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0.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11.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7" r:id="rId4"/>
  </p:sldMasterIdLst>
  <p:notesMasterIdLst>
    <p:notesMasterId r:id="rId57"/>
  </p:notesMasterIdLst>
  <p:sldIdLst>
    <p:sldId id="230717696" r:id="rId5"/>
    <p:sldId id="230717671" r:id="rId6"/>
    <p:sldId id="230717716" r:id="rId7"/>
    <p:sldId id="230717668" r:id="rId8"/>
    <p:sldId id="230717632" r:id="rId9"/>
    <p:sldId id="230717620" r:id="rId10"/>
    <p:sldId id="230717624" r:id="rId11"/>
    <p:sldId id="230717630" r:id="rId12"/>
    <p:sldId id="230717712" r:id="rId13"/>
    <p:sldId id="230717713" r:id="rId14"/>
    <p:sldId id="230717714" r:id="rId15"/>
    <p:sldId id="230717635" r:id="rId16"/>
    <p:sldId id="230717614" r:id="rId17"/>
    <p:sldId id="230717717" r:id="rId18"/>
    <p:sldId id="230717649" r:id="rId19"/>
    <p:sldId id="230717651" r:id="rId20"/>
    <p:sldId id="230717643" r:id="rId21"/>
    <p:sldId id="230717697" r:id="rId22"/>
    <p:sldId id="230717642" r:id="rId23"/>
    <p:sldId id="230717646" r:id="rId24"/>
    <p:sldId id="230717645" r:id="rId25"/>
    <p:sldId id="230717654" r:id="rId26"/>
    <p:sldId id="230717701" r:id="rId27"/>
    <p:sldId id="230717702" r:id="rId28"/>
    <p:sldId id="230717705" r:id="rId29"/>
    <p:sldId id="230717706" r:id="rId30"/>
    <p:sldId id="230717711" r:id="rId31"/>
    <p:sldId id="230717707" r:id="rId32"/>
    <p:sldId id="230717708" r:id="rId33"/>
    <p:sldId id="230717709" r:id="rId34"/>
    <p:sldId id="230717715" r:id="rId35"/>
    <p:sldId id="230717672" r:id="rId36"/>
    <p:sldId id="230717674" r:id="rId37"/>
    <p:sldId id="230717677" r:id="rId38"/>
    <p:sldId id="230717678" r:id="rId39"/>
    <p:sldId id="230717679" r:id="rId40"/>
    <p:sldId id="230717680" r:id="rId41"/>
    <p:sldId id="230717681" r:id="rId42"/>
    <p:sldId id="230717683" r:id="rId43"/>
    <p:sldId id="230717710" r:id="rId44"/>
    <p:sldId id="230717688" r:id="rId45"/>
    <p:sldId id="230717689" r:id="rId46"/>
    <p:sldId id="230717684" r:id="rId47"/>
    <p:sldId id="230717685" r:id="rId48"/>
    <p:sldId id="230717686" r:id="rId49"/>
    <p:sldId id="230717687" r:id="rId50"/>
    <p:sldId id="230717682" r:id="rId51"/>
    <p:sldId id="230717690" r:id="rId52"/>
    <p:sldId id="230717693" r:id="rId53"/>
    <p:sldId id="230717718" r:id="rId54"/>
    <p:sldId id="230717695" r:id="rId55"/>
    <p:sldId id="230717698" r:id="rId56"/>
  </p:sldIdLst>
  <p:sldSz cx="13439775" cy="7559675"/>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59D93174-C906-4071-85D1-459B73E149AC}">
          <p14:sldIdLst>
            <p14:sldId id="230717696"/>
            <p14:sldId id="230717671"/>
            <p14:sldId id="230717716"/>
            <p14:sldId id="230717668"/>
            <p14:sldId id="230717632"/>
            <p14:sldId id="230717620"/>
            <p14:sldId id="230717624"/>
            <p14:sldId id="230717630"/>
            <p14:sldId id="230717712"/>
            <p14:sldId id="230717713"/>
            <p14:sldId id="230717714"/>
            <p14:sldId id="230717635"/>
            <p14:sldId id="230717614"/>
            <p14:sldId id="230717717"/>
            <p14:sldId id="230717649"/>
            <p14:sldId id="230717651"/>
            <p14:sldId id="230717643"/>
            <p14:sldId id="230717697"/>
            <p14:sldId id="230717642"/>
            <p14:sldId id="230717646"/>
            <p14:sldId id="230717645"/>
            <p14:sldId id="230717654"/>
            <p14:sldId id="230717701"/>
            <p14:sldId id="230717702"/>
            <p14:sldId id="230717705"/>
            <p14:sldId id="230717706"/>
            <p14:sldId id="230717711"/>
            <p14:sldId id="230717707"/>
            <p14:sldId id="230717708"/>
            <p14:sldId id="230717709"/>
            <p14:sldId id="230717715"/>
            <p14:sldId id="230717672"/>
            <p14:sldId id="230717674"/>
            <p14:sldId id="230717677"/>
            <p14:sldId id="230717678"/>
            <p14:sldId id="230717679"/>
            <p14:sldId id="230717680"/>
            <p14:sldId id="230717681"/>
            <p14:sldId id="230717683"/>
            <p14:sldId id="230717710"/>
            <p14:sldId id="230717688"/>
            <p14:sldId id="230717689"/>
            <p14:sldId id="230717684"/>
            <p14:sldId id="230717685"/>
            <p14:sldId id="230717686"/>
            <p14:sldId id="230717687"/>
            <p14:sldId id="230717682"/>
            <p14:sldId id="230717690"/>
            <p14:sldId id="230717693"/>
            <p14:sldId id="230717718"/>
            <p14:sldId id="230717695"/>
            <p14:sldId id="230717698"/>
          </p14:sldIdLst>
        </p14:section>
      </p14:sectionLst>
    </p:ext>
    <p:ext uri="{EFAFB233-063F-42B5-8137-9DF3F51BA10A}">
      <p15:sldGuideLst xmlns:p15="http://schemas.microsoft.com/office/powerpoint/2012/main">
        <p15:guide id="10" userDrawn="1">
          <p15:clr>
            <a:srgbClr val="A4A3A4"/>
          </p15:clr>
        </p15:guide>
        <p15:guide id="11" orient="horz" pos="2381"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55E8694-BADD-4E17-748C-2509E7A5EB45}" name="El Bakkouri, Manal" initials="EBM" userId="S::melbakkouri@deloitte.fr::8b130982-2e3f-4164-b881-fd3a2e4b2453"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DF8F5"/>
    <a:srgbClr val="26890D"/>
    <a:srgbClr val="7FBE26"/>
    <a:srgbClr val="9AD3CE"/>
    <a:srgbClr val="696B71"/>
    <a:srgbClr val="F39F9B"/>
    <a:srgbClr val="D7EFAB"/>
    <a:srgbClr val="FAEBE2"/>
    <a:srgbClr val="F7DFD1"/>
    <a:srgbClr val="F8FC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736030-60C8-430F-BF42-3BA6CD1BB300}" v="6" dt="2024-02-22T08:50:16.0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11" autoAdjust="0"/>
    <p:restoredTop sz="47406" autoAdjust="0"/>
  </p:normalViewPr>
  <p:slideViewPr>
    <p:cSldViewPr snapToGrid="0">
      <p:cViewPr varScale="1">
        <p:scale>
          <a:sx n="33" d="100"/>
          <a:sy n="33" d="100"/>
        </p:scale>
        <p:origin x="1984" y="40"/>
      </p:cViewPr>
      <p:guideLst>
        <p:guide/>
        <p:guide orient="horz" pos="2381"/>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8/10/relationships/authors" Targe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 Bakkouri, Manal" userId="8b130982-2e3f-4164-b881-fd3a2e4b2453" providerId="ADAL" clId="{5D736030-60C8-430F-BF42-3BA6CD1BB300}"/>
    <pc:docChg chg="modSld">
      <pc:chgData name="El Bakkouri, Manal" userId="8b130982-2e3f-4164-b881-fd3a2e4b2453" providerId="ADAL" clId="{5D736030-60C8-430F-BF42-3BA6CD1BB300}" dt="2024-02-22T08:50:16.022" v="1"/>
      <pc:docMkLst>
        <pc:docMk/>
      </pc:docMkLst>
      <pc:sldChg chg="modTransition">
        <pc:chgData name="El Bakkouri, Manal" userId="8b130982-2e3f-4164-b881-fd3a2e4b2453" providerId="ADAL" clId="{5D736030-60C8-430F-BF42-3BA6CD1BB300}" dt="2024-02-22T08:50:16.022" v="1"/>
        <pc:sldMkLst>
          <pc:docMk/>
          <pc:sldMk cId="1796768274" sldId="230717679"/>
        </pc:sldMkLst>
      </pc:sldChg>
    </pc:docChg>
  </pc:docChgLst>
  <pc:docChgLst>
    <pc:chgData name="Manal El Bakkouri" userId="8b130982-2e3f-4164-b881-fd3a2e4b2453" providerId="ADAL" clId="{4457FA57-250B-44AC-8655-05D46C5A3D8A}"/>
    <pc:docChg chg="undo redo custSel addSld delSld modSld sldOrd addSection delSection modSection">
      <pc:chgData name="Manal El Bakkouri" userId="8b130982-2e3f-4164-b881-fd3a2e4b2453" providerId="ADAL" clId="{4457FA57-250B-44AC-8655-05D46C5A3D8A}" dt="2023-06-09T15:12:35.912" v="22861" actId="478"/>
      <pc:docMkLst>
        <pc:docMk/>
      </pc:docMkLst>
      <pc:sldChg chg="del mod modShow">
        <pc:chgData name="Manal El Bakkouri" userId="8b130982-2e3f-4164-b881-fd3a2e4b2453" providerId="ADAL" clId="{4457FA57-250B-44AC-8655-05D46C5A3D8A}" dt="2023-06-01T18:48:33.711" v="2476" actId="2696"/>
        <pc:sldMkLst>
          <pc:docMk/>
          <pc:sldMk cId="3270476557" sldId="263"/>
        </pc:sldMkLst>
      </pc:sldChg>
      <pc:sldChg chg="addSp delSp modSp del mod modShow delCm">
        <pc:chgData name="Manal El Bakkouri" userId="8b130982-2e3f-4164-b881-fd3a2e4b2453" providerId="ADAL" clId="{4457FA57-250B-44AC-8655-05D46C5A3D8A}" dt="2023-06-06T08:17:48.420" v="8574" actId="2696"/>
        <pc:sldMkLst>
          <pc:docMk/>
          <pc:sldMk cId="3629079265" sldId="264"/>
        </pc:sldMkLst>
        <pc:spChg chg="add mod">
          <ac:chgData name="Manal El Bakkouri" userId="8b130982-2e3f-4164-b881-fd3a2e4b2453" providerId="ADAL" clId="{4457FA57-250B-44AC-8655-05D46C5A3D8A}" dt="2023-05-31T15:06:39.408" v="31" actId="571"/>
          <ac:spMkLst>
            <pc:docMk/>
            <pc:sldMk cId="3629079265" sldId="264"/>
            <ac:spMk id="190" creationId="{8A0DBEB5-91DE-4CAD-B9B8-5DCF43679738}"/>
          </ac:spMkLst>
        </pc:spChg>
        <pc:spChg chg="add del mod">
          <ac:chgData name="Manal El Bakkouri" userId="8b130982-2e3f-4164-b881-fd3a2e4b2453" providerId="ADAL" clId="{4457FA57-250B-44AC-8655-05D46C5A3D8A}" dt="2023-05-31T15:08:14.706" v="42" actId="478"/>
          <ac:spMkLst>
            <pc:docMk/>
            <pc:sldMk cId="3629079265" sldId="264"/>
            <ac:spMk id="191" creationId="{83A3BF4D-0672-4281-AAF2-8638FE7C794D}"/>
          </ac:spMkLst>
        </pc:spChg>
        <pc:spChg chg="add mod">
          <ac:chgData name="Manal El Bakkouri" userId="8b130982-2e3f-4164-b881-fd3a2e4b2453" providerId="ADAL" clId="{4457FA57-250B-44AC-8655-05D46C5A3D8A}" dt="2023-06-01T11:31:43.836" v="965" actId="207"/>
          <ac:spMkLst>
            <pc:docMk/>
            <pc:sldMk cId="3629079265" sldId="264"/>
            <ac:spMk id="192" creationId="{9E098C64-8CFF-4973-BF57-E088FF18628A}"/>
          </ac:spMkLst>
        </pc:spChg>
        <pc:spChg chg="mod">
          <ac:chgData name="Manal El Bakkouri" userId="8b130982-2e3f-4164-b881-fd3a2e4b2453" providerId="ADAL" clId="{4457FA57-250B-44AC-8655-05D46C5A3D8A}" dt="2023-06-01T11:31:40.712" v="964" actId="207"/>
          <ac:spMkLst>
            <pc:docMk/>
            <pc:sldMk cId="3629079265" sldId="264"/>
            <ac:spMk id="211" creationId="{6D531BC2-2CC5-4125-8E9F-094481C7BF2A}"/>
          </ac:spMkLst>
        </pc:spChg>
        <pc:spChg chg="del">
          <ac:chgData name="Manal El Bakkouri" userId="8b130982-2e3f-4164-b881-fd3a2e4b2453" providerId="ADAL" clId="{4457FA57-250B-44AC-8655-05D46C5A3D8A}" dt="2023-05-31T15:08:03.344" v="40" actId="478"/>
          <ac:spMkLst>
            <pc:docMk/>
            <pc:sldMk cId="3629079265" sldId="264"/>
            <ac:spMk id="212" creationId="{5036E86C-2E29-4335-9BF8-30B9C6420A14}"/>
          </ac:spMkLst>
        </pc:spChg>
        <pc:spChg chg="mod">
          <ac:chgData name="Manal El Bakkouri" userId="8b130982-2e3f-4164-b881-fd3a2e4b2453" providerId="ADAL" clId="{4457FA57-250B-44AC-8655-05D46C5A3D8A}" dt="2023-06-01T11:31:48.162" v="968" actId="207"/>
          <ac:spMkLst>
            <pc:docMk/>
            <pc:sldMk cId="3629079265" sldId="264"/>
            <ac:spMk id="216" creationId="{F632B6E7-E369-47D3-BE81-18498F18AD2C}"/>
          </ac:spMkLst>
        </pc:spChg>
        <pc:spChg chg="del">
          <ac:chgData name="Manal El Bakkouri" userId="8b130982-2e3f-4164-b881-fd3a2e4b2453" providerId="ADAL" clId="{4457FA57-250B-44AC-8655-05D46C5A3D8A}" dt="2023-05-31T15:07:07.461" v="35" actId="478"/>
          <ac:spMkLst>
            <pc:docMk/>
            <pc:sldMk cId="3629079265" sldId="264"/>
            <ac:spMk id="218" creationId="{D5277337-9A2A-405D-B7E6-565B36A2EB79}"/>
          </ac:spMkLst>
        </pc:spChg>
        <pc:spChg chg="mod topLvl">
          <ac:chgData name="Manal El Bakkouri" userId="8b130982-2e3f-4164-b881-fd3a2e4b2453" providerId="ADAL" clId="{4457FA57-250B-44AC-8655-05D46C5A3D8A}" dt="2023-05-31T15:08:50.666" v="50" actId="404"/>
          <ac:spMkLst>
            <pc:docMk/>
            <pc:sldMk cId="3629079265" sldId="264"/>
            <ac:spMk id="220" creationId="{670BD2D6-C0B1-4ADF-92B6-B7FA8F8FB45A}"/>
          </ac:spMkLst>
        </pc:spChg>
        <pc:spChg chg="mod topLvl">
          <ac:chgData name="Manal El Bakkouri" userId="8b130982-2e3f-4164-b881-fd3a2e4b2453" providerId="ADAL" clId="{4457FA57-250B-44AC-8655-05D46C5A3D8A}" dt="2023-05-31T15:09:04.106" v="53" actId="14100"/>
          <ac:spMkLst>
            <pc:docMk/>
            <pc:sldMk cId="3629079265" sldId="264"/>
            <ac:spMk id="221" creationId="{819FCDBF-2B1F-4DCF-978E-1903108EA020}"/>
          </ac:spMkLst>
        </pc:spChg>
        <pc:spChg chg="del">
          <ac:chgData name="Manal El Bakkouri" userId="8b130982-2e3f-4164-b881-fd3a2e4b2453" providerId="ADAL" clId="{4457FA57-250B-44AC-8655-05D46C5A3D8A}" dt="2023-05-31T15:05:49.558" v="22" actId="478"/>
          <ac:spMkLst>
            <pc:docMk/>
            <pc:sldMk cId="3629079265" sldId="264"/>
            <ac:spMk id="222" creationId="{5644CA3D-84F7-4F6D-87A2-C24884C8328B}"/>
          </ac:spMkLst>
        </pc:spChg>
        <pc:spChg chg="mod">
          <ac:chgData name="Manal El Bakkouri" userId="8b130982-2e3f-4164-b881-fd3a2e4b2453" providerId="ADAL" clId="{4457FA57-250B-44AC-8655-05D46C5A3D8A}" dt="2023-06-01T11:31:58.823" v="970" actId="207"/>
          <ac:spMkLst>
            <pc:docMk/>
            <pc:sldMk cId="3629079265" sldId="264"/>
            <ac:spMk id="230" creationId="{287AE7B2-1276-455D-9605-BFE9497406F9}"/>
          </ac:spMkLst>
        </pc:spChg>
        <pc:spChg chg="del">
          <ac:chgData name="Manal El Bakkouri" userId="8b130982-2e3f-4164-b881-fd3a2e4b2453" providerId="ADAL" clId="{4457FA57-250B-44AC-8655-05D46C5A3D8A}" dt="2023-05-31T15:05:47.531" v="21" actId="478"/>
          <ac:spMkLst>
            <pc:docMk/>
            <pc:sldMk cId="3629079265" sldId="264"/>
            <ac:spMk id="232" creationId="{B65DD59D-90E8-4682-AD87-DD3AD1E9D683}"/>
          </ac:spMkLst>
        </pc:spChg>
        <pc:spChg chg="mod">
          <ac:chgData name="Manal El Bakkouri" userId="8b130982-2e3f-4164-b881-fd3a2e4b2453" providerId="ADAL" clId="{4457FA57-250B-44AC-8655-05D46C5A3D8A}" dt="2023-06-01T11:31:53.033" v="969" actId="207"/>
          <ac:spMkLst>
            <pc:docMk/>
            <pc:sldMk cId="3629079265" sldId="264"/>
            <ac:spMk id="233" creationId="{717C4238-227A-4D8F-A4BA-A0B6AE804B05}"/>
          </ac:spMkLst>
        </pc:spChg>
        <pc:grpChg chg="add del mod">
          <ac:chgData name="Manal El Bakkouri" userId="8b130982-2e3f-4164-b881-fd3a2e4b2453" providerId="ADAL" clId="{4457FA57-250B-44AC-8655-05D46C5A3D8A}" dt="2023-05-31T15:06:21.328" v="26" actId="165"/>
          <ac:grpSpMkLst>
            <pc:docMk/>
            <pc:sldMk cId="3629079265" sldId="264"/>
            <ac:grpSpMk id="2" creationId="{C7FFE0F0-0C21-471E-A1C0-306FB808BD05}"/>
          </ac:grpSpMkLst>
        </pc:grpChg>
      </pc:sldChg>
      <pc:sldChg chg="modSp add del mod modShow">
        <pc:chgData name="Manal El Bakkouri" userId="8b130982-2e3f-4164-b881-fd3a2e4b2453" providerId="ADAL" clId="{4457FA57-250B-44AC-8655-05D46C5A3D8A}" dt="2023-06-06T10:56:09.360" v="9825" actId="2696"/>
        <pc:sldMkLst>
          <pc:docMk/>
          <pc:sldMk cId="3693186348" sldId="266"/>
        </pc:sldMkLst>
        <pc:spChg chg="mod">
          <ac:chgData name="Manal El Bakkouri" userId="8b130982-2e3f-4164-b881-fd3a2e4b2453" providerId="ADAL" clId="{4457FA57-250B-44AC-8655-05D46C5A3D8A}" dt="2023-06-01T15:11:56.409" v="2017" actId="1076"/>
          <ac:spMkLst>
            <pc:docMk/>
            <pc:sldMk cId="3693186348" sldId="266"/>
            <ac:spMk id="60" creationId="{6A96E425-90AB-4DBB-A49D-F79C458992A0}"/>
          </ac:spMkLst>
        </pc:spChg>
        <pc:spChg chg="mod">
          <ac:chgData name="Manal El Bakkouri" userId="8b130982-2e3f-4164-b881-fd3a2e4b2453" providerId="ADAL" clId="{4457FA57-250B-44AC-8655-05D46C5A3D8A}" dt="2023-06-01T15:11:56.409" v="2017" actId="1076"/>
          <ac:spMkLst>
            <pc:docMk/>
            <pc:sldMk cId="3693186348" sldId="266"/>
            <ac:spMk id="61" creationId="{355BB64A-DA2E-4CFC-8BD9-EC21352718F0}"/>
          </ac:spMkLst>
        </pc:spChg>
        <pc:spChg chg="mod">
          <ac:chgData name="Manal El Bakkouri" userId="8b130982-2e3f-4164-b881-fd3a2e4b2453" providerId="ADAL" clId="{4457FA57-250B-44AC-8655-05D46C5A3D8A}" dt="2023-06-01T15:11:56.409" v="2017" actId="1076"/>
          <ac:spMkLst>
            <pc:docMk/>
            <pc:sldMk cId="3693186348" sldId="266"/>
            <ac:spMk id="62" creationId="{3E81F2BC-2152-4047-825E-68C4E551E8CA}"/>
          </ac:spMkLst>
        </pc:spChg>
        <pc:spChg chg="mod">
          <ac:chgData name="Manal El Bakkouri" userId="8b130982-2e3f-4164-b881-fd3a2e4b2453" providerId="ADAL" clId="{4457FA57-250B-44AC-8655-05D46C5A3D8A}" dt="2023-06-01T15:11:56.409" v="2017" actId="1076"/>
          <ac:spMkLst>
            <pc:docMk/>
            <pc:sldMk cId="3693186348" sldId="266"/>
            <ac:spMk id="64" creationId="{2172BF4D-4BF1-4310-8589-037A1E52990F}"/>
          </ac:spMkLst>
        </pc:spChg>
        <pc:graphicFrameChg chg="mod">
          <ac:chgData name="Manal El Bakkouri" userId="8b130982-2e3f-4164-b881-fd3a2e4b2453" providerId="ADAL" clId="{4457FA57-250B-44AC-8655-05D46C5A3D8A}" dt="2023-06-01T15:11:56.409" v="2017" actId="1076"/>
          <ac:graphicFrameMkLst>
            <pc:docMk/>
            <pc:sldMk cId="3693186348" sldId="266"/>
            <ac:graphicFrameMk id="57" creationId="{B2D771BE-3470-4138-8B48-7D1E283AF96B}"/>
          </ac:graphicFrameMkLst>
        </pc:graphicFrameChg>
        <pc:graphicFrameChg chg="mod">
          <ac:chgData name="Manal El Bakkouri" userId="8b130982-2e3f-4164-b881-fd3a2e4b2453" providerId="ADAL" clId="{4457FA57-250B-44AC-8655-05D46C5A3D8A}" dt="2023-06-01T15:11:56.409" v="2017" actId="1076"/>
          <ac:graphicFrameMkLst>
            <pc:docMk/>
            <pc:sldMk cId="3693186348" sldId="266"/>
            <ac:graphicFrameMk id="58" creationId="{6873DC52-7AB6-4E4B-957E-835E9700D57A}"/>
          </ac:graphicFrameMkLst>
        </pc:graphicFrameChg>
        <pc:graphicFrameChg chg="mod">
          <ac:chgData name="Manal El Bakkouri" userId="8b130982-2e3f-4164-b881-fd3a2e4b2453" providerId="ADAL" clId="{4457FA57-250B-44AC-8655-05D46C5A3D8A}" dt="2023-06-01T15:11:56.409" v="2017" actId="1076"/>
          <ac:graphicFrameMkLst>
            <pc:docMk/>
            <pc:sldMk cId="3693186348" sldId="266"/>
            <ac:graphicFrameMk id="59" creationId="{036AC884-7DD6-4A3A-8221-71CD3EB7C626}"/>
          </ac:graphicFrameMkLst>
        </pc:graphicFrameChg>
        <pc:cxnChg chg="mod">
          <ac:chgData name="Manal El Bakkouri" userId="8b130982-2e3f-4164-b881-fd3a2e4b2453" providerId="ADAL" clId="{4457FA57-250B-44AC-8655-05D46C5A3D8A}" dt="2023-06-01T15:11:56.409" v="2017" actId="1076"/>
          <ac:cxnSpMkLst>
            <pc:docMk/>
            <pc:sldMk cId="3693186348" sldId="266"/>
            <ac:cxnSpMk id="63" creationId="{62786766-40D0-4176-99A8-3DCD2ACCD8F8}"/>
          </ac:cxnSpMkLst>
        </pc:cxnChg>
      </pc:sldChg>
      <pc:sldChg chg="add del mod modShow">
        <pc:chgData name="Manal El Bakkouri" userId="8b130982-2e3f-4164-b881-fd3a2e4b2453" providerId="ADAL" clId="{4457FA57-250B-44AC-8655-05D46C5A3D8A}" dt="2023-06-09T14:51:48.266" v="22742" actId="2696"/>
        <pc:sldMkLst>
          <pc:docMk/>
          <pc:sldMk cId="2798750017" sldId="1229"/>
        </pc:sldMkLst>
      </pc:sldChg>
      <pc:sldChg chg="addSp delSp modSp mod ord modShow modNotesTx">
        <pc:chgData name="Manal El Bakkouri" userId="8b130982-2e3f-4164-b881-fd3a2e4b2453" providerId="ADAL" clId="{4457FA57-250B-44AC-8655-05D46C5A3D8A}" dt="2023-06-09T11:25:26.035" v="21694"/>
        <pc:sldMkLst>
          <pc:docMk/>
          <pc:sldMk cId="929834127" sldId="230717614"/>
        </pc:sldMkLst>
        <pc:spChg chg="add mod">
          <ac:chgData name="Manal El Bakkouri" userId="8b130982-2e3f-4164-b881-fd3a2e4b2453" providerId="ADAL" clId="{4457FA57-250B-44AC-8655-05D46C5A3D8A}" dt="2023-06-09T11:25:26.035" v="21694"/>
          <ac:spMkLst>
            <pc:docMk/>
            <pc:sldMk cId="929834127" sldId="230717614"/>
            <ac:spMk id="13" creationId="{AE3D4332-8CF2-4F35-A991-D01EB8DE6F93}"/>
          </ac:spMkLst>
        </pc:spChg>
        <pc:spChg chg="add mod">
          <ac:chgData name="Manal El Bakkouri" userId="8b130982-2e3f-4164-b881-fd3a2e4b2453" providerId="ADAL" clId="{4457FA57-250B-44AC-8655-05D46C5A3D8A}" dt="2023-06-09T11:25:26.035" v="21694"/>
          <ac:spMkLst>
            <pc:docMk/>
            <pc:sldMk cId="929834127" sldId="230717614"/>
            <ac:spMk id="14" creationId="{B8AAD59A-5CB8-4150-846E-C1C77E2978E7}"/>
          </ac:spMkLst>
        </pc:spChg>
        <pc:spChg chg="add del mod">
          <ac:chgData name="Manal El Bakkouri" userId="8b130982-2e3f-4164-b881-fd3a2e4b2453" providerId="ADAL" clId="{4457FA57-250B-44AC-8655-05D46C5A3D8A}" dt="2023-06-06T10:25:01.224" v="9632"/>
          <ac:spMkLst>
            <pc:docMk/>
            <pc:sldMk cId="929834127" sldId="230717614"/>
            <ac:spMk id="14" creationId="{BDC6CA82-770A-4CD6-BDBC-465BDB7CE3A8}"/>
          </ac:spMkLst>
        </pc:spChg>
        <pc:spChg chg="add del mod">
          <ac:chgData name="Manal El Bakkouri" userId="8b130982-2e3f-4164-b881-fd3a2e4b2453" providerId="ADAL" clId="{4457FA57-250B-44AC-8655-05D46C5A3D8A}" dt="2023-06-06T10:25:01.224" v="9632"/>
          <ac:spMkLst>
            <pc:docMk/>
            <pc:sldMk cId="929834127" sldId="230717614"/>
            <ac:spMk id="15" creationId="{14E50F77-0085-4C51-9F2F-03223628F13E}"/>
          </ac:spMkLst>
        </pc:spChg>
        <pc:spChg chg="add mod">
          <ac:chgData name="Manal El Bakkouri" userId="8b130982-2e3f-4164-b881-fd3a2e4b2453" providerId="ADAL" clId="{4457FA57-250B-44AC-8655-05D46C5A3D8A}" dt="2023-06-09T11:25:26.035" v="21694"/>
          <ac:spMkLst>
            <pc:docMk/>
            <pc:sldMk cId="929834127" sldId="230717614"/>
            <ac:spMk id="15" creationId="{E3870215-2EFC-46A3-992A-3B4138FECCBF}"/>
          </ac:spMkLst>
        </pc:spChg>
        <pc:spChg chg="add del mod">
          <ac:chgData name="Manal El Bakkouri" userId="8b130982-2e3f-4164-b881-fd3a2e4b2453" providerId="ADAL" clId="{4457FA57-250B-44AC-8655-05D46C5A3D8A}" dt="2023-06-06T10:25:01.224" v="9632"/>
          <ac:spMkLst>
            <pc:docMk/>
            <pc:sldMk cId="929834127" sldId="230717614"/>
            <ac:spMk id="17" creationId="{BF7C8881-B12E-4915-8233-2BE2CE2252D8}"/>
          </ac:spMkLst>
        </pc:spChg>
        <pc:spChg chg="add mod">
          <ac:chgData name="Manal El Bakkouri" userId="8b130982-2e3f-4164-b881-fd3a2e4b2453" providerId="ADAL" clId="{4457FA57-250B-44AC-8655-05D46C5A3D8A}" dt="2023-06-09T11:25:26.035" v="21694"/>
          <ac:spMkLst>
            <pc:docMk/>
            <pc:sldMk cId="929834127" sldId="230717614"/>
            <ac:spMk id="17" creationId="{F6BFB3B8-EA58-4337-AD3D-C97357604073}"/>
          </ac:spMkLst>
        </pc:spChg>
        <pc:spChg chg="add del mod">
          <ac:chgData name="Manal El Bakkouri" userId="8b130982-2e3f-4164-b881-fd3a2e4b2453" providerId="ADAL" clId="{4457FA57-250B-44AC-8655-05D46C5A3D8A}" dt="2023-06-06T10:25:01.224" v="9632"/>
          <ac:spMkLst>
            <pc:docMk/>
            <pc:sldMk cId="929834127" sldId="230717614"/>
            <ac:spMk id="18" creationId="{967AE28F-EE1C-4472-9CA5-D901519E460F}"/>
          </ac:spMkLst>
        </pc:spChg>
        <pc:spChg chg="add del mod">
          <ac:chgData name="Manal El Bakkouri" userId="8b130982-2e3f-4164-b881-fd3a2e4b2453" providerId="ADAL" clId="{4457FA57-250B-44AC-8655-05D46C5A3D8A}" dt="2023-06-06T10:25:01.224" v="9632"/>
          <ac:spMkLst>
            <pc:docMk/>
            <pc:sldMk cId="929834127" sldId="230717614"/>
            <ac:spMk id="19" creationId="{488A8F49-1584-42A3-8B77-99C3F574FFB2}"/>
          </ac:spMkLst>
        </pc:spChg>
        <pc:spChg chg="add del mod">
          <ac:chgData name="Manal El Bakkouri" userId="8b130982-2e3f-4164-b881-fd3a2e4b2453" providerId="ADAL" clId="{4457FA57-250B-44AC-8655-05D46C5A3D8A}" dt="2023-06-06T10:25:01.224" v="9632"/>
          <ac:spMkLst>
            <pc:docMk/>
            <pc:sldMk cId="929834127" sldId="230717614"/>
            <ac:spMk id="20" creationId="{9EC8C04B-32B5-4B98-8E8C-19F3595ADEA8}"/>
          </ac:spMkLst>
        </pc:spChg>
        <pc:spChg chg="add del mod">
          <ac:chgData name="Manal El Bakkouri" userId="8b130982-2e3f-4164-b881-fd3a2e4b2453" providerId="ADAL" clId="{4457FA57-250B-44AC-8655-05D46C5A3D8A}" dt="2023-06-06T10:25:01.224" v="9632"/>
          <ac:spMkLst>
            <pc:docMk/>
            <pc:sldMk cId="929834127" sldId="230717614"/>
            <ac:spMk id="21" creationId="{4515ABC7-6187-4083-86A9-6EC44C24EBD2}"/>
          </ac:spMkLst>
        </pc:spChg>
        <pc:spChg chg="add del mod">
          <ac:chgData name="Manal El Bakkouri" userId="8b130982-2e3f-4164-b881-fd3a2e4b2453" providerId="ADAL" clId="{4457FA57-250B-44AC-8655-05D46C5A3D8A}" dt="2023-06-06T10:25:01.224" v="9632"/>
          <ac:spMkLst>
            <pc:docMk/>
            <pc:sldMk cId="929834127" sldId="230717614"/>
            <ac:spMk id="22" creationId="{97882081-85AE-44AE-B60B-AD40C5FBCD5B}"/>
          </ac:spMkLst>
        </pc:spChg>
        <pc:spChg chg="add del mod">
          <ac:chgData name="Manal El Bakkouri" userId="8b130982-2e3f-4164-b881-fd3a2e4b2453" providerId="ADAL" clId="{4457FA57-250B-44AC-8655-05D46C5A3D8A}" dt="2023-06-06T10:25:01.224" v="9632"/>
          <ac:spMkLst>
            <pc:docMk/>
            <pc:sldMk cId="929834127" sldId="230717614"/>
            <ac:spMk id="23" creationId="{BAC49DB3-9DAB-488F-88D4-97EF510925D8}"/>
          </ac:spMkLst>
        </pc:spChg>
        <pc:spChg chg="add del mod">
          <ac:chgData name="Manal El Bakkouri" userId="8b130982-2e3f-4164-b881-fd3a2e4b2453" providerId="ADAL" clId="{4457FA57-250B-44AC-8655-05D46C5A3D8A}" dt="2023-06-09T11:25:25.092" v="21693" actId="478"/>
          <ac:spMkLst>
            <pc:docMk/>
            <pc:sldMk cId="929834127" sldId="230717614"/>
            <ac:spMk id="24" creationId="{8405CC3D-65E4-45FF-9A6C-84BF1B5AF414}"/>
          </ac:spMkLst>
        </pc:spChg>
        <pc:spChg chg="add del mod">
          <ac:chgData name="Manal El Bakkouri" userId="8b130982-2e3f-4164-b881-fd3a2e4b2453" providerId="ADAL" clId="{4457FA57-250B-44AC-8655-05D46C5A3D8A}" dt="2023-06-09T11:25:25.092" v="21693" actId="478"/>
          <ac:spMkLst>
            <pc:docMk/>
            <pc:sldMk cId="929834127" sldId="230717614"/>
            <ac:spMk id="25" creationId="{4969B0DB-1349-46A4-B791-876DED267B9A}"/>
          </ac:spMkLst>
        </pc:spChg>
        <pc:spChg chg="add mod">
          <ac:chgData name="Manal El Bakkouri" userId="8b130982-2e3f-4164-b881-fd3a2e4b2453" providerId="ADAL" clId="{4457FA57-250B-44AC-8655-05D46C5A3D8A}" dt="2023-06-06T10:25:03.557" v="9634"/>
          <ac:spMkLst>
            <pc:docMk/>
            <pc:sldMk cId="929834127" sldId="230717614"/>
            <ac:spMk id="26" creationId="{F7F9A31F-795E-4202-99C5-22D06683EE56}"/>
          </ac:spMkLst>
        </pc:spChg>
        <pc:spChg chg="add mod">
          <ac:chgData name="Manal El Bakkouri" userId="8b130982-2e3f-4164-b881-fd3a2e4b2453" providerId="ADAL" clId="{4457FA57-250B-44AC-8655-05D46C5A3D8A}" dt="2023-06-06T10:25:30.900" v="9641" actId="207"/>
          <ac:spMkLst>
            <pc:docMk/>
            <pc:sldMk cId="929834127" sldId="230717614"/>
            <ac:spMk id="27" creationId="{612CDDE0-8295-47E3-8E93-E36CE3D124AA}"/>
          </ac:spMkLst>
        </pc:spChg>
        <pc:spChg chg="add del mod">
          <ac:chgData name="Manal El Bakkouri" userId="8b130982-2e3f-4164-b881-fd3a2e4b2453" providerId="ADAL" clId="{4457FA57-250B-44AC-8655-05D46C5A3D8A}" dt="2023-06-09T11:25:25.092" v="21693" actId="478"/>
          <ac:spMkLst>
            <pc:docMk/>
            <pc:sldMk cId="929834127" sldId="230717614"/>
            <ac:spMk id="28" creationId="{3E24DB7E-743E-4058-90F7-778E3B786E77}"/>
          </ac:spMkLst>
        </pc:spChg>
        <pc:spChg chg="add mod">
          <ac:chgData name="Manal El Bakkouri" userId="8b130982-2e3f-4164-b881-fd3a2e4b2453" providerId="ADAL" clId="{4457FA57-250B-44AC-8655-05D46C5A3D8A}" dt="2023-06-06T10:25:03.557" v="9634"/>
          <ac:spMkLst>
            <pc:docMk/>
            <pc:sldMk cId="929834127" sldId="230717614"/>
            <ac:spMk id="29" creationId="{A4C391BE-E987-4C29-8D0E-404746451AFB}"/>
          </ac:spMkLst>
        </pc:spChg>
        <pc:spChg chg="add mod">
          <ac:chgData name="Manal El Bakkouri" userId="8b130982-2e3f-4164-b881-fd3a2e4b2453" providerId="ADAL" clId="{4457FA57-250B-44AC-8655-05D46C5A3D8A}" dt="2023-06-06T10:25:17.542" v="9638" actId="207"/>
          <ac:spMkLst>
            <pc:docMk/>
            <pc:sldMk cId="929834127" sldId="230717614"/>
            <ac:spMk id="30" creationId="{C3508D52-2580-4D0C-80FB-92DFDBBC5DC0}"/>
          </ac:spMkLst>
        </pc:spChg>
        <pc:spChg chg="add mod">
          <ac:chgData name="Manal El Bakkouri" userId="8b130982-2e3f-4164-b881-fd3a2e4b2453" providerId="ADAL" clId="{4457FA57-250B-44AC-8655-05D46C5A3D8A}" dt="2023-06-06T10:25:41.124" v="9644" actId="207"/>
          <ac:spMkLst>
            <pc:docMk/>
            <pc:sldMk cId="929834127" sldId="230717614"/>
            <ac:spMk id="31" creationId="{203B5515-2FDE-4BD1-A8A9-258BA207D832}"/>
          </ac:spMkLst>
        </pc:spChg>
        <pc:spChg chg="add mod">
          <ac:chgData name="Manal El Bakkouri" userId="8b130982-2e3f-4164-b881-fd3a2e4b2453" providerId="ADAL" clId="{4457FA57-250B-44AC-8655-05D46C5A3D8A}" dt="2023-06-06T10:31:06.314" v="9726" actId="1036"/>
          <ac:spMkLst>
            <pc:docMk/>
            <pc:sldMk cId="929834127" sldId="230717614"/>
            <ac:spMk id="32" creationId="{73E7C8FE-1436-4E11-84CF-7D7515C003FD}"/>
          </ac:spMkLst>
        </pc:spChg>
        <pc:spChg chg="del">
          <ac:chgData name="Manal El Bakkouri" userId="8b130982-2e3f-4164-b881-fd3a2e4b2453" providerId="ADAL" clId="{4457FA57-250B-44AC-8655-05D46C5A3D8A}" dt="2023-06-06T10:25:02.743" v="9633" actId="478"/>
          <ac:spMkLst>
            <pc:docMk/>
            <pc:sldMk cId="929834127" sldId="230717614"/>
            <ac:spMk id="33" creationId="{19427609-0E9B-415B-B7DE-A5953A05E06D}"/>
          </ac:spMkLst>
        </pc:spChg>
        <pc:spChg chg="del">
          <ac:chgData name="Manal El Bakkouri" userId="8b130982-2e3f-4164-b881-fd3a2e4b2453" providerId="ADAL" clId="{4457FA57-250B-44AC-8655-05D46C5A3D8A}" dt="2023-06-06T10:25:02.743" v="9633" actId="478"/>
          <ac:spMkLst>
            <pc:docMk/>
            <pc:sldMk cId="929834127" sldId="230717614"/>
            <ac:spMk id="34" creationId="{ACDEC103-AB2D-4453-BFC3-E61636762E8D}"/>
          </ac:spMkLst>
        </pc:spChg>
        <pc:spChg chg="del">
          <ac:chgData name="Manal El Bakkouri" userId="8b130982-2e3f-4164-b881-fd3a2e4b2453" providerId="ADAL" clId="{4457FA57-250B-44AC-8655-05D46C5A3D8A}" dt="2023-06-06T10:25:02.743" v="9633" actId="478"/>
          <ac:spMkLst>
            <pc:docMk/>
            <pc:sldMk cId="929834127" sldId="230717614"/>
            <ac:spMk id="35" creationId="{E156B3A2-B3BF-469B-96A0-0976D528D628}"/>
          </ac:spMkLst>
        </pc:spChg>
        <pc:spChg chg="del">
          <ac:chgData name="Manal El Bakkouri" userId="8b130982-2e3f-4164-b881-fd3a2e4b2453" providerId="ADAL" clId="{4457FA57-250B-44AC-8655-05D46C5A3D8A}" dt="2023-06-06T10:25:02.743" v="9633" actId="478"/>
          <ac:spMkLst>
            <pc:docMk/>
            <pc:sldMk cId="929834127" sldId="230717614"/>
            <ac:spMk id="36" creationId="{EA7CC9AD-E1D7-435B-85D6-A6E2A5812E51}"/>
          </ac:spMkLst>
        </pc:spChg>
        <pc:spChg chg="del">
          <ac:chgData name="Manal El Bakkouri" userId="8b130982-2e3f-4164-b881-fd3a2e4b2453" providerId="ADAL" clId="{4457FA57-250B-44AC-8655-05D46C5A3D8A}" dt="2023-06-06T10:25:02.743" v="9633" actId="478"/>
          <ac:spMkLst>
            <pc:docMk/>
            <pc:sldMk cId="929834127" sldId="230717614"/>
            <ac:spMk id="37" creationId="{79BDA702-2741-44FC-ABF5-6210091AB3C1}"/>
          </ac:spMkLst>
        </pc:spChg>
        <pc:spChg chg="del">
          <ac:chgData name="Manal El Bakkouri" userId="8b130982-2e3f-4164-b881-fd3a2e4b2453" providerId="ADAL" clId="{4457FA57-250B-44AC-8655-05D46C5A3D8A}" dt="2023-06-06T10:25:02.743" v="9633" actId="478"/>
          <ac:spMkLst>
            <pc:docMk/>
            <pc:sldMk cId="929834127" sldId="230717614"/>
            <ac:spMk id="38" creationId="{BD36A635-3E49-4953-90CF-31A258C3F147}"/>
          </ac:spMkLst>
        </pc:spChg>
        <pc:spChg chg="del">
          <ac:chgData name="Manal El Bakkouri" userId="8b130982-2e3f-4164-b881-fd3a2e4b2453" providerId="ADAL" clId="{4457FA57-250B-44AC-8655-05D46C5A3D8A}" dt="2023-06-06T10:25:02.743" v="9633" actId="478"/>
          <ac:spMkLst>
            <pc:docMk/>
            <pc:sldMk cId="929834127" sldId="230717614"/>
            <ac:spMk id="39" creationId="{0036ACDD-A6B4-4A24-9040-94EAE2CEC013}"/>
          </ac:spMkLst>
        </pc:spChg>
        <pc:spChg chg="del">
          <ac:chgData name="Manal El Bakkouri" userId="8b130982-2e3f-4164-b881-fd3a2e4b2453" providerId="ADAL" clId="{4457FA57-250B-44AC-8655-05D46C5A3D8A}" dt="2023-06-06T10:25:02.743" v="9633" actId="478"/>
          <ac:spMkLst>
            <pc:docMk/>
            <pc:sldMk cId="929834127" sldId="230717614"/>
            <ac:spMk id="40" creationId="{D2F05A72-D7A1-4A84-988D-A2BF5A81436F}"/>
          </ac:spMkLst>
        </pc:spChg>
        <pc:spChg chg="del mod">
          <ac:chgData name="Manal El Bakkouri" userId="8b130982-2e3f-4164-b881-fd3a2e4b2453" providerId="ADAL" clId="{4457FA57-250B-44AC-8655-05D46C5A3D8A}" dt="2023-06-06T10:25:02.743" v="9633" actId="478"/>
          <ac:spMkLst>
            <pc:docMk/>
            <pc:sldMk cId="929834127" sldId="230717614"/>
            <ac:spMk id="41" creationId="{E8185DEA-5EB2-434A-B24A-CE9E2D230904}"/>
          </ac:spMkLst>
        </pc:spChg>
        <pc:spChg chg="del">
          <ac:chgData name="Manal El Bakkouri" userId="8b130982-2e3f-4164-b881-fd3a2e4b2453" providerId="ADAL" clId="{4457FA57-250B-44AC-8655-05D46C5A3D8A}" dt="2023-06-06T10:25:02.743" v="9633" actId="478"/>
          <ac:spMkLst>
            <pc:docMk/>
            <pc:sldMk cId="929834127" sldId="230717614"/>
            <ac:spMk id="42" creationId="{A3B78CEB-24E9-4599-BA33-3420875311EF}"/>
          </ac:spMkLst>
        </pc:spChg>
        <pc:spChg chg="add mod">
          <ac:chgData name="Manal El Bakkouri" userId="8b130982-2e3f-4164-b881-fd3a2e4b2453" providerId="ADAL" clId="{4457FA57-250B-44AC-8655-05D46C5A3D8A}" dt="2023-06-06T10:25:28.026" v="9640" actId="571"/>
          <ac:spMkLst>
            <pc:docMk/>
            <pc:sldMk cId="929834127" sldId="230717614"/>
            <ac:spMk id="43" creationId="{FEE31C02-44F4-4D4B-8CFE-06331CB24FAF}"/>
          </ac:spMkLst>
        </pc:spChg>
        <pc:graphicFrameChg chg="mod modGraphic">
          <ac:chgData name="Manal El Bakkouri" userId="8b130982-2e3f-4164-b881-fd3a2e4b2453" providerId="ADAL" clId="{4457FA57-250B-44AC-8655-05D46C5A3D8A}" dt="2023-06-06T16:34:17.462" v="16935" actId="20577"/>
          <ac:graphicFrameMkLst>
            <pc:docMk/>
            <pc:sldMk cId="929834127" sldId="230717614"/>
            <ac:graphicFrameMk id="2" creationId="{358248BD-79CE-4F82-B30D-5DFCEBC6AFEF}"/>
          </ac:graphicFrameMkLst>
        </pc:graphicFrameChg>
      </pc:sldChg>
      <pc:sldChg chg="del mod ord modShow">
        <pc:chgData name="Manal El Bakkouri" userId="8b130982-2e3f-4164-b881-fd3a2e4b2453" providerId="ADAL" clId="{4457FA57-250B-44AC-8655-05D46C5A3D8A}" dt="2023-06-06T08:17:50.552" v="8575" actId="2696"/>
        <pc:sldMkLst>
          <pc:docMk/>
          <pc:sldMk cId="1361074498" sldId="230717619"/>
        </pc:sldMkLst>
      </pc:sldChg>
      <pc:sldChg chg="addSp delSp modSp mod modNotesTx">
        <pc:chgData name="Manal El Bakkouri" userId="8b130982-2e3f-4164-b881-fd3a2e4b2453" providerId="ADAL" clId="{4457FA57-250B-44AC-8655-05D46C5A3D8A}" dt="2023-06-09T11:24:48.102" v="21680"/>
        <pc:sldMkLst>
          <pc:docMk/>
          <pc:sldMk cId="819422060" sldId="230717620"/>
        </pc:sldMkLst>
        <pc:spChg chg="del">
          <ac:chgData name="Manal El Bakkouri" userId="8b130982-2e3f-4164-b881-fd3a2e4b2453" providerId="ADAL" clId="{4457FA57-250B-44AC-8655-05D46C5A3D8A}" dt="2023-05-31T17:07:08.541" v="633" actId="478"/>
          <ac:spMkLst>
            <pc:docMk/>
            <pc:sldMk cId="819422060" sldId="230717620"/>
            <ac:spMk id="3" creationId="{782A4630-8A07-488A-B2EE-582DD3F2BB66}"/>
          </ac:spMkLst>
        </pc:spChg>
        <pc:spChg chg="del">
          <ac:chgData name="Manal El Bakkouri" userId="8b130982-2e3f-4164-b881-fd3a2e4b2453" providerId="ADAL" clId="{4457FA57-250B-44AC-8655-05D46C5A3D8A}" dt="2023-05-31T17:07:08.541" v="633" actId="478"/>
          <ac:spMkLst>
            <pc:docMk/>
            <pc:sldMk cId="819422060" sldId="230717620"/>
            <ac:spMk id="4" creationId="{60F8BEA3-3FFA-4DCC-9E05-248B2DFE3A6C}"/>
          </ac:spMkLst>
        </pc:spChg>
        <pc:spChg chg="del">
          <ac:chgData name="Manal El Bakkouri" userId="8b130982-2e3f-4164-b881-fd3a2e4b2453" providerId="ADAL" clId="{4457FA57-250B-44AC-8655-05D46C5A3D8A}" dt="2023-05-31T17:07:08.541" v="633" actId="478"/>
          <ac:spMkLst>
            <pc:docMk/>
            <pc:sldMk cId="819422060" sldId="230717620"/>
            <ac:spMk id="5" creationId="{8C40113C-49C9-4B08-93C2-8621080A610C}"/>
          </ac:spMkLst>
        </pc:spChg>
        <pc:spChg chg="del">
          <ac:chgData name="Manal El Bakkouri" userId="8b130982-2e3f-4164-b881-fd3a2e4b2453" providerId="ADAL" clId="{4457FA57-250B-44AC-8655-05D46C5A3D8A}" dt="2023-05-31T17:07:08.541" v="633" actId="478"/>
          <ac:spMkLst>
            <pc:docMk/>
            <pc:sldMk cId="819422060" sldId="230717620"/>
            <ac:spMk id="6" creationId="{25EACFCA-2018-4F1E-A4A5-4CA51E1683D7}"/>
          </ac:spMkLst>
        </pc:spChg>
        <pc:spChg chg="del">
          <ac:chgData name="Manal El Bakkouri" userId="8b130982-2e3f-4164-b881-fd3a2e4b2453" providerId="ADAL" clId="{4457FA57-250B-44AC-8655-05D46C5A3D8A}" dt="2023-05-31T17:07:08.541" v="633" actId="478"/>
          <ac:spMkLst>
            <pc:docMk/>
            <pc:sldMk cId="819422060" sldId="230717620"/>
            <ac:spMk id="7" creationId="{FE915977-9A19-49DE-8DAA-3B473F005622}"/>
          </ac:spMkLst>
        </pc:spChg>
        <pc:spChg chg="del">
          <ac:chgData name="Manal El Bakkouri" userId="8b130982-2e3f-4164-b881-fd3a2e4b2453" providerId="ADAL" clId="{4457FA57-250B-44AC-8655-05D46C5A3D8A}" dt="2023-05-31T17:07:08.541" v="633" actId="478"/>
          <ac:spMkLst>
            <pc:docMk/>
            <pc:sldMk cId="819422060" sldId="230717620"/>
            <ac:spMk id="8" creationId="{A2521567-CAB3-4E1C-B33C-0983A6728DFE}"/>
          </ac:spMkLst>
        </pc:spChg>
        <pc:spChg chg="del">
          <ac:chgData name="Manal El Bakkouri" userId="8b130982-2e3f-4164-b881-fd3a2e4b2453" providerId="ADAL" clId="{4457FA57-250B-44AC-8655-05D46C5A3D8A}" dt="2023-05-31T17:07:08.541" v="633" actId="478"/>
          <ac:spMkLst>
            <pc:docMk/>
            <pc:sldMk cId="819422060" sldId="230717620"/>
            <ac:spMk id="9" creationId="{1BFDFBCC-5BC2-4299-848F-1552C1BB2296}"/>
          </ac:spMkLst>
        </pc:spChg>
        <pc:spChg chg="del">
          <ac:chgData name="Manal El Bakkouri" userId="8b130982-2e3f-4164-b881-fd3a2e4b2453" providerId="ADAL" clId="{4457FA57-250B-44AC-8655-05D46C5A3D8A}" dt="2023-05-31T17:07:08.541" v="633" actId="478"/>
          <ac:spMkLst>
            <pc:docMk/>
            <pc:sldMk cId="819422060" sldId="230717620"/>
            <ac:spMk id="10" creationId="{2AC8980D-553B-4386-9DAB-602A45483F12}"/>
          </ac:spMkLst>
        </pc:spChg>
        <pc:spChg chg="del">
          <ac:chgData name="Manal El Bakkouri" userId="8b130982-2e3f-4164-b881-fd3a2e4b2453" providerId="ADAL" clId="{4457FA57-250B-44AC-8655-05D46C5A3D8A}" dt="2023-05-31T17:07:08.541" v="633" actId="478"/>
          <ac:spMkLst>
            <pc:docMk/>
            <pc:sldMk cId="819422060" sldId="230717620"/>
            <ac:spMk id="11" creationId="{468C8FB4-8826-43C8-AF70-DE7A53B24F80}"/>
          </ac:spMkLst>
        </pc:spChg>
        <pc:spChg chg="del">
          <ac:chgData name="Manal El Bakkouri" userId="8b130982-2e3f-4164-b881-fd3a2e4b2453" providerId="ADAL" clId="{4457FA57-250B-44AC-8655-05D46C5A3D8A}" dt="2023-05-31T17:07:08.541" v="633" actId="478"/>
          <ac:spMkLst>
            <pc:docMk/>
            <pc:sldMk cId="819422060" sldId="230717620"/>
            <ac:spMk id="12" creationId="{1D26EFED-D0FF-4A85-A37B-2523993856D7}"/>
          </ac:spMkLst>
        </pc:spChg>
        <pc:spChg chg="mod">
          <ac:chgData name="Manal El Bakkouri" userId="8b130982-2e3f-4164-b881-fd3a2e4b2453" providerId="ADAL" clId="{4457FA57-250B-44AC-8655-05D46C5A3D8A}" dt="2023-06-06T16:24:54.155" v="16700" actId="20577"/>
          <ac:spMkLst>
            <pc:docMk/>
            <pc:sldMk cId="819422060" sldId="230717620"/>
            <ac:spMk id="13" creationId="{83398356-7396-4559-9440-E3C5F2EBAED3}"/>
          </ac:spMkLst>
        </pc:spChg>
        <pc:spChg chg="add mod">
          <ac:chgData name="Manal El Bakkouri" userId="8b130982-2e3f-4164-b881-fd3a2e4b2453" providerId="ADAL" clId="{4457FA57-250B-44AC-8655-05D46C5A3D8A}" dt="2023-06-04T13:05:19.717" v="7616" actId="20577"/>
          <ac:spMkLst>
            <pc:docMk/>
            <pc:sldMk cId="819422060" sldId="230717620"/>
            <ac:spMk id="17" creationId="{C951BED0-9848-470C-A82F-40DA99597AE4}"/>
          </ac:spMkLst>
        </pc:spChg>
        <pc:spChg chg="add del mod">
          <ac:chgData name="Manal El Bakkouri" userId="8b130982-2e3f-4164-b881-fd3a2e4b2453" providerId="ADAL" clId="{4457FA57-250B-44AC-8655-05D46C5A3D8A}" dt="2023-06-09T11:24:47.783" v="21679" actId="478"/>
          <ac:spMkLst>
            <pc:docMk/>
            <pc:sldMk cId="819422060" sldId="230717620"/>
            <ac:spMk id="18" creationId="{F1CF1501-19AB-41EF-8BEC-EE92E135AEAE}"/>
          </ac:spMkLst>
        </pc:spChg>
        <pc:spChg chg="add del mod">
          <ac:chgData name="Manal El Bakkouri" userId="8b130982-2e3f-4164-b881-fd3a2e4b2453" providerId="ADAL" clId="{4457FA57-250B-44AC-8655-05D46C5A3D8A}" dt="2023-06-09T11:24:47.783" v="21679" actId="478"/>
          <ac:spMkLst>
            <pc:docMk/>
            <pc:sldMk cId="819422060" sldId="230717620"/>
            <ac:spMk id="19" creationId="{9521B7CF-3FA9-4CF8-8CE0-20E71A30AA7E}"/>
          </ac:spMkLst>
        </pc:spChg>
        <pc:spChg chg="add mod">
          <ac:chgData name="Manal El Bakkouri" userId="8b130982-2e3f-4164-b881-fd3a2e4b2453" providerId="ADAL" clId="{4457FA57-250B-44AC-8655-05D46C5A3D8A}" dt="2023-06-06T10:26:32.323" v="9660"/>
          <ac:spMkLst>
            <pc:docMk/>
            <pc:sldMk cId="819422060" sldId="230717620"/>
            <ac:spMk id="20" creationId="{6FF58794-93A4-4250-8CAC-98C4B2C638F6}"/>
          </ac:spMkLst>
        </pc:spChg>
        <pc:spChg chg="add mod">
          <ac:chgData name="Manal El Bakkouri" userId="8b130982-2e3f-4164-b881-fd3a2e4b2453" providerId="ADAL" clId="{4457FA57-250B-44AC-8655-05D46C5A3D8A}" dt="2023-06-06T10:26:32.323" v="9660"/>
          <ac:spMkLst>
            <pc:docMk/>
            <pc:sldMk cId="819422060" sldId="230717620"/>
            <ac:spMk id="21" creationId="{C2AFAF79-CDAA-4F3D-98CA-03E65E7CA3BD}"/>
          </ac:spMkLst>
        </pc:spChg>
        <pc:spChg chg="add del mod">
          <ac:chgData name="Manal El Bakkouri" userId="8b130982-2e3f-4164-b881-fd3a2e4b2453" providerId="ADAL" clId="{4457FA57-250B-44AC-8655-05D46C5A3D8A}" dt="2023-05-31T17:08:14.405" v="645" actId="478"/>
          <ac:spMkLst>
            <pc:docMk/>
            <pc:sldMk cId="819422060" sldId="230717620"/>
            <ac:spMk id="21" creationId="{EACB4EE3-1837-4FCE-BF0B-791C38848B17}"/>
          </ac:spMkLst>
        </pc:spChg>
        <pc:spChg chg="add del mod">
          <ac:chgData name="Manal El Bakkouri" userId="8b130982-2e3f-4164-b881-fd3a2e4b2453" providerId="ADAL" clId="{4457FA57-250B-44AC-8655-05D46C5A3D8A}" dt="2023-06-09T11:24:47.783" v="21679" actId="478"/>
          <ac:spMkLst>
            <pc:docMk/>
            <pc:sldMk cId="819422060" sldId="230717620"/>
            <ac:spMk id="22" creationId="{90282C2A-E8C1-4F2C-BB3C-798326D9F2DA}"/>
          </ac:spMkLst>
        </pc:spChg>
        <pc:spChg chg="add del mod">
          <ac:chgData name="Manal El Bakkouri" userId="8b130982-2e3f-4164-b881-fd3a2e4b2453" providerId="ADAL" clId="{4457FA57-250B-44AC-8655-05D46C5A3D8A}" dt="2023-05-31T17:08:14.405" v="645" actId="478"/>
          <ac:spMkLst>
            <pc:docMk/>
            <pc:sldMk cId="819422060" sldId="230717620"/>
            <ac:spMk id="22" creationId="{D0444962-8258-483D-B51E-0E76266C8417}"/>
          </ac:spMkLst>
        </pc:spChg>
        <pc:spChg chg="add mod">
          <ac:chgData name="Manal El Bakkouri" userId="8b130982-2e3f-4164-b881-fd3a2e4b2453" providerId="ADAL" clId="{4457FA57-250B-44AC-8655-05D46C5A3D8A}" dt="2023-06-06T10:26:32.323" v="9660"/>
          <ac:spMkLst>
            <pc:docMk/>
            <pc:sldMk cId="819422060" sldId="230717620"/>
            <ac:spMk id="23" creationId="{5C4ADF1D-988B-4B33-9E84-B795E0604443}"/>
          </ac:spMkLst>
        </pc:spChg>
        <pc:spChg chg="add del mod">
          <ac:chgData name="Manal El Bakkouri" userId="8b130982-2e3f-4164-b881-fd3a2e4b2453" providerId="ADAL" clId="{4457FA57-250B-44AC-8655-05D46C5A3D8A}" dt="2023-05-31T17:08:14.405" v="645" actId="478"/>
          <ac:spMkLst>
            <pc:docMk/>
            <pc:sldMk cId="819422060" sldId="230717620"/>
            <ac:spMk id="23" creationId="{EEC85089-A3E9-412C-B472-627A5CB7C979}"/>
          </ac:spMkLst>
        </pc:spChg>
        <pc:spChg chg="add mod">
          <ac:chgData name="Manal El Bakkouri" userId="8b130982-2e3f-4164-b881-fd3a2e4b2453" providerId="ADAL" clId="{4457FA57-250B-44AC-8655-05D46C5A3D8A}" dt="2023-06-06T10:26:32.323" v="9660"/>
          <ac:spMkLst>
            <pc:docMk/>
            <pc:sldMk cId="819422060" sldId="230717620"/>
            <ac:spMk id="24" creationId="{3C6579A0-8C47-41B6-B342-C84B383F8D70}"/>
          </ac:spMkLst>
        </pc:spChg>
        <pc:spChg chg="add del mod">
          <ac:chgData name="Manal El Bakkouri" userId="8b130982-2e3f-4164-b881-fd3a2e4b2453" providerId="ADAL" clId="{4457FA57-250B-44AC-8655-05D46C5A3D8A}" dt="2023-05-31T17:08:14.405" v="645" actId="478"/>
          <ac:spMkLst>
            <pc:docMk/>
            <pc:sldMk cId="819422060" sldId="230717620"/>
            <ac:spMk id="24" creationId="{E538F214-146C-4438-B306-E37205B3569C}"/>
          </ac:spMkLst>
        </pc:spChg>
        <pc:spChg chg="add mod">
          <ac:chgData name="Manal El Bakkouri" userId="8b130982-2e3f-4164-b881-fd3a2e4b2453" providerId="ADAL" clId="{4457FA57-250B-44AC-8655-05D46C5A3D8A}" dt="2023-06-06T10:26:32.323" v="9660"/>
          <ac:spMkLst>
            <pc:docMk/>
            <pc:sldMk cId="819422060" sldId="230717620"/>
            <ac:spMk id="25" creationId="{752EA5E0-FD69-4D57-B58B-AD5741EAB711}"/>
          </ac:spMkLst>
        </pc:spChg>
        <pc:spChg chg="add del mod">
          <ac:chgData name="Manal El Bakkouri" userId="8b130982-2e3f-4164-b881-fd3a2e4b2453" providerId="ADAL" clId="{4457FA57-250B-44AC-8655-05D46C5A3D8A}" dt="2023-05-31T17:08:14.405" v="645" actId="478"/>
          <ac:spMkLst>
            <pc:docMk/>
            <pc:sldMk cId="819422060" sldId="230717620"/>
            <ac:spMk id="25" creationId="{CD10DE0C-2688-471E-AA28-F457026A79E6}"/>
          </ac:spMkLst>
        </pc:spChg>
        <pc:spChg chg="add mod">
          <ac:chgData name="Manal El Bakkouri" userId="8b130982-2e3f-4164-b881-fd3a2e4b2453" providerId="ADAL" clId="{4457FA57-250B-44AC-8655-05D46C5A3D8A}" dt="2023-06-06T10:26:32.323" v="9660"/>
          <ac:spMkLst>
            <pc:docMk/>
            <pc:sldMk cId="819422060" sldId="230717620"/>
            <ac:spMk id="26" creationId="{4E0B0CDC-119C-46E8-B50E-2ED2184FDF5C}"/>
          </ac:spMkLst>
        </pc:spChg>
        <pc:spChg chg="add del mod">
          <ac:chgData name="Manal El Bakkouri" userId="8b130982-2e3f-4164-b881-fd3a2e4b2453" providerId="ADAL" clId="{4457FA57-250B-44AC-8655-05D46C5A3D8A}" dt="2023-05-31T17:08:14.405" v="645" actId="478"/>
          <ac:spMkLst>
            <pc:docMk/>
            <pc:sldMk cId="819422060" sldId="230717620"/>
            <ac:spMk id="26" creationId="{78F1178B-03AF-46AB-9221-26F720D0C656}"/>
          </ac:spMkLst>
        </pc:spChg>
        <pc:spChg chg="add mod">
          <ac:chgData name="Manal El Bakkouri" userId="8b130982-2e3f-4164-b881-fd3a2e4b2453" providerId="ADAL" clId="{4457FA57-250B-44AC-8655-05D46C5A3D8A}" dt="2023-06-09T11:24:48.102" v="21680"/>
          <ac:spMkLst>
            <pc:docMk/>
            <pc:sldMk cId="819422060" sldId="230717620"/>
            <ac:spMk id="27" creationId="{3D6C0129-87D4-409D-80A8-23059C93FFB5}"/>
          </ac:spMkLst>
        </pc:spChg>
        <pc:spChg chg="add del mod">
          <ac:chgData name="Manal El Bakkouri" userId="8b130982-2e3f-4164-b881-fd3a2e4b2453" providerId="ADAL" clId="{4457FA57-250B-44AC-8655-05D46C5A3D8A}" dt="2023-05-31T17:08:14.405" v="645" actId="478"/>
          <ac:spMkLst>
            <pc:docMk/>
            <pc:sldMk cId="819422060" sldId="230717620"/>
            <ac:spMk id="27" creationId="{53378BBF-18B8-43EF-A7DB-096F5A9D4154}"/>
          </ac:spMkLst>
        </pc:spChg>
        <pc:spChg chg="add mod">
          <ac:chgData name="Manal El Bakkouri" userId="8b130982-2e3f-4164-b881-fd3a2e4b2453" providerId="ADAL" clId="{4457FA57-250B-44AC-8655-05D46C5A3D8A}" dt="2023-06-09T11:24:48.102" v="21680"/>
          <ac:spMkLst>
            <pc:docMk/>
            <pc:sldMk cId="819422060" sldId="230717620"/>
            <ac:spMk id="28" creationId="{0DD9691D-A21B-4BF5-BB44-FBD57F16B0E1}"/>
          </ac:spMkLst>
        </pc:spChg>
        <pc:spChg chg="add del mod">
          <ac:chgData name="Manal El Bakkouri" userId="8b130982-2e3f-4164-b881-fd3a2e4b2453" providerId="ADAL" clId="{4457FA57-250B-44AC-8655-05D46C5A3D8A}" dt="2023-06-06T10:26:32.052" v="9659" actId="478"/>
          <ac:spMkLst>
            <pc:docMk/>
            <pc:sldMk cId="819422060" sldId="230717620"/>
            <ac:spMk id="28" creationId="{6DA0A379-E925-4B38-B5F3-07A22EF39806}"/>
          </ac:spMkLst>
        </pc:spChg>
        <pc:spChg chg="add mod">
          <ac:chgData name="Manal El Bakkouri" userId="8b130982-2e3f-4164-b881-fd3a2e4b2453" providerId="ADAL" clId="{4457FA57-250B-44AC-8655-05D46C5A3D8A}" dt="2023-06-09T11:24:48.102" v="21680"/>
          <ac:spMkLst>
            <pc:docMk/>
            <pc:sldMk cId="819422060" sldId="230717620"/>
            <ac:spMk id="29" creationId="{01E40990-57A4-4B17-B1E1-80C36A30D78E}"/>
          </ac:spMkLst>
        </pc:spChg>
        <pc:spChg chg="add del mod">
          <ac:chgData name="Manal El Bakkouri" userId="8b130982-2e3f-4164-b881-fd3a2e4b2453" providerId="ADAL" clId="{4457FA57-250B-44AC-8655-05D46C5A3D8A}" dt="2023-06-06T10:26:32.052" v="9659" actId="478"/>
          <ac:spMkLst>
            <pc:docMk/>
            <pc:sldMk cId="819422060" sldId="230717620"/>
            <ac:spMk id="29" creationId="{30E9770D-B730-4ED3-BF61-4C71CBD156D0}"/>
          </ac:spMkLst>
        </pc:spChg>
        <pc:spChg chg="add mod">
          <ac:chgData name="Manal El Bakkouri" userId="8b130982-2e3f-4164-b881-fd3a2e4b2453" providerId="ADAL" clId="{4457FA57-250B-44AC-8655-05D46C5A3D8A}" dt="2023-06-09T11:24:48.102" v="21680"/>
          <ac:spMkLst>
            <pc:docMk/>
            <pc:sldMk cId="819422060" sldId="230717620"/>
            <ac:spMk id="30" creationId="{3458C3F1-CB4E-4791-8359-8A9650902F44}"/>
          </ac:spMkLst>
        </pc:spChg>
        <pc:spChg chg="add del mod">
          <ac:chgData name="Manal El Bakkouri" userId="8b130982-2e3f-4164-b881-fd3a2e4b2453" providerId="ADAL" clId="{4457FA57-250B-44AC-8655-05D46C5A3D8A}" dt="2023-06-06T10:26:32.052" v="9659" actId="478"/>
          <ac:spMkLst>
            <pc:docMk/>
            <pc:sldMk cId="819422060" sldId="230717620"/>
            <ac:spMk id="30" creationId="{923A8045-E158-4602-8D7E-1799FC0D566C}"/>
          </ac:spMkLst>
        </pc:spChg>
        <pc:spChg chg="add del mod">
          <ac:chgData name="Manal El Bakkouri" userId="8b130982-2e3f-4164-b881-fd3a2e4b2453" providerId="ADAL" clId="{4457FA57-250B-44AC-8655-05D46C5A3D8A}" dt="2023-06-06T10:26:32.052" v="9659" actId="478"/>
          <ac:spMkLst>
            <pc:docMk/>
            <pc:sldMk cId="819422060" sldId="230717620"/>
            <ac:spMk id="31" creationId="{DF405850-CADD-42AE-8361-96DE2DAF6B2F}"/>
          </ac:spMkLst>
        </pc:spChg>
        <pc:spChg chg="add del mod">
          <ac:chgData name="Manal El Bakkouri" userId="8b130982-2e3f-4164-b881-fd3a2e4b2453" providerId="ADAL" clId="{4457FA57-250B-44AC-8655-05D46C5A3D8A}" dt="2023-06-06T10:26:32.052" v="9659" actId="478"/>
          <ac:spMkLst>
            <pc:docMk/>
            <pc:sldMk cId="819422060" sldId="230717620"/>
            <ac:spMk id="32" creationId="{3A21B804-3190-4D23-8D5F-4AD3A24B1EA8}"/>
          </ac:spMkLst>
        </pc:spChg>
        <pc:spChg chg="add del mod">
          <ac:chgData name="Manal El Bakkouri" userId="8b130982-2e3f-4164-b881-fd3a2e4b2453" providerId="ADAL" clId="{4457FA57-250B-44AC-8655-05D46C5A3D8A}" dt="2023-06-06T10:26:32.052" v="9659" actId="478"/>
          <ac:spMkLst>
            <pc:docMk/>
            <pc:sldMk cId="819422060" sldId="230717620"/>
            <ac:spMk id="33" creationId="{8D3927E3-405E-4D32-9274-FFC847AD2368}"/>
          </ac:spMkLst>
        </pc:spChg>
        <pc:spChg chg="add del mod">
          <ac:chgData name="Manal El Bakkouri" userId="8b130982-2e3f-4164-b881-fd3a2e4b2453" providerId="ADAL" clId="{4457FA57-250B-44AC-8655-05D46C5A3D8A}" dt="2023-06-06T10:26:32.052" v="9659" actId="478"/>
          <ac:spMkLst>
            <pc:docMk/>
            <pc:sldMk cId="819422060" sldId="230717620"/>
            <ac:spMk id="34" creationId="{BC923E3D-A657-40B1-9B2C-406647EC48A2}"/>
          </ac:spMkLst>
        </pc:spChg>
        <pc:spChg chg="del">
          <ac:chgData name="Manal El Bakkouri" userId="8b130982-2e3f-4164-b881-fd3a2e4b2453" providerId="ADAL" clId="{4457FA57-250B-44AC-8655-05D46C5A3D8A}" dt="2023-05-31T17:06:15.507" v="631" actId="478"/>
          <ac:spMkLst>
            <pc:docMk/>
            <pc:sldMk cId="819422060" sldId="230717620"/>
            <ac:spMk id="85" creationId="{5F895BFB-F69F-4227-8B47-425C2ABB1B72}"/>
          </ac:spMkLst>
        </pc:spChg>
      </pc:sldChg>
      <pc:sldChg chg="addSp delSp modSp mod modNotesTx">
        <pc:chgData name="Manal El Bakkouri" userId="8b130982-2e3f-4164-b881-fd3a2e4b2453" providerId="ADAL" clId="{4457FA57-250B-44AC-8655-05D46C5A3D8A}" dt="2023-06-09T11:24:52.561" v="21682"/>
        <pc:sldMkLst>
          <pc:docMk/>
          <pc:sldMk cId="691375642" sldId="230717624"/>
        </pc:sldMkLst>
        <pc:spChg chg="del">
          <ac:chgData name="Manal El Bakkouri" userId="8b130982-2e3f-4164-b881-fd3a2e4b2453" providerId="ADAL" clId="{4457FA57-250B-44AC-8655-05D46C5A3D8A}" dt="2023-05-31T17:07:14.328" v="635" actId="478"/>
          <ac:spMkLst>
            <pc:docMk/>
            <pc:sldMk cId="691375642" sldId="230717624"/>
            <ac:spMk id="3" creationId="{782A4630-8A07-488A-B2EE-582DD3F2BB66}"/>
          </ac:spMkLst>
        </pc:spChg>
        <pc:spChg chg="del">
          <ac:chgData name="Manal El Bakkouri" userId="8b130982-2e3f-4164-b881-fd3a2e4b2453" providerId="ADAL" clId="{4457FA57-250B-44AC-8655-05D46C5A3D8A}" dt="2023-05-31T17:07:14.328" v="635" actId="478"/>
          <ac:spMkLst>
            <pc:docMk/>
            <pc:sldMk cId="691375642" sldId="230717624"/>
            <ac:spMk id="4" creationId="{60F8BEA3-3FFA-4DCC-9E05-248B2DFE3A6C}"/>
          </ac:spMkLst>
        </pc:spChg>
        <pc:spChg chg="del">
          <ac:chgData name="Manal El Bakkouri" userId="8b130982-2e3f-4164-b881-fd3a2e4b2453" providerId="ADAL" clId="{4457FA57-250B-44AC-8655-05D46C5A3D8A}" dt="2023-05-31T17:07:14.328" v="635" actId="478"/>
          <ac:spMkLst>
            <pc:docMk/>
            <pc:sldMk cId="691375642" sldId="230717624"/>
            <ac:spMk id="5" creationId="{8C40113C-49C9-4B08-93C2-8621080A610C}"/>
          </ac:spMkLst>
        </pc:spChg>
        <pc:spChg chg="del">
          <ac:chgData name="Manal El Bakkouri" userId="8b130982-2e3f-4164-b881-fd3a2e4b2453" providerId="ADAL" clId="{4457FA57-250B-44AC-8655-05D46C5A3D8A}" dt="2023-05-31T17:07:14.328" v="635" actId="478"/>
          <ac:spMkLst>
            <pc:docMk/>
            <pc:sldMk cId="691375642" sldId="230717624"/>
            <ac:spMk id="6" creationId="{25EACFCA-2018-4F1E-A4A5-4CA51E1683D7}"/>
          </ac:spMkLst>
        </pc:spChg>
        <pc:spChg chg="del">
          <ac:chgData name="Manal El Bakkouri" userId="8b130982-2e3f-4164-b881-fd3a2e4b2453" providerId="ADAL" clId="{4457FA57-250B-44AC-8655-05D46C5A3D8A}" dt="2023-05-31T17:07:14.328" v="635" actId="478"/>
          <ac:spMkLst>
            <pc:docMk/>
            <pc:sldMk cId="691375642" sldId="230717624"/>
            <ac:spMk id="7" creationId="{FE915977-9A19-49DE-8DAA-3B473F005622}"/>
          </ac:spMkLst>
        </pc:spChg>
        <pc:spChg chg="del">
          <ac:chgData name="Manal El Bakkouri" userId="8b130982-2e3f-4164-b881-fd3a2e4b2453" providerId="ADAL" clId="{4457FA57-250B-44AC-8655-05D46C5A3D8A}" dt="2023-05-31T17:07:14.328" v="635" actId="478"/>
          <ac:spMkLst>
            <pc:docMk/>
            <pc:sldMk cId="691375642" sldId="230717624"/>
            <ac:spMk id="8" creationId="{A2521567-CAB3-4E1C-B33C-0983A6728DFE}"/>
          </ac:spMkLst>
        </pc:spChg>
        <pc:spChg chg="del">
          <ac:chgData name="Manal El Bakkouri" userId="8b130982-2e3f-4164-b881-fd3a2e4b2453" providerId="ADAL" clId="{4457FA57-250B-44AC-8655-05D46C5A3D8A}" dt="2023-05-31T17:07:14.328" v="635" actId="478"/>
          <ac:spMkLst>
            <pc:docMk/>
            <pc:sldMk cId="691375642" sldId="230717624"/>
            <ac:spMk id="9" creationId="{1BFDFBCC-5BC2-4299-848F-1552C1BB2296}"/>
          </ac:spMkLst>
        </pc:spChg>
        <pc:spChg chg="del">
          <ac:chgData name="Manal El Bakkouri" userId="8b130982-2e3f-4164-b881-fd3a2e4b2453" providerId="ADAL" clId="{4457FA57-250B-44AC-8655-05D46C5A3D8A}" dt="2023-05-31T17:07:14.328" v="635" actId="478"/>
          <ac:spMkLst>
            <pc:docMk/>
            <pc:sldMk cId="691375642" sldId="230717624"/>
            <ac:spMk id="10" creationId="{2AC8980D-553B-4386-9DAB-602A45483F12}"/>
          </ac:spMkLst>
        </pc:spChg>
        <pc:spChg chg="del">
          <ac:chgData name="Manal El Bakkouri" userId="8b130982-2e3f-4164-b881-fd3a2e4b2453" providerId="ADAL" clId="{4457FA57-250B-44AC-8655-05D46C5A3D8A}" dt="2023-05-31T17:07:14.328" v="635" actId="478"/>
          <ac:spMkLst>
            <pc:docMk/>
            <pc:sldMk cId="691375642" sldId="230717624"/>
            <ac:spMk id="11" creationId="{468C8FB4-8826-43C8-AF70-DE7A53B24F80}"/>
          </ac:spMkLst>
        </pc:spChg>
        <pc:spChg chg="del">
          <ac:chgData name="Manal El Bakkouri" userId="8b130982-2e3f-4164-b881-fd3a2e4b2453" providerId="ADAL" clId="{4457FA57-250B-44AC-8655-05D46C5A3D8A}" dt="2023-05-31T17:07:14.328" v="635" actId="478"/>
          <ac:spMkLst>
            <pc:docMk/>
            <pc:sldMk cId="691375642" sldId="230717624"/>
            <ac:spMk id="12" creationId="{1D26EFED-D0FF-4A85-A37B-2523993856D7}"/>
          </ac:spMkLst>
        </pc:spChg>
        <pc:spChg chg="add mod">
          <ac:chgData name="Manal El Bakkouri" userId="8b130982-2e3f-4164-b881-fd3a2e4b2453" providerId="ADAL" clId="{4457FA57-250B-44AC-8655-05D46C5A3D8A}" dt="2023-06-04T13:05:30.703" v="7621" actId="20577"/>
          <ac:spMkLst>
            <pc:docMk/>
            <pc:sldMk cId="691375642" sldId="230717624"/>
            <ac:spMk id="17" creationId="{03D1B9AB-A2E1-4DBE-9BD7-E102C7BC53B5}"/>
          </ac:spMkLst>
        </pc:spChg>
        <pc:spChg chg="add del mod">
          <ac:chgData name="Manal El Bakkouri" userId="8b130982-2e3f-4164-b881-fd3a2e4b2453" providerId="ADAL" clId="{4457FA57-250B-44AC-8655-05D46C5A3D8A}" dt="2023-06-09T11:24:52.207" v="21681" actId="478"/>
          <ac:spMkLst>
            <pc:docMk/>
            <pc:sldMk cId="691375642" sldId="230717624"/>
            <ac:spMk id="18" creationId="{062ED539-EFDB-42A0-A323-1164F17EEEBE}"/>
          </ac:spMkLst>
        </pc:spChg>
        <pc:spChg chg="add del mod">
          <ac:chgData name="Manal El Bakkouri" userId="8b130982-2e3f-4164-b881-fd3a2e4b2453" providerId="ADAL" clId="{4457FA57-250B-44AC-8655-05D46C5A3D8A}" dt="2023-06-09T11:24:52.207" v="21681" actId="478"/>
          <ac:spMkLst>
            <pc:docMk/>
            <pc:sldMk cId="691375642" sldId="230717624"/>
            <ac:spMk id="20" creationId="{86C628D6-C287-45CC-9424-71419D3C0149}"/>
          </ac:spMkLst>
        </pc:spChg>
        <pc:spChg chg="add del mod">
          <ac:chgData name="Manal El Bakkouri" userId="8b130982-2e3f-4164-b881-fd3a2e4b2453" providerId="ADAL" clId="{4457FA57-250B-44AC-8655-05D46C5A3D8A}" dt="2023-05-31T17:08:19.270" v="647" actId="478"/>
          <ac:spMkLst>
            <pc:docMk/>
            <pc:sldMk cId="691375642" sldId="230717624"/>
            <ac:spMk id="21" creationId="{1AEAC7FB-14D1-457C-8B51-C09DA2D4E259}"/>
          </ac:spMkLst>
        </pc:spChg>
        <pc:spChg chg="add mod">
          <ac:chgData name="Manal El Bakkouri" userId="8b130982-2e3f-4164-b881-fd3a2e4b2453" providerId="ADAL" clId="{4457FA57-250B-44AC-8655-05D46C5A3D8A}" dt="2023-06-06T10:26:28.369" v="9658"/>
          <ac:spMkLst>
            <pc:docMk/>
            <pc:sldMk cId="691375642" sldId="230717624"/>
            <ac:spMk id="21" creationId="{E069C6E6-7817-4E66-8E67-829ACE1E7540}"/>
          </ac:spMkLst>
        </pc:spChg>
        <pc:spChg chg="add mod">
          <ac:chgData name="Manal El Bakkouri" userId="8b130982-2e3f-4164-b881-fd3a2e4b2453" providerId="ADAL" clId="{4457FA57-250B-44AC-8655-05D46C5A3D8A}" dt="2023-06-06T10:26:28.369" v="9658"/>
          <ac:spMkLst>
            <pc:docMk/>
            <pc:sldMk cId="691375642" sldId="230717624"/>
            <ac:spMk id="22" creationId="{2A90AFDC-07A0-46A2-9112-B72BC8C1BE12}"/>
          </ac:spMkLst>
        </pc:spChg>
        <pc:spChg chg="add del mod">
          <ac:chgData name="Manal El Bakkouri" userId="8b130982-2e3f-4164-b881-fd3a2e4b2453" providerId="ADAL" clId="{4457FA57-250B-44AC-8655-05D46C5A3D8A}" dt="2023-05-31T17:08:19.270" v="647" actId="478"/>
          <ac:spMkLst>
            <pc:docMk/>
            <pc:sldMk cId="691375642" sldId="230717624"/>
            <ac:spMk id="22" creationId="{CCA1450B-5629-4A6E-A6AF-AB15E5C94605}"/>
          </ac:spMkLst>
        </pc:spChg>
        <pc:spChg chg="add del mod">
          <ac:chgData name="Manal El Bakkouri" userId="8b130982-2e3f-4164-b881-fd3a2e4b2453" providerId="ADAL" clId="{4457FA57-250B-44AC-8655-05D46C5A3D8A}" dt="2023-06-09T11:24:52.207" v="21681" actId="478"/>
          <ac:spMkLst>
            <pc:docMk/>
            <pc:sldMk cId="691375642" sldId="230717624"/>
            <ac:spMk id="25" creationId="{11F9306E-C9D4-4B61-A0DF-3D22A62892CA}"/>
          </ac:spMkLst>
        </pc:spChg>
        <pc:spChg chg="add del mod">
          <ac:chgData name="Manal El Bakkouri" userId="8b130982-2e3f-4164-b881-fd3a2e4b2453" providerId="ADAL" clId="{4457FA57-250B-44AC-8655-05D46C5A3D8A}" dt="2023-05-31T17:08:19.270" v="647" actId="478"/>
          <ac:spMkLst>
            <pc:docMk/>
            <pc:sldMk cId="691375642" sldId="230717624"/>
            <ac:spMk id="25" creationId="{9DB49ACC-71D1-4EFD-8C52-8D025EB7944A}"/>
          </ac:spMkLst>
        </pc:spChg>
        <pc:spChg chg="add mod">
          <ac:chgData name="Manal El Bakkouri" userId="8b130982-2e3f-4164-b881-fd3a2e4b2453" providerId="ADAL" clId="{4457FA57-250B-44AC-8655-05D46C5A3D8A}" dt="2023-06-06T10:26:28.369" v="9658"/>
          <ac:spMkLst>
            <pc:docMk/>
            <pc:sldMk cId="691375642" sldId="230717624"/>
            <ac:spMk id="26" creationId="{954AE213-E8A2-429E-9E90-9D5D8379CF06}"/>
          </ac:spMkLst>
        </pc:spChg>
        <pc:spChg chg="add del mod">
          <ac:chgData name="Manal El Bakkouri" userId="8b130982-2e3f-4164-b881-fd3a2e4b2453" providerId="ADAL" clId="{4457FA57-250B-44AC-8655-05D46C5A3D8A}" dt="2023-05-31T17:08:19.270" v="647" actId="478"/>
          <ac:spMkLst>
            <pc:docMk/>
            <pc:sldMk cId="691375642" sldId="230717624"/>
            <ac:spMk id="26" creationId="{D5863B12-3707-40A0-AEED-5C567BD948C3}"/>
          </ac:spMkLst>
        </pc:spChg>
        <pc:spChg chg="add del mod">
          <ac:chgData name="Manal El Bakkouri" userId="8b130982-2e3f-4164-b881-fd3a2e4b2453" providerId="ADAL" clId="{4457FA57-250B-44AC-8655-05D46C5A3D8A}" dt="2023-05-31T17:08:19.270" v="647" actId="478"/>
          <ac:spMkLst>
            <pc:docMk/>
            <pc:sldMk cId="691375642" sldId="230717624"/>
            <ac:spMk id="28" creationId="{588E2AA9-581F-416A-A991-5F4EFC1A2D90}"/>
          </ac:spMkLst>
        </pc:spChg>
        <pc:spChg chg="add mod">
          <ac:chgData name="Manal El Bakkouri" userId="8b130982-2e3f-4164-b881-fd3a2e4b2453" providerId="ADAL" clId="{4457FA57-250B-44AC-8655-05D46C5A3D8A}" dt="2023-06-06T10:26:28.369" v="9658"/>
          <ac:spMkLst>
            <pc:docMk/>
            <pc:sldMk cId="691375642" sldId="230717624"/>
            <ac:spMk id="28" creationId="{DD461D1B-636B-4BFD-B716-9D4F200B4BEF}"/>
          </ac:spMkLst>
        </pc:spChg>
        <pc:spChg chg="add mod">
          <ac:chgData name="Manal El Bakkouri" userId="8b130982-2e3f-4164-b881-fd3a2e4b2453" providerId="ADAL" clId="{4457FA57-250B-44AC-8655-05D46C5A3D8A}" dt="2023-06-06T10:26:28.369" v="9658"/>
          <ac:spMkLst>
            <pc:docMk/>
            <pc:sldMk cId="691375642" sldId="230717624"/>
            <ac:spMk id="31" creationId="{15B027B3-D413-4C72-81C2-CE461E9E354F}"/>
          </ac:spMkLst>
        </pc:spChg>
        <pc:spChg chg="del">
          <ac:chgData name="Manal El Bakkouri" userId="8b130982-2e3f-4164-b881-fd3a2e4b2453" providerId="ADAL" clId="{4457FA57-250B-44AC-8655-05D46C5A3D8A}" dt="2023-05-31T17:06:28.951" v="632" actId="478"/>
          <ac:spMkLst>
            <pc:docMk/>
            <pc:sldMk cId="691375642" sldId="230717624"/>
            <ac:spMk id="31" creationId="{A3CB5561-D3EA-42B8-AA04-BA12F2F93FE4}"/>
          </ac:spMkLst>
        </pc:spChg>
        <pc:spChg chg="add mod">
          <ac:chgData name="Manal El Bakkouri" userId="8b130982-2e3f-4164-b881-fd3a2e4b2453" providerId="ADAL" clId="{4457FA57-250B-44AC-8655-05D46C5A3D8A}" dt="2023-06-06T10:26:28.369" v="9658"/>
          <ac:spMkLst>
            <pc:docMk/>
            <pc:sldMk cId="691375642" sldId="230717624"/>
            <ac:spMk id="32" creationId="{90E60874-86D7-4E79-B440-542E586D6F60}"/>
          </ac:spMkLst>
        </pc:spChg>
        <pc:spChg chg="add del mod">
          <ac:chgData name="Manal El Bakkouri" userId="8b130982-2e3f-4164-b881-fd3a2e4b2453" providerId="ADAL" clId="{4457FA57-250B-44AC-8655-05D46C5A3D8A}" dt="2023-05-31T17:08:19.270" v="647" actId="478"/>
          <ac:spMkLst>
            <pc:docMk/>
            <pc:sldMk cId="691375642" sldId="230717624"/>
            <ac:spMk id="32" creationId="{ED851292-A0ED-4FEF-8075-82ED4309C1AD}"/>
          </ac:spMkLst>
        </pc:spChg>
        <pc:spChg chg="add del mod">
          <ac:chgData name="Manal El Bakkouri" userId="8b130982-2e3f-4164-b881-fd3a2e4b2453" providerId="ADAL" clId="{4457FA57-250B-44AC-8655-05D46C5A3D8A}" dt="2023-05-31T17:08:19.270" v="647" actId="478"/>
          <ac:spMkLst>
            <pc:docMk/>
            <pc:sldMk cId="691375642" sldId="230717624"/>
            <ac:spMk id="33" creationId="{2B3FCE7F-5DB9-42A3-8C93-26609BDBE3B5}"/>
          </ac:spMkLst>
        </pc:spChg>
        <pc:spChg chg="add mod">
          <ac:chgData name="Manal El Bakkouri" userId="8b130982-2e3f-4164-b881-fd3a2e4b2453" providerId="ADAL" clId="{4457FA57-250B-44AC-8655-05D46C5A3D8A}" dt="2023-06-09T11:24:52.561" v="21682"/>
          <ac:spMkLst>
            <pc:docMk/>
            <pc:sldMk cId="691375642" sldId="230717624"/>
            <ac:spMk id="33" creationId="{3C74BCF5-B7A9-4F3D-82DB-240E08655445}"/>
          </ac:spMkLst>
        </pc:spChg>
        <pc:spChg chg="add del mod">
          <ac:chgData name="Manal El Bakkouri" userId="8b130982-2e3f-4164-b881-fd3a2e4b2453" providerId="ADAL" clId="{4457FA57-250B-44AC-8655-05D46C5A3D8A}" dt="2023-06-06T10:26:28.070" v="9657" actId="478"/>
          <ac:spMkLst>
            <pc:docMk/>
            <pc:sldMk cId="691375642" sldId="230717624"/>
            <ac:spMk id="34" creationId="{33076469-088A-4061-8E0E-B9EC67FC8258}"/>
          </ac:spMkLst>
        </pc:spChg>
        <pc:spChg chg="add mod">
          <ac:chgData name="Manal El Bakkouri" userId="8b130982-2e3f-4164-b881-fd3a2e4b2453" providerId="ADAL" clId="{4457FA57-250B-44AC-8655-05D46C5A3D8A}" dt="2023-06-09T11:24:52.561" v="21682"/>
          <ac:spMkLst>
            <pc:docMk/>
            <pc:sldMk cId="691375642" sldId="230717624"/>
            <ac:spMk id="34" creationId="{4D2BC69D-A924-4F72-BAB4-484C97A7D661}"/>
          </ac:spMkLst>
        </pc:spChg>
        <pc:spChg chg="add mod">
          <ac:chgData name="Manal El Bakkouri" userId="8b130982-2e3f-4164-b881-fd3a2e4b2453" providerId="ADAL" clId="{4457FA57-250B-44AC-8655-05D46C5A3D8A}" dt="2023-06-09T11:24:52.561" v="21682"/>
          <ac:spMkLst>
            <pc:docMk/>
            <pc:sldMk cId="691375642" sldId="230717624"/>
            <ac:spMk id="36" creationId="{5796B8AC-EE2C-4ACB-A306-7E1B94FFF49D}"/>
          </ac:spMkLst>
        </pc:spChg>
        <pc:spChg chg="add del mod">
          <ac:chgData name="Manal El Bakkouri" userId="8b130982-2e3f-4164-b881-fd3a2e4b2453" providerId="ADAL" clId="{4457FA57-250B-44AC-8655-05D46C5A3D8A}" dt="2023-06-06T10:26:28.070" v="9657" actId="478"/>
          <ac:spMkLst>
            <pc:docMk/>
            <pc:sldMk cId="691375642" sldId="230717624"/>
            <ac:spMk id="36" creationId="{D8B431F9-CE07-4516-870E-443352E93F33}"/>
          </ac:spMkLst>
        </pc:spChg>
        <pc:spChg chg="add del mod">
          <ac:chgData name="Manal El Bakkouri" userId="8b130982-2e3f-4164-b881-fd3a2e4b2453" providerId="ADAL" clId="{4457FA57-250B-44AC-8655-05D46C5A3D8A}" dt="2023-06-06T10:26:28.070" v="9657" actId="478"/>
          <ac:spMkLst>
            <pc:docMk/>
            <pc:sldMk cId="691375642" sldId="230717624"/>
            <ac:spMk id="37" creationId="{129A3DC0-DBB0-44EA-96C1-8B067F1C1C84}"/>
          </ac:spMkLst>
        </pc:spChg>
        <pc:spChg chg="add mod">
          <ac:chgData name="Manal El Bakkouri" userId="8b130982-2e3f-4164-b881-fd3a2e4b2453" providerId="ADAL" clId="{4457FA57-250B-44AC-8655-05D46C5A3D8A}" dt="2023-06-09T11:24:52.561" v="21682"/>
          <ac:spMkLst>
            <pc:docMk/>
            <pc:sldMk cId="691375642" sldId="230717624"/>
            <ac:spMk id="37" creationId="{F875BD7F-CE0F-4430-A963-8BED61B7B46E}"/>
          </ac:spMkLst>
        </pc:spChg>
        <pc:spChg chg="add del mod">
          <ac:chgData name="Manal El Bakkouri" userId="8b130982-2e3f-4164-b881-fd3a2e4b2453" providerId="ADAL" clId="{4457FA57-250B-44AC-8655-05D46C5A3D8A}" dt="2023-06-06T10:26:28.070" v="9657" actId="478"/>
          <ac:spMkLst>
            <pc:docMk/>
            <pc:sldMk cId="691375642" sldId="230717624"/>
            <ac:spMk id="38" creationId="{3881AD2B-4A5C-450B-AF52-C2EDD4D48ED4}"/>
          </ac:spMkLst>
        </pc:spChg>
        <pc:spChg chg="add del mod">
          <ac:chgData name="Manal El Bakkouri" userId="8b130982-2e3f-4164-b881-fd3a2e4b2453" providerId="ADAL" clId="{4457FA57-250B-44AC-8655-05D46C5A3D8A}" dt="2023-06-06T10:26:28.070" v="9657" actId="478"/>
          <ac:spMkLst>
            <pc:docMk/>
            <pc:sldMk cId="691375642" sldId="230717624"/>
            <ac:spMk id="39" creationId="{534F1E99-A148-4E57-8636-6B395183C44B}"/>
          </ac:spMkLst>
        </pc:spChg>
        <pc:spChg chg="add del mod">
          <ac:chgData name="Manal El Bakkouri" userId="8b130982-2e3f-4164-b881-fd3a2e4b2453" providerId="ADAL" clId="{4457FA57-250B-44AC-8655-05D46C5A3D8A}" dt="2023-06-06T10:26:28.070" v="9657" actId="478"/>
          <ac:spMkLst>
            <pc:docMk/>
            <pc:sldMk cId="691375642" sldId="230717624"/>
            <ac:spMk id="40" creationId="{A277467C-A38E-4DBC-BB96-FF0C5F1EE203}"/>
          </ac:spMkLst>
        </pc:spChg>
        <pc:spChg chg="add del mod">
          <ac:chgData name="Manal El Bakkouri" userId="8b130982-2e3f-4164-b881-fd3a2e4b2453" providerId="ADAL" clId="{4457FA57-250B-44AC-8655-05D46C5A3D8A}" dt="2023-06-06T10:26:28.070" v="9657" actId="478"/>
          <ac:spMkLst>
            <pc:docMk/>
            <pc:sldMk cId="691375642" sldId="230717624"/>
            <ac:spMk id="41" creationId="{6FA86E16-13B4-4F6E-B03A-15B8BFFEA2FC}"/>
          </ac:spMkLst>
        </pc:spChg>
      </pc:sldChg>
      <pc:sldChg chg="addSp delSp modSp del mod modTransition modNotesTx">
        <pc:chgData name="Manal El Bakkouri" userId="8b130982-2e3f-4164-b881-fd3a2e4b2453" providerId="ADAL" clId="{4457FA57-250B-44AC-8655-05D46C5A3D8A}" dt="2023-06-07T09:21:54.174" v="17400" actId="2696"/>
        <pc:sldMkLst>
          <pc:docMk/>
          <pc:sldMk cId="1782207499" sldId="230717626"/>
        </pc:sldMkLst>
        <pc:spChg chg="del">
          <ac:chgData name="Manal El Bakkouri" userId="8b130982-2e3f-4164-b881-fd3a2e4b2453" providerId="ADAL" clId="{4457FA57-250B-44AC-8655-05D46C5A3D8A}" dt="2023-05-31T17:07:32.107" v="637" actId="478"/>
          <ac:spMkLst>
            <pc:docMk/>
            <pc:sldMk cId="1782207499" sldId="230717626"/>
            <ac:spMk id="50" creationId="{0D675A8C-4762-4C05-BD22-AFED6BCF2286}"/>
          </ac:spMkLst>
        </pc:spChg>
        <pc:spChg chg="del">
          <ac:chgData name="Manal El Bakkouri" userId="8b130982-2e3f-4164-b881-fd3a2e4b2453" providerId="ADAL" clId="{4457FA57-250B-44AC-8655-05D46C5A3D8A}" dt="2023-05-31T17:07:32.107" v="637" actId="478"/>
          <ac:spMkLst>
            <pc:docMk/>
            <pc:sldMk cId="1782207499" sldId="230717626"/>
            <ac:spMk id="51" creationId="{5F729168-66BA-430C-BAE0-1B818C22C59B}"/>
          </ac:spMkLst>
        </pc:spChg>
        <pc:spChg chg="del">
          <ac:chgData name="Manal El Bakkouri" userId="8b130982-2e3f-4164-b881-fd3a2e4b2453" providerId="ADAL" clId="{4457FA57-250B-44AC-8655-05D46C5A3D8A}" dt="2023-05-31T17:07:32.107" v="637" actId="478"/>
          <ac:spMkLst>
            <pc:docMk/>
            <pc:sldMk cId="1782207499" sldId="230717626"/>
            <ac:spMk id="52" creationId="{3AA9E2E5-19A3-42AC-974C-BECC00D4815D}"/>
          </ac:spMkLst>
        </pc:spChg>
        <pc:spChg chg="del">
          <ac:chgData name="Manal El Bakkouri" userId="8b130982-2e3f-4164-b881-fd3a2e4b2453" providerId="ADAL" clId="{4457FA57-250B-44AC-8655-05D46C5A3D8A}" dt="2023-05-31T17:07:32.107" v="637" actId="478"/>
          <ac:spMkLst>
            <pc:docMk/>
            <pc:sldMk cId="1782207499" sldId="230717626"/>
            <ac:spMk id="53" creationId="{74C20459-E4F2-4CF2-9B4D-9F4C56AE4006}"/>
          </ac:spMkLst>
        </pc:spChg>
        <pc:spChg chg="del">
          <ac:chgData name="Manal El Bakkouri" userId="8b130982-2e3f-4164-b881-fd3a2e4b2453" providerId="ADAL" clId="{4457FA57-250B-44AC-8655-05D46C5A3D8A}" dt="2023-05-31T17:07:32.107" v="637" actId="478"/>
          <ac:spMkLst>
            <pc:docMk/>
            <pc:sldMk cId="1782207499" sldId="230717626"/>
            <ac:spMk id="54" creationId="{FDE211B4-883D-4803-9945-BF19AC0B850E}"/>
          </ac:spMkLst>
        </pc:spChg>
        <pc:spChg chg="del">
          <ac:chgData name="Manal El Bakkouri" userId="8b130982-2e3f-4164-b881-fd3a2e4b2453" providerId="ADAL" clId="{4457FA57-250B-44AC-8655-05D46C5A3D8A}" dt="2023-05-31T17:07:32.107" v="637" actId="478"/>
          <ac:spMkLst>
            <pc:docMk/>
            <pc:sldMk cId="1782207499" sldId="230717626"/>
            <ac:spMk id="55" creationId="{A4B47897-DEF0-408F-9265-0FC2E2B2492A}"/>
          </ac:spMkLst>
        </pc:spChg>
        <pc:spChg chg="del">
          <ac:chgData name="Manal El Bakkouri" userId="8b130982-2e3f-4164-b881-fd3a2e4b2453" providerId="ADAL" clId="{4457FA57-250B-44AC-8655-05D46C5A3D8A}" dt="2023-05-31T17:07:32.107" v="637" actId="478"/>
          <ac:spMkLst>
            <pc:docMk/>
            <pc:sldMk cId="1782207499" sldId="230717626"/>
            <ac:spMk id="56" creationId="{7EA0729B-96F3-44FF-B1E5-AEFEDCD90A64}"/>
          </ac:spMkLst>
        </pc:spChg>
        <pc:spChg chg="del">
          <ac:chgData name="Manal El Bakkouri" userId="8b130982-2e3f-4164-b881-fd3a2e4b2453" providerId="ADAL" clId="{4457FA57-250B-44AC-8655-05D46C5A3D8A}" dt="2023-05-31T17:07:32.107" v="637" actId="478"/>
          <ac:spMkLst>
            <pc:docMk/>
            <pc:sldMk cId="1782207499" sldId="230717626"/>
            <ac:spMk id="57" creationId="{AD90DEE4-BA59-409B-8702-59A9189D3128}"/>
          </ac:spMkLst>
        </pc:spChg>
        <pc:spChg chg="del">
          <ac:chgData name="Manal El Bakkouri" userId="8b130982-2e3f-4164-b881-fd3a2e4b2453" providerId="ADAL" clId="{4457FA57-250B-44AC-8655-05D46C5A3D8A}" dt="2023-05-31T17:07:32.107" v="637" actId="478"/>
          <ac:spMkLst>
            <pc:docMk/>
            <pc:sldMk cId="1782207499" sldId="230717626"/>
            <ac:spMk id="58" creationId="{CC9E7F20-EADC-4392-BB8D-B237DB9EE1E1}"/>
          </ac:spMkLst>
        </pc:spChg>
        <pc:spChg chg="del">
          <ac:chgData name="Manal El Bakkouri" userId="8b130982-2e3f-4164-b881-fd3a2e4b2453" providerId="ADAL" clId="{4457FA57-250B-44AC-8655-05D46C5A3D8A}" dt="2023-05-31T17:07:32.107" v="637" actId="478"/>
          <ac:spMkLst>
            <pc:docMk/>
            <pc:sldMk cId="1782207499" sldId="230717626"/>
            <ac:spMk id="59" creationId="{319F091D-9EDE-452E-964E-ED78548E6664}"/>
          </ac:spMkLst>
        </pc:spChg>
        <pc:spChg chg="add mod">
          <ac:chgData name="Manal El Bakkouri" userId="8b130982-2e3f-4164-b881-fd3a2e4b2453" providerId="ADAL" clId="{4457FA57-250B-44AC-8655-05D46C5A3D8A}" dt="2023-06-04T13:05:48" v="7628" actId="20577"/>
          <ac:spMkLst>
            <pc:docMk/>
            <pc:sldMk cId="1782207499" sldId="230717626"/>
            <ac:spMk id="65" creationId="{66A72490-EB9E-41B8-B25B-1D29150C670D}"/>
          </ac:spMkLst>
        </pc:spChg>
        <pc:spChg chg="add mod">
          <ac:chgData name="Manal El Bakkouri" userId="8b130982-2e3f-4164-b881-fd3a2e4b2453" providerId="ADAL" clId="{4457FA57-250B-44AC-8655-05D46C5A3D8A}" dt="2023-06-06T10:26:24.230" v="9656"/>
          <ac:spMkLst>
            <pc:docMk/>
            <pc:sldMk cId="1782207499" sldId="230717626"/>
            <ac:spMk id="66" creationId="{3B6C2612-4C3F-46B4-8786-672C9F3A587D}"/>
          </ac:spMkLst>
        </pc:spChg>
        <pc:spChg chg="add mod">
          <ac:chgData name="Manal El Bakkouri" userId="8b130982-2e3f-4164-b881-fd3a2e4b2453" providerId="ADAL" clId="{4457FA57-250B-44AC-8655-05D46C5A3D8A}" dt="2023-06-06T10:26:24.230" v="9656"/>
          <ac:spMkLst>
            <pc:docMk/>
            <pc:sldMk cId="1782207499" sldId="230717626"/>
            <ac:spMk id="67" creationId="{07CF5A71-048F-4397-873A-D867D2EFFB89}"/>
          </ac:spMkLst>
        </pc:spChg>
        <pc:spChg chg="add mod">
          <ac:chgData name="Manal El Bakkouri" userId="8b130982-2e3f-4164-b881-fd3a2e4b2453" providerId="ADAL" clId="{4457FA57-250B-44AC-8655-05D46C5A3D8A}" dt="2023-06-06T10:26:24.230" v="9656"/>
          <ac:spMkLst>
            <pc:docMk/>
            <pc:sldMk cId="1782207499" sldId="230717626"/>
            <ac:spMk id="68" creationId="{81D92D59-78D6-4FB3-AF3A-CF2D3C6C1188}"/>
          </ac:spMkLst>
        </pc:spChg>
        <pc:spChg chg="add del mod">
          <ac:chgData name="Manal El Bakkouri" userId="8b130982-2e3f-4164-b881-fd3a2e4b2453" providerId="ADAL" clId="{4457FA57-250B-44AC-8655-05D46C5A3D8A}" dt="2023-05-31T17:08:25.912" v="649" actId="478"/>
          <ac:spMkLst>
            <pc:docMk/>
            <pc:sldMk cId="1782207499" sldId="230717626"/>
            <ac:spMk id="68" creationId="{DCC7F056-0984-4908-8735-5964B1743AAC}"/>
          </ac:spMkLst>
        </pc:spChg>
        <pc:spChg chg="add del mod">
          <ac:chgData name="Manal El Bakkouri" userId="8b130982-2e3f-4164-b881-fd3a2e4b2453" providerId="ADAL" clId="{4457FA57-250B-44AC-8655-05D46C5A3D8A}" dt="2023-05-31T17:08:25.912" v="649" actId="478"/>
          <ac:spMkLst>
            <pc:docMk/>
            <pc:sldMk cId="1782207499" sldId="230717626"/>
            <ac:spMk id="69" creationId="{4027447D-B4C0-4FE6-9D13-DBF24AB498D8}"/>
          </ac:spMkLst>
        </pc:spChg>
        <pc:spChg chg="add mod">
          <ac:chgData name="Manal El Bakkouri" userId="8b130982-2e3f-4164-b881-fd3a2e4b2453" providerId="ADAL" clId="{4457FA57-250B-44AC-8655-05D46C5A3D8A}" dt="2023-06-06T10:26:24.230" v="9656"/>
          <ac:spMkLst>
            <pc:docMk/>
            <pc:sldMk cId="1782207499" sldId="230717626"/>
            <ac:spMk id="69" creationId="{8ADC744F-25F9-45CF-B4D4-CFB9A57836DC}"/>
          </ac:spMkLst>
        </pc:spChg>
        <pc:spChg chg="add mod">
          <ac:chgData name="Manal El Bakkouri" userId="8b130982-2e3f-4164-b881-fd3a2e4b2453" providerId="ADAL" clId="{4457FA57-250B-44AC-8655-05D46C5A3D8A}" dt="2023-06-06T10:26:24.230" v="9656"/>
          <ac:spMkLst>
            <pc:docMk/>
            <pc:sldMk cId="1782207499" sldId="230717626"/>
            <ac:spMk id="70" creationId="{23DCA962-C71D-46BB-BC9B-5771FC090104}"/>
          </ac:spMkLst>
        </pc:spChg>
        <pc:spChg chg="add del mod">
          <ac:chgData name="Manal El Bakkouri" userId="8b130982-2e3f-4164-b881-fd3a2e4b2453" providerId="ADAL" clId="{4457FA57-250B-44AC-8655-05D46C5A3D8A}" dt="2023-05-31T17:08:25.912" v="649" actId="478"/>
          <ac:spMkLst>
            <pc:docMk/>
            <pc:sldMk cId="1782207499" sldId="230717626"/>
            <ac:spMk id="70" creationId="{DB7C7FD4-4E93-4778-A353-934AB69538B1}"/>
          </ac:spMkLst>
        </pc:spChg>
        <pc:spChg chg="add del mod">
          <ac:chgData name="Manal El Bakkouri" userId="8b130982-2e3f-4164-b881-fd3a2e4b2453" providerId="ADAL" clId="{4457FA57-250B-44AC-8655-05D46C5A3D8A}" dt="2023-05-31T17:08:25.912" v="649" actId="478"/>
          <ac:spMkLst>
            <pc:docMk/>
            <pc:sldMk cId="1782207499" sldId="230717626"/>
            <ac:spMk id="71" creationId="{3E0FE027-8F01-497D-8D01-932F6C6E7FA7}"/>
          </ac:spMkLst>
        </pc:spChg>
        <pc:spChg chg="add mod">
          <ac:chgData name="Manal El Bakkouri" userId="8b130982-2e3f-4164-b881-fd3a2e4b2453" providerId="ADAL" clId="{4457FA57-250B-44AC-8655-05D46C5A3D8A}" dt="2023-06-06T10:26:24.230" v="9656"/>
          <ac:spMkLst>
            <pc:docMk/>
            <pc:sldMk cId="1782207499" sldId="230717626"/>
            <ac:spMk id="71" creationId="{B6701622-A9D8-47F5-AEF7-1DA3B73A402A}"/>
          </ac:spMkLst>
        </pc:spChg>
        <pc:spChg chg="add del mod">
          <ac:chgData name="Manal El Bakkouri" userId="8b130982-2e3f-4164-b881-fd3a2e4b2453" providerId="ADAL" clId="{4457FA57-250B-44AC-8655-05D46C5A3D8A}" dt="2023-05-31T17:08:25.912" v="649" actId="478"/>
          <ac:spMkLst>
            <pc:docMk/>
            <pc:sldMk cId="1782207499" sldId="230717626"/>
            <ac:spMk id="72" creationId="{AB93F4B8-C962-4705-BB3B-08B579CA3514}"/>
          </ac:spMkLst>
        </pc:spChg>
        <pc:spChg chg="add mod">
          <ac:chgData name="Manal El Bakkouri" userId="8b130982-2e3f-4164-b881-fd3a2e4b2453" providerId="ADAL" clId="{4457FA57-250B-44AC-8655-05D46C5A3D8A}" dt="2023-06-06T10:26:24.230" v="9656"/>
          <ac:spMkLst>
            <pc:docMk/>
            <pc:sldMk cId="1782207499" sldId="230717626"/>
            <ac:spMk id="72" creationId="{CD2E54D7-549E-4A49-9EB5-C74A0EC546B6}"/>
          </ac:spMkLst>
        </pc:spChg>
        <pc:spChg chg="add del mod">
          <ac:chgData name="Manal El Bakkouri" userId="8b130982-2e3f-4164-b881-fd3a2e4b2453" providerId="ADAL" clId="{4457FA57-250B-44AC-8655-05D46C5A3D8A}" dt="2023-05-31T17:08:25.912" v="649" actId="478"/>
          <ac:spMkLst>
            <pc:docMk/>
            <pc:sldMk cId="1782207499" sldId="230717626"/>
            <ac:spMk id="73" creationId="{E5F92A69-84AD-49C4-A870-6B8CD88BA378}"/>
          </ac:spMkLst>
        </pc:spChg>
        <pc:spChg chg="add mod">
          <ac:chgData name="Manal El Bakkouri" userId="8b130982-2e3f-4164-b881-fd3a2e4b2453" providerId="ADAL" clId="{4457FA57-250B-44AC-8655-05D46C5A3D8A}" dt="2023-06-06T10:26:24.230" v="9656"/>
          <ac:spMkLst>
            <pc:docMk/>
            <pc:sldMk cId="1782207499" sldId="230717626"/>
            <ac:spMk id="73" creationId="{FA7F3D43-243A-4AB2-9FB3-F4C70986166C}"/>
          </ac:spMkLst>
        </pc:spChg>
        <pc:spChg chg="add mod">
          <ac:chgData name="Manal El Bakkouri" userId="8b130982-2e3f-4164-b881-fd3a2e4b2453" providerId="ADAL" clId="{4457FA57-250B-44AC-8655-05D46C5A3D8A}" dt="2023-06-06T10:26:24.230" v="9656"/>
          <ac:spMkLst>
            <pc:docMk/>
            <pc:sldMk cId="1782207499" sldId="230717626"/>
            <ac:spMk id="74" creationId="{5DB5AFFA-15B5-4083-B845-51C0B12185EC}"/>
          </ac:spMkLst>
        </pc:spChg>
        <pc:spChg chg="add del mod">
          <ac:chgData name="Manal El Bakkouri" userId="8b130982-2e3f-4164-b881-fd3a2e4b2453" providerId="ADAL" clId="{4457FA57-250B-44AC-8655-05D46C5A3D8A}" dt="2023-05-31T17:08:25.912" v="649" actId="478"/>
          <ac:spMkLst>
            <pc:docMk/>
            <pc:sldMk cId="1782207499" sldId="230717626"/>
            <ac:spMk id="74" creationId="{7507993E-0A30-48B7-B251-DD823CFB8B44}"/>
          </ac:spMkLst>
        </pc:spChg>
        <pc:spChg chg="add del mod">
          <ac:chgData name="Manal El Bakkouri" userId="8b130982-2e3f-4164-b881-fd3a2e4b2453" providerId="ADAL" clId="{4457FA57-250B-44AC-8655-05D46C5A3D8A}" dt="2023-06-06T10:26:23.776" v="9655" actId="478"/>
          <ac:spMkLst>
            <pc:docMk/>
            <pc:sldMk cId="1782207499" sldId="230717626"/>
            <ac:spMk id="75" creationId="{91A7C4F4-B61B-49A0-9ECC-D7A25A7C7A5F}"/>
          </ac:spMkLst>
        </pc:spChg>
        <pc:spChg chg="add del mod">
          <ac:chgData name="Manal El Bakkouri" userId="8b130982-2e3f-4164-b881-fd3a2e4b2453" providerId="ADAL" clId="{4457FA57-250B-44AC-8655-05D46C5A3D8A}" dt="2023-06-06T10:26:23.776" v="9655" actId="478"/>
          <ac:spMkLst>
            <pc:docMk/>
            <pc:sldMk cId="1782207499" sldId="230717626"/>
            <ac:spMk id="76" creationId="{669E0EB5-5746-4384-9AC5-62515127EAB5}"/>
          </ac:spMkLst>
        </pc:spChg>
        <pc:spChg chg="add del mod">
          <ac:chgData name="Manal El Bakkouri" userId="8b130982-2e3f-4164-b881-fd3a2e4b2453" providerId="ADAL" clId="{4457FA57-250B-44AC-8655-05D46C5A3D8A}" dt="2023-06-06T10:26:23.776" v="9655" actId="478"/>
          <ac:spMkLst>
            <pc:docMk/>
            <pc:sldMk cId="1782207499" sldId="230717626"/>
            <ac:spMk id="77" creationId="{ACFD352A-E031-487F-A632-925FA217F382}"/>
          </ac:spMkLst>
        </pc:spChg>
        <pc:spChg chg="add del mod">
          <ac:chgData name="Manal El Bakkouri" userId="8b130982-2e3f-4164-b881-fd3a2e4b2453" providerId="ADAL" clId="{4457FA57-250B-44AC-8655-05D46C5A3D8A}" dt="2023-06-06T10:26:23.776" v="9655" actId="478"/>
          <ac:spMkLst>
            <pc:docMk/>
            <pc:sldMk cId="1782207499" sldId="230717626"/>
            <ac:spMk id="78" creationId="{752E245B-1B49-49DA-A4F0-21EB6BDAB66B}"/>
          </ac:spMkLst>
        </pc:spChg>
        <pc:spChg chg="add del mod">
          <ac:chgData name="Manal El Bakkouri" userId="8b130982-2e3f-4164-b881-fd3a2e4b2453" providerId="ADAL" clId="{4457FA57-250B-44AC-8655-05D46C5A3D8A}" dt="2023-06-06T10:26:23.776" v="9655" actId="478"/>
          <ac:spMkLst>
            <pc:docMk/>
            <pc:sldMk cId="1782207499" sldId="230717626"/>
            <ac:spMk id="79" creationId="{92558CCD-0788-4877-801B-D1D6C0F8793D}"/>
          </ac:spMkLst>
        </pc:spChg>
        <pc:spChg chg="add del mod">
          <ac:chgData name="Manal El Bakkouri" userId="8b130982-2e3f-4164-b881-fd3a2e4b2453" providerId="ADAL" clId="{4457FA57-250B-44AC-8655-05D46C5A3D8A}" dt="2023-06-06T10:26:23.776" v="9655" actId="478"/>
          <ac:spMkLst>
            <pc:docMk/>
            <pc:sldMk cId="1782207499" sldId="230717626"/>
            <ac:spMk id="80" creationId="{7D0AB57D-8FA6-4E14-AFE8-61631168CB66}"/>
          </ac:spMkLst>
        </pc:spChg>
        <pc:spChg chg="add del mod">
          <ac:chgData name="Manal El Bakkouri" userId="8b130982-2e3f-4164-b881-fd3a2e4b2453" providerId="ADAL" clId="{4457FA57-250B-44AC-8655-05D46C5A3D8A}" dt="2023-06-06T10:26:23.776" v="9655" actId="478"/>
          <ac:spMkLst>
            <pc:docMk/>
            <pc:sldMk cId="1782207499" sldId="230717626"/>
            <ac:spMk id="81" creationId="{1E067B86-9315-42FB-84A9-3EE9F93BA9DE}"/>
          </ac:spMkLst>
        </pc:spChg>
        <pc:spChg chg="mod">
          <ac:chgData name="Manal El Bakkouri" userId="8b130982-2e3f-4164-b881-fd3a2e4b2453" providerId="ADAL" clId="{4457FA57-250B-44AC-8655-05D46C5A3D8A}" dt="2023-06-03T17:56:00.903" v="5962" actId="14100"/>
          <ac:spMkLst>
            <pc:docMk/>
            <pc:sldMk cId="1782207499" sldId="230717626"/>
            <ac:spMk id="118" creationId="{D6230F0A-3089-4FE2-8CA2-9F4872ED312A}"/>
          </ac:spMkLst>
        </pc:spChg>
        <pc:spChg chg="mod">
          <ac:chgData name="Manal El Bakkouri" userId="8b130982-2e3f-4164-b881-fd3a2e4b2453" providerId="ADAL" clId="{4457FA57-250B-44AC-8655-05D46C5A3D8A}" dt="2023-06-03T17:56:14.800" v="5964" actId="113"/>
          <ac:spMkLst>
            <pc:docMk/>
            <pc:sldMk cId="1782207499" sldId="230717626"/>
            <ac:spMk id="163" creationId="{85611E3E-9EA2-439F-A0D8-419697612AD8}"/>
          </ac:spMkLst>
        </pc:spChg>
      </pc:sldChg>
      <pc:sldChg chg="addSp delSp modSp del mod modTransition modNotesTx">
        <pc:chgData name="Manal El Bakkouri" userId="8b130982-2e3f-4164-b881-fd3a2e4b2453" providerId="ADAL" clId="{4457FA57-250B-44AC-8655-05D46C5A3D8A}" dt="2023-06-07T09:21:54.174" v="17400" actId="2696"/>
        <pc:sldMkLst>
          <pc:docMk/>
          <pc:sldMk cId="1666637574" sldId="230717627"/>
        </pc:sldMkLst>
        <pc:spChg chg="del">
          <ac:chgData name="Manal El Bakkouri" userId="8b130982-2e3f-4164-b881-fd3a2e4b2453" providerId="ADAL" clId="{4457FA57-250B-44AC-8655-05D46C5A3D8A}" dt="2023-05-31T17:08:30.791" v="651" actId="478"/>
          <ac:spMkLst>
            <pc:docMk/>
            <pc:sldMk cId="1666637574" sldId="230717627"/>
            <ac:spMk id="50" creationId="{0D675A8C-4762-4C05-BD22-AFED6BCF2286}"/>
          </ac:spMkLst>
        </pc:spChg>
        <pc:spChg chg="del">
          <ac:chgData name="Manal El Bakkouri" userId="8b130982-2e3f-4164-b881-fd3a2e4b2453" providerId="ADAL" clId="{4457FA57-250B-44AC-8655-05D46C5A3D8A}" dt="2023-05-31T17:08:30.791" v="651" actId="478"/>
          <ac:spMkLst>
            <pc:docMk/>
            <pc:sldMk cId="1666637574" sldId="230717627"/>
            <ac:spMk id="51" creationId="{5F729168-66BA-430C-BAE0-1B818C22C59B}"/>
          </ac:spMkLst>
        </pc:spChg>
        <pc:spChg chg="del">
          <ac:chgData name="Manal El Bakkouri" userId="8b130982-2e3f-4164-b881-fd3a2e4b2453" providerId="ADAL" clId="{4457FA57-250B-44AC-8655-05D46C5A3D8A}" dt="2023-05-31T17:08:30.791" v="651" actId="478"/>
          <ac:spMkLst>
            <pc:docMk/>
            <pc:sldMk cId="1666637574" sldId="230717627"/>
            <ac:spMk id="52" creationId="{3AA9E2E5-19A3-42AC-974C-BECC00D4815D}"/>
          </ac:spMkLst>
        </pc:spChg>
        <pc:spChg chg="del">
          <ac:chgData name="Manal El Bakkouri" userId="8b130982-2e3f-4164-b881-fd3a2e4b2453" providerId="ADAL" clId="{4457FA57-250B-44AC-8655-05D46C5A3D8A}" dt="2023-05-31T17:08:30.791" v="651" actId="478"/>
          <ac:spMkLst>
            <pc:docMk/>
            <pc:sldMk cId="1666637574" sldId="230717627"/>
            <ac:spMk id="53" creationId="{74C20459-E4F2-4CF2-9B4D-9F4C56AE4006}"/>
          </ac:spMkLst>
        </pc:spChg>
        <pc:spChg chg="del">
          <ac:chgData name="Manal El Bakkouri" userId="8b130982-2e3f-4164-b881-fd3a2e4b2453" providerId="ADAL" clId="{4457FA57-250B-44AC-8655-05D46C5A3D8A}" dt="2023-05-31T17:08:30.791" v="651" actId="478"/>
          <ac:spMkLst>
            <pc:docMk/>
            <pc:sldMk cId="1666637574" sldId="230717627"/>
            <ac:spMk id="54" creationId="{FDE211B4-883D-4803-9945-BF19AC0B850E}"/>
          </ac:spMkLst>
        </pc:spChg>
        <pc:spChg chg="del">
          <ac:chgData name="Manal El Bakkouri" userId="8b130982-2e3f-4164-b881-fd3a2e4b2453" providerId="ADAL" clId="{4457FA57-250B-44AC-8655-05D46C5A3D8A}" dt="2023-05-31T17:08:30.791" v="651" actId="478"/>
          <ac:spMkLst>
            <pc:docMk/>
            <pc:sldMk cId="1666637574" sldId="230717627"/>
            <ac:spMk id="55" creationId="{A4B47897-DEF0-408F-9265-0FC2E2B2492A}"/>
          </ac:spMkLst>
        </pc:spChg>
        <pc:spChg chg="del">
          <ac:chgData name="Manal El Bakkouri" userId="8b130982-2e3f-4164-b881-fd3a2e4b2453" providerId="ADAL" clId="{4457FA57-250B-44AC-8655-05D46C5A3D8A}" dt="2023-05-31T17:08:30.791" v="651" actId="478"/>
          <ac:spMkLst>
            <pc:docMk/>
            <pc:sldMk cId="1666637574" sldId="230717627"/>
            <ac:spMk id="56" creationId="{7EA0729B-96F3-44FF-B1E5-AEFEDCD90A64}"/>
          </ac:spMkLst>
        </pc:spChg>
        <pc:spChg chg="del">
          <ac:chgData name="Manal El Bakkouri" userId="8b130982-2e3f-4164-b881-fd3a2e4b2453" providerId="ADAL" clId="{4457FA57-250B-44AC-8655-05D46C5A3D8A}" dt="2023-05-31T17:08:30.791" v="651" actId="478"/>
          <ac:spMkLst>
            <pc:docMk/>
            <pc:sldMk cId="1666637574" sldId="230717627"/>
            <ac:spMk id="57" creationId="{AD90DEE4-BA59-409B-8702-59A9189D3128}"/>
          </ac:spMkLst>
        </pc:spChg>
        <pc:spChg chg="del">
          <ac:chgData name="Manal El Bakkouri" userId="8b130982-2e3f-4164-b881-fd3a2e4b2453" providerId="ADAL" clId="{4457FA57-250B-44AC-8655-05D46C5A3D8A}" dt="2023-05-31T17:08:30.791" v="651" actId="478"/>
          <ac:spMkLst>
            <pc:docMk/>
            <pc:sldMk cId="1666637574" sldId="230717627"/>
            <ac:spMk id="58" creationId="{CC9E7F20-EADC-4392-BB8D-B237DB9EE1E1}"/>
          </ac:spMkLst>
        </pc:spChg>
        <pc:spChg chg="del">
          <ac:chgData name="Manal El Bakkouri" userId="8b130982-2e3f-4164-b881-fd3a2e4b2453" providerId="ADAL" clId="{4457FA57-250B-44AC-8655-05D46C5A3D8A}" dt="2023-05-31T17:08:30.791" v="651" actId="478"/>
          <ac:spMkLst>
            <pc:docMk/>
            <pc:sldMk cId="1666637574" sldId="230717627"/>
            <ac:spMk id="59" creationId="{319F091D-9EDE-452E-964E-ED78548E6664}"/>
          </ac:spMkLst>
        </pc:spChg>
        <pc:spChg chg="add mod">
          <ac:chgData name="Manal El Bakkouri" userId="8b130982-2e3f-4164-b881-fd3a2e4b2453" providerId="ADAL" clId="{4457FA57-250B-44AC-8655-05D46C5A3D8A}" dt="2023-06-04T13:06:08.676" v="7629"/>
          <ac:spMkLst>
            <pc:docMk/>
            <pc:sldMk cId="1666637574" sldId="230717627"/>
            <ac:spMk id="65" creationId="{E4E0C098-5940-4905-A67F-22251B18D8FC}"/>
          </ac:spMkLst>
        </pc:spChg>
        <pc:spChg chg="add mod">
          <ac:chgData name="Manal El Bakkouri" userId="8b130982-2e3f-4164-b881-fd3a2e4b2453" providerId="ADAL" clId="{4457FA57-250B-44AC-8655-05D46C5A3D8A}" dt="2023-06-06T10:26:19.413" v="9654"/>
          <ac:spMkLst>
            <pc:docMk/>
            <pc:sldMk cId="1666637574" sldId="230717627"/>
            <ac:spMk id="66" creationId="{6BADDA53-4781-4F5C-BDF4-29B725BCB152}"/>
          </ac:spMkLst>
        </pc:spChg>
        <pc:spChg chg="add mod">
          <ac:chgData name="Manal El Bakkouri" userId="8b130982-2e3f-4164-b881-fd3a2e4b2453" providerId="ADAL" clId="{4457FA57-250B-44AC-8655-05D46C5A3D8A}" dt="2023-06-06T10:26:19.413" v="9654"/>
          <ac:spMkLst>
            <pc:docMk/>
            <pc:sldMk cId="1666637574" sldId="230717627"/>
            <ac:spMk id="67" creationId="{73C4CF04-6608-416E-B82D-0F1C66D2EAE9}"/>
          </ac:spMkLst>
        </pc:spChg>
        <pc:spChg chg="add del mod">
          <ac:chgData name="Manal El Bakkouri" userId="8b130982-2e3f-4164-b881-fd3a2e4b2453" providerId="ADAL" clId="{4457FA57-250B-44AC-8655-05D46C5A3D8A}" dt="2023-06-06T10:26:19.104" v="9653" actId="478"/>
          <ac:spMkLst>
            <pc:docMk/>
            <pc:sldMk cId="1666637574" sldId="230717627"/>
            <ac:spMk id="68" creationId="{9EEB78E2-1AEE-4FF7-B673-6A36A17D0DE8}"/>
          </ac:spMkLst>
        </pc:spChg>
        <pc:spChg chg="add del mod">
          <ac:chgData name="Manal El Bakkouri" userId="8b130982-2e3f-4164-b881-fd3a2e4b2453" providerId="ADAL" clId="{4457FA57-250B-44AC-8655-05D46C5A3D8A}" dt="2023-06-06T10:26:19.104" v="9653" actId="478"/>
          <ac:spMkLst>
            <pc:docMk/>
            <pc:sldMk cId="1666637574" sldId="230717627"/>
            <ac:spMk id="69" creationId="{3A475C04-55D2-4785-AF06-F36EE4F763E2}"/>
          </ac:spMkLst>
        </pc:spChg>
        <pc:spChg chg="add del mod">
          <ac:chgData name="Manal El Bakkouri" userId="8b130982-2e3f-4164-b881-fd3a2e4b2453" providerId="ADAL" clId="{4457FA57-250B-44AC-8655-05D46C5A3D8A}" dt="2023-06-06T10:26:19.104" v="9653" actId="478"/>
          <ac:spMkLst>
            <pc:docMk/>
            <pc:sldMk cId="1666637574" sldId="230717627"/>
            <ac:spMk id="70" creationId="{92542318-D66B-4D26-AB3B-6B61EF00DF95}"/>
          </ac:spMkLst>
        </pc:spChg>
        <pc:spChg chg="add del mod">
          <ac:chgData name="Manal El Bakkouri" userId="8b130982-2e3f-4164-b881-fd3a2e4b2453" providerId="ADAL" clId="{4457FA57-250B-44AC-8655-05D46C5A3D8A}" dt="2023-06-06T10:26:19.104" v="9653" actId="478"/>
          <ac:spMkLst>
            <pc:docMk/>
            <pc:sldMk cId="1666637574" sldId="230717627"/>
            <ac:spMk id="71" creationId="{2C7F6DB3-2ABF-4330-A3C8-8767DB8F0B77}"/>
          </ac:spMkLst>
        </pc:spChg>
        <pc:spChg chg="add del mod">
          <ac:chgData name="Manal El Bakkouri" userId="8b130982-2e3f-4164-b881-fd3a2e4b2453" providerId="ADAL" clId="{4457FA57-250B-44AC-8655-05D46C5A3D8A}" dt="2023-06-06T10:26:19.104" v="9653" actId="478"/>
          <ac:spMkLst>
            <pc:docMk/>
            <pc:sldMk cId="1666637574" sldId="230717627"/>
            <ac:spMk id="72" creationId="{ED130ADB-DEA5-47B8-8BF4-650B13A2C1BD}"/>
          </ac:spMkLst>
        </pc:spChg>
        <pc:spChg chg="add del mod">
          <ac:chgData name="Manal El Bakkouri" userId="8b130982-2e3f-4164-b881-fd3a2e4b2453" providerId="ADAL" clId="{4457FA57-250B-44AC-8655-05D46C5A3D8A}" dt="2023-06-06T10:26:19.104" v="9653" actId="478"/>
          <ac:spMkLst>
            <pc:docMk/>
            <pc:sldMk cId="1666637574" sldId="230717627"/>
            <ac:spMk id="73" creationId="{9B9882E5-A7E9-48B0-8E1F-89D1E754127E}"/>
          </ac:spMkLst>
        </pc:spChg>
        <pc:spChg chg="add del mod">
          <ac:chgData name="Manal El Bakkouri" userId="8b130982-2e3f-4164-b881-fd3a2e4b2453" providerId="ADAL" clId="{4457FA57-250B-44AC-8655-05D46C5A3D8A}" dt="2023-06-06T10:26:19.104" v="9653" actId="478"/>
          <ac:spMkLst>
            <pc:docMk/>
            <pc:sldMk cId="1666637574" sldId="230717627"/>
            <ac:spMk id="74" creationId="{B14CD41A-5F69-424C-8902-78032ED59413}"/>
          </ac:spMkLst>
        </pc:spChg>
        <pc:spChg chg="add mod">
          <ac:chgData name="Manal El Bakkouri" userId="8b130982-2e3f-4164-b881-fd3a2e4b2453" providerId="ADAL" clId="{4457FA57-250B-44AC-8655-05D46C5A3D8A}" dt="2023-06-06T10:26:19.413" v="9654"/>
          <ac:spMkLst>
            <pc:docMk/>
            <pc:sldMk cId="1666637574" sldId="230717627"/>
            <ac:spMk id="75" creationId="{187407CF-93D9-440D-BBC4-EC8F4EAB7C91}"/>
          </ac:spMkLst>
        </pc:spChg>
        <pc:spChg chg="add mod">
          <ac:chgData name="Manal El Bakkouri" userId="8b130982-2e3f-4164-b881-fd3a2e4b2453" providerId="ADAL" clId="{4457FA57-250B-44AC-8655-05D46C5A3D8A}" dt="2023-06-06T10:26:19.413" v="9654"/>
          <ac:spMkLst>
            <pc:docMk/>
            <pc:sldMk cId="1666637574" sldId="230717627"/>
            <ac:spMk id="76" creationId="{4693238E-FA5B-4CDA-B322-4D6EBD1DB7FB}"/>
          </ac:spMkLst>
        </pc:spChg>
        <pc:spChg chg="add mod">
          <ac:chgData name="Manal El Bakkouri" userId="8b130982-2e3f-4164-b881-fd3a2e4b2453" providerId="ADAL" clId="{4457FA57-250B-44AC-8655-05D46C5A3D8A}" dt="2023-06-06T10:26:19.413" v="9654"/>
          <ac:spMkLst>
            <pc:docMk/>
            <pc:sldMk cId="1666637574" sldId="230717627"/>
            <ac:spMk id="77" creationId="{882DB9D0-D509-4EE2-82D7-919E935A6874}"/>
          </ac:spMkLst>
        </pc:spChg>
        <pc:spChg chg="add mod">
          <ac:chgData name="Manal El Bakkouri" userId="8b130982-2e3f-4164-b881-fd3a2e4b2453" providerId="ADAL" clId="{4457FA57-250B-44AC-8655-05D46C5A3D8A}" dt="2023-06-06T10:26:19.413" v="9654"/>
          <ac:spMkLst>
            <pc:docMk/>
            <pc:sldMk cId="1666637574" sldId="230717627"/>
            <ac:spMk id="78" creationId="{F3ABEFA1-5342-4348-87A4-C547423020A9}"/>
          </ac:spMkLst>
        </pc:spChg>
        <pc:spChg chg="add mod">
          <ac:chgData name="Manal El Bakkouri" userId="8b130982-2e3f-4164-b881-fd3a2e4b2453" providerId="ADAL" clId="{4457FA57-250B-44AC-8655-05D46C5A3D8A}" dt="2023-06-06T10:26:19.413" v="9654"/>
          <ac:spMkLst>
            <pc:docMk/>
            <pc:sldMk cId="1666637574" sldId="230717627"/>
            <ac:spMk id="79" creationId="{8CB76065-9C63-489D-9120-9360CB66B110}"/>
          </ac:spMkLst>
        </pc:spChg>
        <pc:spChg chg="add mod">
          <ac:chgData name="Manal El Bakkouri" userId="8b130982-2e3f-4164-b881-fd3a2e4b2453" providerId="ADAL" clId="{4457FA57-250B-44AC-8655-05D46C5A3D8A}" dt="2023-06-06T10:26:19.413" v="9654"/>
          <ac:spMkLst>
            <pc:docMk/>
            <pc:sldMk cId="1666637574" sldId="230717627"/>
            <ac:spMk id="80" creationId="{5706DB46-EDA5-4B5B-9B31-42D663FE5554}"/>
          </ac:spMkLst>
        </pc:spChg>
        <pc:spChg chg="add mod">
          <ac:chgData name="Manal El Bakkouri" userId="8b130982-2e3f-4164-b881-fd3a2e4b2453" providerId="ADAL" clId="{4457FA57-250B-44AC-8655-05D46C5A3D8A}" dt="2023-06-06T10:26:19.413" v="9654"/>
          <ac:spMkLst>
            <pc:docMk/>
            <pc:sldMk cId="1666637574" sldId="230717627"/>
            <ac:spMk id="81" creationId="{1397AE78-9FA9-4BB4-9F65-5F8AF0B0A533}"/>
          </ac:spMkLst>
        </pc:spChg>
        <pc:spChg chg="mod">
          <ac:chgData name="Manal El Bakkouri" userId="8b130982-2e3f-4164-b881-fd3a2e4b2453" providerId="ADAL" clId="{4457FA57-250B-44AC-8655-05D46C5A3D8A}" dt="2023-06-03T17:56:07.026" v="5963" actId="14100"/>
          <ac:spMkLst>
            <pc:docMk/>
            <pc:sldMk cId="1666637574" sldId="230717627"/>
            <ac:spMk id="120" creationId="{DBA511E5-8029-4BAF-B020-F9BACBA7C36A}"/>
          </ac:spMkLst>
        </pc:spChg>
        <pc:spChg chg="mod">
          <ac:chgData name="Manal El Bakkouri" userId="8b130982-2e3f-4164-b881-fd3a2e4b2453" providerId="ADAL" clId="{4457FA57-250B-44AC-8655-05D46C5A3D8A}" dt="2023-06-03T17:55:36.199" v="5960" actId="113"/>
          <ac:spMkLst>
            <pc:docMk/>
            <pc:sldMk cId="1666637574" sldId="230717627"/>
            <ac:spMk id="167" creationId="{3DDDC167-0805-4D3B-AE2C-251C02306ACE}"/>
          </ac:spMkLst>
        </pc:spChg>
      </pc:sldChg>
      <pc:sldChg chg="addSp delSp modSp del mod modTransition modNotesTx">
        <pc:chgData name="Manal El Bakkouri" userId="8b130982-2e3f-4164-b881-fd3a2e4b2453" providerId="ADAL" clId="{4457FA57-250B-44AC-8655-05D46C5A3D8A}" dt="2023-06-07T09:21:54.174" v="17400" actId="2696"/>
        <pc:sldMkLst>
          <pc:docMk/>
          <pc:sldMk cId="593440848" sldId="230717628"/>
        </pc:sldMkLst>
        <pc:spChg chg="del">
          <ac:chgData name="Manal El Bakkouri" userId="8b130982-2e3f-4164-b881-fd3a2e4b2453" providerId="ADAL" clId="{4457FA57-250B-44AC-8655-05D46C5A3D8A}" dt="2023-05-31T17:08:35.104" v="653" actId="478"/>
          <ac:spMkLst>
            <pc:docMk/>
            <pc:sldMk cId="593440848" sldId="230717628"/>
            <ac:spMk id="50" creationId="{0D675A8C-4762-4C05-BD22-AFED6BCF2286}"/>
          </ac:spMkLst>
        </pc:spChg>
        <pc:spChg chg="del">
          <ac:chgData name="Manal El Bakkouri" userId="8b130982-2e3f-4164-b881-fd3a2e4b2453" providerId="ADAL" clId="{4457FA57-250B-44AC-8655-05D46C5A3D8A}" dt="2023-05-31T17:08:35.104" v="653" actId="478"/>
          <ac:spMkLst>
            <pc:docMk/>
            <pc:sldMk cId="593440848" sldId="230717628"/>
            <ac:spMk id="51" creationId="{5F729168-66BA-430C-BAE0-1B818C22C59B}"/>
          </ac:spMkLst>
        </pc:spChg>
        <pc:spChg chg="del">
          <ac:chgData name="Manal El Bakkouri" userId="8b130982-2e3f-4164-b881-fd3a2e4b2453" providerId="ADAL" clId="{4457FA57-250B-44AC-8655-05D46C5A3D8A}" dt="2023-05-31T17:08:35.104" v="653" actId="478"/>
          <ac:spMkLst>
            <pc:docMk/>
            <pc:sldMk cId="593440848" sldId="230717628"/>
            <ac:spMk id="52" creationId="{3AA9E2E5-19A3-42AC-974C-BECC00D4815D}"/>
          </ac:spMkLst>
        </pc:spChg>
        <pc:spChg chg="del">
          <ac:chgData name="Manal El Bakkouri" userId="8b130982-2e3f-4164-b881-fd3a2e4b2453" providerId="ADAL" clId="{4457FA57-250B-44AC-8655-05D46C5A3D8A}" dt="2023-05-31T17:08:35.104" v="653" actId="478"/>
          <ac:spMkLst>
            <pc:docMk/>
            <pc:sldMk cId="593440848" sldId="230717628"/>
            <ac:spMk id="53" creationId="{74C20459-E4F2-4CF2-9B4D-9F4C56AE4006}"/>
          </ac:spMkLst>
        </pc:spChg>
        <pc:spChg chg="del">
          <ac:chgData name="Manal El Bakkouri" userId="8b130982-2e3f-4164-b881-fd3a2e4b2453" providerId="ADAL" clId="{4457FA57-250B-44AC-8655-05D46C5A3D8A}" dt="2023-05-31T17:08:35.104" v="653" actId="478"/>
          <ac:spMkLst>
            <pc:docMk/>
            <pc:sldMk cId="593440848" sldId="230717628"/>
            <ac:spMk id="54" creationId="{FDE211B4-883D-4803-9945-BF19AC0B850E}"/>
          </ac:spMkLst>
        </pc:spChg>
        <pc:spChg chg="del">
          <ac:chgData name="Manal El Bakkouri" userId="8b130982-2e3f-4164-b881-fd3a2e4b2453" providerId="ADAL" clId="{4457FA57-250B-44AC-8655-05D46C5A3D8A}" dt="2023-05-31T17:08:35.104" v="653" actId="478"/>
          <ac:spMkLst>
            <pc:docMk/>
            <pc:sldMk cId="593440848" sldId="230717628"/>
            <ac:spMk id="55" creationId="{A4B47897-DEF0-408F-9265-0FC2E2B2492A}"/>
          </ac:spMkLst>
        </pc:spChg>
        <pc:spChg chg="del">
          <ac:chgData name="Manal El Bakkouri" userId="8b130982-2e3f-4164-b881-fd3a2e4b2453" providerId="ADAL" clId="{4457FA57-250B-44AC-8655-05D46C5A3D8A}" dt="2023-05-31T17:08:35.104" v="653" actId="478"/>
          <ac:spMkLst>
            <pc:docMk/>
            <pc:sldMk cId="593440848" sldId="230717628"/>
            <ac:spMk id="56" creationId="{7EA0729B-96F3-44FF-B1E5-AEFEDCD90A64}"/>
          </ac:spMkLst>
        </pc:spChg>
        <pc:spChg chg="del">
          <ac:chgData name="Manal El Bakkouri" userId="8b130982-2e3f-4164-b881-fd3a2e4b2453" providerId="ADAL" clId="{4457FA57-250B-44AC-8655-05D46C5A3D8A}" dt="2023-05-31T17:08:35.104" v="653" actId="478"/>
          <ac:spMkLst>
            <pc:docMk/>
            <pc:sldMk cId="593440848" sldId="230717628"/>
            <ac:spMk id="57" creationId="{AD90DEE4-BA59-409B-8702-59A9189D3128}"/>
          </ac:spMkLst>
        </pc:spChg>
        <pc:spChg chg="del">
          <ac:chgData name="Manal El Bakkouri" userId="8b130982-2e3f-4164-b881-fd3a2e4b2453" providerId="ADAL" clId="{4457FA57-250B-44AC-8655-05D46C5A3D8A}" dt="2023-05-31T17:08:35.104" v="653" actId="478"/>
          <ac:spMkLst>
            <pc:docMk/>
            <pc:sldMk cId="593440848" sldId="230717628"/>
            <ac:spMk id="58" creationId="{CC9E7F20-EADC-4392-BB8D-B237DB9EE1E1}"/>
          </ac:spMkLst>
        </pc:spChg>
        <pc:spChg chg="del">
          <ac:chgData name="Manal El Bakkouri" userId="8b130982-2e3f-4164-b881-fd3a2e4b2453" providerId="ADAL" clId="{4457FA57-250B-44AC-8655-05D46C5A3D8A}" dt="2023-05-31T17:08:35.104" v="653" actId="478"/>
          <ac:spMkLst>
            <pc:docMk/>
            <pc:sldMk cId="593440848" sldId="230717628"/>
            <ac:spMk id="59" creationId="{319F091D-9EDE-452E-964E-ED78548E6664}"/>
          </ac:spMkLst>
        </pc:spChg>
        <pc:spChg chg="add mod">
          <ac:chgData name="Manal El Bakkouri" userId="8b130982-2e3f-4164-b881-fd3a2e4b2453" providerId="ADAL" clId="{4457FA57-250B-44AC-8655-05D46C5A3D8A}" dt="2023-06-03T17:56:55.303" v="5970"/>
          <ac:spMkLst>
            <pc:docMk/>
            <pc:sldMk cId="593440848" sldId="230717628"/>
            <ac:spMk id="65" creationId="{3CB46D76-D797-4EE8-B103-02740F72EE91}"/>
          </ac:spMkLst>
        </pc:spChg>
        <pc:spChg chg="add mod">
          <ac:chgData name="Manal El Bakkouri" userId="8b130982-2e3f-4164-b881-fd3a2e4b2453" providerId="ADAL" clId="{4457FA57-250B-44AC-8655-05D46C5A3D8A}" dt="2023-06-04T13:06:10.746" v="7630"/>
          <ac:spMkLst>
            <pc:docMk/>
            <pc:sldMk cId="593440848" sldId="230717628"/>
            <ac:spMk id="66" creationId="{F0F3C8A3-DA5A-40AF-9989-21A1A0A80B9F}"/>
          </ac:spMkLst>
        </pc:spChg>
        <pc:spChg chg="add mod">
          <ac:chgData name="Manal El Bakkouri" userId="8b130982-2e3f-4164-b881-fd3a2e4b2453" providerId="ADAL" clId="{4457FA57-250B-44AC-8655-05D46C5A3D8A}" dt="2023-06-06T10:26:14.883" v="9652"/>
          <ac:spMkLst>
            <pc:docMk/>
            <pc:sldMk cId="593440848" sldId="230717628"/>
            <ac:spMk id="67" creationId="{7FAEB0E9-C5CB-4407-9729-FBAF8B61205A}"/>
          </ac:spMkLst>
        </pc:spChg>
        <pc:spChg chg="add del mod">
          <ac:chgData name="Manal El Bakkouri" userId="8b130982-2e3f-4164-b881-fd3a2e4b2453" providerId="ADAL" clId="{4457FA57-250B-44AC-8655-05D46C5A3D8A}" dt="2023-06-06T10:26:14.548" v="9651" actId="478"/>
          <ac:spMkLst>
            <pc:docMk/>
            <pc:sldMk cId="593440848" sldId="230717628"/>
            <ac:spMk id="68" creationId="{30902E4F-F4BB-440C-9A2F-928A445B09B5}"/>
          </ac:spMkLst>
        </pc:spChg>
        <pc:spChg chg="add del mod">
          <ac:chgData name="Manal El Bakkouri" userId="8b130982-2e3f-4164-b881-fd3a2e4b2453" providerId="ADAL" clId="{4457FA57-250B-44AC-8655-05D46C5A3D8A}" dt="2023-06-06T10:26:14.548" v="9651" actId="478"/>
          <ac:spMkLst>
            <pc:docMk/>
            <pc:sldMk cId="593440848" sldId="230717628"/>
            <ac:spMk id="69" creationId="{3D51DA47-A440-4945-828D-B9612A37BF37}"/>
          </ac:spMkLst>
        </pc:spChg>
        <pc:spChg chg="add del mod">
          <ac:chgData name="Manal El Bakkouri" userId="8b130982-2e3f-4164-b881-fd3a2e4b2453" providerId="ADAL" clId="{4457FA57-250B-44AC-8655-05D46C5A3D8A}" dt="2023-06-06T10:26:14.548" v="9651" actId="478"/>
          <ac:spMkLst>
            <pc:docMk/>
            <pc:sldMk cId="593440848" sldId="230717628"/>
            <ac:spMk id="70" creationId="{1907895B-D275-4707-9CB4-413A4BCDB17E}"/>
          </ac:spMkLst>
        </pc:spChg>
        <pc:spChg chg="add del mod">
          <ac:chgData name="Manal El Bakkouri" userId="8b130982-2e3f-4164-b881-fd3a2e4b2453" providerId="ADAL" clId="{4457FA57-250B-44AC-8655-05D46C5A3D8A}" dt="2023-06-06T10:26:14.548" v="9651" actId="478"/>
          <ac:spMkLst>
            <pc:docMk/>
            <pc:sldMk cId="593440848" sldId="230717628"/>
            <ac:spMk id="71" creationId="{3ADACE0D-D6B1-4B6C-BDDF-206CE3BB6AE9}"/>
          </ac:spMkLst>
        </pc:spChg>
        <pc:spChg chg="add del mod">
          <ac:chgData name="Manal El Bakkouri" userId="8b130982-2e3f-4164-b881-fd3a2e4b2453" providerId="ADAL" clId="{4457FA57-250B-44AC-8655-05D46C5A3D8A}" dt="2023-06-06T10:26:14.548" v="9651" actId="478"/>
          <ac:spMkLst>
            <pc:docMk/>
            <pc:sldMk cId="593440848" sldId="230717628"/>
            <ac:spMk id="72" creationId="{19637C17-BDEA-4283-9617-D66EE012FF1A}"/>
          </ac:spMkLst>
        </pc:spChg>
        <pc:spChg chg="add del mod">
          <ac:chgData name="Manal El Bakkouri" userId="8b130982-2e3f-4164-b881-fd3a2e4b2453" providerId="ADAL" clId="{4457FA57-250B-44AC-8655-05D46C5A3D8A}" dt="2023-06-06T10:26:14.548" v="9651" actId="478"/>
          <ac:spMkLst>
            <pc:docMk/>
            <pc:sldMk cId="593440848" sldId="230717628"/>
            <ac:spMk id="73" creationId="{EBF46B0A-6B19-4AF3-8701-FCBD567364EC}"/>
          </ac:spMkLst>
        </pc:spChg>
        <pc:spChg chg="add del mod">
          <ac:chgData name="Manal El Bakkouri" userId="8b130982-2e3f-4164-b881-fd3a2e4b2453" providerId="ADAL" clId="{4457FA57-250B-44AC-8655-05D46C5A3D8A}" dt="2023-06-06T10:26:14.548" v="9651" actId="478"/>
          <ac:spMkLst>
            <pc:docMk/>
            <pc:sldMk cId="593440848" sldId="230717628"/>
            <ac:spMk id="74" creationId="{AE59AF2F-AE21-4F5D-B265-2B54D73A2CAF}"/>
          </ac:spMkLst>
        </pc:spChg>
        <pc:spChg chg="add mod">
          <ac:chgData name="Manal El Bakkouri" userId="8b130982-2e3f-4164-b881-fd3a2e4b2453" providerId="ADAL" clId="{4457FA57-250B-44AC-8655-05D46C5A3D8A}" dt="2023-06-06T10:26:14.883" v="9652"/>
          <ac:spMkLst>
            <pc:docMk/>
            <pc:sldMk cId="593440848" sldId="230717628"/>
            <ac:spMk id="75" creationId="{EE8EC334-4EEE-4248-BB03-09C67DAFC5B0}"/>
          </ac:spMkLst>
        </pc:spChg>
        <pc:spChg chg="add mod">
          <ac:chgData name="Manal El Bakkouri" userId="8b130982-2e3f-4164-b881-fd3a2e4b2453" providerId="ADAL" clId="{4457FA57-250B-44AC-8655-05D46C5A3D8A}" dt="2023-06-06T10:26:14.883" v="9652"/>
          <ac:spMkLst>
            <pc:docMk/>
            <pc:sldMk cId="593440848" sldId="230717628"/>
            <ac:spMk id="76" creationId="{517E3F35-5FF2-421A-9AD1-87F42C8022D4}"/>
          </ac:spMkLst>
        </pc:spChg>
        <pc:spChg chg="add mod">
          <ac:chgData name="Manal El Bakkouri" userId="8b130982-2e3f-4164-b881-fd3a2e4b2453" providerId="ADAL" clId="{4457FA57-250B-44AC-8655-05D46C5A3D8A}" dt="2023-06-06T10:26:14.883" v="9652"/>
          <ac:spMkLst>
            <pc:docMk/>
            <pc:sldMk cId="593440848" sldId="230717628"/>
            <ac:spMk id="77" creationId="{A192D905-5BC9-448A-BF1D-B409065481B2}"/>
          </ac:spMkLst>
        </pc:spChg>
        <pc:spChg chg="add mod">
          <ac:chgData name="Manal El Bakkouri" userId="8b130982-2e3f-4164-b881-fd3a2e4b2453" providerId="ADAL" clId="{4457FA57-250B-44AC-8655-05D46C5A3D8A}" dt="2023-06-06T10:26:14.883" v="9652"/>
          <ac:spMkLst>
            <pc:docMk/>
            <pc:sldMk cId="593440848" sldId="230717628"/>
            <ac:spMk id="78" creationId="{0FBD8467-2E0F-4F8C-A92E-FAFDE37DBFD1}"/>
          </ac:spMkLst>
        </pc:spChg>
        <pc:spChg chg="add mod">
          <ac:chgData name="Manal El Bakkouri" userId="8b130982-2e3f-4164-b881-fd3a2e4b2453" providerId="ADAL" clId="{4457FA57-250B-44AC-8655-05D46C5A3D8A}" dt="2023-06-06T10:26:14.883" v="9652"/>
          <ac:spMkLst>
            <pc:docMk/>
            <pc:sldMk cId="593440848" sldId="230717628"/>
            <ac:spMk id="79" creationId="{7AA8938F-93C7-4696-86D1-F9E0B15F610A}"/>
          </ac:spMkLst>
        </pc:spChg>
        <pc:spChg chg="add mod">
          <ac:chgData name="Manal El Bakkouri" userId="8b130982-2e3f-4164-b881-fd3a2e4b2453" providerId="ADAL" clId="{4457FA57-250B-44AC-8655-05D46C5A3D8A}" dt="2023-06-06T10:26:14.883" v="9652"/>
          <ac:spMkLst>
            <pc:docMk/>
            <pc:sldMk cId="593440848" sldId="230717628"/>
            <ac:spMk id="80" creationId="{6213A39A-F6EF-4225-9686-C2B6881740B7}"/>
          </ac:spMkLst>
        </pc:spChg>
        <pc:spChg chg="add mod">
          <ac:chgData name="Manal El Bakkouri" userId="8b130982-2e3f-4164-b881-fd3a2e4b2453" providerId="ADAL" clId="{4457FA57-250B-44AC-8655-05D46C5A3D8A}" dt="2023-06-06T10:26:14.883" v="9652"/>
          <ac:spMkLst>
            <pc:docMk/>
            <pc:sldMk cId="593440848" sldId="230717628"/>
            <ac:spMk id="81" creationId="{8F8AE251-882A-4AF6-84C3-2AE72B273AC9}"/>
          </ac:spMkLst>
        </pc:spChg>
        <pc:spChg chg="add mod">
          <ac:chgData name="Manal El Bakkouri" userId="8b130982-2e3f-4164-b881-fd3a2e4b2453" providerId="ADAL" clId="{4457FA57-250B-44AC-8655-05D46C5A3D8A}" dt="2023-06-06T10:26:14.883" v="9652"/>
          <ac:spMkLst>
            <pc:docMk/>
            <pc:sldMk cId="593440848" sldId="230717628"/>
            <ac:spMk id="82" creationId="{F225E99D-DEF6-4368-9D6E-690157843483}"/>
          </ac:spMkLst>
        </pc:spChg>
        <pc:spChg chg="mod">
          <ac:chgData name="Manal El Bakkouri" userId="8b130982-2e3f-4164-b881-fd3a2e4b2453" providerId="ADAL" clId="{4457FA57-250B-44AC-8655-05D46C5A3D8A}" dt="2023-06-03T17:56:29.402" v="5966" actId="14100"/>
          <ac:spMkLst>
            <pc:docMk/>
            <pc:sldMk cId="593440848" sldId="230717628"/>
            <ac:spMk id="122" creationId="{4799DAD5-7EDB-4FB6-9D0D-6E4A79685091}"/>
          </ac:spMkLst>
        </pc:spChg>
        <pc:spChg chg="del">
          <ac:chgData name="Manal El Bakkouri" userId="8b130982-2e3f-4164-b881-fd3a2e4b2453" providerId="ADAL" clId="{4457FA57-250B-44AC-8655-05D46C5A3D8A}" dt="2023-06-03T17:56:54.801" v="5969" actId="478"/>
          <ac:spMkLst>
            <pc:docMk/>
            <pc:sldMk cId="593440848" sldId="230717628"/>
            <ac:spMk id="169" creationId="{9AF0E39F-EB50-4D24-84CD-CD9285E99B54}"/>
          </ac:spMkLst>
        </pc:spChg>
        <pc:spChg chg="mod">
          <ac:chgData name="Manal El Bakkouri" userId="8b130982-2e3f-4164-b881-fd3a2e4b2453" providerId="ADAL" clId="{4457FA57-250B-44AC-8655-05D46C5A3D8A}" dt="2023-06-03T17:56:32.994" v="5967" actId="113"/>
          <ac:spMkLst>
            <pc:docMk/>
            <pc:sldMk cId="593440848" sldId="230717628"/>
            <ac:spMk id="171" creationId="{D628E6C3-A266-430E-8C58-90D97AB26078}"/>
          </ac:spMkLst>
        </pc:spChg>
      </pc:sldChg>
      <pc:sldChg chg="addSp delSp modSp del mod modTransition modNotesTx">
        <pc:chgData name="Manal El Bakkouri" userId="8b130982-2e3f-4164-b881-fd3a2e4b2453" providerId="ADAL" clId="{4457FA57-250B-44AC-8655-05D46C5A3D8A}" dt="2023-06-07T09:21:54.174" v="17400" actId="2696"/>
        <pc:sldMkLst>
          <pc:docMk/>
          <pc:sldMk cId="1486000369" sldId="230717629"/>
        </pc:sldMkLst>
        <pc:spChg chg="del">
          <ac:chgData name="Manal El Bakkouri" userId="8b130982-2e3f-4164-b881-fd3a2e4b2453" providerId="ADAL" clId="{4457FA57-250B-44AC-8655-05D46C5A3D8A}" dt="2023-05-31T17:08:40.145" v="655" actId="478"/>
          <ac:spMkLst>
            <pc:docMk/>
            <pc:sldMk cId="1486000369" sldId="230717629"/>
            <ac:spMk id="50" creationId="{0D675A8C-4762-4C05-BD22-AFED6BCF2286}"/>
          </ac:spMkLst>
        </pc:spChg>
        <pc:spChg chg="del">
          <ac:chgData name="Manal El Bakkouri" userId="8b130982-2e3f-4164-b881-fd3a2e4b2453" providerId="ADAL" clId="{4457FA57-250B-44AC-8655-05D46C5A3D8A}" dt="2023-05-31T17:08:40.145" v="655" actId="478"/>
          <ac:spMkLst>
            <pc:docMk/>
            <pc:sldMk cId="1486000369" sldId="230717629"/>
            <ac:spMk id="51" creationId="{5F729168-66BA-430C-BAE0-1B818C22C59B}"/>
          </ac:spMkLst>
        </pc:spChg>
        <pc:spChg chg="del">
          <ac:chgData name="Manal El Bakkouri" userId="8b130982-2e3f-4164-b881-fd3a2e4b2453" providerId="ADAL" clId="{4457FA57-250B-44AC-8655-05D46C5A3D8A}" dt="2023-05-31T17:08:40.145" v="655" actId="478"/>
          <ac:spMkLst>
            <pc:docMk/>
            <pc:sldMk cId="1486000369" sldId="230717629"/>
            <ac:spMk id="52" creationId="{3AA9E2E5-19A3-42AC-974C-BECC00D4815D}"/>
          </ac:spMkLst>
        </pc:spChg>
        <pc:spChg chg="del">
          <ac:chgData name="Manal El Bakkouri" userId="8b130982-2e3f-4164-b881-fd3a2e4b2453" providerId="ADAL" clId="{4457FA57-250B-44AC-8655-05D46C5A3D8A}" dt="2023-05-31T17:08:40.145" v="655" actId="478"/>
          <ac:spMkLst>
            <pc:docMk/>
            <pc:sldMk cId="1486000369" sldId="230717629"/>
            <ac:spMk id="53" creationId="{74C20459-E4F2-4CF2-9B4D-9F4C56AE4006}"/>
          </ac:spMkLst>
        </pc:spChg>
        <pc:spChg chg="del">
          <ac:chgData name="Manal El Bakkouri" userId="8b130982-2e3f-4164-b881-fd3a2e4b2453" providerId="ADAL" clId="{4457FA57-250B-44AC-8655-05D46C5A3D8A}" dt="2023-05-31T17:08:40.145" v="655" actId="478"/>
          <ac:spMkLst>
            <pc:docMk/>
            <pc:sldMk cId="1486000369" sldId="230717629"/>
            <ac:spMk id="54" creationId="{FDE211B4-883D-4803-9945-BF19AC0B850E}"/>
          </ac:spMkLst>
        </pc:spChg>
        <pc:spChg chg="del">
          <ac:chgData name="Manal El Bakkouri" userId="8b130982-2e3f-4164-b881-fd3a2e4b2453" providerId="ADAL" clId="{4457FA57-250B-44AC-8655-05D46C5A3D8A}" dt="2023-05-31T17:08:40.145" v="655" actId="478"/>
          <ac:spMkLst>
            <pc:docMk/>
            <pc:sldMk cId="1486000369" sldId="230717629"/>
            <ac:spMk id="55" creationId="{A4B47897-DEF0-408F-9265-0FC2E2B2492A}"/>
          </ac:spMkLst>
        </pc:spChg>
        <pc:spChg chg="del">
          <ac:chgData name="Manal El Bakkouri" userId="8b130982-2e3f-4164-b881-fd3a2e4b2453" providerId="ADAL" clId="{4457FA57-250B-44AC-8655-05D46C5A3D8A}" dt="2023-05-31T17:08:40.145" v="655" actId="478"/>
          <ac:spMkLst>
            <pc:docMk/>
            <pc:sldMk cId="1486000369" sldId="230717629"/>
            <ac:spMk id="56" creationId="{7EA0729B-96F3-44FF-B1E5-AEFEDCD90A64}"/>
          </ac:spMkLst>
        </pc:spChg>
        <pc:spChg chg="del">
          <ac:chgData name="Manal El Bakkouri" userId="8b130982-2e3f-4164-b881-fd3a2e4b2453" providerId="ADAL" clId="{4457FA57-250B-44AC-8655-05D46C5A3D8A}" dt="2023-05-31T17:08:40.145" v="655" actId="478"/>
          <ac:spMkLst>
            <pc:docMk/>
            <pc:sldMk cId="1486000369" sldId="230717629"/>
            <ac:spMk id="57" creationId="{AD90DEE4-BA59-409B-8702-59A9189D3128}"/>
          </ac:spMkLst>
        </pc:spChg>
        <pc:spChg chg="del">
          <ac:chgData name="Manal El Bakkouri" userId="8b130982-2e3f-4164-b881-fd3a2e4b2453" providerId="ADAL" clId="{4457FA57-250B-44AC-8655-05D46C5A3D8A}" dt="2023-05-31T17:08:40.145" v="655" actId="478"/>
          <ac:spMkLst>
            <pc:docMk/>
            <pc:sldMk cId="1486000369" sldId="230717629"/>
            <ac:spMk id="58" creationId="{CC9E7F20-EADC-4392-BB8D-B237DB9EE1E1}"/>
          </ac:spMkLst>
        </pc:spChg>
        <pc:spChg chg="del">
          <ac:chgData name="Manal El Bakkouri" userId="8b130982-2e3f-4164-b881-fd3a2e4b2453" providerId="ADAL" clId="{4457FA57-250B-44AC-8655-05D46C5A3D8A}" dt="2023-05-31T17:08:40.145" v="655" actId="478"/>
          <ac:spMkLst>
            <pc:docMk/>
            <pc:sldMk cId="1486000369" sldId="230717629"/>
            <ac:spMk id="59" creationId="{319F091D-9EDE-452E-964E-ED78548E6664}"/>
          </ac:spMkLst>
        </pc:spChg>
        <pc:spChg chg="add mod">
          <ac:chgData name="Manal El Bakkouri" userId="8b130982-2e3f-4164-b881-fd3a2e4b2453" providerId="ADAL" clId="{4457FA57-250B-44AC-8655-05D46C5A3D8A}" dt="2023-06-04T13:06:14.984" v="7631"/>
          <ac:spMkLst>
            <pc:docMk/>
            <pc:sldMk cId="1486000369" sldId="230717629"/>
            <ac:spMk id="65" creationId="{418ED770-E526-4BB7-94AB-47685D2A7C49}"/>
          </ac:spMkLst>
        </pc:spChg>
        <pc:spChg chg="add del mod">
          <ac:chgData name="Manal El Bakkouri" userId="8b130982-2e3f-4164-b881-fd3a2e4b2453" providerId="ADAL" clId="{4457FA57-250B-44AC-8655-05D46C5A3D8A}" dt="2023-06-06T10:26:06.165" v="9648"/>
          <ac:spMkLst>
            <pc:docMk/>
            <pc:sldMk cId="1486000369" sldId="230717629"/>
            <ac:spMk id="66" creationId="{A49EA320-035A-4FBB-A213-D0EFE874A872}"/>
          </ac:spMkLst>
        </pc:spChg>
        <pc:spChg chg="add del mod">
          <ac:chgData name="Manal El Bakkouri" userId="8b130982-2e3f-4164-b881-fd3a2e4b2453" providerId="ADAL" clId="{4457FA57-250B-44AC-8655-05D46C5A3D8A}" dt="2023-06-06T10:26:06.165" v="9648"/>
          <ac:spMkLst>
            <pc:docMk/>
            <pc:sldMk cId="1486000369" sldId="230717629"/>
            <ac:spMk id="67" creationId="{02ECC396-6BB5-4154-8462-80341D9A1570}"/>
          </ac:spMkLst>
        </pc:spChg>
        <pc:spChg chg="add del mod">
          <ac:chgData name="Manal El Bakkouri" userId="8b130982-2e3f-4164-b881-fd3a2e4b2453" providerId="ADAL" clId="{4457FA57-250B-44AC-8655-05D46C5A3D8A}" dt="2023-06-06T10:26:06.978" v="9649" actId="478"/>
          <ac:spMkLst>
            <pc:docMk/>
            <pc:sldMk cId="1486000369" sldId="230717629"/>
            <ac:spMk id="68" creationId="{C446645C-8981-445B-9AF7-0900B7B27C97}"/>
          </ac:spMkLst>
        </pc:spChg>
        <pc:spChg chg="add del mod">
          <ac:chgData name="Manal El Bakkouri" userId="8b130982-2e3f-4164-b881-fd3a2e4b2453" providerId="ADAL" clId="{4457FA57-250B-44AC-8655-05D46C5A3D8A}" dt="2023-06-06T10:26:06.978" v="9649" actId="478"/>
          <ac:spMkLst>
            <pc:docMk/>
            <pc:sldMk cId="1486000369" sldId="230717629"/>
            <ac:spMk id="69" creationId="{4D50BC88-2F39-499A-B586-16C6C07BF3AD}"/>
          </ac:spMkLst>
        </pc:spChg>
        <pc:spChg chg="add del mod">
          <ac:chgData name="Manal El Bakkouri" userId="8b130982-2e3f-4164-b881-fd3a2e4b2453" providerId="ADAL" clId="{4457FA57-250B-44AC-8655-05D46C5A3D8A}" dt="2023-06-06T10:26:06.978" v="9649" actId="478"/>
          <ac:spMkLst>
            <pc:docMk/>
            <pc:sldMk cId="1486000369" sldId="230717629"/>
            <ac:spMk id="70" creationId="{5927362B-8244-41F2-973C-D6ECFE675ADE}"/>
          </ac:spMkLst>
        </pc:spChg>
        <pc:spChg chg="add del mod">
          <ac:chgData name="Manal El Bakkouri" userId="8b130982-2e3f-4164-b881-fd3a2e4b2453" providerId="ADAL" clId="{4457FA57-250B-44AC-8655-05D46C5A3D8A}" dt="2023-06-06T10:26:06.978" v="9649" actId="478"/>
          <ac:spMkLst>
            <pc:docMk/>
            <pc:sldMk cId="1486000369" sldId="230717629"/>
            <ac:spMk id="71" creationId="{722D2E01-5F91-44A7-9BF1-41C5C8AF8AA0}"/>
          </ac:spMkLst>
        </pc:spChg>
        <pc:spChg chg="add del mod">
          <ac:chgData name="Manal El Bakkouri" userId="8b130982-2e3f-4164-b881-fd3a2e4b2453" providerId="ADAL" clId="{4457FA57-250B-44AC-8655-05D46C5A3D8A}" dt="2023-06-06T10:26:06.978" v="9649" actId="478"/>
          <ac:spMkLst>
            <pc:docMk/>
            <pc:sldMk cId="1486000369" sldId="230717629"/>
            <ac:spMk id="72" creationId="{39D78079-50DF-4377-952D-217DA5287EAA}"/>
          </ac:spMkLst>
        </pc:spChg>
        <pc:spChg chg="add del mod">
          <ac:chgData name="Manal El Bakkouri" userId="8b130982-2e3f-4164-b881-fd3a2e4b2453" providerId="ADAL" clId="{4457FA57-250B-44AC-8655-05D46C5A3D8A}" dt="2023-06-06T10:26:06.978" v="9649" actId="478"/>
          <ac:spMkLst>
            <pc:docMk/>
            <pc:sldMk cId="1486000369" sldId="230717629"/>
            <ac:spMk id="73" creationId="{E7E55986-3AAC-4210-8A24-E280D44A3312}"/>
          </ac:spMkLst>
        </pc:spChg>
        <pc:spChg chg="add del mod">
          <ac:chgData name="Manal El Bakkouri" userId="8b130982-2e3f-4164-b881-fd3a2e4b2453" providerId="ADAL" clId="{4457FA57-250B-44AC-8655-05D46C5A3D8A}" dt="2023-06-06T10:26:06.978" v="9649" actId="478"/>
          <ac:spMkLst>
            <pc:docMk/>
            <pc:sldMk cId="1486000369" sldId="230717629"/>
            <ac:spMk id="74" creationId="{EA140699-BD72-4A70-BF15-9F7079034716}"/>
          </ac:spMkLst>
        </pc:spChg>
        <pc:spChg chg="add del mod">
          <ac:chgData name="Manal El Bakkouri" userId="8b130982-2e3f-4164-b881-fd3a2e4b2453" providerId="ADAL" clId="{4457FA57-250B-44AC-8655-05D46C5A3D8A}" dt="2023-06-06T10:26:06.165" v="9648"/>
          <ac:spMkLst>
            <pc:docMk/>
            <pc:sldMk cId="1486000369" sldId="230717629"/>
            <ac:spMk id="75" creationId="{2EBD72CA-E2F8-4FA1-9AEB-6ADF25065750}"/>
          </ac:spMkLst>
        </pc:spChg>
        <pc:spChg chg="add del mod">
          <ac:chgData name="Manal El Bakkouri" userId="8b130982-2e3f-4164-b881-fd3a2e4b2453" providerId="ADAL" clId="{4457FA57-250B-44AC-8655-05D46C5A3D8A}" dt="2023-06-06T10:26:06.165" v="9648"/>
          <ac:spMkLst>
            <pc:docMk/>
            <pc:sldMk cId="1486000369" sldId="230717629"/>
            <ac:spMk id="76" creationId="{DA9CDA01-BE84-4E24-A0E1-49FD324BCA6C}"/>
          </ac:spMkLst>
        </pc:spChg>
        <pc:spChg chg="add del mod">
          <ac:chgData name="Manal El Bakkouri" userId="8b130982-2e3f-4164-b881-fd3a2e4b2453" providerId="ADAL" clId="{4457FA57-250B-44AC-8655-05D46C5A3D8A}" dt="2023-06-06T10:26:06.165" v="9648"/>
          <ac:spMkLst>
            <pc:docMk/>
            <pc:sldMk cId="1486000369" sldId="230717629"/>
            <ac:spMk id="77" creationId="{1C4D4761-5868-4F6E-BA4F-47444737B168}"/>
          </ac:spMkLst>
        </pc:spChg>
        <pc:spChg chg="add del mod">
          <ac:chgData name="Manal El Bakkouri" userId="8b130982-2e3f-4164-b881-fd3a2e4b2453" providerId="ADAL" clId="{4457FA57-250B-44AC-8655-05D46C5A3D8A}" dt="2023-06-06T10:26:06.165" v="9648"/>
          <ac:spMkLst>
            <pc:docMk/>
            <pc:sldMk cId="1486000369" sldId="230717629"/>
            <ac:spMk id="78" creationId="{3A66D42D-CE16-42F8-9F32-D3C06856E3F7}"/>
          </ac:spMkLst>
        </pc:spChg>
        <pc:spChg chg="add del mod">
          <ac:chgData name="Manal El Bakkouri" userId="8b130982-2e3f-4164-b881-fd3a2e4b2453" providerId="ADAL" clId="{4457FA57-250B-44AC-8655-05D46C5A3D8A}" dt="2023-06-06T10:26:06.165" v="9648"/>
          <ac:spMkLst>
            <pc:docMk/>
            <pc:sldMk cId="1486000369" sldId="230717629"/>
            <ac:spMk id="79" creationId="{95319BA6-5A3D-4866-8A2E-DE4CFAD19980}"/>
          </ac:spMkLst>
        </pc:spChg>
        <pc:spChg chg="add del mod">
          <ac:chgData name="Manal El Bakkouri" userId="8b130982-2e3f-4164-b881-fd3a2e4b2453" providerId="ADAL" clId="{4457FA57-250B-44AC-8655-05D46C5A3D8A}" dt="2023-06-06T10:26:06.165" v="9648"/>
          <ac:spMkLst>
            <pc:docMk/>
            <pc:sldMk cId="1486000369" sldId="230717629"/>
            <ac:spMk id="80" creationId="{75484D41-2403-4BEE-8403-F89B1BAB587F}"/>
          </ac:spMkLst>
        </pc:spChg>
        <pc:spChg chg="add del mod">
          <ac:chgData name="Manal El Bakkouri" userId="8b130982-2e3f-4164-b881-fd3a2e4b2453" providerId="ADAL" clId="{4457FA57-250B-44AC-8655-05D46C5A3D8A}" dt="2023-06-06T10:26:06.165" v="9648"/>
          <ac:spMkLst>
            <pc:docMk/>
            <pc:sldMk cId="1486000369" sldId="230717629"/>
            <ac:spMk id="81" creationId="{003E9B8A-72BD-4781-931A-72962C7606C9}"/>
          </ac:spMkLst>
        </pc:spChg>
        <pc:spChg chg="add mod">
          <ac:chgData name="Manal El Bakkouri" userId="8b130982-2e3f-4164-b881-fd3a2e4b2453" providerId="ADAL" clId="{4457FA57-250B-44AC-8655-05D46C5A3D8A}" dt="2023-06-06T10:26:07.758" v="9650"/>
          <ac:spMkLst>
            <pc:docMk/>
            <pc:sldMk cId="1486000369" sldId="230717629"/>
            <ac:spMk id="82" creationId="{610DFE60-0401-4FCA-B6E6-38FA9870D556}"/>
          </ac:spMkLst>
        </pc:spChg>
        <pc:spChg chg="add mod">
          <ac:chgData name="Manal El Bakkouri" userId="8b130982-2e3f-4164-b881-fd3a2e4b2453" providerId="ADAL" clId="{4457FA57-250B-44AC-8655-05D46C5A3D8A}" dt="2023-06-06T10:26:07.758" v="9650"/>
          <ac:spMkLst>
            <pc:docMk/>
            <pc:sldMk cId="1486000369" sldId="230717629"/>
            <ac:spMk id="83" creationId="{A463B348-A3AE-476E-931F-65AEBADEC7A5}"/>
          </ac:spMkLst>
        </pc:spChg>
        <pc:spChg chg="add mod">
          <ac:chgData name="Manal El Bakkouri" userId="8b130982-2e3f-4164-b881-fd3a2e4b2453" providerId="ADAL" clId="{4457FA57-250B-44AC-8655-05D46C5A3D8A}" dt="2023-06-06T10:26:07.758" v="9650"/>
          <ac:spMkLst>
            <pc:docMk/>
            <pc:sldMk cId="1486000369" sldId="230717629"/>
            <ac:spMk id="84" creationId="{C66BBCF3-9D83-4942-9F53-C104EC5CA0AC}"/>
          </ac:spMkLst>
        </pc:spChg>
        <pc:spChg chg="add mod">
          <ac:chgData name="Manal El Bakkouri" userId="8b130982-2e3f-4164-b881-fd3a2e4b2453" providerId="ADAL" clId="{4457FA57-250B-44AC-8655-05D46C5A3D8A}" dt="2023-06-06T10:26:07.758" v="9650"/>
          <ac:spMkLst>
            <pc:docMk/>
            <pc:sldMk cId="1486000369" sldId="230717629"/>
            <ac:spMk id="85" creationId="{0089C939-7DEE-4315-AA11-34640511B687}"/>
          </ac:spMkLst>
        </pc:spChg>
        <pc:spChg chg="add mod">
          <ac:chgData name="Manal El Bakkouri" userId="8b130982-2e3f-4164-b881-fd3a2e4b2453" providerId="ADAL" clId="{4457FA57-250B-44AC-8655-05D46C5A3D8A}" dt="2023-06-06T10:26:07.758" v="9650"/>
          <ac:spMkLst>
            <pc:docMk/>
            <pc:sldMk cId="1486000369" sldId="230717629"/>
            <ac:spMk id="86" creationId="{7126CCF0-B330-41CA-B2A4-C778D4921C9F}"/>
          </ac:spMkLst>
        </pc:spChg>
        <pc:spChg chg="add mod">
          <ac:chgData name="Manal El Bakkouri" userId="8b130982-2e3f-4164-b881-fd3a2e4b2453" providerId="ADAL" clId="{4457FA57-250B-44AC-8655-05D46C5A3D8A}" dt="2023-06-06T10:26:07.758" v="9650"/>
          <ac:spMkLst>
            <pc:docMk/>
            <pc:sldMk cId="1486000369" sldId="230717629"/>
            <ac:spMk id="87" creationId="{32EBEDA0-DF00-4C43-921A-4FC2F9AB11A2}"/>
          </ac:spMkLst>
        </pc:spChg>
        <pc:spChg chg="add mod">
          <ac:chgData name="Manal El Bakkouri" userId="8b130982-2e3f-4164-b881-fd3a2e4b2453" providerId="ADAL" clId="{4457FA57-250B-44AC-8655-05D46C5A3D8A}" dt="2023-06-06T10:26:07.758" v="9650"/>
          <ac:spMkLst>
            <pc:docMk/>
            <pc:sldMk cId="1486000369" sldId="230717629"/>
            <ac:spMk id="88" creationId="{058FC893-D157-4096-B635-F4530FCE4CED}"/>
          </ac:spMkLst>
        </pc:spChg>
        <pc:spChg chg="add mod">
          <ac:chgData name="Manal El Bakkouri" userId="8b130982-2e3f-4164-b881-fd3a2e4b2453" providerId="ADAL" clId="{4457FA57-250B-44AC-8655-05D46C5A3D8A}" dt="2023-06-06T10:26:07.758" v="9650"/>
          <ac:spMkLst>
            <pc:docMk/>
            <pc:sldMk cId="1486000369" sldId="230717629"/>
            <ac:spMk id="89" creationId="{9D735273-07DB-40E3-ADE6-42EAC6192D91}"/>
          </ac:spMkLst>
        </pc:spChg>
        <pc:spChg chg="add mod">
          <ac:chgData name="Manal El Bakkouri" userId="8b130982-2e3f-4164-b881-fd3a2e4b2453" providerId="ADAL" clId="{4457FA57-250B-44AC-8655-05D46C5A3D8A}" dt="2023-06-06T10:26:07.758" v="9650"/>
          <ac:spMkLst>
            <pc:docMk/>
            <pc:sldMk cId="1486000369" sldId="230717629"/>
            <ac:spMk id="90" creationId="{E9C3A4A2-A4A6-412A-9FBD-BF6578786DF2}"/>
          </ac:spMkLst>
        </pc:spChg>
        <pc:spChg chg="mod">
          <ac:chgData name="Manal El Bakkouri" userId="8b130982-2e3f-4164-b881-fd3a2e4b2453" providerId="ADAL" clId="{4457FA57-250B-44AC-8655-05D46C5A3D8A}" dt="2023-06-03T17:57:02.656" v="5971" actId="14100"/>
          <ac:spMkLst>
            <pc:docMk/>
            <pc:sldMk cId="1486000369" sldId="230717629"/>
            <ac:spMk id="124" creationId="{E857176A-FBF5-4E21-8BF9-C39F31B9B9E2}"/>
          </ac:spMkLst>
        </pc:spChg>
        <pc:spChg chg="mod">
          <ac:chgData name="Manal El Bakkouri" userId="8b130982-2e3f-4164-b881-fd3a2e4b2453" providerId="ADAL" clId="{4457FA57-250B-44AC-8655-05D46C5A3D8A}" dt="2023-06-03T17:57:05.431" v="5972" actId="113"/>
          <ac:spMkLst>
            <pc:docMk/>
            <pc:sldMk cId="1486000369" sldId="230717629"/>
            <ac:spMk id="169" creationId="{9AF0E39F-EB50-4D24-84CD-CD9285E99B54}"/>
          </ac:spMkLst>
        </pc:spChg>
      </pc:sldChg>
      <pc:sldChg chg="addSp delSp modSp mod modTransition modNotesTx">
        <pc:chgData name="Manal El Bakkouri" userId="8b130982-2e3f-4164-b881-fd3a2e4b2453" providerId="ADAL" clId="{4457FA57-250B-44AC-8655-05D46C5A3D8A}" dt="2023-06-09T11:24:56.426" v="21684"/>
        <pc:sldMkLst>
          <pc:docMk/>
          <pc:sldMk cId="3911279721" sldId="230717630"/>
        </pc:sldMkLst>
        <pc:spChg chg="del">
          <ac:chgData name="Manal El Bakkouri" userId="8b130982-2e3f-4164-b881-fd3a2e4b2453" providerId="ADAL" clId="{4457FA57-250B-44AC-8655-05D46C5A3D8A}" dt="2023-05-31T17:08:46.145" v="657" actId="478"/>
          <ac:spMkLst>
            <pc:docMk/>
            <pc:sldMk cId="3911279721" sldId="230717630"/>
            <ac:spMk id="50" creationId="{0D675A8C-4762-4C05-BD22-AFED6BCF2286}"/>
          </ac:spMkLst>
        </pc:spChg>
        <pc:spChg chg="del">
          <ac:chgData name="Manal El Bakkouri" userId="8b130982-2e3f-4164-b881-fd3a2e4b2453" providerId="ADAL" clId="{4457FA57-250B-44AC-8655-05D46C5A3D8A}" dt="2023-05-31T17:08:46.145" v="657" actId="478"/>
          <ac:spMkLst>
            <pc:docMk/>
            <pc:sldMk cId="3911279721" sldId="230717630"/>
            <ac:spMk id="51" creationId="{5F729168-66BA-430C-BAE0-1B818C22C59B}"/>
          </ac:spMkLst>
        </pc:spChg>
        <pc:spChg chg="del">
          <ac:chgData name="Manal El Bakkouri" userId="8b130982-2e3f-4164-b881-fd3a2e4b2453" providerId="ADAL" clId="{4457FA57-250B-44AC-8655-05D46C5A3D8A}" dt="2023-05-31T17:08:46.145" v="657" actId="478"/>
          <ac:spMkLst>
            <pc:docMk/>
            <pc:sldMk cId="3911279721" sldId="230717630"/>
            <ac:spMk id="52" creationId="{3AA9E2E5-19A3-42AC-974C-BECC00D4815D}"/>
          </ac:spMkLst>
        </pc:spChg>
        <pc:spChg chg="del">
          <ac:chgData name="Manal El Bakkouri" userId="8b130982-2e3f-4164-b881-fd3a2e4b2453" providerId="ADAL" clId="{4457FA57-250B-44AC-8655-05D46C5A3D8A}" dt="2023-05-31T17:08:46.145" v="657" actId="478"/>
          <ac:spMkLst>
            <pc:docMk/>
            <pc:sldMk cId="3911279721" sldId="230717630"/>
            <ac:spMk id="53" creationId="{74C20459-E4F2-4CF2-9B4D-9F4C56AE4006}"/>
          </ac:spMkLst>
        </pc:spChg>
        <pc:spChg chg="del">
          <ac:chgData name="Manal El Bakkouri" userId="8b130982-2e3f-4164-b881-fd3a2e4b2453" providerId="ADAL" clId="{4457FA57-250B-44AC-8655-05D46C5A3D8A}" dt="2023-05-31T17:08:46.145" v="657" actId="478"/>
          <ac:spMkLst>
            <pc:docMk/>
            <pc:sldMk cId="3911279721" sldId="230717630"/>
            <ac:spMk id="54" creationId="{FDE211B4-883D-4803-9945-BF19AC0B850E}"/>
          </ac:spMkLst>
        </pc:spChg>
        <pc:spChg chg="del">
          <ac:chgData name="Manal El Bakkouri" userId="8b130982-2e3f-4164-b881-fd3a2e4b2453" providerId="ADAL" clId="{4457FA57-250B-44AC-8655-05D46C5A3D8A}" dt="2023-05-31T17:08:46.145" v="657" actId="478"/>
          <ac:spMkLst>
            <pc:docMk/>
            <pc:sldMk cId="3911279721" sldId="230717630"/>
            <ac:spMk id="55" creationId="{A4B47897-DEF0-408F-9265-0FC2E2B2492A}"/>
          </ac:spMkLst>
        </pc:spChg>
        <pc:spChg chg="del">
          <ac:chgData name="Manal El Bakkouri" userId="8b130982-2e3f-4164-b881-fd3a2e4b2453" providerId="ADAL" clId="{4457FA57-250B-44AC-8655-05D46C5A3D8A}" dt="2023-05-31T17:08:46.145" v="657" actId="478"/>
          <ac:spMkLst>
            <pc:docMk/>
            <pc:sldMk cId="3911279721" sldId="230717630"/>
            <ac:spMk id="56" creationId="{7EA0729B-96F3-44FF-B1E5-AEFEDCD90A64}"/>
          </ac:spMkLst>
        </pc:spChg>
        <pc:spChg chg="del">
          <ac:chgData name="Manal El Bakkouri" userId="8b130982-2e3f-4164-b881-fd3a2e4b2453" providerId="ADAL" clId="{4457FA57-250B-44AC-8655-05D46C5A3D8A}" dt="2023-05-31T17:08:46.145" v="657" actId="478"/>
          <ac:spMkLst>
            <pc:docMk/>
            <pc:sldMk cId="3911279721" sldId="230717630"/>
            <ac:spMk id="57" creationId="{AD90DEE4-BA59-409B-8702-59A9189D3128}"/>
          </ac:spMkLst>
        </pc:spChg>
        <pc:spChg chg="del">
          <ac:chgData name="Manal El Bakkouri" userId="8b130982-2e3f-4164-b881-fd3a2e4b2453" providerId="ADAL" clId="{4457FA57-250B-44AC-8655-05D46C5A3D8A}" dt="2023-05-31T17:08:46.145" v="657" actId="478"/>
          <ac:spMkLst>
            <pc:docMk/>
            <pc:sldMk cId="3911279721" sldId="230717630"/>
            <ac:spMk id="58" creationId="{CC9E7F20-EADC-4392-BB8D-B237DB9EE1E1}"/>
          </ac:spMkLst>
        </pc:spChg>
        <pc:spChg chg="del">
          <ac:chgData name="Manal El Bakkouri" userId="8b130982-2e3f-4164-b881-fd3a2e4b2453" providerId="ADAL" clId="{4457FA57-250B-44AC-8655-05D46C5A3D8A}" dt="2023-05-31T17:08:46.145" v="657" actId="478"/>
          <ac:spMkLst>
            <pc:docMk/>
            <pc:sldMk cId="3911279721" sldId="230717630"/>
            <ac:spMk id="59" creationId="{319F091D-9EDE-452E-964E-ED78548E6664}"/>
          </ac:spMkLst>
        </pc:spChg>
        <pc:spChg chg="add mod">
          <ac:chgData name="Manal El Bakkouri" userId="8b130982-2e3f-4164-b881-fd3a2e4b2453" providerId="ADAL" clId="{4457FA57-250B-44AC-8655-05D46C5A3D8A}" dt="2023-06-04T13:06:16.391" v="7632"/>
          <ac:spMkLst>
            <pc:docMk/>
            <pc:sldMk cId="3911279721" sldId="230717630"/>
            <ac:spMk id="65" creationId="{734D484A-4F6E-4414-ADCA-F3C326F314EE}"/>
          </ac:spMkLst>
        </pc:spChg>
        <pc:spChg chg="add del mod">
          <ac:chgData name="Manal El Bakkouri" userId="8b130982-2e3f-4164-b881-fd3a2e4b2453" providerId="ADAL" clId="{4457FA57-250B-44AC-8655-05D46C5A3D8A}" dt="2023-06-09T11:24:56.113" v="21683" actId="478"/>
          <ac:spMkLst>
            <pc:docMk/>
            <pc:sldMk cId="3911279721" sldId="230717630"/>
            <ac:spMk id="66" creationId="{40616B47-65E5-44AE-8CA8-B8E9BECF0A36}"/>
          </ac:spMkLst>
        </pc:spChg>
        <pc:spChg chg="add del mod">
          <ac:chgData name="Manal El Bakkouri" userId="8b130982-2e3f-4164-b881-fd3a2e4b2453" providerId="ADAL" clId="{4457FA57-250B-44AC-8655-05D46C5A3D8A}" dt="2023-06-09T11:24:56.113" v="21683" actId="478"/>
          <ac:spMkLst>
            <pc:docMk/>
            <pc:sldMk cId="3911279721" sldId="230717630"/>
            <ac:spMk id="67" creationId="{DB19165C-A0AC-4C9C-BF51-6F602AA9A843}"/>
          </ac:spMkLst>
        </pc:spChg>
        <pc:spChg chg="add del mod">
          <ac:chgData name="Manal El Bakkouri" userId="8b130982-2e3f-4164-b881-fd3a2e4b2453" providerId="ADAL" clId="{4457FA57-250B-44AC-8655-05D46C5A3D8A}" dt="2023-06-06T10:25:55.784" v="9645" actId="478"/>
          <ac:spMkLst>
            <pc:docMk/>
            <pc:sldMk cId="3911279721" sldId="230717630"/>
            <ac:spMk id="68" creationId="{1DE5C6E2-5723-4900-8E6E-6F3E12653770}"/>
          </ac:spMkLst>
        </pc:spChg>
        <pc:spChg chg="add mod">
          <ac:chgData name="Manal El Bakkouri" userId="8b130982-2e3f-4164-b881-fd3a2e4b2453" providerId="ADAL" clId="{4457FA57-250B-44AC-8655-05D46C5A3D8A}" dt="2023-06-09T11:24:56.426" v="21684"/>
          <ac:spMkLst>
            <pc:docMk/>
            <pc:sldMk cId="3911279721" sldId="230717630"/>
            <ac:spMk id="68" creationId="{FD8F25BB-D593-4C1F-981C-8909BF9597A3}"/>
          </ac:spMkLst>
        </pc:spChg>
        <pc:spChg chg="add mod">
          <ac:chgData name="Manal El Bakkouri" userId="8b130982-2e3f-4164-b881-fd3a2e4b2453" providerId="ADAL" clId="{4457FA57-250B-44AC-8655-05D46C5A3D8A}" dt="2023-06-09T11:24:56.426" v="21684"/>
          <ac:spMkLst>
            <pc:docMk/>
            <pc:sldMk cId="3911279721" sldId="230717630"/>
            <ac:spMk id="69" creationId="{0441BAA3-B9DC-4F6F-B134-357633BE5B3B}"/>
          </ac:spMkLst>
        </pc:spChg>
        <pc:spChg chg="add del mod">
          <ac:chgData name="Manal El Bakkouri" userId="8b130982-2e3f-4164-b881-fd3a2e4b2453" providerId="ADAL" clId="{4457FA57-250B-44AC-8655-05D46C5A3D8A}" dt="2023-06-06T10:25:55.784" v="9645" actId="478"/>
          <ac:spMkLst>
            <pc:docMk/>
            <pc:sldMk cId="3911279721" sldId="230717630"/>
            <ac:spMk id="69" creationId="{489BBD98-CF7C-46DE-903D-66F86CF84B99}"/>
          </ac:spMkLst>
        </pc:spChg>
        <pc:spChg chg="add mod">
          <ac:chgData name="Manal El Bakkouri" userId="8b130982-2e3f-4164-b881-fd3a2e4b2453" providerId="ADAL" clId="{4457FA57-250B-44AC-8655-05D46C5A3D8A}" dt="2023-06-09T11:24:56.426" v="21684"/>
          <ac:spMkLst>
            <pc:docMk/>
            <pc:sldMk cId="3911279721" sldId="230717630"/>
            <ac:spMk id="70" creationId="{33814CB9-B132-4B00-8F75-1E36D5C3CA63}"/>
          </ac:spMkLst>
        </pc:spChg>
        <pc:spChg chg="add del mod">
          <ac:chgData name="Manal El Bakkouri" userId="8b130982-2e3f-4164-b881-fd3a2e4b2453" providerId="ADAL" clId="{4457FA57-250B-44AC-8655-05D46C5A3D8A}" dt="2023-06-06T10:25:55.784" v="9645" actId="478"/>
          <ac:spMkLst>
            <pc:docMk/>
            <pc:sldMk cId="3911279721" sldId="230717630"/>
            <ac:spMk id="70" creationId="{C47EAFD6-E3C2-4CBF-A940-37BDB54EA883}"/>
          </ac:spMkLst>
        </pc:spChg>
        <pc:spChg chg="add del mod">
          <ac:chgData name="Manal El Bakkouri" userId="8b130982-2e3f-4164-b881-fd3a2e4b2453" providerId="ADAL" clId="{4457FA57-250B-44AC-8655-05D46C5A3D8A}" dt="2023-06-06T10:25:55.784" v="9645" actId="478"/>
          <ac:spMkLst>
            <pc:docMk/>
            <pc:sldMk cId="3911279721" sldId="230717630"/>
            <ac:spMk id="71" creationId="{21BCD5D5-9474-402B-A915-2A5BE9515823}"/>
          </ac:spMkLst>
        </pc:spChg>
        <pc:spChg chg="add mod">
          <ac:chgData name="Manal El Bakkouri" userId="8b130982-2e3f-4164-b881-fd3a2e4b2453" providerId="ADAL" clId="{4457FA57-250B-44AC-8655-05D46C5A3D8A}" dt="2023-06-09T11:24:56.426" v="21684"/>
          <ac:spMkLst>
            <pc:docMk/>
            <pc:sldMk cId="3911279721" sldId="230717630"/>
            <ac:spMk id="71" creationId="{FA210F54-AE7A-4D11-92DC-758E6B0FF2A4}"/>
          </ac:spMkLst>
        </pc:spChg>
        <pc:spChg chg="add del mod">
          <ac:chgData name="Manal El Bakkouri" userId="8b130982-2e3f-4164-b881-fd3a2e4b2453" providerId="ADAL" clId="{4457FA57-250B-44AC-8655-05D46C5A3D8A}" dt="2023-06-06T10:25:55.784" v="9645" actId="478"/>
          <ac:spMkLst>
            <pc:docMk/>
            <pc:sldMk cId="3911279721" sldId="230717630"/>
            <ac:spMk id="72" creationId="{72EE93C3-0826-46C3-A251-2A7E2ABD373A}"/>
          </ac:spMkLst>
        </pc:spChg>
        <pc:spChg chg="add del mod">
          <ac:chgData name="Manal El Bakkouri" userId="8b130982-2e3f-4164-b881-fd3a2e4b2453" providerId="ADAL" clId="{4457FA57-250B-44AC-8655-05D46C5A3D8A}" dt="2023-06-06T10:25:55.784" v="9645" actId="478"/>
          <ac:spMkLst>
            <pc:docMk/>
            <pc:sldMk cId="3911279721" sldId="230717630"/>
            <ac:spMk id="73" creationId="{E0E3D1A4-D977-452F-B53E-E86E28908F8C}"/>
          </ac:spMkLst>
        </pc:spChg>
        <pc:spChg chg="add del mod">
          <ac:chgData name="Manal El Bakkouri" userId="8b130982-2e3f-4164-b881-fd3a2e4b2453" providerId="ADAL" clId="{4457FA57-250B-44AC-8655-05D46C5A3D8A}" dt="2023-06-06T10:25:55.784" v="9645" actId="478"/>
          <ac:spMkLst>
            <pc:docMk/>
            <pc:sldMk cId="3911279721" sldId="230717630"/>
            <ac:spMk id="74" creationId="{5C0EE024-D494-491C-A706-E0C1C6E7EF28}"/>
          </ac:spMkLst>
        </pc:spChg>
        <pc:spChg chg="add mod">
          <ac:chgData name="Manal El Bakkouri" userId="8b130982-2e3f-4164-b881-fd3a2e4b2453" providerId="ADAL" clId="{4457FA57-250B-44AC-8655-05D46C5A3D8A}" dt="2023-06-06T10:25:56.054" v="9646"/>
          <ac:spMkLst>
            <pc:docMk/>
            <pc:sldMk cId="3911279721" sldId="230717630"/>
            <ac:spMk id="75" creationId="{CB4896AB-BF01-489F-9609-B12B0CCD17AC}"/>
          </ac:spMkLst>
        </pc:spChg>
        <pc:spChg chg="add mod">
          <ac:chgData name="Manal El Bakkouri" userId="8b130982-2e3f-4164-b881-fd3a2e4b2453" providerId="ADAL" clId="{4457FA57-250B-44AC-8655-05D46C5A3D8A}" dt="2023-06-06T10:25:56.054" v="9646"/>
          <ac:spMkLst>
            <pc:docMk/>
            <pc:sldMk cId="3911279721" sldId="230717630"/>
            <ac:spMk id="76" creationId="{DAA005E4-40A9-4D49-8571-24594C171603}"/>
          </ac:spMkLst>
        </pc:spChg>
        <pc:spChg chg="add del mod">
          <ac:chgData name="Manal El Bakkouri" userId="8b130982-2e3f-4164-b881-fd3a2e4b2453" providerId="ADAL" clId="{4457FA57-250B-44AC-8655-05D46C5A3D8A}" dt="2023-06-09T11:24:56.113" v="21683" actId="478"/>
          <ac:spMkLst>
            <pc:docMk/>
            <pc:sldMk cId="3911279721" sldId="230717630"/>
            <ac:spMk id="77" creationId="{AB972F49-F3D8-4170-A6F5-EC924AFC9998}"/>
          </ac:spMkLst>
        </pc:spChg>
        <pc:spChg chg="add mod">
          <ac:chgData name="Manal El Bakkouri" userId="8b130982-2e3f-4164-b881-fd3a2e4b2453" providerId="ADAL" clId="{4457FA57-250B-44AC-8655-05D46C5A3D8A}" dt="2023-06-06T10:25:56.054" v="9646"/>
          <ac:spMkLst>
            <pc:docMk/>
            <pc:sldMk cId="3911279721" sldId="230717630"/>
            <ac:spMk id="78" creationId="{B0C60EF5-3048-40DE-BF4A-65F9E4D72BCD}"/>
          </ac:spMkLst>
        </pc:spChg>
        <pc:spChg chg="add mod">
          <ac:chgData name="Manal El Bakkouri" userId="8b130982-2e3f-4164-b881-fd3a2e4b2453" providerId="ADAL" clId="{4457FA57-250B-44AC-8655-05D46C5A3D8A}" dt="2023-06-06T10:25:56.054" v="9646"/>
          <ac:spMkLst>
            <pc:docMk/>
            <pc:sldMk cId="3911279721" sldId="230717630"/>
            <ac:spMk id="79" creationId="{737529D2-E5BC-4121-84A7-D1EA515EC88A}"/>
          </ac:spMkLst>
        </pc:spChg>
        <pc:spChg chg="add mod">
          <ac:chgData name="Manal El Bakkouri" userId="8b130982-2e3f-4164-b881-fd3a2e4b2453" providerId="ADAL" clId="{4457FA57-250B-44AC-8655-05D46C5A3D8A}" dt="2023-06-06T10:25:56.054" v="9646"/>
          <ac:spMkLst>
            <pc:docMk/>
            <pc:sldMk cId="3911279721" sldId="230717630"/>
            <ac:spMk id="80" creationId="{B6248E2D-2A6B-40BD-9F3A-D2DC50C0D106}"/>
          </ac:spMkLst>
        </pc:spChg>
        <pc:spChg chg="add mod">
          <ac:chgData name="Manal El Bakkouri" userId="8b130982-2e3f-4164-b881-fd3a2e4b2453" providerId="ADAL" clId="{4457FA57-250B-44AC-8655-05D46C5A3D8A}" dt="2023-06-06T10:25:56.054" v="9646"/>
          <ac:spMkLst>
            <pc:docMk/>
            <pc:sldMk cId="3911279721" sldId="230717630"/>
            <ac:spMk id="81" creationId="{9804FF7E-BFF3-41DD-9420-17E4AFEC4386}"/>
          </ac:spMkLst>
        </pc:spChg>
        <pc:spChg chg="add mod">
          <ac:chgData name="Manal El Bakkouri" userId="8b130982-2e3f-4164-b881-fd3a2e4b2453" providerId="ADAL" clId="{4457FA57-250B-44AC-8655-05D46C5A3D8A}" dt="2023-06-07T09:17:17.137" v="17359" actId="571"/>
          <ac:spMkLst>
            <pc:docMk/>
            <pc:sldMk cId="3911279721" sldId="230717630"/>
            <ac:spMk id="82" creationId="{91FE3F92-3C8F-4E31-BE76-F88EF5689AA7}"/>
          </ac:spMkLst>
        </pc:spChg>
        <pc:spChg chg="add mod">
          <ac:chgData name="Manal El Bakkouri" userId="8b130982-2e3f-4164-b881-fd3a2e4b2453" providerId="ADAL" clId="{4457FA57-250B-44AC-8655-05D46C5A3D8A}" dt="2023-06-07T09:17:17.137" v="17359" actId="571"/>
          <ac:spMkLst>
            <pc:docMk/>
            <pc:sldMk cId="3911279721" sldId="230717630"/>
            <ac:spMk id="83" creationId="{3D0D45A2-13A2-4274-A599-F7A4F458D1CF}"/>
          </ac:spMkLst>
        </pc:spChg>
        <pc:spChg chg="mod topLvl">
          <ac:chgData name="Manal El Bakkouri" userId="8b130982-2e3f-4164-b881-fd3a2e4b2453" providerId="ADAL" clId="{4457FA57-250B-44AC-8655-05D46C5A3D8A}" dt="2023-06-07T09:34:14.548" v="17458" actId="165"/>
          <ac:spMkLst>
            <pc:docMk/>
            <pc:sldMk cId="3911279721" sldId="230717630"/>
            <ac:spMk id="117" creationId="{106CD99C-D06C-4500-8C85-1DF22392E543}"/>
          </ac:spMkLst>
        </pc:spChg>
        <pc:spChg chg="mod topLvl">
          <ac:chgData name="Manal El Bakkouri" userId="8b130982-2e3f-4164-b881-fd3a2e4b2453" providerId="ADAL" clId="{4457FA57-250B-44AC-8655-05D46C5A3D8A}" dt="2023-06-07T09:34:18.626" v="17459" actId="14100"/>
          <ac:spMkLst>
            <pc:docMk/>
            <pc:sldMk cId="3911279721" sldId="230717630"/>
            <ac:spMk id="118" creationId="{D6230F0A-3089-4FE2-8CA2-9F4872ED312A}"/>
          </ac:spMkLst>
        </pc:spChg>
        <pc:spChg chg="mod topLvl">
          <ac:chgData name="Manal El Bakkouri" userId="8b130982-2e3f-4164-b881-fd3a2e4b2453" providerId="ADAL" clId="{4457FA57-250B-44AC-8655-05D46C5A3D8A}" dt="2023-06-07T09:22:10.939" v="17402" actId="14100"/>
          <ac:spMkLst>
            <pc:docMk/>
            <pc:sldMk cId="3911279721" sldId="230717630"/>
            <ac:spMk id="119" creationId="{8BB3E113-DBDC-4943-BC20-08A1D8647163}"/>
          </ac:spMkLst>
        </pc:spChg>
        <pc:spChg chg="mod topLvl">
          <ac:chgData name="Manal El Bakkouri" userId="8b130982-2e3f-4164-b881-fd3a2e4b2453" providerId="ADAL" clId="{4457FA57-250B-44AC-8655-05D46C5A3D8A}" dt="2023-06-07T09:22:10.939" v="17402" actId="14100"/>
          <ac:spMkLst>
            <pc:docMk/>
            <pc:sldMk cId="3911279721" sldId="230717630"/>
            <ac:spMk id="120" creationId="{DBA511E5-8029-4BAF-B020-F9BACBA7C36A}"/>
          </ac:spMkLst>
        </pc:spChg>
        <pc:spChg chg="mod topLvl">
          <ac:chgData name="Manal El Bakkouri" userId="8b130982-2e3f-4164-b881-fd3a2e4b2453" providerId="ADAL" clId="{4457FA57-250B-44AC-8655-05D46C5A3D8A}" dt="2023-06-07T09:28:18.606" v="17446" actId="14100"/>
          <ac:spMkLst>
            <pc:docMk/>
            <pc:sldMk cId="3911279721" sldId="230717630"/>
            <ac:spMk id="121" creationId="{EECC24BB-F3E3-4694-B71D-CFCCEB9DDADC}"/>
          </ac:spMkLst>
        </pc:spChg>
        <pc:spChg chg="mod topLvl">
          <ac:chgData name="Manal El Bakkouri" userId="8b130982-2e3f-4164-b881-fd3a2e4b2453" providerId="ADAL" clId="{4457FA57-250B-44AC-8655-05D46C5A3D8A}" dt="2023-06-07T09:28:16.895" v="17442" actId="165"/>
          <ac:spMkLst>
            <pc:docMk/>
            <pc:sldMk cId="3911279721" sldId="230717630"/>
            <ac:spMk id="122" creationId="{4799DAD5-7EDB-4FB6-9D0D-6E4A79685091}"/>
          </ac:spMkLst>
        </pc:spChg>
        <pc:spChg chg="del">
          <ac:chgData name="Manal El Bakkouri" userId="8b130982-2e3f-4164-b881-fd3a2e4b2453" providerId="ADAL" clId="{4457FA57-250B-44AC-8655-05D46C5A3D8A}" dt="2023-06-07T09:10:40.986" v="17272" actId="478"/>
          <ac:spMkLst>
            <pc:docMk/>
            <pc:sldMk cId="3911279721" sldId="230717630"/>
            <ac:spMk id="123" creationId="{94591D08-94D5-445E-908A-53DC495E375A}"/>
          </ac:spMkLst>
        </pc:spChg>
        <pc:spChg chg="del">
          <ac:chgData name="Manal El Bakkouri" userId="8b130982-2e3f-4164-b881-fd3a2e4b2453" providerId="ADAL" clId="{4457FA57-250B-44AC-8655-05D46C5A3D8A}" dt="2023-06-07T09:10:37.324" v="17269" actId="478"/>
          <ac:spMkLst>
            <pc:docMk/>
            <pc:sldMk cId="3911279721" sldId="230717630"/>
            <ac:spMk id="124" creationId="{E857176A-FBF5-4E21-8BF9-C39F31B9B9E2}"/>
          </ac:spMkLst>
        </pc:spChg>
        <pc:spChg chg="mod">
          <ac:chgData name="Manal El Bakkouri" userId="8b130982-2e3f-4164-b881-fd3a2e4b2453" providerId="ADAL" clId="{4457FA57-250B-44AC-8655-05D46C5A3D8A}" dt="2023-06-07T09:28:12.588" v="17437" actId="14100"/>
          <ac:spMkLst>
            <pc:docMk/>
            <pc:sldMk cId="3911279721" sldId="230717630"/>
            <ac:spMk id="125" creationId="{2DAC146E-9949-4F3C-AB58-D525CB78D374}"/>
          </ac:spMkLst>
        </pc:spChg>
        <pc:spChg chg="mod">
          <ac:chgData name="Manal El Bakkouri" userId="8b130982-2e3f-4164-b881-fd3a2e4b2453" providerId="ADAL" clId="{4457FA57-250B-44AC-8655-05D46C5A3D8A}" dt="2023-06-07T09:28:12.588" v="17437" actId="14100"/>
          <ac:spMkLst>
            <pc:docMk/>
            <pc:sldMk cId="3911279721" sldId="230717630"/>
            <ac:spMk id="126" creationId="{77FC47C5-7F1B-4A3B-82CB-2BCBDE2864E8}"/>
          </ac:spMkLst>
        </pc:spChg>
        <pc:spChg chg="mod">
          <ac:chgData name="Manal El Bakkouri" userId="8b130982-2e3f-4164-b881-fd3a2e4b2453" providerId="ADAL" clId="{4457FA57-250B-44AC-8655-05D46C5A3D8A}" dt="2023-06-07T09:15:38.658" v="17322" actId="1076"/>
          <ac:spMkLst>
            <pc:docMk/>
            <pc:sldMk cId="3911279721" sldId="230717630"/>
            <ac:spMk id="127" creationId="{36D2A68F-A686-4C36-B5F1-3B7F8C1B8339}"/>
          </ac:spMkLst>
        </pc:spChg>
        <pc:spChg chg="mod">
          <ac:chgData name="Manal El Bakkouri" userId="8b130982-2e3f-4164-b881-fd3a2e4b2453" providerId="ADAL" clId="{4457FA57-250B-44AC-8655-05D46C5A3D8A}" dt="2023-06-07T09:16:22.219" v="17345" actId="1076"/>
          <ac:spMkLst>
            <pc:docMk/>
            <pc:sldMk cId="3911279721" sldId="230717630"/>
            <ac:spMk id="128" creationId="{E24EA950-C290-4C89-9F1C-40F15363E3BF}"/>
          </ac:spMkLst>
        </pc:spChg>
        <pc:spChg chg="del">
          <ac:chgData name="Manal El Bakkouri" userId="8b130982-2e3f-4164-b881-fd3a2e4b2453" providerId="ADAL" clId="{4457FA57-250B-44AC-8655-05D46C5A3D8A}" dt="2023-06-07T09:10:54.151" v="17276" actId="478"/>
          <ac:spMkLst>
            <pc:docMk/>
            <pc:sldMk cId="3911279721" sldId="230717630"/>
            <ac:spMk id="129" creationId="{8881A015-4835-479E-A042-532AD793F430}"/>
          </ac:spMkLst>
        </pc:spChg>
        <pc:spChg chg="mod">
          <ac:chgData name="Manal El Bakkouri" userId="8b130982-2e3f-4164-b881-fd3a2e4b2453" providerId="ADAL" clId="{4457FA57-250B-44AC-8655-05D46C5A3D8A}" dt="2023-06-07T09:20:05.099" v="17388" actId="1035"/>
          <ac:spMkLst>
            <pc:docMk/>
            <pc:sldMk cId="3911279721" sldId="230717630"/>
            <ac:spMk id="130" creationId="{1EEF6D97-684A-411E-8440-BB5DD08116AC}"/>
          </ac:spMkLst>
        </pc:spChg>
        <pc:spChg chg="mod">
          <ac:chgData name="Manal El Bakkouri" userId="8b130982-2e3f-4164-b881-fd3a2e4b2453" providerId="ADAL" clId="{4457FA57-250B-44AC-8655-05D46C5A3D8A}" dt="2023-06-07T09:16:56.522" v="17351" actId="1076"/>
          <ac:spMkLst>
            <pc:docMk/>
            <pc:sldMk cId="3911279721" sldId="230717630"/>
            <ac:spMk id="131" creationId="{DF8200B6-512E-499F-952E-96B34C74C71D}"/>
          </ac:spMkLst>
        </pc:spChg>
        <pc:spChg chg="mod">
          <ac:chgData name="Manal El Bakkouri" userId="8b130982-2e3f-4164-b881-fd3a2e4b2453" providerId="ADAL" clId="{4457FA57-250B-44AC-8655-05D46C5A3D8A}" dt="2023-06-07T09:17:52.354" v="17365" actId="1076"/>
          <ac:spMkLst>
            <pc:docMk/>
            <pc:sldMk cId="3911279721" sldId="230717630"/>
            <ac:spMk id="132" creationId="{4562122B-A6A5-47CA-B6C1-375FC34CF071}"/>
          </ac:spMkLst>
        </pc:spChg>
        <pc:spChg chg="mod">
          <ac:chgData name="Manal El Bakkouri" userId="8b130982-2e3f-4164-b881-fd3a2e4b2453" providerId="ADAL" clId="{4457FA57-250B-44AC-8655-05D46C5A3D8A}" dt="2023-06-07T09:21:36.880" v="17398" actId="207"/>
          <ac:spMkLst>
            <pc:docMk/>
            <pc:sldMk cId="3911279721" sldId="230717630"/>
            <ac:spMk id="133" creationId="{9009F0D8-05B2-4A33-9FA3-73A1B1C17DD4}"/>
          </ac:spMkLst>
        </pc:spChg>
        <pc:spChg chg="mod">
          <ac:chgData name="Manal El Bakkouri" userId="8b130982-2e3f-4164-b881-fd3a2e4b2453" providerId="ADAL" clId="{4457FA57-250B-44AC-8655-05D46C5A3D8A}" dt="2023-06-07T09:21:30.945" v="17397" actId="207"/>
          <ac:spMkLst>
            <pc:docMk/>
            <pc:sldMk cId="3911279721" sldId="230717630"/>
            <ac:spMk id="134" creationId="{96D4CE5B-DE4E-4185-8E77-7765B2AD0DDE}"/>
          </ac:spMkLst>
        </pc:spChg>
        <pc:spChg chg="add del mod">
          <ac:chgData name="Manal El Bakkouri" userId="8b130982-2e3f-4164-b881-fd3a2e4b2453" providerId="ADAL" clId="{4457FA57-250B-44AC-8655-05D46C5A3D8A}" dt="2023-06-07T09:21:41.424" v="17399" actId="478"/>
          <ac:spMkLst>
            <pc:docMk/>
            <pc:sldMk cId="3911279721" sldId="230717630"/>
            <ac:spMk id="135" creationId="{5F8DB2F3-8985-4CE8-AC5B-8B966B62BAAF}"/>
          </ac:spMkLst>
        </pc:spChg>
        <pc:spChg chg="mod">
          <ac:chgData name="Manal El Bakkouri" userId="8b130982-2e3f-4164-b881-fd3a2e4b2453" providerId="ADAL" clId="{4457FA57-250B-44AC-8655-05D46C5A3D8A}" dt="2023-06-07T09:21:24.880" v="17396" actId="207"/>
          <ac:spMkLst>
            <pc:docMk/>
            <pc:sldMk cId="3911279721" sldId="230717630"/>
            <ac:spMk id="136" creationId="{CD998AF5-EB20-47BD-9416-32F2C36292B6}"/>
          </ac:spMkLst>
        </pc:spChg>
        <pc:spChg chg="mod">
          <ac:chgData name="Manal El Bakkouri" userId="8b130982-2e3f-4164-b881-fd3a2e4b2453" providerId="ADAL" clId="{4457FA57-250B-44AC-8655-05D46C5A3D8A}" dt="2023-06-07T09:11:38.527" v="17280" actId="166"/>
          <ac:spMkLst>
            <pc:docMk/>
            <pc:sldMk cId="3911279721" sldId="230717630"/>
            <ac:spMk id="137" creationId="{CCDF4F6F-D84D-4041-B1F9-1A4E99D3B08C}"/>
          </ac:spMkLst>
        </pc:spChg>
        <pc:spChg chg="mod">
          <ac:chgData name="Manal El Bakkouri" userId="8b130982-2e3f-4164-b881-fd3a2e4b2453" providerId="ADAL" clId="{4457FA57-250B-44AC-8655-05D46C5A3D8A}" dt="2023-06-07T09:11:38.527" v="17280" actId="166"/>
          <ac:spMkLst>
            <pc:docMk/>
            <pc:sldMk cId="3911279721" sldId="230717630"/>
            <ac:spMk id="138" creationId="{C4279C18-DBD1-47DD-B06A-CBD3B382187D}"/>
          </ac:spMkLst>
        </pc:spChg>
        <pc:spChg chg="mod">
          <ac:chgData name="Manal El Bakkouri" userId="8b130982-2e3f-4164-b881-fd3a2e4b2453" providerId="ADAL" clId="{4457FA57-250B-44AC-8655-05D46C5A3D8A}" dt="2023-06-07T09:11:38.527" v="17280" actId="166"/>
          <ac:spMkLst>
            <pc:docMk/>
            <pc:sldMk cId="3911279721" sldId="230717630"/>
            <ac:spMk id="139" creationId="{A8359647-0C46-4769-9E91-6B7A18890B2B}"/>
          </ac:spMkLst>
        </pc:spChg>
        <pc:spChg chg="mod">
          <ac:chgData name="Manal El Bakkouri" userId="8b130982-2e3f-4164-b881-fd3a2e4b2453" providerId="ADAL" clId="{4457FA57-250B-44AC-8655-05D46C5A3D8A}" dt="2023-06-07T09:11:38.527" v="17280" actId="166"/>
          <ac:spMkLst>
            <pc:docMk/>
            <pc:sldMk cId="3911279721" sldId="230717630"/>
            <ac:spMk id="140" creationId="{CAA7ACED-407E-44A1-8A1A-69800FADEE5F}"/>
          </ac:spMkLst>
        </pc:spChg>
        <pc:spChg chg="mod">
          <ac:chgData name="Manal El Bakkouri" userId="8b130982-2e3f-4164-b881-fd3a2e4b2453" providerId="ADAL" clId="{4457FA57-250B-44AC-8655-05D46C5A3D8A}" dt="2023-06-07T09:11:38.527" v="17280" actId="166"/>
          <ac:spMkLst>
            <pc:docMk/>
            <pc:sldMk cId="3911279721" sldId="230717630"/>
            <ac:spMk id="141" creationId="{40F701DE-DC13-42E5-A750-9D2B7638CAA3}"/>
          </ac:spMkLst>
        </pc:spChg>
        <pc:spChg chg="mod">
          <ac:chgData name="Manal El Bakkouri" userId="8b130982-2e3f-4164-b881-fd3a2e4b2453" providerId="ADAL" clId="{4457FA57-250B-44AC-8655-05D46C5A3D8A}" dt="2023-06-07T09:16:22.219" v="17345" actId="1076"/>
          <ac:spMkLst>
            <pc:docMk/>
            <pc:sldMk cId="3911279721" sldId="230717630"/>
            <ac:spMk id="142" creationId="{E8725292-D9C8-45A1-BC87-5A1F18FC783A}"/>
          </ac:spMkLst>
        </pc:spChg>
        <pc:spChg chg="del">
          <ac:chgData name="Manal El Bakkouri" userId="8b130982-2e3f-4164-b881-fd3a2e4b2453" providerId="ADAL" clId="{4457FA57-250B-44AC-8655-05D46C5A3D8A}" dt="2023-06-07T09:10:52.531" v="17275" actId="478"/>
          <ac:spMkLst>
            <pc:docMk/>
            <pc:sldMk cId="3911279721" sldId="230717630"/>
            <ac:spMk id="143" creationId="{B1FBD6D6-4D0D-4865-A7A5-345DB634A4CF}"/>
          </ac:spMkLst>
        </pc:spChg>
        <pc:spChg chg="mod">
          <ac:chgData name="Manal El Bakkouri" userId="8b130982-2e3f-4164-b881-fd3a2e4b2453" providerId="ADAL" clId="{4457FA57-250B-44AC-8655-05D46C5A3D8A}" dt="2023-06-07T09:20:05.099" v="17388" actId="1035"/>
          <ac:spMkLst>
            <pc:docMk/>
            <pc:sldMk cId="3911279721" sldId="230717630"/>
            <ac:spMk id="144" creationId="{4570C6EC-9734-4697-872B-9382D48F1655}"/>
          </ac:spMkLst>
        </pc:spChg>
        <pc:spChg chg="mod">
          <ac:chgData name="Manal El Bakkouri" userId="8b130982-2e3f-4164-b881-fd3a2e4b2453" providerId="ADAL" clId="{4457FA57-250B-44AC-8655-05D46C5A3D8A}" dt="2023-06-07T09:16:56.522" v="17351" actId="1076"/>
          <ac:spMkLst>
            <pc:docMk/>
            <pc:sldMk cId="3911279721" sldId="230717630"/>
            <ac:spMk id="145" creationId="{8F7A0821-82ED-46D1-A15B-A284B2A9C669}"/>
          </ac:spMkLst>
        </pc:spChg>
        <pc:spChg chg="mod">
          <ac:chgData name="Manal El Bakkouri" userId="8b130982-2e3f-4164-b881-fd3a2e4b2453" providerId="ADAL" clId="{4457FA57-250B-44AC-8655-05D46C5A3D8A}" dt="2023-06-07T09:17:52.354" v="17365" actId="1076"/>
          <ac:spMkLst>
            <pc:docMk/>
            <pc:sldMk cId="3911279721" sldId="230717630"/>
            <ac:spMk id="146" creationId="{320A3C98-E4C7-48B6-ABCC-EB3CB87CFA10}"/>
          </ac:spMkLst>
        </pc:spChg>
        <pc:spChg chg="mod">
          <ac:chgData name="Manal El Bakkouri" userId="8b130982-2e3f-4164-b881-fd3a2e4b2453" providerId="ADAL" clId="{4457FA57-250B-44AC-8655-05D46C5A3D8A}" dt="2023-06-07T09:11:38.527" v="17280" actId="166"/>
          <ac:spMkLst>
            <pc:docMk/>
            <pc:sldMk cId="3911279721" sldId="230717630"/>
            <ac:spMk id="153" creationId="{77E05EB0-F0EF-4138-A873-30DD08732090}"/>
          </ac:spMkLst>
        </pc:spChg>
        <pc:spChg chg="mod">
          <ac:chgData name="Manal El Bakkouri" userId="8b130982-2e3f-4164-b881-fd3a2e4b2453" providerId="ADAL" clId="{4457FA57-250B-44AC-8655-05D46C5A3D8A}" dt="2023-06-07T09:11:38.527" v="17280" actId="166"/>
          <ac:spMkLst>
            <pc:docMk/>
            <pc:sldMk cId="3911279721" sldId="230717630"/>
            <ac:spMk id="154" creationId="{1D6803C8-99D6-4C22-84D9-493018A41570}"/>
          </ac:spMkLst>
        </pc:spChg>
        <pc:spChg chg="mod">
          <ac:chgData name="Manal El Bakkouri" userId="8b130982-2e3f-4164-b881-fd3a2e4b2453" providerId="ADAL" clId="{4457FA57-250B-44AC-8655-05D46C5A3D8A}" dt="2023-06-07T09:11:38.527" v="17280" actId="166"/>
          <ac:spMkLst>
            <pc:docMk/>
            <pc:sldMk cId="3911279721" sldId="230717630"/>
            <ac:spMk id="155" creationId="{9A3E178D-2130-453B-9553-ED59069037D0}"/>
          </ac:spMkLst>
        </pc:spChg>
        <pc:spChg chg="mod">
          <ac:chgData name="Manal El Bakkouri" userId="8b130982-2e3f-4164-b881-fd3a2e4b2453" providerId="ADAL" clId="{4457FA57-250B-44AC-8655-05D46C5A3D8A}" dt="2023-06-07T09:11:38.527" v="17280" actId="166"/>
          <ac:spMkLst>
            <pc:docMk/>
            <pc:sldMk cId="3911279721" sldId="230717630"/>
            <ac:spMk id="156" creationId="{9F83DFC8-7281-4EAB-A8B4-A862926D4BC8}"/>
          </ac:spMkLst>
        </pc:spChg>
        <pc:spChg chg="mod">
          <ac:chgData name="Manal El Bakkouri" userId="8b130982-2e3f-4164-b881-fd3a2e4b2453" providerId="ADAL" clId="{4457FA57-250B-44AC-8655-05D46C5A3D8A}" dt="2023-06-07T09:11:38.527" v="17280" actId="166"/>
          <ac:spMkLst>
            <pc:docMk/>
            <pc:sldMk cId="3911279721" sldId="230717630"/>
            <ac:spMk id="157" creationId="{F130C76A-AED5-4242-A5C8-E47C73884E78}"/>
          </ac:spMkLst>
        </pc:spChg>
        <pc:spChg chg="mod">
          <ac:chgData name="Manal El Bakkouri" userId="8b130982-2e3f-4164-b881-fd3a2e4b2453" providerId="ADAL" clId="{4457FA57-250B-44AC-8655-05D46C5A3D8A}" dt="2023-06-07T09:11:38.527" v="17280" actId="166"/>
          <ac:spMkLst>
            <pc:docMk/>
            <pc:sldMk cId="3911279721" sldId="230717630"/>
            <ac:spMk id="158" creationId="{AE783DF8-9A92-4299-8115-E0412D7F2F95}"/>
          </ac:spMkLst>
        </pc:spChg>
        <pc:spChg chg="mod">
          <ac:chgData name="Manal El Bakkouri" userId="8b130982-2e3f-4164-b881-fd3a2e4b2453" providerId="ADAL" clId="{4457FA57-250B-44AC-8655-05D46C5A3D8A}" dt="2023-06-07T09:11:38.527" v="17280" actId="166"/>
          <ac:spMkLst>
            <pc:docMk/>
            <pc:sldMk cId="3911279721" sldId="230717630"/>
            <ac:spMk id="159" creationId="{9F7B9A85-30FF-4FCE-AB0B-7E182D779B47}"/>
          </ac:spMkLst>
        </pc:spChg>
        <pc:spChg chg="mod">
          <ac:chgData name="Manal El Bakkouri" userId="8b130982-2e3f-4164-b881-fd3a2e4b2453" providerId="ADAL" clId="{4457FA57-250B-44AC-8655-05D46C5A3D8A}" dt="2023-06-07T09:11:38.527" v="17280" actId="166"/>
          <ac:spMkLst>
            <pc:docMk/>
            <pc:sldMk cId="3911279721" sldId="230717630"/>
            <ac:spMk id="160" creationId="{D228FAF3-16FC-44B0-A7D3-6508C4275095}"/>
          </ac:spMkLst>
        </pc:spChg>
        <pc:spChg chg="mod">
          <ac:chgData name="Manal El Bakkouri" userId="8b130982-2e3f-4164-b881-fd3a2e4b2453" providerId="ADAL" clId="{4457FA57-250B-44AC-8655-05D46C5A3D8A}" dt="2023-06-07T09:11:38.527" v="17280" actId="166"/>
          <ac:spMkLst>
            <pc:docMk/>
            <pc:sldMk cId="3911279721" sldId="230717630"/>
            <ac:spMk id="161" creationId="{F13B4A82-773E-4C38-B4BC-9FC2D1B9181A}"/>
          </ac:spMkLst>
        </pc:spChg>
        <pc:spChg chg="mod topLvl">
          <ac:chgData name="Manal El Bakkouri" userId="8b130982-2e3f-4164-b881-fd3a2e4b2453" providerId="ADAL" clId="{4457FA57-250B-44AC-8655-05D46C5A3D8A}" dt="2023-06-07T09:34:14.548" v="17458" actId="165"/>
          <ac:spMkLst>
            <pc:docMk/>
            <pc:sldMk cId="3911279721" sldId="230717630"/>
            <ac:spMk id="162" creationId="{F304A6DC-172E-4ABC-80E5-27A0DFC66EA2}"/>
          </ac:spMkLst>
        </pc:spChg>
        <pc:spChg chg="mod topLvl">
          <ac:chgData name="Manal El Bakkouri" userId="8b130982-2e3f-4164-b881-fd3a2e4b2453" providerId="ADAL" clId="{4457FA57-250B-44AC-8655-05D46C5A3D8A}" dt="2023-06-07T09:34:21.438" v="17460" actId="113"/>
          <ac:spMkLst>
            <pc:docMk/>
            <pc:sldMk cId="3911279721" sldId="230717630"/>
            <ac:spMk id="163" creationId="{85611E3E-9EA2-439F-A0D8-419697612AD8}"/>
          </ac:spMkLst>
        </pc:spChg>
        <pc:spChg chg="mod">
          <ac:chgData name="Manal El Bakkouri" userId="8b130982-2e3f-4164-b881-fd3a2e4b2453" providerId="ADAL" clId="{4457FA57-250B-44AC-8655-05D46C5A3D8A}" dt="2023-06-07T09:28:16.547" v="17440" actId="122"/>
          <ac:spMkLst>
            <pc:docMk/>
            <pc:sldMk cId="3911279721" sldId="230717630"/>
            <ac:spMk id="164" creationId="{43090170-9E86-4302-B872-1EFF239B40FB}"/>
          </ac:spMkLst>
        </pc:spChg>
        <pc:spChg chg="mod">
          <ac:chgData name="Manal El Bakkouri" userId="8b130982-2e3f-4164-b881-fd3a2e4b2453" providerId="ADAL" clId="{4457FA57-250B-44AC-8655-05D46C5A3D8A}" dt="2023-06-07T09:28:12.588" v="17437" actId="14100"/>
          <ac:spMkLst>
            <pc:docMk/>
            <pc:sldMk cId="3911279721" sldId="230717630"/>
            <ac:spMk id="165" creationId="{F413437A-2C06-42B3-A5EE-895BD0130AE9}"/>
          </ac:spMkLst>
        </pc:spChg>
        <pc:spChg chg="mod topLvl">
          <ac:chgData name="Manal El Bakkouri" userId="8b130982-2e3f-4164-b881-fd3a2e4b2453" providerId="ADAL" clId="{4457FA57-250B-44AC-8655-05D46C5A3D8A}" dt="2023-06-07T09:22:15.621" v="17403" actId="122"/>
          <ac:spMkLst>
            <pc:docMk/>
            <pc:sldMk cId="3911279721" sldId="230717630"/>
            <ac:spMk id="166" creationId="{D27B26C8-C13D-464F-B11A-DE828B22FFC3}"/>
          </ac:spMkLst>
        </pc:spChg>
        <pc:spChg chg="mod topLvl">
          <ac:chgData name="Manal El Bakkouri" userId="8b130982-2e3f-4164-b881-fd3a2e4b2453" providerId="ADAL" clId="{4457FA57-250B-44AC-8655-05D46C5A3D8A}" dt="2023-06-07T09:22:35.569" v="17407" actId="1076"/>
          <ac:spMkLst>
            <pc:docMk/>
            <pc:sldMk cId="3911279721" sldId="230717630"/>
            <ac:spMk id="167" creationId="{3DDDC167-0805-4D3B-AE2C-251C02306ACE}"/>
          </ac:spMkLst>
        </pc:spChg>
        <pc:spChg chg="del mod">
          <ac:chgData name="Manal El Bakkouri" userId="8b130982-2e3f-4164-b881-fd3a2e4b2453" providerId="ADAL" clId="{4457FA57-250B-44AC-8655-05D46C5A3D8A}" dt="2023-06-07T09:10:40.467" v="17271" actId="478"/>
          <ac:spMkLst>
            <pc:docMk/>
            <pc:sldMk cId="3911279721" sldId="230717630"/>
            <ac:spMk id="168" creationId="{9198E021-2D66-45D7-AAF5-802D59CDE8E3}"/>
          </ac:spMkLst>
        </pc:spChg>
        <pc:spChg chg="del">
          <ac:chgData name="Manal El Bakkouri" userId="8b130982-2e3f-4164-b881-fd3a2e4b2453" providerId="ADAL" clId="{4457FA57-250B-44AC-8655-05D46C5A3D8A}" dt="2023-06-07T09:10:41.834" v="17273" actId="478"/>
          <ac:spMkLst>
            <pc:docMk/>
            <pc:sldMk cId="3911279721" sldId="230717630"/>
            <ac:spMk id="169" creationId="{9AF0E39F-EB50-4D24-84CD-CD9285E99B54}"/>
          </ac:spMkLst>
        </pc:spChg>
        <pc:spChg chg="mod topLvl">
          <ac:chgData name="Manal El Bakkouri" userId="8b130982-2e3f-4164-b881-fd3a2e4b2453" providerId="ADAL" clId="{4457FA57-250B-44AC-8655-05D46C5A3D8A}" dt="2023-06-07T09:28:16.895" v="17442" actId="165"/>
          <ac:spMkLst>
            <pc:docMk/>
            <pc:sldMk cId="3911279721" sldId="230717630"/>
            <ac:spMk id="170" creationId="{19781465-D084-42C0-8F11-EA8A6B40B50B}"/>
          </ac:spMkLst>
        </pc:spChg>
        <pc:spChg chg="mod topLvl">
          <ac:chgData name="Manal El Bakkouri" userId="8b130982-2e3f-4164-b881-fd3a2e4b2453" providerId="ADAL" clId="{4457FA57-250B-44AC-8655-05D46C5A3D8A}" dt="2023-06-07T09:28:16.895" v="17442" actId="165"/>
          <ac:spMkLst>
            <pc:docMk/>
            <pc:sldMk cId="3911279721" sldId="230717630"/>
            <ac:spMk id="171" creationId="{D628E6C3-A266-430E-8C58-90D97AB26078}"/>
          </ac:spMkLst>
        </pc:spChg>
        <pc:grpChg chg="add mod">
          <ac:chgData name="Manal El Bakkouri" userId="8b130982-2e3f-4164-b881-fd3a2e4b2453" providerId="ADAL" clId="{4457FA57-250B-44AC-8655-05D46C5A3D8A}" dt="2023-06-07T09:28:12.588" v="17437" actId="14100"/>
          <ac:grpSpMkLst>
            <pc:docMk/>
            <pc:sldMk cId="3911279721" sldId="230717630"/>
            <ac:grpSpMk id="2" creationId="{AC24E6CE-6CB0-483D-B9DE-49369F158678}"/>
          </ac:grpSpMkLst>
        </pc:grpChg>
        <pc:grpChg chg="add del mod">
          <ac:chgData name="Manal El Bakkouri" userId="8b130982-2e3f-4164-b881-fd3a2e4b2453" providerId="ADAL" clId="{4457FA57-250B-44AC-8655-05D46C5A3D8A}" dt="2023-06-07T09:28:16.895" v="17442" actId="165"/>
          <ac:grpSpMkLst>
            <pc:docMk/>
            <pc:sldMk cId="3911279721" sldId="230717630"/>
            <ac:grpSpMk id="3" creationId="{9C69BDFE-8B79-461E-885D-51BCD2EE0978}"/>
          </ac:grpSpMkLst>
        </pc:grpChg>
        <pc:grpChg chg="add del mod">
          <ac:chgData name="Manal El Bakkouri" userId="8b130982-2e3f-4164-b881-fd3a2e4b2453" providerId="ADAL" clId="{4457FA57-250B-44AC-8655-05D46C5A3D8A}" dt="2023-06-07T09:12:48.576" v="17297" actId="165"/>
          <ac:grpSpMkLst>
            <pc:docMk/>
            <pc:sldMk cId="3911279721" sldId="230717630"/>
            <ac:grpSpMk id="4" creationId="{AB63A64F-166C-44CB-8ED1-3611A980265C}"/>
          </ac:grpSpMkLst>
        </pc:grpChg>
        <pc:grpChg chg="add mod">
          <ac:chgData name="Manal El Bakkouri" userId="8b130982-2e3f-4164-b881-fd3a2e4b2453" providerId="ADAL" clId="{4457FA57-250B-44AC-8655-05D46C5A3D8A}" dt="2023-06-07T09:22:10.939" v="17402" actId="14100"/>
          <ac:grpSpMkLst>
            <pc:docMk/>
            <pc:sldMk cId="3911279721" sldId="230717630"/>
            <ac:grpSpMk id="5" creationId="{B99FB03A-A3A4-48C5-9FA8-4AD4DBF1946D}"/>
          </ac:grpSpMkLst>
        </pc:grpChg>
        <pc:grpChg chg="add del mod">
          <ac:chgData name="Manal El Bakkouri" userId="8b130982-2e3f-4164-b881-fd3a2e4b2453" providerId="ADAL" clId="{4457FA57-250B-44AC-8655-05D46C5A3D8A}" dt="2023-06-07T09:34:14.548" v="17458" actId="165"/>
          <ac:grpSpMkLst>
            <pc:docMk/>
            <pc:sldMk cId="3911279721" sldId="230717630"/>
            <ac:grpSpMk id="6" creationId="{878D30EE-6415-4F2B-997F-462A6E9F98E7}"/>
          </ac:grpSpMkLst>
        </pc:grpChg>
        <pc:grpChg chg="add mod">
          <ac:chgData name="Manal El Bakkouri" userId="8b130982-2e3f-4164-b881-fd3a2e4b2453" providerId="ADAL" clId="{4457FA57-250B-44AC-8655-05D46C5A3D8A}" dt="2023-06-07T09:16:56.522" v="17351" actId="1076"/>
          <ac:grpSpMkLst>
            <pc:docMk/>
            <pc:sldMk cId="3911279721" sldId="230717630"/>
            <ac:grpSpMk id="7" creationId="{52FF8857-F7B0-4176-828A-3136C527472B}"/>
          </ac:grpSpMkLst>
        </pc:grpChg>
        <pc:grpChg chg="add mod">
          <ac:chgData name="Manal El Bakkouri" userId="8b130982-2e3f-4164-b881-fd3a2e4b2453" providerId="ADAL" clId="{4457FA57-250B-44AC-8655-05D46C5A3D8A}" dt="2023-06-07T09:20:05.099" v="17388" actId="1035"/>
          <ac:grpSpMkLst>
            <pc:docMk/>
            <pc:sldMk cId="3911279721" sldId="230717630"/>
            <ac:grpSpMk id="8" creationId="{588710C3-C70A-4830-9BFD-DFFE69E4778E}"/>
          </ac:grpSpMkLst>
        </pc:grpChg>
        <pc:grpChg chg="add mod">
          <ac:chgData name="Manal El Bakkouri" userId="8b130982-2e3f-4164-b881-fd3a2e4b2453" providerId="ADAL" clId="{4457FA57-250B-44AC-8655-05D46C5A3D8A}" dt="2023-06-07T09:17:52.354" v="17365" actId="1076"/>
          <ac:grpSpMkLst>
            <pc:docMk/>
            <pc:sldMk cId="3911279721" sldId="230717630"/>
            <ac:grpSpMk id="9" creationId="{1494306F-4324-4EF8-9B0F-A5BCCFEBCBEC}"/>
          </ac:grpSpMkLst>
        </pc:grpChg>
        <pc:picChg chg="mod">
          <ac:chgData name="Manal El Bakkouri" userId="8b130982-2e3f-4164-b881-fd3a2e4b2453" providerId="ADAL" clId="{4457FA57-250B-44AC-8655-05D46C5A3D8A}" dt="2023-06-07T09:11:38.527" v="17280" actId="166"/>
          <ac:picMkLst>
            <pc:docMk/>
            <pc:sldMk cId="3911279721" sldId="230717630"/>
            <ac:picMk id="147" creationId="{2694479C-5DC3-4DF5-8ECA-2878CAC99670}"/>
          </ac:picMkLst>
        </pc:picChg>
        <pc:picChg chg="mod">
          <ac:chgData name="Manal El Bakkouri" userId="8b130982-2e3f-4164-b881-fd3a2e4b2453" providerId="ADAL" clId="{4457FA57-250B-44AC-8655-05D46C5A3D8A}" dt="2023-06-07T09:11:38.527" v="17280" actId="166"/>
          <ac:picMkLst>
            <pc:docMk/>
            <pc:sldMk cId="3911279721" sldId="230717630"/>
            <ac:picMk id="148" creationId="{E5352050-802F-4283-8975-B73A209FF6C5}"/>
          </ac:picMkLst>
        </pc:picChg>
        <pc:picChg chg="mod">
          <ac:chgData name="Manal El Bakkouri" userId="8b130982-2e3f-4164-b881-fd3a2e4b2453" providerId="ADAL" clId="{4457FA57-250B-44AC-8655-05D46C5A3D8A}" dt="2023-06-07T09:11:38.527" v="17280" actId="166"/>
          <ac:picMkLst>
            <pc:docMk/>
            <pc:sldMk cId="3911279721" sldId="230717630"/>
            <ac:picMk id="149" creationId="{5022A6F0-FCD1-4CC4-A4A6-8D2655B26582}"/>
          </ac:picMkLst>
        </pc:picChg>
        <pc:picChg chg="mod">
          <ac:chgData name="Manal El Bakkouri" userId="8b130982-2e3f-4164-b881-fd3a2e4b2453" providerId="ADAL" clId="{4457FA57-250B-44AC-8655-05D46C5A3D8A}" dt="2023-06-07T09:11:38.527" v="17280" actId="166"/>
          <ac:picMkLst>
            <pc:docMk/>
            <pc:sldMk cId="3911279721" sldId="230717630"/>
            <ac:picMk id="150" creationId="{54F94781-CB97-41A8-AB23-4482B30B9464}"/>
          </ac:picMkLst>
        </pc:picChg>
        <pc:picChg chg="mod">
          <ac:chgData name="Manal El Bakkouri" userId="8b130982-2e3f-4164-b881-fd3a2e4b2453" providerId="ADAL" clId="{4457FA57-250B-44AC-8655-05D46C5A3D8A}" dt="2023-06-07T09:11:38.527" v="17280" actId="166"/>
          <ac:picMkLst>
            <pc:docMk/>
            <pc:sldMk cId="3911279721" sldId="230717630"/>
            <ac:picMk id="151" creationId="{1717FCCE-BE4C-413A-82B6-8EA46A261C8D}"/>
          </ac:picMkLst>
        </pc:picChg>
        <pc:picChg chg="mod">
          <ac:chgData name="Manal El Bakkouri" userId="8b130982-2e3f-4164-b881-fd3a2e4b2453" providerId="ADAL" clId="{4457FA57-250B-44AC-8655-05D46C5A3D8A}" dt="2023-06-07T09:11:38.527" v="17280" actId="166"/>
          <ac:picMkLst>
            <pc:docMk/>
            <pc:sldMk cId="3911279721" sldId="230717630"/>
            <ac:picMk id="152" creationId="{E8B9C698-6FF6-4BBB-A46D-3CE7B84BCCAA}"/>
          </ac:picMkLst>
        </pc:picChg>
      </pc:sldChg>
      <pc:sldChg chg="addSp delSp modSp mod addAnim delAnim modAnim modNotesTx">
        <pc:chgData name="Manal El Bakkouri" userId="8b130982-2e3f-4164-b881-fd3a2e4b2453" providerId="ADAL" clId="{4457FA57-250B-44AC-8655-05D46C5A3D8A}" dt="2023-06-09T11:24:43.466" v="21678"/>
        <pc:sldMkLst>
          <pc:docMk/>
          <pc:sldMk cId="4904049" sldId="230717632"/>
        </pc:sldMkLst>
        <pc:spChg chg="del">
          <ac:chgData name="Manal El Bakkouri" userId="8b130982-2e3f-4164-b881-fd3a2e4b2453" providerId="ADAL" clId="{4457FA57-250B-44AC-8655-05D46C5A3D8A}" dt="2023-05-31T16:33:53.446" v="428" actId="478"/>
          <ac:spMkLst>
            <pc:docMk/>
            <pc:sldMk cId="4904049" sldId="230717632"/>
            <ac:spMk id="2" creationId="{55346C15-3AAF-4D4F-9F35-0C3B400C8E3C}"/>
          </ac:spMkLst>
        </pc:spChg>
        <pc:spChg chg="del">
          <ac:chgData name="Manal El Bakkouri" userId="8b130982-2e3f-4164-b881-fd3a2e4b2453" providerId="ADAL" clId="{4457FA57-250B-44AC-8655-05D46C5A3D8A}" dt="2023-05-31T16:32:00.604" v="420" actId="478"/>
          <ac:spMkLst>
            <pc:docMk/>
            <pc:sldMk cId="4904049" sldId="230717632"/>
            <ac:spMk id="3" creationId="{9A7229B2-06D6-42DC-8922-145FFF951DC8}"/>
          </ac:spMkLst>
        </pc:spChg>
        <pc:spChg chg="del">
          <ac:chgData name="Manal El Bakkouri" userId="8b130982-2e3f-4164-b881-fd3a2e4b2453" providerId="ADAL" clId="{4457FA57-250B-44AC-8655-05D46C5A3D8A}" dt="2023-05-31T16:32:00.604" v="420" actId="478"/>
          <ac:spMkLst>
            <pc:docMk/>
            <pc:sldMk cId="4904049" sldId="230717632"/>
            <ac:spMk id="4" creationId="{F5F1D301-FFCB-4866-B104-3F6B17F867AF}"/>
          </ac:spMkLst>
        </pc:spChg>
        <pc:spChg chg="del">
          <ac:chgData name="Manal El Bakkouri" userId="8b130982-2e3f-4164-b881-fd3a2e4b2453" providerId="ADAL" clId="{4457FA57-250B-44AC-8655-05D46C5A3D8A}" dt="2023-05-31T16:32:00.604" v="420" actId="478"/>
          <ac:spMkLst>
            <pc:docMk/>
            <pc:sldMk cId="4904049" sldId="230717632"/>
            <ac:spMk id="5" creationId="{984C39C3-1FE4-45E7-98E6-394D31C3811E}"/>
          </ac:spMkLst>
        </pc:spChg>
        <pc:spChg chg="del">
          <ac:chgData name="Manal El Bakkouri" userId="8b130982-2e3f-4164-b881-fd3a2e4b2453" providerId="ADAL" clId="{4457FA57-250B-44AC-8655-05D46C5A3D8A}" dt="2023-05-31T16:32:00.604" v="420" actId="478"/>
          <ac:spMkLst>
            <pc:docMk/>
            <pc:sldMk cId="4904049" sldId="230717632"/>
            <ac:spMk id="6" creationId="{780191CA-8693-4BCA-A5AB-6EF35934C513}"/>
          </ac:spMkLst>
        </pc:spChg>
        <pc:spChg chg="del">
          <ac:chgData name="Manal El Bakkouri" userId="8b130982-2e3f-4164-b881-fd3a2e4b2453" providerId="ADAL" clId="{4457FA57-250B-44AC-8655-05D46C5A3D8A}" dt="2023-05-31T16:32:00.604" v="420" actId="478"/>
          <ac:spMkLst>
            <pc:docMk/>
            <pc:sldMk cId="4904049" sldId="230717632"/>
            <ac:spMk id="7" creationId="{37B82A57-1D73-4310-9B5D-A3BCC6D4083F}"/>
          </ac:spMkLst>
        </pc:spChg>
        <pc:spChg chg="del">
          <ac:chgData name="Manal El Bakkouri" userId="8b130982-2e3f-4164-b881-fd3a2e4b2453" providerId="ADAL" clId="{4457FA57-250B-44AC-8655-05D46C5A3D8A}" dt="2023-05-31T16:32:00.604" v="420" actId="478"/>
          <ac:spMkLst>
            <pc:docMk/>
            <pc:sldMk cId="4904049" sldId="230717632"/>
            <ac:spMk id="8" creationId="{B2D157D1-41DC-4FA1-B561-89AFB9AFDC39}"/>
          </ac:spMkLst>
        </pc:spChg>
        <pc:spChg chg="del">
          <ac:chgData name="Manal El Bakkouri" userId="8b130982-2e3f-4164-b881-fd3a2e4b2453" providerId="ADAL" clId="{4457FA57-250B-44AC-8655-05D46C5A3D8A}" dt="2023-05-31T16:32:00.604" v="420" actId="478"/>
          <ac:spMkLst>
            <pc:docMk/>
            <pc:sldMk cId="4904049" sldId="230717632"/>
            <ac:spMk id="9" creationId="{B21D5D09-F292-4BDD-ADB8-E2296D283887}"/>
          </ac:spMkLst>
        </pc:spChg>
        <pc:spChg chg="del">
          <ac:chgData name="Manal El Bakkouri" userId="8b130982-2e3f-4164-b881-fd3a2e4b2453" providerId="ADAL" clId="{4457FA57-250B-44AC-8655-05D46C5A3D8A}" dt="2023-05-31T16:32:00.604" v="420" actId="478"/>
          <ac:spMkLst>
            <pc:docMk/>
            <pc:sldMk cId="4904049" sldId="230717632"/>
            <ac:spMk id="10" creationId="{D8CC6B6F-D40D-4B56-8D0E-BAF67D1DDA97}"/>
          </ac:spMkLst>
        </pc:spChg>
        <pc:spChg chg="del">
          <ac:chgData name="Manal El Bakkouri" userId="8b130982-2e3f-4164-b881-fd3a2e4b2453" providerId="ADAL" clId="{4457FA57-250B-44AC-8655-05D46C5A3D8A}" dt="2023-05-31T16:32:00.604" v="420" actId="478"/>
          <ac:spMkLst>
            <pc:docMk/>
            <pc:sldMk cId="4904049" sldId="230717632"/>
            <ac:spMk id="11" creationId="{7609423A-A9C1-4F34-B46C-872D3DE8E97D}"/>
          </ac:spMkLst>
        </pc:spChg>
        <pc:spChg chg="del">
          <ac:chgData name="Manal El Bakkouri" userId="8b130982-2e3f-4164-b881-fd3a2e4b2453" providerId="ADAL" clId="{4457FA57-250B-44AC-8655-05D46C5A3D8A}" dt="2023-05-31T16:32:00.604" v="420" actId="478"/>
          <ac:spMkLst>
            <pc:docMk/>
            <pc:sldMk cId="4904049" sldId="230717632"/>
            <ac:spMk id="12" creationId="{823B0AB9-9815-4AFF-BADD-4689E04AA418}"/>
          </ac:spMkLst>
        </pc:spChg>
        <pc:spChg chg="mod">
          <ac:chgData name="Manal El Bakkouri" userId="8b130982-2e3f-4164-b881-fd3a2e4b2453" providerId="ADAL" clId="{4457FA57-250B-44AC-8655-05D46C5A3D8A}" dt="2023-06-06T13:41:01.071" v="10512" actId="113"/>
          <ac:spMkLst>
            <pc:docMk/>
            <pc:sldMk cId="4904049" sldId="230717632"/>
            <ac:spMk id="36" creationId="{7CAA98B2-BE3B-45CC-9537-E8820A07DD5F}"/>
          </ac:spMkLst>
        </pc:spChg>
        <pc:spChg chg="mod">
          <ac:chgData name="Manal El Bakkouri" userId="8b130982-2e3f-4164-b881-fd3a2e4b2453" providerId="ADAL" clId="{4457FA57-250B-44AC-8655-05D46C5A3D8A}" dt="2023-06-07T09:52:52.034" v="17547" actId="1076"/>
          <ac:spMkLst>
            <pc:docMk/>
            <pc:sldMk cId="4904049" sldId="230717632"/>
            <ac:spMk id="43" creationId="{8737B479-CBB4-469D-88A9-AC5D630D7E8D}"/>
          </ac:spMkLst>
        </pc:spChg>
        <pc:spChg chg="mod">
          <ac:chgData name="Manal El Bakkouri" userId="8b130982-2e3f-4164-b881-fd3a2e4b2453" providerId="ADAL" clId="{4457FA57-250B-44AC-8655-05D46C5A3D8A}" dt="2023-05-31T16:42:52.139" v="431" actId="1076"/>
          <ac:spMkLst>
            <pc:docMk/>
            <pc:sldMk cId="4904049" sldId="230717632"/>
            <ac:spMk id="58" creationId="{B79148E4-9412-4B9E-A7E9-EEE3C6FAB6A2}"/>
          </ac:spMkLst>
        </pc:spChg>
        <pc:spChg chg="mod">
          <ac:chgData name="Manal El Bakkouri" userId="8b130982-2e3f-4164-b881-fd3a2e4b2453" providerId="ADAL" clId="{4457FA57-250B-44AC-8655-05D46C5A3D8A}" dt="2023-05-31T16:39:19.876" v="430"/>
          <ac:spMkLst>
            <pc:docMk/>
            <pc:sldMk cId="4904049" sldId="230717632"/>
            <ac:spMk id="65" creationId="{83733ED8-6631-4E80-BA69-C2CD97A8DCFD}"/>
          </ac:spMkLst>
        </pc:spChg>
        <pc:spChg chg="add mod">
          <ac:chgData name="Manal El Bakkouri" userId="8b130982-2e3f-4164-b881-fd3a2e4b2453" providerId="ADAL" clId="{4457FA57-250B-44AC-8655-05D46C5A3D8A}" dt="2023-06-09T11:24:43.466" v="21678"/>
          <ac:spMkLst>
            <pc:docMk/>
            <pc:sldMk cId="4904049" sldId="230717632"/>
            <ac:spMk id="73" creationId="{6707E31D-9636-40E8-ABD9-0E85D9896DE4}"/>
          </ac:spMkLst>
        </pc:spChg>
        <pc:spChg chg="add mod">
          <ac:chgData name="Manal El Bakkouri" userId="8b130982-2e3f-4164-b881-fd3a2e4b2453" providerId="ADAL" clId="{4457FA57-250B-44AC-8655-05D46C5A3D8A}" dt="2023-06-09T11:24:43.466" v="21678"/>
          <ac:spMkLst>
            <pc:docMk/>
            <pc:sldMk cId="4904049" sldId="230717632"/>
            <ac:spMk id="74" creationId="{15581664-2866-4315-B853-19E21551EF0E}"/>
          </ac:spMkLst>
        </pc:spChg>
        <pc:spChg chg="add mod">
          <ac:chgData name="Manal El Bakkouri" userId="8b130982-2e3f-4164-b881-fd3a2e4b2453" providerId="ADAL" clId="{4457FA57-250B-44AC-8655-05D46C5A3D8A}" dt="2023-06-09T11:24:43.466" v="21678"/>
          <ac:spMkLst>
            <pc:docMk/>
            <pc:sldMk cId="4904049" sldId="230717632"/>
            <ac:spMk id="75" creationId="{953A7E7F-9656-4D23-9789-B6B4269C8B36}"/>
          </ac:spMkLst>
        </pc:spChg>
        <pc:spChg chg="add mod">
          <ac:chgData name="Manal El Bakkouri" userId="8b130982-2e3f-4164-b881-fd3a2e4b2453" providerId="ADAL" clId="{4457FA57-250B-44AC-8655-05D46C5A3D8A}" dt="2023-06-09T11:24:43.466" v="21678"/>
          <ac:spMkLst>
            <pc:docMk/>
            <pc:sldMk cId="4904049" sldId="230717632"/>
            <ac:spMk id="76" creationId="{A87BF8C2-72CF-43AC-B95E-D7BF11FD3C08}"/>
          </ac:spMkLst>
        </pc:spChg>
        <pc:spChg chg="add mod">
          <ac:chgData name="Manal El Bakkouri" userId="8b130982-2e3f-4164-b881-fd3a2e4b2453" providerId="ADAL" clId="{4457FA57-250B-44AC-8655-05D46C5A3D8A}" dt="2023-06-04T13:05:06.462" v="7611" actId="20577"/>
          <ac:spMkLst>
            <pc:docMk/>
            <pc:sldMk cId="4904049" sldId="230717632"/>
            <ac:spMk id="82" creationId="{8CE219CA-904A-4C57-BACD-63944EF52E5B}"/>
          </ac:spMkLst>
        </pc:spChg>
        <pc:spChg chg="add del mod">
          <ac:chgData name="Manal El Bakkouri" userId="8b130982-2e3f-4164-b881-fd3a2e4b2453" providerId="ADAL" clId="{4457FA57-250B-44AC-8655-05D46C5A3D8A}" dt="2023-06-09T11:24:43.170" v="21677" actId="478"/>
          <ac:spMkLst>
            <pc:docMk/>
            <pc:sldMk cId="4904049" sldId="230717632"/>
            <ac:spMk id="83" creationId="{906A5FA8-1973-46DC-8BEE-94F6580272B0}"/>
          </ac:spMkLst>
        </pc:spChg>
        <pc:spChg chg="add del mod">
          <ac:chgData name="Manal El Bakkouri" userId="8b130982-2e3f-4164-b881-fd3a2e4b2453" providerId="ADAL" clId="{4457FA57-250B-44AC-8655-05D46C5A3D8A}" dt="2023-06-09T11:24:43.170" v="21677" actId="478"/>
          <ac:spMkLst>
            <pc:docMk/>
            <pc:sldMk cId="4904049" sldId="230717632"/>
            <ac:spMk id="84" creationId="{726706A7-121E-413A-B2CF-6F6E18667768}"/>
          </ac:spMkLst>
        </pc:spChg>
        <pc:spChg chg="add mod">
          <ac:chgData name="Manal El Bakkouri" userId="8b130982-2e3f-4164-b881-fd3a2e4b2453" providerId="ADAL" clId="{4457FA57-250B-44AC-8655-05D46C5A3D8A}" dt="2023-06-06T10:26:39.752" v="9662"/>
          <ac:spMkLst>
            <pc:docMk/>
            <pc:sldMk cId="4904049" sldId="230717632"/>
            <ac:spMk id="85" creationId="{E537C2A7-CE28-4891-9EB3-AAE5C5D95FF3}"/>
          </ac:spMkLst>
        </pc:spChg>
        <pc:spChg chg="add mod">
          <ac:chgData name="Manal El Bakkouri" userId="8b130982-2e3f-4164-b881-fd3a2e4b2453" providerId="ADAL" clId="{4457FA57-250B-44AC-8655-05D46C5A3D8A}" dt="2023-06-06T10:26:39.752" v="9662"/>
          <ac:spMkLst>
            <pc:docMk/>
            <pc:sldMk cId="4904049" sldId="230717632"/>
            <ac:spMk id="86" creationId="{95E1A0ED-BCB7-484D-AAA3-70F8869576C5}"/>
          </ac:spMkLst>
        </pc:spChg>
        <pc:spChg chg="add del mod">
          <ac:chgData name="Manal El Bakkouri" userId="8b130982-2e3f-4164-b881-fd3a2e4b2453" providerId="ADAL" clId="{4457FA57-250B-44AC-8655-05D46C5A3D8A}" dt="2023-06-09T11:24:43.170" v="21677" actId="478"/>
          <ac:spMkLst>
            <pc:docMk/>
            <pc:sldMk cId="4904049" sldId="230717632"/>
            <ac:spMk id="87" creationId="{98523869-4712-4B4B-B17E-45A714AF284E}"/>
          </ac:spMkLst>
        </pc:spChg>
        <pc:spChg chg="add mod">
          <ac:chgData name="Manal El Bakkouri" userId="8b130982-2e3f-4164-b881-fd3a2e4b2453" providerId="ADAL" clId="{4457FA57-250B-44AC-8655-05D46C5A3D8A}" dt="2023-06-06T10:26:39.752" v="9662"/>
          <ac:spMkLst>
            <pc:docMk/>
            <pc:sldMk cId="4904049" sldId="230717632"/>
            <ac:spMk id="88" creationId="{340879CE-E927-4D1E-8AE4-A7B4DD2A8BCB}"/>
          </ac:spMkLst>
        </pc:spChg>
        <pc:spChg chg="add mod">
          <ac:chgData name="Manal El Bakkouri" userId="8b130982-2e3f-4164-b881-fd3a2e4b2453" providerId="ADAL" clId="{4457FA57-250B-44AC-8655-05D46C5A3D8A}" dt="2023-06-06T10:26:39.752" v="9662"/>
          <ac:spMkLst>
            <pc:docMk/>
            <pc:sldMk cId="4904049" sldId="230717632"/>
            <ac:spMk id="89" creationId="{4C385A1D-7B7B-42D2-851F-C89796DE135A}"/>
          </ac:spMkLst>
        </pc:spChg>
        <pc:spChg chg="add mod">
          <ac:chgData name="Manal El Bakkouri" userId="8b130982-2e3f-4164-b881-fd3a2e4b2453" providerId="ADAL" clId="{4457FA57-250B-44AC-8655-05D46C5A3D8A}" dt="2023-06-06T10:26:39.752" v="9662"/>
          <ac:spMkLst>
            <pc:docMk/>
            <pc:sldMk cId="4904049" sldId="230717632"/>
            <ac:spMk id="90" creationId="{7B349D85-575D-4FFC-9ED0-4A87A775E7D3}"/>
          </ac:spMkLst>
        </pc:spChg>
        <pc:spChg chg="add mod">
          <ac:chgData name="Manal El Bakkouri" userId="8b130982-2e3f-4164-b881-fd3a2e4b2453" providerId="ADAL" clId="{4457FA57-250B-44AC-8655-05D46C5A3D8A}" dt="2023-06-06T10:26:39.752" v="9662"/>
          <ac:spMkLst>
            <pc:docMk/>
            <pc:sldMk cId="4904049" sldId="230717632"/>
            <ac:spMk id="91" creationId="{0F498FA9-9964-4AA7-95A2-14B7B7ADC703}"/>
          </ac:spMkLst>
        </pc:spChg>
        <pc:spChg chg="add del mod">
          <ac:chgData name="Manal El Bakkouri" userId="8b130982-2e3f-4164-b881-fd3a2e4b2453" providerId="ADAL" clId="{4457FA57-250B-44AC-8655-05D46C5A3D8A}" dt="2023-06-06T10:26:38.628" v="9661" actId="478"/>
          <ac:spMkLst>
            <pc:docMk/>
            <pc:sldMk cId="4904049" sldId="230717632"/>
            <ac:spMk id="96" creationId="{CD036C3D-A24C-4838-B1F6-066E0E13C322}"/>
          </ac:spMkLst>
        </pc:spChg>
        <pc:spChg chg="add del mod">
          <ac:chgData name="Manal El Bakkouri" userId="8b130982-2e3f-4164-b881-fd3a2e4b2453" providerId="ADAL" clId="{4457FA57-250B-44AC-8655-05D46C5A3D8A}" dt="2023-06-06T10:26:38.628" v="9661" actId="478"/>
          <ac:spMkLst>
            <pc:docMk/>
            <pc:sldMk cId="4904049" sldId="230717632"/>
            <ac:spMk id="97" creationId="{1E140DB0-94B0-46A1-9603-B8F2BD9FAC5B}"/>
          </ac:spMkLst>
        </pc:spChg>
        <pc:spChg chg="add del mod">
          <ac:chgData name="Manal El Bakkouri" userId="8b130982-2e3f-4164-b881-fd3a2e4b2453" providerId="ADAL" clId="{4457FA57-250B-44AC-8655-05D46C5A3D8A}" dt="2023-06-06T10:26:38.628" v="9661" actId="478"/>
          <ac:spMkLst>
            <pc:docMk/>
            <pc:sldMk cId="4904049" sldId="230717632"/>
            <ac:spMk id="98" creationId="{9EB1F50C-2B7E-4ABE-8276-6B61A8FE13FB}"/>
          </ac:spMkLst>
        </pc:spChg>
        <pc:spChg chg="add del mod">
          <ac:chgData name="Manal El Bakkouri" userId="8b130982-2e3f-4164-b881-fd3a2e4b2453" providerId="ADAL" clId="{4457FA57-250B-44AC-8655-05D46C5A3D8A}" dt="2023-06-06T10:26:38.628" v="9661" actId="478"/>
          <ac:spMkLst>
            <pc:docMk/>
            <pc:sldMk cId="4904049" sldId="230717632"/>
            <ac:spMk id="99" creationId="{9198E912-3FEB-42D8-B188-969A9560BD8D}"/>
          </ac:spMkLst>
        </pc:spChg>
        <pc:spChg chg="add del mod">
          <ac:chgData name="Manal El Bakkouri" userId="8b130982-2e3f-4164-b881-fd3a2e4b2453" providerId="ADAL" clId="{4457FA57-250B-44AC-8655-05D46C5A3D8A}" dt="2023-06-06T10:26:38.628" v="9661" actId="478"/>
          <ac:spMkLst>
            <pc:docMk/>
            <pc:sldMk cId="4904049" sldId="230717632"/>
            <ac:spMk id="100" creationId="{FF1816AD-B285-49B7-BC33-E5DAF9C38205}"/>
          </ac:spMkLst>
        </pc:spChg>
        <pc:spChg chg="add del mod">
          <ac:chgData name="Manal El Bakkouri" userId="8b130982-2e3f-4164-b881-fd3a2e4b2453" providerId="ADAL" clId="{4457FA57-250B-44AC-8655-05D46C5A3D8A}" dt="2023-06-06T10:26:38.628" v="9661" actId="478"/>
          <ac:spMkLst>
            <pc:docMk/>
            <pc:sldMk cId="4904049" sldId="230717632"/>
            <ac:spMk id="101" creationId="{050B4D0D-926C-4A29-956F-16E5C7774459}"/>
          </ac:spMkLst>
        </pc:spChg>
        <pc:spChg chg="add del mod">
          <ac:chgData name="Manal El Bakkouri" userId="8b130982-2e3f-4164-b881-fd3a2e4b2453" providerId="ADAL" clId="{4457FA57-250B-44AC-8655-05D46C5A3D8A}" dt="2023-06-06T10:26:38.628" v="9661" actId="478"/>
          <ac:spMkLst>
            <pc:docMk/>
            <pc:sldMk cId="4904049" sldId="230717632"/>
            <ac:spMk id="102" creationId="{B4EEF82C-7151-4446-A16B-FEEEB08BEB9F}"/>
          </ac:spMkLst>
        </pc:spChg>
        <pc:spChg chg="del mod topLvl">
          <ac:chgData name="Manal El Bakkouri" userId="8b130982-2e3f-4164-b881-fd3a2e4b2453" providerId="ADAL" clId="{4457FA57-250B-44AC-8655-05D46C5A3D8A}" dt="2023-06-07T09:46:03.256" v="17487" actId="478"/>
          <ac:spMkLst>
            <pc:docMk/>
            <pc:sldMk cId="4904049" sldId="230717632"/>
            <ac:spMk id="104" creationId="{BDE95DEB-263D-44F1-9004-4D38A501CE16}"/>
          </ac:spMkLst>
        </pc:spChg>
        <pc:spChg chg="mod topLvl">
          <ac:chgData name="Manal El Bakkouri" userId="8b130982-2e3f-4164-b881-fd3a2e4b2453" providerId="ADAL" clId="{4457FA57-250B-44AC-8655-05D46C5A3D8A}" dt="2023-06-07T09:48:39.153" v="17513" actId="14100"/>
          <ac:spMkLst>
            <pc:docMk/>
            <pc:sldMk cId="4904049" sldId="230717632"/>
            <ac:spMk id="105" creationId="{F4133E08-BF12-4C38-AE71-3B35EB7C5A46}"/>
          </ac:spMkLst>
        </pc:spChg>
        <pc:spChg chg="mod topLvl">
          <ac:chgData name="Manal El Bakkouri" userId="8b130982-2e3f-4164-b881-fd3a2e4b2453" providerId="ADAL" clId="{4457FA57-250B-44AC-8655-05D46C5A3D8A}" dt="2023-06-07T09:48:39.153" v="17513" actId="14100"/>
          <ac:spMkLst>
            <pc:docMk/>
            <pc:sldMk cId="4904049" sldId="230717632"/>
            <ac:spMk id="106" creationId="{B4C099F9-2BB6-4E50-8593-6E0583F49D7B}"/>
          </ac:spMkLst>
        </pc:spChg>
        <pc:spChg chg="mod topLvl">
          <ac:chgData name="Manal El Bakkouri" userId="8b130982-2e3f-4164-b881-fd3a2e4b2453" providerId="ADAL" clId="{4457FA57-250B-44AC-8655-05D46C5A3D8A}" dt="2023-06-07T09:48:39.153" v="17513" actId="14100"/>
          <ac:spMkLst>
            <pc:docMk/>
            <pc:sldMk cId="4904049" sldId="230717632"/>
            <ac:spMk id="107" creationId="{0057AA52-DB03-46D5-8819-85211A9E9F07}"/>
          </ac:spMkLst>
        </pc:spChg>
        <pc:spChg chg="mod topLvl">
          <ac:chgData name="Manal El Bakkouri" userId="8b130982-2e3f-4164-b881-fd3a2e4b2453" providerId="ADAL" clId="{4457FA57-250B-44AC-8655-05D46C5A3D8A}" dt="2023-06-07T09:48:39.153" v="17513" actId="14100"/>
          <ac:spMkLst>
            <pc:docMk/>
            <pc:sldMk cId="4904049" sldId="230717632"/>
            <ac:spMk id="108" creationId="{774FF4F2-1048-4C78-8447-B274AEF3BB5A}"/>
          </ac:spMkLst>
        </pc:spChg>
        <pc:spChg chg="del mod topLvl">
          <ac:chgData name="Manal El Bakkouri" userId="8b130982-2e3f-4164-b881-fd3a2e4b2453" providerId="ADAL" clId="{4457FA57-250B-44AC-8655-05D46C5A3D8A}" dt="2023-06-07T09:46:00.606" v="17485" actId="478"/>
          <ac:spMkLst>
            <pc:docMk/>
            <pc:sldMk cId="4904049" sldId="230717632"/>
            <ac:spMk id="109" creationId="{1A31811B-B094-41D2-8D6E-4C98EB16DD75}"/>
          </ac:spMkLst>
        </pc:spChg>
        <pc:spChg chg="mod topLvl">
          <ac:chgData name="Manal El Bakkouri" userId="8b130982-2e3f-4164-b881-fd3a2e4b2453" providerId="ADAL" clId="{4457FA57-250B-44AC-8655-05D46C5A3D8A}" dt="2023-06-07T09:48:39.153" v="17513" actId="14100"/>
          <ac:spMkLst>
            <pc:docMk/>
            <pc:sldMk cId="4904049" sldId="230717632"/>
            <ac:spMk id="110" creationId="{8616C81F-1544-4B2F-9BE4-F48D24220EB9}"/>
          </ac:spMkLst>
        </pc:spChg>
        <pc:spChg chg="mod topLvl">
          <ac:chgData name="Manal El Bakkouri" userId="8b130982-2e3f-4164-b881-fd3a2e4b2453" providerId="ADAL" clId="{4457FA57-250B-44AC-8655-05D46C5A3D8A}" dt="2023-06-07T09:48:39.153" v="17513" actId="14100"/>
          <ac:spMkLst>
            <pc:docMk/>
            <pc:sldMk cId="4904049" sldId="230717632"/>
            <ac:spMk id="111" creationId="{C9DFB3B9-D037-4E50-84B9-BD508FBAB139}"/>
          </ac:spMkLst>
        </pc:spChg>
        <pc:spChg chg="mod topLvl">
          <ac:chgData name="Manal El Bakkouri" userId="8b130982-2e3f-4164-b881-fd3a2e4b2453" providerId="ADAL" clId="{4457FA57-250B-44AC-8655-05D46C5A3D8A}" dt="2023-06-07T09:48:39.153" v="17513" actId="14100"/>
          <ac:spMkLst>
            <pc:docMk/>
            <pc:sldMk cId="4904049" sldId="230717632"/>
            <ac:spMk id="112" creationId="{D0CE61C9-C234-4EB8-B87F-7146585B6ADD}"/>
          </ac:spMkLst>
        </pc:spChg>
        <pc:spChg chg="mod topLvl">
          <ac:chgData name="Manal El Bakkouri" userId="8b130982-2e3f-4164-b881-fd3a2e4b2453" providerId="ADAL" clId="{4457FA57-250B-44AC-8655-05D46C5A3D8A}" dt="2023-06-07T09:54:03.139" v="17552" actId="164"/>
          <ac:spMkLst>
            <pc:docMk/>
            <pc:sldMk cId="4904049" sldId="230717632"/>
            <ac:spMk id="113" creationId="{48574A36-7230-464F-98C1-792378381EA1}"/>
          </ac:spMkLst>
        </pc:spChg>
        <pc:spChg chg="mod topLvl">
          <ac:chgData name="Manal El Bakkouri" userId="8b130982-2e3f-4164-b881-fd3a2e4b2453" providerId="ADAL" clId="{4457FA57-250B-44AC-8655-05D46C5A3D8A}" dt="2023-06-07T09:54:03.139" v="17552" actId="164"/>
          <ac:spMkLst>
            <pc:docMk/>
            <pc:sldMk cId="4904049" sldId="230717632"/>
            <ac:spMk id="114" creationId="{1B35D695-CBE7-4364-82F3-B36E23CEA6F0}"/>
          </ac:spMkLst>
        </pc:spChg>
        <pc:spChg chg="mod topLvl">
          <ac:chgData name="Manal El Bakkouri" userId="8b130982-2e3f-4164-b881-fd3a2e4b2453" providerId="ADAL" clId="{4457FA57-250B-44AC-8655-05D46C5A3D8A}" dt="2023-06-07T09:54:03.139" v="17552" actId="164"/>
          <ac:spMkLst>
            <pc:docMk/>
            <pc:sldMk cId="4904049" sldId="230717632"/>
            <ac:spMk id="115" creationId="{36E63446-5EA8-4296-8166-CE9FD2E682F0}"/>
          </ac:spMkLst>
        </pc:spChg>
        <pc:spChg chg="mod topLvl">
          <ac:chgData name="Manal El Bakkouri" userId="8b130982-2e3f-4164-b881-fd3a2e4b2453" providerId="ADAL" clId="{4457FA57-250B-44AC-8655-05D46C5A3D8A}" dt="2023-06-07T09:54:03.139" v="17552" actId="164"/>
          <ac:spMkLst>
            <pc:docMk/>
            <pc:sldMk cId="4904049" sldId="230717632"/>
            <ac:spMk id="116" creationId="{84CBA130-83A2-4F0D-8BF2-5FD99DC650B6}"/>
          </ac:spMkLst>
        </pc:spChg>
        <pc:spChg chg="mod topLvl">
          <ac:chgData name="Manal El Bakkouri" userId="8b130982-2e3f-4164-b881-fd3a2e4b2453" providerId="ADAL" clId="{4457FA57-250B-44AC-8655-05D46C5A3D8A}" dt="2023-06-07T09:54:03.139" v="17552" actId="164"/>
          <ac:spMkLst>
            <pc:docMk/>
            <pc:sldMk cId="4904049" sldId="230717632"/>
            <ac:spMk id="117" creationId="{C1910484-FC3E-4E7B-BCED-0AA7E999979E}"/>
          </ac:spMkLst>
        </pc:spChg>
        <pc:spChg chg="del mod topLvl">
          <ac:chgData name="Manal El Bakkouri" userId="8b130982-2e3f-4164-b881-fd3a2e4b2453" providerId="ADAL" clId="{4457FA57-250B-44AC-8655-05D46C5A3D8A}" dt="2023-06-07T09:46:02.059" v="17486" actId="478"/>
          <ac:spMkLst>
            <pc:docMk/>
            <pc:sldMk cId="4904049" sldId="230717632"/>
            <ac:spMk id="118" creationId="{5B078A7B-91BB-4FEB-9475-B51E0D470D9A}"/>
          </ac:spMkLst>
        </pc:spChg>
        <pc:spChg chg="mod topLvl">
          <ac:chgData name="Manal El Bakkouri" userId="8b130982-2e3f-4164-b881-fd3a2e4b2453" providerId="ADAL" clId="{4457FA57-250B-44AC-8655-05D46C5A3D8A}" dt="2023-06-07T09:48:39.153" v="17513" actId="14100"/>
          <ac:spMkLst>
            <pc:docMk/>
            <pc:sldMk cId="4904049" sldId="230717632"/>
            <ac:spMk id="119" creationId="{1092CFA4-4377-4475-969D-6F99A8F3C72E}"/>
          </ac:spMkLst>
        </pc:spChg>
        <pc:spChg chg="mod topLvl">
          <ac:chgData name="Manal El Bakkouri" userId="8b130982-2e3f-4164-b881-fd3a2e4b2453" providerId="ADAL" clId="{4457FA57-250B-44AC-8655-05D46C5A3D8A}" dt="2023-06-07T09:48:39.153" v="17513" actId="14100"/>
          <ac:spMkLst>
            <pc:docMk/>
            <pc:sldMk cId="4904049" sldId="230717632"/>
            <ac:spMk id="120" creationId="{698717D8-B661-40B0-BFF9-9F945F2BD06F}"/>
          </ac:spMkLst>
        </pc:spChg>
        <pc:spChg chg="mod topLvl">
          <ac:chgData name="Manal El Bakkouri" userId="8b130982-2e3f-4164-b881-fd3a2e4b2453" providerId="ADAL" clId="{4457FA57-250B-44AC-8655-05D46C5A3D8A}" dt="2023-06-07T09:48:39.153" v="17513" actId="14100"/>
          <ac:spMkLst>
            <pc:docMk/>
            <pc:sldMk cId="4904049" sldId="230717632"/>
            <ac:spMk id="121" creationId="{672FC54A-4E07-42AF-897B-397F25E3D9DB}"/>
          </ac:spMkLst>
        </pc:spChg>
        <pc:spChg chg="mod topLvl">
          <ac:chgData name="Manal El Bakkouri" userId="8b130982-2e3f-4164-b881-fd3a2e4b2453" providerId="ADAL" clId="{4457FA57-250B-44AC-8655-05D46C5A3D8A}" dt="2023-06-07T09:48:39.153" v="17513" actId="14100"/>
          <ac:spMkLst>
            <pc:docMk/>
            <pc:sldMk cId="4904049" sldId="230717632"/>
            <ac:spMk id="122" creationId="{596F4EDC-14E1-460D-AADB-30696C9264F9}"/>
          </ac:spMkLst>
        </pc:spChg>
        <pc:spChg chg="mod topLvl">
          <ac:chgData name="Manal El Bakkouri" userId="8b130982-2e3f-4164-b881-fd3a2e4b2453" providerId="ADAL" clId="{4457FA57-250B-44AC-8655-05D46C5A3D8A}" dt="2023-05-31T17:00:20.353" v="593" actId="164"/>
          <ac:spMkLst>
            <pc:docMk/>
            <pc:sldMk cId="4904049" sldId="230717632"/>
            <ac:spMk id="123" creationId="{E05C6C89-DDD9-4A48-BA1D-AAAC39508405}"/>
          </ac:spMkLst>
        </pc:spChg>
        <pc:spChg chg="mod topLvl">
          <ac:chgData name="Manal El Bakkouri" userId="8b130982-2e3f-4164-b881-fd3a2e4b2453" providerId="ADAL" clId="{4457FA57-250B-44AC-8655-05D46C5A3D8A}" dt="2023-06-07T09:53:15.819" v="17551" actId="164"/>
          <ac:spMkLst>
            <pc:docMk/>
            <pc:sldMk cId="4904049" sldId="230717632"/>
            <ac:spMk id="124" creationId="{C6EFDAC2-1D54-4ED7-B86C-095FE89D633F}"/>
          </ac:spMkLst>
        </pc:spChg>
        <pc:spChg chg="mod topLvl">
          <ac:chgData name="Manal El Bakkouri" userId="8b130982-2e3f-4164-b881-fd3a2e4b2453" providerId="ADAL" clId="{4457FA57-250B-44AC-8655-05D46C5A3D8A}" dt="2023-06-07T09:53:11.195" v="17550" actId="164"/>
          <ac:spMkLst>
            <pc:docMk/>
            <pc:sldMk cId="4904049" sldId="230717632"/>
            <ac:spMk id="125" creationId="{1C8E9419-9C05-4E42-91EC-C8CA2B053CD8}"/>
          </ac:spMkLst>
        </pc:spChg>
        <pc:spChg chg="mod topLvl">
          <ac:chgData name="Manal El Bakkouri" userId="8b130982-2e3f-4164-b881-fd3a2e4b2453" providerId="ADAL" clId="{4457FA57-250B-44AC-8655-05D46C5A3D8A}" dt="2023-06-07T09:53:05.971" v="17549" actId="164"/>
          <ac:spMkLst>
            <pc:docMk/>
            <pc:sldMk cId="4904049" sldId="230717632"/>
            <ac:spMk id="126" creationId="{9B58E1F1-4B4D-4B29-A39E-65D8935C2EAE}"/>
          </ac:spMkLst>
        </pc:spChg>
        <pc:spChg chg="mod topLvl">
          <ac:chgData name="Manal El Bakkouri" userId="8b130982-2e3f-4164-b881-fd3a2e4b2453" providerId="ADAL" clId="{4457FA57-250B-44AC-8655-05D46C5A3D8A}" dt="2023-06-07T09:53:00.981" v="17548" actId="164"/>
          <ac:spMkLst>
            <pc:docMk/>
            <pc:sldMk cId="4904049" sldId="230717632"/>
            <ac:spMk id="127" creationId="{770717CF-D233-4474-8632-9420F9639673}"/>
          </ac:spMkLst>
        </pc:spChg>
        <pc:spChg chg="mod topLvl">
          <ac:chgData name="Manal El Bakkouri" userId="8b130982-2e3f-4164-b881-fd3a2e4b2453" providerId="ADAL" clId="{4457FA57-250B-44AC-8655-05D46C5A3D8A}" dt="2023-05-31T17:00:20.353" v="593" actId="164"/>
          <ac:spMkLst>
            <pc:docMk/>
            <pc:sldMk cId="4904049" sldId="230717632"/>
            <ac:spMk id="128" creationId="{A1C0E9BF-9E47-42AB-87E5-993E61432564}"/>
          </ac:spMkLst>
        </pc:spChg>
        <pc:spChg chg="mod topLvl">
          <ac:chgData name="Manal El Bakkouri" userId="8b130982-2e3f-4164-b881-fd3a2e4b2453" providerId="ADAL" clId="{4457FA57-250B-44AC-8655-05D46C5A3D8A}" dt="2023-05-31T17:00:20.353" v="593" actId="164"/>
          <ac:spMkLst>
            <pc:docMk/>
            <pc:sldMk cId="4904049" sldId="230717632"/>
            <ac:spMk id="129" creationId="{E6DF0C7F-FFAC-4665-9F57-4483B98F23A8}"/>
          </ac:spMkLst>
        </pc:spChg>
        <pc:spChg chg="mod topLvl">
          <ac:chgData name="Manal El Bakkouri" userId="8b130982-2e3f-4164-b881-fd3a2e4b2453" providerId="ADAL" clId="{4457FA57-250B-44AC-8655-05D46C5A3D8A}" dt="2023-06-07T09:53:15.819" v="17551" actId="164"/>
          <ac:spMkLst>
            <pc:docMk/>
            <pc:sldMk cId="4904049" sldId="230717632"/>
            <ac:spMk id="130" creationId="{0B7CB9E5-59A7-46BD-BD18-3711860F33BE}"/>
          </ac:spMkLst>
        </pc:spChg>
        <pc:spChg chg="mod topLvl">
          <ac:chgData name="Manal El Bakkouri" userId="8b130982-2e3f-4164-b881-fd3a2e4b2453" providerId="ADAL" clId="{4457FA57-250B-44AC-8655-05D46C5A3D8A}" dt="2023-06-07T09:53:15.819" v="17551" actId="164"/>
          <ac:spMkLst>
            <pc:docMk/>
            <pc:sldMk cId="4904049" sldId="230717632"/>
            <ac:spMk id="131" creationId="{F341EE4D-B8E0-483B-8ADA-5BE56F5F808B}"/>
          </ac:spMkLst>
        </pc:spChg>
        <pc:spChg chg="mod topLvl">
          <ac:chgData name="Manal El Bakkouri" userId="8b130982-2e3f-4164-b881-fd3a2e4b2453" providerId="ADAL" clId="{4457FA57-250B-44AC-8655-05D46C5A3D8A}" dt="2023-06-07T09:53:11.195" v="17550" actId="164"/>
          <ac:spMkLst>
            <pc:docMk/>
            <pc:sldMk cId="4904049" sldId="230717632"/>
            <ac:spMk id="132" creationId="{5356E86F-423D-4B61-AAB3-F53BC64B45A1}"/>
          </ac:spMkLst>
        </pc:spChg>
        <pc:spChg chg="mod topLvl">
          <ac:chgData name="Manal El Bakkouri" userId="8b130982-2e3f-4164-b881-fd3a2e4b2453" providerId="ADAL" clId="{4457FA57-250B-44AC-8655-05D46C5A3D8A}" dt="2023-06-07T09:53:11.195" v="17550" actId="164"/>
          <ac:spMkLst>
            <pc:docMk/>
            <pc:sldMk cId="4904049" sldId="230717632"/>
            <ac:spMk id="133" creationId="{AB998591-870C-4835-96B7-742AEFF0384D}"/>
          </ac:spMkLst>
        </pc:spChg>
        <pc:spChg chg="mod topLvl">
          <ac:chgData name="Manal El Bakkouri" userId="8b130982-2e3f-4164-b881-fd3a2e4b2453" providerId="ADAL" clId="{4457FA57-250B-44AC-8655-05D46C5A3D8A}" dt="2023-06-07T09:53:05.971" v="17549" actId="164"/>
          <ac:spMkLst>
            <pc:docMk/>
            <pc:sldMk cId="4904049" sldId="230717632"/>
            <ac:spMk id="134" creationId="{94D759F8-D9A4-456F-B72C-E2532018770F}"/>
          </ac:spMkLst>
        </pc:spChg>
        <pc:spChg chg="mod topLvl">
          <ac:chgData name="Manal El Bakkouri" userId="8b130982-2e3f-4164-b881-fd3a2e4b2453" providerId="ADAL" clId="{4457FA57-250B-44AC-8655-05D46C5A3D8A}" dt="2023-06-07T09:53:05.971" v="17549" actId="164"/>
          <ac:spMkLst>
            <pc:docMk/>
            <pc:sldMk cId="4904049" sldId="230717632"/>
            <ac:spMk id="135" creationId="{1A60FE1F-64DB-439B-91CA-BD3C887E9463}"/>
          </ac:spMkLst>
        </pc:spChg>
        <pc:spChg chg="mod topLvl">
          <ac:chgData name="Manal El Bakkouri" userId="8b130982-2e3f-4164-b881-fd3a2e4b2453" providerId="ADAL" clId="{4457FA57-250B-44AC-8655-05D46C5A3D8A}" dt="2023-06-07T09:53:00.981" v="17548" actId="164"/>
          <ac:spMkLst>
            <pc:docMk/>
            <pc:sldMk cId="4904049" sldId="230717632"/>
            <ac:spMk id="136" creationId="{E7FBE6AA-F62E-4E70-BD35-8A8D54932A4F}"/>
          </ac:spMkLst>
        </pc:spChg>
        <pc:spChg chg="mod topLvl">
          <ac:chgData name="Manal El Bakkouri" userId="8b130982-2e3f-4164-b881-fd3a2e4b2453" providerId="ADAL" clId="{4457FA57-250B-44AC-8655-05D46C5A3D8A}" dt="2023-06-07T09:53:00.981" v="17548" actId="164"/>
          <ac:spMkLst>
            <pc:docMk/>
            <pc:sldMk cId="4904049" sldId="230717632"/>
            <ac:spMk id="137" creationId="{16CCE0A8-AFB8-4B48-AF4D-812F7E3FA4AB}"/>
          </ac:spMkLst>
        </pc:spChg>
        <pc:spChg chg="mod topLvl">
          <ac:chgData name="Manal El Bakkouri" userId="8b130982-2e3f-4164-b881-fd3a2e4b2453" providerId="ADAL" clId="{4457FA57-250B-44AC-8655-05D46C5A3D8A}" dt="2023-06-07T09:54:03.139" v="17552" actId="164"/>
          <ac:spMkLst>
            <pc:docMk/>
            <pc:sldMk cId="4904049" sldId="230717632"/>
            <ac:spMk id="138" creationId="{49C521C4-7021-4507-9F28-212C63C2E683}"/>
          </ac:spMkLst>
        </pc:spChg>
        <pc:spChg chg="mod topLvl">
          <ac:chgData name="Manal El Bakkouri" userId="8b130982-2e3f-4164-b881-fd3a2e4b2453" providerId="ADAL" clId="{4457FA57-250B-44AC-8655-05D46C5A3D8A}" dt="2023-06-07T09:54:03.139" v="17552" actId="164"/>
          <ac:spMkLst>
            <pc:docMk/>
            <pc:sldMk cId="4904049" sldId="230717632"/>
            <ac:spMk id="139" creationId="{BE7EDFD8-1BF5-4FC3-8FBB-2F5FE28B865B}"/>
          </ac:spMkLst>
        </pc:spChg>
        <pc:spChg chg="mod topLvl">
          <ac:chgData name="Manal El Bakkouri" userId="8b130982-2e3f-4164-b881-fd3a2e4b2453" providerId="ADAL" clId="{4457FA57-250B-44AC-8655-05D46C5A3D8A}" dt="2023-06-07T09:53:00.981" v="17548" actId="164"/>
          <ac:spMkLst>
            <pc:docMk/>
            <pc:sldMk cId="4904049" sldId="230717632"/>
            <ac:spMk id="140" creationId="{33A46E08-17D9-4964-A556-3DF094D12F56}"/>
          </ac:spMkLst>
        </pc:spChg>
        <pc:spChg chg="mod topLvl">
          <ac:chgData name="Manal El Bakkouri" userId="8b130982-2e3f-4164-b881-fd3a2e4b2453" providerId="ADAL" clId="{4457FA57-250B-44AC-8655-05D46C5A3D8A}" dt="2023-06-07T09:53:05.971" v="17549" actId="164"/>
          <ac:spMkLst>
            <pc:docMk/>
            <pc:sldMk cId="4904049" sldId="230717632"/>
            <ac:spMk id="141" creationId="{7AEA8705-6D56-4C09-AEBD-F47AD9216469}"/>
          </ac:spMkLst>
        </pc:spChg>
        <pc:spChg chg="mod topLvl">
          <ac:chgData name="Manal El Bakkouri" userId="8b130982-2e3f-4164-b881-fd3a2e4b2453" providerId="ADAL" clId="{4457FA57-250B-44AC-8655-05D46C5A3D8A}" dt="2023-06-07T09:53:11.195" v="17550" actId="164"/>
          <ac:spMkLst>
            <pc:docMk/>
            <pc:sldMk cId="4904049" sldId="230717632"/>
            <ac:spMk id="142" creationId="{BBCF0632-E276-451B-819E-21A71FD5F42B}"/>
          </ac:spMkLst>
        </pc:spChg>
        <pc:spChg chg="mod topLvl">
          <ac:chgData name="Manal El Bakkouri" userId="8b130982-2e3f-4164-b881-fd3a2e4b2453" providerId="ADAL" clId="{4457FA57-250B-44AC-8655-05D46C5A3D8A}" dt="2023-06-07T09:53:15.819" v="17551" actId="164"/>
          <ac:spMkLst>
            <pc:docMk/>
            <pc:sldMk cId="4904049" sldId="230717632"/>
            <ac:spMk id="143" creationId="{CF1C28E0-82D1-4020-AFE6-DF70F9D3CB76}"/>
          </ac:spMkLst>
        </pc:spChg>
        <pc:spChg chg="mod topLvl">
          <ac:chgData name="Manal El Bakkouri" userId="8b130982-2e3f-4164-b881-fd3a2e4b2453" providerId="ADAL" clId="{4457FA57-250B-44AC-8655-05D46C5A3D8A}" dt="2023-05-31T17:00:20.353" v="593" actId="164"/>
          <ac:spMkLst>
            <pc:docMk/>
            <pc:sldMk cId="4904049" sldId="230717632"/>
            <ac:spMk id="144" creationId="{CD75613E-5A22-4516-B967-871290392329}"/>
          </ac:spMkLst>
        </pc:spChg>
        <pc:spChg chg="add mod">
          <ac:chgData name="Manal El Bakkouri" userId="8b130982-2e3f-4164-b881-fd3a2e4b2453" providerId="ADAL" clId="{4457FA57-250B-44AC-8655-05D46C5A3D8A}" dt="2023-06-07T09:49:46.318" v="17529" actId="1076"/>
          <ac:spMkLst>
            <pc:docMk/>
            <pc:sldMk cId="4904049" sldId="230717632"/>
            <ac:spMk id="145" creationId="{F136816D-9A84-4C2E-B542-53672B3A5155}"/>
          </ac:spMkLst>
        </pc:spChg>
        <pc:spChg chg="add del mod">
          <ac:chgData name="Manal El Bakkouri" userId="8b130982-2e3f-4164-b881-fd3a2e4b2453" providerId="ADAL" clId="{4457FA57-250B-44AC-8655-05D46C5A3D8A}" dt="2023-06-07T09:46:06.372" v="17489" actId="478"/>
          <ac:spMkLst>
            <pc:docMk/>
            <pc:sldMk cId="4904049" sldId="230717632"/>
            <ac:spMk id="146" creationId="{5259BC5C-F5CE-408F-A3CF-113FD4F73508}"/>
          </ac:spMkLst>
        </pc:spChg>
        <pc:spChg chg="add mod">
          <ac:chgData name="Manal El Bakkouri" userId="8b130982-2e3f-4164-b881-fd3a2e4b2453" providerId="ADAL" clId="{4457FA57-250B-44AC-8655-05D46C5A3D8A}" dt="2023-06-07T09:47:30.900" v="17502" actId="1076"/>
          <ac:spMkLst>
            <pc:docMk/>
            <pc:sldMk cId="4904049" sldId="230717632"/>
            <ac:spMk id="147" creationId="{1B4E88D6-37DC-4B59-AD77-8504DE77AEB9}"/>
          </ac:spMkLst>
        </pc:spChg>
        <pc:spChg chg="add mod">
          <ac:chgData name="Manal El Bakkouri" userId="8b130982-2e3f-4164-b881-fd3a2e4b2453" providerId="ADAL" clId="{4457FA57-250B-44AC-8655-05D46C5A3D8A}" dt="2023-06-07T09:49:40.735" v="17528" actId="1076"/>
          <ac:spMkLst>
            <pc:docMk/>
            <pc:sldMk cId="4904049" sldId="230717632"/>
            <ac:spMk id="148" creationId="{CEFD235B-8764-4EAE-8572-1527317AC2B4}"/>
          </ac:spMkLst>
        </pc:spChg>
        <pc:spChg chg="add mod">
          <ac:chgData name="Manal El Bakkouri" userId="8b130982-2e3f-4164-b881-fd3a2e4b2453" providerId="ADAL" clId="{4457FA57-250B-44AC-8655-05D46C5A3D8A}" dt="2023-06-07T09:49:20.759" v="17523" actId="1076"/>
          <ac:spMkLst>
            <pc:docMk/>
            <pc:sldMk cId="4904049" sldId="230717632"/>
            <ac:spMk id="149" creationId="{A7C51CED-F264-4F4A-87BE-21BCE075051D}"/>
          </ac:spMkLst>
        </pc:spChg>
        <pc:spChg chg="add mod topLvl">
          <ac:chgData name="Manal El Bakkouri" userId="8b130982-2e3f-4164-b881-fd3a2e4b2453" providerId="ADAL" clId="{4457FA57-250B-44AC-8655-05D46C5A3D8A}" dt="2023-06-07T09:54:03.139" v="17552" actId="164"/>
          <ac:spMkLst>
            <pc:docMk/>
            <pc:sldMk cId="4904049" sldId="230717632"/>
            <ac:spMk id="150" creationId="{E761D407-3A09-4160-9AB4-98FE9871AFE7}"/>
          </ac:spMkLst>
        </pc:spChg>
        <pc:grpChg chg="add mod">
          <ac:chgData name="Manal El Bakkouri" userId="8b130982-2e3f-4164-b881-fd3a2e4b2453" providerId="ADAL" clId="{4457FA57-250B-44AC-8655-05D46C5A3D8A}" dt="2023-06-07T09:47:21.849" v="17499" actId="164"/>
          <ac:grpSpMkLst>
            <pc:docMk/>
            <pc:sldMk cId="4904049" sldId="230717632"/>
            <ac:grpSpMk id="4" creationId="{1A66FADA-1013-4CF5-8BA2-361EE5E4702A}"/>
          </ac:grpSpMkLst>
        </pc:grpChg>
        <pc:grpChg chg="add mod">
          <ac:chgData name="Manal El Bakkouri" userId="8b130982-2e3f-4164-b881-fd3a2e4b2453" providerId="ADAL" clId="{4457FA57-250B-44AC-8655-05D46C5A3D8A}" dt="2023-06-07T09:54:03.139" v="17552" actId="164"/>
          <ac:grpSpMkLst>
            <pc:docMk/>
            <pc:sldMk cId="4904049" sldId="230717632"/>
            <ac:grpSpMk id="5" creationId="{87937DCF-D9EB-47FE-B86D-93F7E52AE6D1}"/>
          </ac:grpSpMkLst>
        </pc:grpChg>
        <pc:grpChg chg="add mod">
          <ac:chgData name="Manal El Bakkouri" userId="8b130982-2e3f-4164-b881-fd3a2e4b2453" providerId="ADAL" clId="{4457FA57-250B-44AC-8655-05D46C5A3D8A}" dt="2023-06-07T09:53:00.981" v="17548" actId="164"/>
          <ac:grpSpMkLst>
            <pc:docMk/>
            <pc:sldMk cId="4904049" sldId="230717632"/>
            <ac:grpSpMk id="6" creationId="{458D38F6-BE6E-4D56-A521-9E91581C746E}"/>
          </ac:grpSpMkLst>
        </pc:grpChg>
        <pc:grpChg chg="add mod">
          <ac:chgData name="Manal El Bakkouri" userId="8b130982-2e3f-4164-b881-fd3a2e4b2453" providerId="ADAL" clId="{4457FA57-250B-44AC-8655-05D46C5A3D8A}" dt="2023-06-07T09:53:05.971" v="17549" actId="164"/>
          <ac:grpSpMkLst>
            <pc:docMk/>
            <pc:sldMk cId="4904049" sldId="230717632"/>
            <ac:grpSpMk id="7" creationId="{FEEF3E81-AFA9-4E2B-B0CD-1775B5F377BE}"/>
          </ac:grpSpMkLst>
        </pc:grpChg>
        <pc:grpChg chg="add mod">
          <ac:chgData name="Manal El Bakkouri" userId="8b130982-2e3f-4164-b881-fd3a2e4b2453" providerId="ADAL" clId="{4457FA57-250B-44AC-8655-05D46C5A3D8A}" dt="2023-06-07T09:53:11.195" v="17550" actId="164"/>
          <ac:grpSpMkLst>
            <pc:docMk/>
            <pc:sldMk cId="4904049" sldId="230717632"/>
            <ac:grpSpMk id="8" creationId="{1D747FAF-8827-40DA-A1AB-3C97063242D4}"/>
          </ac:grpSpMkLst>
        </pc:grpChg>
        <pc:grpChg chg="add mod">
          <ac:chgData name="Manal El Bakkouri" userId="8b130982-2e3f-4164-b881-fd3a2e4b2453" providerId="ADAL" clId="{4457FA57-250B-44AC-8655-05D46C5A3D8A}" dt="2023-06-07T09:53:15.819" v="17551" actId="164"/>
          <ac:grpSpMkLst>
            <pc:docMk/>
            <pc:sldMk cId="4904049" sldId="230717632"/>
            <ac:grpSpMk id="9" creationId="{3BFA350F-2C56-4790-A8DE-5F4C37875E8D}"/>
          </ac:grpSpMkLst>
        </pc:grpChg>
        <pc:grpChg chg="add mod">
          <ac:chgData name="Manal El Bakkouri" userId="8b130982-2e3f-4164-b881-fd3a2e4b2453" providerId="ADAL" clId="{4457FA57-250B-44AC-8655-05D46C5A3D8A}" dt="2023-06-07T09:54:03.139" v="17552" actId="164"/>
          <ac:grpSpMkLst>
            <pc:docMk/>
            <pc:sldMk cId="4904049" sldId="230717632"/>
            <ac:grpSpMk id="10" creationId="{6C24A08B-F16F-4C21-BC00-D1F8E7AEC50A}"/>
          </ac:grpSpMkLst>
        </pc:grpChg>
        <pc:grpChg chg="add del mod">
          <ac:chgData name="Manal El Bakkouri" userId="8b130982-2e3f-4164-b881-fd3a2e4b2453" providerId="ADAL" clId="{4457FA57-250B-44AC-8655-05D46C5A3D8A}" dt="2023-06-07T09:49:54.330" v="17532" actId="165"/>
          <ac:grpSpMkLst>
            <pc:docMk/>
            <pc:sldMk cId="4904049" sldId="230717632"/>
            <ac:grpSpMk id="18" creationId="{687C9FC2-5F24-43BB-BEC8-51856073C276}"/>
          </ac:grpSpMkLst>
        </pc:grpChg>
        <pc:grpChg chg="add del mod">
          <ac:chgData name="Manal El Bakkouri" userId="8b130982-2e3f-4164-b881-fd3a2e4b2453" providerId="ADAL" clId="{4457FA57-250B-44AC-8655-05D46C5A3D8A}" dt="2023-06-07T09:50:20.122" v="17540" actId="165"/>
          <ac:grpSpMkLst>
            <pc:docMk/>
            <pc:sldMk cId="4904049" sldId="230717632"/>
            <ac:grpSpMk id="19" creationId="{E25A70D1-8E5B-48F0-93DB-CBFA082DB4FE}"/>
          </ac:grpSpMkLst>
        </pc:grpChg>
        <pc:grpChg chg="add del mod">
          <ac:chgData name="Manal El Bakkouri" userId="8b130982-2e3f-4164-b881-fd3a2e4b2453" providerId="ADAL" clId="{4457FA57-250B-44AC-8655-05D46C5A3D8A}" dt="2023-06-07T09:50:29.867" v="17542" actId="165"/>
          <ac:grpSpMkLst>
            <pc:docMk/>
            <pc:sldMk cId="4904049" sldId="230717632"/>
            <ac:grpSpMk id="21" creationId="{11BD05CF-B7C5-428B-83A3-354D7BBE8641}"/>
          </ac:grpSpMkLst>
        </pc:grpChg>
        <pc:grpChg chg="add del mod">
          <ac:chgData name="Manal El Bakkouri" userId="8b130982-2e3f-4164-b881-fd3a2e4b2453" providerId="ADAL" clId="{4457FA57-250B-44AC-8655-05D46C5A3D8A}" dt="2023-06-07T09:48:54.802" v="17517" actId="165"/>
          <ac:grpSpMkLst>
            <pc:docMk/>
            <pc:sldMk cId="4904049" sldId="230717632"/>
            <ac:grpSpMk id="23" creationId="{49712D0C-E93C-4015-A398-E7041F5E9B0C}"/>
          </ac:grpSpMkLst>
        </pc:grpChg>
        <pc:grpChg chg="add del mod">
          <ac:chgData name="Manal El Bakkouri" userId="8b130982-2e3f-4164-b881-fd3a2e4b2453" providerId="ADAL" clId="{4457FA57-250B-44AC-8655-05D46C5A3D8A}" dt="2023-06-07T09:46:04.035" v="17488" actId="478"/>
          <ac:grpSpMkLst>
            <pc:docMk/>
            <pc:sldMk cId="4904049" sldId="230717632"/>
            <ac:grpSpMk id="25" creationId="{49AFF0DA-CE7D-4419-BA01-7DB5D7B029BC}"/>
          </ac:grpSpMkLst>
        </pc:grpChg>
        <pc:grpChg chg="add del mod">
          <ac:chgData name="Manal El Bakkouri" userId="8b130982-2e3f-4164-b881-fd3a2e4b2453" providerId="ADAL" clId="{4457FA57-250B-44AC-8655-05D46C5A3D8A}" dt="2023-06-07T09:47:35.521" v="17504" actId="165"/>
          <ac:grpSpMkLst>
            <pc:docMk/>
            <pc:sldMk cId="4904049" sldId="230717632"/>
            <ac:grpSpMk id="27" creationId="{6E758563-164D-45D9-BC38-8A543A9B0E84}"/>
          </ac:grpSpMkLst>
        </pc:grpChg>
        <pc:grpChg chg="add del mod">
          <ac:chgData name="Manal El Bakkouri" userId="8b130982-2e3f-4164-b881-fd3a2e4b2453" providerId="ADAL" clId="{4457FA57-250B-44AC-8655-05D46C5A3D8A}" dt="2023-05-31T16:47:06.101" v="493" actId="478"/>
          <ac:grpSpMkLst>
            <pc:docMk/>
            <pc:sldMk cId="4904049" sldId="230717632"/>
            <ac:grpSpMk id="50" creationId="{222CB07E-B6DA-400D-A4FB-213459A44173}"/>
          </ac:grpSpMkLst>
        </pc:grpChg>
        <pc:grpChg chg="add del mod">
          <ac:chgData name="Manal El Bakkouri" userId="8b130982-2e3f-4164-b881-fd3a2e4b2453" providerId="ADAL" clId="{4457FA57-250B-44AC-8655-05D46C5A3D8A}" dt="2023-05-31T16:58:34.331" v="588" actId="165"/>
          <ac:grpSpMkLst>
            <pc:docMk/>
            <pc:sldMk cId="4904049" sldId="230717632"/>
            <ac:grpSpMk id="103" creationId="{1DF1AF58-0A52-4BA1-B361-F4E27E673D25}"/>
          </ac:grpSpMkLst>
        </pc:grpChg>
        <pc:cxnChg chg="add del mod">
          <ac:chgData name="Manal El Bakkouri" userId="8b130982-2e3f-4164-b881-fd3a2e4b2453" providerId="ADAL" clId="{4457FA57-250B-44AC-8655-05D46C5A3D8A}" dt="2023-06-04T12:13:23.794" v="7172" actId="478"/>
          <ac:cxnSpMkLst>
            <pc:docMk/>
            <pc:sldMk cId="4904049" sldId="230717632"/>
            <ac:cxnSpMk id="78" creationId="{BBA0D70B-EC58-41DD-B5D9-3CB500589ABB}"/>
          </ac:cxnSpMkLst>
        </pc:cxnChg>
        <pc:cxnChg chg="add mod">
          <ac:chgData name="Manal El Bakkouri" userId="8b130982-2e3f-4164-b881-fd3a2e4b2453" providerId="ADAL" clId="{4457FA57-250B-44AC-8655-05D46C5A3D8A}" dt="2023-06-04T12:13:30.661" v="7174" actId="14100"/>
          <ac:cxnSpMkLst>
            <pc:docMk/>
            <pc:sldMk cId="4904049" sldId="230717632"/>
            <ac:cxnSpMk id="80" creationId="{55D43D7C-6258-45F0-8078-2541D105E3FD}"/>
          </ac:cxnSpMkLst>
        </pc:cxnChg>
        <pc:cxnChg chg="del mod">
          <ac:chgData name="Manal El Bakkouri" userId="8b130982-2e3f-4164-b881-fd3a2e4b2453" providerId="ADAL" clId="{4457FA57-250B-44AC-8655-05D46C5A3D8A}" dt="2023-06-04T12:13:12.120" v="7169" actId="478"/>
          <ac:cxnSpMkLst>
            <pc:docMk/>
            <pc:sldMk cId="4904049" sldId="230717632"/>
            <ac:cxnSpMk id="95" creationId="{202863FA-9E99-4ED2-BA2D-06DB0828C592}"/>
          </ac:cxnSpMkLst>
        </pc:cxnChg>
      </pc:sldChg>
      <pc:sldChg chg="addSp delSp modSp mod delAnim modAnim modNotesTx">
        <pc:chgData name="Manal El Bakkouri" userId="8b130982-2e3f-4164-b881-fd3a2e4b2453" providerId="ADAL" clId="{4457FA57-250B-44AC-8655-05D46C5A3D8A}" dt="2023-06-09T11:25:20.540" v="21692"/>
        <pc:sldMkLst>
          <pc:docMk/>
          <pc:sldMk cId="3657640766" sldId="230717635"/>
        </pc:sldMkLst>
        <pc:spChg chg="del">
          <ac:chgData name="Manal El Bakkouri" userId="8b130982-2e3f-4164-b881-fd3a2e4b2453" providerId="ADAL" clId="{4457FA57-250B-44AC-8655-05D46C5A3D8A}" dt="2023-05-31T17:09:00.225" v="661" actId="478"/>
          <ac:spMkLst>
            <pc:docMk/>
            <pc:sldMk cId="3657640766" sldId="230717635"/>
            <ac:spMk id="5" creationId="{FB6137BA-8F16-4876-B5CA-4272642D7209}"/>
          </ac:spMkLst>
        </pc:spChg>
        <pc:spChg chg="del">
          <ac:chgData name="Manal El Bakkouri" userId="8b130982-2e3f-4164-b881-fd3a2e4b2453" providerId="ADAL" clId="{4457FA57-250B-44AC-8655-05D46C5A3D8A}" dt="2023-05-31T17:09:00.225" v="661" actId="478"/>
          <ac:spMkLst>
            <pc:docMk/>
            <pc:sldMk cId="3657640766" sldId="230717635"/>
            <ac:spMk id="6" creationId="{D3B2706A-D047-403A-BE7A-E6E2C96DCC98}"/>
          </ac:spMkLst>
        </pc:spChg>
        <pc:spChg chg="del">
          <ac:chgData name="Manal El Bakkouri" userId="8b130982-2e3f-4164-b881-fd3a2e4b2453" providerId="ADAL" clId="{4457FA57-250B-44AC-8655-05D46C5A3D8A}" dt="2023-05-31T17:09:00.225" v="661" actId="478"/>
          <ac:spMkLst>
            <pc:docMk/>
            <pc:sldMk cId="3657640766" sldId="230717635"/>
            <ac:spMk id="7" creationId="{FECBF124-CA5B-4215-919E-479E7D20CC62}"/>
          </ac:spMkLst>
        </pc:spChg>
        <pc:spChg chg="del">
          <ac:chgData name="Manal El Bakkouri" userId="8b130982-2e3f-4164-b881-fd3a2e4b2453" providerId="ADAL" clId="{4457FA57-250B-44AC-8655-05D46C5A3D8A}" dt="2023-05-31T17:09:00.225" v="661" actId="478"/>
          <ac:spMkLst>
            <pc:docMk/>
            <pc:sldMk cId="3657640766" sldId="230717635"/>
            <ac:spMk id="8" creationId="{35B41E9C-6D2D-40A1-9F6D-589268412AD3}"/>
          </ac:spMkLst>
        </pc:spChg>
        <pc:spChg chg="del">
          <ac:chgData name="Manal El Bakkouri" userId="8b130982-2e3f-4164-b881-fd3a2e4b2453" providerId="ADAL" clId="{4457FA57-250B-44AC-8655-05D46C5A3D8A}" dt="2023-05-31T17:09:00.225" v="661" actId="478"/>
          <ac:spMkLst>
            <pc:docMk/>
            <pc:sldMk cId="3657640766" sldId="230717635"/>
            <ac:spMk id="9" creationId="{78E6AE88-A03C-4F73-A7CF-D284D4809CEC}"/>
          </ac:spMkLst>
        </pc:spChg>
        <pc:spChg chg="del">
          <ac:chgData name="Manal El Bakkouri" userId="8b130982-2e3f-4164-b881-fd3a2e4b2453" providerId="ADAL" clId="{4457FA57-250B-44AC-8655-05D46C5A3D8A}" dt="2023-05-31T17:09:00.225" v="661" actId="478"/>
          <ac:spMkLst>
            <pc:docMk/>
            <pc:sldMk cId="3657640766" sldId="230717635"/>
            <ac:spMk id="10" creationId="{14A281EB-026E-4FE0-85CB-5B7EE1348335}"/>
          </ac:spMkLst>
        </pc:spChg>
        <pc:spChg chg="del">
          <ac:chgData name="Manal El Bakkouri" userId="8b130982-2e3f-4164-b881-fd3a2e4b2453" providerId="ADAL" clId="{4457FA57-250B-44AC-8655-05D46C5A3D8A}" dt="2023-05-31T17:09:00.225" v="661" actId="478"/>
          <ac:spMkLst>
            <pc:docMk/>
            <pc:sldMk cId="3657640766" sldId="230717635"/>
            <ac:spMk id="11" creationId="{7333E056-F87D-4FA0-8E4B-0E69ABC8192F}"/>
          </ac:spMkLst>
        </pc:spChg>
        <pc:spChg chg="del">
          <ac:chgData name="Manal El Bakkouri" userId="8b130982-2e3f-4164-b881-fd3a2e4b2453" providerId="ADAL" clId="{4457FA57-250B-44AC-8655-05D46C5A3D8A}" dt="2023-05-31T17:09:00.225" v="661" actId="478"/>
          <ac:spMkLst>
            <pc:docMk/>
            <pc:sldMk cId="3657640766" sldId="230717635"/>
            <ac:spMk id="12" creationId="{B9D4D486-9697-472E-99D4-7D31210FAF94}"/>
          </ac:spMkLst>
        </pc:spChg>
        <pc:spChg chg="del">
          <ac:chgData name="Manal El Bakkouri" userId="8b130982-2e3f-4164-b881-fd3a2e4b2453" providerId="ADAL" clId="{4457FA57-250B-44AC-8655-05D46C5A3D8A}" dt="2023-05-31T17:09:00.225" v="661" actId="478"/>
          <ac:spMkLst>
            <pc:docMk/>
            <pc:sldMk cId="3657640766" sldId="230717635"/>
            <ac:spMk id="13" creationId="{935B5F5B-0E0A-4340-A42A-434636E8672C}"/>
          </ac:spMkLst>
        </pc:spChg>
        <pc:spChg chg="del">
          <ac:chgData name="Manal El Bakkouri" userId="8b130982-2e3f-4164-b881-fd3a2e4b2453" providerId="ADAL" clId="{4457FA57-250B-44AC-8655-05D46C5A3D8A}" dt="2023-05-31T17:09:00.225" v="661" actId="478"/>
          <ac:spMkLst>
            <pc:docMk/>
            <pc:sldMk cId="3657640766" sldId="230717635"/>
            <ac:spMk id="14" creationId="{C34D3E6E-AB9E-4354-9C16-266F2DB6115C}"/>
          </ac:spMkLst>
        </pc:spChg>
        <pc:spChg chg="mod">
          <ac:chgData name="Manal El Bakkouri" userId="8b130982-2e3f-4164-b881-fd3a2e4b2453" providerId="ADAL" clId="{4457FA57-250B-44AC-8655-05D46C5A3D8A}" dt="2023-06-06T10:23:07.012" v="9610" actId="403"/>
          <ac:spMkLst>
            <pc:docMk/>
            <pc:sldMk cId="3657640766" sldId="230717635"/>
            <ac:spMk id="50" creationId="{79061608-6E99-416D-A6E8-47EC88FC25A0}"/>
          </ac:spMkLst>
        </pc:spChg>
        <pc:spChg chg="mod">
          <ac:chgData name="Manal El Bakkouri" userId="8b130982-2e3f-4164-b881-fd3a2e4b2453" providerId="ADAL" clId="{4457FA57-250B-44AC-8655-05D46C5A3D8A}" dt="2023-06-06T10:23:23.899" v="9615" actId="14100"/>
          <ac:spMkLst>
            <pc:docMk/>
            <pc:sldMk cId="3657640766" sldId="230717635"/>
            <ac:spMk id="54" creationId="{A576F5EB-7816-435F-B81D-51714B13178E}"/>
          </ac:spMkLst>
        </pc:spChg>
        <pc:spChg chg="add mod">
          <ac:chgData name="Manal El Bakkouri" userId="8b130982-2e3f-4164-b881-fd3a2e4b2453" providerId="ADAL" clId="{4457FA57-250B-44AC-8655-05D46C5A3D8A}" dt="2023-06-04T13:06:30.002" v="7635" actId="20577"/>
          <ac:spMkLst>
            <pc:docMk/>
            <pc:sldMk cId="3657640766" sldId="230717635"/>
            <ac:spMk id="59" creationId="{186459D7-D38C-4915-8E05-4C52E889C2F6}"/>
          </ac:spMkLst>
        </pc:spChg>
        <pc:spChg chg="add mod topLvl">
          <ac:chgData name="Manal El Bakkouri" userId="8b130982-2e3f-4164-b881-fd3a2e4b2453" providerId="ADAL" clId="{4457FA57-250B-44AC-8655-05D46C5A3D8A}" dt="2023-06-06T10:24:36.262" v="9630" actId="207"/>
          <ac:spMkLst>
            <pc:docMk/>
            <pc:sldMk cId="3657640766" sldId="230717635"/>
            <ac:spMk id="60" creationId="{EDF90209-7451-4B19-B687-6BBE19DC54B0}"/>
          </ac:spMkLst>
        </pc:spChg>
        <pc:spChg chg="add del mod">
          <ac:chgData name="Manal El Bakkouri" userId="8b130982-2e3f-4164-b881-fd3a2e4b2453" providerId="ADAL" clId="{4457FA57-250B-44AC-8655-05D46C5A3D8A}" dt="2023-05-31T17:08:58.619" v="660"/>
          <ac:spMkLst>
            <pc:docMk/>
            <pc:sldMk cId="3657640766" sldId="230717635"/>
            <ac:spMk id="60" creationId="{F853B643-0E88-43A1-892D-0EAA1D0AC37A}"/>
          </ac:spMkLst>
        </pc:spChg>
        <pc:spChg chg="add del mod">
          <ac:chgData name="Manal El Bakkouri" userId="8b130982-2e3f-4164-b881-fd3a2e4b2453" providerId="ADAL" clId="{4457FA57-250B-44AC-8655-05D46C5A3D8A}" dt="2023-05-31T17:08:58.619" v="660"/>
          <ac:spMkLst>
            <pc:docMk/>
            <pc:sldMk cId="3657640766" sldId="230717635"/>
            <ac:spMk id="61" creationId="{29AE2212-8D22-4840-9E01-AA695A032816}"/>
          </ac:spMkLst>
        </pc:spChg>
        <pc:spChg chg="add mod">
          <ac:chgData name="Manal El Bakkouri" userId="8b130982-2e3f-4164-b881-fd3a2e4b2453" providerId="ADAL" clId="{4457FA57-250B-44AC-8655-05D46C5A3D8A}" dt="2023-06-09T11:25:20.540" v="21692"/>
          <ac:spMkLst>
            <pc:docMk/>
            <pc:sldMk cId="3657640766" sldId="230717635"/>
            <ac:spMk id="61" creationId="{E1C5F3D3-5063-482A-877A-242808F52CF8}"/>
          </ac:spMkLst>
        </pc:spChg>
        <pc:spChg chg="add mod">
          <ac:chgData name="Manal El Bakkouri" userId="8b130982-2e3f-4164-b881-fd3a2e4b2453" providerId="ADAL" clId="{4457FA57-250B-44AC-8655-05D46C5A3D8A}" dt="2023-06-06T10:24:27.670" v="9627" actId="571"/>
          <ac:spMkLst>
            <pc:docMk/>
            <pc:sldMk cId="3657640766" sldId="230717635"/>
            <ac:spMk id="62" creationId="{844BD35F-4581-4DDF-AB83-D9EEFBB043FB}"/>
          </ac:spMkLst>
        </pc:spChg>
        <pc:spChg chg="add del mod">
          <ac:chgData name="Manal El Bakkouri" userId="8b130982-2e3f-4164-b881-fd3a2e4b2453" providerId="ADAL" clId="{4457FA57-250B-44AC-8655-05D46C5A3D8A}" dt="2023-05-31T17:08:58.619" v="660"/>
          <ac:spMkLst>
            <pc:docMk/>
            <pc:sldMk cId="3657640766" sldId="230717635"/>
            <ac:spMk id="62" creationId="{EFFF45F9-A0E8-45A7-B746-94F4CF883245}"/>
          </ac:spMkLst>
        </pc:spChg>
        <pc:spChg chg="add mod">
          <ac:chgData name="Manal El Bakkouri" userId="8b130982-2e3f-4164-b881-fd3a2e4b2453" providerId="ADAL" clId="{4457FA57-250B-44AC-8655-05D46C5A3D8A}" dt="2023-06-09T11:25:20.540" v="21692"/>
          <ac:spMkLst>
            <pc:docMk/>
            <pc:sldMk cId="3657640766" sldId="230717635"/>
            <ac:spMk id="64" creationId="{888DD502-939A-42AB-9CF8-E385E49EFA99}"/>
          </ac:spMkLst>
        </pc:spChg>
        <pc:spChg chg="add del mod">
          <ac:chgData name="Manal El Bakkouri" userId="8b130982-2e3f-4164-b881-fd3a2e4b2453" providerId="ADAL" clId="{4457FA57-250B-44AC-8655-05D46C5A3D8A}" dt="2023-05-31T17:08:58.619" v="660"/>
          <ac:spMkLst>
            <pc:docMk/>
            <pc:sldMk cId="3657640766" sldId="230717635"/>
            <ac:spMk id="64" creationId="{E342F940-F381-46C0-9B28-584641D5645C}"/>
          </ac:spMkLst>
        </pc:spChg>
        <pc:spChg chg="add mod">
          <ac:chgData name="Manal El Bakkouri" userId="8b130982-2e3f-4164-b881-fd3a2e4b2453" providerId="ADAL" clId="{4457FA57-250B-44AC-8655-05D46C5A3D8A}" dt="2023-06-09T11:25:20.540" v="21692"/>
          <ac:spMkLst>
            <pc:docMk/>
            <pc:sldMk cId="3657640766" sldId="230717635"/>
            <ac:spMk id="66" creationId="{073DE3BC-357F-4C3E-93D7-A8301A2DEE12}"/>
          </ac:spMkLst>
        </pc:spChg>
        <pc:spChg chg="add del mod">
          <ac:chgData name="Manal El Bakkouri" userId="8b130982-2e3f-4164-b881-fd3a2e4b2453" providerId="ADAL" clId="{4457FA57-250B-44AC-8655-05D46C5A3D8A}" dt="2023-05-31T17:08:58.619" v="660"/>
          <ac:spMkLst>
            <pc:docMk/>
            <pc:sldMk cId="3657640766" sldId="230717635"/>
            <ac:spMk id="66" creationId="{E99C0E99-7494-484E-A1B6-9CBBDAEA488D}"/>
          </ac:spMkLst>
        </pc:spChg>
        <pc:spChg chg="add mod">
          <ac:chgData name="Manal El Bakkouri" userId="8b130982-2e3f-4164-b881-fd3a2e4b2453" providerId="ADAL" clId="{4457FA57-250B-44AC-8655-05D46C5A3D8A}" dt="2023-06-09T11:25:20.540" v="21692"/>
          <ac:spMkLst>
            <pc:docMk/>
            <pc:sldMk cId="3657640766" sldId="230717635"/>
            <ac:spMk id="67" creationId="{39156527-3F2A-4C5A-A78F-E6237C86C752}"/>
          </ac:spMkLst>
        </pc:spChg>
        <pc:spChg chg="add del mod">
          <ac:chgData name="Manal El Bakkouri" userId="8b130982-2e3f-4164-b881-fd3a2e4b2453" providerId="ADAL" clId="{4457FA57-250B-44AC-8655-05D46C5A3D8A}" dt="2023-05-31T17:08:58.619" v="660"/>
          <ac:spMkLst>
            <pc:docMk/>
            <pc:sldMk cId="3657640766" sldId="230717635"/>
            <ac:spMk id="67" creationId="{71376DDC-F9C0-47AB-97DF-F2E805DDAF0F}"/>
          </ac:spMkLst>
        </pc:spChg>
        <pc:spChg chg="add del mod">
          <ac:chgData name="Manal El Bakkouri" userId="8b130982-2e3f-4164-b881-fd3a2e4b2453" providerId="ADAL" clId="{4457FA57-250B-44AC-8655-05D46C5A3D8A}" dt="2023-05-31T17:08:58.619" v="660"/>
          <ac:spMkLst>
            <pc:docMk/>
            <pc:sldMk cId="3657640766" sldId="230717635"/>
            <ac:spMk id="68" creationId="{8CAB5121-D605-44D8-A597-C5066089511D}"/>
          </ac:spMkLst>
        </pc:spChg>
        <pc:spChg chg="add del mod">
          <ac:chgData name="Manal El Bakkouri" userId="8b130982-2e3f-4164-b881-fd3a2e4b2453" providerId="ADAL" clId="{4457FA57-250B-44AC-8655-05D46C5A3D8A}" dt="2023-06-09T11:25:20.215" v="21691" actId="478"/>
          <ac:spMkLst>
            <pc:docMk/>
            <pc:sldMk cId="3657640766" sldId="230717635"/>
            <ac:spMk id="71" creationId="{EFE3B498-16DE-493E-9954-A3F66EA23CAF}"/>
          </ac:spMkLst>
        </pc:spChg>
        <pc:spChg chg="add del mod">
          <ac:chgData name="Manal El Bakkouri" userId="8b130982-2e3f-4164-b881-fd3a2e4b2453" providerId="ADAL" clId="{4457FA57-250B-44AC-8655-05D46C5A3D8A}" dt="2023-06-09T11:25:20.215" v="21691" actId="478"/>
          <ac:spMkLst>
            <pc:docMk/>
            <pc:sldMk cId="3657640766" sldId="230717635"/>
            <ac:spMk id="72" creationId="{6238311E-65B8-46B2-A2B9-906617B939C9}"/>
          </ac:spMkLst>
        </pc:spChg>
        <pc:spChg chg="add mod topLvl">
          <ac:chgData name="Manal El Bakkouri" userId="8b130982-2e3f-4164-b881-fd3a2e4b2453" providerId="ADAL" clId="{4457FA57-250B-44AC-8655-05D46C5A3D8A}" dt="2023-06-06T10:24:15.419" v="9624" actId="165"/>
          <ac:spMkLst>
            <pc:docMk/>
            <pc:sldMk cId="3657640766" sldId="230717635"/>
            <ac:spMk id="73" creationId="{CE14E1F1-6F1D-4986-90D4-DC44A91E5282}"/>
          </ac:spMkLst>
        </pc:spChg>
        <pc:spChg chg="add mod topLvl">
          <ac:chgData name="Manal El Bakkouri" userId="8b130982-2e3f-4164-b881-fd3a2e4b2453" providerId="ADAL" clId="{4457FA57-250B-44AC-8655-05D46C5A3D8A}" dt="2023-06-06T10:24:15.419" v="9624" actId="165"/>
          <ac:spMkLst>
            <pc:docMk/>
            <pc:sldMk cId="3657640766" sldId="230717635"/>
            <ac:spMk id="74" creationId="{24CEB69C-8E57-4C18-9F93-D3A69C667779}"/>
          </ac:spMkLst>
        </pc:spChg>
        <pc:spChg chg="add mod">
          <ac:chgData name="Manal El Bakkouri" userId="8b130982-2e3f-4164-b881-fd3a2e4b2453" providerId="ADAL" clId="{4457FA57-250B-44AC-8655-05D46C5A3D8A}" dt="2023-06-06T10:24:20.931" v="9626" actId="1076"/>
          <ac:spMkLst>
            <pc:docMk/>
            <pc:sldMk cId="3657640766" sldId="230717635"/>
            <ac:spMk id="75" creationId="{3FD4D405-12CD-4619-8EC6-39576ED8562F}"/>
          </ac:spMkLst>
        </pc:spChg>
        <pc:spChg chg="add mod">
          <ac:chgData name="Manal El Bakkouri" userId="8b130982-2e3f-4164-b881-fd3a2e4b2453" providerId="ADAL" clId="{4457FA57-250B-44AC-8655-05D46C5A3D8A}" dt="2023-06-06T10:24:30.828" v="9628" actId="1076"/>
          <ac:spMkLst>
            <pc:docMk/>
            <pc:sldMk cId="3657640766" sldId="230717635"/>
            <ac:spMk id="76" creationId="{05190E2A-948C-40BE-B67C-FD5A41C8DB1C}"/>
          </ac:spMkLst>
        </pc:spChg>
        <pc:spChg chg="add del mod">
          <ac:chgData name="Manal El Bakkouri" userId="8b130982-2e3f-4164-b881-fd3a2e4b2453" providerId="ADAL" clId="{4457FA57-250B-44AC-8655-05D46C5A3D8A}" dt="2023-06-09T11:25:20.215" v="21691" actId="478"/>
          <ac:spMkLst>
            <pc:docMk/>
            <pc:sldMk cId="3657640766" sldId="230717635"/>
            <ac:spMk id="77" creationId="{B6AE5256-8AA5-46D9-A5DE-89FD47B3A321}"/>
          </ac:spMkLst>
        </pc:spChg>
        <pc:grpChg chg="add del mod">
          <ac:chgData name="Manal El Bakkouri" userId="8b130982-2e3f-4164-b881-fd3a2e4b2453" providerId="ADAL" clId="{4457FA57-250B-44AC-8655-05D46C5A3D8A}" dt="2023-06-06T10:24:15.419" v="9624" actId="165"/>
          <ac:grpSpMkLst>
            <pc:docMk/>
            <pc:sldMk cId="3657640766" sldId="230717635"/>
            <ac:grpSpMk id="4" creationId="{B9869FC4-5299-48F4-B621-D73CE875C343}"/>
          </ac:grpSpMkLst>
        </pc:grpChg>
        <pc:cxnChg chg="del">
          <ac:chgData name="Manal El Bakkouri" userId="8b130982-2e3f-4164-b881-fd3a2e4b2453" providerId="ADAL" clId="{4457FA57-250B-44AC-8655-05D46C5A3D8A}" dt="2023-06-04T12:13:40.273" v="7175" actId="478"/>
          <ac:cxnSpMkLst>
            <pc:docMk/>
            <pc:sldMk cId="3657640766" sldId="230717635"/>
            <ac:cxnSpMk id="3" creationId="{B1675541-E1B2-4B87-A893-E65B36D4F9BB}"/>
          </ac:cxnSpMkLst>
        </pc:cxnChg>
        <pc:cxnChg chg="add mod">
          <ac:chgData name="Manal El Bakkouri" userId="8b130982-2e3f-4164-b881-fd3a2e4b2453" providerId="ADAL" clId="{4457FA57-250B-44AC-8655-05D46C5A3D8A}" dt="2023-06-04T12:13:50.325" v="7178" actId="14100"/>
          <ac:cxnSpMkLst>
            <pc:docMk/>
            <pc:sldMk cId="3657640766" sldId="230717635"/>
            <ac:cxnSpMk id="57" creationId="{C591EEEA-499D-48F2-8E7B-8DCA89096296}"/>
          </ac:cxnSpMkLst>
        </pc:cxnChg>
      </pc:sldChg>
      <pc:sldChg chg="addSp delSp modSp mod ord modTransition modNotesTx">
        <pc:chgData name="Manal El Bakkouri" userId="8b130982-2e3f-4164-b881-fd3a2e4b2453" providerId="ADAL" clId="{4457FA57-250B-44AC-8655-05D46C5A3D8A}" dt="2023-06-09T11:27:14.371" v="21722"/>
        <pc:sldMkLst>
          <pc:docMk/>
          <pc:sldMk cId="1265683070" sldId="230717642"/>
        </pc:sldMkLst>
        <pc:spChg chg="del">
          <ac:chgData name="Manal El Bakkouri" userId="8b130982-2e3f-4164-b881-fd3a2e4b2453" providerId="ADAL" clId="{4457FA57-250B-44AC-8655-05D46C5A3D8A}" dt="2023-06-01T10:59:04.811" v="857" actId="478"/>
          <ac:spMkLst>
            <pc:docMk/>
            <pc:sldMk cId="1265683070" sldId="230717642"/>
            <ac:spMk id="5" creationId="{8B56D238-1846-4411-B690-7378E7A120F8}"/>
          </ac:spMkLst>
        </pc:spChg>
        <pc:spChg chg="del">
          <ac:chgData name="Manal El Bakkouri" userId="8b130982-2e3f-4164-b881-fd3a2e4b2453" providerId="ADAL" clId="{4457FA57-250B-44AC-8655-05D46C5A3D8A}" dt="2023-06-01T10:59:04.811" v="857" actId="478"/>
          <ac:spMkLst>
            <pc:docMk/>
            <pc:sldMk cId="1265683070" sldId="230717642"/>
            <ac:spMk id="6" creationId="{DC9E6703-E213-438C-AB82-932EF7362884}"/>
          </ac:spMkLst>
        </pc:spChg>
        <pc:spChg chg="del">
          <ac:chgData name="Manal El Bakkouri" userId="8b130982-2e3f-4164-b881-fd3a2e4b2453" providerId="ADAL" clId="{4457FA57-250B-44AC-8655-05D46C5A3D8A}" dt="2023-06-01T10:59:04.811" v="857" actId="478"/>
          <ac:spMkLst>
            <pc:docMk/>
            <pc:sldMk cId="1265683070" sldId="230717642"/>
            <ac:spMk id="7" creationId="{0E5F87F5-BA96-488E-8E51-8097393B4811}"/>
          </ac:spMkLst>
        </pc:spChg>
        <pc:spChg chg="del">
          <ac:chgData name="Manal El Bakkouri" userId="8b130982-2e3f-4164-b881-fd3a2e4b2453" providerId="ADAL" clId="{4457FA57-250B-44AC-8655-05D46C5A3D8A}" dt="2023-06-01T10:59:04.811" v="857" actId="478"/>
          <ac:spMkLst>
            <pc:docMk/>
            <pc:sldMk cId="1265683070" sldId="230717642"/>
            <ac:spMk id="8" creationId="{D8ED4ADE-9192-446A-9328-0977A73C1695}"/>
          </ac:spMkLst>
        </pc:spChg>
        <pc:spChg chg="del">
          <ac:chgData name="Manal El Bakkouri" userId="8b130982-2e3f-4164-b881-fd3a2e4b2453" providerId="ADAL" clId="{4457FA57-250B-44AC-8655-05D46C5A3D8A}" dt="2023-06-01T10:59:04.811" v="857" actId="478"/>
          <ac:spMkLst>
            <pc:docMk/>
            <pc:sldMk cId="1265683070" sldId="230717642"/>
            <ac:spMk id="9" creationId="{DFE59916-8B93-4C70-A986-0F840E3BE7CF}"/>
          </ac:spMkLst>
        </pc:spChg>
        <pc:spChg chg="del">
          <ac:chgData name="Manal El Bakkouri" userId="8b130982-2e3f-4164-b881-fd3a2e4b2453" providerId="ADAL" clId="{4457FA57-250B-44AC-8655-05D46C5A3D8A}" dt="2023-06-01T10:59:04.811" v="857" actId="478"/>
          <ac:spMkLst>
            <pc:docMk/>
            <pc:sldMk cId="1265683070" sldId="230717642"/>
            <ac:spMk id="10" creationId="{78EEDC8D-14E7-45B1-AF9A-24EA248541B9}"/>
          </ac:spMkLst>
        </pc:spChg>
        <pc:spChg chg="del">
          <ac:chgData name="Manal El Bakkouri" userId="8b130982-2e3f-4164-b881-fd3a2e4b2453" providerId="ADAL" clId="{4457FA57-250B-44AC-8655-05D46C5A3D8A}" dt="2023-06-01T10:59:04.811" v="857" actId="478"/>
          <ac:spMkLst>
            <pc:docMk/>
            <pc:sldMk cId="1265683070" sldId="230717642"/>
            <ac:spMk id="11" creationId="{F395B3E6-C2DB-4972-A673-651F64ADBC9F}"/>
          </ac:spMkLst>
        </pc:spChg>
        <pc:spChg chg="del">
          <ac:chgData name="Manal El Bakkouri" userId="8b130982-2e3f-4164-b881-fd3a2e4b2453" providerId="ADAL" clId="{4457FA57-250B-44AC-8655-05D46C5A3D8A}" dt="2023-06-01T10:59:04.811" v="857" actId="478"/>
          <ac:spMkLst>
            <pc:docMk/>
            <pc:sldMk cId="1265683070" sldId="230717642"/>
            <ac:spMk id="12" creationId="{D98C71C5-3130-4E14-9CA3-DF47B2910B13}"/>
          </ac:spMkLst>
        </pc:spChg>
        <pc:spChg chg="del">
          <ac:chgData name="Manal El Bakkouri" userId="8b130982-2e3f-4164-b881-fd3a2e4b2453" providerId="ADAL" clId="{4457FA57-250B-44AC-8655-05D46C5A3D8A}" dt="2023-06-01T10:59:04.811" v="857" actId="478"/>
          <ac:spMkLst>
            <pc:docMk/>
            <pc:sldMk cId="1265683070" sldId="230717642"/>
            <ac:spMk id="13" creationId="{855872FA-3CA1-4CF9-A919-0B25F0A84CCE}"/>
          </ac:spMkLst>
        </pc:spChg>
        <pc:spChg chg="del">
          <ac:chgData name="Manal El Bakkouri" userId="8b130982-2e3f-4164-b881-fd3a2e4b2453" providerId="ADAL" clId="{4457FA57-250B-44AC-8655-05D46C5A3D8A}" dt="2023-06-01T10:59:04.811" v="857" actId="478"/>
          <ac:spMkLst>
            <pc:docMk/>
            <pc:sldMk cId="1265683070" sldId="230717642"/>
            <ac:spMk id="14" creationId="{B875EAA2-C91D-4451-B533-6F9474DA76BC}"/>
          </ac:spMkLst>
        </pc:spChg>
        <pc:spChg chg="mod">
          <ac:chgData name="Manal El Bakkouri" userId="8b130982-2e3f-4164-b881-fd3a2e4b2453" providerId="ADAL" clId="{4457FA57-250B-44AC-8655-05D46C5A3D8A}" dt="2023-06-04T12:20:19.408" v="7271" actId="1076"/>
          <ac:spMkLst>
            <pc:docMk/>
            <pc:sldMk cId="1265683070" sldId="230717642"/>
            <ac:spMk id="19" creationId="{B30F652F-B4AB-4663-B9DF-0896119C5242}"/>
          </ac:spMkLst>
        </pc:spChg>
        <pc:spChg chg="mod">
          <ac:chgData name="Manal El Bakkouri" userId="8b130982-2e3f-4164-b881-fd3a2e4b2453" providerId="ADAL" clId="{4457FA57-250B-44AC-8655-05D46C5A3D8A}" dt="2023-06-04T12:15:32.656" v="7196" actId="20577"/>
          <ac:spMkLst>
            <pc:docMk/>
            <pc:sldMk cId="1265683070" sldId="230717642"/>
            <ac:spMk id="20" creationId="{4BDC13F8-FF45-4747-82D1-66D3B6F0B152}"/>
          </ac:spMkLst>
        </pc:spChg>
        <pc:spChg chg="add del mod">
          <ac:chgData name="Manal El Bakkouri" userId="8b130982-2e3f-4164-b881-fd3a2e4b2453" providerId="ADAL" clId="{4457FA57-250B-44AC-8655-05D46C5A3D8A}" dt="2023-06-01T11:33:59.248" v="989" actId="478"/>
          <ac:spMkLst>
            <pc:docMk/>
            <pc:sldMk cId="1265683070" sldId="230717642"/>
            <ac:spMk id="57" creationId="{287155DE-9E0C-43C6-811E-69FA8C57D21B}"/>
          </ac:spMkLst>
        </pc:spChg>
        <pc:spChg chg="add del mod">
          <ac:chgData name="Manal El Bakkouri" userId="8b130982-2e3f-4164-b881-fd3a2e4b2453" providerId="ADAL" clId="{4457FA57-250B-44AC-8655-05D46C5A3D8A}" dt="2023-06-01T11:33:59.248" v="989" actId="478"/>
          <ac:spMkLst>
            <pc:docMk/>
            <pc:sldMk cId="1265683070" sldId="230717642"/>
            <ac:spMk id="59" creationId="{877E7570-8079-4937-A15F-29BD684E3031}"/>
          </ac:spMkLst>
        </pc:spChg>
        <pc:spChg chg="add del mod">
          <ac:chgData name="Manal El Bakkouri" userId="8b130982-2e3f-4164-b881-fd3a2e4b2453" providerId="ADAL" clId="{4457FA57-250B-44AC-8655-05D46C5A3D8A}" dt="2023-06-01T11:33:59.248" v="989" actId="478"/>
          <ac:spMkLst>
            <pc:docMk/>
            <pc:sldMk cId="1265683070" sldId="230717642"/>
            <ac:spMk id="60" creationId="{C61B8081-0740-4421-BD4C-05DAE3641281}"/>
          </ac:spMkLst>
        </pc:spChg>
        <pc:spChg chg="add del mod">
          <ac:chgData name="Manal El Bakkouri" userId="8b130982-2e3f-4164-b881-fd3a2e4b2453" providerId="ADAL" clId="{4457FA57-250B-44AC-8655-05D46C5A3D8A}" dt="2023-06-09T11:27:14.058" v="21721" actId="478"/>
          <ac:spMkLst>
            <pc:docMk/>
            <pc:sldMk cId="1265683070" sldId="230717642"/>
            <ac:spMk id="61" creationId="{ABEABEBF-4EB6-4899-A994-B15424A0B029}"/>
          </ac:spMkLst>
        </pc:spChg>
        <pc:spChg chg="add del mod">
          <ac:chgData name="Manal El Bakkouri" userId="8b130982-2e3f-4164-b881-fd3a2e4b2453" providerId="ADAL" clId="{4457FA57-250B-44AC-8655-05D46C5A3D8A}" dt="2023-06-01T11:33:59.248" v="989" actId="478"/>
          <ac:spMkLst>
            <pc:docMk/>
            <pc:sldMk cId="1265683070" sldId="230717642"/>
            <ac:spMk id="61" creationId="{C9B35ABF-889E-43DF-801D-5752BC01FD5A}"/>
          </ac:spMkLst>
        </pc:spChg>
        <pc:spChg chg="add del mod">
          <ac:chgData name="Manal El Bakkouri" userId="8b130982-2e3f-4164-b881-fd3a2e4b2453" providerId="ADAL" clId="{4457FA57-250B-44AC-8655-05D46C5A3D8A}" dt="2023-06-01T11:33:59.248" v="989" actId="478"/>
          <ac:spMkLst>
            <pc:docMk/>
            <pc:sldMk cId="1265683070" sldId="230717642"/>
            <ac:spMk id="70" creationId="{4E530705-AF33-49D5-97C7-8F81A256E78B}"/>
          </ac:spMkLst>
        </pc:spChg>
        <pc:spChg chg="add del mod">
          <ac:chgData name="Manal El Bakkouri" userId="8b130982-2e3f-4164-b881-fd3a2e4b2453" providerId="ADAL" clId="{4457FA57-250B-44AC-8655-05D46C5A3D8A}" dt="2023-06-09T11:27:14.058" v="21721" actId="478"/>
          <ac:spMkLst>
            <pc:docMk/>
            <pc:sldMk cId="1265683070" sldId="230717642"/>
            <ac:spMk id="70" creationId="{D343518D-A8E3-4F3D-87FF-D70875AE11AF}"/>
          </ac:spMkLst>
        </pc:spChg>
        <pc:spChg chg="add del mod">
          <ac:chgData name="Manal El Bakkouri" userId="8b130982-2e3f-4164-b881-fd3a2e4b2453" providerId="ADAL" clId="{4457FA57-250B-44AC-8655-05D46C5A3D8A}" dt="2023-06-09T11:27:14.058" v="21721" actId="478"/>
          <ac:spMkLst>
            <pc:docMk/>
            <pc:sldMk cId="1265683070" sldId="230717642"/>
            <ac:spMk id="71" creationId="{4F795B46-9233-4921-BCCD-377C02763B34}"/>
          </ac:spMkLst>
        </pc:spChg>
        <pc:spChg chg="add del mod">
          <ac:chgData name="Manal El Bakkouri" userId="8b130982-2e3f-4164-b881-fd3a2e4b2453" providerId="ADAL" clId="{4457FA57-250B-44AC-8655-05D46C5A3D8A}" dt="2023-06-01T11:33:59.248" v="989" actId="478"/>
          <ac:spMkLst>
            <pc:docMk/>
            <pc:sldMk cId="1265683070" sldId="230717642"/>
            <ac:spMk id="71" creationId="{BF352133-F260-4220-A606-67FFC3B4626C}"/>
          </ac:spMkLst>
        </pc:spChg>
        <pc:spChg chg="add del mod">
          <ac:chgData name="Manal El Bakkouri" userId="8b130982-2e3f-4164-b881-fd3a2e4b2453" providerId="ADAL" clId="{4457FA57-250B-44AC-8655-05D46C5A3D8A}" dt="2023-06-06T10:35:32.601" v="9762" actId="478"/>
          <ac:spMkLst>
            <pc:docMk/>
            <pc:sldMk cId="1265683070" sldId="230717642"/>
            <ac:spMk id="72" creationId="{0F51FDFB-B265-4590-AE3C-99B1557B3083}"/>
          </ac:spMkLst>
        </pc:spChg>
        <pc:spChg chg="add del mod">
          <ac:chgData name="Manal El Bakkouri" userId="8b130982-2e3f-4164-b881-fd3a2e4b2453" providerId="ADAL" clId="{4457FA57-250B-44AC-8655-05D46C5A3D8A}" dt="2023-06-01T11:33:59.248" v="989" actId="478"/>
          <ac:spMkLst>
            <pc:docMk/>
            <pc:sldMk cId="1265683070" sldId="230717642"/>
            <ac:spMk id="72" creationId="{B798C6E5-9187-4880-B845-1EF426EB0514}"/>
          </ac:spMkLst>
        </pc:spChg>
        <pc:spChg chg="add del mod">
          <ac:chgData name="Manal El Bakkouri" userId="8b130982-2e3f-4164-b881-fd3a2e4b2453" providerId="ADAL" clId="{4457FA57-250B-44AC-8655-05D46C5A3D8A}" dt="2023-06-06T08:37:59.982" v="8799" actId="478"/>
          <ac:spMkLst>
            <pc:docMk/>
            <pc:sldMk cId="1265683070" sldId="230717642"/>
            <ac:spMk id="76" creationId="{55F55F28-E986-4F43-9CA8-889F13DAC4C6}"/>
          </ac:spMkLst>
        </pc:spChg>
        <pc:spChg chg="add del mod">
          <ac:chgData name="Manal El Bakkouri" userId="8b130982-2e3f-4164-b881-fd3a2e4b2453" providerId="ADAL" clId="{4457FA57-250B-44AC-8655-05D46C5A3D8A}" dt="2023-06-01T11:33:59.248" v="989" actId="478"/>
          <ac:spMkLst>
            <pc:docMk/>
            <pc:sldMk cId="1265683070" sldId="230717642"/>
            <ac:spMk id="76" creationId="{59BBAAAA-4180-436C-A219-D0999E83202A}"/>
          </ac:spMkLst>
        </pc:spChg>
        <pc:spChg chg="mod">
          <ac:chgData name="Manal El Bakkouri" userId="8b130982-2e3f-4164-b881-fd3a2e4b2453" providerId="ADAL" clId="{4457FA57-250B-44AC-8655-05D46C5A3D8A}" dt="2023-06-09T11:08:09.513" v="21520"/>
          <ac:spMkLst>
            <pc:docMk/>
            <pc:sldMk cId="1265683070" sldId="230717642"/>
            <ac:spMk id="76" creationId="{BE0F3747-CC51-4BCF-A256-9C9BEF6B2193}"/>
          </ac:spMkLst>
        </pc:spChg>
        <pc:spChg chg="add del mod">
          <ac:chgData name="Manal El Bakkouri" userId="8b130982-2e3f-4164-b881-fd3a2e4b2453" providerId="ADAL" clId="{4457FA57-250B-44AC-8655-05D46C5A3D8A}" dt="2023-06-01T11:33:59.248" v="989" actId="478"/>
          <ac:spMkLst>
            <pc:docMk/>
            <pc:sldMk cId="1265683070" sldId="230717642"/>
            <ac:spMk id="77" creationId="{0493A614-EEA9-4A26-AABB-44EB237EEBCA}"/>
          </ac:spMkLst>
        </pc:spChg>
        <pc:spChg chg="add del mod">
          <ac:chgData name="Manal El Bakkouri" userId="8b130982-2e3f-4164-b881-fd3a2e4b2453" providerId="ADAL" clId="{4457FA57-250B-44AC-8655-05D46C5A3D8A}" dt="2023-06-06T10:35:32.601" v="9762" actId="478"/>
          <ac:spMkLst>
            <pc:docMk/>
            <pc:sldMk cId="1265683070" sldId="230717642"/>
            <ac:spMk id="77" creationId="{B29FD250-B7B6-4C34-A270-81C8197287D9}"/>
          </ac:spMkLst>
        </pc:spChg>
        <pc:spChg chg="mod">
          <ac:chgData name="Manal El Bakkouri" userId="8b130982-2e3f-4164-b881-fd3a2e4b2453" providerId="ADAL" clId="{4457FA57-250B-44AC-8655-05D46C5A3D8A}" dt="2023-06-09T11:08:09.513" v="21520"/>
          <ac:spMkLst>
            <pc:docMk/>
            <pc:sldMk cId="1265683070" sldId="230717642"/>
            <ac:spMk id="77" creationId="{EC1DD250-2D2B-42ED-9455-9588330AB225}"/>
          </ac:spMkLst>
        </pc:spChg>
        <pc:spChg chg="add del mod">
          <ac:chgData name="Manal El Bakkouri" userId="8b130982-2e3f-4164-b881-fd3a2e4b2453" providerId="ADAL" clId="{4457FA57-250B-44AC-8655-05D46C5A3D8A}" dt="2023-06-01T11:33:59.248" v="989" actId="478"/>
          <ac:spMkLst>
            <pc:docMk/>
            <pc:sldMk cId="1265683070" sldId="230717642"/>
            <ac:spMk id="84" creationId="{A09D8DC2-7CB7-45A7-A2ED-92F68485A2EE}"/>
          </ac:spMkLst>
        </pc:spChg>
        <pc:spChg chg="add del mod">
          <ac:chgData name="Manal El Bakkouri" userId="8b130982-2e3f-4164-b881-fd3a2e4b2453" providerId="ADAL" clId="{4457FA57-250B-44AC-8655-05D46C5A3D8A}" dt="2023-06-07T09:59:53.358" v="17586" actId="478"/>
          <ac:spMkLst>
            <pc:docMk/>
            <pc:sldMk cId="1265683070" sldId="230717642"/>
            <ac:spMk id="84" creationId="{FF8A1F31-C355-4583-B1F4-CFB5DD52AA6A}"/>
          </ac:spMkLst>
        </pc:spChg>
        <pc:spChg chg="mod">
          <ac:chgData name="Manal El Bakkouri" userId="8b130982-2e3f-4164-b881-fd3a2e4b2453" providerId="ADAL" clId="{4457FA57-250B-44AC-8655-05D46C5A3D8A}" dt="2023-06-09T11:08:09.513" v="21520"/>
          <ac:spMkLst>
            <pc:docMk/>
            <pc:sldMk cId="1265683070" sldId="230717642"/>
            <ac:spMk id="85" creationId="{0CCF732B-50BE-4439-BA33-2900760F22D2}"/>
          </ac:spMkLst>
        </pc:spChg>
        <pc:spChg chg="add del mod">
          <ac:chgData name="Manal El Bakkouri" userId="8b130982-2e3f-4164-b881-fd3a2e4b2453" providerId="ADAL" clId="{4457FA57-250B-44AC-8655-05D46C5A3D8A}" dt="2023-06-06T10:35:32.601" v="9762" actId="478"/>
          <ac:spMkLst>
            <pc:docMk/>
            <pc:sldMk cId="1265683070" sldId="230717642"/>
            <ac:spMk id="85" creationId="{44EB0CC1-5EB6-4E7C-AD58-FE62393CCF0D}"/>
          </ac:spMkLst>
        </pc:spChg>
        <pc:spChg chg="add del mod">
          <ac:chgData name="Manal El Bakkouri" userId="8b130982-2e3f-4164-b881-fd3a2e4b2453" providerId="ADAL" clId="{4457FA57-250B-44AC-8655-05D46C5A3D8A}" dt="2023-06-01T11:33:59.248" v="989" actId="478"/>
          <ac:spMkLst>
            <pc:docMk/>
            <pc:sldMk cId="1265683070" sldId="230717642"/>
            <ac:spMk id="85" creationId="{FD196987-C959-4227-82CB-7A1BE903BC8D}"/>
          </ac:spMkLst>
        </pc:spChg>
        <pc:spChg chg="add del mod">
          <ac:chgData name="Manal El Bakkouri" userId="8b130982-2e3f-4164-b881-fd3a2e4b2453" providerId="ADAL" clId="{4457FA57-250B-44AC-8655-05D46C5A3D8A}" dt="2023-06-01T11:33:59.248" v="989" actId="478"/>
          <ac:spMkLst>
            <pc:docMk/>
            <pc:sldMk cId="1265683070" sldId="230717642"/>
            <ac:spMk id="89" creationId="{0A35CBFB-16B7-47E9-885C-37D249E4DABD}"/>
          </ac:spMkLst>
        </pc:spChg>
        <pc:spChg chg="add del mod">
          <ac:chgData name="Manal El Bakkouri" userId="8b130982-2e3f-4164-b881-fd3a2e4b2453" providerId="ADAL" clId="{4457FA57-250B-44AC-8655-05D46C5A3D8A}" dt="2023-06-06T08:37:59.982" v="8799" actId="478"/>
          <ac:spMkLst>
            <pc:docMk/>
            <pc:sldMk cId="1265683070" sldId="230717642"/>
            <ac:spMk id="89" creationId="{1213BC79-B09C-4F9F-BFC7-801D94C77884}"/>
          </ac:spMkLst>
        </pc:spChg>
        <pc:spChg chg="mod">
          <ac:chgData name="Manal El Bakkouri" userId="8b130982-2e3f-4164-b881-fd3a2e4b2453" providerId="ADAL" clId="{4457FA57-250B-44AC-8655-05D46C5A3D8A}" dt="2023-06-09T11:08:09.513" v="21520"/>
          <ac:spMkLst>
            <pc:docMk/>
            <pc:sldMk cId="1265683070" sldId="230717642"/>
            <ac:spMk id="89" creationId="{4DA5F2D9-ED8C-422C-A01F-CA57E69691FC}"/>
          </ac:spMkLst>
        </pc:spChg>
        <pc:spChg chg="add del mod">
          <ac:chgData name="Manal El Bakkouri" userId="8b130982-2e3f-4164-b881-fd3a2e4b2453" providerId="ADAL" clId="{4457FA57-250B-44AC-8655-05D46C5A3D8A}" dt="2023-06-06T10:35:32.601" v="9762" actId="478"/>
          <ac:spMkLst>
            <pc:docMk/>
            <pc:sldMk cId="1265683070" sldId="230717642"/>
            <ac:spMk id="92" creationId="{057B3057-2691-4448-A25E-BD7363776CFE}"/>
          </ac:spMkLst>
        </pc:spChg>
        <pc:spChg chg="mod">
          <ac:chgData name="Manal El Bakkouri" userId="8b130982-2e3f-4164-b881-fd3a2e4b2453" providerId="ADAL" clId="{4457FA57-250B-44AC-8655-05D46C5A3D8A}" dt="2023-06-09T11:08:09.513" v="21520"/>
          <ac:spMkLst>
            <pc:docMk/>
            <pc:sldMk cId="1265683070" sldId="230717642"/>
            <ac:spMk id="92" creationId="{91DDB5DF-46EF-45A5-BDAA-C1B3D8258AEC}"/>
          </ac:spMkLst>
        </pc:spChg>
        <pc:spChg chg="add del mod">
          <ac:chgData name="Manal El Bakkouri" userId="8b130982-2e3f-4164-b881-fd3a2e4b2453" providerId="ADAL" clId="{4457FA57-250B-44AC-8655-05D46C5A3D8A}" dt="2023-06-01T11:33:59.248" v="989" actId="478"/>
          <ac:spMkLst>
            <pc:docMk/>
            <pc:sldMk cId="1265683070" sldId="230717642"/>
            <ac:spMk id="92" creationId="{BACE4C0B-C9F5-45E8-9CD4-744CFEC80C10}"/>
          </ac:spMkLst>
        </pc:spChg>
        <pc:spChg chg="mod">
          <ac:chgData name="Manal El Bakkouri" userId="8b130982-2e3f-4164-b881-fd3a2e4b2453" providerId="ADAL" clId="{4457FA57-250B-44AC-8655-05D46C5A3D8A}" dt="2023-06-09T11:08:09.513" v="21520"/>
          <ac:spMkLst>
            <pc:docMk/>
            <pc:sldMk cId="1265683070" sldId="230717642"/>
            <ac:spMk id="93" creationId="{2D2AC08B-5C77-4A07-B11F-97441F2213DB}"/>
          </ac:spMkLst>
        </pc:spChg>
        <pc:spChg chg="add del mod">
          <ac:chgData name="Manal El Bakkouri" userId="8b130982-2e3f-4164-b881-fd3a2e4b2453" providerId="ADAL" clId="{4457FA57-250B-44AC-8655-05D46C5A3D8A}" dt="2023-06-03T18:04:01.532" v="6020" actId="478"/>
          <ac:spMkLst>
            <pc:docMk/>
            <pc:sldMk cId="1265683070" sldId="230717642"/>
            <ac:spMk id="93" creationId="{6A4C93EF-88C9-418D-8501-785BD3B7C1F1}"/>
          </ac:spMkLst>
        </pc:spChg>
        <pc:spChg chg="add del mod">
          <ac:chgData name="Manal El Bakkouri" userId="8b130982-2e3f-4164-b881-fd3a2e4b2453" providerId="ADAL" clId="{4457FA57-250B-44AC-8655-05D46C5A3D8A}" dt="2023-06-03T18:04:01.532" v="6020" actId="478"/>
          <ac:spMkLst>
            <pc:docMk/>
            <pc:sldMk cId="1265683070" sldId="230717642"/>
            <ac:spMk id="94" creationId="{9F42062F-475F-4445-8438-E40B0B04C88F}"/>
          </ac:spMkLst>
        </pc:spChg>
        <pc:spChg chg="mod">
          <ac:chgData name="Manal El Bakkouri" userId="8b130982-2e3f-4164-b881-fd3a2e4b2453" providerId="ADAL" clId="{4457FA57-250B-44AC-8655-05D46C5A3D8A}" dt="2023-06-09T11:08:09.513" v="21520"/>
          <ac:spMkLst>
            <pc:docMk/>
            <pc:sldMk cId="1265683070" sldId="230717642"/>
            <ac:spMk id="95" creationId="{9D46ED9C-B4D9-424D-A26B-65DA0A8B9ADA}"/>
          </ac:spMkLst>
        </pc:spChg>
        <pc:spChg chg="add del mod">
          <ac:chgData name="Manal El Bakkouri" userId="8b130982-2e3f-4164-b881-fd3a2e4b2453" providerId="ADAL" clId="{4457FA57-250B-44AC-8655-05D46C5A3D8A}" dt="2023-06-03T18:04:01.532" v="6020" actId="478"/>
          <ac:spMkLst>
            <pc:docMk/>
            <pc:sldMk cId="1265683070" sldId="230717642"/>
            <ac:spMk id="95" creationId="{EE91E338-2037-4CDE-B7DF-25FC5F77599F}"/>
          </ac:spMkLst>
        </pc:spChg>
        <pc:spChg chg="del mod">
          <ac:chgData name="Manal El Bakkouri" userId="8b130982-2e3f-4164-b881-fd3a2e4b2453" providerId="ADAL" clId="{4457FA57-250B-44AC-8655-05D46C5A3D8A}" dt="2023-06-04T12:20:04.477" v="7268" actId="478"/>
          <ac:spMkLst>
            <pc:docMk/>
            <pc:sldMk cId="1265683070" sldId="230717642"/>
            <ac:spMk id="96" creationId="{07D4BAF4-F56E-4561-88D3-A1F7DE5E190E}"/>
          </ac:spMkLst>
        </pc:spChg>
        <pc:spChg chg="mod">
          <ac:chgData name="Manal El Bakkouri" userId="8b130982-2e3f-4164-b881-fd3a2e4b2453" providerId="ADAL" clId="{4457FA57-250B-44AC-8655-05D46C5A3D8A}" dt="2023-06-09T11:08:09.513" v="21520"/>
          <ac:spMkLst>
            <pc:docMk/>
            <pc:sldMk cId="1265683070" sldId="230717642"/>
            <ac:spMk id="96" creationId="{A6A7D476-A4ED-4011-A445-CBB19D50662A}"/>
          </ac:spMkLst>
        </pc:spChg>
        <pc:spChg chg="add del mod">
          <ac:chgData name="Manal El Bakkouri" userId="8b130982-2e3f-4164-b881-fd3a2e4b2453" providerId="ADAL" clId="{4457FA57-250B-44AC-8655-05D46C5A3D8A}" dt="2023-06-03T18:04:01.532" v="6020" actId="478"/>
          <ac:spMkLst>
            <pc:docMk/>
            <pc:sldMk cId="1265683070" sldId="230717642"/>
            <ac:spMk id="97" creationId="{4ABDDC32-7E19-4D98-B89B-FBE34F70F9E8}"/>
          </ac:spMkLst>
        </pc:spChg>
        <pc:spChg chg="add del mod">
          <ac:chgData name="Manal El Bakkouri" userId="8b130982-2e3f-4164-b881-fd3a2e4b2453" providerId="ADAL" clId="{4457FA57-250B-44AC-8655-05D46C5A3D8A}" dt="2023-06-03T18:04:01.532" v="6020" actId="478"/>
          <ac:spMkLst>
            <pc:docMk/>
            <pc:sldMk cId="1265683070" sldId="230717642"/>
            <ac:spMk id="98" creationId="{1E898AB6-F608-4192-A55F-31916B6E2E25}"/>
          </ac:spMkLst>
        </pc:spChg>
        <pc:spChg chg="mod">
          <ac:chgData name="Manal El Bakkouri" userId="8b130982-2e3f-4164-b881-fd3a2e4b2453" providerId="ADAL" clId="{4457FA57-250B-44AC-8655-05D46C5A3D8A}" dt="2023-06-09T11:08:09.513" v="21520"/>
          <ac:spMkLst>
            <pc:docMk/>
            <pc:sldMk cId="1265683070" sldId="230717642"/>
            <ac:spMk id="98" creationId="{67331F6A-3B9B-4C10-8253-876B3B5128CA}"/>
          </ac:spMkLst>
        </pc:spChg>
        <pc:spChg chg="add del mod">
          <ac:chgData name="Manal El Bakkouri" userId="8b130982-2e3f-4164-b881-fd3a2e4b2453" providerId="ADAL" clId="{4457FA57-250B-44AC-8655-05D46C5A3D8A}" dt="2023-06-03T18:04:01.532" v="6020" actId="478"/>
          <ac:spMkLst>
            <pc:docMk/>
            <pc:sldMk cId="1265683070" sldId="230717642"/>
            <ac:spMk id="99" creationId="{05B21705-1D4B-40E7-8E6D-AE4E4D3B574B}"/>
          </ac:spMkLst>
        </pc:spChg>
        <pc:spChg chg="mod">
          <ac:chgData name="Manal El Bakkouri" userId="8b130982-2e3f-4164-b881-fd3a2e4b2453" providerId="ADAL" clId="{4457FA57-250B-44AC-8655-05D46C5A3D8A}" dt="2023-06-09T11:08:09.513" v="21520"/>
          <ac:spMkLst>
            <pc:docMk/>
            <pc:sldMk cId="1265683070" sldId="230717642"/>
            <ac:spMk id="99" creationId="{3DBBB327-BBDD-43E8-9414-46FA9788D8A8}"/>
          </ac:spMkLst>
        </pc:spChg>
        <pc:spChg chg="add del mod">
          <ac:chgData name="Manal El Bakkouri" userId="8b130982-2e3f-4164-b881-fd3a2e4b2453" providerId="ADAL" clId="{4457FA57-250B-44AC-8655-05D46C5A3D8A}" dt="2023-06-03T18:04:01.532" v="6020" actId="478"/>
          <ac:spMkLst>
            <pc:docMk/>
            <pc:sldMk cId="1265683070" sldId="230717642"/>
            <ac:spMk id="100" creationId="{4CF3F610-E360-4DC9-9162-325FB8FD015D}"/>
          </ac:spMkLst>
        </pc:spChg>
        <pc:spChg chg="add mod">
          <ac:chgData name="Manal El Bakkouri" userId="8b130982-2e3f-4164-b881-fd3a2e4b2453" providerId="ADAL" clId="{4457FA57-250B-44AC-8655-05D46C5A3D8A}" dt="2023-06-09T11:27:14.371" v="21722"/>
          <ac:spMkLst>
            <pc:docMk/>
            <pc:sldMk cId="1265683070" sldId="230717642"/>
            <ac:spMk id="100" creationId="{E2F2D9B7-675D-4C34-82C7-584FCBC07C13}"/>
          </ac:spMkLst>
        </pc:spChg>
        <pc:spChg chg="add mod">
          <ac:chgData name="Manal El Bakkouri" userId="8b130982-2e3f-4164-b881-fd3a2e4b2453" providerId="ADAL" clId="{4457FA57-250B-44AC-8655-05D46C5A3D8A}" dt="2023-06-09T11:27:14.371" v="21722"/>
          <ac:spMkLst>
            <pc:docMk/>
            <pc:sldMk cId="1265683070" sldId="230717642"/>
            <ac:spMk id="101" creationId="{3FC5EAB8-D754-44BA-B8A1-2F995421C4C1}"/>
          </ac:spMkLst>
        </pc:spChg>
        <pc:spChg chg="add del mod">
          <ac:chgData name="Manal El Bakkouri" userId="8b130982-2e3f-4164-b881-fd3a2e4b2453" providerId="ADAL" clId="{4457FA57-250B-44AC-8655-05D46C5A3D8A}" dt="2023-06-03T18:04:01.532" v="6020" actId="478"/>
          <ac:spMkLst>
            <pc:docMk/>
            <pc:sldMk cId="1265683070" sldId="230717642"/>
            <ac:spMk id="101" creationId="{966B02AC-854B-4CF9-9B06-87130DD1AD85}"/>
          </ac:spMkLst>
        </pc:spChg>
        <pc:spChg chg="add del mod">
          <ac:chgData name="Manal El Bakkouri" userId="8b130982-2e3f-4164-b881-fd3a2e4b2453" providerId="ADAL" clId="{4457FA57-250B-44AC-8655-05D46C5A3D8A}" dt="2023-06-03T18:04:01.532" v="6020" actId="478"/>
          <ac:spMkLst>
            <pc:docMk/>
            <pc:sldMk cId="1265683070" sldId="230717642"/>
            <ac:spMk id="102" creationId="{A42C3928-CA74-482C-A0C1-8DDC57BA8C95}"/>
          </ac:spMkLst>
        </pc:spChg>
        <pc:spChg chg="add mod">
          <ac:chgData name="Manal El Bakkouri" userId="8b130982-2e3f-4164-b881-fd3a2e4b2453" providerId="ADAL" clId="{4457FA57-250B-44AC-8655-05D46C5A3D8A}" dt="2023-06-09T11:27:14.371" v="21722"/>
          <ac:spMkLst>
            <pc:docMk/>
            <pc:sldMk cId="1265683070" sldId="230717642"/>
            <ac:spMk id="102" creationId="{B75E897D-75B1-4153-BD26-6018D1E33FDC}"/>
          </ac:spMkLst>
        </pc:spChg>
        <pc:spChg chg="add mod">
          <ac:chgData name="Manal El Bakkouri" userId="8b130982-2e3f-4164-b881-fd3a2e4b2453" providerId="ADAL" clId="{4457FA57-250B-44AC-8655-05D46C5A3D8A}" dt="2023-06-09T11:27:14.371" v="21722"/>
          <ac:spMkLst>
            <pc:docMk/>
            <pc:sldMk cId="1265683070" sldId="230717642"/>
            <ac:spMk id="103" creationId="{C3DA2F43-7E3E-4D8C-AEEA-478DC991D77B}"/>
          </ac:spMkLst>
        </pc:spChg>
        <pc:spChg chg="add del mod">
          <ac:chgData name="Manal El Bakkouri" userId="8b130982-2e3f-4164-b881-fd3a2e4b2453" providerId="ADAL" clId="{4457FA57-250B-44AC-8655-05D46C5A3D8A}" dt="2023-06-03T18:04:01.532" v="6020" actId="478"/>
          <ac:spMkLst>
            <pc:docMk/>
            <pc:sldMk cId="1265683070" sldId="230717642"/>
            <ac:spMk id="103" creationId="{D299CC02-6233-47F8-8781-63F479E80123}"/>
          </ac:spMkLst>
        </pc:spChg>
        <pc:spChg chg="add del mod">
          <ac:chgData name="Manal El Bakkouri" userId="8b130982-2e3f-4164-b881-fd3a2e4b2453" providerId="ADAL" clId="{4457FA57-250B-44AC-8655-05D46C5A3D8A}" dt="2023-06-03T18:04:01.532" v="6020" actId="478"/>
          <ac:spMkLst>
            <pc:docMk/>
            <pc:sldMk cId="1265683070" sldId="230717642"/>
            <ac:spMk id="104" creationId="{DE365FF9-943D-4504-9186-87DD128B2CBC}"/>
          </ac:spMkLst>
        </pc:spChg>
        <pc:spChg chg="add del mod">
          <ac:chgData name="Manal El Bakkouri" userId="8b130982-2e3f-4164-b881-fd3a2e4b2453" providerId="ADAL" clId="{4457FA57-250B-44AC-8655-05D46C5A3D8A}" dt="2023-06-03T18:04:01.532" v="6020" actId="478"/>
          <ac:spMkLst>
            <pc:docMk/>
            <pc:sldMk cId="1265683070" sldId="230717642"/>
            <ac:spMk id="105" creationId="{6821A16A-1D29-4893-A864-57F63E4AF717}"/>
          </ac:spMkLst>
        </pc:spChg>
        <pc:spChg chg="add del mod">
          <ac:chgData name="Manal El Bakkouri" userId="8b130982-2e3f-4164-b881-fd3a2e4b2453" providerId="ADAL" clId="{4457FA57-250B-44AC-8655-05D46C5A3D8A}" dt="2023-06-03T18:04:01.532" v="6020" actId="478"/>
          <ac:spMkLst>
            <pc:docMk/>
            <pc:sldMk cId="1265683070" sldId="230717642"/>
            <ac:spMk id="106" creationId="{796150F1-0218-49DA-BFCD-4D5E06A748AE}"/>
          </ac:spMkLst>
        </pc:spChg>
        <pc:spChg chg="add del mod">
          <ac:chgData name="Manal El Bakkouri" userId="8b130982-2e3f-4164-b881-fd3a2e4b2453" providerId="ADAL" clId="{4457FA57-250B-44AC-8655-05D46C5A3D8A}" dt="2023-06-07T09:59:53.358" v="17586" actId="478"/>
          <ac:spMkLst>
            <pc:docMk/>
            <pc:sldMk cId="1265683070" sldId="230717642"/>
            <ac:spMk id="107" creationId="{AB2B22E7-2F90-4800-B8C7-5D610C6D4A55}"/>
          </ac:spMkLst>
        </pc:spChg>
        <pc:spChg chg="add del mod">
          <ac:chgData name="Manal El Bakkouri" userId="8b130982-2e3f-4164-b881-fd3a2e4b2453" providerId="ADAL" clId="{4457FA57-250B-44AC-8655-05D46C5A3D8A}" dt="2023-06-06T10:35:32.601" v="9762" actId="478"/>
          <ac:spMkLst>
            <pc:docMk/>
            <pc:sldMk cId="1265683070" sldId="230717642"/>
            <ac:spMk id="108" creationId="{F9ED7637-04B5-4970-87B8-820CBACC62E0}"/>
          </ac:spMkLst>
        </pc:spChg>
        <pc:spChg chg="add del mod">
          <ac:chgData name="Manal El Bakkouri" userId="8b130982-2e3f-4164-b881-fd3a2e4b2453" providerId="ADAL" clId="{4457FA57-250B-44AC-8655-05D46C5A3D8A}" dt="2023-06-06T10:35:32.601" v="9762" actId="478"/>
          <ac:spMkLst>
            <pc:docMk/>
            <pc:sldMk cId="1265683070" sldId="230717642"/>
            <ac:spMk id="109" creationId="{8DB86DC6-892E-4510-AA46-93EBE91E05AB}"/>
          </ac:spMkLst>
        </pc:spChg>
        <pc:spChg chg="add del mod">
          <ac:chgData name="Manal El Bakkouri" userId="8b130982-2e3f-4164-b881-fd3a2e4b2453" providerId="ADAL" clId="{4457FA57-250B-44AC-8655-05D46C5A3D8A}" dt="2023-06-07T09:59:53.358" v="17586" actId="478"/>
          <ac:spMkLst>
            <pc:docMk/>
            <pc:sldMk cId="1265683070" sldId="230717642"/>
            <ac:spMk id="112" creationId="{46652206-40EB-497D-924F-5960AA538251}"/>
          </ac:spMkLst>
        </pc:spChg>
        <pc:spChg chg="add del mod">
          <ac:chgData name="Manal El Bakkouri" userId="8b130982-2e3f-4164-b881-fd3a2e4b2453" providerId="ADAL" clId="{4457FA57-250B-44AC-8655-05D46C5A3D8A}" dt="2023-06-07T09:59:53.358" v="17586" actId="478"/>
          <ac:spMkLst>
            <pc:docMk/>
            <pc:sldMk cId="1265683070" sldId="230717642"/>
            <ac:spMk id="113" creationId="{14D65323-9C50-43EC-836E-04CAD9C458A6}"/>
          </ac:spMkLst>
        </pc:spChg>
        <pc:spChg chg="add del mod">
          <ac:chgData name="Manal El Bakkouri" userId="8b130982-2e3f-4164-b881-fd3a2e4b2453" providerId="ADAL" clId="{4457FA57-250B-44AC-8655-05D46C5A3D8A}" dt="2023-06-07T09:59:53.358" v="17586" actId="478"/>
          <ac:spMkLst>
            <pc:docMk/>
            <pc:sldMk cId="1265683070" sldId="230717642"/>
            <ac:spMk id="114" creationId="{D6A3DF9D-BD7D-4658-B3CB-8920CFB959DC}"/>
          </ac:spMkLst>
        </pc:spChg>
        <pc:spChg chg="add del mod">
          <ac:chgData name="Manal El Bakkouri" userId="8b130982-2e3f-4164-b881-fd3a2e4b2453" providerId="ADAL" clId="{4457FA57-250B-44AC-8655-05D46C5A3D8A}" dt="2023-06-06T10:36:03.592" v="9771" actId="478"/>
          <ac:spMkLst>
            <pc:docMk/>
            <pc:sldMk cId="1265683070" sldId="230717642"/>
            <ac:spMk id="115" creationId="{18C9BF47-A351-4F0F-91D7-FAA8E90D32E6}"/>
          </ac:spMkLst>
        </pc:spChg>
        <pc:spChg chg="add del mod">
          <ac:chgData name="Manal El Bakkouri" userId="8b130982-2e3f-4164-b881-fd3a2e4b2453" providerId="ADAL" clId="{4457FA57-250B-44AC-8655-05D46C5A3D8A}" dt="2023-06-07T09:59:53.358" v="17586" actId="478"/>
          <ac:spMkLst>
            <pc:docMk/>
            <pc:sldMk cId="1265683070" sldId="230717642"/>
            <ac:spMk id="116" creationId="{DD29E3B3-3998-4C12-95E8-3F68DA346BD5}"/>
          </ac:spMkLst>
        </pc:spChg>
        <pc:spChg chg="add del mod">
          <ac:chgData name="Manal El Bakkouri" userId="8b130982-2e3f-4164-b881-fd3a2e4b2453" providerId="ADAL" clId="{4457FA57-250B-44AC-8655-05D46C5A3D8A}" dt="2023-06-06T10:36:03.592" v="9771" actId="478"/>
          <ac:spMkLst>
            <pc:docMk/>
            <pc:sldMk cId="1265683070" sldId="230717642"/>
            <ac:spMk id="117" creationId="{CF5B5689-EE8C-41E6-9248-4ADF21BBC2F0}"/>
          </ac:spMkLst>
        </pc:spChg>
        <pc:spChg chg="add del mod">
          <ac:chgData name="Manal El Bakkouri" userId="8b130982-2e3f-4164-b881-fd3a2e4b2453" providerId="ADAL" clId="{4457FA57-250B-44AC-8655-05D46C5A3D8A}" dt="2023-06-07T09:59:53.358" v="17586" actId="478"/>
          <ac:spMkLst>
            <pc:docMk/>
            <pc:sldMk cId="1265683070" sldId="230717642"/>
            <ac:spMk id="118" creationId="{60A80F8A-56E6-4B70-A2EF-91A34AA04BCC}"/>
          </ac:spMkLst>
        </pc:spChg>
        <pc:spChg chg="add del mod">
          <ac:chgData name="Manal El Bakkouri" userId="8b130982-2e3f-4164-b881-fd3a2e4b2453" providerId="ADAL" clId="{4457FA57-250B-44AC-8655-05D46C5A3D8A}" dt="2023-06-07T09:59:53.358" v="17586" actId="478"/>
          <ac:spMkLst>
            <pc:docMk/>
            <pc:sldMk cId="1265683070" sldId="230717642"/>
            <ac:spMk id="119" creationId="{AB124737-FB19-4992-A928-EE5335F851A9}"/>
          </ac:spMkLst>
        </pc:spChg>
        <pc:spChg chg="add del mod">
          <ac:chgData name="Manal El Bakkouri" userId="8b130982-2e3f-4164-b881-fd3a2e4b2453" providerId="ADAL" clId="{4457FA57-250B-44AC-8655-05D46C5A3D8A}" dt="2023-06-07T09:59:53.358" v="17586" actId="478"/>
          <ac:spMkLst>
            <pc:docMk/>
            <pc:sldMk cId="1265683070" sldId="230717642"/>
            <ac:spMk id="120" creationId="{B796A163-B279-43AA-AAC3-00BC244106BA}"/>
          </ac:spMkLst>
        </pc:spChg>
        <pc:spChg chg="add del mod">
          <ac:chgData name="Manal El Bakkouri" userId="8b130982-2e3f-4164-b881-fd3a2e4b2453" providerId="ADAL" clId="{4457FA57-250B-44AC-8655-05D46C5A3D8A}" dt="2023-06-07T09:59:53.358" v="17586" actId="478"/>
          <ac:spMkLst>
            <pc:docMk/>
            <pc:sldMk cId="1265683070" sldId="230717642"/>
            <ac:spMk id="121" creationId="{89E1B02E-835E-41D8-86C3-92DE953D0EFC}"/>
          </ac:spMkLst>
        </pc:spChg>
        <pc:spChg chg="mod">
          <ac:chgData name="Manal El Bakkouri" userId="8b130982-2e3f-4164-b881-fd3a2e4b2453" providerId="ADAL" clId="{4457FA57-250B-44AC-8655-05D46C5A3D8A}" dt="2023-06-07T09:59:53.691" v="17587"/>
          <ac:spMkLst>
            <pc:docMk/>
            <pc:sldMk cId="1265683070" sldId="230717642"/>
            <ac:spMk id="123" creationId="{D1AD2804-9AC7-4020-A4AD-B3BE745C9B79}"/>
          </ac:spMkLst>
        </pc:spChg>
        <pc:spChg chg="mod">
          <ac:chgData name="Manal El Bakkouri" userId="8b130982-2e3f-4164-b881-fd3a2e4b2453" providerId="ADAL" clId="{4457FA57-250B-44AC-8655-05D46C5A3D8A}" dt="2023-06-07T09:59:53.691" v="17587"/>
          <ac:spMkLst>
            <pc:docMk/>
            <pc:sldMk cId="1265683070" sldId="230717642"/>
            <ac:spMk id="124" creationId="{AB9DBA08-E25A-4809-9803-E5B2CF845F32}"/>
          </ac:spMkLst>
        </pc:spChg>
        <pc:spChg chg="mod">
          <ac:chgData name="Manal El Bakkouri" userId="8b130982-2e3f-4164-b881-fd3a2e4b2453" providerId="ADAL" clId="{4457FA57-250B-44AC-8655-05D46C5A3D8A}" dt="2023-06-07T09:59:53.691" v="17587"/>
          <ac:spMkLst>
            <pc:docMk/>
            <pc:sldMk cId="1265683070" sldId="230717642"/>
            <ac:spMk id="126" creationId="{3B6A9B41-3459-4785-92EE-93DB26358B58}"/>
          </ac:spMkLst>
        </pc:spChg>
        <pc:spChg chg="mod">
          <ac:chgData name="Manal El Bakkouri" userId="8b130982-2e3f-4164-b881-fd3a2e4b2453" providerId="ADAL" clId="{4457FA57-250B-44AC-8655-05D46C5A3D8A}" dt="2023-06-07T09:59:53.691" v="17587"/>
          <ac:spMkLst>
            <pc:docMk/>
            <pc:sldMk cId="1265683070" sldId="230717642"/>
            <ac:spMk id="127" creationId="{7D08F94B-9ECF-438A-BC78-357C8C3A931A}"/>
          </ac:spMkLst>
        </pc:spChg>
        <pc:spChg chg="mod">
          <ac:chgData name="Manal El Bakkouri" userId="8b130982-2e3f-4164-b881-fd3a2e4b2453" providerId="ADAL" clId="{4457FA57-250B-44AC-8655-05D46C5A3D8A}" dt="2023-06-07T09:59:53.691" v="17587"/>
          <ac:spMkLst>
            <pc:docMk/>
            <pc:sldMk cId="1265683070" sldId="230717642"/>
            <ac:spMk id="129" creationId="{DAD6979C-613B-44E1-A8F1-8F76F42DD2AD}"/>
          </ac:spMkLst>
        </pc:spChg>
        <pc:spChg chg="mod">
          <ac:chgData name="Manal El Bakkouri" userId="8b130982-2e3f-4164-b881-fd3a2e4b2453" providerId="ADAL" clId="{4457FA57-250B-44AC-8655-05D46C5A3D8A}" dt="2023-06-07T09:59:53.691" v="17587"/>
          <ac:spMkLst>
            <pc:docMk/>
            <pc:sldMk cId="1265683070" sldId="230717642"/>
            <ac:spMk id="130" creationId="{F2E1316F-B123-48FE-B909-FFEABDC13C7E}"/>
          </ac:spMkLst>
        </pc:spChg>
        <pc:spChg chg="mod">
          <ac:chgData name="Manal El Bakkouri" userId="8b130982-2e3f-4164-b881-fd3a2e4b2453" providerId="ADAL" clId="{4457FA57-250B-44AC-8655-05D46C5A3D8A}" dt="2023-06-07T09:59:53.691" v="17587"/>
          <ac:spMkLst>
            <pc:docMk/>
            <pc:sldMk cId="1265683070" sldId="230717642"/>
            <ac:spMk id="132" creationId="{A0C45396-0A37-4AFD-967C-4A9E70CAB0D0}"/>
          </ac:spMkLst>
        </pc:spChg>
        <pc:spChg chg="mod">
          <ac:chgData name="Manal El Bakkouri" userId="8b130982-2e3f-4164-b881-fd3a2e4b2453" providerId="ADAL" clId="{4457FA57-250B-44AC-8655-05D46C5A3D8A}" dt="2023-06-07T09:59:53.691" v="17587"/>
          <ac:spMkLst>
            <pc:docMk/>
            <pc:sldMk cId="1265683070" sldId="230717642"/>
            <ac:spMk id="133" creationId="{71784BCC-D51E-4118-A927-6F4B17A440EA}"/>
          </ac:spMkLst>
        </pc:spChg>
        <pc:spChg chg="mod">
          <ac:chgData name="Manal El Bakkouri" userId="8b130982-2e3f-4164-b881-fd3a2e4b2453" providerId="ADAL" clId="{4457FA57-250B-44AC-8655-05D46C5A3D8A}" dt="2023-06-07T09:59:53.691" v="17587"/>
          <ac:spMkLst>
            <pc:docMk/>
            <pc:sldMk cId="1265683070" sldId="230717642"/>
            <ac:spMk id="135" creationId="{9F25FD58-C7E6-4664-A856-9FB7BC6A3733}"/>
          </ac:spMkLst>
        </pc:spChg>
        <pc:spChg chg="mod">
          <ac:chgData name="Manal El Bakkouri" userId="8b130982-2e3f-4164-b881-fd3a2e4b2453" providerId="ADAL" clId="{4457FA57-250B-44AC-8655-05D46C5A3D8A}" dt="2023-06-07T09:59:53.691" v="17587"/>
          <ac:spMkLst>
            <pc:docMk/>
            <pc:sldMk cId="1265683070" sldId="230717642"/>
            <ac:spMk id="136" creationId="{595BE490-982F-4F44-9650-DB30EB364711}"/>
          </ac:spMkLst>
        </pc:spChg>
        <pc:spChg chg="mod">
          <ac:chgData name="Manal El Bakkouri" userId="8b130982-2e3f-4164-b881-fd3a2e4b2453" providerId="ADAL" clId="{4457FA57-250B-44AC-8655-05D46C5A3D8A}" dt="2023-06-07T10:02:44.041" v="17611"/>
          <ac:spMkLst>
            <pc:docMk/>
            <pc:sldMk cId="1265683070" sldId="230717642"/>
            <ac:spMk id="138" creationId="{5C2C960C-ED8B-4838-BE56-AE051E1708E2}"/>
          </ac:spMkLst>
        </pc:spChg>
        <pc:spChg chg="mod">
          <ac:chgData name="Manal El Bakkouri" userId="8b130982-2e3f-4164-b881-fd3a2e4b2453" providerId="ADAL" clId="{4457FA57-250B-44AC-8655-05D46C5A3D8A}" dt="2023-06-07T10:02:44.041" v="17611"/>
          <ac:spMkLst>
            <pc:docMk/>
            <pc:sldMk cId="1265683070" sldId="230717642"/>
            <ac:spMk id="139" creationId="{76942C23-C70B-4A68-BAD8-B7B7A8EE211E}"/>
          </ac:spMkLst>
        </pc:spChg>
        <pc:spChg chg="mod">
          <ac:chgData name="Manal El Bakkouri" userId="8b130982-2e3f-4164-b881-fd3a2e4b2453" providerId="ADAL" clId="{4457FA57-250B-44AC-8655-05D46C5A3D8A}" dt="2023-06-07T10:02:44.041" v="17611"/>
          <ac:spMkLst>
            <pc:docMk/>
            <pc:sldMk cId="1265683070" sldId="230717642"/>
            <ac:spMk id="141" creationId="{FA5EDB61-7FA6-4B2A-B95B-A9A2077F6B59}"/>
          </ac:spMkLst>
        </pc:spChg>
        <pc:spChg chg="mod">
          <ac:chgData name="Manal El Bakkouri" userId="8b130982-2e3f-4164-b881-fd3a2e4b2453" providerId="ADAL" clId="{4457FA57-250B-44AC-8655-05D46C5A3D8A}" dt="2023-06-07T10:02:44.041" v="17611"/>
          <ac:spMkLst>
            <pc:docMk/>
            <pc:sldMk cId="1265683070" sldId="230717642"/>
            <ac:spMk id="142" creationId="{CFBE4B59-63A6-4518-B59C-9281F26C762E}"/>
          </ac:spMkLst>
        </pc:spChg>
        <pc:spChg chg="mod">
          <ac:chgData name="Manal El Bakkouri" userId="8b130982-2e3f-4164-b881-fd3a2e4b2453" providerId="ADAL" clId="{4457FA57-250B-44AC-8655-05D46C5A3D8A}" dt="2023-06-07T10:02:44.041" v="17611"/>
          <ac:spMkLst>
            <pc:docMk/>
            <pc:sldMk cId="1265683070" sldId="230717642"/>
            <ac:spMk id="144" creationId="{8435D4B2-4167-4294-960D-1F0B62847AD4}"/>
          </ac:spMkLst>
        </pc:spChg>
        <pc:spChg chg="mod">
          <ac:chgData name="Manal El Bakkouri" userId="8b130982-2e3f-4164-b881-fd3a2e4b2453" providerId="ADAL" clId="{4457FA57-250B-44AC-8655-05D46C5A3D8A}" dt="2023-06-07T10:02:44.041" v="17611"/>
          <ac:spMkLst>
            <pc:docMk/>
            <pc:sldMk cId="1265683070" sldId="230717642"/>
            <ac:spMk id="145" creationId="{D049A3A1-78D8-404E-9C82-D393A83DE2EC}"/>
          </ac:spMkLst>
        </pc:spChg>
        <pc:spChg chg="mod">
          <ac:chgData name="Manal El Bakkouri" userId="8b130982-2e3f-4164-b881-fd3a2e4b2453" providerId="ADAL" clId="{4457FA57-250B-44AC-8655-05D46C5A3D8A}" dt="2023-06-07T10:02:44.041" v="17611"/>
          <ac:spMkLst>
            <pc:docMk/>
            <pc:sldMk cId="1265683070" sldId="230717642"/>
            <ac:spMk id="147" creationId="{4BF7048A-CB32-4024-AD5D-781A4DA02927}"/>
          </ac:spMkLst>
        </pc:spChg>
        <pc:spChg chg="mod">
          <ac:chgData name="Manal El Bakkouri" userId="8b130982-2e3f-4164-b881-fd3a2e4b2453" providerId="ADAL" clId="{4457FA57-250B-44AC-8655-05D46C5A3D8A}" dt="2023-06-07T10:02:44.041" v="17611"/>
          <ac:spMkLst>
            <pc:docMk/>
            <pc:sldMk cId="1265683070" sldId="230717642"/>
            <ac:spMk id="148" creationId="{097DF116-E92F-405F-83BD-6DEFD9B6B70A}"/>
          </ac:spMkLst>
        </pc:spChg>
        <pc:spChg chg="mod">
          <ac:chgData name="Manal El Bakkouri" userId="8b130982-2e3f-4164-b881-fd3a2e4b2453" providerId="ADAL" clId="{4457FA57-250B-44AC-8655-05D46C5A3D8A}" dt="2023-06-07T10:02:44.041" v="17611"/>
          <ac:spMkLst>
            <pc:docMk/>
            <pc:sldMk cId="1265683070" sldId="230717642"/>
            <ac:spMk id="150" creationId="{CB33BCC2-C53F-4BC7-8255-AD07E198BAC7}"/>
          </ac:spMkLst>
        </pc:spChg>
        <pc:spChg chg="mod">
          <ac:chgData name="Manal El Bakkouri" userId="8b130982-2e3f-4164-b881-fd3a2e4b2453" providerId="ADAL" clId="{4457FA57-250B-44AC-8655-05D46C5A3D8A}" dt="2023-06-07T10:02:44.041" v="17611"/>
          <ac:spMkLst>
            <pc:docMk/>
            <pc:sldMk cId="1265683070" sldId="230717642"/>
            <ac:spMk id="151" creationId="{DFB3E371-3928-4304-91C7-A9843591808C}"/>
          </ac:spMkLst>
        </pc:spChg>
        <pc:grpChg chg="add mod">
          <ac:chgData name="Manal El Bakkouri" userId="8b130982-2e3f-4164-b881-fd3a2e4b2453" providerId="ADAL" clId="{4457FA57-250B-44AC-8655-05D46C5A3D8A}" dt="2023-06-09T11:08:09.513" v="21520"/>
          <ac:grpSpMkLst>
            <pc:docMk/>
            <pc:sldMk cId="1265683070" sldId="230717642"/>
            <ac:grpSpMk id="72" creationId="{20DA6E3F-0544-4BE7-96D3-1BC4417C6FAE}"/>
          </ac:grpSpMkLst>
        </pc:grpChg>
        <pc:grpChg chg="add mod">
          <ac:chgData name="Manal El Bakkouri" userId="8b130982-2e3f-4164-b881-fd3a2e4b2453" providerId="ADAL" clId="{4457FA57-250B-44AC-8655-05D46C5A3D8A}" dt="2023-06-09T11:08:09.513" v="21520"/>
          <ac:grpSpMkLst>
            <pc:docMk/>
            <pc:sldMk cId="1265683070" sldId="230717642"/>
            <ac:grpSpMk id="84" creationId="{C8CFA950-4025-4911-8B68-86A4A61B1099}"/>
          </ac:grpSpMkLst>
        </pc:grpChg>
        <pc:grpChg chg="add mod">
          <ac:chgData name="Manal El Bakkouri" userId="8b130982-2e3f-4164-b881-fd3a2e4b2453" providerId="ADAL" clId="{4457FA57-250B-44AC-8655-05D46C5A3D8A}" dt="2023-06-09T11:08:09.513" v="21520"/>
          <ac:grpSpMkLst>
            <pc:docMk/>
            <pc:sldMk cId="1265683070" sldId="230717642"/>
            <ac:grpSpMk id="90" creationId="{45328C5D-4D81-479D-A7A7-1B342B48CCA7}"/>
          </ac:grpSpMkLst>
        </pc:grpChg>
        <pc:grpChg chg="add mod">
          <ac:chgData name="Manal El Bakkouri" userId="8b130982-2e3f-4164-b881-fd3a2e4b2453" providerId="ADAL" clId="{4457FA57-250B-44AC-8655-05D46C5A3D8A}" dt="2023-06-09T11:08:09.513" v="21520"/>
          <ac:grpSpMkLst>
            <pc:docMk/>
            <pc:sldMk cId="1265683070" sldId="230717642"/>
            <ac:grpSpMk id="94" creationId="{F6F7D84E-A0C1-4A98-9BCC-5E0B68E564F5}"/>
          </ac:grpSpMkLst>
        </pc:grpChg>
        <pc:grpChg chg="add mod">
          <ac:chgData name="Manal El Bakkouri" userId="8b130982-2e3f-4164-b881-fd3a2e4b2453" providerId="ADAL" clId="{4457FA57-250B-44AC-8655-05D46C5A3D8A}" dt="2023-06-09T11:08:09.513" v="21520"/>
          <ac:grpSpMkLst>
            <pc:docMk/>
            <pc:sldMk cId="1265683070" sldId="230717642"/>
            <ac:grpSpMk id="97" creationId="{FEB6C661-4699-42FB-AB0D-8AF6AB3DC6DB}"/>
          </ac:grpSpMkLst>
        </pc:grpChg>
        <pc:grpChg chg="add del mod">
          <ac:chgData name="Manal El Bakkouri" userId="8b130982-2e3f-4164-b881-fd3a2e4b2453" providerId="ADAL" clId="{4457FA57-250B-44AC-8655-05D46C5A3D8A}" dt="2023-06-07T10:02:42.974" v="17610" actId="478"/>
          <ac:grpSpMkLst>
            <pc:docMk/>
            <pc:sldMk cId="1265683070" sldId="230717642"/>
            <ac:grpSpMk id="122" creationId="{FC7F295E-7B8F-44B7-B417-CB1B080DB4F2}"/>
          </ac:grpSpMkLst>
        </pc:grpChg>
        <pc:grpChg chg="add del mod">
          <ac:chgData name="Manal El Bakkouri" userId="8b130982-2e3f-4164-b881-fd3a2e4b2453" providerId="ADAL" clId="{4457FA57-250B-44AC-8655-05D46C5A3D8A}" dt="2023-06-07T10:02:42.974" v="17610" actId="478"/>
          <ac:grpSpMkLst>
            <pc:docMk/>
            <pc:sldMk cId="1265683070" sldId="230717642"/>
            <ac:grpSpMk id="125" creationId="{F9CBB027-AC0B-4C33-90D0-A637463AA616}"/>
          </ac:grpSpMkLst>
        </pc:grpChg>
        <pc:grpChg chg="add del mod">
          <ac:chgData name="Manal El Bakkouri" userId="8b130982-2e3f-4164-b881-fd3a2e4b2453" providerId="ADAL" clId="{4457FA57-250B-44AC-8655-05D46C5A3D8A}" dt="2023-06-07T10:02:42.974" v="17610" actId="478"/>
          <ac:grpSpMkLst>
            <pc:docMk/>
            <pc:sldMk cId="1265683070" sldId="230717642"/>
            <ac:grpSpMk id="128" creationId="{8BED34B0-CC5F-465B-B984-E1EB15D44DEE}"/>
          </ac:grpSpMkLst>
        </pc:grpChg>
        <pc:grpChg chg="add del mod">
          <ac:chgData name="Manal El Bakkouri" userId="8b130982-2e3f-4164-b881-fd3a2e4b2453" providerId="ADAL" clId="{4457FA57-250B-44AC-8655-05D46C5A3D8A}" dt="2023-06-07T10:02:42.974" v="17610" actId="478"/>
          <ac:grpSpMkLst>
            <pc:docMk/>
            <pc:sldMk cId="1265683070" sldId="230717642"/>
            <ac:grpSpMk id="131" creationId="{F671D460-3BEA-4805-ACA4-BFB34D67214B}"/>
          </ac:grpSpMkLst>
        </pc:grpChg>
        <pc:grpChg chg="add del mod">
          <ac:chgData name="Manal El Bakkouri" userId="8b130982-2e3f-4164-b881-fd3a2e4b2453" providerId="ADAL" clId="{4457FA57-250B-44AC-8655-05D46C5A3D8A}" dt="2023-06-07T10:02:42.974" v="17610" actId="478"/>
          <ac:grpSpMkLst>
            <pc:docMk/>
            <pc:sldMk cId="1265683070" sldId="230717642"/>
            <ac:grpSpMk id="134" creationId="{D3E7D79A-5FDB-4B45-A5E9-A055C886373B}"/>
          </ac:grpSpMkLst>
        </pc:grpChg>
        <pc:grpChg chg="add del mod">
          <ac:chgData name="Manal El Bakkouri" userId="8b130982-2e3f-4164-b881-fd3a2e4b2453" providerId="ADAL" clId="{4457FA57-250B-44AC-8655-05D46C5A3D8A}" dt="2023-06-09T11:08:08.866" v="21519" actId="478"/>
          <ac:grpSpMkLst>
            <pc:docMk/>
            <pc:sldMk cId="1265683070" sldId="230717642"/>
            <ac:grpSpMk id="137" creationId="{1DA96A03-4A88-4F3A-90F8-D8D47F057B27}"/>
          </ac:grpSpMkLst>
        </pc:grpChg>
        <pc:grpChg chg="add del mod">
          <ac:chgData name="Manal El Bakkouri" userId="8b130982-2e3f-4164-b881-fd3a2e4b2453" providerId="ADAL" clId="{4457FA57-250B-44AC-8655-05D46C5A3D8A}" dt="2023-06-09T11:08:08.866" v="21519" actId="478"/>
          <ac:grpSpMkLst>
            <pc:docMk/>
            <pc:sldMk cId="1265683070" sldId="230717642"/>
            <ac:grpSpMk id="140" creationId="{3E235B14-1F1F-4B68-9C4B-4377ACCCA8C4}"/>
          </ac:grpSpMkLst>
        </pc:grpChg>
        <pc:grpChg chg="add del mod">
          <ac:chgData name="Manal El Bakkouri" userId="8b130982-2e3f-4164-b881-fd3a2e4b2453" providerId="ADAL" clId="{4457FA57-250B-44AC-8655-05D46C5A3D8A}" dt="2023-06-09T11:08:08.866" v="21519" actId="478"/>
          <ac:grpSpMkLst>
            <pc:docMk/>
            <pc:sldMk cId="1265683070" sldId="230717642"/>
            <ac:grpSpMk id="143" creationId="{34363AE6-0506-4614-840D-93A79DF7E1A8}"/>
          </ac:grpSpMkLst>
        </pc:grpChg>
        <pc:grpChg chg="add del mod">
          <ac:chgData name="Manal El Bakkouri" userId="8b130982-2e3f-4164-b881-fd3a2e4b2453" providerId="ADAL" clId="{4457FA57-250B-44AC-8655-05D46C5A3D8A}" dt="2023-06-09T11:08:08.866" v="21519" actId="478"/>
          <ac:grpSpMkLst>
            <pc:docMk/>
            <pc:sldMk cId="1265683070" sldId="230717642"/>
            <ac:grpSpMk id="146" creationId="{EB360E34-17F1-4BC4-AB03-D4957F3C5B5C}"/>
          </ac:grpSpMkLst>
        </pc:grpChg>
        <pc:grpChg chg="add del mod">
          <ac:chgData name="Manal El Bakkouri" userId="8b130982-2e3f-4164-b881-fd3a2e4b2453" providerId="ADAL" clId="{4457FA57-250B-44AC-8655-05D46C5A3D8A}" dt="2023-06-09T11:08:08.866" v="21519" actId="478"/>
          <ac:grpSpMkLst>
            <pc:docMk/>
            <pc:sldMk cId="1265683070" sldId="230717642"/>
            <ac:grpSpMk id="149" creationId="{448C72AE-1B9E-4823-BC08-7F63E2EE271A}"/>
          </ac:grpSpMkLst>
        </pc:grpChg>
        <pc:graphicFrameChg chg="add del modGraphic">
          <ac:chgData name="Manal El Bakkouri" userId="8b130982-2e3f-4164-b881-fd3a2e4b2453" providerId="ADAL" clId="{4457FA57-250B-44AC-8655-05D46C5A3D8A}" dt="2023-06-03T17:54:22.612" v="5953" actId="27309"/>
          <ac:graphicFrameMkLst>
            <pc:docMk/>
            <pc:sldMk cId="1265683070" sldId="230717642"/>
            <ac:graphicFrameMk id="3" creationId="{5FA1FC1E-2EF2-4586-A252-D5A75EB536AF}"/>
          </ac:graphicFrameMkLst>
        </pc:graphicFrameChg>
        <pc:picChg chg="del">
          <ac:chgData name="Manal El Bakkouri" userId="8b130982-2e3f-4164-b881-fd3a2e4b2453" providerId="ADAL" clId="{4457FA57-250B-44AC-8655-05D46C5A3D8A}" dt="2023-06-04T12:19:59.934" v="7266" actId="478"/>
          <ac:picMkLst>
            <pc:docMk/>
            <pc:sldMk cId="1265683070" sldId="230717642"/>
            <ac:picMk id="34" creationId="{D564EC6A-F3F4-4B76-8AAB-763C9CFA7863}"/>
          </ac:picMkLst>
        </pc:picChg>
        <pc:picChg chg="del">
          <ac:chgData name="Manal El Bakkouri" userId="8b130982-2e3f-4164-b881-fd3a2e4b2453" providerId="ADAL" clId="{4457FA57-250B-44AC-8655-05D46C5A3D8A}" dt="2023-06-04T12:20:05.215" v="7269" actId="478"/>
          <ac:picMkLst>
            <pc:docMk/>
            <pc:sldMk cId="1265683070" sldId="230717642"/>
            <ac:picMk id="90" creationId="{E6EABDD6-2E77-487C-BDEE-E07358A7FDB8}"/>
          </ac:picMkLst>
        </pc:picChg>
        <pc:picChg chg="add mod">
          <ac:chgData name="Manal El Bakkouri" userId="8b130982-2e3f-4164-b881-fd3a2e4b2453" providerId="ADAL" clId="{4457FA57-250B-44AC-8655-05D46C5A3D8A}" dt="2023-06-04T12:15:33.599" v="7197"/>
          <ac:picMkLst>
            <pc:docMk/>
            <pc:sldMk cId="1265683070" sldId="230717642"/>
            <ac:picMk id="110" creationId="{F1ED0EA8-F7B6-4295-81C2-E134A87EE922}"/>
          </ac:picMkLst>
        </pc:picChg>
        <pc:picChg chg="add mod">
          <ac:chgData name="Manal El Bakkouri" userId="8b130982-2e3f-4164-b881-fd3a2e4b2453" providerId="ADAL" clId="{4457FA57-250B-44AC-8655-05D46C5A3D8A}" dt="2023-06-04T12:15:41.927" v="7199"/>
          <ac:picMkLst>
            <pc:docMk/>
            <pc:sldMk cId="1265683070" sldId="230717642"/>
            <ac:picMk id="111" creationId="{0A9B24F4-7D21-48BE-91F8-091F2EC87567}"/>
          </ac:picMkLst>
        </pc:picChg>
      </pc:sldChg>
      <pc:sldChg chg="addSp delSp modSp mod ord delCm modNotesTx">
        <pc:chgData name="Manal El Bakkouri" userId="8b130982-2e3f-4164-b881-fd3a2e4b2453" providerId="ADAL" clId="{4457FA57-250B-44AC-8655-05D46C5A3D8A}" dt="2023-06-09T11:27:05.771" v="21718"/>
        <pc:sldMkLst>
          <pc:docMk/>
          <pc:sldMk cId="3729411383" sldId="230717643"/>
        </pc:sldMkLst>
        <pc:spChg chg="del">
          <ac:chgData name="Manal El Bakkouri" userId="8b130982-2e3f-4164-b881-fd3a2e4b2453" providerId="ADAL" clId="{4457FA57-250B-44AC-8655-05D46C5A3D8A}" dt="2023-06-01T10:51:08.935" v="804" actId="478"/>
          <ac:spMkLst>
            <pc:docMk/>
            <pc:sldMk cId="3729411383" sldId="230717643"/>
            <ac:spMk id="5" creationId="{69C4EAFA-2974-4E37-8592-9C197CC3BBB3}"/>
          </ac:spMkLst>
        </pc:spChg>
        <pc:spChg chg="del">
          <ac:chgData name="Manal El Bakkouri" userId="8b130982-2e3f-4164-b881-fd3a2e4b2453" providerId="ADAL" clId="{4457FA57-250B-44AC-8655-05D46C5A3D8A}" dt="2023-06-01T10:51:08.935" v="804" actId="478"/>
          <ac:spMkLst>
            <pc:docMk/>
            <pc:sldMk cId="3729411383" sldId="230717643"/>
            <ac:spMk id="6" creationId="{32C48A35-5BEA-49F9-9980-2AF727EA5AA4}"/>
          </ac:spMkLst>
        </pc:spChg>
        <pc:spChg chg="del">
          <ac:chgData name="Manal El Bakkouri" userId="8b130982-2e3f-4164-b881-fd3a2e4b2453" providerId="ADAL" clId="{4457FA57-250B-44AC-8655-05D46C5A3D8A}" dt="2023-06-01T10:51:08.935" v="804" actId="478"/>
          <ac:spMkLst>
            <pc:docMk/>
            <pc:sldMk cId="3729411383" sldId="230717643"/>
            <ac:spMk id="7" creationId="{5EDEB5F4-8A38-4F74-BAF2-096E8B3744A4}"/>
          </ac:spMkLst>
        </pc:spChg>
        <pc:spChg chg="del">
          <ac:chgData name="Manal El Bakkouri" userId="8b130982-2e3f-4164-b881-fd3a2e4b2453" providerId="ADAL" clId="{4457FA57-250B-44AC-8655-05D46C5A3D8A}" dt="2023-06-01T10:51:08.935" v="804" actId="478"/>
          <ac:spMkLst>
            <pc:docMk/>
            <pc:sldMk cId="3729411383" sldId="230717643"/>
            <ac:spMk id="8" creationId="{849F1465-07BA-4664-AABF-7A5D982A674A}"/>
          </ac:spMkLst>
        </pc:spChg>
        <pc:spChg chg="del">
          <ac:chgData name="Manal El Bakkouri" userId="8b130982-2e3f-4164-b881-fd3a2e4b2453" providerId="ADAL" clId="{4457FA57-250B-44AC-8655-05D46C5A3D8A}" dt="2023-06-01T10:51:08.935" v="804" actId="478"/>
          <ac:spMkLst>
            <pc:docMk/>
            <pc:sldMk cId="3729411383" sldId="230717643"/>
            <ac:spMk id="9" creationId="{B8C3B9F3-CE16-40D7-A4D3-DFC337363359}"/>
          </ac:spMkLst>
        </pc:spChg>
        <pc:spChg chg="del">
          <ac:chgData name="Manal El Bakkouri" userId="8b130982-2e3f-4164-b881-fd3a2e4b2453" providerId="ADAL" clId="{4457FA57-250B-44AC-8655-05D46C5A3D8A}" dt="2023-06-01T10:51:08.935" v="804" actId="478"/>
          <ac:spMkLst>
            <pc:docMk/>
            <pc:sldMk cId="3729411383" sldId="230717643"/>
            <ac:spMk id="10" creationId="{519BFE4F-E47D-4D4E-8E6E-A0CAD7D6973A}"/>
          </ac:spMkLst>
        </pc:spChg>
        <pc:spChg chg="del">
          <ac:chgData name="Manal El Bakkouri" userId="8b130982-2e3f-4164-b881-fd3a2e4b2453" providerId="ADAL" clId="{4457FA57-250B-44AC-8655-05D46C5A3D8A}" dt="2023-06-01T10:51:08.935" v="804" actId="478"/>
          <ac:spMkLst>
            <pc:docMk/>
            <pc:sldMk cId="3729411383" sldId="230717643"/>
            <ac:spMk id="11" creationId="{A3EFDF1C-12A1-4743-8960-69874FE41098}"/>
          </ac:spMkLst>
        </pc:spChg>
        <pc:spChg chg="del">
          <ac:chgData name="Manal El Bakkouri" userId="8b130982-2e3f-4164-b881-fd3a2e4b2453" providerId="ADAL" clId="{4457FA57-250B-44AC-8655-05D46C5A3D8A}" dt="2023-06-01T10:51:08.935" v="804" actId="478"/>
          <ac:spMkLst>
            <pc:docMk/>
            <pc:sldMk cId="3729411383" sldId="230717643"/>
            <ac:spMk id="12" creationId="{4241D0F7-E527-4CE5-B689-DB2115B86044}"/>
          </ac:spMkLst>
        </pc:spChg>
        <pc:spChg chg="del">
          <ac:chgData name="Manal El Bakkouri" userId="8b130982-2e3f-4164-b881-fd3a2e4b2453" providerId="ADAL" clId="{4457FA57-250B-44AC-8655-05D46C5A3D8A}" dt="2023-06-01T10:51:08.935" v="804" actId="478"/>
          <ac:spMkLst>
            <pc:docMk/>
            <pc:sldMk cId="3729411383" sldId="230717643"/>
            <ac:spMk id="13" creationId="{0EDA7FA7-2C16-44E2-8669-2DDE5096F2E8}"/>
          </ac:spMkLst>
        </pc:spChg>
        <pc:spChg chg="del">
          <ac:chgData name="Manal El Bakkouri" userId="8b130982-2e3f-4164-b881-fd3a2e4b2453" providerId="ADAL" clId="{4457FA57-250B-44AC-8655-05D46C5A3D8A}" dt="2023-06-01T10:51:08.935" v="804" actId="478"/>
          <ac:spMkLst>
            <pc:docMk/>
            <pc:sldMk cId="3729411383" sldId="230717643"/>
            <ac:spMk id="14" creationId="{CEB9FA07-14B8-4CB2-BE10-700DB9E42198}"/>
          </ac:spMkLst>
        </pc:spChg>
        <pc:spChg chg="mod">
          <ac:chgData name="Manal El Bakkouri" userId="8b130982-2e3f-4164-b881-fd3a2e4b2453" providerId="ADAL" clId="{4457FA57-250B-44AC-8655-05D46C5A3D8A}" dt="2023-06-05T14:03:52.964" v="8383" actId="20577"/>
          <ac:spMkLst>
            <pc:docMk/>
            <pc:sldMk cId="3729411383" sldId="230717643"/>
            <ac:spMk id="17" creationId="{D4D4EFC9-7158-4F85-9BCE-DF6BA32427CB}"/>
          </ac:spMkLst>
        </pc:spChg>
        <pc:spChg chg="mod">
          <ac:chgData name="Manal El Bakkouri" userId="8b130982-2e3f-4164-b881-fd3a2e4b2453" providerId="ADAL" clId="{4457FA57-250B-44AC-8655-05D46C5A3D8A}" dt="2023-06-05T14:03:58.422" v="8386" actId="20577"/>
          <ac:spMkLst>
            <pc:docMk/>
            <pc:sldMk cId="3729411383" sldId="230717643"/>
            <ac:spMk id="18" creationId="{2FAE4F4F-219F-4F7D-9CD5-D6CDFFA1A22A}"/>
          </ac:spMkLst>
        </pc:spChg>
        <pc:spChg chg="mod">
          <ac:chgData name="Manal El Bakkouri" userId="8b130982-2e3f-4164-b881-fd3a2e4b2453" providerId="ADAL" clId="{4457FA57-250B-44AC-8655-05D46C5A3D8A}" dt="2023-06-05T14:04:03.931" v="8389" actId="20577"/>
          <ac:spMkLst>
            <pc:docMk/>
            <pc:sldMk cId="3729411383" sldId="230717643"/>
            <ac:spMk id="19" creationId="{D5A1B59A-AED9-4F13-A8BC-55A553C0F6C8}"/>
          </ac:spMkLst>
        </pc:spChg>
        <pc:spChg chg="mod">
          <ac:chgData name="Manal El Bakkouri" userId="8b130982-2e3f-4164-b881-fd3a2e4b2453" providerId="ADAL" clId="{4457FA57-250B-44AC-8655-05D46C5A3D8A}" dt="2023-06-05T14:04:10.775" v="8392" actId="20577"/>
          <ac:spMkLst>
            <pc:docMk/>
            <pc:sldMk cId="3729411383" sldId="230717643"/>
            <ac:spMk id="20" creationId="{C34B01CB-F757-4631-ADB8-A458A5E35F2A}"/>
          </ac:spMkLst>
        </pc:spChg>
        <pc:spChg chg="mod">
          <ac:chgData name="Manal El Bakkouri" userId="8b130982-2e3f-4164-b881-fd3a2e4b2453" providerId="ADAL" clId="{4457FA57-250B-44AC-8655-05D46C5A3D8A}" dt="2023-06-05T14:04:15.672" v="8395" actId="20577"/>
          <ac:spMkLst>
            <pc:docMk/>
            <pc:sldMk cId="3729411383" sldId="230717643"/>
            <ac:spMk id="21" creationId="{A77C1713-2DDA-4727-BEE5-CF0DE1F8B90F}"/>
          </ac:spMkLst>
        </pc:spChg>
        <pc:spChg chg="mod">
          <ac:chgData name="Manal El Bakkouri" userId="8b130982-2e3f-4164-b881-fd3a2e4b2453" providerId="ADAL" clId="{4457FA57-250B-44AC-8655-05D46C5A3D8A}" dt="2023-06-05T14:04:20.709" v="8398" actId="20577"/>
          <ac:spMkLst>
            <pc:docMk/>
            <pc:sldMk cId="3729411383" sldId="230717643"/>
            <ac:spMk id="22" creationId="{FEE672B1-F5C9-4E95-B060-9B053FE7AA61}"/>
          </ac:spMkLst>
        </pc:spChg>
        <pc:spChg chg="add del mod">
          <ac:chgData name="Manal El Bakkouri" userId="8b130982-2e3f-4164-b881-fd3a2e4b2453" providerId="ADAL" clId="{4457FA57-250B-44AC-8655-05D46C5A3D8A}" dt="2023-06-09T11:27:04.924" v="21717" actId="478"/>
          <ac:spMkLst>
            <pc:docMk/>
            <pc:sldMk cId="3729411383" sldId="230717643"/>
            <ac:spMk id="41" creationId="{F1964862-89DC-426A-BE66-F30DBE56C6DE}"/>
          </ac:spMkLst>
        </pc:spChg>
        <pc:spChg chg="add del mod">
          <ac:chgData name="Manal El Bakkouri" userId="8b130982-2e3f-4164-b881-fd3a2e4b2453" providerId="ADAL" clId="{4457FA57-250B-44AC-8655-05D46C5A3D8A}" dt="2023-06-09T11:27:04.924" v="21717" actId="478"/>
          <ac:spMkLst>
            <pc:docMk/>
            <pc:sldMk cId="3729411383" sldId="230717643"/>
            <ac:spMk id="42" creationId="{1934A803-C896-41F2-B0AB-0D0059EC6F27}"/>
          </ac:spMkLst>
        </pc:spChg>
        <pc:spChg chg="add del mod">
          <ac:chgData name="Manal El Bakkouri" userId="8b130982-2e3f-4164-b881-fd3a2e4b2453" providerId="ADAL" clId="{4457FA57-250B-44AC-8655-05D46C5A3D8A}" dt="2023-06-09T11:27:04.924" v="21717" actId="478"/>
          <ac:spMkLst>
            <pc:docMk/>
            <pc:sldMk cId="3729411383" sldId="230717643"/>
            <ac:spMk id="43" creationId="{24F6A214-70D0-4DCF-B2F5-5FE6A27702B8}"/>
          </ac:spMkLst>
        </pc:spChg>
        <pc:spChg chg="add del mod">
          <ac:chgData name="Manal El Bakkouri" userId="8b130982-2e3f-4164-b881-fd3a2e4b2453" providerId="ADAL" clId="{4457FA57-250B-44AC-8655-05D46C5A3D8A}" dt="2023-06-06T10:35:21.977" v="9758" actId="478"/>
          <ac:spMkLst>
            <pc:docMk/>
            <pc:sldMk cId="3729411383" sldId="230717643"/>
            <ac:spMk id="44" creationId="{EC106AE8-B5EB-4541-8A0A-FF22AC8FCBC6}"/>
          </ac:spMkLst>
        </pc:spChg>
        <pc:spChg chg="add del mod">
          <ac:chgData name="Manal El Bakkouri" userId="8b130982-2e3f-4164-b881-fd3a2e4b2453" providerId="ADAL" clId="{4457FA57-250B-44AC-8655-05D46C5A3D8A}" dt="2023-06-06T08:38:11.913" v="8803" actId="478"/>
          <ac:spMkLst>
            <pc:docMk/>
            <pc:sldMk cId="3729411383" sldId="230717643"/>
            <ac:spMk id="45" creationId="{A18F0D28-8A84-4533-B1F8-AB16CCEF8E43}"/>
          </ac:spMkLst>
        </pc:spChg>
        <pc:spChg chg="add del mod">
          <ac:chgData name="Manal El Bakkouri" userId="8b130982-2e3f-4164-b881-fd3a2e4b2453" providerId="ADAL" clId="{4457FA57-250B-44AC-8655-05D46C5A3D8A}" dt="2023-06-06T10:35:21.977" v="9758" actId="478"/>
          <ac:spMkLst>
            <pc:docMk/>
            <pc:sldMk cId="3729411383" sldId="230717643"/>
            <ac:spMk id="46" creationId="{7573FE7C-0941-488A-879A-86B4BBB1FCE3}"/>
          </ac:spMkLst>
        </pc:spChg>
        <pc:spChg chg="mod">
          <ac:chgData name="Manal El Bakkouri" userId="8b130982-2e3f-4164-b881-fd3a2e4b2453" providerId="ADAL" clId="{4457FA57-250B-44AC-8655-05D46C5A3D8A}" dt="2023-06-06T08:32:06.599" v="8704" actId="12788"/>
          <ac:spMkLst>
            <pc:docMk/>
            <pc:sldMk cId="3729411383" sldId="230717643"/>
            <ac:spMk id="47" creationId="{096E8A6B-283E-47FA-AF6B-B5DE189E125F}"/>
          </ac:spMkLst>
        </pc:spChg>
        <pc:spChg chg="add del mod">
          <ac:chgData name="Manal El Bakkouri" userId="8b130982-2e3f-4164-b881-fd3a2e4b2453" providerId="ADAL" clId="{4457FA57-250B-44AC-8655-05D46C5A3D8A}" dt="2023-06-07T09:59:29.641" v="17582" actId="478"/>
          <ac:spMkLst>
            <pc:docMk/>
            <pc:sldMk cId="3729411383" sldId="230717643"/>
            <ac:spMk id="49" creationId="{6ADF4873-BA5E-4B08-94DD-8F9AF8CEAB67}"/>
          </ac:spMkLst>
        </pc:spChg>
        <pc:spChg chg="mod">
          <ac:chgData name="Manal El Bakkouri" userId="8b130982-2e3f-4164-b881-fd3a2e4b2453" providerId="ADAL" clId="{4457FA57-250B-44AC-8655-05D46C5A3D8A}" dt="2023-06-09T11:06:53.247" v="21500"/>
          <ac:spMkLst>
            <pc:docMk/>
            <pc:sldMk cId="3729411383" sldId="230717643"/>
            <ac:spMk id="49" creationId="{ABA1CA62-DEFA-4364-AF47-8D893D025859}"/>
          </ac:spMkLst>
        </pc:spChg>
        <pc:spChg chg="mod">
          <ac:chgData name="Manal El Bakkouri" userId="8b130982-2e3f-4164-b881-fd3a2e4b2453" providerId="ADAL" clId="{4457FA57-250B-44AC-8655-05D46C5A3D8A}" dt="2023-06-09T11:06:53.247" v="21500"/>
          <ac:spMkLst>
            <pc:docMk/>
            <pc:sldMk cId="3729411383" sldId="230717643"/>
            <ac:spMk id="50" creationId="{79070EFE-4C7C-43C5-B0A0-6BCB203AEAD4}"/>
          </ac:spMkLst>
        </pc:spChg>
        <pc:spChg chg="add del mod">
          <ac:chgData name="Manal El Bakkouri" userId="8b130982-2e3f-4164-b881-fd3a2e4b2453" providerId="ADAL" clId="{4457FA57-250B-44AC-8655-05D46C5A3D8A}" dt="2023-06-06T10:35:21.977" v="9758" actId="478"/>
          <ac:spMkLst>
            <pc:docMk/>
            <pc:sldMk cId="3729411383" sldId="230717643"/>
            <ac:spMk id="50" creationId="{C709644C-3452-4A94-A946-01FB6AC023EE}"/>
          </ac:spMkLst>
        </pc:spChg>
        <pc:spChg chg="add del mod">
          <ac:chgData name="Manal El Bakkouri" userId="8b130982-2e3f-4164-b881-fd3a2e4b2453" providerId="ADAL" clId="{4457FA57-250B-44AC-8655-05D46C5A3D8A}" dt="2023-06-06T08:38:11.913" v="8803" actId="478"/>
          <ac:spMkLst>
            <pc:docMk/>
            <pc:sldMk cId="3729411383" sldId="230717643"/>
            <ac:spMk id="51" creationId="{2312CCB6-CB7C-43C6-ABC2-A5D5DCC77928}"/>
          </ac:spMkLst>
        </pc:spChg>
        <pc:spChg chg="mod">
          <ac:chgData name="Manal El Bakkouri" userId="8b130982-2e3f-4164-b881-fd3a2e4b2453" providerId="ADAL" clId="{4457FA57-250B-44AC-8655-05D46C5A3D8A}" dt="2023-06-09T11:06:53.247" v="21500"/>
          <ac:spMkLst>
            <pc:docMk/>
            <pc:sldMk cId="3729411383" sldId="230717643"/>
            <ac:spMk id="52" creationId="{AE65E22B-0A36-4A6C-9C11-442202CA8F63}"/>
          </ac:spMkLst>
        </pc:spChg>
        <pc:spChg chg="add del mod">
          <ac:chgData name="Manal El Bakkouri" userId="8b130982-2e3f-4164-b881-fd3a2e4b2453" providerId="ADAL" clId="{4457FA57-250B-44AC-8655-05D46C5A3D8A}" dt="2023-06-06T10:35:21.977" v="9758" actId="478"/>
          <ac:spMkLst>
            <pc:docMk/>
            <pc:sldMk cId="3729411383" sldId="230717643"/>
            <ac:spMk id="52" creationId="{C45B261C-22D0-465B-9464-A4FDB98DB22E}"/>
          </ac:spMkLst>
        </pc:spChg>
        <pc:spChg chg="add del mod">
          <ac:chgData name="Manal El Bakkouri" userId="8b130982-2e3f-4164-b881-fd3a2e4b2453" providerId="ADAL" clId="{4457FA57-250B-44AC-8655-05D46C5A3D8A}" dt="2023-06-07T09:59:29.641" v="17582" actId="478"/>
          <ac:spMkLst>
            <pc:docMk/>
            <pc:sldMk cId="3729411383" sldId="230717643"/>
            <ac:spMk id="53" creationId="{7FC5EC11-2472-454B-B4EF-83905BDD1FC6}"/>
          </ac:spMkLst>
        </pc:spChg>
        <pc:spChg chg="mod">
          <ac:chgData name="Manal El Bakkouri" userId="8b130982-2e3f-4164-b881-fd3a2e4b2453" providerId="ADAL" clId="{4457FA57-250B-44AC-8655-05D46C5A3D8A}" dt="2023-06-09T11:06:53.247" v="21500"/>
          <ac:spMkLst>
            <pc:docMk/>
            <pc:sldMk cId="3729411383" sldId="230717643"/>
            <ac:spMk id="53" creationId="{84F91566-C20B-44C0-B0FA-AE952A876320}"/>
          </ac:spMkLst>
        </pc:spChg>
        <pc:spChg chg="add del mod">
          <ac:chgData name="Manal El Bakkouri" userId="8b130982-2e3f-4164-b881-fd3a2e4b2453" providerId="ADAL" clId="{4457FA57-250B-44AC-8655-05D46C5A3D8A}" dt="2023-06-06T10:35:21.977" v="9758" actId="478"/>
          <ac:spMkLst>
            <pc:docMk/>
            <pc:sldMk cId="3729411383" sldId="230717643"/>
            <ac:spMk id="54" creationId="{5CD05A95-7C15-4025-B562-5A43E95AD737}"/>
          </ac:spMkLst>
        </pc:spChg>
        <pc:spChg chg="mod">
          <ac:chgData name="Manal El Bakkouri" userId="8b130982-2e3f-4164-b881-fd3a2e4b2453" providerId="ADAL" clId="{4457FA57-250B-44AC-8655-05D46C5A3D8A}" dt="2023-06-09T11:07:16.098" v="21505" actId="207"/>
          <ac:spMkLst>
            <pc:docMk/>
            <pc:sldMk cId="3729411383" sldId="230717643"/>
            <ac:spMk id="55" creationId="{67C73588-FA69-4A22-9471-9803A9B27819}"/>
          </ac:spMkLst>
        </pc:spChg>
        <pc:spChg chg="add del mod">
          <ac:chgData name="Manal El Bakkouri" userId="8b130982-2e3f-4164-b881-fd3a2e4b2453" providerId="ADAL" clId="{4457FA57-250B-44AC-8655-05D46C5A3D8A}" dt="2023-06-06T10:35:21.977" v="9758" actId="478"/>
          <ac:spMkLst>
            <pc:docMk/>
            <pc:sldMk cId="3729411383" sldId="230717643"/>
            <ac:spMk id="55" creationId="{FE401DBD-33D1-44A6-A798-2E577BCC78AD}"/>
          </ac:spMkLst>
        </pc:spChg>
        <pc:spChg chg="add mod">
          <ac:chgData name="Manal El Bakkouri" userId="8b130982-2e3f-4164-b881-fd3a2e4b2453" providerId="ADAL" clId="{4457FA57-250B-44AC-8655-05D46C5A3D8A}" dt="2023-06-04T13:09:57.145" v="7645" actId="20577"/>
          <ac:spMkLst>
            <pc:docMk/>
            <pc:sldMk cId="3729411383" sldId="230717643"/>
            <ac:spMk id="56" creationId="{D356383B-216F-4856-B293-B416EEDDE6E9}"/>
          </ac:spMkLst>
        </pc:spChg>
        <pc:spChg chg="mod">
          <ac:chgData name="Manal El Bakkouri" userId="8b130982-2e3f-4164-b881-fd3a2e4b2453" providerId="ADAL" clId="{4457FA57-250B-44AC-8655-05D46C5A3D8A}" dt="2023-06-09T11:07:11.285" v="21504" actId="207"/>
          <ac:spMkLst>
            <pc:docMk/>
            <pc:sldMk cId="3729411383" sldId="230717643"/>
            <ac:spMk id="57" creationId="{0182D316-7D95-49A4-B05E-EEF6E5503CB9}"/>
          </ac:spMkLst>
        </pc:spChg>
        <pc:spChg chg="add del mod">
          <ac:chgData name="Manal El Bakkouri" userId="8b130982-2e3f-4164-b881-fd3a2e4b2453" providerId="ADAL" clId="{4457FA57-250B-44AC-8655-05D46C5A3D8A}" dt="2023-06-07T09:59:29.641" v="17582" actId="478"/>
          <ac:spMkLst>
            <pc:docMk/>
            <pc:sldMk cId="3729411383" sldId="230717643"/>
            <ac:spMk id="57" creationId="{4E527DD9-5503-4CEE-97EB-A5CEB363C430}"/>
          </ac:spMkLst>
        </pc:spChg>
        <pc:spChg chg="add del mod">
          <ac:chgData name="Manal El Bakkouri" userId="8b130982-2e3f-4164-b881-fd3a2e4b2453" providerId="ADAL" clId="{4457FA57-250B-44AC-8655-05D46C5A3D8A}" dt="2023-06-07T09:59:29.641" v="17582" actId="478"/>
          <ac:spMkLst>
            <pc:docMk/>
            <pc:sldMk cId="3729411383" sldId="230717643"/>
            <ac:spMk id="58" creationId="{2FFF6A6B-88BE-457C-AB01-18F75075A260}"/>
          </ac:spMkLst>
        </pc:spChg>
        <pc:spChg chg="add del mod">
          <ac:chgData name="Manal El Bakkouri" userId="8b130982-2e3f-4164-b881-fd3a2e4b2453" providerId="ADAL" clId="{4457FA57-250B-44AC-8655-05D46C5A3D8A}" dt="2023-06-07T09:59:29.641" v="17582" actId="478"/>
          <ac:spMkLst>
            <pc:docMk/>
            <pc:sldMk cId="3729411383" sldId="230717643"/>
            <ac:spMk id="59" creationId="{216EB2F2-7A1A-4079-9700-1FF70F026830}"/>
          </ac:spMkLst>
        </pc:spChg>
        <pc:spChg chg="mod">
          <ac:chgData name="Manal El Bakkouri" userId="8b130982-2e3f-4164-b881-fd3a2e4b2453" providerId="ADAL" clId="{4457FA57-250B-44AC-8655-05D46C5A3D8A}" dt="2023-06-09T11:07:40.136" v="21511" actId="207"/>
          <ac:spMkLst>
            <pc:docMk/>
            <pc:sldMk cId="3729411383" sldId="230717643"/>
            <ac:spMk id="59" creationId="{D4C6D226-6226-40EB-BA3E-E3C27D7F5018}"/>
          </ac:spMkLst>
        </pc:spChg>
        <pc:spChg chg="mod">
          <ac:chgData name="Manal El Bakkouri" userId="8b130982-2e3f-4164-b881-fd3a2e4b2453" providerId="ADAL" clId="{4457FA57-250B-44AC-8655-05D46C5A3D8A}" dt="2023-06-09T11:06:53.247" v="21500"/>
          <ac:spMkLst>
            <pc:docMk/>
            <pc:sldMk cId="3729411383" sldId="230717643"/>
            <ac:spMk id="60" creationId="{8AEB41AE-81C7-424E-B3B3-449C0A23D980}"/>
          </ac:spMkLst>
        </pc:spChg>
        <pc:spChg chg="add del mod">
          <ac:chgData name="Manal El Bakkouri" userId="8b130982-2e3f-4164-b881-fd3a2e4b2453" providerId="ADAL" clId="{4457FA57-250B-44AC-8655-05D46C5A3D8A}" dt="2023-06-07T09:59:29.641" v="17582" actId="478"/>
          <ac:spMkLst>
            <pc:docMk/>
            <pc:sldMk cId="3729411383" sldId="230717643"/>
            <ac:spMk id="60" creationId="{C78061A8-8849-4197-BFA4-CB288C5A6983}"/>
          </ac:spMkLst>
        </pc:spChg>
        <pc:spChg chg="add del mod">
          <ac:chgData name="Manal El Bakkouri" userId="8b130982-2e3f-4164-b881-fd3a2e4b2453" providerId="ADAL" clId="{4457FA57-250B-44AC-8655-05D46C5A3D8A}" dt="2023-06-07T09:59:29.641" v="17582" actId="478"/>
          <ac:spMkLst>
            <pc:docMk/>
            <pc:sldMk cId="3729411383" sldId="230717643"/>
            <ac:spMk id="61" creationId="{ECCD57D9-2789-4F7F-AF47-563FCC84B60C}"/>
          </ac:spMkLst>
        </pc:spChg>
        <pc:spChg chg="add del mod">
          <ac:chgData name="Manal El Bakkouri" userId="8b130982-2e3f-4164-b881-fd3a2e4b2453" providerId="ADAL" clId="{4457FA57-250B-44AC-8655-05D46C5A3D8A}" dt="2023-06-07T09:59:29.641" v="17582" actId="478"/>
          <ac:spMkLst>
            <pc:docMk/>
            <pc:sldMk cId="3729411383" sldId="230717643"/>
            <ac:spMk id="62" creationId="{2FA4294F-2867-4456-8A61-E92218C7CC47}"/>
          </ac:spMkLst>
        </pc:spChg>
        <pc:spChg chg="mod">
          <ac:chgData name="Manal El Bakkouri" userId="8b130982-2e3f-4164-b881-fd3a2e4b2453" providerId="ADAL" clId="{4457FA57-250B-44AC-8655-05D46C5A3D8A}" dt="2023-06-09T11:06:53.247" v="21500"/>
          <ac:spMkLst>
            <pc:docMk/>
            <pc:sldMk cId="3729411383" sldId="230717643"/>
            <ac:spMk id="62" creationId="{81AA9868-D173-4024-9208-36D806A33B8E}"/>
          </ac:spMkLst>
        </pc:spChg>
        <pc:spChg chg="add del mod">
          <ac:chgData name="Manal El Bakkouri" userId="8b130982-2e3f-4164-b881-fd3a2e4b2453" providerId="ADAL" clId="{4457FA57-250B-44AC-8655-05D46C5A3D8A}" dt="2023-06-07T09:59:29.641" v="17582" actId="478"/>
          <ac:spMkLst>
            <pc:docMk/>
            <pc:sldMk cId="3729411383" sldId="230717643"/>
            <ac:spMk id="63" creationId="{39422D4B-58DC-434E-B174-8C5EAADB259D}"/>
          </ac:spMkLst>
        </pc:spChg>
        <pc:spChg chg="mod">
          <ac:chgData name="Manal El Bakkouri" userId="8b130982-2e3f-4164-b881-fd3a2e4b2453" providerId="ADAL" clId="{4457FA57-250B-44AC-8655-05D46C5A3D8A}" dt="2023-06-09T11:06:53.247" v="21500"/>
          <ac:spMkLst>
            <pc:docMk/>
            <pc:sldMk cId="3729411383" sldId="230717643"/>
            <ac:spMk id="63" creationId="{5CC6D0D4-6977-4750-8534-E62D1419D7B6}"/>
          </ac:spMkLst>
        </pc:spChg>
        <pc:spChg chg="add del mod">
          <ac:chgData name="Manal El Bakkouri" userId="8b130982-2e3f-4164-b881-fd3a2e4b2453" providerId="ADAL" clId="{4457FA57-250B-44AC-8655-05D46C5A3D8A}" dt="2023-06-07T09:59:29.641" v="17582" actId="478"/>
          <ac:spMkLst>
            <pc:docMk/>
            <pc:sldMk cId="3729411383" sldId="230717643"/>
            <ac:spMk id="64" creationId="{046FD39E-98C2-4C73-9397-289A6DC46E15}"/>
          </ac:spMkLst>
        </pc:spChg>
        <pc:spChg chg="mod">
          <ac:chgData name="Manal El Bakkouri" userId="8b130982-2e3f-4164-b881-fd3a2e4b2453" providerId="ADAL" clId="{4457FA57-250B-44AC-8655-05D46C5A3D8A}" dt="2023-06-07T10:00:36.892" v="17597" actId="207"/>
          <ac:spMkLst>
            <pc:docMk/>
            <pc:sldMk cId="3729411383" sldId="230717643"/>
            <ac:spMk id="66" creationId="{4598B8B1-7B40-401E-96C1-AA28B2208F9E}"/>
          </ac:spMkLst>
        </pc:spChg>
        <pc:spChg chg="mod">
          <ac:chgData name="Manal El Bakkouri" userId="8b130982-2e3f-4164-b881-fd3a2e4b2453" providerId="ADAL" clId="{4457FA57-250B-44AC-8655-05D46C5A3D8A}" dt="2023-06-07T10:00:42.438" v="17599" actId="207"/>
          <ac:spMkLst>
            <pc:docMk/>
            <pc:sldMk cId="3729411383" sldId="230717643"/>
            <ac:spMk id="67" creationId="{2C289CD7-5F17-4B4B-B3F8-A98036718D2E}"/>
          </ac:spMkLst>
        </pc:spChg>
        <pc:spChg chg="mod">
          <ac:chgData name="Manal El Bakkouri" userId="8b130982-2e3f-4164-b881-fd3a2e4b2453" providerId="ADAL" clId="{4457FA57-250B-44AC-8655-05D46C5A3D8A}" dt="2023-06-07T09:59:30.003" v="17583"/>
          <ac:spMkLst>
            <pc:docMk/>
            <pc:sldMk cId="3729411383" sldId="230717643"/>
            <ac:spMk id="69" creationId="{7E7A80E8-5B4E-431C-AE5C-F21950A5825B}"/>
          </ac:spMkLst>
        </pc:spChg>
        <pc:spChg chg="mod">
          <ac:chgData name="Manal El Bakkouri" userId="8b130982-2e3f-4164-b881-fd3a2e4b2453" providerId="ADAL" clId="{4457FA57-250B-44AC-8655-05D46C5A3D8A}" dt="2023-06-07T09:59:30.003" v="17583"/>
          <ac:spMkLst>
            <pc:docMk/>
            <pc:sldMk cId="3729411383" sldId="230717643"/>
            <ac:spMk id="70" creationId="{461C8521-63DE-4833-B8D9-095C52B8042F}"/>
          </ac:spMkLst>
        </pc:spChg>
        <pc:spChg chg="mod">
          <ac:chgData name="Manal El Bakkouri" userId="8b130982-2e3f-4164-b881-fd3a2e4b2453" providerId="ADAL" clId="{4457FA57-250B-44AC-8655-05D46C5A3D8A}" dt="2023-06-07T10:00:52.864" v="17602" actId="207"/>
          <ac:spMkLst>
            <pc:docMk/>
            <pc:sldMk cId="3729411383" sldId="230717643"/>
            <ac:spMk id="72" creationId="{7D9D482F-9E88-4DE4-AD8B-4F9AE3C5BA4A}"/>
          </ac:spMkLst>
        </pc:spChg>
        <pc:spChg chg="mod">
          <ac:chgData name="Manal El Bakkouri" userId="8b130982-2e3f-4164-b881-fd3a2e4b2453" providerId="ADAL" clId="{4457FA57-250B-44AC-8655-05D46C5A3D8A}" dt="2023-06-07T10:00:49.046" v="17601" actId="113"/>
          <ac:spMkLst>
            <pc:docMk/>
            <pc:sldMk cId="3729411383" sldId="230717643"/>
            <ac:spMk id="73" creationId="{4E6C0012-DFD4-4A06-AC38-D27C86614118}"/>
          </ac:spMkLst>
        </pc:spChg>
        <pc:spChg chg="mod">
          <ac:chgData name="Manal El Bakkouri" userId="8b130982-2e3f-4164-b881-fd3a2e4b2453" providerId="ADAL" clId="{4457FA57-250B-44AC-8655-05D46C5A3D8A}" dt="2023-06-07T09:59:30.003" v="17583"/>
          <ac:spMkLst>
            <pc:docMk/>
            <pc:sldMk cId="3729411383" sldId="230717643"/>
            <ac:spMk id="75" creationId="{B68BC5FD-903F-4789-9CBF-0B95AA167D09}"/>
          </ac:spMkLst>
        </pc:spChg>
        <pc:spChg chg="mod">
          <ac:chgData name="Manal El Bakkouri" userId="8b130982-2e3f-4164-b881-fd3a2e4b2453" providerId="ADAL" clId="{4457FA57-250B-44AC-8655-05D46C5A3D8A}" dt="2023-06-07T09:59:30.003" v="17583"/>
          <ac:spMkLst>
            <pc:docMk/>
            <pc:sldMk cId="3729411383" sldId="230717643"/>
            <ac:spMk id="76" creationId="{49D272C2-13A6-4895-8204-5A07D1DDFBED}"/>
          </ac:spMkLst>
        </pc:spChg>
        <pc:spChg chg="mod">
          <ac:chgData name="Manal El Bakkouri" userId="8b130982-2e3f-4164-b881-fd3a2e4b2453" providerId="ADAL" clId="{4457FA57-250B-44AC-8655-05D46C5A3D8A}" dt="2023-06-07T09:59:30.003" v="17583"/>
          <ac:spMkLst>
            <pc:docMk/>
            <pc:sldMk cId="3729411383" sldId="230717643"/>
            <ac:spMk id="78" creationId="{C7D6C1E4-13E7-435B-BB08-A991980C3E35}"/>
          </ac:spMkLst>
        </pc:spChg>
        <pc:spChg chg="mod">
          <ac:chgData name="Manal El Bakkouri" userId="8b130982-2e3f-4164-b881-fd3a2e4b2453" providerId="ADAL" clId="{4457FA57-250B-44AC-8655-05D46C5A3D8A}" dt="2023-06-07T09:59:30.003" v="17583"/>
          <ac:spMkLst>
            <pc:docMk/>
            <pc:sldMk cId="3729411383" sldId="230717643"/>
            <ac:spMk id="79" creationId="{9DA3EF1F-2C3B-4BA6-AA3A-CCC4687ECCAB}"/>
          </ac:spMkLst>
        </pc:spChg>
        <pc:spChg chg="mod">
          <ac:chgData name="Manal El Bakkouri" userId="8b130982-2e3f-4164-b881-fd3a2e4b2453" providerId="ADAL" clId="{4457FA57-250B-44AC-8655-05D46C5A3D8A}" dt="2023-06-09T11:07:04.270" v="21502"/>
          <ac:spMkLst>
            <pc:docMk/>
            <pc:sldMk cId="3729411383" sldId="230717643"/>
            <ac:spMk id="80" creationId="{99E35916-A16A-439A-8632-31CC31588FDF}"/>
          </ac:spMkLst>
        </pc:spChg>
        <pc:spChg chg="mod">
          <ac:chgData name="Manal El Bakkouri" userId="8b130982-2e3f-4164-b881-fd3a2e4b2453" providerId="ADAL" clId="{4457FA57-250B-44AC-8655-05D46C5A3D8A}" dt="2023-06-09T11:07:04.270" v="21502"/>
          <ac:spMkLst>
            <pc:docMk/>
            <pc:sldMk cId="3729411383" sldId="230717643"/>
            <ac:spMk id="81" creationId="{803B9675-03C5-4CCB-B610-3D07C3FB6090}"/>
          </ac:spMkLst>
        </pc:spChg>
        <pc:spChg chg="mod">
          <ac:chgData name="Manal El Bakkouri" userId="8b130982-2e3f-4164-b881-fd3a2e4b2453" providerId="ADAL" clId="{4457FA57-250B-44AC-8655-05D46C5A3D8A}" dt="2023-06-09T11:07:32.335" v="21509"/>
          <ac:spMkLst>
            <pc:docMk/>
            <pc:sldMk cId="3729411383" sldId="230717643"/>
            <ac:spMk id="83" creationId="{46907AC1-5E83-41D7-B057-2C2755366DDF}"/>
          </ac:spMkLst>
        </pc:spChg>
        <pc:spChg chg="mod">
          <ac:chgData name="Manal El Bakkouri" userId="8b130982-2e3f-4164-b881-fd3a2e4b2453" providerId="ADAL" clId="{4457FA57-250B-44AC-8655-05D46C5A3D8A}" dt="2023-06-09T11:07:32.335" v="21509"/>
          <ac:spMkLst>
            <pc:docMk/>
            <pc:sldMk cId="3729411383" sldId="230717643"/>
            <ac:spMk id="84" creationId="{B9FEC170-CF5F-474C-92B0-3FB6B41DF678}"/>
          </ac:spMkLst>
        </pc:spChg>
        <pc:spChg chg="add mod">
          <ac:chgData name="Manal El Bakkouri" userId="8b130982-2e3f-4164-b881-fd3a2e4b2453" providerId="ADAL" clId="{4457FA57-250B-44AC-8655-05D46C5A3D8A}" dt="2023-06-09T11:27:05.771" v="21718"/>
          <ac:spMkLst>
            <pc:docMk/>
            <pc:sldMk cId="3729411383" sldId="230717643"/>
            <ac:spMk id="85" creationId="{7F1944A9-D9E1-4B74-9D52-5BD0A0C15E31}"/>
          </ac:spMkLst>
        </pc:spChg>
        <pc:spChg chg="add mod">
          <ac:chgData name="Manal El Bakkouri" userId="8b130982-2e3f-4164-b881-fd3a2e4b2453" providerId="ADAL" clId="{4457FA57-250B-44AC-8655-05D46C5A3D8A}" dt="2023-06-09T11:27:05.771" v="21718"/>
          <ac:spMkLst>
            <pc:docMk/>
            <pc:sldMk cId="3729411383" sldId="230717643"/>
            <ac:spMk id="86" creationId="{FE4645E8-E5C0-48D5-BB82-66D62BE2FA13}"/>
          </ac:spMkLst>
        </pc:spChg>
        <pc:spChg chg="add mod">
          <ac:chgData name="Manal El Bakkouri" userId="8b130982-2e3f-4164-b881-fd3a2e4b2453" providerId="ADAL" clId="{4457FA57-250B-44AC-8655-05D46C5A3D8A}" dt="2023-06-09T11:27:05.771" v="21718"/>
          <ac:spMkLst>
            <pc:docMk/>
            <pc:sldMk cId="3729411383" sldId="230717643"/>
            <ac:spMk id="87" creationId="{13F673D3-76FC-4224-A59C-809436C4244D}"/>
          </ac:spMkLst>
        </pc:spChg>
        <pc:spChg chg="add mod">
          <ac:chgData name="Manal El Bakkouri" userId="8b130982-2e3f-4164-b881-fd3a2e4b2453" providerId="ADAL" clId="{4457FA57-250B-44AC-8655-05D46C5A3D8A}" dt="2023-06-09T11:27:05.771" v="21718"/>
          <ac:spMkLst>
            <pc:docMk/>
            <pc:sldMk cId="3729411383" sldId="230717643"/>
            <ac:spMk id="88" creationId="{0CB2A2EB-9E7A-4FD8-929C-4E16EB462908}"/>
          </ac:spMkLst>
        </pc:spChg>
        <pc:grpChg chg="add del mod">
          <ac:chgData name="Manal El Bakkouri" userId="8b130982-2e3f-4164-b881-fd3a2e4b2453" providerId="ADAL" clId="{4457FA57-250B-44AC-8655-05D46C5A3D8A}" dt="2023-06-09T11:07:03.928" v="21501" actId="478"/>
          <ac:grpSpMkLst>
            <pc:docMk/>
            <pc:sldMk cId="3729411383" sldId="230717643"/>
            <ac:grpSpMk id="46" creationId="{E1492DC3-B982-4EBF-A39F-0691A77843EA}"/>
          </ac:grpSpMkLst>
        </pc:grpChg>
        <pc:grpChg chg="add mod">
          <ac:chgData name="Manal El Bakkouri" userId="8b130982-2e3f-4164-b881-fd3a2e4b2453" providerId="ADAL" clId="{4457FA57-250B-44AC-8655-05D46C5A3D8A}" dt="2023-06-09T11:06:53.247" v="21500"/>
          <ac:grpSpMkLst>
            <pc:docMk/>
            <pc:sldMk cId="3729411383" sldId="230717643"/>
            <ac:grpSpMk id="51" creationId="{ADDC32A1-AF26-45F9-B517-138E86D655AA}"/>
          </ac:grpSpMkLst>
        </pc:grpChg>
        <pc:grpChg chg="add del mod">
          <ac:chgData name="Manal El Bakkouri" userId="8b130982-2e3f-4164-b881-fd3a2e4b2453" providerId="ADAL" clId="{4457FA57-250B-44AC-8655-05D46C5A3D8A}" dt="2023-06-09T11:07:41.004" v="21513" actId="478"/>
          <ac:grpSpMkLst>
            <pc:docMk/>
            <pc:sldMk cId="3729411383" sldId="230717643"/>
            <ac:grpSpMk id="54" creationId="{F7AFBD09-1C2F-488D-8C85-34C2AD9970FC}"/>
          </ac:grpSpMkLst>
        </pc:grpChg>
        <pc:grpChg chg="add mod">
          <ac:chgData name="Manal El Bakkouri" userId="8b130982-2e3f-4164-b881-fd3a2e4b2453" providerId="ADAL" clId="{4457FA57-250B-44AC-8655-05D46C5A3D8A}" dt="2023-06-09T11:06:53.247" v="21500"/>
          <ac:grpSpMkLst>
            <pc:docMk/>
            <pc:sldMk cId="3729411383" sldId="230717643"/>
            <ac:grpSpMk id="58" creationId="{B5C0B1A0-5D7C-4A52-A5BE-BE639FD8C821}"/>
          </ac:grpSpMkLst>
        </pc:grpChg>
        <pc:grpChg chg="add mod">
          <ac:chgData name="Manal El Bakkouri" userId="8b130982-2e3f-4164-b881-fd3a2e4b2453" providerId="ADAL" clId="{4457FA57-250B-44AC-8655-05D46C5A3D8A}" dt="2023-06-09T11:06:53.247" v="21500"/>
          <ac:grpSpMkLst>
            <pc:docMk/>
            <pc:sldMk cId="3729411383" sldId="230717643"/>
            <ac:grpSpMk id="61" creationId="{F19F88C1-7730-4F5B-B443-973CE9F84FF3}"/>
          </ac:grpSpMkLst>
        </pc:grpChg>
        <pc:grpChg chg="add mod">
          <ac:chgData name="Manal El Bakkouri" userId="8b130982-2e3f-4164-b881-fd3a2e4b2453" providerId="ADAL" clId="{4457FA57-250B-44AC-8655-05D46C5A3D8A}" dt="2023-06-09T11:07:04.270" v="21502"/>
          <ac:grpSpMkLst>
            <pc:docMk/>
            <pc:sldMk cId="3729411383" sldId="230717643"/>
            <ac:grpSpMk id="64" creationId="{E173BDB1-9A6C-44B1-8875-0589ECAA2FCB}"/>
          </ac:grpSpMkLst>
        </pc:grpChg>
        <pc:grpChg chg="add del mod">
          <ac:chgData name="Manal El Bakkouri" userId="8b130982-2e3f-4164-b881-fd3a2e4b2453" providerId="ADAL" clId="{4457FA57-250B-44AC-8655-05D46C5A3D8A}" dt="2023-06-09T11:06:52.700" v="21499" actId="478"/>
          <ac:grpSpMkLst>
            <pc:docMk/>
            <pc:sldMk cId="3729411383" sldId="230717643"/>
            <ac:grpSpMk id="65" creationId="{33D797E7-54AE-4FB4-BAB8-C7A6F775C399}"/>
          </ac:grpSpMkLst>
        </pc:grpChg>
        <pc:grpChg chg="add del mod">
          <ac:chgData name="Manal El Bakkouri" userId="8b130982-2e3f-4164-b881-fd3a2e4b2453" providerId="ADAL" clId="{4457FA57-250B-44AC-8655-05D46C5A3D8A}" dt="2023-06-09T11:06:52.700" v="21499" actId="478"/>
          <ac:grpSpMkLst>
            <pc:docMk/>
            <pc:sldMk cId="3729411383" sldId="230717643"/>
            <ac:grpSpMk id="68" creationId="{DB5114A2-F350-47D3-9969-EF41F96DCADA}"/>
          </ac:grpSpMkLst>
        </pc:grpChg>
        <pc:grpChg chg="add del mod">
          <ac:chgData name="Manal El Bakkouri" userId="8b130982-2e3f-4164-b881-fd3a2e4b2453" providerId="ADAL" clId="{4457FA57-250B-44AC-8655-05D46C5A3D8A}" dt="2023-06-09T11:06:52.700" v="21499" actId="478"/>
          <ac:grpSpMkLst>
            <pc:docMk/>
            <pc:sldMk cId="3729411383" sldId="230717643"/>
            <ac:grpSpMk id="71" creationId="{6C01CF62-DF3F-45FC-986E-AC1FCA014790}"/>
          </ac:grpSpMkLst>
        </pc:grpChg>
        <pc:grpChg chg="add del mod">
          <ac:chgData name="Manal El Bakkouri" userId="8b130982-2e3f-4164-b881-fd3a2e4b2453" providerId="ADAL" clId="{4457FA57-250B-44AC-8655-05D46C5A3D8A}" dt="2023-06-09T11:06:52.700" v="21499" actId="478"/>
          <ac:grpSpMkLst>
            <pc:docMk/>
            <pc:sldMk cId="3729411383" sldId="230717643"/>
            <ac:grpSpMk id="74" creationId="{C8355110-4465-4084-9876-B8A58413038F}"/>
          </ac:grpSpMkLst>
        </pc:grpChg>
        <pc:grpChg chg="add del mod">
          <ac:chgData name="Manal El Bakkouri" userId="8b130982-2e3f-4164-b881-fd3a2e4b2453" providerId="ADAL" clId="{4457FA57-250B-44AC-8655-05D46C5A3D8A}" dt="2023-06-09T11:06:52.700" v="21499" actId="478"/>
          <ac:grpSpMkLst>
            <pc:docMk/>
            <pc:sldMk cId="3729411383" sldId="230717643"/>
            <ac:grpSpMk id="77" creationId="{81AAF1DC-E7A0-400B-AF1B-46FA9A202565}"/>
          </ac:grpSpMkLst>
        </pc:grpChg>
        <pc:grpChg chg="add del mod">
          <ac:chgData name="Manal El Bakkouri" userId="8b130982-2e3f-4164-b881-fd3a2e4b2453" providerId="ADAL" clId="{4457FA57-250B-44AC-8655-05D46C5A3D8A}" dt="2023-06-09T11:07:40.548" v="21512"/>
          <ac:grpSpMkLst>
            <pc:docMk/>
            <pc:sldMk cId="3729411383" sldId="230717643"/>
            <ac:grpSpMk id="82" creationId="{6B86CBA6-7A1B-4E8A-A9F1-7D086064AEC4}"/>
          </ac:grpSpMkLst>
        </pc:grpChg>
        <pc:cxnChg chg="mod">
          <ac:chgData name="Manal El Bakkouri" userId="8b130982-2e3f-4164-b881-fd3a2e4b2453" providerId="ADAL" clId="{4457FA57-250B-44AC-8655-05D46C5A3D8A}" dt="2023-06-01T10:52:44.272" v="815" actId="14100"/>
          <ac:cxnSpMkLst>
            <pc:docMk/>
            <pc:sldMk cId="3729411383" sldId="230717643"/>
            <ac:cxnSpMk id="16" creationId="{3715D5D3-9AC2-42A9-894A-EDF973E67A08}"/>
          </ac:cxnSpMkLst>
        </pc:cxnChg>
        <pc:cxnChg chg="mod">
          <ac:chgData name="Manal El Bakkouri" userId="8b130982-2e3f-4164-b881-fd3a2e4b2453" providerId="ADAL" clId="{4457FA57-250B-44AC-8655-05D46C5A3D8A}" dt="2023-06-01T10:52:48.057" v="816" actId="14100"/>
          <ac:cxnSpMkLst>
            <pc:docMk/>
            <pc:sldMk cId="3729411383" sldId="230717643"/>
            <ac:cxnSpMk id="23" creationId="{2BE38258-7AF2-4411-BF2D-545C6933AF9B}"/>
          </ac:cxnSpMkLst>
        </pc:cxnChg>
        <pc:cxnChg chg="mod">
          <ac:chgData name="Manal El Bakkouri" userId="8b130982-2e3f-4164-b881-fd3a2e4b2453" providerId="ADAL" clId="{4457FA57-250B-44AC-8655-05D46C5A3D8A}" dt="2023-06-01T10:56:35.658" v="850" actId="14100"/>
          <ac:cxnSpMkLst>
            <pc:docMk/>
            <pc:sldMk cId="3729411383" sldId="230717643"/>
            <ac:cxnSpMk id="25" creationId="{36C33451-875C-4B71-94F9-16A220E9C04E}"/>
          </ac:cxnSpMkLst>
        </pc:cxnChg>
        <pc:cxnChg chg="mod">
          <ac:chgData name="Manal El Bakkouri" userId="8b130982-2e3f-4164-b881-fd3a2e4b2453" providerId="ADAL" clId="{4457FA57-250B-44AC-8655-05D46C5A3D8A}" dt="2023-06-01T10:56:05.014" v="844" actId="14100"/>
          <ac:cxnSpMkLst>
            <pc:docMk/>
            <pc:sldMk cId="3729411383" sldId="230717643"/>
            <ac:cxnSpMk id="26" creationId="{D9C010BA-F032-4CC3-A52B-792A8D32F214}"/>
          </ac:cxnSpMkLst>
        </pc:cxnChg>
        <pc:cxnChg chg="mod">
          <ac:chgData name="Manal El Bakkouri" userId="8b130982-2e3f-4164-b881-fd3a2e4b2453" providerId="ADAL" clId="{4457FA57-250B-44AC-8655-05D46C5A3D8A}" dt="2023-06-01T10:56:28.195" v="849" actId="1076"/>
          <ac:cxnSpMkLst>
            <pc:docMk/>
            <pc:sldMk cId="3729411383" sldId="230717643"/>
            <ac:cxnSpMk id="27" creationId="{51826EEA-2414-4990-AF19-A14C484192B9}"/>
          </ac:cxnSpMkLst>
        </pc:cxnChg>
      </pc:sldChg>
      <pc:sldChg chg="addSp delSp modSp mod modTransition">
        <pc:chgData name="Manal El Bakkouri" userId="8b130982-2e3f-4164-b881-fd3a2e4b2453" providerId="ADAL" clId="{4457FA57-250B-44AC-8655-05D46C5A3D8A}" dt="2023-06-09T11:27:30.793" v="21726"/>
        <pc:sldMkLst>
          <pc:docMk/>
          <pc:sldMk cId="1391736626" sldId="230717645"/>
        </pc:sldMkLst>
        <pc:spChg chg="add del">
          <ac:chgData name="Manal El Bakkouri" userId="8b130982-2e3f-4164-b881-fd3a2e4b2453" providerId="ADAL" clId="{4457FA57-250B-44AC-8655-05D46C5A3D8A}" dt="2023-06-04T12:22:23.113" v="7291" actId="478"/>
          <ac:spMkLst>
            <pc:docMk/>
            <pc:sldMk cId="1391736626" sldId="230717645"/>
            <ac:spMk id="3" creationId="{B2A839E4-2279-465D-BDC5-03FE0C71ECA2}"/>
          </ac:spMkLst>
        </pc:spChg>
        <pc:spChg chg="del">
          <ac:chgData name="Manal El Bakkouri" userId="8b130982-2e3f-4164-b881-fd3a2e4b2453" providerId="ADAL" clId="{4457FA57-250B-44AC-8655-05D46C5A3D8A}" dt="2023-06-01T10:59:16.869" v="861" actId="478"/>
          <ac:spMkLst>
            <pc:docMk/>
            <pc:sldMk cId="1391736626" sldId="230717645"/>
            <ac:spMk id="5" creationId="{8B56D238-1846-4411-B690-7378E7A120F8}"/>
          </ac:spMkLst>
        </pc:spChg>
        <pc:spChg chg="del">
          <ac:chgData name="Manal El Bakkouri" userId="8b130982-2e3f-4164-b881-fd3a2e4b2453" providerId="ADAL" clId="{4457FA57-250B-44AC-8655-05D46C5A3D8A}" dt="2023-06-01T10:59:16.869" v="861" actId="478"/>
          <ac:spMkLst>
            <pc:docMk/>
            <pc:sldMk cId="1391736626" sldId="230717645"/>
            <ac:spMk id="6" creationId="{DC9E6703-E213-438C-AB82-932EF7362884}"/>
          </ac:spMkLst>
        </pc:spChg>
        <pc:spChg chg="del">
          <ac:chgData name="Manal El Bakkouri" userId="8b130982-2e3f-4164-b881-fd3a2e4b2453" providerId="ADAL" clId="{4457FA57-250B-44AC-8655-05D46C5A3D8A}" dt="2023-06-01T10:59:16.869" v="861" actId="478"/>
          <ac:spMkLst>
            <pc:docMk/>
            <pc:sldMk cId="1391736626" sldId="230717645"/>
            <ac:spMk id="7" creationId="{0E5F87F5-BA96-488E-8E51-8097393B4811}"/>
          </ac:spMkLst>
        </pc:spChg>
        <pc:spChg chg="del">
          <ac:chgData name="Manal El Bakkouri" userId="8b130982-2e3f-4164-b881-fd3a2e4b2453" providerId="ADAL" clId="{4457FA57-250B-44AC-8655-05D46C5A3D8A}" dt="2023-06-01T10:59:16.869" v="861" actId="478"/>
          <ac:spMkLst>
            <pc:docMk/>
            <pc:sldMk cId="1391736626" sldId="230717645"/>
            <ac:spMk id="8" creationId="{D8ED4ADE-9192-446A-9328-0977A73C1695}"/>
          </ac:spMkLst>
        </pc:spChg>
        <pc:spChg chg="del">
          <ac:chgData name="Manal El Bakkouri" userId="8b130982-2e3f-4164-b881-fd3a2e4b2453" providerId="ADAL" clId="{4457FA57-250B-44AC-8655-05D46C5A3D8A}" dt="2023-06-01T10:59:16.869" v="861" actId="478"/>
          <ac:spMkLst>
            <pc:docMk/>
            <pc:sldMk cId="1391736626" sldId="230717645"/>
            <ac:spMk id="9" creationId="{DFE59916-8B93-4C70-A986-0F840E3BE7CF}"/>
          </ac:spMkLst>
        </pc:spChg>
        <pc:spChg chg="del">
          <ac:chgData name="Manal El Bakkouri" userId="8b130982-2e3f-4164-b881-fd3a2e4b2453" providerId="ADAL" clId="{4457FA57-250B-44AC-8655-05D46C5A3D8A}" dt="2023-06-01T10:59:16.869" v="861" actId="478"/>
          <ac:spMkLst>
            <pc:docMk/>
            <pc:sldMk cId="1391736626" sldId="230717645"/>
            <ac:spMk id="10" creationId="{78EEDC8D-14E7-45B1-AF9A-24EA248541B9}"/>
          </ac:spMkLst>
        </pc:spChg>
        <pc:spChg chg="del">
          <ac:chgData name="Manal El Bakkouri" userId="8b130982-2e3f-4164-b881-fd3a2e4b2453" providerId="ADAL" clId="{4457FA57-250B-44AC-8655-05D46C5A3D8A}" dt="2023-06-01T10:59:16.869" v="861" actId="478"/>
          <ac:spMkLst>
            <pc:docMk/>
            <pc:sldMk cId="1391736626" sldId="230717645"/>
            <ac:spMk id="11" creationId="{F395B3E6-C2DB-4972-A673-651F64ADBC9F}"/>
          </ac:spMkLst>
        </pc:spChg>
        <pc:spChg chg="del">
          <ac:chgData name="Manal El Bakkouri" userId="8b130982-2e3f-4164-b881-fd3a2e4b2453" providerId="ADAL" clId="{4457FA57-250B-44AC-8655-05D46C5A3D8A}" dt="2023-06-01T10:59:16.869" v="861" actId="478"/>
          <ac:spMkLst>
            <pc:docMk/>
            <pc:sldMk cId="1391736626" sldId="230717645"/>
            <ac:spMk id="12" creationId="{D98C71C5-3130-4E14-9CA3-DF47B2910B13}"/>
          </ac:spMkLst>
        </pc:spChg>
        <pc:spChg chg="del">
          <ac:chgData name="Manal El Bakkouri" userId="8b130982-2e3f-4164-b881-fd3a2e4b2453" providerId="ADAL" clId="{4457FA57-250B-44AC-8655-05D46C5A3D8A}" dt="2023-06-01T10:59:16.869" v="861" actId="478"/>
          <ac:spMkLst>
            <pc:docMk/>
            <pc:sldMk cId="1391736626" sldId="230717645"/>
            <ac:spMk id="13" creationId="{855872FA-3CA1-4CF9-A919-0B25F0A84CCE}"/>
          </ac:spMkLst>
        </pc:spChg>
        <pc:spChg chg="del">
          <ac:chgData name="Manal El Bakkouri" userId="8b130982-2e3f-4164-b881-fd3a2e4b2453" providerId="ADAL" clId="{4457FA57-250B-44AC-8655-05D46C5A3D8A}" dt="2023-06-01T10:59:16.869" v="861" actId="478"/>
          <ac:spMkLst>
            <pc:docMk/>
            <pc:sldMk cId="1391736626" sldId="230717645"/>
            <ac:spMk id="14" creationId="{B875EAA2-C91D-4451-B533-6F9474DA76BC}"/>
          </ac:spMkLst>
        </pc:spChg>
        <pc:spChg chg="mod">
          <ac:chgData name="Manal El Bakkouri" userId="8b130982-2e3f-4164-b881-fd3a2e4b2453" providerId="ADAL" clId="{4457FA57-250B-44AC-8655-05D46C5A3D8A}" dt="2023-06-04T12:22:32.296" v="7294" actId="1076"/>
          <ac:spMkLst>
            <pc:docMk/>
            <pc:sldMk cId="1391736626" sldId="230717645"/>
            <ac:spMk id="20" creationId="{4BDC13F8-FF45-4747-82D1-66D3B6F0B152}"/>
          </ac:spMkLst>
        </pc:spChg>
        <pc:spChg chg="mod">
          <ac:chgData name="Manal El Bakkouri" userId="8b130982-2e3f-4164-b881-fd3a2e4b2453" providerId="ADAL" clId="{4457FA57-250B-44AC-8655-05D46C5A3D8A}" dt="2023-06-06T10:34:14.566" v="9751" actId="1076"/>
          <ac:spMkLst>
            <pc:docMk/>
            <pc:sldMk cId="1391736626" sldId="230717645"/>
            <ac:spMk id="21" creationId="{22A3CDB1-151E-4AB1-AD86-3A0348E9CF8B}"/>
          </ac:spMkLst>
        </pc:spChg>
        <pc:spChg chg="del">
          <ac:chgData name="Manal El Bakkouri" userId="8b130982-2e3f-4164-b881-fd3a2e4b2453" providerId="ADAL" clId="{4457FA57-250B-44AC-8655-05D46C5A3D8A}" dt="2023-06-04T12:22:42.408" v="7299" actId="478"/>
          <ac:spMkLst>
            <pc:docMk/>
            <pc:sldMk cId="1391736626" sldId="230717645"/>
            <ac:spMk id="35" creationId="{D7F05C52-B6CD-4272-B90F-E61A2348F4CC}"/>
          </ac:spMkLst>
        </pc:spChg>
        <pc:spChg chg="mod">
          <ac:chgData name="Manal El Bakkouri" userId="8b130982-2e3f-4164-b881-fd3a2e4b2453" providerId="ADAL" clId="{4457FA57-250B-44AC-8655-05D46C5A3D8A}" dt="2023-06-09T11:08:20.052" v="21524"/>
          <ac:spMkLst>
            <pc:docMk/>
            <pc:sldMk cId="1391736626" sldId="230717645"/>
            <ac:spMk id="39" creationId="{CF190B2A-C4DC-4F5C-9195-73DEA5155A3F}"/>
          </ac:spMkLst>
        </pc:spChg>
        <pc:spChg chg="mod">
          <ac:chgData name="Manal El Bakkouri" userId="8b130982-2e3f-4164-b881-fd3a2e4b2453" providerId="ADAL" clId="{4457FA57-250B-44AC-8655-05D46C5A3D8A}" dt="2023-06-09T11:08:20.052" v="21524"/>
          <ac:spMkLst>
            <pc:docMk/>
            <pc:sldMk cId="1391736626" sldId="230717645"/>
            <ac:spMk id="40" creationId="{C11F8373-853D-4883-897D-2B3034EA2B40}"/>
          </ac:spMkLst>
        </pc:spChg>
        <pc:spChg chg="mod">
          <ac:chgData name="Manal El Bakkouri" userId="8b130982-2e3f-4164-b881-fd3a2e4b2453" providerId="ADAL" clId="{4457FA57-250B-44AC-8655-05D46C5A3D8A}" dt="2023-06-09T11:08:20.052" v="21524"/>
          <ac:spMkLst>
            <pc:docMk/>
            <pc:sldMk cId="1391736626" sldId="230717645"/>
            <ac:spMk id="42" creationId="{AA7C7BA0-51A8-4E25-8F55-6EEF68F52F07}"/>
          </ac:spMkLst>
        </pc:spChg>
        <pc:spChg chg="mod">
          <ac:chgData name="Manal El Bakkouri" userId="8b130982-2e3f-4164-b881-fd3a2e4b2453" providerId="ADAL" clId="{4457FA57-250B-44AC-8655-05D46C5A3D8A}" dt="2023-06-09T11:08:20.052" v="21524"/>
          <ac:spMkLst>
            <pc:docMk/>
            <pc:sldMk cId="1391736626" sldId="230717645"/>
            <ac:spMk id="43" creationId="{D4CCF686-D92B-41B4-9068-9D76B10FA706}"/>
          </ac:spMkLst>
        </pc:spChg>
        <pc:spChg chg="mod">
          <ac:chgData name="Manal El Bakkouri" userId="8b130982-2e3f-4164-b881-fd3a2e4b2453" providerId="ADAL" clId="{4457FA57-250B-44AC-8655-05D46C5A3D8A}" dt="2023-06-09T11:08:20.052" v="21524"/>
          <ac:spMkLst>
            <pc:docMk/>
            <pc:sldMk cId="1391736626" sldId="230717645"/>
            <ac:spMk id="45" creationId="{231165A2-2990-4CBD-B6AE-7A7F80F32AEC}"/>
          </ac:spMkLst>
        </pc:spChg>
        <pc:spChg chg="mod">
          <ac:chgData name="Manal El Bakkouri" userId="8b130982-2e3f-4164-b881-fd3a2e4b2453" providerId="ADAL" clId="{4457FA57-250B-44AC-8655-05D46C5A3D8A}" dt="2023-06-09T11:08:20.052" v="21524"/>
          <ac:spMkLst>
            <pc:docMk/>
            <pc:sldMk cId="1391736626" sldId="230717645"/>
            <ac:spMk id="46" creationId="{46030A6D-5A9A-4FF7-B870-9728AE1D4776}"/>
          </ac:spMkLst>
        </pc:spChg>
        <pc:spChg chg="mod">
          <ac:chgData name="Manal El Bakkouri" userId="8b130982-2e3f-4164-b881-fd3a2e4b2453" providerId="ADAL" clId="{4457FA57-250B-44AC-8655-05D46C5A3D8A}" dt="2023-06-09T11:08:20.052" v="21524"/>
          <ac:spMkLst>
            <pc:docMk/>
            <pc:sldMk cId="1391736626" sldId="230717645"/>
            <ac:spMk id="48" creationId="{81C4BBF1-D134-425E-84C4-44DD07A62AF9}"/>
          </ac:spMkLst>
        </pc:spChg>
        <pc:spChg chg="mod">
          <ac:chgData name="Manal El Bakkouri" userId="8b130982-2e3f-4164-b881-fd3a2e4b2453" providerId="ADAL" clId="{4457FA57-250B-44AC-8655-05D46C5A3D8A}" dt="2023-06-09T11:08:20.052" v="21524"/>
          <ac:spMkLst>
            <pc:docMk/>
            <pc:sldMk cId="1391736626" sldId="230717645"/>
            <ac:spMk id="49" creationId="{C9365E6F-F91D-4E92-B1D9-B27B3DC4D337}"/>
          </ac:spMkLst>
        </pc:spChg>
        <pc:spChg chg="mod">
          <ac:chgData name="Manal El Bakkouri" userId="8b130982-2e3f-4164-b881-fd3a2e4b2453" providerId="ADAL" clId="{4457FA57-250B-44AC-8655-05D46C5A3D8A}" dt="2023-06-09T11:08:20.052" v="21524"/>
          <ac:spMkLst>
            <pc:docMk/>
            <pc:sldMk cId="1391736626" sldId="230717645"/>
            <ac:spMk id="51" creationId="{93A45AC6-EB3E-455D-808A-ABF4DB0B8EAF}"/>
          </ac:spMkLst>
        </pc:spChg>
        <pc:spChg chg="mod">
          <ac:chgData name="Manal El Bakkouri" userId="8b130982-2e3f-4164-b881-fd3a2e4b2453" providerId="ADAL" clId="{4457FA57-250B-44AC-8655-05D46C5A3D8A}" dt="2023-06-09T11:08:20.052" v="21524"/>
          <ac:spMkLst>
            <pc:docMk/>
            <pc:sldMk cId="1391736626" sldId="230717645"/>
            <ac:spMk id="52" creationId="{0F6C05D6-AFCF-4616-88B9-90E4598A88A4}"/>
          </ac:spMkLst>
        </pc:spChg>
        <pc:spChg chg="add mod">
          <ac:chgData name="Manal El Bakkouri" userId="8b130982-2e3f-4164-b881-fd3a2e4b2453" providerId="ADAL" clId="{4457FA57-250B-44AC-8655-05D46C5A3D8A}" dt="2023-06-09T11:27:30.793" v="21726"/>
          <ac:spMkLst>
            <pc:docMk/>
            <pc:sldMk cId="1391736626" sldId="230717645"/>
            <ac:spMk id="53" creationId="{8DBE2EAE-9B6A-457E-8402-4FD2952DCF17}"/>
          </ac:spMkLst>
        </pc:spChg>
        <pc:spChg chg="add mod">
          <ac:chgData name="Manal El Bakkouri" userId="8b130982-2e3f-4164-b881-fd3a2e4b2453" providerId="ADAL" clId="{4457FA57-250B-44AC-8655-05D46C5A3D8A}" dt="2023-06-09T11:27:30.793" v="21726"/>
          <ac:spMkLst>
            <pc:docMk/>
            <pc:sldMk cId="1391736626" sldId="230717645"/>
            <ac:spMk id="54" creationId="{823CD6F8-45BF-483A-9495-DFB313CDC7B0}"/>
          </ac:spMkLst>
        </pc:spChg>
        <pc:spChg chg="add mod">
          <ac:chgData name="Manal El Bakkouri" userId="8b130982-2e3f-4164-b881-fd3a2e4b2453" providerId="ADAL" clId="{4457FA57-250B-44AC-8655-05D46C5A3D8A}" dt="2023-06-09T11:27:30.793" v="21726"/>
          <ac:spMkLst>
            <pc:docMk/>
            <pc:sldMk cId="1391736626" sldId="230717645"/>
            <ac:spMk id="55" creationId="{D7095D21-9AB8-40BE-B7DD-3E4326553076}"/>
          </ac:spMkLst>
        </pc:spChg>
        <pc:spChg chg="add mod">
          <ac:chgData name="Manal El Bakkouri" userId="8b130982-2e3f-4164-b881-fd3a2e4b2453" providerId="ADAL" clId="{4457FA57-250B-44AC-8655-05D46C5A3D8A}" dt="2023-06-09T11:27:30.793" v="21726"/>
          <ac:spMkLst>
            <pc:docMk/>
            <pc:sldMk cId="1391736626" sldId="230717645"/>
            <ac:spMk id="56" creationId="{A5F8E6EF-A362-4903-ACA5-69A04732EBEA}"/>
          </ac:spMkLst>
        </pc:spChg>
        <pc:spChg chg="del mod">
          <ac:chgData name="Manal El Bakkouri" userId="8b130982-2e3f-4164-b881-fd3a2e4b2453" providerId="ADAL" clId="{4457FA57-250B-44AC-8655-05D46C5A3D8A}" dt="2023-06-04T12:22:24.821" v="7292" actId="478"/>
          <ac:spMkLst>
            <pc:docMk/>
            <pc:sldMk cId="1391736626" sldId="230717645"/>
            <ac:spMk id="58" creationId="{E17C9726-2768-4E3A-B34F-9F094D35D113}"/>
          </ac:spMkLst>
        </pc:spChg>
        <pc:spChg chg="mod">
          <ac:chgData name="Manal El Bakkouri" userId="8b130982-2e3f-4164-b881-fd3a2e4b2453" providerId="ADAL" clId="{4457FA57-250B-44AC-8655-05D46C5A3D8A}" dt="2023-06-06T10:19:18.406" v="9565" actId="14100"/>
          <ac:spMkLst>
            <pc:docMk/>
            <pc:sldMk cId="1391736626" sldId="230717645"/>
            <ac:spMk id="60" creationId="{CCE05FA6-832E-4A78-9147-4C35F9960D54}"/>
          </ac:spMkLst>
        </pc:spChg>
        <pc:spChg chg="mod">
          <ac:chgData name="Manal El Bakkouri" userId="8b130982-2e3f-4164-b881-fd3a2e4b2453" providerId="ADAL" clId="{4457FA57-250B-44AC-8655-05D46C5A3D8A}" dt="2023-06-06T10:18:58.405" v="9559" actId="403"/>
          <ac:spMkLst>
            <pc:docMk/>
            <pc:sldMk cId="1391736626" sldId="230717645"/>
            <ac:spMk id="61" creationId="{2ECE1934-967D-4DB0-BB5E-8BD2B4B6FBA0}"/>
          </ac:spMkLst>
        </pc:spChg>
        <pc:spChg chg="mod">
          <ac:chgData name="Manal El Bakkouri" userId="8b130982-2e3f-4164-b881-fd3a2e4b2453" providerId="ADAL" clId="{4457FA57-250B-44AC-8655-05D46C5A3D8A}" dt="2023-06-06T10:19:40.870" v="9572" actId="14100"/>
          <ac:spMkLst>
            <pc:docMk/>
            <pc:sldMk cId="1391736626" sldId="230717645"/>
            <ac:spMk id="70" creationId="{7EA11F95-C1A2-4617-8FA1-0F792DF8099C}"/>
          </ac:spMkLst>
        </pc:spChg>
        <pc:spChg chg="mod">
          <ac:chgData name="Manal El Bakkouri" userId="8b130982-2e3f-4164-b881-fd3a2e4b2453" providerId="ADAL" clId="{4457FA57-250B-44AC-8655-05D46C5A3D8A}" dt="2023-06-06T10:19:02.418" v="9560" actId="403"/>
          <ac:spMkLst>
            <pc:docMk/>
            <pc:sldMk cId="1391736626" sldId="230717645"/>
            <ac:spMk id="71" creationId="{AE805E0D-F333-407A-A2B6-56DF19A529AE}"/>
          </ac:spMkLst>
        </pc:spChg>
        <pc:spChg chg="mod">
          <ac:chgData name="Manal El Bakkouri" userId="8b130982-2e3f-4164-b881-fd3a2e4b2453" providerId="ADAL" clId="{4457FA57-250B-44AC-8655-05D46C5A3D8A}" dt="2023-06-06T10:19:31.119" v="9569" actId="14100"/>
          <ac:spMkLst>
            <pc:docMk/>
            <pc:sldMk cId="1391736626" sldId="230717645"/>
            <ac:spMk id="72" creationId="{F7957419-C211-415A-AF97-50BEA730071B}"/>
          </ac:spMkLst>
        </pc:spChg>
        <pc:spChg chg="add del mod">
          <ac:chgData name="Manal El Bakkouri" userId="8b130982-2e3f-4164-b881-fd3a2e4b2453" providerId="ADAL" clId="{4457FA57-250B-44AC-8655-05D46C5A3D8A}" dt="2023-06-09T11:27:30.444" v="21725" actId="478"/>
          <ac:spMkLst>
            <pc:docMk/>
            <pc:sldMk cId="1391736626" sldId="230717645"/>
            <ac:spMk id="85" creationId="{45FCB952-56CF-4DC0-BD24-AC285C30E079}"/>
          </ac:spMkLst>
        </pc:spChg>
        <pc:spChg chg="add del mod">
          <ac:chgData name="Manal El Bakkouri" userId="8b130982-2e3f-4164-b881-fd3a2e4b2453" providerId="ADAL" clId="{4457FA57-250B-44AC-8655-05D46C5A3D8A}" dt="2023-06-09T11:27:30.444" v="21725" actId="478"/>
          <ac:spMkLst>
            <pc:docMk/>
            <pc:sldMk cId="1391736626" sldId="230717645"/>
            <ac:spMk id="89" creationId="{EB183D20-3A82-412C-93FC-5B49C93103C5}"/>
          </ac:spMkLst>
        </pc:spChg>
        <pc:spChg chg="add del mod">
          <ac:chgData name="Manal El Bakkouri" userId="8b130982-2e3f-4164-b881-fd3a2e4b2453" providerId="ADAL" clId="{4457FA57-250B-44AC-8655-05D46C5A3D8A}" dt="2023-06-09T11:27:30.444" v="21725" actId="478"/>
          <ac:spMkLst>
            <pc:docMk/>
            <pc:sldMk cId="1391736626" sldId="230717645"/>
            <ac:spMk id="90" creationId="{F3EA33C7-E3BF-4C54-A979-968FA173C5B1}"/>
          </ac:spMkLst>
        </pc:spChg>
        <pc:spChg chg="add del mod">
          <ac:chgData name="Manal El Bakkouri" userId="8b130982-2e3f-4164-b881-fd3a2e4b2453" providerId="ADAL" clId="{4457FA57-250B-44AC-8655-05D46C5A3D8A}" dt="2023-06-06T10:34:20.389" v="9752" actId="478"/>
          <ac:spMkLst>
            <pc:docMk/>
            <pc:sldMk cId="1391736626" sldId="230717645"/>
            <ac:spMk id="92" creationId="{B265FDF2-C40B-4A26-AC37-18C462688C5D}"/>
          </ac:spMkLst>
        </pc:spChg>
        <pc:spChg chg="add del mod">
          <ac:chgData name="Manal El Bakkouri" userId="8b130982-2e3f-4164-b881-fd3a2e4b2453" providerId="ADAL" clId="{4457FA57-250B-44AC-8655-05D46C5A3D8A}" dt="2023-06-06T08:37:28.337" v="8792" actId="478"/>
          <ac:spMkLst>
            <pc:docMk/>
            <pc:sldMk cId="1391736626" sldId="230717645"/>
            <ac:spMk id="93" creationId="{6E847566-08B4-4267-BB89-B6C436187C62}"/>
          </ac:spMkLst>
        </pc:spChg>
        <pc:spChg chg="add del mod">
          <ac:chgData name="Manal El Bakkouri" userId="8b130982-2e3f-4164-b881-fd3a2e4b2453" providerId="ADAL" clId="{4457FA57-250B-44AC-8655-05D46C5A3D8A}" dt="2023-06-06T10:34:20.389" v="9752" actId="478"/>
          <ac:spMkLst>
            <pc:docMk/>
            <pc:sldMk cId="1391736626" sldId="230717645"/>
            <ac:spMk id="94" creationId="{368DDEB3-27A0-4FB5-86A8-50199237F1AE}"/>
          </ac:spMkLst>
        </pc:spChg>
        <pc:spChg chg="add del mod">
          <ac:chgData name="Manal El Bakkouri" userId="8b130982-2e3f-4164-b881-fd3a2e4b2453" providerId="ADAL" clId="{4457FA57-250B-44AC-8655-05D46C5A3D8A}" dt="2023-06-07T10:02:56.718" v="17614" actId="478"/>
          <ac:spMkLst>
            <pc:docMk/>
            <pc:sldMk cId="1391736626" sldId="230717645"/>
            <ac:spMk id="95" creationId="{74CFEB00-A556-41B1-A3DF-7301B51EF73F}"/>
          </ac:spMkLst>
        </pc:spChg>
        <pc:spChg chg="mod">
          <ac:chgData name="Manal El Bakkouri" userId="8b130982-2e3f-4164-b881-fd3a2e4b2453" providerId="ADAL" clId="{4457FA57-250B-44AC-8655-05D46C5A3D8A}" dt="2023-06-06T14:42:10.253" v="13377"/>
          <ac:spMkLst>
            <pc:docMk/>
            <pc:sldMk cId="1391736626" sldId="230717645"/>
            <ac:spMk id="96" creationId="{07D4BAF4-F56E-4561-88D3-A1F7DE5E190E}"/>
          </ac:spMkLst>
        </pc:spChg>
        <pc:spChg chg="add del mod">
          <ac:chgData name="Manal El Bakkouri" userId="8b130982-2e3f-4164-b881-fd3a2e4b2453" providerId="ADAL" clId="{4457FA57-250B-44AC-8655-05D46C5A3D8A}" dt="2023-06-06T10:34:20.389" v="9752" actId="478"/>
          <ac:spMkLst>
            <pc:docMk/>
            <pc:sldMk cId="1391736626" sldId="230717645"/>
            <ac:spMk id="97" creationId="{4FED208B-150B-4EF0-B7FF-A0884F0B3013}"/>
          </ac:spMkLst>
        </pc:spChg>
        <pc:spChg chg="add del mod">
          <ac:chgData name="Manal El Bakkouri" userId="8b130982-2e3f-4164-b881-fd3a2e4b2453" providerId="ADAL" clId="{4457FA57-250B-44AC-8655-05D46C5A3D8A}" dt="2023-06-06T08:37:28.337" v="8792" actId="478"/>
          <ac:spMkLst>
            <pc:docMk/>
            <pc:sldMk cId="1391736626" sldId="230717645"/>
            <ac:spMk id="98" creationId="{B33F0F0E-762F-4CD3-ACB1-95888C96643A}"/>
          </ac:spMkLst>
        </pc:spChg>
        <pc:spChg chg="add del mod">
          <ac:chgData name="Manal El Bakkouri" userId="8b130982-2e3f-4164-b881-fd3a2e4b2453" providerId="ADAL" clId="{4457FA57-250B-44AC-8655-05D46C5A3D8A}" dt="2023-06-06T10:34:20.389" v="9752" actId="478"/>
          <ac:spMkLst>
            <pc:docMk/>
            <pc:sldMk cId="1391736626" sldId="230717645"/>
            <ac:spMk id="99" creationId="{A59B30EE-56D9-45FA-B1CD-8ECDD96923F0}"/>
          </ac:spMkLst>
        </pc:spChg>
        <pc:spChg chg="add del mod">
          <ac:chgData name="Manal El Bakkouri" userId="8b130982-2e3f-4164-b881-fd3a2e4b2453" providerId="ADAL" clId="{4457FA57-250B-44AC-8655-05D46C5A3D8A}" dt="2023-06-07T10:02:56.718" v="17614" actId="478"/>
          <ac:spMkLst>
            <pc:docMk/>
            <pc:sldMk cId="1391736626" sldId="230717645"/>
            <ac:spMk id="100" creationId="{D8322CE5-E5DE-4978-8A6E-579A004C4D61}"/>
          </ac:spMkLst>
        </pc:spChg>
        <pc:spChg chg="add del mod">
          <ac:chgData name="Manal El Bakkouri" userId="8b130982-2e3f-4164-b881-fd3a2e4b2453" providerId="ADAL" clId="{4457FA57-250B-44AC-8655-05D46C5A3D8A}" dt="2023-06-06T10:34:20.389" v="9752" actId="478"/>
          <ac:spMkLst>
            <pc:docMk/>
            <pc:sldMk cId="1391736626" sldId="230717645"/>
            <ac:spMk id="101" creationId="{048C161A-1709-4243-A61E-30145BFFD539}"/>
          </ac:spMkLst>
        </pc:spChg>
        <pc:spChg chg="add del mod">
          <ac:chgData name="Manal El Bakkouri" userId="8b130982-2e3f-4164-b881-fd3a2e4b2453" providerId="ADAL" clId="{4457FA57-250B-44AC-8655-05D46C5A3D8A}" dt="2023-06-06T10:34:20.389" v="9752" actId="478"/>
          <ac:spMkLst>
            <pc:docMk/>
            <pc:sldMk cId="1391736626" sldId="230717645"/>
            <ac:spMk id="102" creationId="{38FC5DA8-D66A-4FF9-8EAB-422C9AEC8F34}"/>
          </ac:spMkLst>
        </pc:spChg>
        <pc:spChg chg="add del mod">
          <ac:chgData name="Manal El Bakkouri" userId="8b130982-2e3f-4164-b881-fd3a2e4b2453" providerId="ADAL" clId="{4457FA57-250B-44AC-8655-05D46C5A3D8A}" dt="2023-06-07T10:02:56.718" v="17614" actId="478"/>
          <ac:spMkLst>
            <pc:docMk/>
            <pc:sldMk cId="1391736626" sldId="230717645"/>
            <ac:spMk id="105" creationId="{CFD0E2BB-FAAE-43C4-A7FD-0B82CD3524C2}"/>
          </ac:spMkLst>
        </pc:spChg>
        <pc:spChg chg="add del mod">
          <ac:chgData name="Manal El Bakkouri" userId="8b130982-2e3f-4164-b881-fd3a2e4b2453" providerId="ADAL" clId="{4457FA57-250B-44AC-8655-05D46C5A3D8A}" dt="2023-06-07T10:02:56.718" v="17614" actId="478"/>
          <ac:spMkLst>
            <pc:docMk/>
            <pc:sldMk cId="1391736626" sldId="230717645"/>
            <ac:spMk id="106" creationId="{17B1DD39-9E9E-46A3-8EC4-FF6933767B2D}"/>
          </ac:spMkLst>
        </pc:spChg>
        <pc:spChg chg="add del mod">
          <ac:chgData name="Manal El Bakkouri" userId="8b130982-2e3f-4164-b881-fd3a2e4b2453" providerId="ADAL" clId="{4457FA57-250B-44AC-8655-05D46C5A3D8A}" dt="2023-06-07T10:02:56.718" v="17614" actId="478"/>
          <ac:spMkLst>
            <pc:docMk/>
            <pc:sldMk cId="1391736626" sldId="230717645"/>
            <ac:spMk id="107" creationId="{5356F5D6-FBAC-47D5-A2DE-3B1EB155F218}"/>
          </ac:spMkLst>
        </pc:spChg>
        <pc:spChg chg="add del mod">
          <ac:chgData name="Manal El Bakkouri" userId="8b130982-2e3f-4164-b881-fd3a2e4b2453" providerId="ADAL" clId="{4457FA57-250B-44AC-8655-05D46C5A3D8A}" dt="2023-06-07T10:02:56.718" v="17614" actId="478"/>
          <ac:spMkLst>
            <pc:docMk/>
            <pc:sldMk cId="1391736626" sldId="230717645"/>
            <ac:spMk id="108" creationId="{B3BB568A-25E8-4408-8CFC-D6093FD95A6A}"/>
          </ac:spMkLst>
        </pc:spChg>
        <pc:spChg chg="add del mod">
          <ac:chgData name="Manal El Bakkouri" userId="8b130982-2e3f-4164-b881-fd3a2e4b2453" providerId="ADAL" clId="{4457FA57-250B-44AC-8655-05D46C5A3D8A}" dt="2023-06-07T10:02:56.718" v="17614" actId="478"/>
          <ac:spMkLst>
            <pc:docMk/>
            <pc:sldMk cId="1391736626" sldId="230717645"/>
            <ac:spMk id="109" creationId="{4CED0EA9-C089-4F71-BAD3-3C5AA212AD60}"/>
          </ac:spMkLst>
        </pc:spChg>
        <pc:spChg chg="add del mod">
          <ac:chgData name="Manal El Bakkouri" userId="8b130982-2e3f-4164-b881-fd3a2e4b2453" providerId="ADAL" clId="{4457FA57-250B-44AC-8655-05D46C5A3D8A}" dt="2023-06-07T10:02:56.718" v="17614" actId="478"/>
          <ac:spMkLst>
            <pc:docMk/>
            <pc:sldMk cId="1391736626" sldId="230717645"/>
            <ac:spMk id="110" creationId="{5BEB505E-58D7-4519-934D-B66A4C84450D}"/>
          </ac:spMkLst>
        </pc:spChg>
        <pc:spChg chg="add del mod">
          <ac:chgData name="Manal El Bakkouri" userId="8b130982-2e3f-4164-b881-fd3a2e4b2453" providerId="ADAL" clId="{4457FA57-250B-44AC-8655-05D46C5A3D8A}" dt="2023-06-07T10:02:56.718" v="17614" actId="478"/>
          <ac:spMkLst>
            <pc:docMk/>
            <pc:sldMk cId="1391736626" sldId="230717645"/>
            <ac:spMk id="111" creationId="{49BCE115-534F-4591-B2E0-3AB140AB0A38}"/>
          </ac:spMkLst>
        </pc:spChg>
        <pc:spChg chg="add del mod">
          <ac:chgData name="Manal El Bakkouri" userId="8b130982-2e3f-4164-b881-fd3a2e4b2453" providerId="ADAL" clId="{4457FA57-250B-44AC-8655-05D46C5A3D8A}" dt="2023-06-07T10:02:56.718" v="17614" actId="478"/>
          <ac:spMkLst>
            <pc:docMk/>
            <pc:sldMk cId="1391736626" sldId="230717645"/>
            <ac:spMk id="112" creationId="{C15ED499-A81B-4A07-87A9-34A310AC19D2}"/>
          </ac:spMkLst>
        </pc:spChg>
        <pc:spChg chg="mod">
          <ac:chgData name="Manal El Bakkouri" userId="8b130982-2e3f-4164-b881-fd3a2e4b2453" providerId="ADAL" clId="{4457FA57-250B-44AC-8655-05D46C5A3D8A}" dt="2023-06-07T10:02:57.861" v="17615"/>
          <ac:spMkLst>
            <pc:docMk/>
            <pc:sldMk cId="1391736626" sldId="230717645"/>
            <ac:spMk id="114" creationId="{E083B6E7-B0BC-4CEF-B02B-CD9BFD365F4C}"/>
          </ac:spMkLst>
        </pc:spChg>
        <pc:spChg chg="mod">
          <ac:chgData name="Manal El Bakkouri" userId="8b130982-2e3f-4164-b881-fd3a2e4b2453" providerId="ADAL" clId="{4457FA57-250B-44AC-8655-05D46C5A3D8A}" dt="2023-06-07T10:02:57.861" v="17615"/>
          <ac:spMkLst>
            <pc:docMk/>
            <pc:sldMk cId="1391736626" sldId="230717645"/>
            <ac:spMk id="115" creationId="{C48A3DFF-380E-4011-9081-66D99DDAEC57}"/>
          </ac:spMkLst>
        </pc:spChg>
        <pc:spChg chg="mod">
          <ac:chgData name="Manal El Bakkouri" userId="8b130982-2e3f-4164-b881-fd3a2e4b2453" providerId="ADAL" clId="{4457FA57-250B-44AC-8655-05D46C5A3D8A}" dt="2023-06-07T10:02:57.861" v="17615"/>
          <ac:spMkLst>
            <pc:docMk/>
            <pc:sldMk cId="1391736626" sldId="230717645"/>
            <ac:spMk id="117" creationId="{470C9256-A597-4D0B-B13B-DDF1BBEC9714}"/>
          </ac:spMkLst>
        </pc:spChg>
        <pc:spChg chg="mod">
          <ac:chgData name="Manal El Bakkouri" userId="8b130982-2e3f-4164-b881-fd3a2e4b2453" providerId="ADAL" clId="{4457FA57-250B-44AC-8655-05D46C5A3D8A}" dt="2023-06-07T10:02:57.861" v="17615"/>
          <ac:spMkLst>
            <pc:docMk/>
            <pc:sldMk cId="1391736626" sldId="230717645"/>
            <ac:spMk id="118" creationId="{188EAAF3-094C-49D5-8428-208FBE85D1F3}"/>
          </ac:spMkLst>
        </pc:spChg>
        <pc:spChg chg="mod">
          <ac:chgData name="Manal El Bakkouri" userId="8b130982-2e3f-4164-b881-fd3a2e4b2453" providerId="ADAL" clId="{4457FA57-250B-44AC-8655-05D46C5A3D8A}" dt="2023-06-07T10:02:57.861" v="17615"/>
          <ac:spMkLst>
            <pc:docMk/>
            <pc:sldMk cId="1391736626" sldId="230717645"/>
            <ac:spMk id="120" creationId="{9C85CB61-49F5-431B-B6E0-12107D98A4A1}"/>
          </ac:spMkLst>
        </pc:spChg>
        <pc:spChg chg="mod">
          <ac:chgData name="Manal El Bakkouri" userId="8b130982-2e3f-4164-b881-fd3a2e4b2453" providerId="ADAL" clId="{4457FA57-250B-44AC-8655-05D46C5A3D8A}" dt="2023-06-07T10:02:57.861" v="17615"/>
          <ac:spMkLst>
            <pc:docMk/>
            <pc:sldMk cId="1391736626" sldId="230717645"/>
            <ac:spMk id="121" creationId="{3311032B-65E9-415B-B6FD-81BAB7D2C7C6}"/>
          </ac:spMkLst>
        </pc:spChg>
        <pc:spChg chg="mod">
          <ac:chgData name="Manal El Bakkouri" userId="8b130982-2e3f-4164-b881-fd3a2e4b2453" providerId="ADAL" clId="{4457FA57-250B-44AC-8655-05D46C5A3D8A}" dt="2023-06-07T10:02:57.861" v="17615"/>
          <ac:spMkLst>
            <pc:docMk/>
            <pc:sldMk cId="1391736626" sldId="230717645"/>
            <ac:spMk id="123" creationId="{34C00516-48C4-437C-B743-62275D5716A6}"/>
          </ac:spMkLst>
        </pc:spChg>
        <pc:spChg chg="mod">
          <ac:chgData name="Manal El Bakkouri" userId="8b130982-2e3f-4164-b881-fd3a2e4b2453" providerId="ADAL" clId="{4457FA57-250B-44AC-8655-05D46C5A3D8A}" dt="2023-06-07T10:02:57.861" v="17615"/>
          <ac:spMkLst>
            <pc:docMk/>
            <pc:sldMk cId="1391736626" sldId="230717645"/>
            <ac:spMk id="124" creationId="{C6E9E089-C88A-4F8D-8B11-17F7A91A224A}"/>
          </ac:spMkLst>
        </pc:spChg>
        <pc:spChg chg="mod">
          <ac:chgData name="Manal El Bakkouri" userId="8b130982-2e3f-4164-b881-fd3a2e4b2453" providerId="ADAL" clId="{4457FA57-250B-44AC-8655-05D46C5A3D8A}" dt="2023-06-07T10:02:57.861" v="17615"/>
          <ac:spMkLst>
            <pc:docMk/>
            <pc:sldMk cId="1391736626" sldId="230717645"/>
            <ac:spMk id="126" creationId="{9F7C274E-2A52-4FE7-BEB6-C760B2A1E9AA}"/>
          </ac:spMkLst>
        </pc:spChg>
        <pc:spChg chg="mod">
          <ac:chgData name="Manal El Bakkouri" userId="8b130982-2e3f-4164-b881-fd3a2e4b2453" providerId="ADAL" clId="{4457FA57-250B-44AC-8655-05D46C5A3D8A}" dt="2023-06-07T10:02:57.861" v="17615"/>
          <ac:spMkLst>
            <pc:docMk/>
            <pc:sldMk cId="1391736626" sldId="230717645"/>
            <ac:spMk id="127" creationId="{E50788D7-BC6F-460E-9834-5113C833DC39}"/>
          </ac:spMkLst>
        </pc:spChg>
        <pc:grpChg chg="add mod">
          <ac:chgData name="Manal El Bakkouri" userId="8b130982-2e3f-4164-b881-fd3a2e4b2453" providerId="ADAL" clId="{4457FA57-250B-44AC-8655-05D46C5A3D8A}" dt="2023-06-09T11:08:20.052" v="21524"/>
          <ac:grpSpMkLst>
            <pc:docMk/>
            <pc:sldMk cId="1391736626" sldId="230717645"/>
            <ac:grpSpMk id="38" creationId="{F26CE0CC-FAB0-4BF2-B1FD-FA4DFA8E261B}"/>
          </ac:grpSpMkLst>
        </pc:grpChg>
        <pc:grpChg chg="add mod">
          <ac:chgData name="Manal El Bakkouri" userId="8b130982-2e3f-4164-b881-fd3a2e4b2453" providerId="ADAL" clId="{4457FA57-250B-44AC-8655-05D46C5A3D8A}" dt="2023-06-09T11:08:20.052" v="21524"/>
          <ac:grpSpMkLst>
            <pc:docMk/>
            <pc:sldMk cId="1391736626" sldId="230717645"/>
            <ac:grpSpMk id="41" creationId="{6B0805E8-EA41-4258-801C-C9C7A2DC87C9}"/>
          </ac:grpSpMkLst>
        </pc:grpChg>
        <pc:grpChg chg="add mod">
          <ac:chgData name="Manal El Bakkouri" userId="8b130982-2e3f-4164-b881-fd3a2e4b2453" providerId="ADAL" clId="{4457FA57-250B-44AC-8655-05D46C5A3D8A}" dt="2023-06-09T11:08:20.052" v="21524"/>
          <ac:grpSpMkLst>
            <pc:docMk/>
            <pc:sldMk cId="1391736626" sldId="230717645"/>
            <ac:grpSpMk id="44" creationId="{60655179-1AB6-4DD8-9F06-61C121E5F87F}"/>
          </ac:grpSpMkLst>
        </pc:grpChg>
        <pc:grpChg chg="add mod">
          <ac:chgData name="Manal El Bakkouri" userId="8b130982-2e3f-4164-b881-fd3a2e4b2453" providerId="ADAL" clId="{4457FA57-250B-44AC-8655-05D46C5A3D8A}" dt="2023-06-09T11:08:20.052" v="21524"/>
          <ac:grpSpMkLst>
            <pc:docMk/>
            <pc:sldMk cId="1391736626" sldId="230717645"/>
            <ac:grpSpMk id="47" creationId="{C5AA5BDB-5A61-40E2-A348-EDEA8967C6C0}"/>
          </ac:grpSpMkLst>
        </pc:grpChg>
        <pc:grpChg chg="add mod">
          <ac:chgData name="Manal El Bakkouri" userId="8b130982-2e3f-4164-b881-fd3a2e4b2453" providerId="ADAL" clId="{4457FA57-250B-44AC-8655-05D46C5A3D8A}" dt="2023-06-09T11:08:20.052" v="21524"/>
          <ac:grpSpMkLst>
            <pc:docMk/>
            <pc:sldMk cId="1391736626" sldId="230717645"/>
            <ac:grpSpMk id="50" creationId="{2A3BF06E-26D6-4BAB-8DCE-E119C9316D03}"/>
          </ac:grpSpMkLst>
        </pc:grpChg>
        <pc:grpChg chg="del">
          <ac:chgData name="Manal El Bakkouri" userId="8b130982-2e3f-4164-b881-fd3a2e4b2453" providerId="ADAL" clId="{4457FA57-250B-44AC-8655-05D46C5A3D8A}" dt="2023-06-04T12:22:43.736" v="7300" actId="478"/>
          <ac:grpSpMkLst>
            <pc:docMk/>
            <pc:sldMk cId="1391736626" sldId="230717645"/>
            <ac:grpSpMk id="54" creationId="{C2495E2B-7615-4E05-86AC-C162B4618BD5}"/>
          </ac:grpSpMkLst>
        </pc:grpChg>
        <pc:grpChg chg="del">
          <ac:chgData name="Manal El Bakkouri" userId="8b130982-2e3f-4164-b881-fd3a2e4b2453" providerId="ADAL" clId="{4457FA57-250B-44AC-8655-05D46C5A3D8A}" dt="2023-06-04T12:22:25.929" v="7293" actId="478"/>
          <ac:grpSpMkLst>
            <pc:docMk/>
            <pc:sldMk cId="1391736626" sldId="230717645"/>
            <ac:grpSpMk id="91" creationId="{24316474-87E9-4408-B0B3-B925860EDC47}"/>
          </ac:grpSpMkLst>
        </pc:grpChg>
        <pc:grpChg chg="add del mod">
          <ac:chgData name="Manal El Bakkouri" userId="8b130982-2e3f-4164-b881-fd3a2e4b2453" providerId="ADAL" clId="{4457FA57-250B-44AC-8655-05D46C5A3D8A}" dt="2023-06-09T11:08:19.712" v="21523" actId="478"/>
          <ac:grpSpMkLst>
            <pc:docMk/>
            <pc:sldMk cId="1391736626" sldId="230717645"/>
            <ac:grpSpMk id="113" creationId="{43EC2764-D419-4BAF-81D0-1C6CD2FA2A42}"/>
          </ac:grpSpMkLst>
        </pc:grpChg>
        <pc:grpChg chg="add del mod">
          <ac:chgData name="Manal El Bakkouri" userId="8b130982-2e3f-4164-b881-fd3a2e4b2453" providerId="ADAL" clId="{4457FA57-250B-44AC-8655-05D46C5A3D8A}" dt="2023-06-09T11:08:19.712" v="21523" actId="478"/>
          <ac:grpSpMkLst>
            <pc:docMk/>
            <pc:sldMk cId="1391736626" sldId="230717645"/>
            <ac:grpSpMk id="116" creationId="{B15C38B8-8D85-4DE5-9888-5DB88295547A}"/>
          </ac:grpSpMkLst>
        </pc:grpChg>
        <pc:grpChg chg="add del mod">
          <ac:chgData name="Manal El Bakkouri" userId="8b130982-2e3f-4164-b881-fd3a2e4b2453" providerId="ADAL" clId="{4457FA57-250B-44AC-8655-05D46C5A3D8A}" dt="2023-06-09T11:08:19.712" v="21523" actId="478"/>
          <ac:grpSpMkLst>
            <pc:docMk/>
            <pc:sldMk cId="1391736626" sldId="230717645"/>
            <ac:grpSpMk id="119" creationId="{BDE78C1D-87AE-4E48-80B1-83E91D6DE697}"/>
          </ac:grpSpMkLst>
        </pc:grpChg>
        <pc:grpChg chg="add del mod">
          <ac:chgData name="Manal El Bakkouri" userId="8b130982-2e3f-4164-b881-fd3a2e4b2453" providerId="ADAL" clId="{4457FA57-250B-44AC-8655-05D46C5A3D8A}" dt="2023-06-09T11:08:19.712" v="21523" actId="478"/>
          <ac:grpSpMkLst>
            <pc:docMk/>
            <pc:sldMk cId="1391736626" sldId="230717645"/>
            <ac:grpSpMk id="122" creationId="{590F8067-DBB6-47F8-A954-FB9AD579C5F1}"/>
          </ac:grpSpMkLst>
        </pc:grpChg>
        <pc:grpChg chg="add del mod">
          <ac:chgData name="Manal El Bakkouri" userId="8b130982-2e3f-4164-b881-fd3a2e4b2453" providerId="ADAL" clId="{4457FA57-250B-44AC-8655-05D46C5A3D8A}" dt="2023-06-09T11:08:19.712" v="21523" actId="478"/>
          <ac:grpSpMkLst>
            <pc:docMk/>
            <pc:sldMk cId="1391736626" sldId="230717645"/>
            <ac:grpSpMk id="125" creationId="{28C6437B-07C0-4621-8C24-F13D9EE11B7F}"/>
          </ac:grpSpMkLst>
        </pc:grpChg>
        <pc:picChg chg="del">
          <ac:chgData name="Manal El Bakkouri" userId="8b130982-2e3f-4164-b881-fd3a2e4b2453" providerId="ADAL" clId="{4457FA57-250B-44AC-8655-05D46C5A3D8A}" dt="2023-06-04T12:22:37.979" v="7296" actId="478"/>
          <ac:picMkLst>
            <pc:docMk/>
            <pc:sldMk cId="1391736626" sldId="230717645"/>
            <ac:picMk id="28" creationId="{B4D9BF0D-FA21-46A6-84F3-A7C17F817668}"/>
          </ac:picMkLst>
        </pc:picChg>
        <pc:picChg chg="del">
          <ac:chgData name="Manal El Bakkouri" userId="8b130982-2e3f-4164-b881-fd3a2e4b2453" providerId="ADAL" clId="{4457FA57-250B-44AC-8655-05D46C5A3D8A}" dt="2023-06-04T12:22:15.127" v="7286" actId="478"/>
          <ac:picMkLst>
            <pc:docMk/>
            <pc:sldMk cId="1391736626" sldId="230717645"/>
            <ac:picMk id="30" creationId="{E4EE3A98-AFF2-40BD-8BA0-FEFCD4A7176A}"/>
          </ac:picMkLst>
        </pc:picChg>
        <pc:picChg chg="add del mod">
          <ac:chgData name="Manal El Bakkouri" userId="8b130982-2e3f-4164-b881-fd3a2e4b2453" providerId="ADAL" clId="{4457FA57-250B-44AC-8655-05D46C5A3D8A}" dt="2023-06-04T12:22:16.936" v="7288" actId="478"/>
          <ac:picMkLst>
            <pc:docMk/>
            <pc:sldMk cId="1391736626" sldId="230717645"/>
            <ac:picMk id="103" creationId="{D2E21863-B995-4240-8A58-B52B9ECC5097}"/>
          </ac:picMkLst>
        </pc:picChg>
        <pc:picChg chg="add del mod">
          <ac:chgData name="Manal El Bakkouri" userId="8b130982-2e3f-4164-b881-fd3a2e4b2453" providerId="ADAL" clId="{4457FA57-250B-44AC-8655-05D46C5A3D8A}" dt="2023-06-04T12:22:40.115" v="7298" actId="478"/>
          <ac:picMkLst>
            <pc:docMk/>
            <pc:sldMk cId="1391736626" sldId="230717645"/>
            <ac:picMk id="104" creationId="{78439ED9-160F-42E0-9A78-C5572C43CB04}"/>
          </ac:picMkLst>
        </pc:picChg>
        <pc:cxnChg chg="mod">
          <ac:chgData name="Manal El Bakkouri" userId="8b130982-2e3f-4164-b881-fd3a2e4b2453" providerId="ADAL" clId="{4457FA57-250B-44AC-8655-05D46C5A3D8A}" dt="2023-06-06T10:19:40.870" v="9572" actId="14100"/>
          <ac:cxnSpMkLst>
            <pc:docMk/>
            <pc:sldMk cId="1391736626" sldId="230717645"/>
            <ac:cxnSpMk id="59" creationId="{AAAE7244-D280-4804-BFAF-38E3D337E18C}"/>
          </ac:cxnSpMkLst>
        </pc:cxnChg>
        <pc:cxnChg chg="mod">
          <ac:chgData name="Manal El Bakkouri" userId="8b130982-2e3f-4164-b881-fd3a2e4b2453" providerId="ADAL" clId="{4457FA57-250B-44AC-8655-05D46C5A3D8A}" dt="2023-06-06T10:19:18.406" v="9565" actId="14100"/>
          <ac:cxnSpMkLst>
            <pc:docMk/>
            <pc:sldMk cId="1391736626" sldId="230717645"/>
            <ac:cxnSpMk id="76" creationId="{30723106-80D5-4F43-9586-8B5C6BC0DCA2}"/>
          </ac:cxnSpMkLst>
        </pc:cxnChg>
        <pc:cxnChg chg="mod">
          <ac:chgData name="Manal El Bakkouri" userId="8b130982-2e3f-4164-b881-fd3a2e4b2453" providerId="ADAL" clId="{4457FA57-250B-44AC-8655-05D46C5A3D8A}" dt="2023-06-06T10:19:31.119" v="9569" actId="14100"/>
          <ac:cxnSpMkLst>
            <pc:docMk/>
            <pc:sldMk cId="1391736626" sldId="230717645"/>
            <ac:cxnSpMk id="77" creationId="{C90F7012-43DF-43D3-A8A9-04B64BA330D4}"/>
          </ac:cxnSpMkLst>
        </pc:cxnChg>
      </pc:sldChg>
      <pc:sldChg chg="addSp delSp modSp mod modTransition">
        <pc:chgData name="Manal El Bakkouri" userId="8b130982-2e3f-4164-b881-fd3a2e4b2453" providerId="ADAL" clId="{4457FA57-250B-44AC-8655-05D46C5A3D8A}" dt="2023-06-09T11:27:24.382" v="21724"/>
        <pc:sldMkLst>
          <pc:docMk/>
          <pc:sldMk cId="2249715770" sldId="230717646"/>
        </pc:sldMkLst>
        <pc:spChg chg="del">
          <ac:chgData name="Manal El Bakkouri" userId="8b130982-2e3f-4164-b881-fd3a2e4b2453" providerId="ADAL" clId="{4457FA57-250B-44AC-8655-05D46C5A3D8A}" dt="2023-06-01T10:59:11.208" v="859" actId="478"/>
          <ac:spMkLst>
            <pc:docMk/>
            <pc:sldMk cId="2249715770" sldId="230717646"/>
            <ac:spMk id="5" creationId="{8B56D238-1846-4411-B690-7378E7A120F8}"/>
          </ac:spMkLst>
        </pc:spChg>
        <pc:spChg chg="del">
          <ac:chgData name="Manal El Bakkouri" userId="8b130982-2e3f-4164-b881-fd3a2e4b2453" providerId="ADAL" clId="{4457FA57-250B-44AC-8655-05D46C5A3D8A}" dt="2023-06-01T10:59:11.208" v="859" actId="478"/>
          <ac:spMkLst>
            <pc:docMk/>
            <pc:sldMk cId="2249715770" sldId="230717646"/>
            <ac:spMk id="6" creationId="{DC9E6703-E213-438C-AB82-932EF7362884}"/>
          </ac:spMkLst>
        </pc:spChg>
        <pc:spChg chg="del">
          <ac:chgData name="Manal El Bakkouri" userId="8b130982-2e3f-4164-b881-fd3a2e4b2453" providerId="ADAL" clId="{4457FA57-250B-44AC-8655-05D46C5A3D8A}" dt="2023-06-01T10:59:11.208" v="859" actId="478"/>
          <ac:spMkLst>
            <pc:docMk/>
            <pc:sldMk cId="2249715770" sldId="230717646"/>
            <ac:spMk id="7" creationId="{0E5F87F5-BA96-488E-8E51-8097393B4811}"/>
          </ac:spMkLst>
        </pc:spChg>
        <pc:spChg chg="del">
          <ac:chgData name="Manal El Bakkouri" userId="8b130982-2e3f-4164-b881-fd3a2e4b2453" providerId="ADAL" clId="{4457FA57-250B-44AC-8655-05D46C5A3D8A}" dt="2023-06-01T10:59:11.208" v="859" actId="478"/>
          <ac:spMkLst>
            <pc:docMk/>
            <pc:sldMk cId="2249715770" sldId="230717646"/>
            <ac:spMk id="8" creationId="{D8ED4ADE-9192-446A-9328-0977A73C1695}"/>
          </ac:spMkLst>
        </pc:spChg>
        <pc:spChg chg="del">
          <ac:chgData name="Manal El Bakkouri" userId="8b130982-2e3f-4164-b881-fd3a2e4b2453" providerId="ADAL" clId="{4457FA57-250B-44AC-8655-05D46C5A3D8A}" dt="2023-06-01T10:59:11.208" v="859" actId="478"/>
          <ac:spMkLst>
            <pc:docMk/>
            <pc:sldMk cId="2249715770" sldId="230717646"/>
            <ac:spMk id="9" creationId="{DFE59916-8B93-4C70-A986-0F840E3BE7CF}"/>
          </ac:spMkLst>
        </pc:spChg>
        <pc:spChg chg="del">
          <ac:chgData name="Manal El Bakkouri" userId="8b130982-2e3f-4164-b881-fd3a2e4b2453" providerId="ADAL" clId="{4457FA57-250B-44AC-8655-05D46C5A3D8A}" dt="2023-06-01T10:59:11.208" v="859" actId="478"/>
          <ac:spMkLst>
            <pc:docMk/>
            <pc:sldMk cId="2249715770" sldId="230717646"/>
            <ac:spMk id="10" creationId="{78EEDC8D-14E7-45B1-AF9A-24EA248541B9}"/>
          </ac:spMkLst>
        </pc:spChg>
        <pc:spChg chg="del">
          <ac:chgData name="Manal El Bakkouri" userId="8b130982-2e3f-4164-b881-fd3a2e4b2453" providerId="ADAL" clId="{4457FA57-250B-44AC-8655-05D46C5A3D8A}" dt="2023-06-01T10:59:11.208" v="859" actId="478"/>
          <ac:spMkLst>
            <pc:docMk/>
            <pc:sldMk cId="2249715770" sldId="230717646"/>
            <ac:spMk id="11" creationId="{F395B3E6-C2DB-4972-A673-651F64ADBC9F}"/>
          </ac:spMkLst>
        </pc:spChg>
        <pc:spChg chg="del">
          <ac:chgData name="Manal El Bakkouri" userId="8b130982-2e3f-4164-b881-fd3a2e4b2453" providerId="ADAL" clId="{4457FA57-250B-44AC-8655-05D46C5A3D8A}" dt="2023-06-01T10:59:11.208" v="859" actId="478"/>
          <ac:spMkLst>
            <pc:docMk/>
            <pc:sldMk cId="2249715770" sldId="230717646"/>
            <ac:spMk id="12" creationId="{D98C71C5-3130-4E14-9CA3-DF47B2910B13}"/>
          </ac:spMkLst>
        </pc:spChg>
        <pc:spChg chg="del">
          <ac:chgData name="Manal El Bakkouri" userId="8b130982-2e3f-4164-b881-fd3a2e4b2453" providerId="ADAL" clId="{4457FA57-250B-44AC-8655-05D46C5A3D8A}" dt="2023-06-01T10:59:11.208" v="859" actId="478"/>
          <ac:spMkLst>
            <pc:docMk/>
            <pc:sldMk cId="2249715770" sldId="230717646"/>
            <ac:spMk id="13" creationId="{855872FA-3CA1-4CF9-A919-0B25F0A84CCE}"/>
          </ac:spMkLst>
        </pc:spChg>
        <pc:spChg chg="del">
          <ac:chgData name="Manal El Bakkouri" userId="8b130982-2e3f-4164-b881-fd3a2e4b2453" providerId="ADAL" clId="{4457FA57-250B-44AC-8655-05D46C5A3D8A}" dt="2023-06-01T10:59:11.208" v="859" actId="478"/>
          <ac:spMkLst>
            <pc:docMk/>
            <pc:sldMk cId="2249715770" sldId="230717646"/>
            <ac:spMk id="14" creationId="{B875EAA2-C91D-4451-B533-6F9474DA76BC}"/>
          </ac:spMkLst>
        </pc:spChg>
        <pc:spChg chg="mod">
          <ac:chgData name="Manal El Bakkouri" userId="8b130982-2e3f-4164-b881-fd3a2e4b2453" providerId="ADAL" clId="{4457FA57-250B-44AC-8655-05D46C5A3D8A}" dt="2023-06-04T12:21:12.542" v="7282" actId="1036"/>
          <ac:spMkLst>
            <pc:docMk/>
            <pc:sldMk cId="2249715770" sldId="230717646"/>
            <ac:spMk id="19" creationId="{B30F652F-B4AB-4663-B9DF-0896119C5242}"/>
          </ac:spMkLst>
        </pc:spChg>
        <pc:spChg chg="mod">
          <ac:chgData name="Manal El Bakkouri" userId="8b130982-2e3f-4164-b881-fd3a2e4b2453" providerId="ADAL" clId="{4457FA57-250B-44AC-8655-05D46C5A3D8A}" dt="2023-06-04T12:16:11.557" v="7204" actId="20577"/>
          <ac:spMkLst>
            <pc:docMk/>
            <pc:sldMk cId="2249715770" sldId="230717646"/>
            <ac:spMk id="21" creationId="{22A3CDB1-151E-4AB1-AD86-3A0348E9CF8B}"/>
          </ac:spMkLst>
        </pc:spChg>
        <pc:spChg chg="mod">
          <ac:chgData name="Manal El Bakkouri" userId="8b130982-2e3f-4164-b881-fd3a2e4b2453" providerId="ADAL" clId="{4457FA57-250B-44AC-8655-05D46C5A3D8A}" dt="2023-06-06T10:19:55.402" v="9574" actId="403"/>
          <ac:spMkLst>
            <pc:docMk/>
            <pc:sldMk cId="2249715770" sldId="230717646"/>
            <ac:spMk id="62" creationId="{1472F870-7566-4F04-814F-173BAFF6BF3C}"/>
          </ac:spMkLst>
        </pc:spChg>
        <pc:spChg chg="mod">
          <ac:chgData name="Manal El Bakkouri" userId="8b130982-2e3f-4164-b881-fd3a2e4b2453" providerId="ADAL" clId="{4457FA57-250B-44AC-8655-05D46C5A3D8A}" dt="2023-06-06T14:39:06.505" v="13362" actId="14100"/>
          <ac:spMkLst>
            <pc:docMk/>
            <pc:sldMk cId="2249715770" sldId="230717646"/>
            <ac:spMk id="66" creationId="{E22BB615-445D-4208-9AC1-9396D35C4645}"/>
          </ac:spMkLst>
        </pc:spChg>
        <pc:spChg chg="mod">
          <ac:chgData name="Manal El Bakkouri" userId="8b130982-2e3f-4164-b881-fd3a2e4b2453" providerId="ADAL" clId="{4457FA57-250B-44AC-8655-05D46C5A3D8A}" dt="2023-06-06T14:38:14.724" v="13344" actId="14100"/>
          <ac:spMkLst>
            <pc:docMk/>
            <pc:sldMk cId="2249715770" sldId="230717646"/>
            <ac:spMk id="67" creationId="{0FD5997F-3E67-4636-B82E-3F1673A023C4}"/>
          </ac:spMkLst>
        </pc:spChg>
        <pc:spChg chg="mod">
          <ac:chgData name="Manal El Bakkouri" userId="8b130982-2e3f-4164-b881-fd3a2e4b2453" providerId="ADAL" clId="{4457FA57-250B-44AC-8655-05D46C5A3D8A}" dt="2023-06-06T14:38:17.520" v="13345" actId="14100"/>
          <ac:spMkLst>
            <pc:docMk/>
            <pc:sldMk cId="2249715770" sldId="230717646"/>
            <ac:spMk id="68" creationId="{E328BE95-C5F8-4F72-B36A-05ED790C2ACE}"/>
          </ac:spMkLst>
        </pc:spChg>
        <pc:spChg chg="mod">
          <ac:chgData name="Manal El Bakkouri" userId="8b130982-2e3f-4164-b881-fd3a2e4b2453" providerId="ADAL" clId="{4457FA57-250B-44AC-8655-05D46C5A3D8A}" dt="2023-06-06T14:38:26.752" v="13349" actId="14100"/>
          <ac:spMkLst>
            <pc:docMk/>
            <pc:sldMk cId="2249715770" sldId="230717646"/>
            <ac:spMk id="69" creationId="{9F65515E-FC92-4096-8D24-8E8AD0BDEA0A}"/>
          </ac:spMkLst>
        </pc:spChg>
        <pc:spChg chg="mod">
          <ac:chgData name="Manal El Bakkouri" userId="8b130982-2e3f-4164-b881-fd3a2e4b2453" providerId="ADAL" clId="{4457FA57-250B-44AC-8655-05D46C5A3D8A}" dt="2023-06-09T11:08:14.301" v="21522"/>
          <ac:spMkLst>
            <pc:docMk/>
            <pc:sldMk cId="2249715770" sldId="230717646"/>
            <ac:spMk id="71" creationId="{C1DB94CD-F91C-47F6-AC2F-36D7286A74BB}"/>
          </ac:spMkLst>
        </pc:spChg>
        <pc:spChg chg="mod">
          <ac:chgData name="Manal El Bakkouri" userId="8b130982-2e3f-4164-b881-fd3a2e4b2453" providerId="ADAL" clId="{4457FA57-250B-44AC-8655-05D46C5A3D8A}" dt="2023-06-09T11:08:14.301" v="21522"/>
          <ac:spMkLst>
            <pc:docMk/>
            <pc:sldMk cId="2249715770" sldId="230717646"/>
            <ac:spMk id="72" creationId="{44F8BC00-8E32-4EE9-8F54-B3E1C94D2F14}"/>
          </ac:spMkLst>
        </pc:spChg>
        <pc:spChg chg="mod">
          <ac:chgData name="Manal El Bakkouri" userId="8b130982-2e3f-4164-b881-fd3a2e4b2453" providerId="ADAL" clId="{4457FA57-250B-44AC-8655-05D46C5A3D8A}" dt="2023-06-06T14:38:46.150" v="13356" actId="14100"/>
          <ac:spMkLst>
            <pc:docMk/>
            <pc:sldMk cId="2249715770" sldId="230717646"/>
            <ac:spMk id="73" creationId="{BBBF150F-D08C-491B-B94E-96BCAE1418FC}"/>
          </ac:spMkLst>
        </pc:spChg>
        <pc:spChg chg="mod">
          <ac:chgData name="Manal El Bakkouri" userId="8b130982-2e3f-4164-b881-fd3a2e4b2453" providerId="ADAL" clId="{4457FA57-250B-44AC-8655-05D46C5A3D8A}" dt="2023-06-06T14:38:59.313" v="13361" actId="14100"/>
          <ac:spMkLst>
            <pc:docMk/>
            <pc:sldMk cId="2249715770" sldId="230717646"/>
            <ac:spMk id="74" creationId="{CF745C1E-2821-4B94-9781-EC7A0DAF508E}"/>
          </ac:spMkLst>
        </pc:spChg>
        <pc:spChg chg="mod">
          <ac:chgData name="Manal El Bakkouri" userId="8b130982-2e3f-4164-b881-fd3a2e4b2453" providerId="ADAL" clId="{4457FA57-250B-44AC-8655-05D46C5A3D8A}" dt="2023-06-06T14:37:56.532" v="13339" actId="14100"/>
          <ac:spMkLst>
            <pc:docMk/>
            <pc:sldMk cId="2249715770" sldId="230717646"/>
            <ac:spMk id="75" creationId="{AA431DA0-5C43-4108-8E3C-041115FDB660}"/>
          </ac:spMkLst>
        </pc:spChg>
        <pc:spChg chg="mod">
          <ac:chgData name="Manal El Bakkouri" userId="8b130982-2e3f-4164-b881-fd3a2e4b2453" providerId="ADAL" clId="{4457FA57-250B-44AC-8655-05D46C5A3D8A}" dt="2023-06-09T11:08:14.301" v="21522"/>
          <ac:spMkLst>
            <pc:docMk/>
            <pc:sldMk cId="2249715770" sldId="230717646"/>
            <ac:spMk id="77" creationId="{D500ADD0-DD9C-4C01-837F-1BEC5400113F}"/>
          </ac:spMkLst>
        </pc:spChg>
        <pc:spChg chg="mod">
          <ac:chgData name="Manal El Bakkouri" userId="8b130982-2e3f-4164-b881-fd3a2e4b2453" providerId="ADAL" clId="{4457FA57-250B-44AC-8655-05D46C5A3D8A}" dt="2023-06-06T14:38:10.553" v="13343" actId="14100"/>
          <ac:spMkLst>
            <pc:docMk/>
            <pc:sldMk cId="2249715770" sldId="230717646"/>
            <ac:spMk id="78" creationId="{A0CE316F-CFD4-4D0E-8A57-C49B10493FA6}"/>
          </ac:spMkLst>
        </pc:spChg>
        <pc:spChg chg="mod">
          <ac:chgData name="Manal El Bakkouri" userId="8b130982-2e3f-4164-b881-fd3a2e4b2453" providerId="ADAL" clId="{4457FA57-250B-44AC-8655-05D46C5A3D8A}" dt="2023-06-06T14:38:21.963" v="13348" actId="403"/>
          <ac:spMkLst>
            <pc:docMk/>
            <pc:sldMk cId="2249715770" sldId="230717646"/>
            <ac:spMk id="79" creationId="{58DFAE7D-71D8-4231-AA3E-777181BC4BFA}"/>
          </ac:spMkLst>
        </pc:spChg>
        <pc:spChg chg="mod">
          <ac:chgData name="Manal El Bakkouri" userId="8b130982-2e3f-4164-b881-fd3a2e4b2453" providerId="ADAL" clId="{4457FA57-250B-44AC-8655-05D46C5A3D8A}" dt="2023-06-06T14:38:41.922" v="13355" actId="14100"/>
          <ac:spMkLst>
            <pc:docMk/>
            <pc:sldMk cId="2249715770" sldId="230717646"/>
            <ac:spMk id="80" creationId="{F2457589-7FF8-4C8F-9D12-339142745AC9}"/>
          </ac:spMkLst>
        </pc:spChg>
        <pc:spChg chg="mod">
          <ac:chgData name="Manal El Bakkouri" userId="8b130982-2e3f-4164-b881-fd3a2e4b2453" providerId="ADAL" clId="{4457FA57-250B-44AC-8655-05D46C5A3D8A}" dt="2023-06-06T14:38:50.267" v="13359" actId="403"/>
          <ac:spMkLst>
            <pc:docMk/>
            <pc:sldMk cId="2249715770" sldId="230717646"/>
            <ac:spMk id="81" creationId="{B3750413-4A1C-4007-BD88-DB153EC520B3}"/>
          </ac:spMkLst>
        </pc:spChg>
        <pc:spChg chg="mod">
          <ac:chgData name="Manal El Bakkouri" userId="8b130982-2e3f-4164-b881-fd3a2e4b2453" providerId="ADAL" clId="{4457FA57-250B-44AC-8655-05D46C5A3D8A}" dt="2023-06-09T11:08:14.301" v="21522"/>
          <ac:spMkLst>
            <pc:docMk/>
            <pc:sldMk cId="2249715770" sldId="230717646"/>
            <ac:spMk id="84" creationId="{0C88D310-3D9A-4203-A986-52E2A91E39C0}"/>
          </ac:spMkLst>
        </pc:spChg>
        <pc:spChg chg="add del mod">
          <ac:chgData name="Manal El Bakkouri" userId="8b130982-2e3f-4164-b881-fd3a2e4b2453" providerId="ADAL" clId="{4457FA57-250B-44AC-8655-05D46C5A3D8A}" dt="2023-06-09T11:27:24.051" v="21723" actId="478"/>
          <ac:spMkLst>
            <pc:docMk/>
            <pc:sldMk cId="2249715770" sldId="230717646"/>
            <ac:spMk id="85" creationId="{2C6A8DB4-4412-4576-B313-4D923D87B39E}"/>
          </ac:spMkLst>
        </pc:spChg>
        <pc:spChg chg="add del mod">
          <ac:chgData name="Manal El Bakkouri" userId="8b130982-2e3f-4164-b881-fd3a2e4b2453" providerId="ADAL" clId="{4457FA57-250B-44AC-8655-05D46C5A3D8A}" dt="2023-06-09T11:27:24.051" v="21723" actId="478"/>
          <ac:spMkLst>
            <pc:docMk/>
            <pc:sldMk cId="2249715770" sldId="230717646"/>
            <ac:spMk id="89" creationId="{AD73308A-6E84-4B03-83FB-5757B7EF10BA}"/>
          </ac:spMkLst>
        </pc:spChg>
        <pc:spChg chg="add del mod">
          <ac:chgData name="Manal El Bakkouri" userId="8b130982-2e3f-4164-b881-fd3a2e4b2453" providerId="ADAL" clId="{4457FA57-250B-44AC-8655-05D46C5A3D8A}" dt="2023-06-09T11:27:24.051" v="21723" actId="478"/>
          <ac:spMkLst>
            <pc:docMk/>
            <pc:sldMk cId="2249715770" sldId="230717646"/>
            <ac:spMk id="90" creationId="{B0B8F616-C048-4716-9D9D-539D16E749B1}"/>
          </ac:spMkLst>
        </pc:spChg>
        <pc:spChg chg="add del mod">
          <ac:chgData name="Manal El Bakkouri" userId="8b130982-2e3f-4164-b881-fd3a2e4b2453" providerId="ADAL" clId="{4457FA57-250B-44AC-8655-05D46C5A3D8A}" dt="2023-06-06T10:35:38.149" v="9764" actId="478"/>
          <ac:spMkLst>
            <pc:docMk/>
            <pc:sldMk cId="2249715770" sldId="230717646"/>
            <ac:spMk id="92" creationId="{050ED20D-BFC9-4D4B-A10E-B49CFEB5FC9D}"/>
          </ac:spMkLst>
        </pc:spChg>
        <pc:spChg chg="mod">
          <ac:chgData name="Manal El Bakkouri" userId="8b130982-2e3f-4164-b881-fd3a2e4b2453" providerId="ADAL" clId="{4457FA57-250B-44AC-8655-05D46C5A3D8A}" dt="2023-06-09T11:08:14.301" v="21522"/>
          <ac:spMkLst>
            <pc:docMk/>
            <pc:sldMk cId="2249715770" sldId="230717646"/>
            <ac:spMk id="93" creationId="{3181F423-F1D8-42D1-B22C-1D0759728C44}"/>
          </ac:spMkLst>
        </pc:spChg>
        <pc:spChg chg="add del mod">
          <ac:chgData name="Manal El Bakkouri" userId="8b130982-2e3f-4164-b881-fd3a2e4b2453" providerId="ADAL" clId="{4457FA57-250B-44AC-8655-05D46C5A3D8A}" dt="2023-06-06T08:37:54.388" v="8797" actId="478"/>
          <ac:spMkLst>
            <pc:docMk/>
            <pc:sldMk cId="2249715770" sldId="230717646"/>
            <ac:spMk id="93" creationId="{BD001888-2BFF-4617-9F48-C1E463B7FD08}"/>
          </ac:spMkLst>
        </pc:spChg>
        <pc:spChg chg="add del mod">
          <ac:chgData name="Manal El Bakkouri" userId="8b130982-2e3f-4164-b881-fd3a2e4b2453" providerId="ADAL" clId="{4457FA57-250B-44AC-8655-05D46C5A3D8A}" dt="2023-06-06T10:35:38.149" v="9764" actId="478"/>
          <ac:spMkLst>
            <pc:docMk/>
            <pc:sldMk cId="2249715770" sldId="230717646"/>
            <ac:spMk id="94" creationId="{07634E23-9E03-4E98-B0DA-0BA31BDE8451}"/>
          </ac:spMkLst>
        </pc:spChg>
        <pc:spChg chg="mod">
          <ac:chgData name="Manal El Bakkouri" userId="8b130982-2e3f-4164-b881-fd3a2e4b2453" providerId="ADAL" clId="{4457FA57-250B-44AC-8655-05D46C5A3D8A}" dt="2023-06-09T11:08:14.301" v="21522"/>
          <ac:spMkLst>
            <pc:docMk/>
            <pc:sldMk cId="2249715770" sldId="230717646"/>
            <ac:spMk id="94" creationId="{CC575BD0-DBC4-409A-8991-3D907E49D93D}"/>
          </ac:spMkLst>
        </pc:spChg>
        <pc:spChg chg="add del mod">
          <ac:chgData name="Manal El Bakkouri" userId="8b130982-2e3f-4164-b881-fd3a2e4b2453" providerId="ADAL" clId="{4457FA57-250B-44AC-8655-05D46C5A3D8A}" dt="2023-06-07T10:02:51.357" v="17612" actId="478"/>
          <ac:spMkLst>
            <pc:docMk/>
            <pc:sldMk cId="2249715770" sldId="230717646"/>
            <ac:spMk id="95" creationId="{C02EDEB6-BED3-415E-8ABF-F6504E131550}"/>
          </ac:spMkLst>
        </pc:spChg>
        <pc:spChg chg="del">
          <ac:chgData name="Manal El Bakkouri" userId="8b130982-2e3f-4164-b881-fd3a2e4b2453" providerId="ADAL" clId="{4457FA57-250B-44AC-8655-05D46C5A3D8A}" dt="2023-06-04T12:20:49.582" v="7277" actId="478"/>
          <ac:spMkLst>
            <pc:docMk/>
            <pc:sldMk cId="2249715770" sldId="230717646"/>
            <ac:spMk id="96" creationId="{07D4BAF4-F56E-4561-88D3-A1F7DE5E190E}"/>
          </ac:spMkLst>
        </pc:spChg>
        <pc:spChg chg="mod">
          <ac:chgData name="Manal El Bakkouri" userId="8b130982-2e3f-4164-b881-fd3a2e4b2453" providerId="ADAL" clId="{4457FA57-250B-44AC-8655-05D46C5A3D8A}" dt="2023-06-09T11:08:14.301" v="21522"/>
          <ac:spMkLst>
            <pc:docMk/>
            <pc:sldMk cId="2249715770" sldId="230717646"/>
            <ac:spMk id="96" creationId="{5C9C0F43-879B-447F-A106-047D40DF4038}"/>
          </ac:spMkLst>
        </pc:spChg>
        <pc:spChg chg="add del mod">
          <ac:chgData name="Manal El Bakkouri" userId="8b130982-2e3f-4164-b881-fd3a2e4b2453" providerId="ADAL" clId="{4457FA57-250B-44AC-8655-05D46C5A3D8A}" dt="2023-06-06T10:35:38.149" v="9764" actId="478"/>
          <ac:spMkLst>
            <pc:docMk/>
            <pc:sldMk cId="2249715770" sldId="230717646"/>
            <ac:spMk id="97" creationId="{7095FFCF-DB4C-4A73-B1BD-7CA3A200316B}"/>
          </ac:spMkLst>
        </pc:spChg>
        <pc:spChg chg="mod">
          <ac:chgData name="Manal El Bakkouri" userId="8b130982-2e3f-4164-b881-fd3a2e4b2453" providerId="ADAL" clId="{4457FA57-250B-44AC-8655-05D46C5A3D8A}" dt="2023-06-09T11:08:14.301" v="21522"/>
          <ac:spMkLst>
            <pc:docMk/>
            <pc:sldMk cId="2249715770" sldId="230717646"/>
            <ac:spMk id="97" creationId="{F460AD83-9636-47F0-A6FE-DFFC3239C71D}"/>
          </ac:spMkLst>
        </pc:spChg>
        <pc:spChg chg="add del mod">
          <ac:chgData name="Manal El Bakkouri" userId="8b130982-2e3f-4164-b881-fd3a2e4b2453" providerId="ADAL" clId="{4457FA57-250B-44AC-8655-05D46C5A3D8A}" dt="2023-06-06T08:37:54.388" v="8797" actId="478"/>
          <ac:spMkLst>
            <pc:docMk/>
            <pc:sldMk cId="2249715770" sldId="230717646"/>
            <ac:spMk id="98" creationId="{5AA874C7-9855-4607-ADA6-FA435E5094EE}"/>
          </ac:spMkLst>
        </pc:spChg>
        <pc:spChg chg="add del mod">
          <ac:chgData name="Manal El Bakkouri" userId="8b130982-2e3f-4164-b881-fd3a2e4b2453" providerId="ADAL" clId="{4457FA57-250B-44AC-8655-05D46C5A3D8A}" dt="2023-06-06T10:35:38.149" v="9764" actId="478"/>
          <ac:spMkLst>
            <pc:docMk/>
            <pc:sldMk cId="2249715770" sldId="230717646"/>
            <ac:spMk id="99" creationId="{5461D2E5-860B-4DFB-98FA-42EA16111E71}"/>
          </ac:spMkLst>
        </pc:spChg>
        <pc:spChg chg="mod">
          <ac:chgData name="Manal El Bakkouri" userId="8b130982-2e3f-4164-b881-fd3a2e4b2453" providerId="ADAL" clId="{4457FA57-250B-44AC-8655-05D46C5A3D8A}" dt="2023-06-09T11:08:14.301" v="21522"/>
          <ac:spMkLst>
            <pc:docMk/>
            <pc:sldMk cId="2249715770" sldId="230717646"/>
            <ac:spMk id="99" creationId="{99B72492-6CF3-45E7-AFBA-9B270FB6C0FE}"/>
          </ac:spMkLst>
        </pc:spChg>
        <pc:spChg chg="add del mod">
          <ac:chgData name="Manal El Bakkouri" userId="8b130982-2e3f-4164-b881-fd3a2e4b2453" providerId="ADAL" clId="{4457FA57-250B-44AC-8655-05D46C5A3D8A}" dt="2023-06-07T10:02:51.357" v="17612" actId="478"/>
          <ac:spMkLst>
            <pc:docMk/>
            <pc:sldMk cId="2249715770" sldId="230717646"/>
            <ac:spMk id="100" creationId="{5DCCCC3E-3D7A-4878-B195-7F5FD7366680}"/>
          </ac:spMkLst>
        </pc:spChg>
        <pc:spChg chg="mod">
          <ac:chgData name="Manal El Bakkouri" userId="8b130982-2e3f-4164-b881-fd3a2e4b2453" providerId="ADAL" clId="{4457FA57-250B-44AC-8655-05D46C5A3D8A}" dt="2023-06-09T11:08:14.301" v="21522"/>
          <ac:spMkLst>
            <pc:docMk/>
            <pc:sldMk cId="2249715770" sldId="230717646"/>
            <ac:spMk id="100" creationId="{67C89142-5DA7-47B4-8090-910A7BD827B8}"/>
          </ac:spMkLst>
        </pc:spChg>
        <pc:spChg chg="add del mod">
          <ac:chgData name="Manal El Bakkouri" userId="8b130982-2e3f-4164-b881-fd3a2e4b2453" providerId="ADAL" clId="{4457FA57-250B-44AC-8655-05D46C5A3D8A}" dt="2023-06-06T10:35:38.149" v="9764" actId="478"/>
          <ac:spMkLst>
            <pc:docMk/>
            <pc:sldMk cId="2249715770" sldId="230717646"/>
            <ac:spMk id="101" creationId="{6212F862-3A2A-4A70-8DDC-9EA18192CA69}"/>
          </ac:spMkLst>
        </pc:spChg>
        <pc:spChg chg="add mod">
          <ac:chgData name="Manal El Bakkouri" userId="8b130982-2e3f-4164-b881-fd3a2e4b2453" providerId="ADAL" clId="{4457FA57-250B-44AC-8655-05D46C5A3D8A}" dt="2023-06-09T11:27:24.382" v="21724"/>
          <ac:spMkLst>
            <pc:docMk/>
            <pc:sldMk cId="2249715770" sldId="230717646"/>
            <ac:spMk id="101" creationId="{D289F069-DCC8-41B0-A751-B2CDFA075984}"/>
          </ac:spMkLst>
        </pc:spChg>
        <pc:spChg chg="add del mod">
          <ac:chgData name="Manal El Bakkouri" userId="8b130982-2e3f-4164-b881-fd3a2e4b2453" providerId="ADAL" clId="{4457FA57-250B-44AC-8655-05D46C5A3D8A}" dt="2023-06-06T10:35:38.149" v="9764" actId="478"/>
          <ac:spMkLst>
            <pc:docMk/>
            <pc:sldMk cId="2249715770" sldId="230717646"/>
            <ac:spMk id="102" creationId="{4F2F5730-0766-4419-8932-5D31084F2273}"/>
          </ac:spMkLst>
        </pc:spChg>
        <pc:spChg chg="add mod">
          <ac:chgData name="Manal El Bakkouri" userId="8b130982-2e3f-4164-b881-fd3a2e4b2453" providerId="ADAL" clId="{4457FA57-250B-44AC-8655-05D46C5A3D8A}" dt="2023-06-09T11:27:24.382" v="21724"/>
          <ac:spMkLst>
            <pc:docMk/>
            <pc:sldMk cId="2249715770" sldId="230717646"/>
            <ac:spMk id="102" creationId="{CD007122-C2C1-4BFA-A826-7D607FD58AF6}"/>
          </ac:spMkLst>
        </pc:spChg>
        <pc:spChg chg="add mod">
          <ac:chgData name="Manal El Bakkouri" userId="8b130982-2e3f-4164-b881-fd3a2e4b2453" providerId="ADAL" clId="{4457FA57-250B-44AC-8655-05D46C5A3D8A}" dt="2023-06-09T11:27:24.382" v="21724"/>
          <ac:spMkLst>
            <pc:docMk/>
            <pc:sldMk cId="2249715770" sldId="230717646"/>
            <ac:spMk id="103" creationId="{B9770E73-DEBE-4BBF-9218-CF92AD41FBE3}"/>
          </ac:spMkLst>
        </pc:spChg>
        <pc:spChg chg="add del mod">
          <ac:chgData name="Manal El Bakkouri" userId="8b130982-2e3f-4164-b881-fd3a2e4b2453" providerId="ADAL" clId="{4457FA57-250B-44AC-8655-05D46C5A3D8A}" dt="2023-06-07T10:02:51.357" v="17612" actId="478"/>
          <ac:spMkLst>
            <pc:docMk/>
            <pc:sldMk cId="2249715770" sldId="230717646"/>
            <ac:spMk id="106" creationId="{A330CDB3-BC50-4AE0-A9AC-F79F621F3C1C}"/>
          </ac:spMkLst>
        </pc:spChg>
        <pc:spChg chg="add mod">
          <ac:chgData name="Manal El Bakkouri" userId="8b130982-2e3f-4164-b881-fd3a2e4b2453" providerId="ADAL" clId="{4457FA57-250B-44AC-8655-05D46C5A3D8A}" dt="2023-06-09T11:27:24.382" v="21724"/>
          <ac:spMkLst>
            <pc:docMk/>
            <pc:sldMk cId="2249715770" sldId="230717646"/>
            <ac:spMk id="106" creationId="{D35281D9-923F-429E-85CE-9007B9169B36}"/>
          </ac:spMkLst>
        </pc:spChg>
        <pc:spChg chg="add del mod">
          <ac:chgData name="Manal El Bakkouri" userId="8b130982-2e3f-4164-b881-fd3a2e4b2453" providerId="ADAL" clId="{4457FA57-250B-44AC-8655-05D46C5A3D8A}" dt="2023-06-07T10:02:51.357" v="17612" actId="478"/>
          <ac:spMkLst>
            <pc:docMk/>
            <pc:sldMk cId="2249715770" sldId="230717646"/>
            <ac:spMk id="107" creationId="{250582E9-47A5-400A-A26A-232AE249AC50}"/>
          </ac:spMkLst>
        </pc:spChg>
        <pc:spChg chg="add del mod">
          <ac:chgData name="Manal El Bakkouri" userId="8b130982-2e3f-4164-b881-fd3a2e4b2453" providerId="ADAL" clId="{4457FA57-250B-44AC-8655-05D46C5A3D8A}" dt="2023-06-07T10:02:51.357" v="17612" actId="478"/>
          <ac:spMkLst>
            <pc:docMk/>
            <pc:sldMk cId="2249715770" sldId="230717646"/>
            <ac:spMk id="108" creationId="{0C337E1B-9BA4-49F5-8264-C5025B3E330B}"/>
          </ac:spMkLst>
        </pc:spChg>
        <pc:spChg chg="add del mod">
          <ac:chgData name="Manal El Bakkouri" userId="8b130982-2e3f-4164-b881-fd3a2e4b2453" providerId="ADAL" clId="{4457FA57-250B-44AC-8655-05D46C5A3D8A}" dt="2023-06-06T10:35:59.704" v="9769" actId="478"/>
          <ac:spMkLst>
            <pc:docMk/>
            <pc:sldMk cId="2249715770" sldId="230717646"/>
            <ac:spMk id="109" creationId="{B5B66427-7B1A-418C-BE85-0BC85DDA93DD}"/>
          </ac:spMkLst>
        </pc:spChg>
        <pc:spChg chg="add del mod">
          <ac:chgData name="Manal El Bakkouri" userId="8b130982-2e3f-4164-b881-fd3a2e4b2453" providerId="ADAL" clId="{4457FA57-250B-44AC-8655-05D46C5A3D8A}" dt="2023-06-07T10:02:51.357" v="17612" actId="478"/>
          <ac:spMkLst>
            <pc:docMk/>
            <pc:sldMk cId="2249715770" sldId="230717646"/>
            <ac:spMk id="110" creationId="{DC8EE5F2-0077-42D8-817E-DEB096105C8B}"/>
          </ac:spMkLst>
        </pc:spChg>
        <pc:spChg chg="add del mod">
          <ac:chgData name="Manal El Bakkouri" userId="8b130982-2e3f-4164-b881-fd3a2e4b2453" providerId="ADAL" clId="{4457FA57-250B-44AC-8655-05D46C5A3D8A}" dt="2023-06-06T10:35:59.704" v="9769" actId="478"/>
          <ac:spMkLst>
            <pc:docMk/>
            <pc:sldMk cId="2249715770" sldId="230717646"/>
            <ac:spMk id="111" creationId="{69A1D283-321F-4170-8C7B-5696A8F39E5B}"/>
          </ac:spMkLst>
        </pc:spChg>
        <pc:spChg chg="add del mod">
          <ac:chgData name="Manal El Bakkouri" userId="8b130982-2e3f-4164-b881-fd3a2e4b2453" providerId="ADAL" clId="{4457FA57-250B-44AC-8655-05D46C5A3D8A}" dt="2023-06-07T10:02:51.357" v="17612" actId="478"/>
          <ac:spMkLst>
            <pc:docMk/>
            <pc:sldMk cId="2249715770" sldId="230717646"/>
            <ac:spMk id="112" creationId="{9D2BD40D-8F3E-4102-A780-5C39758BF0F6}"/>
          </ac:spMkLst>
        </pc:spChg>
        <pc:spChg chg="add del mod">
          <ac:chgData name="Manal El Bakkouri" userId="8b130982-2e3f-4164-b881-fd3a2e4b2453" providerId="ADAL" clId="{4457FA57-250B-44AC-8655-05D46C5A3D8A}" dt="2023-06-07T10:02:51.357" v="17612" actId="478"/>
          <ac:spMkLst>
            <pc:docMk/>
            <pc:sldMk cId="2249715770" sldId="230717646"/>
            <ac:spMk id="113" creationId="{B2FC22A3-D8B4-4F32-B115-F04B87FF72C4}"/>
          </ac:spMkLst>
        </pc:spChg>
        <pc:spChg chg="add del mod">
          <ac:chgData name="Manal El Bakkouri" userId="8b130982-2e3f-4164-b881-fd3a2e4b2453" providerId="ADAL" clId="{4457FA57-250B-44AC-8655-05D46C5A3D8A}" dt="2023-06-07T10:02:51.357" v="17612" actId="478"/>
          <ac:spMkLst>
            <pc:docMk/>
            <pc:sldMk cId="2249715770" sldId="230717646"/>
            <ac:spMk id="114" creationId="{E3CC9996-321F-4E81-BC09-534FFDDF25DF}"/>
          </ac:spMkLst>
        </pc:spChg>
        <pc:spChg chg="add del mod">
          <ac:chgData name="Manal El Bakkouri" userId="8b130982-2e3f-4164-b881-fd3a2e4b2453" providerId="ADAL" clId="{4457FA57-250B-44AC-8655-05D46C5A3D8A}" dt="2023-06-07T10:02:51.357" v="17612" actId="478"/>
          <ac:spMkLst>
            <pc:docMk/>
            <pc:sldMk cId="2249715770" sldId="230717646"/>
            <ac:spMk id="115" creationId="{14931594-8832-46F9-BE5D-A550B440A7B5}"/>
          </ac:spMkLst>
        </pc:spChg>
        <pc:spChg chg="mod">
          <ac:chgData name="Manal El Bakkouri" userId="8b130982-2e3f-4164-b881-fd3a2e4b2453" providerId="ADAL" clId="{4457FA57-250B-44AC-8655-05D46C5A3D8A}" dt="2023-06-07T10:02:52.563" v="17613"/>
          <ac:spMkLst>
            <pc:docMk/>
            <pc:sldMk cId="2249715770" sldId="230717646"/>
            <ac:spMk id="117" creationId="{ED32BF38-2414-4C03-B0DB-DB5529A4DEF6}"/>
          </ac:spMkLst>
        </pc:spChg>
        <pc:spChg chg="mod">
          <ac:chgData name="Manal El Bakkouri" userId="8b130982-2e3f-4164-b881-fd3a2e4b2453" providerId="ADAL" clId="{4457FA57-250B-44AC-8655-05D46C5A3D8A}" dt="2023-06-07T10:02:52.563" v="17613"/>
          <ac:spMkLst>
            <pc:docMk/>
            <pc:sldMk cId="2249715770" sldId="230717646"/>
            <ac:spMk id="118" creationId="{0EB3BEEC-65B0-44D9-9BAA-FA4B68EE78C5}"/>
          </ac:spMkLst>
        </pc:spChg>
        <pc:spChg chg="mod">
          <ac:chgData name="Manal El Bakkouri" userId="8b130982-2e3f-4164-b881-fd3a2e4b2453" providerId="ADAL" clId="{4457FA57-250B-44AC-8655-05D46C5A3D8A}" dt="2023-06-07T10:02:52.563" v="17613"/>
          <ac:spMkLst>
            <pc:docMk/>
            <pc:sldMk cId="2249715770" sldId="230717646"/>
            <ac:spMk id="120" creationId="{6C9F10A3-DC06-4D83-AA80-5B397A6CE15C}"/>
          </ac:spMkLst>
        </pc:spChg>
        <pc:spChg chg="mod">
          <ac:chgData name="Manal El Bakkouri" userId="8b130982-2e3f-4164-b881-fd3a2e4b2453" providerId="ADAL" clId="{4457FA57-250B-44AC-8655-05D46C5A3D8A}" dt="2023-06-07T10:02:52.563" v="17613"/>
          <ac:spMkLst>
            <pc:docMk/>
            <pc:sldMk cId="2249715770" sldId="230717646"/>
            <ac:spMk id="121" creationId="{D4A21F07-B780-4229-9738-60CE22FD2F15}"/>
          </ac:spMkLst>
        </pc:spChg>
        <pc:spChg chg="mod">
          <ac:chgData name="Manal El Bakkouri" userId="8b130982-2e3f-4164-b881-fd3a2e4b2453" providerId="ADAL" clId="{4457FA57-250B-44AC-8655-05D46C5A3D8A}" dt="2023-06-07T10:02:52.563" v="17613"/>
          <ac:spMkLst>
            <pc:docMk/>
            <pc:sldMk cId="2249715770" sldId="230717646"/>
            <ac:spMk id="123" creationId="{49C9AC81-B5D5-4EA8-B9E8-321238307596}"/>
          </ac:spMkLst>
        </pc:spChg>
        <pc:spChg chg="mod">
          <ac:chgData name="Manal El Bakkouri" userId="8b130982-2e3f-4164-b881-fd3a2e4b2453" providerId="ADAL" clId="{4457FA57-250B-44AC-8655-05D46C5A3D8A}" dt="2023-06-07T10:02:52.563" v="17613"/>
          <ac:spMkLst>
            <pc:docMk/>
            <pc:sldMk cId="2249715770" sldId="230717646"/>
            <ac:spMk id="124" creationId="{CF7D153B-C2E1-4820-8359-01C57488679E}"/>
          </ac:spMkLst>
        </pc:spChg>
        <pc:spChg chg="mod">
          <ac:chgData name="Manal El Bakkouri" userId="8b130982-2e3f-4164-b881-fd3a2e4b2453" providerId="ADAL" clId="{4457FA57-250B-44AC-8655-05D46C5A3D8A}" dt="2023-06-07T10:02:52.563" v="17613"/>
          <ac:spMkLst>
            <pc:docMk/>
            <pc:sldMk cId="2249715770" sldId="230717646"/>
            <ac:spMk id="126" creationId="{053736AB-FF56-4863-836D-C173394E2041}"/>
          </ac:spMkLst>
        </pc:spChg>
        <pc:spChg chg="mod">
          <ac:chgData name="Manal El Bakkouri" userId="8b130982-2e3f-4164-b881-fd3a2e4b2453" providerId="ADAL" clId="{4457FA57-250B-44AC-8655-05D46C5A3D8A}" dt="2023-06-07T10:02:52.563" v="17613"/>
          <ac:spMkLst>
            <pc:docMk/>
            <pc:sldMk cId="2249715770" sldId="230717646"/>
            <ac:spMk id="127" creationId="{0A372CC4-A322-4F79-8609-7FAB548F01E4}"/>
          </ac:spMkLst>
        </pc:spChg>
        <pc:spChg chg="mod">
          <ac:chgData name="Manal El Bakkouri" userId="8b130982-2e3f-4164-b881-fd3a2e4b2453" providerId="ADAL" clId="{4457FA57-250B-44AC-8655-05D46C5A3D8A}" dt="2023-06-07T10:02:52.563" v="17613"/>
          <ac:spMkLst>
            <pc:docMk/>
            <pc:sldMk cId="2249715770" sldId="230717646"/>
            <ac:spMk id="129" creationId="{D929D7E9-2D0F-43B7-9B7D-E24CAA5F8C25}"/>
          </ac:spMkLst>
        </pc:spChg>
        <pc:spChg chg="mod">
          <ac:chgData name="Manal El Bakkouri" userId="8b130982-2e3f-4164-b881-fd3a2e4b2453" providerId="ADAL" clId="{4457FA57-250B-44AC-8655-05D46C5A3D8A}" dt="2023-06-07T10:02:52.563" v="17613"/>
          <ac:spMkLst>
            <pc:docMk/>
            <pc:sldMk cId="2249715770" sldId="230717646"/>
            <ac:spMk id="130" creationId="{1011AE8E-E264-437E-AC6D-3FD7187B1836}"/>
          </ac:spMkLst>
        </pc:spChg>
        <pc:grpChg chg="del">
          <ac:chgData name="Manal El Bakkouri" userId="8b130982-2e3f-4164-b881-fd3a2e4b2453" providerId="ADAL" clId="{4457FA57-250B-44AC-8655-05D46C5A3D8A}" dt="2023-06-04T12:20:46.443" v="7274" actId="478"/>
          <ac:grpSpMkLst>
            <pc:docMk/>
            <pc:sldMk cId="2249715770" sldId="230717646"/>
            <ac:grpSpMk id="57" creationId="{2672051C-4019-46D2-897F-39F9439A5D83}"/>
          </ac:grpSpMkLst>
        </pc:grpChg>
        <pc:grpChg chg="add mod">
          <ac:chgData name="Manal El Bakkouri" userId="8b130982-2e3f-4164-b881-fd3a2e4b2453" providerId="ADAL" clId="{4457FA57-250B-44AC-8655-05D46C5A3D8A}" dt="2023-06-09T11:08:14.301" v="21522"/>
          <ac:grpSpMkLst>
            <pc:docMk/>
            <pc:sldMk cId="2249715770" sldId="230717646"/>
            <ac:grpSpMk id="70" creationId="{33B621C2-0526-4626-B5AB-57D6C929F894}"/>
          </ac:grpSpMkLst>
        </pc:grpChg>
        <pc:grpChg chg="add mod">
          <ac:chgData name="Manal El Bakkouri" userId="8b130982-2e3f-4164-b881-fd3a2e4b2453" providerId="ADAL" clId="{4457FA57-250B-44AC-8655-05D46C5A3D8A}" dt="2023-06-09T11:08:14.301" v="21522"/>
          <ac:grpSpMkLst>
            <pc:docMk/>
            <pc:sldMk cId="2249715770" sldId="230717646"/>
            <ac:grpSpMk id="76" creationId="{C1DDEA18-C471-403F-80FA-C5947BCABDD5}"/>
          </ac:grpSpMkLst>
        </pc:grpChg>
        <pc:grpChg chg="add mod">
          <ac:chgData name="Manal El Bakkouri" userId="8b130982-2e3f-4164-b881-fd3a2e4b2453" providerId="ADAL" clId="{4457FA57-250B-44AC-8655-05D46C5A3D8A}" dt="2023-06-09T11:08:14.301" v="21522"/>
          <ac:grpSpMkLst>
            <pc:docMk/>
            <pc:sldMk cId="2249715770" sldId="230717646"/>
            <ac:grpSpMk id="92" creationId="{64713931-6422-4FF2-A6FD-AE48A44C0D51}"/>
          </ac:grpSpMkLst>
        </pc:grpChg>
        <pc:grpChg chg="add mod">
          <ac:chgData name="Manal El Bakkouri" userId="8b130982-2e3f-4164-b881-fd3a2e4b2453" providerId="ADAL" clId="{4457FA57-250B-44AC-8655-05D46C5A3D8A}" dt="2023-06-09T11:08:14.301" v="21522"/>
          <ac:grpSpMkLst>
            <pc:docMk/>
            <pc:sldMk cId="2249715770" sldId="230717646"/>
            <ac:grpSpMk id="95" creationId="{74F6AAC8-A30C-4F4B-B31D-854ED1A7E6B7}"/>
          </ac:grpSpMkLst>
        </pc:grpChg>
        <pc:grpChg chg="add mod">
          <ac:chgData name="Manal El Bakkouri" userId="8b130982-2e3f-4164-b881-fd3a2e4b2453" providerId="ADAL" clId="{4457FA57-250B-44AC-8655-05D46C5A3D8A}" dt="2023-06-09T11:08:14.301" v="21522"/>
          <ac:grpSpMkLst>
            <pc:docMk/>
            <pc:sldMk cId="2249715770" sldId="230717646"/>
            <ac:grpSpMk id="98" creationId="{D9A09170-51D3-4F57-ABD2-9BF9489CACDD}"/>
          </ac:grpSpMkLst>
        </pc:grpChg>
        <pc:grpChg chg="add del mod">
          <ac:chgData name="Manal El Bakkouri" userId="8b130982-2e3f-4164-b881-fd3a2e4b2453" providerId="ADAL" clId="{4457FA57-250B-44AC-8655-05D46C5A3D8A}" dt="2023-06-09T11:08:13.922" v="21521" actId="478"/>
          <ac:grpSpMkLst>
            <pc:docMk/>
            <pc:sldMk cId="2249715770" sldId="230717646"/>
            <ac:grpSpMk id="116" creationId="{718B25C0-AE58-4F9B-9B82-0EC9765D7619}"/>
          </ac:grpSpMkLst>
        </pc:grpChg>
        <pc:grpChg chg="add del mod">
          <ac:chgData name="Manal El Bakkouri" userId="8b130982-2e3f-4164-b881-fd3a2e4b2453" providerId="ADAL" clId="{4457FA57-250B-44AC-8655-05D46C5A3D8A}" dt="2023-06-09T11:08:13.922" v="21521" actId="478"/>
          <ac:grpSpMkLst>
            <pc:docMk/>
            <pc:sldMk cId="2249715770" sldId="230717646"/>
            <ac:grpSpMk id="119" creationId="{6A32A46E-A82B-49A6-8C7A-0F627900C6D4}"/>
          </ac:grpSpMkLst>
        </pc:grpChg>
        <pc:grpChg chg="add del mod">
          <ac:chgData name="Manal El Bakkouri" userId="8b130982-2e3f-4164-b881-fd3a2e4b2453" providerId="ADAL" clId="{4457FA57-250B-44AC-8655-05D46C5A3D8A}" dt="2023-06-09T11:08:13.922" v="21521" actId="478"/>
          <ac:grpSpMkLst>
            <pc:docMk/>
            <pc:sldMk cId="2249715770" sldId="230717646"/>
            <ac:grpSpMk id="122" creationId="{C71A1296-5E20-4119-AD4B-67E089D2698A}"/>
          </ac:grpSpMkLst>
        </pc:grpChg>
        <pc:grpChg chg="add del mod">
          <ac:chgData name="Manal El Bakkouri" userId="8b130982-2e3f-4164-b881-fd3a2e4b2453" providerId="ADAL" clId="{4457FA57-250B-44AC-8655-05D46C5A3D8A}" dt="2023-06-09T11:08:13.922" v="21521" actId="478"/>
          <ac:grpSpMkLst>
            <pc:docMk/>
            <pc:sldMk cId="2249715770" sldId="230717646"/>
            <ac:grpSpMk id="125" creationId="{3CF1B682-6F68-4255-BCA3-50EA35A04B36}"/>
          </ac:grpSpMkLst>
        </pc:grpChg>
        <pc:grpChg chg="add del mod">
          <ac:chgData name="Manal El Bakkouri" userId="8b130982-2e3f-4164-b881-fd3a2e4b2453" providerId="ADAL" clId="{4457FA57-250B-44AC-8655-05D46C5A3D8A}" dt="2023-06-09T11:08:13.922" v="21521" actId="478"/>
          <ac:grpSpMkLst>
            <pc:docMk/>
            <pc:sldMk cId="2249715770" sldId="230717646"/>
            <ac:grpSpMk id="128" creationId="{7A265B74-EF58-4272-BD27-A1C56F5F4A12}"/>
          </ac:grpSpMkLst>
        </pc:grpChg>
        <pc:picChg chg="del">
          <ac:chgData name="Manal El Bakkouri" userId="8b130982-2e3f-4164-b881-fd3a2e4b2453" providerId="ADAL" clId="{4457FA57-250B-44AC-8655-05D46C5A3D8A}" dt="2023-06-04T12:20:45.704" v="7273" actId="478"/>
          <ac:picMkLst>
            <pc:docMk/>
            <pc:sldMk cId="2249715770" sldId="230717646"/>
            <ac:picMk id="34" creationId="{D564EC6A-F3F4-4B76-8AAB-763C9CFA7863}"/>
          </ac:picMkLst>
        </pc:picChg>
        <pc:picChg chg="add del mod">
          <ac:chgData name="Manal El Bakkouri" userId="8b130982-2e3f-4164-b881-fd3a2e4b2453" providerId="ADAL" clId="{4457FA57-250B-44AC-8655-05D46C5A3D8A}" dt="2023-06-04T12:14:38.475" v="7186"/>
          <ac:picMkLst>
            <pc:docMk/>
            <pc:sldMk cId="2249715770" sldId="230717646"/>
            <ac:picMk id="103" creationId="{43F1686B-9D5E-4290-8CA7-82097F9EE835}"/>
          </ac:picMkLst>
        </pc:picChg>
        <pc:picChg chg="add del mod">
          <ac:chgData name="Manal El Bakkouri" userId="8b130982-2e3f-4164-b881-fd3a2e4b2453" providerId="ADAL" clId="{4457FA57-250B-44AC-8655-05D46C5A3D8A}" dt="2023-06-04T12:20:48.568" v="7276" actId="478"/>
          <ac:picMkLst>
            <pc:docMk/>
            <pc:sldMk cId="2249715770" sldId="230717646"/>
            <ac:picMk id="104" creationId="{8E64A53E-8B21-48A4-915E-0596671D8081}"/>
          </ac:picMkLst>
        </pc:picChg>
        <pc:picChg chg="add mod">
          <ac:chgData name="Manal El Bakkouri" userId="8b130982-2e3f-4164-b881-fd3a2e4b2453" providerId="ADAL" clId="{4457FA57-250B-44AC-8655-05D46C5A3D8A}" dt="2023-06-04T12:16:12.461" v="7205"/>
          <ac:picMkLst>
            <pc:docMk/>
            <pc:sldMk cId="2249715770" sldId="230717646"/>
            <ac:picMk id="105" creationId="{32BC3B97-793A-47F3-96FD-A89FD17BC91A}"/>
          </ac:picMkLst>
        </pc:picChg>
        <pc:cxnChg chg="mod">
          <ac:chgData name="Manal El Bakkouri" userId="8b130982-2e3f-4164-b881-fd3a2e4b2453" providerId="ADAL" clId="{4457FA57-250B-44AC-8655-05D46C5A3D8A}" dt="2023-06-04T12:20:46.443" v="7274" actId="478"/>
          <ac:cxnSpMkLst>
            <pc:docMk/>
            <pc:sldMk cId="2249715770" sldId="230717646"/>
            <ac:cxnSpMk id="59" creationId="{AAAE7244-D280-4804-BFAF-38E3D337E18C}"/>
          </ac:cxnSpMkLst>
        </pc:cxnChg>
        <pc:cxnChg chg="mod">
          <ac:chgData name="Manal El Bakkouri" userId="8b130982-2e3f-4164-b881-fd3a2e4b2453" providerId="ADAL" clId="{4457FA57-250B-44AC-8655-05D46C5A3D8A}" dt="2023-06-04T12:20:46.443" v="7274" actId="478"/>
          <ac:cxnSpMkLst>
            <pc:docMk/>
            <pc:sldMk cId="2249715770" sldId="230717646"/>
            <ac:cxnSpMk id="76" creationId="{30723106-80D5-4F43-9586-8B5C6BC0DCA2}"/>
          </ac:cxnSpMkLst>
        </pc:cxnChg>
        <pc:cxnChg chg="mod">
          <ac:chgData name="Manal El Bakkouri" userId="8b130982-2e3f-4164-b881-fd3a2e4b2453" providerId="ADAL" clId="{4457FA57-250B-44AC-8655-05D46C5A3D8A}" dt="2023-06-04T12:20:46.443" v="7274" actId="478"/>
          <ac:cxnSpMkLst>
            <pc:docMk/>
            <pc:sldMk cId="2249715770" sldId="230717646"/>
            <ac:cxnSpMk id="77" creationId="{C90F7012-43DF-43D3-A8A9-04B64BA330D4}"/>
          </ac:cxnSpMkLst>
        </pc:cxnChg>
      </pc:sldChg>
      <pc:sldChg chg="addSp delSp modSp del mod modTransition">
        <pc:chgData name="Manal El Bakkouri" userId="8b130982-2e3f-4164-b881-fd3a2e4b2453" providerId="ADAL" clId="{4457FA57-250B-44AC-8655-05D46C5A3D8A}" dt="2023-06-04T12:17:14.107" v="7209" actId="2696"/>
        <pc:sldMkLst>
          <pc:docMk/>
          <pc:sldMk cId="3488563027" sldId="230717647"/>
        </pc:sldMkLst>
        <pc:spChg chg="del">
          <ac:chgData name="Manal El Bakkouri" userId="8b130982-2e3f-4164-b881-fd3a2e4b2453" providerId="ADAL" clId="{4457FA57-250B-44AC-8655-05D46C5A3D8A}" dt="2023-06-01T10:33:46.285" v="665" actId="478"/>
          <ac:spMkLst>
            <pc:docMk/>
            <pc:sldMk cId="3488563027" sldId="230717647"/>
            <ac:spMk id="5" creationId="{8B56D238-1846-4411-B690-7378E7A120F8}"/>
          </ac:spMkLst>
        </pc:spChg>
        <pc:spChg chg="del">
          <ac:chgData name="Manal El Bakkouri" userId="8b130982-2e3f-4164-b881-fd3a2e4b2453" providerId="ADAL" clId="{4457FA57-250B-44AC-8655-05D46C5A3D8A}" dt="2023-06-01T10:33:46.285" v="665" actId="478"/>
          <ac:spMkLst>
            <pc:docMk/>
            <pc:sldMk cId="3488563027" sldId="230717647"/>
            <ac:spMk id="6" creationId="{DC9E6703-E213-438C-AB82-932EF7362884}"/>
          </ac:spMkLst>
        </pc:spChg>
        <pc:spChg chg="del">
          <ac:chgData name="Manal El Bakkouri" userId="8b130982-2e3f-4164-b881-fd3a2e4b2453" providerId="ADAL" clId="{4457FA57-250B-44AC-8655-05D46C5A3D8A}" dt="2023-06-01T10:33:46.285" v="665" actId="478"/>
          <ac:spMkLst>
            <pc:docMk/>
            <pc:sldMk cId="3488563027" sldId="230717647"/>
            <ac:spMk id="7" creationId="{0E5F87F5-BA96-488E-8E51-8097393B4811}"/>
          </ac:spMkLst>
        </pc:spChg>
        <pc:spChg chg="del">
          <ac:chgData name="Manal El Bakkouri" userId="8b130982-2e3f-4164-b881-fd3a2e4b2453" providerId="ADAL" clId="{4457FA57-250B-44AC-8655-05D46C5A3D8A}" dt="2023-06-01T10:33:46.285" v="665" actId="478"/>
          <ac:spMkLst>
            <pc:docMk/>
            <pc:sldMk cId="3488563027" sldId="230717647"/>
            <ac:spMk id="8" creationId="{D8ED4ADE-9192-446A-9328-0977A73C1695}"/>
          </ac:spMkLst>
        </pc:spChg>
        <pc:spChg chg="del mod">
          <ac:chgData name="Manal El Bakkouri" userId="8b130982-2e3f-4164-b881-fd3a2e4b2453" providerId="ADAL" clId="{4457FA57-250B-44AC-8655-05D46C5A3D8A}" dt="2023-06-01T10:38:30.265" v="715" actId="478"/>
          <ac:spMkLst>
            <pc:docMk/>
            <pc:sldMk cId="3488563027" sldId="230717647"/>
            <ac:spMk id="9" creationId="{DFE59916-8B93-4C70-A986-0F840E3BE7CF}"/>
          </ac:spMkLst>
        </pc:spChg>
        <pc:spChg chg="del mod">
          <ac:chgData name="Manal El Bakkouri" userId="8b130982-2e3f-4164-b881-fd3a2e4b2453" providerId="ADAL" clId="{4457FA57-250B-44AC-8655-05D46C5A3D8A}" dt="2023-06-01T10:38:30.265" v="715" actId="478"/>
          <ac:spMkLst>
            <pc:docMk/>
            <pc:sldMk cId="3488563027" sldId="230717647"/>
            <ac:spMk id="10" creationId="{78EEDC8D-14E7-45B1-AF9A-24EA248541B9}"/>
          </ac:spMkLst>
        </pc:spChg>
        <pc:spChg chg="del mod">
          <ac:chgData name="Manal El Bakkouri" userId="8b130982-2e3f-4164-b881-fd3a2e4b2453" providerId="ADAL" clId="{4457FA57-250B-44AC-8655-05D46C5A3D8A}" dt="2023-06-01T10:38:30.265" v="715" actId="478"/>
          <ac:spMkLst>
            <pc:docMk/>
            <pc:sldMk cId="3488563027" sldId="230717647"/>
            <ac:spMk id="11" creationId="{F395B3E6-C2DB-4972-A673-651F64ADBC9F}"/>
          </ac:spMkLst>
        </pc:spChg>
        <pc:spChg chg="del">
          <ac:chgData name="Manal El Bakkouri" userId="8b130982-2e3f-4164-b881-fd3a2e4b2453" providerId="ADAL" clId="{4457FA57-250B-44AC-8655-05D46C5A3D8A}" dt="2023-06-01T10:38:30.265" v="715" actId="478"/>
          <ac:spMkLst>
            <pc:docMk/>
            <pc:sldMk cId="3488563027" sldId="230717647"/>
            <ac:spMk id="12" creationId="{D98C71C5-3130-4E14-9CA3-DF47B2910B13}"/>
          </ac:spMkLst>
        </pc:spChg>
        <pc:spChg chg="del">
          <ac:chgData name="Manal El Bakkouri" userId="8b130982-2e3f-4164-b881-fd3a2e4b2453" providerId="ADAL" clId="{4457FA57-250B-44AC-8655-05D46C5A3D8A}" dt="2023-06-01T10:38:30.265" v="715" actId="478"/>
          <ac:spMkLst>
            <pc:docMk/>
            <pc:sldMk cId="3488563027" sldId="230717647"/>
            <ac:spMk id="13" creationId="{855872FA-3CA1-4CF9-A919-0B25F0A84CCE}"/>
          </ac:spMkLst>
        </pc:spChg>
        <pc:spChg chg="del">
          <ac:chgData name="Manal El Bakkouri" userId="8b130982-2e3f-4164-b881-fd3a2e4b2453" providerId="ADAL" clId="{4457FA57-250B-44AC-8655-05D46C5A3D8A}" dt="2023-06-01T10:38:30.265" v="715" actId="478"/>
          <ac:spMkLst>
            <pc:docMk/>
            <pc:sldMk cId="3488563027" sldId="230717647"/>
            <ac:spMk id="14" creationId="{B875EAA2-C91D-4451-B533-6F9474DA76BC}"/>
          </ac:spMkLst>
        </pc:spChg>
        <pc:spChg chg="mod">
          <ac:chgData name="Manal El Bakkouri" userId="8b130982-2e3f-4164-b881-fd3a2e4b2453" providerId="ADAL" clId="{4457FA57-250B-44AC-8655-05D46C5A3D8A}" dt="2023-06-01T10:37:14.241" v="691" actId="1076"/>
          <ac:spMkLst>
            <pc:docMk/>
            <pc:sldMk cId="3488563027" sldId="230717647"/>
            <ac:spMk id="20" creationId="{4BDC13F8-FF45-4747-82D1-66D3B6F0B152}"/>
          </ac:spMkLst>
        </pc:spChg>
        <pc:spChg chg="mod">
          <ac:chgData name="Manal El Bakkouri" userId="8b130982-2e3f-4164-b881-fd3a2e4b2453" providerId="ADAL" clId="{4457FA57-250B-44AC-8655-05D46C5A3D8A}" dt="2023-06-04T12:14:11.258" v="7180" actId="20577"/>
          <ac:spMkLst>
            <pc:docMk/>
            <pc:sldMk cId="3488563027" sldId="230717647"/>
            <ac:spMk id="21" creationId="{22A3CDB1-151E-4AB1-AD86-3A0348E9CF8B}"/>
          </ac:spMkLst>
        </pc:spChg>
        <pc:spChg chg="add mod">
          <ac:chgData name="Manal El Bakkouri" userId="8b130982-2e3f-4164-b881-fd3a2e4b2453" providerId="ADAL" clId="{4457FA57-250B-44AC-8655-05D46C5A3D8A}" dt="2023-06-01T10:35:41.494" v="679" actId="20577"/>
          <ac:spMkLst>
            <pc:docMk/>
            <pc:sldMk cId="3488563027" sldId="230717647"/>
            <ac:spMk id="57" creationId="{DB9A0BAB-A307-4DBB-B42A-12FA0DC159D2}"/>
          </ac:spMkLst>
        </pc:spChg>
        <pc:spChg chg="add mod">
          <ac:chgData name="Manal El Bakkouri" userId="8b130982-2e3f-4164-b881-fd3a2e4b2453" providerId="ADAL" clId="{4457FA57-250B-44AC-8655-05D46C5A3D8A}" dt="2023-06-01T10:33:54.932" v="667" actId="1076"/>
          <ac:spMkLst>
            <pc:docMk/>
            <pc:sldMk cId="3488563027" sldId="230717647"/>
            <ac:spMk id="59" creationId="{0334DE6B-054B-4036-B646-E84099D34F56}"/>
          </ac:spMkLst>
        </pc:spChg>
        <pc:spChg chg="add mod">
          <ac:chgData name="Manal El Bakkouri" userId="8b130982-2e3f-4164-b881-fd3a2e4b2453" providerId="ADAL" clId="{4457FA57-250B-44AC-8655-05D46C5A3D8A}" dt="2023-06-01T10:34:25.427" v="672" actId="20577"/>
          <ac:spMkLst>
            <pc:docMk/>
            <pc:sldMk cId="3488563027" sldId="230717647"/>
            <ac:spMk id="60" creationId="{50B8799F-3F22-4581-8CF1-ABABDB7D10F0}"/>
          </ac:spMkLst>
        </pc:spChg>
        <pc:spChg chg="add del mod">
          <ac:chgData name="Manal El Bakkouri" userId="8b130982-2e3f-4164-b881-fd3a2e4b2453" providerId="ADAL" clId="{4457FA57-250B-44AC-8655-05D46C5A3D8A}" dt="2023-06-01T10:38:30.265" v="715" actId="478"/>
          <ac:spMkLst>
            <pc:docMk/>
            <pc:sldMk cId="3488563027" sldId="230717647"/>
            <ac:spMk id="61" creationId="{3BE78CFB-4652-4DB6-B1E6-28E3309975A8}"/>
          </ac:spMkLst>
        </pc:spChg>
        <pc:spChg chg="add del mod">
          <ac:chgData name="Manal El Bakkouri" userId="8b130982-2e3f-4164-b881-fd3a2e4b2453" providerId="ADAL" clId="{4457FA57-250B-44AC-8655-05D46C5A3D8A}" dt="2023-06-01T10:38:30.265" v="715" actId="478"/>
          <ac:spMkLst>
            <pc:docMk/>
            <pc:sldMk cId="3488563027" sldId="230717647"/>
            <ac:spMk id="70" creationId="{D2AD8275-E8FE-49E2-B4DE-29552B636337}"/>
          </ac:spMkLst>
        </pc:spChg>
        <pc:spChg chg="add mod">
          <ac:chgData name="Manal El Bakkouri" userId="8b130982-2e3f-4164-b881-fd3a2e4b2453" providerId="ADAL" clId="{4457FA57-250B-44AC-8655-05D46C5A3D8A}" dt="2023-06-01T10:36:20.871" v="686" actId="571"/>
          <ac:spMkLst>
            <pc:docMk/>
            <pc:sldMk cId="3488563027" sldId="230717647"/>
            <ac:spMk id="71" creationId="{526B8B3B-1E7C-474E-97F6-DC2A3DC98CBD}"/>
          </ac:spMkLst>
        </pc:spChg>
        <pc:spChg chg="add mod">
          <ac:chgData name="Manal El Bakkouri" userId="8b130982-2e3f-4164-b881-fd3a2e4b2453" providerId="ADAL" clId="{4457FA57-250B-44AC-8655-05D46C5A3D8A}" dt="2023-06-01T10:36:20.871" v="686" actId="571"/>
          <ac:spMkLst>
            <pc:docMk/>
            <pc:sldMk cId="3488563027" sldId="230717647"/>
            <ac:spMk id="72" creationId="{9A57E983-046D-4A45-B79E-ABBF3E43A252}"/>
          </ac:spMkLst>
        </pc:spChg>
        <pc:spChg chg="add mod">
          <ac:chgData name="Manal El Bakkouri" userId="8b130982-2e3f-4164-b881-fd3a2e4b2453" providerId="ADAL" clId="{4457FA57-250B-44AC-8655-05D46C5A3D8A}" dt="2023-06-01T10:36:20.871" v="686" actId="571"/>
          <ac:spMkLst>
            <pc:docMk/>
            <pc:sldMk cId="3488563027" sldId="230717647"/>
            <ac:spMk id="76" creationId="{F66C6704-15E7-40EE-9261-521FA227CA4E}"/>
          </ac:spMkLst>
        </pc:spChg>
        <pc:spChg chg="add mod">
          <ac:chgData name="Manal El Bakkouri" userId="8b130982-2e3f-4164-b881-fd3a2e4b2453" providerId="ADAL" clId="{4457FA57-250B-44AC-8655-05D46C5A3D8A}" dt="2023-06-01T10:37:47.479" v="714" actId="571"/>
          <ac:spMkLst>
            <pc:docMk/>
            <pc:sldMk cId="3488563027" sldId="230717647"/>
            <ac:spMk id="77" creationId="{FCFCB96A-6AF2-4AA9-BF09-7F7EB051F155}"/>
          </ac:spMkLst>
        </pc:spChg>
        <pc:spChg chg="add mod">
          <ac:chgData name="Manal El Bakkouri" userId="8b130982-2e3f-4164-b881-fd3a2e4b2453" providerId="ADAL" clId="{4457FA57-250B-44AC-8655-05D46C5A3D8A}" dt="2023-06-01T10:37:47.479" v="714" actId="571"/>
          <ac:spMkLst>
            <pc:docMk/>
            <pc:sldMk cId="3488563027" sldId="230717647"/>
            <ac:spMk id="84" creationId="{3CD131B2-CE1D-4368-9261-9991F44E9DA6}"/>
          </ac:spMkLst>
        </pc:spChg>
        <pc:spChg chg="add mod">
          <ac:chgData name="Manal El Bakkouri" userId="8b130982-2e3f-4164-b881-fd3a2e4b2453" providerId="ADAL" clId="{4457FA57-250B-44AC-8655-05D46C5A3D8A}" dt="2023-06-01T10:37:47.479" v="714" actId="571"/>
          <ac:spMkLst>
            <pc:docMk/>
            <pc:sldMk cId="3488563027" sldId="230717647"/>
            <ac:spMk id="85" creationId="{5C5E7E2C-5E78-4DA1-8E5F-60AF998F51EF}"/>
          </ac:spMkLst>
        </pc:spChg>
        <pc:spChg chg="add mod">
          <ac:chgData name="Manal El Bakkouri" userId="8b130982-2e3f-4164-b881-fd3a2e4b2453" providerId="ADAL" clId="{4457FA57-250B-44AC-8655-05D46C5A3D8A}" dt="2023-06-01T10:37:47.479" v="714" actId="571"/>
          <ac:spMkLst>
            <pc:docMk/>
            <pc:sldMk cId="3488563027" sldId="230717647"/>
            <ac:spMk id="89" creationId="{3F496CB2-1B99-4AFF-A0EC-BD507E74E186}"/>
          </ac:spMkLst>
        </pc:spChg>
        <pc:spChg chg="add mod topLvl">
          <ac:chgData name="Manal El Bakkouri" userId="8b130982-2e3f-4164-b881-fd3a2e4b2453" providerId="ADAL" clId="{4457FA57-250B-44AC-8655-05D46C5A3D8A}" dt="2023-06-01T10:43:17.873" v="789" actId="165"/>
          <ac:spMkLst>
            <pc:docMk/>
            <pc:sldMk cId="3488563027" sldId="230717647"/>
            <ac:spMk id="92" creationId="{CECFC263-7C38-4534-8474-32BEE3ACCB74}"/>
          </ac:spMkLst>
        </pc:spChg>
        <pc:spChg chg="add mod topLvl">
          <ac:chgData name="Manal El Bakkouri" userId="8b130982-2e3f-4164-b881-fd3a2e4b2453" providerId="ADAL" clId="{4457FA57-250B-44AC-8655-05D46C5A3D8A}" dt="2023-06-01T10:43:17.873" v="789" actId="165"/>
          <ac:spMkLst>
            <pc:docMk/>
            <pc:sldMk cId="3488563027" sldId="230717647"/>
            <ac:spMk id="93" creationId="{F1B911A7-4A29-4995-8029-FE29E90A9D57}"/>
          </ac:spMkLst>
        </pc:spChg>
        <pc:spChg chg="add mod">
          <ac:chgData name="Manal El Bakkouri" userId="8b130982-2e3f-4164-b881-fd3a2e4b2453" providerId="ADAL" clId="{4457FA57-250B-44AC-8655-05D46C5A3D8A}" dt="2023-06-01T10:44:01.327" v="798" actId="554"/>
          <ac:spMkLst>
            <pc:docMk/>
            <pc:sldMk cId="3488563027" sldId="230717647"/>
            <ac:spMk id="94" creationId="{4A8B57C2-DE2B-4D68-ACD5-44D191F51DF4}"/>
          </ac:spMkLst>
        </pc:spChg>
        <pc:spChg chg="add mod">
          <ac:chgData name="Manal El Bakkouri" userId="8b130982-2e3f-4164-b881-fd3a2e4b2453" providerId="ADAL" clId="{4457FA57-250B-44AC-8655-05D46C5A3D8A}" dt="2023-06-01T10:44:16.327" v="800" actId="207"/>
          <ac:spMkLst>
            <pc:docMk/>
            <pc:sldMk cId="3488563027" sldId="230717647"/>
            <ac:spMk id="95" creationId="{C6DA25DC-A35C-4358-BF19-9F364133A0E6}"/>
          </ac:spMkLst>
        </pc:spChg>
        <pc:spChg chg="add mod topLvl">
          <ac:chgData name="Manal El Bakkouri" userId="8b130982-2e3f-4164-b881-fd3a2e4b2453" providerId="ADAL" clId="{4457FA57-250B-44AC-8655-05D46C5A3D8A}" dt="2023-06-01T10:58:41.478" v="854" actId="113"/>
          <ac:spMkLst>
            <pc:docMk/>
            <pc:sldMk cId="3488563027" sldId="230717647"/>
            <ac:spMk id="97" creationId="{1B302C39-0E8D-473B-9E57-D2821450CF7D}"/>
          </ac:spMkLst>
        </pc:spChg>
        <pc:spChg chg="add mod topLvl">
          <ac:chgData name="Manal El Bakkouri" userId="8b130982-2e3f-4164-b881-fd3a2e4b2453" providerId="ADAL" clId="{4457FA57-250B-44AC-8655-05D46C5A3D8A}" dt="2023-06-01T10:43:17.873" v="789" actId="165"/>
          <ac:spMkLst>
            <pc:docMk/>
            <pc:sldMk cId="3488563027" sldId="230717647"/>
            <ac:spMk id="98" creationId="{FCD7E7E8-B648-484C-82F2-023E913130DF}"/>
          </ac:spMkLst>
        </pc:spChg>
        <pc:spChg chg="add mod">
          <ac:chgData name="Manal El Bakkouri" userId="8b130982-2e3f-4164-b881-fd3a2e4b2453" providerId="ADAL" clId="{4457FA57-250B-44AC-8655-05D46C5A3D8A}" dt="2023-06-01T10:57:16.278" v="852" actId="207"/>
          <ac:spMkLst>
            <pc:docMk/>
            <pc:sldMk cId="3488563027" sldId="230717647"/>
            <ac:spMk id="99" creationId="{BA0F92E8-C93F-450B-9FAE-D4B0B22B5F4B}"/>
          </ac:spMkLst>
        </pc:spChg>
        <pc:spChg chg="add mod">
          <ac:chgData name="Manal El Bakkouri" userId="8b130982-2e3f-4164-b881-fd3a2e4b2453" providerId="ADAL" clId="{4457FA57-250B-44AC-8655-05D46C5A3D8A}" dt="2023-06-01T10:44:19.172" v="801" actId="207"/>
          <ac:spMkLst>
            <pc:docMk/>
            <pc:sldMk cId="3488563027" sldId="230717647"/>
            <ac:spMk id="100" creationId="{714C5B84-86C9-4207-B5CF-75E39833223B}"/>
          </ac:spMkLst>
        </pc:spChg>
        <pc:spChg chg="add mod topLvl">
          <ac:chgData name="Manal El Bakkouri" userId="8b130982-2e3f-4164-b881-fd3a2e4b2453" providerId="ADAL" clId="{4457FA57-250B-44AC-8655-05D46C5A3D8A}" dt="2023-06-01T10:58:49.197" v="856" actId="207"/>
          <ac:spMkLst>
            <pc:docMk/>
            <pc:sldMk cId="3488563027" sldId="230717647"/>
            <ac:spMk id="101" creationId="{A589B8D1-EBFE-47A2-91D5-BC3070DBB14E}"/>
          </ac:spMkLst>
        </pc:spChg>
        <pc:spChg chg="add mod">
          <ac:chgData name="Manal El Bakkouri" userId="8b130982-2e3f-4164-b881-fd3a2e4b2453" providerId="ADAL" clId="{4457FA57-250B-44AC-8655-05D46C5A3D8A}" dt="2023-06-01T10:57:12.868" v="851" actId="207"/>
          <ac:spMkLst>
            <pc:docMk/>
            <pc:sldMk cId="3488563027" sldId="230717647"/>
            <ac:spMk id="102" creationId="{B106ED56-2BFD-438C-9B1B-7377BB42B768}"/>
          </ac:spMkLst>
        </pc:spChg>
        <pc:grpChg chg="add del mod">
          <ac:chgData name="Manal El Bakkouri" userId="8b130982-2e3f-4164-b881-fd3a2e4b2453" providerId="ADAL" clId="{4457FA57-250B-44AC-8655-05D46C5A3D8A}" dt="2023-06-01T10:43:17.873" v="789" actId="165"/>
          <ac:grpSpMkLst>
            <pc:docMk/>
            <pc:sldMk cId="3488563027" sldId="230717647"/>
            <ac:grpSpMk id="2" creationId="{191DEF51-8EE4-4440-8B0B-D05E79022943}"/>
          </ac:grpSpMkLst>
        </pc:grpChg>
        <pc:picChg chg="mod modCrop">
          <ac:chgData name="Manal El Bakkouri" userId="8b130982-2e3f-4164-b881-fd3a2e4b2453" providerId="ADAL" clId="{4457FA57-250B-44AC-8655-05D46C5A3D8A}" dt="2023-06-01T10:36:54.209" v="690" actId="732"/>
          <ac:picMkLst>
            <pc:docMk/>
            <pc:sldMk cId="3488563027" sldId="230717647"/>
            <ac:picMk id="30" creationId="{E4EE3A98-AFF2-40BD-8BA0-FEFCD4A7176A}"/>
          </ac:picMkLst>
        </pc:picChg>
      </pc:sldChg>
      <pc:sldChg chg="addSp delSp modSp mod ord modNotesTx">
        <pc:chgData name="Manal El Bakkouri" userId="8b130982-2e3f-4164-b881-fd3a2e4b2453" providerId="ADAL" clId="{4457FA57-250B-44AC-8655-05D46C5A3D8A}" dt="2023-06-09T11:26:49.350" v="21714" actId="20577"/>
        <pc:sldMkLst>
          <pc:docMk/>
          <pc:sldMk cId="4175492050" sldId="230717649"/>
        </pc:sldMkLst>
        <pc:spChg chg="del">
          <ac:chgData name="Manal El Bakkouri" userId="8b130982-2e3f-4164-b881-fd3a2e4b2453" providerId="ADAL" clId="{4457FA57-250B-44AC-8655-05D46C5A3D8A}" dt="2023-06-01T10:50:46.897" v="802" actId="478"/>
          <ac:spMkLst>
            <pc:docMk/>
            <pc:sldMk cId="4175492050" sldId="230717649"/>
            <ac:spMk id="5" creationId="{8C789F9E-F64F-466D-86C3-E924DB03B1E2}"/>
          </ac:spMkLst>
        </pc:spChg>
        <pc:spChg chg="del">
          <ac:chgData name="Manal El Bakkouri" userId="8b130982-2e3f-4164-b881-fd3a2e4b2453" providerId="ADAL" clId="{4457FA57-250B-44AC-8655-05D46C5A3D8A}" dt="2023-06-01T10:50:46.897" v="802" actId="478"/>
          <ac:spMkLst>
            <pc:docMk/>
            <pc:sldMk cId="4175492050" sldId="230717649"/>
            <ac:spMk id="6" creationId="{60762AD0-F8A8-48BF-A5C3-1E1EC9EB0ACA}"/>
          </ac:spMkLst>
        </pc:spChg>
        <pc:spChg chg="del">
          <ac:chgData name="Manal El Bakkouri" userId="8b130982-2e3f-4164-b881-fd3a2e4b2453" providerId="ADAL" clId="{4457FA57-250B-44AC-8655-05D46C5A3D8A}" dt="2023-06-01T10:50:46.897" v="802" actId="478"/>
          <ac:spMkLst>
            <pc:docMk/>
            <pc:sldMk cId="4175492050" sldId="230717649"/>
            <ac:spMk id="7" creationId="{480FDD5F-620D-43F6-B2EE-221371991A04}"/>
          </ac:spMkLst>
        </pc:spChg>
        <pc:spChg chg="del">
          <ac:chgData name="Manal El Bakkouri" userId="8b130982-2e3f-4164-b881-fd3a2e4b2453" providerId="ADAL" clId="{4457FA57-250B-44AC-8655-05D46C5A3D8A}" dt="2023-06-01T10:50:46.897" v="802" actId="478"/>
          <ac:spMkLst>
            <pc:docMk/>
            <pc:sldMk cId="4175492050" sldId="230717649"/>
            <ac:spMk id="8" creationId="{F8551575-2B41-4FB9-96FC-B7C459E36DCE}"/>
          </ac:spMkLst>
        </pc:spChg>
        <pc:spChg chg="del">
          <ac:chgData name="Manal El Bakkouri" userId="8b130982-2e3f-4164-b881-fd3a2e4b2453" providerId="ADAL" clId="{4457FA57-250B-44AC-8655-05D46C5A3D8A}" dt="2023-06-01T10:50:46.897" v="802" actId="478"/>
          <ac:spMkLst>
            <pc:docMk/>
            <pc:sldMk cId="4175492050" sldId="230717649"/>
            <ac:spMk id="9" creationId="{2FA6B15D-B74F-43D4-BBE3-9335F1594546}"/>
          </ac:spMkLst>
        </pc:spChg>
        <pc:spChg chg="del">
          <ac:chgData name="Manal El Bakkouri" userId="8b130982-2e3f-4164-b881-fd3a2e4b2453" providerId="ADAL" clId="{4457FA57-250B-44AC-8655-05D46C5A3D8A}" dt="2023-06-01T10:50:46.897" v="802" actId="478"/>
          <ac:spMkLst>
            <pc:docMk/>
            <pc:sldMk cId="4175492050" sldId="230717649"/>
            <ac:spMk id="10" creationId="{F2D893C2-0458-493E-8EC4-6A4DDCCCA11F}"/>
          </ac:spMkLst>
        </pc:spChg>
        <pc:spChg chg="del">
          <ac:chgData name="Manal El Bakkouri" userId="8b130982-2e3f-4164-b881-fd3a2e4b2453" providerId="ADAL" clId="{4457FA57-250B-44AC-8655-05D46C5A3D8A}" dt="2023-06-01T10:50:46.897" v="802" actId="478"/>
          <ac:spMkLst>
            <pc:docMk/>
            <pc:sldMk cId="4175492050" sldId="230717649"/>
            <ac:spMk id="11" creationId="{0CDC3864-D6BC-4ADF-8EAA-D1777AFB99C0}"/>
          </ac:spMkLst>
        </pc:spChg>
        <pc:spChg chg="del">
          <ac:chgData name="Manal El Bakkouri" userId="8b130982-2e3f-4164-b881-fd3a2e4b2453" providerId="ADAL" clId="{4457FA57-250B-44AC-8655-05D46C5A3D8A}" dt="2023-06-01T10:50:46.897" v="802" actId="478"/>
          <ac:spMkLst>
            <pc:docMk/>
            <pc:sldMk cId="4175492050" sldId="230717649"/>
            <ac:spMk id="12" creationId="{FEC0ACF8-E283-4C16-B669-DB57FD209DEA}"/>
          </ac:spMkLst>
        </pc:spChg>
        <pc:spChg chg="del">
          <ac:chgData name="Manal El Bakkouri" userId="8b130982-2e3f-4164-b881-fd3a2e4b2453" providerId="ADAL" clId="{4457FA57-250B-44AC-8655-05D46C5A3D8A}" dt="2023-06-01T10:50:46.897" v="802" actId="478"/>
          <ac:spMkLst>
            <pc:docMk/>
            <pc:sldMk cId="4175492050" sldId="230717649"/>
            <ac:spMk id="13" creationId="{AE427BC0-6F0A-49D1-BE72-960E76E03889}"/>
          </ac:spMkLst>
        </pc:spChg>
        <pc:spChg chg="del">
          <ac:chgData name="Manal El Bakkouri" userId="8b130982-2e3f-4164-b881-fd3a2e4b2453" providerId="ADAL" clId="{4457FA57-250B-44AC-8655-05D46C5A3D8A}" dt="2023-06-01T10:50:46.897" v="802" actId="478"/>
          <ac:spMkLst>
            <pc:docMk/>
            <pc:sldMk cId="4175492050" sldId="230717649"/>
            <ac:spMk id="14" creationId="{66951045-4CB3-4E21-AB9B-B7314D5139CF}"/>
          </ac:spMkLst>
        </pc:spChg>
        <pc:spChg chg="mod">
          <ac:chgData name="Manal El Bakkouri" userId="8b130982-2e3f-4164-b881-fd3a2e4b2453" providerId="ADAL" clId="{4457FA57-250B-44AC-8655-05D46C5A3D8A}" dt="2023-06-06T10:22:32.916" v="9602" actId="403"/>
          <ac:spMkLst>
            <pc:docMk/>
            <pc:sldMk cId="4175492050" sldId="230717649"/>
            <ac:spMk id="18" creationId="{9E897114-16E6-401D-B932-B6A558FA84FF}"/>
          </ac:spMkLst>
        </pc:spChg>
        <pc:spChg chg="mod">
          <ac:chgData name="Manal El Bakkouri" userId="8b130982-2e3f-4164-b881-fd3a2e4b2453" providerId="ADAL" clId="{4457FA57-250B-44AC-8655-05D46C5A3D8A}" dt="2023-06-06T10:22:01.361" v="9596" actId="1076"/>
          <ac:spMkLst>
            <pc:docMk/>
            <pc:sldMk cId="4175492050" sldId="230717649"/>
            <ac:spMk id="19" creationId="{DF141E54-C5DA-478B-9839-7C833A0845D1}"/>
          </ac:spMkLst>
        </pc:spChg>
        <pc:spChg chg="mod">
          <ac:chgData name="Manal El Bakkouri" userId="8b130982-2e3f-4164-b881-fd3a2e4b2453" providerId="ADAL" clId="{4457FA57-250B-44AC-8655-05D46C5A3D8A}" dt="2023-06-06T10:22:29.804" v="9601" actId="403"/>
          <ac:spMkLst>
            <pc:docMk/>
            <pc:sldMk cId="4175492050" sldId="230717649"/>
            <ac:spMk id="21" creationId="{F9A8089F-3C89-4BF4-B92A-0DA27414949C}"/>
          </ac:spMkLst>
        </pc:spChg>
        <pc:spChg chg="mod">
          <ac:chgData name="Manal El Bakkouri" userId="8b130982-2e3f-4164-b881-fd3a2e4b2453" providerId="ADAL" clId="{4457FA57-250B-44AC-8655-05D46C5A3D8A}" dt="2023-06-06T10:21:00.904" v="9592" actId="14100"/>
          <ac:spMkLst>
            <pc:docMk/>
            <pc:sldMk cId="4175492050" sldId="230717649"/>
            <ac:spMk id="22" creationId="{AD92E5DD-7C42-47E4-A353-AE7991721067}"/>
          </ac:spMkLst>
        </pc:spChg>
        <pc:spChg chg="mod">
          <ac:chgData name="Manal El Bakkouri" userId="8b130982-2e3f-4164-b881-fd3a2e4b2453" providerId="ADAL" clId="{4457FA57-250B-44AC-8655-05D46C5A3D8A}" dt="2023-06-06T10:22:27.005" v="9600" actId="403"/>
          <ac:spMkLst>
            <pc:docMk/>
            <pc:sldMk cId="4175492050" sldId="230717649"/>
            <ac:spMk id="24" creationId="{D017F738-0D8A-40A7-B780-85C00A0E0579}"/>
          </ac:spMkLst>
        </pc:spChg>
        <pc:spChg chg="mod">
          <ac:chgData name="Manal El Bakkouri" userId="8b130982-2e3f-4164-b881-fd3a2e4b2453" providerId="ADAL" clId="{4457FA57-250B-44AC-8655-05D46C5A3D8A}" dt="2023-06-06T10:20:55.943" v="9589" actId="1076"/>
          <ac:spMkLst>
            <pc:docMk/>
            <pc:sldMk cId="4175492050" sldId="230717649"/>
            <ac:spMk id="25" creationId="{027CDEF6-D753-4E3A-A2F2-66421587AB0A}"/>
          </ac:spMkLst>
        </pc:spChg>
        <pc:spChg chg="mod">
          <ac:chgData name="Manal El Bakkouri" userId="8b130982-2e3f-4164-b881-fd3a2e4b2453" providerId="ADAL" clId="{4457FA57-250B-44AC-8655-05D46C5A3D8A}" dt="2023-06-06T10:22:23.500" v="9599" actId="403"/>
          <ac:spMkLst>
            <pc:docMk/>
            <pc:sldMk cId="4175492050" sldId="230717649"/>
            <ac:spMk id="28" creationId="{94F1F7CB-0B21-4617-B90F-BC0E28D69DCA}"/>
          </ac:spMkLst>
        </pc:spChg>
        <pc:spChg chg="mod">
          <ac:chgData name="Manal El Bakkouri" userId="8b130982-2e3f-4164-b881-fd3a2e4b2453" providerId="ADAL" clId="{4457FA57-250B-44AC-8655-05D46C5A3D8A}" dt="2023-06-06T10:22:10.186" v="9598" actId="403"/>
          <ac:spMkLst>
            <pc:docMk/>
            <pc:sldMk cId="4175492050" sldId="230717649"/>
            <ac:spMk id="29" creationId="{FBB94542-F476-41EC-8884-6B46762304C4}"/>
          </ac:spMkLst>
        </pc:spChg>
        <pc:spChg chg="mod">
          <ac:chgData name="Manal El Bakkouri" userId="8b130982-2e3f-4164-b881-fd3a2e4b2453" providerId="ADAL" clId="{4457FA57-250B-44AC-8655-05D46C5A3D8A}" dt="2023-06-06T10:22:35.628" v="9603" actId="403"/>
          <ac:spMkLst>
            <pc:docMk/>
            <pc:sldMk cId="4175492050" sldId="230717649"/>
            <ac:spMk id="40" creationId="{F349649A-4417-42C4-9837-6EB393A324ED}"/>
          </ac:spMkLst>
        </pc:spChg>
        <pc:spChg chg="mod">
          <ac:chgData name="Manal El Bakkouri" userId="8b130982-2e3f-4164-b881-fd3a2e4b2453" providerId="ADAL" clId="{4457FA57-250B-44AC-8655-05D46C5A3D8A}" dt="2023-06-06T10:22:39.285" v="9604" actId="403"/>
          <ac:spMkLst>
            <pc:docMk/>
            <pc:sldMk cId="4175492050" sldId="230717649"/>
            <ac:spMk id="41" creationId="{5F6AA61C-232E-44DB-BFE4-55429002198D}"/>
          </ac:spMkLst>
        </pc:spChg>
        <pc:spChg chg="mod">
          <ac:chgData name="Manal El Bakkouri" userId="8b130982-2e3f-4164-b881-fd3a2e4b2453" providerId="ADAL" clId="{4457FA57-250B-44AC-8655-05D46C5A3D8A}" dt="2023-06-06T10:22:42.092" v="9605" actId="403"/>
          <ac:spMkLst>
            <pc:docMk/>
            <pc:sldMk cId="4175492050" sldId="230717649"/>
            <ac:spMk id="42" creationId="{249D6EA6-44B7-49F8-A9CC-520455186062}"/>
          </ac:spMkLst>
        </pc:spChg>
        <pc:spChg chg="mod">
          <ac:chgData name="Manal El Bakkouri" userId="8b130982-2e3f-4164-b881-fd3a2e4b2453" providerId="ADAL" clId="{4457FA57-250B-44AC-8655-05D46C5A3D8A}" dt="2023-06-06T10:22:45.037" v="9606" actId="403"/>
          <ac:spMkLst>
            <pc:docMk/>
            <pc:sldMk cId="4175492050" sldId="230717649"/>
            <ac:spMk id="43" creationId="{AE954443-7235-475C-B6EB-8F63B1642308}"/>
          </ac:spMkLst>
        </pc:spChg>
        <pc:spChg chg="mod">
          <ac:chgData name="Manal El Bakkouri" userId="8b130982-2e3f-4164-b881-fd3a2e4b2453" providerId="ADAL" clId="{4457FA57-250B-44AC-8655-05D46C5A3D8A}" dt="2023-06-06T10:20:22.951" v="9578" actId="1076"/>
          <ac:spMkLst>
            <pc:docMk/>
            <pc:sldMk cId="4175492050" sldId="230717649"/>
            <ac:spMk id="45" creationId="{18C561DE-A30F-4FB1-958D-D2F45FC43B87}"/>
          </ac:spMkLst>
        </pc:spChg>
        <pc:spChg chg="mod">
          <ac:chgData name="Manal El Bakkouri" userId="8b130982-2e3f-4164-b881-fd3a2e4b2453" providerId="ADAL" clId="{4457FA57-250B-44AC-8655-05D46C5A3D8A}" dt="2023-06-06T10:20:30.095" v="9582" actId="14100"/>
          <ac:spMkLst>
            <pc:docMk/>
            <pc:sldMk cId="4175492050" sldId="230717649"/>
            <ac:spMk id="46" creationId="{6323946B-DF9D-444C-AB38-A199BEAFADE8}"/>
          </ac:spMkLst>
        </pc:spChg>
        <pc:spChg chg="mod">
          <ac:chgData name="Manal El Bakkouri" userId="8b130982-2e3f-4164-b881-fd3a2e4b2453" providerId="ADAL" clId="{4457FA57-250B-44AC-8655-05D46C5A3D8A}" dt="2023-06-06T10:20:38.599" v="9585" actId="14100"/>
          <ac:spMkLst>
            <pc:docMk/>
            <pc:sldMk cId="4175492050" sldId="230717649"/>
            <ac:spMk id="47" creationId="{4775C403-D3B8-443F-954A-B622B7514775}"/>
          </ac:spMkLst>
        </pc:spChg>
        <pc:spChg chg="add mod">
          <ac:chgData name="Manal El Bakkouri" userId="8b130982-2e3f-4164-b881-fd3a2e4b2453" providerId="ADAL" clId="{4457FA57-250B-44AC-8655-05D46C5A3D8A}" dt="2023-06-09T11:26:43.398" v="21712" actId="408"/>
          <ac:spMkLst>
            <pc:docMk/>
            <pc:sldMk cId="4175492050" sldId="230717649"/>
            <ac:spMk id="69" creationId="{97C69D36-9FC6-4E50-A71B-E08274077504}"/>
          </ac:spMkLst>
        </pc:spChg>
        <pc:spChg chg="add mod">
          <ac:chgData name="Manal El Bakkouri" userId="8b130982-2e3f-4164-b881-fd3a2e4b2453" providerId="ADAL" clId="{4457FA57-250B-44AC-8655-05D46C5A3D8A}" dt="2023-06-09T11:26:49.350" v="21714" actId="20577"/>
          <ac:spMkLst>
            <pc:docMk/>
            <pc:sldMk cId="4175492050" sldId="230717649"/>
            <ac:spMk id="70" creationId="{04C22788-982A-495B-9CAE-614FAA2FDC27}"/>
          </ac:spMkLst>
        </pc:spChg>
        <pc:spChg chg="add mod">
          <ac:chgData name="Manal El Bakkouri" userId="8b130982-2e3f-4164-b881-fd3a2e4b2453" providerId="ADAL" clId="{4457FA57-250B-44AC-8655-05D46C5A3D8A}" dt="2023-06-09T11:25:42.383" v="21695" actId="14100"/>
          <ac:spMkLst>
            <pc:docMk/>
            <pc:sldMk cId="4175492050" sldId="230717649"/>
            <ac:spMk id="71" creationId="{A3DD28D8-B35B-465E-85D9-F0D6922239B0}"/>
          </ac:spMkLst>
        </pc:spChg>
        <pc:spChg chg="add del mod">
          <ac:chgData name="Manal El Bakkouri" userId="8b130982-2e3f-4164-b881-fd3a2e4b2453" providerId="ADAL" clId="{4457FA57-250B-44AC-8655-05D46C5A3D8A}" dt="2023-06-06T10:35:16.301" v="9756" actId="478"/>
          <ac:spMkLst>
            <pc:docMk/>
            <pc:sldMk cId="4175492050" sldId="230717649"/>
            <ac:spMk id="72" creationId="{2889576F-C8CE-400B-B9B1-DAD09A61CB53}"/>
          </ac:spMkLst>
        </pc:spChg>
        <pc:spChg chg="add del mod">
          <ac:chgData name="Manal El Bakkouri" userId="8b130982-2e3f-4164-b881-fd3a2e4b2453" providerId="ADAL" clId="{4457FA57-250B-44AC-8655-05D46C5A3D8A}" dt="2023-06-06T08:38:17.197" v="8805" actId="478"/>
          <ac:spMkLst>
            <pc:docMk/>
            <pc:sldMk cId="4175492050" sldId="230717649"/>
            <ac:spMk id="76" creationId="{EBF7671F-4923-4CC3-8A4A-9E1F3882F78A}"/>
          </ac:spMkLst>
        </pc:spChg>
        <pc:spChg chg="add del mod">
          <ac:chgData name="Manal El Bakkouri" userId="8b130982-2e3f-4164-b881-fd3a2e4b2453" providerId="ADAL" clId="{4457FA57-250B-44AC-8655-05D46C5A3D8A}" dt="2023-06-06T10:35:16.301" v="9756" actId="478"/>
          <ac:spMkLst>
            <pc:docMk/>
            <pc:sldMk cId="4175492050" sldId="230717649"/>
            <ac:spMk id="77" creationId="{7FD831BB-7647-46E1-9641-926991319039}"/>
          </ac:spMkLst>
        </pc:spChg>
        <pc:spChg chg="mod">
          <ac:chgData name="Manal El Bakkouri" userId="8b130982-2e3f-4164-b881-fd3a2e4b2453" providerId="ADAL" clId="{4457FA57-250B-44AC-8655-05D46C5A3D8A}" dt="2023-06-09T11:05:47.203" v="21486"/>
          <ac:spMkLst>
            <pc:docMk/>
            <pc:sldMk cId="4175492050" sldId="230717649"/>
            <ac:spMk id="77" creationId="{E8C327EF-08EC-49FC-99EC-CBC49E31F562}"/>
          </ac:spMkLst>
        </pc:spChg>
        <pc:spChg chg="mod">
          <ac:chgData name="Manal El Bakkouri" userId="8b130982-2e3f-4164-b881-fd3a2e4b2453" providerId="ADAL" clId="{4457FA57-250B-44AC-8655-05D46C5A3D8A}" dt="2023-06-09T11:05:47.203" v="21486"/>
          <ac:spMkLst>
            <pc:docMk/>
            <pc:sldMk cId="4175492050" sldId="230717649"/>
            <ac:spMk id="78" creationId="{4939AA97-C3E3-4EF4-9DFB-A6A3D06FD2A9}"/>
          </ac:spMkLst>
        </pc:spChg>
        <pc:spChg chg="add del mod">
          <ac:chgData name="Manal El Bakkouri" userId="8b130982-2e3f-4164-b881-fd3a2e4b2453" providerId="ADAL" clId="{4457FA57-250B-44AC-8655-05D46C5A3D8A}" dt="2023-06-07T09:59:23.459" v="17580" actId="478"/>
          <ac:spMkLst>
            <pc:docMk/>
            <pc:sldMk cId="4175492050" sldId="230717649"/>
            <ac:spMk id="78" creationId="{5EA9EF6D-EEA4-4D12-9BA9-2728D0BCD061}"/>
          </ac:spMkLst>
        </pc:spChg>
        <pc:spChg chg="add del mod">
          <ac:chgData name="Manal El Bakkouri" userId="8b130982-2e3f-4164-b881-fd3a2e4b2453" providerId="ADAL" clId="{4457FA57-250B-44AC-8655-05D46C5A3D8A}" dt="2023-06-06T10:35:16.301" v="9756" actId="478"/>
          <ac:spMkLst>
            <pc:docMk/>
            <pc:sldMk cId="4175492050" sldId="230717649"/>
            <ac:spMk id="79" creationId="{BC022103-40C5-4A02-B9F7-71F567B274D0}"/>
          </ac:spMkLst>
        </pc:spChg>
        <pc:spChg chg="add del mod">
          <ac:chgData name="Manal El Bakkouri" userId="8b130982-2e3f-4164-b881-fd3a2e4b2453" providerId="ADAL" clId="{4457FA57-250B-44AC-8655-05D46C5A3D8A}" dt="2023-06-06T08:38:17.197" v="8805" actId="478"/>
          <ac:spMkLst>
            <pc:docMk/>
            <pc:sldMk cId="4175492050" sldId="230717649"/>
            <ac:spMk id="80" creationId="{01891169-942F-4B1F-A269-C63F6F5BEA99}"/>
          </ac:spMkLst>
        </pc:spChg>
        <pc:spChg chg="mod">
          <ac:chgData name="Manal El Bakkouri" userId="8b130982-2e3f-4164-b881-fd3a2e4b2453" providerId="ADAL" clId="{4457FA57-250B-44AC-8655-05D46C5A3D8A}" dt="2023-06-09T11:06:41.538" v="21497" actId="207"/>
          <ac:spMkLst>
            <pc:docMk/>
            <pc:sldMk cId="4175492050" sldId="230717649"/>
            <ac:spMk id="80" creationId="{79AC494A-7DBA-43E8-A361-17D893CD9CEC}"/>
          </ac:spMkLst>
        </pc:spChg>
        <pc:spChg chg="mod">
          <ac:chgData name="Manal El Bakkouri" userId="8b130982-2e3f-4164-b881-fd3a2e4b2453" providerId="ADAL" clId="{4457FA57-250B-44AC-8655-05D46C5A3D8A}" dt="2023-06-09T11:06:46.291" v="21498" actId="113"/>
          <ac:spMkLst>
            <pc:docMk/>
            <pc:sldMk cId="4175492050" sldId="230717649"/>
            <ac:spMk id="81" creationId="{CC475376-771F-4E82-8087-9AE234174C34}"/>
          </ac:spMkLst>
        </pc:spChg>
        <pc:spChg chg="add del mod">
          <ac:chgData name="Manal El Bakkouri" userId="8b130982-2e3f-4164-b881-fd3a2e4b2453" providerId="ADAL" clId="{4457FA57-250B-44AC-8655-05D46C5A3D8A}" dt="2023-06-06T10:35:16.301" v="9756" actId="478"/>
          <ac:spMkLst>
            <pc:docMk/>
            <pc:sldMk cId="4175492050" sldId="230717649"/>
            <ac:spMk id="81" creationId="{FA86A918-3A95-420C-A95C-6CBA00F04691}"/>
          </ac:spMkLst>
        </pc:spChg>
        <pc:spChg chg="add del mod">
          <ac:chgData name="Manal El Bakkouri" userId="8b130982-2e3f-4164-b881-fd3a2e4b2453" providerId="ADAL" clId="{4457FA57-250B-44AC-8655-05D46C5A3D8A}" dt="2023-06-07T09:59:23.459" v="17580" actId="478"/>
          <ac:spMkLst>
            <pc:docMk/>
            <pc:sldMk cId="4175492050" sldId="230717649"/>
            <ac:spMk id="82" creationId="{887D39DC-28E8-4C34-A365-76691DBB0531}"/>
          </ac:spMkLst>
        </pc:spChg>
        <pc:spChg chg="add del mod">
          <ac:chgData name="Manal El Bakkouri" userId="8b130982-2e3f-4164-b881-fd3a2e4b2453" providerId="ADAL" clId="{4457FA57-250B-44AC-8655-05D46C5A3D8A}" dt="2023-06-06T10:35:16.301" v="9756" actId="478"/>
          <ac:spMkLst>
            <pc:docMk/>
            <pc:sldMk cId="4175492050" sldId="230717649"/>
            <ac:spMk id="83" creationId="{36BBD07E-E048-4910-986E-25DE88C832FA}"/>
          </ac:spMkLst>
        </pc:spChg>
        <pc:spChg chg="mod">
          <ac:chgData name="Manal El Bakkouri" userId="8b130982-2e3f-4164-b881-fd3a2e4b2453" providerId="ADAL" clId="{4457FA57-250B-44AC-8655-05D46C5A3D8A}" dt="2023-06-09T11:06:11.250" v="21491"/>
          <ac:spMkLst>
            <pc:docMk/>
            <pc:sldMk cId="4175492050" sldId="230717649"/>
            <ac:spMk id="83" creationId="{C1225BBE-ED90-46A5-B8CF-3EF402801FC7}"/>
          </ac:spMkLst>
        </pc:spChg>
        <pc:spChg chg="add del mod">
          <ac:chgData name="Manal El Bakkouri" userId="8b130982-2e3f-4164-b881-fd3a2e4b2453" providerId="ADAL" clId="{4457FA57-250B-44AC-8655-05D46C5A3D8A}" dt="2023-06-06T10:35:16.301" v="9756" actId="478"/>
          <ac:spMkLst>
            <pc:docMk/>
            <pc:sldMk cId="4175492050" sldId="230717649"/>
            <ac:spMk id="84" creationId="{6C7C1686-AA96-4BA5-A5BC-F643B19C8145}"/>
          </ac:spMkLst>
        </pc:spChg>
        <pc:spChg chg="mod">
          <ac:chgData name="Manal El Bakkouri" userId="8b130982-2e3f-4164-b881-fd3a2e4b2453" providerId="ADAL" clId="{4457FA57-250B-44AC-8655-05D46C5A3D8A}" dt="2023-06-09T11:06:11.250" v="21491"/>
          <ac:spMkLst>
            <pc:docMk/>
            <pc:sldMk cId="4175492050" sldId="230717649"/>
            <ac:spMk id="84" creationId="{7A2D8028-72D3-47CC-A0F8-3C54C9CE9B59}"/>
          </ac:spMkLst>
        </pc:spChg>
        <pc:spChg chg="add del mod">
          <ac:chgData name="Manal El Bakkouri" userId="8b130982-2e3f-4164-b881-fd3a2e4b2453" providerId="ADAL" clId="{4457FA57-250B-44AC-8655-05D46C5A3D8A}" dt="2023-06-07T09:59:23.459" v="17580" actId="478"/>
          <ac:spMkLst>
            <pc:docMk/>
            <pc:sldMk cId="4175492050" sldId="230717649"/>
            <ac:spMk id="85" creationId="{BE0E9FBB-53C7-4731-BAC7-6B9056A225A5}"/>
          </ac:spMkLst>
        </pc:spChg>
        <pc:spChg chg="add del mod">
          <ac:chgData name="Manal El Bakkouri" userId="8b130982-2e3f-4164-b881-fd3a2e4b2453" providerId="ADAL" clId="{4457FA57-250B-44AC-8655-05D46C5A3D8A}" dt="2023-06-04T13:09:27.504" v="7639"/>
          <ac:spMkLst>
            <pc:docMk/>
            <pc:sldMk cId="4175492050" sldId="230717649"/>
            <ac:spMk id="85" creationId="{FE3C8531-9A99-454C-A1EB-69EF050544BC}"/>
          </ac:spMkLst>
        </pc:spChg>
        <pc:spChg chg="add mod">
          <ac:chgData name="Manal El Bakkouri" userId="8b130982-2e3f-4164-b881-fd3a2e4b2453" providerId="ADAL" clId="{4457FA57-250B-44AC-8655-05D46C5A3D8A}" dt="2023-06-04T13:09:46.484" v="7642" actId="20577"/>
          <ac:spMkLst>
            <pc:docMk/>
            <pc:sldMk cId="4175492050" sldId="230717649"/>
            <ac:spMk id="86" creationId="{A7D48DAB-18FF-466B-850D-182D187247F5}"/>
          </ac:spMkLst>
        </pc:spChg>
        <pc:spChg chg="mod">
          <ac:chgData name="Manal El Bakkouri" userId="8b130982-2e3f-4164-b881-fd3a2e4b2453" providerId="ADAL" clId="{4457FA57-250B-44AC-8655-05D46C5A3D8A}" dt="2023-06-09T11:06:11.250" v="21491"/>
          <ac:spMkLst>
            <pc:docMk/>
            <pc:sldMk cId="4175492050" sldId="230717649"/>
            <ac:spMk id="87" creationId="{2A08F18B-3578-4665-B4CE-6DCACF15632C}"/>
          </ac:spMkLst>
        </pc:spChg>
        <pc:spChg chg="add del mod">
          <ac:chgData name="Manal El Bakkouri" userId="8b130982-2e3f-4164-b881-fd3a2e4b2453" providerId="ADAL" clId="{4457FA57-250B-44AC-8655-05D46C5A3D8A}" dt="2023-06-07T09:59:23.459" v="17580" actId="478"/>
          <ac:spMkLst>
            <pc:docMk/>
            <pc:sldMk cId="4175492050" sldId="230717649"/>
            <ac:spMk id="87" creationId="{563316D1-E49C-42AC-8E13-0A76C328EDF4}"/>
          </ac:spMkLst>
        </pc:spChg>
        <pc:spChg chg="mod">
          <ac:chgData name="Manal El Bakkouri" userId="8b130982-2e3f-4164-b881-fd3a2e4b2453" providerId="ADAL" clId="{4457FA57-250B-44AC-8655-05D46C5A3D8A}" dt="2023-06-09T11:06:11.250" v="21491"/>
          <ac:spMkLst>
            <pc:docMk/>
            <pc:sldMk cId="4175492050" sldId="230717649"/>
            <ac:spMk id="88" creationId="{1083F235-F6E2-4A0D-99EE-EA47E5A4F510}"/>
          </ac:spMkLst>
        </pc:spChg>
        <pc:spChg chg="add del mod">
          <ac:chgData name="Manal El Bakkouri" userId="8b130982-2e3f-4164-b881-fd3a2e4b2453" providerId="ADAL" clId="{4457FA57-250B-44AC-8655-05D46C5A3D8A}" dt="2023-06-07T09:59:23.459" v="17580" actId="478"/>
          <ac:spMkLst>
            <pc:docMk/>
            <pc:sldMk cId="4175492050" sldId="230717649"/>
            <ac:spMk id="88" creationId="{F4DA71E7-A43F-4C23-9B7B-E813FD4901C7}"/>
          </ac:spMkLst>
        </pc:spChg>
        <pc:spChg chg="add del mod">
          <ac:chgData name="Manal El Bakkouri" userId="8b130982-2e3f-4164-b881-fd3a2e4b2453" providerId="ADAL" clId="{4457FA57-250B-44AC-8655-05D46C5A3D8A}" dt="2023-06-07T09:59:23.459" v="17580" actId="478"/>
          <ac:spMkLst>
            <pc:docMk/>
            <pc:sldMk cId="4175492050" sldId="230717649"/>
            <ac:spMk id="89" creationId="{0409EE0A-257A-4F7F-9BB6-8EF440EF39A6}"/>
          </ac:spMkLst>
        </pc:spChg>
        <pc:spChg chg="mod">
          <ac:chgData name="Manal El Bakkouri" userId="8b130982-2e3f-4164-b881-fd3a2e4b2453" providerId="ADAL" clId="{4457FA57-250B-44AC-8655-05D46C5A3D8A}" dt="2023-06-09T11:06:11.250" v="21491"/>
          <ac:spMkLst>
            <pc:docMk/>
            <pc:sldMk cId="4175492050" sldId="230717649"/>
            <ac:spMk id="90" creationId="{4B2A2C46-F277-4E0D-940B-399C7CA0448A}"/>
          </ac:spMkLst>
        </pc:spChg>
        <pc:spChg chg="add del mod">
          <ac:chgData name="Manal El Bakkouri" userId="8b130982-2e3f-4164-b881-fd3a2e4b2453" providerId="ADAL" clId="{4457FA57-250B-44AC-8655-05D46C5A3D8A}" dt="2023-06-07T09:59:23.459" v="17580" actId="478"/>
          <ac:spMkLst>
            <pc:docMk/>
            <pc:sldMk cId="4175492050" sldId="230717649"/>
            <ac:spMk id="90" creationId="{A7C701FF-E43F-4D18-B8FD-D3BEE28F445E}"/>
          </ac:spMkLst>
        </pc:spChg>
        <pc:spChg chg="add del mod">
          <ac:chgData name="Manal El Bakkouri" userId="8b130982-2e3f-4164-b881-fd3a2e4b2453" providerId="ADAL" clId="{4457FA57-250B-44AC-8655-05D46C5A3D8A}" dt="2023-06-07T09:59:23.459" v="17580" actId="478"/>
          <ac:spMkLst>
            <pc:docMk/>
            <pc:sldMk cId="4175492050" sldId="230717649"/>
            <ac:spMk id="91" creationId="{60D4DC9C-FEE9-49C6-A0C2-ECACA8A61E45}"/>
          </ac:spMkLst>
        </pc:spChg>
        <pc:spChg chg="mod">
          <ac:chgData name="Manal El Bakkouri" userId="8b130982-2e3f-4164-b881-fd3a2e4b2453" providerId="ADAL" clId="{4457FA57-250B-44AC-8655-05D46C5A3D8A}" dt="2023-06-09T11:06:11.250" v="21491"/>
          <ac:spMkLst>
            <pc:docMk/>
            <pc:sldMk cId="4175492050" sldId="230717649"/>
            <ac:spMk id="91" creationId="{7E29A5F2-FE6A-4E45-A904-A8752D252144}"/>
          </ac:spMkLst>
        </pc:spChg>
        <pc:spChg chg="add del mod">
          <ac:chgData name="Manal El Bakkouri" userId="8b130982-2e3f-4164-b881-fd3a2e4b2453" providerId="ADAL" clId="{4457FA57-250B-44AC-8655-05D46C5A3D8A}" dt="2023-06-07T09:59:23.459" v="17580" actId="478"/>
          <ac:spMkLst>
            <pc:docMk/>
            <pc:sldMk cId="4175492050" sldId="230717649"/>
            <ac:spMk id="92" creationId="{55AA536A-CD1C-4346-9324-6001DB248D55}"/>
          </ac:spMkLst>
        </pc:spChg>
        <pc:spChg chg="add del mod">
          <ac:chgData name="Manal El Bakkouri" userId="8b130982-2e3f-4164-b881-fd3a2e4b2453" providerId="ADAL" clId="{4457FA57-250B-44AC-8655-05D46C5A3D8A}" dt="2023-06-07T09:59:23.459" v="17580" actId="478"/>
          <ac:spMkLst>
            <pc:docMk/>
            <pc:sldMk cId="4175492050" sldId="230717649"/>
            <ac:spMk id="94" creationId="{339CCD56-3ED5-4DA5-8BC3-701A07E3018D}"/>
          </ac:spMkLst>
        </pc:spChg>
        <pc:spChg chg="mod">
          <ac:chgData name="Manal El Bakkouri" userId="8b130982-2e3f-4164-b881-fd3a2e4b2453" providerId="ADAL" clId="{4457FA57-250B-44AC-8655-05D46C5A3D8A}" dt="2023-06-09T11:06:28.145" v="21494" actId="207"/>
          <ac:spMkLst>
            <pc:docMk/>
            <pc:sldMk cId="4175492050" sldId="230717649"/>
            <ac:spMk id="94" creationId="{C17BDFCA-C53C-443A-A025-F20A118811C8}"/>
          </ac:spMkLst>
        </pc:spChg>
        <pc:spChg chg="mod">
          <ac:chgData name="Manal El Bakkouri" userId="8b130982-2e3f-4164-b881-fd3a2e4b2453" providerId="ADAL" clId="{4457FA57-250B-44AC-8655-05D46C5A3D8A}" dt="2023-06-07T10:00:31.393" v="17596" actId="207"/>
          <ac:spMkLst>
            <pc:docMk/>
            <pc:sldMk cId="4175492050" sldId="230717649"/>
            <ac:spMk id="96" creationId="{8FEB9F0C-B230-402B-B649-E23326FC4D8A}"/>
          </ac:spMkLst>
        </pc:spChg>
        <pc:spChg chg="mod">
          <ac:chgData name="Manal El Bakkouri" userId="8b130982-2e3f-4164-b881-fd3a2e4b2453" providerId="ADAL" clId="{4457FA57-250B-44AC-8655-05D46C5A3D8A}" dt="2023-06-07T10:00:27.653" v="17595" actId="207"/>
          <ac:spMkLst>
            <pc:docMk/>
            <pc:sldMk cId="4175492050" sldId="230717649"/>
            <ac:spMk id="97" creationId="{14998E15-658B-417F-B9DB-5BFC5645554A}"/>
          </ac:spMkLst>
        </pc:spChg>
        <pc:spChg chg="mod">
          <ac:chgData name="Manal El Bakkouri" userId="8b130982-2e3f-4164-b881-fd3a2e4b2453" providerId="ADAL" clId="{4457FA57-250B-44AC-8655-05D46C5A3D8A}" dt="2023-06-07T09:59:24.519" v="17581"/>
          <ac:spMkLst>
            <pc:docMk/>
            <pc:sldMk cId="4175492050" sldId="230717649"/>
            <ac:spMk id="99" creationId="{078268CB-427B-4772-8E27-BE2331DC0047}"/>
          </ac:spMkLst>
        </pc:spChg>
        <pc:spChg chg="mod">
          <ac:chgData name="Manal El Bakkouri" userId="8b130982-2e3f-4164-b881-fd3a2e4b2453" providerId="ADAL" clId="{4457FA57-250B-44AC-8655-05D46C5A3D8A}" dt="2023-06-07T09:59:24.519" v="17581"/>
          <ac:spMkLst>
            <pc:docMk/>
            <pc:sldMk cId="4175492050" sldId="230717649"/>
            <ac:spMk id="100" creationId="{1BD3A113-6049-468A-AE5B-BCCFDE2A11FD}"/>
          </ac:spMkLst>
        </pc:spChg>
        <pc:spChg chg="mod">
          <ac:chgData name="Manal El Bakkouri" userId="8b130982-2e3f-4164-b881-fd3a2e4b2453" providerId="ADAL" clId="{4457FA57-250B-44AC-8655-05D46C5A3D8A}" dt="2023-06-07T09:59:24.519" v="17581"/>
          <ac:spMkLst>
            <pc:docMk/>
            <pc:sldMk cId="4175492050" sldId="230717649"/>
            <ac:spMk id="102" creationId="{0C2AB9B8-8F1B-4D81-B817-CE91DE70C347}"/>
          </ac:spMkLst>
        </pc:spChg>
        <pc:spChg chg="mod">
          <ac:chgData name="Manal El Bakkouri" userId="8b130982-2e3f-4164-b881-fd3a2e4b2453" providerId="ADAL" clId="{4457FA57-250B-44AC-8655-05D46C5A3D8A}" dt="2023-06-07T09:59:24.519" v="17581"/>
          <ac:spMkLst>
            <pc:docMk/>
            <pc:sldMk cId="4175492050" sldId="230717649"/>
            <ac:spMk id="103" creationId="{99195FB4-6F79-4479-A37E-D1C0B6CF457A}"/>
          </ac:spMkLst>
        </pc:spChg>
        <pc:spChg chg="mod">
          <ac:chgData name="Manal El Bakkouri" userId="8b130982-2e3f-4164-b881-fd3a2e4b2453" providerId="ADAL" clId="{4457FA57-250B-44AC-8655-05D46C5A3D8A}" dt="2023-06-07T09:59:24.519" v="17581"/>
          <ac:spMkLst>
            <pc:docMk/>
            <pc:sldMk cId="4175492050" sldId="230717649"/>
            <ac:spMk id="105" creationId="{5C454443-F69A-4A64-B8D3-F72873F9DB55}"/>
          </ac:spMkLst>
        </pc:spChg>
        <pc:spChg chg="mod">
          <ac:chgData name="Manal El Bakkouri" userId="8b130982-2e3f-4164-b881-fd3a2e4b2453" providerId="ADAL" clId="{4457FA57-250B-44AC-8655-05D46C5A3D8A}" dt="2023-06-07T09:59:24.519" v="17581"/>
          <ac:spMkLst>
            <pc:docMk/>
            <pc:sldMk cId="4175492050" sldId="230717649"/>
            <ac:spMk id="106" creationId="{98190D97-3586-4A6B-8BDF-C2341C05AA3D}"/>
          </ac:spMkLst>
        </pc:spChg>
        <pc:spChg chg="mod">
          <ac:chgData name="Manal El Bakkouri" userId="8b130982-2e3f-4164-b881-fd3a2e4b2453" providerId="ADAL" clId="{4457FA57-250B-44AC-8655-05D46C5A3D8A}" dt="2023-06-07T10:00:17.188" v="17592" actId="207"/>
          <ac:spMkLst>
            <pc:docMk/>
            <pc:sldMk cId="4175492050" sldId="230717649"/>
            <ac:spMk id="108" creationId="{B9627EBA-29BC-4BAF-BB3D-427B49394467}"/>
          </ac:spMkLst>
        </pc:spChg>
        <pc:spChg chg="mod">
          <ac:chgData name="Manal El Bakkouri" userId="8b130982-2e3f-4164-b881-fd3a2e4b2453" providerId="ADAL" clId="{4457FA57-250B-44AC-8655-05D46C5A3D8A}" dt="2023-06-07T10:00:10.958" v="17590" actId="207"/>
          <ac:spMkLst>
            <pc:docMk/>
            <pc:sldMk cId="4175492050" sldId="230717649"/>
            <ac:spMk id="109" creationId="{C578FCC3-AC40-44A1-AB4C-628D4AA1DCF1}"/>
          </ac:spMkLst>
        </pc:spChg>
        <pc:spChg chg="mod">
          <ac:chgData name="Manal El Bakkouri" userId="8b130982-2e3f-4164-b881-fd3a2e4b2453" providerId="ADAL" clId="{4457FA57-250B-44AC-8655-05D46C5A3D8A}" dt="2023-06-09T11:06:17.462" v="21492" actId="207"/>
          <ac:spMkLst>
            <pc:docMk/>
            <pc:sldMk cId="4175492050" sldId="230717649"/>
            <ac:spMk id="110" creationId="{D8A81DEA-C5AF-499D-BA54-A586D3B46740}"/>
          </ac:spMkLst>
        </pc:spChg>
        <pc:spChg chg="add mod">
          <ac:chgData name="Manal El Bakkouri" userId="8b130982-2e3f-4164-b881-fd3a2e4b2453" providerId="ADAL" clId="{4457FA57-250B-44AC-8655-05D46C5A3D8A}" dt="2023-06-09T11:26:05.215" v="21699" actId="571"/>
          <ac:spMkLst>
            <pc:docMk/>
            <pc:sldMk cId="4175492050" sldId="230717649"/>
            <ac:spMk id="111" creationId="{2D337E1A-344B-4BF6-A0D5-68771B71A39A}"/>
          </ac:spMkLst>
        </pc:spChg>
        <pc:spChg chg="add mod">
          <ac:chgData name="Manal El Bakkouri" userId="8b130982-2e3f-4164-b881-fd3a2e4b2453" providerId="ADAL" clId="{4457FA57-250B-44AC-8655-05D46C5A3D8A}" dt="2023-06-09T11:26:43.398" v="21712" actId="408"/>
          <ac:spMkLst>
            <pc:docMk/>
            <pc:sldMk cId="4175492050" sldId="230717649"/>
            <ac:spMk id="112" creationId="{275F5B9D-89B2-4C78-B0A1-4601D29F34A9}"/>
          </ac:spMkLst>
        </pc:spChg>
        <pc:grpChg chg="add del mod">
          <ac:chgData name="Manal El Bakkouri" userId="8b130982-2e3f-4164-b881-fd3a2e4b2453" providerId="ADAL" clId="{4457FA57-250B-44AC-8655-05D46C5A3D8A}" dt="2023-06-09T11:05:49.114" v="21487"/>
          <ac:grpSpMkLst>
            <pc:docMk/>
            <pc:sldMk cId="4175492050" sldId="230717649"/>
            <ac:grpSpMk id="76" creationId="{6C2C8154-15A9-4EFE-BE17-CD88D8F9D830}"/>
          </ac:grpSpMkLst>
        </pc:grpChg>
        <pc:grpChg chg="add mod">
          <ac:chgData name="Manal El Bakkouri" userId="8b130982-2e3f-4164-b881-fd3a2e4b2453" providerId="ADAL" clId="{4457FA57-250B-44AC-8655-05D46C5A3D8A}" dt="2023-06-09T11:06:11.250" v="21491"/>
          <ac:grpSpMkLst>
            <pc:docMk/>
            <pc:sldMk cId="4175492050" sldId="230717649"/>
            <ac:grpSpMk id="79" creationId="{750CA73D-5E64-4DA3-A3A3-EDDB499FE2F8}"/>
          </ac:grpSpMkLst>
        </pc:grpChg>
        <pc:grpChg chg="add mod">
          <ac:chgData name="Manal El Bakkouri" userId="8b130982-2e3f-4164-b881-fd3a2e4b2453" providerId="ADAL" clId="{4457FA57-250B-44AC-8655-05D46C5A3D8A}" dt="2023-06-09T11:06:11.250" v="21491"/>
          <ac:grpSpMkLst>
            <pc:docMk/>
            <pc:sldMk cId="4175492050" sldId="230717649"/>
            <ac:grpSpMk id="82" creationId="{A1D7960A-E237-4494-B415-A0184FC4BA16}"/>
          </ac:grpSpMkLst>
        </pc:grpChg>
        <pc:grpChg chg="add mod">
          <ac:chgData name="Manal El Bakkouri" userId="8b130982-2e3f-4164-b881-fd3a2e4b2453" providerId="ADAL" clId="{4457FA57-250B-44AC-8655-05D46C5A3D8A}" dt="2023-06-09T11:06:11.250" v="21491"/>
          <ac:grpSpMkLst>
            <pc:docMk/>
            <pc:sldMk cId="4175492050" sldId="230717649"/>
            <ac:grpSpMk id="85" creationId="{CFF478BE-4D89-455B-9CB8-AA0EDF3FE5E8}"/>
          </ac:grpSpMkLst>
        </pc:grpChg>
        <pc:grpChg chg="add mod">
          <ac:chgData name="Manal El Bakkouri" userId="8b130982-2e3f-4164-b881-fd3a2e4b2453" providerId="ADAL" clId="{4457FA57-250B-44AC-8655-05D46C5A3D8A}" dt="2023-06-09T11:06:11.250" v="21491"/>
          <ac:grpSpMkLst>
            <pc:docMk/>
            <pc:sldMk cId="4175492050" sldId="230717649"/>
            <ac:grpSpMk id="89" creationId="{26719C62-F907-4306-94C1-50454AF914D4}"/>
          </ac:grpSpMkLst>
        </pc:grpChg>
        <pc:grpChg chg="add mod">
          <ac:chgData name="Manal El Bakkouri" userId="8b130982-2e3f-4164-b881-fd3a2e4b2453" providerId="ADAL" clId="{4457FA57-250B-44AC-8655-05D46C5A3D8A}" dt="2023-06-09T11:06:11.250" v="21491"/>
          <ac:grpSpMkLst>
            <pc:docMk/>
            <pc:sldMk cId="4175492050" sldId="230717649"/>
            <ac:grpSpMk id="92" creationId="{B4C594D6-5A14-4223-8190-B8876292C24E}"/>
          </ac:grpSpMkLst>
        </pc:grpChg>
        <pc:grpChg chg="add del mod">
          <ac:chgData name="Manal El Bakkouri" userId="8b130982-2e3f-4164-b881-fd3a2e4b2453" providerId="ADAL" clId="{4457FA57-250B-44AC-8655-05D46C5A3D8A}" dt="2023-06-09T11:06:10.843" v="21490" actId="478"/>
          <ac:grpSpMkLst>
            <pc:docMk/>
            <pc:sldMk cId="4175492050" sldId="230717649"/>
            <ac:grpSpMk id="95" creationId="{42CFB543-CEE4-4F43-BD94-F9D56E1DA18A}"/>
          </ac:grpSpMkLst>
        </pc:grpChg>
        <pc:grpChg chg="add del mod">
          <ac:chgData name="Manal El Bakkouri" userId="8b130982-2e3f-4164-b881-fd3a2e4b2453" providerId="ADAL" clId="{4457FA57-250B-44AC-8655-05D46C5A3D8A}" dt="2023-06-09T11:06:10.843" v="21490" actId="478"/>
          <ac:grpSpMkLst>
            <pc:docMk/>
            <pc:sldMk cId="4175492050" sldId="230717649"/>
            <ac:grpSpMk id="98" creationId="{0E1FAD99-5D5E-4564-A7AE-56FE2C9064DC}"/>
          </ac:grpSpMkLst>
        </pc:grpChg>
        <pc:grpChg chg="add del mod">
          <ac:chgData name="Manal El Bakkouri" userId="8b130982-2e3f-4164-b881-fd3a2e4b2453" providerId="ADAL" clId="{4457FA57-250B-44AC-8655-05D46C5A3D8A}" dt="2023-06-09T11:06:10.843" v="21490" actId="478"/>
          <ac:grpSpMkLst>
            <pc:docMk/>
            <pc:sldMk cId="4175492050" sldId="230717649"/>
            <ac:grpSpMk id="101" creationId="{2FD449BB-074F-4DA5-A47D-5DA40F7F57D3}"/>
          </ac:grpSpMkLst>
        </pc:grpChg>
        <pc:grpChg chg="add del mod">
          <ac:chgData name="Manal El Bakkouri" userId="8b130982-2e3f-4164-b881-fd3a2e4b2453" providerId="ADAL" clId="{4457FA57-250B-44AC-8655-05D46C5A3D8A}" dt="2023-06-09T11:06:10.843" v="21490" actId="478"/>
          <ac:grpSpMkLst>
            <pc:docMk/>
            <pc:sldMk cId="4175492050" sldId="230717649"/>
            <ac:grpSpMk id="104" creationId="{7451295C-DED0-4BEF-8F5F-8DC8C11AAEDC}"/>
          </ac:grpSpMkLst>
        </pc:grpChg>
        <pc:grpChg chg="add del mod">
          <ac:chgData name="Manal El Bakkouri" userId="8b130982-2e3f-4164-b881-fd3a2e4b2453" providerId="ADAL" clId="{4457FA57-250B-44AC-8655-05D46C5A3D8A}" dt="2023-06-09T11:06:10.843" v="21490" actId="478"/>
          <ac:grpSpMkLst>
            <pc:docMk/>
            <pc:sldMk cId="4175492050" sldId="230717649"/>
            <ac:grpSpMk id="107" creationId="{2346A764-2A05-48E4-8370-BE60FF2987FA}"/>
          </ac:grpSpMkLst>
        </pc:grpChg>
      </pc:sldChg>
      <pc:sldChg chg="addSp delSp modSp mod ord modAnim modNotesTx">
        <pc:chgData name="Manal El Bakkouri" userId="8b130982-2e3f-4164-b881-fd3a2e4b2453" providerId="ADAL" clId="{4457FA57-250B-44AC-8655-05D46C5A3D8A}" dt="2023-06-09T15:12:35.912" v="22861" actId="478"/>
        <pc:sldMkLst>
          <pc:docMk/>
          <pc:sldMk cId="3069625997" sldId="230717651"/>
        </pc:sldMkLst>
        <pc:spChg chg="del">
          <ac:chgData name="Manal El Bakkouri" userId="8b130982-2e3f-4164-b881-fd3a2e4b2453" providerId="ADAL" clId="{4457FA57-250B-44AC-8655-05D46C5A3D8A}" dt="2023-06-01T11:00:13.945" v="868" actId="478"/>
          <ac:spMkLst>
            <pc:docMk/>
            <pc:sldMk cId="3069625997" sldId="230717651"/>
            <ac:spMk id="7" creationId="{E65646BC-C7E1-4C57-BE54-B6B004694A38}"/>
          </ac:spMkLst>
        </pc:spChg>
        <pc:spChg chg="del">
          <ac:chgData name="Manal El Bakkouri" userId="8b130982-2e3f-4164-b881-fd3a2e4b2453" providerId="ADAL" clId="{4457FA57-250B-44AC-8655-05D46C5A3D8A}" dt="2023-06-01T11:00:13.945" v="868" actId="478"/>
          <ac:spMkLst>
            <pc:docMk/>
            <pc:sldMk cId="3069625997" sldId="230717651"/>
            <ac:spMk id="8" creationId="{B4ADC545-ED7A-42CD-88BB-D1DF2709C3EB}"/>
          </ac:spMkLst>
        </pc:spChg>
        <pc:spChg chg="del">
          <ac:chgData name="Manal El Bakkouri" userId="8b130982-2e3f-4164-b881-fd3a2e4b2453" providerId="ADAL" clId="{4457FA57-250B-44AC-8655-05D46C5A3D8A}" dt="2023-06-01T11:00:13.945" v="868" actId="478"/>
          <ac:spMkLst>
            <pc:docMk/>
            <pc:sldMk cId="3069625997" sldId="230717651"/>
            <ac:spMk id="9" creationId="{639B10C4-5D9D-4A80-805B-E319BCB28C66}"/>
          </ac:spMkLst>
        </pc:spChg>
        <pc:spChg chg="del">
          <ac:chgData name="Manal El Bakkouri" userId="8b130982-2e3f-4164-b881-fd3a2e4b2453" providerId="ADAL" clId="{4457FA57-250B-44AC-8655-05D46C5A3D8A}" dt="2023-06-01T11:00:13.945" v="868" actId="478"/>
          <ac:spMkLst>
            <pc:docMk/>
            <pc:sldMk cId="3069625997" sldId="230717651"/>
            <ac:spMk id="10" creationId="{F01039EA-CF76-4C76-BFAF-9770AA13F8A9}"/>
          </ac:spMkLst>
        </pc:spChg>
        <pc:spChg chg="del">
          <ac:chgData name="Manal El Bakkouri" userId="8b130982-2e3f-4164-b881-fd3a2e4b2453" providerId="ADAL" clId="{4457FA57-250B-44AC-8655-05D46C5A3D8A}" dt="2023-06-01T11:00:13.945" v="868" actId="478"/>
          <ac:spMkLst>
            <pc:docMk/>
            <pc:sldMk cId="3069625997" sldId="230717651"/>
            <ac:spMk id="11" creationId="{A9FB814F-61FA-4106-9A25-5628E857C2D2}"/>
          </ac:spMkLst>
        </pc:spChg>
        <pc:spChg chg="del">
          <ac:chgData name="Manal El Bakkouri" userId="8b130982-2e3f-4164-b881-fd3a2e4b2453" providerId="ADAL" clId="{4457FA57-250B-44AC-8655-05D46C5A3D8A}" dt="2023-06-01T11:00:13.945" v="868" actId="478"/>
          <ac:spMkLst>
            <pc:docMk/>
            <pc:sldMk cId="3069625997" sldId="230717651"/>
            <ac:spMk id="12" creationId="{A2F08A38-7F4B-4573-BA7C-C76055022F52}"/>
          </ac:spMkLst>
        </pc:spChg>
        <pc:spChg chg="del">
          <ac:chgData name="Manal El Bakkouri" userId="8b130982-2e3f-4164-b881-fd3a2e4b2453" providerId="ADAL" clId="{4457FA57-250B-44AC-8655-05D46C5A3D8A}" dt="2023-06-01T11:00:13.945" v="868" actId="478"/>
          <ac:spMkLst>
            <pc:docMk/>
            <pc:sldMk cId="3069625997" sldId="230717651"/>
            <ac:spMk id="13" creationId="{398D9F4E-D9AB-4C7D-B1EF-C567310C402E}"/>
          </ac:spMkLst>
        </pc:spChg>
        <pc:spChg chg="del">
          <ac:chgData name="Manal El Bakkouri" userId="8b130982-2e3f-4164-b881-fd3a2e4b2453" providerId="ADAL" clId="{4457FA57-250B-44AC-8655-05D46C5A3D8A}" dt="2023-06-01T11:00:13.945" v="868" actId="478"/>
          <ac:spMkLst>
            <pc:docMk/>
            <pc:sldMk cId="3069625997" sldId="230717651"/>
            <ac:spMk id="14" creationId="{F1DA8FF4-6946-415C-B4BF-F229B6D25A07}"/>
          </ac:spMkLst>
        </pc:spChg>
        <pc:spChg chg="del">
          <ac:chgData name="Manal El Bakkouri" userId="8b130982-2e3f-4164-b881-fd3a2e4b2453" providerId="ADAL" clId="{4457FA57-250B-44AC-8655-05D46C5A3D8A}" dt="2023-06-01T11:00:13.945" v="868" actId="478"/>
          <ac:spMkLst>
            <pc:docMk/>
            <pc:sldMk cId="3069625997" sldId="230717651"/>
            <ac:spMk id="15" creationId="{302A369F-8B36-4969-89B3-D101C1B06C8A}"/>
          </ac:spMkLst>
        </pc:spChg>
        <pc:spChg chg="del">
          <ac:chgData name="Manal El Bakkouri" userId="8b130982-2e3f-4164-b881-fd3a2e4b2453" providerId="ADAL" clId="{4457FA57-250B-44AC-8655-05D46C5A3D8A}" dt="2023-06-01T11:00:13.945" v="868" actId="478"/>
          <ac:spMkLst>
            <pc:docMk/>
            <pc:sldMk cId="3069625997" sldId="230717651"/>
            <ac:spMk id="16" creationId="{AD636E5F-BB95-4C8E-9C82-9A5E48C90264}"/>
          </ac:spMkLst>
        </pc:spChg>
        <pc:spChg chg="add del mod">
          <ac:chgData name="Manal El Bakkouri" userId="8b130982-2e3f-4164-b881-fd3a2e4b2453" providerId="ADAL" clId="{4457FA57-250B-44AC-8655-05D46C5A3D8A}" dt="2023-06-09T11:26:58.204" v="21715" actId="478"/>
          <ac:spMkLst>
            <pc:docMk/>
            <pc:sldMk cId="3069625997" sldId="230717651"/>
            <ac:spMk id="87" creationId="{4A044CE2-0DC7-45B2-BA57-D38F93ECA93C}"/>
          </ac:spMkLst>
        </pc:spChg>
        <pc:spChg chg="add del mod">
          <ac:chgData name="Manal El Bakkouri" userId="8b130982-2e3f-4164-b881-fd3a2e4b2453" providerId="ADAL" clId="{4457FA57-250B-44AC-8655-05D46C5A3D8A}" dt="2023-06-09T11:26:58.204" v="21715" actId="478"/>
          <ac:spMkLst>
            <pc:docMk/>
            <pc:sldMk cId="3069625997" sldId="230717651"/>
            <ac:spMk id="88" creationId="{BDFEBBF0-43A4-45E7-B4ED-DABE7D338800}"/>
          </ac:spMkLst>
        </pc:spChg>
        <pc:spChg chg="add del mod">
          <ac:chgData name="Manal El Bakkouri" userId="8b130982-2e3f-4164-b881-fd3a2e4b2453" providerId="ADAL" clId="{4457FA57-250B-44AC-8655-05D46C5A3D8A}" dt="2023-06-09T11:26:58.204" v="21715" actId="478"/>
          <ac:spMkLst>
            <pc:docMk/>
            <pc:sldMk cId="3069625997" sldId="230717651"/>
            <ac:spMk id="89" creationId="{353E1195-70CE-407F-826F-ECC718F08B64}"/>
          </ac:spMkLst>
        </pc:spChg>
        <pc:spChg chg="add del mod">
          <ac:chgData name="Manal El Bakkouri" userId="8b130982-2e3f-4164-b881-fd3a2e4b2453" providerId="ADAL" clId="{4457FA57-250B-44AC-8655-05D46C5A3D8A}" dt="2023-06-06T10:34:45.122" v="9754" actId="478"/>
          <ac:spMkLst>
            <pc:docMk/>
            <pc:sldMk cId="3069625997" sldId="230717651"/>
            <ac:spMk id="90" creationId="{81F6C6A6-32E3-48FE-AD0B-13587043F704}"/>
          </ac:spMkLst>
        </pc:spChg>
        <pc:spChg chg="add del mod">
          <ac:chgData name="Manal El Bakkouri" userId="8b130982-2e3f-4164-b881-fd3a2e4b2453" providerId="ADAL" clId="{4457FA57-250B-44AC-8655-05D46C5A3D8A}" dt="2023-06-07T09:58:43.904" v="17573" actId="164"/>
          <ac:spMkLst>
            <pc:docMk/>
            <pc:sldMk cId="3069625997" sldId="230717651"/>
            <ac:spMk id="91" creationId="{55CB25D3-D7D9-460A-8DF3-88EDC0259AC7}"/>
          </ac:spMkLst>
        </pc:spChg>
        <pc:spChg chg="add del mod">
          <ac:chgData name="Manal El Bakkouri" userId="8b130982-2e3f-4164-b881-fd3a2e4b2453" providerId="ADAL" clId="{4457FA57-250B-44AC-8655-05D46C5A3D8A}" dt="2023-06-06T10:34:45.122" v="9754" actId="478"/>
          <ac:spMkLst>
            <pc:docMk/>
            <pc:sldMk cId="3069625997" sldId="230717651"/>
            <ac:spMk id="92" creationId="{64D40C61-9412-4BE7-8EED-2283F5145379}"/>
          </ac:spMkLst>
        </pc:spChg>
        <pc:spChg chg="add del mod">
          <ac:chgData name="Manal El Bakkouri" userId="8b130982-2e3f-4164-b881-fd3a2e4b2453" providerId="ADAL" clId="{4457FA57-250B-44AC-8655-05D46C5A3D8A}" dt="2023-06-07T09:58:46.494" v="17574" actId="164"/>
          <ac:spMkLst>
            <pc:docMk/>
            <pc:sldMk cId="3069625997" sldId="230717651"/>
            <ac:spMk id="93" creationId="{640CA422-2F34-4744-B13E-466F5B7A02CA}"/>
          </ac:spMkLst>
        </pc:spChg>
        <pc:spChg chg="add del mod">
          <ac:chgData name="Manal El Bakkouri" userId="8b130982-2e3f-4164-b881-fd3a2e4b2453" providerId="ADAL" clId="{4457FA57-250B-44AC-8655-05D46C5A3D8A}" dt="2023-06-06T10:34:45.122" v="9754" actId="478"/>
          <ac:spMkLst>
            <pc:docMk/>
            <pc:sldMk cId="3069625997" sldId="230717651"/>
            <ac:spMk id="94" creationId="{68F16F7F-0387-45BB-9CFB-C9455C59C453}"/>
          </ac:spMkLst>
        </pc:spChg>
        <pc:spChg chg="add del mod">
          <ac:chgData name="Manal El Bakkouri" userId="8b130982-2e3f-4164-b881-fd3a2e4b2453" providerId="ADAL" clId="{4457FA57-250B-44AC-8655-05D46C5A3D8A}" dt="2023-06-07T09:58:43.904" v="17573" actId="164"/>
          <ac:spMkLst>
            <pc:docMk/>
            <pc:sldMk cId="3069625997" sldId="230717651"/>
            <ac:spMk id="95" creationId="{8D4FAAF9-9C72-4D26-A2C7-1E0EED269558}"/>
          </ac:spMkLst>
        </pc:spChg>
        <pc:spChg chg="add del mod">
          <ac:chgData name="Manal El Bakkouri" userId="8b130982-2e3f-4164-b881-fd3a2e4b2453" providerId="ADAL" clId="{4457FA57-250B-44AC-8655-05D46C5A3D8A}" dt="2023-06-06T10:34:45.122" v="9754" actId="478"/>
          <ac:spMkLst>
            <pc:docMk/>
            <pc:sldMk cId="3069625997" sldId="230717651"/>
            <ac:spMk id="96" creationId="{899DF666-E846-4FAA-9442-C22CFDBD107E}"/>
          </ac:spMkLst>
        </pc:spChg>
        <pc:spChg chg="add mod">
          <ac:chgData name="Manal El Bakkouri" userId="8b130982-2e3f-4164-b881-fd3a2e4b2453" providerId="ADAL" clId="{4457FA57-250B-44AC-8655-05D46C5A3D8A}" dt="2023-06-09T11:26:58.685" v="21716"/>
          <ac:spMkLst>
            <pc:docMk/>
            <pc:sldMk cId="3069625997" sldId="230717651"/>
            <ac:spMk id="96" creationId="{CA95E5DD-1091-4669-9243-4E12407274E1}"/>
          </ac:spMkLst>
        </pc:spChg>
        <pc:spChg chg="mod topLvl">
          <ac:chgData name="Manal El Bakkouri" userId="8b130982-2e3f-4164-b881-fd3a2e4b2453" providerId="ADAL" clId="{4457FA57-250B-44AC-8655-05D46C5A3D8A}" dt="2023-06-06T14:45:50.428" v="13380" actId="165"/>
          <ac:spMkLst>
            <pc:docMk/>
            <pc:sldMk cId="3069625997" sldId="230717651"/>
            <ac:spMk id="97" creationId="{D05313CC-4710-4962-92AA-A4B7C6652B6D}"/>
          </ac:spMkLst>
        </pc:spChg>
        <pc:spChg chg="mod topLvl">
          <ac:chgData name="Manal El Bakkouri" userId="8b130982-2e3f-4164-b881-fd3a2e4b2453" providerId="ADAL" clId="{4457FA57-250B-44AC-8655-05D46C5A3D8A}" dt="2023-06-06T14:45:50.428" v="13380" actId="165"/>
          <ac:spMkLst>
            <pc:docMk/>
            <pc:sldMk cId="3069625997" sldId="230717651"/>
            <ac:spMk id="98" creationId="{D37ECEF6-85BD-4182-B793-994D3688BECD}"/>
          </ac:spMkLst>
        </pc:spChg>
        <pc:spChg chg="mod topLvl">
          <ac:chgData name="Manal El Bakkouri" userId="8b130982-2e3f-4164-b881-fd3a2e4b2453" providerId="ADAL" clId="{4457FA57-250B-44AC-8655-05D46C5A3D8A}" dt="2023-06-06T14:45:50.428" v="13380" actId="165"/>
          <ac:spMkLst>
            <pc:docMk/>
            <pc:sldMk cId="3069625997" sldId="230717651"/>
            <ac:spMk id="99" creationId="{BD72F142-11B0-40E4-AD73-9F834CB606B5}"/>
          </ac:spMkLst>
        </pc:spChg>
        <pc:spChg chg="mod topLvl">
          <ac:chgData name="Manal El Bakkouri" userId="8b130982-2e3f-4164-b881-fd3a2e4b2453" providerId="ADAL" clId="{4457FA57-250B-44AC-8655-05D46C5A3D8A}" dt="2023-06-06T14:45:50.428" v="13380" actId="165"/>
          <ac:spMkLst>
            <pc:docMk/>
            <pc:sldMk cId="3069625997" sldId="230717651"/>
            <ac:spMk id="100" creationId="{AD4D5844-C9D9-4333-8AB6-25E8CD2EBFEA}"/>
          </ac:spMkLst>
        </pc:spChg>
        <pc:spChg chg="mod topLvl">
          <ac:chgData name="Manal El Bakkouri" userId="8b130982-2e3f-4164-b881-fd3a2e4b2453" providerId="ADAL" clId="{4457FA57-250B-44AC-8655-05D46C5A3D8A}" dt="2023-06-06T14:45:50.428" v="13380" actId="165"/>
          <ac:spMkLst>
            <pc:docMk/>
            <pc:sldMk cId="3069625997" sldId="230717651"/>
            <ac:spMk id="101" creationId="{61C0C6D2-3225-4ECE-A146-B6C396F6F1B5}"/>
          </ac:spMkLst>
        </pc:spChg>
        <pc:spChg chg="mod topLvl">
          <ac:chgData name="Manal El Bakkouri" userId="8b130982-2e3f-4164-b881-fd3a2e4b2453" providerId="ADAL" clId="{4457FA57-250B-44AC-8655-05D46C5A3D8A}" dt="2023-06-06T14:45:50.428" v="13380" actId="165"/>
          <ac:spMkLst>
            <pc:docMk/>
            <pc:sldMk cId="3069625997" sldId="230717651"/>
            <ac:spMk id="102" creationId="{8CF9F09D-B251-4877-B939-51EEC00267F2}"/>
          </ac:spMkLst>
        </pc:spChg>
        <pc:spChg chg="add del mod">
          <ac:chgData name="Manal El Bakkouri" userId="8b130982-2e3f-4164-b881-fd3a2e4b2453" providerId="ADAL" clId="{4457FA57-250B-44AC-8655-05D46C5A3D8A}" dt="2023-06-07T09:58:46.494" v="17574" actId="164"/>
          <ac:spMkLst>
            <pc:docMk/>
            <pc:sldMk cId="3069625997" sldId="230717651"/>
            <ac:spMk id="103" creationId="{3DB44DA8-F006-42B9-8C1B-5DA9646562DA}"/>
          </ac:spMkLst>
        </pc:spChg>
        <pc:spChg chg="add del mod">
          <ac:chgData name="Manal El Bakkouri" userId="8b130982-2e3f-4164-b881-fd3a2e4b2453" providerId="ADAL" clId="{4457FA57-250B-44AC-8655-05D46C5A3D8A}" dt="2023-06-06T10:34:45.122" v="9754" actId="478"/>
          <ac:spMkLst>
            <pc:docMk/>
            <pc:sldMk cId="3069625997" sldId="230717651"/>
            <ac:spMk id="104" creationId="{50E4073A-D141-41F2-8DE6-5FDE55E867AA}"/>
          </ac:spMkLst>
        </pc:spChg>
        <pc:spChg chg="add mod">
          <ac:chgData name="Manal El Bakkouri" userId="8b130982-2e3f-4164-b881-fd3a2e4b2453" providerId="ADAL" clId="{4457FA57-250B-44AC-8655-05D46C5A3D8A}" dt="2023-06-09T11:26:58.685" v="21716"/>
          <ac:spMkLst>
            <pc:docMk/>
            <pc:sldMk cId="3069625997" sldId="230717651"/>
            <ac:spMk id="104" creationId="{6D245B66-390B-42C2-97F2-BB750BE99A99}"/>
          </ac:spMkLst>
        </pc:spChg>
        <pc:spChg chg="add del mod">
          <ac:chgData name="Manal El Bakkouri" userId="8b130982-2e3f-4164-b881-fd3a2e4b2453" providerId="ADAL" clId="{4457FA57-250B-44AC-8655-05D46C5A3D8A}" dt="2023-06-06T10:34:45.122" v="9754" actId="478"/>
          <ac:spMkLst>
            <pc:docMk/>
            <pc:sldMk cId="3069625997" sldId="230717651"/>
            <ac:spMk id="105" creationId="{226C429E-0FE8-4186-B1C8-66DEDA52EE55}"/>
          </ac:spMkLst>
        </pc:spChg>
        <pc:spChg chg="add mod">
          <ac:chgData name="Manal El Bakkouri" userId="8b130982-2e3f-4164-b881-fd3a2e4b2453" providerId="ADAL" clId="{4457FA57-250B-44AC-8655-05D46C5A3D8A}" dt="2023-06-09T11:26:58.685" v="21716"/>
          <ac:spMkLst>
            <pc:docMk/>
            <pc:sldMk cId="3069625997" sldId="230717651"/>
            <ac:spMk id="105" creationId="{D8BF6B3A-7035-49C5-80B8-76D1DC8639AA}"/>
          </ac:spMkLst>
        </pc:spChg>
        <pc:spChg chg="add mod">
          <ac:chgData name="Manal El Bakkouri" userId="8b130982-2e3f-4164-b881-fd3a2e4b2453" providerId="ADAL" clId="{4457FA57-250B-44AC-8655-05D46C5A3D8A}" dt="2023-06-04T13:10:14.044" v="7649" actId="20577"/>
          <ac:spMkLst>
            <pc:docMk/>
            <pc:sldMk cId="3069625997" sldId="230717651"/>
            <ac:spMk id="106" creationId="{FEE791AD-A6C7-44B5-AE27-84459C6A99E9}"/>
          </ac:spMkLst>
        </pc:spChg>
        <pc:spChg chg="add mod">
          <ac:chgData name="Manal El Bakkouri" userId="8b130982-2e3f-4164-b881-fd3a2e4b2453" providerId="ADAL" clId="{4457FA57-250B-44AC-8655-05D46C5A3D8A}" dt="2023-06-07T09:58:31.277" v="17568" actId="164"/>
          <ac:spMkLst>
            <pc:docMk/>
            <pc:sldMk cId="3069625997" sldId="230717651"/>
            <ac:spMk id="107" creationId="{811B5071-BA95-48FD-ADDC-BCF3A6108A9E}"/>
          </ac:spMkLst>
        </pc:spChg>
        <pc:spChg chg="mod topLvl">
          <ac:chgData name="Manal El Bakkouri" userId="8b130982-2e3f-4164-b881-fd3a2e4b2453" providerId="ADAL" clId="{4457FA57-250B-44AC-8655-05D46C5A3D8A}" dt="2023-06-06T14:45:50.428" v="13380" actId="165"/>
          <ac:spMkLst>
            <pc:docMk/>
            <pc:sldMk cId="3069625997" sldId="230717651"/>
            <ac:spMk id="108" creationId="{782C5281-52E4-4F4E-86B4-1C2A1F96FE68}"/>
          </ac:spMkLst>
        </pc:spChg>
        <pc:spChg chg="mod topLvl">
          <ac:chgData name="Manal El Bakkouri" userId="8b130982-2e3f-4164-b881-fd3a2e4b2453" providerId="ADAL" clId="{4457FA57-250B-44AC-8655-05D46C5A3D8A}" dt="2023-06-06T14:45:50.428" v="13380" actId="165"/>
          <ac:spMkLst>
            <pc:docMk/>
            <pc:sldMk cId="3069625997" sldId="230717651"/>
            <ac:spMk id="109" creationId="{9EB7303C-DB95-48B4-AC44-2E6328845BD1}"/>
          </ac:spMkLst>
        </pc:spChg>
        <pc:spChg chg="mod topLvl">
          <ac:chgData name="Manal El Bakkouri" userId="8b130982-2e3f-4164-b881-fd3a2e4b2453" providerId="ADAL" clId="{4457FA57-250B-44AC-8655-05D46C5A3D8A}" dt="2023-06-06T14:45:50.428" v="13380" actId="165"/>
          <ac:spMkLst>
            <pc:docMk/>
            <pc:sldMk cId="3069625997" sldId="230717651"/>
            <ac:spMk id="110" creationId="{A8E66BC6-1DA6-445C-8832-6ECD5CA4C987}"/>
          </ac:spMkLst>
        </pc:spChg>
        <pc:spChg chg="mod topLvl">
          <ac:chgData name="Manal El Bakkouri" userId="8b130982-2e3f-4164-b881-fd3a2e4b2453" providerId="ADAL" clId="{4457FA57-250B-44AC-8655-05D46C5A3D8A}" dt="2023-06-06T14:45:50.428" v="13380" actId="165"/>
          <ac:spMkLst>
            <pc:docMk/>
            <pc:sldMk cId="3069625997" sldId="230717651"/>
            <ac:spMk id="111" creationId="{CE24A784-8CB6-45E0-B9FB-6BC03987C927}"/>
          </ac:spMkLst>
        </pc:spChg>
        <pc:spChg chg="mod topLvl">
          <ac:chgData name="Manal El Bakkouri" userId="8b130982-2e3f-4164-b881-fd3a2e4b2453" providerId="ADAL" clId="{4457FA57-250B-44AC-8655-05D46C5A3D8A}" dt="2023-06-06T14:45:50.428" v="13380" actId="165"/>
          <ac:spMkLst>
            <pc:docMk/>
            <pc:sldMk cId="3069625997" sldId="230717651"/>
            <ac:spMk id="112" creationId="{76152915-D530-4588-9347-19B30FFDA3F5}"/>
          </ac:spMkLst>
        </pc:spChg>
        <pc:spChg chg="mod">
          <ac:chgData name="Manal El Bakkouri" userId="8b130982-2e3f-4164-b881-fd3a2e4b2453" providerId="ADAL" clId="{4457FA57-250B-44AC-8655-05D46C5A3D8A}" dt="2023-06-06T14:45:50.428" v="13380" actId="165"/>
          <ac:spMkLst>
            <pc:docMk/>
            <pc:sldMk cId="3069625997" sldId="230717651"/>
            <ac:spMk id="118" creationId="{5DE3C119-3C90-4CD2-976D-C065BA615C23}"/>
          </ac:spMkLst>
        </pc:spChg>
        <pc:spChg chg="mod">
          <ac:chgData name="Manal El Bakkouri" userId="8b130982-2e3f-4164-b881-fd3a2e4b2453" providerId="ADAL" clId="{4457FA57-250B-44AC-8655-05D46C5A3D8A}" dt="2023-06-06T14:45:50.428" v="13380" actId="165"/>
          <ac:spMkLst>
            <pc:docMk/>
            <pc:sldMk cId="3069625997" sldId="230717651"/>
            <ac:spMk id="119" creationId="{CF82DFE9-E8DA-4642-90F1-8C5474E51AC3}"/>
          </ac:spMkLst>
        </pc:spChg>
        <pc:spChg chg="mod">
          <ac:chgData name="Manal El Bakkouri" userId="8b130982-2e3f-4164-b881-fd3a2e4b2453" providerId="ADAL" clId="{4457FA57-250B-44AC-8655-05D46C5A3D8A}" dt="2023-06-06T14:45:50.428" v="13380" actId="165"/>
          <ac:spMkLst>
            <pc:docMk/>
            <pc:sldMk cId="3069625997" sldId="230717651"/>
            <ac:spMk id="120" creationId="{2E3412C4-27FE-4039-9100-F18164DAB203}"/>
          </ac:spMkLst>
        </pc:spChg>
        <pc:spChg chg="mod">
          <ac:chgData name="Manal El Bakkouri" userId="8b130982-2e3f-4164-b881-fd3a2e4b2453" providerId="ADAL" clId="{4457FA57-250B-44AC-8655-05D46C5A3D8A}" dt="2023-06-06T14:45:50.428" v="13380" actId="165"/>
          <ac:spMkLst>
            <pc:docMk/>
            <pc:sldMk cId="3069625997" sldId="230717651"/>
            <ac:spMk id="121" creationId="{1A68188F-BFC6-42DC-8691-DC386894C9C2}"/>
          </ac:spMkLst>
        </pc:spChg>
        <pc:spChg chg="mod">
          <ac:chgData name="Manal El Bakkouri" userId="8b130982-2e3f-4164-b881-fd3a2e4b2453" providerId="ADAL" clId="{4457FA57-250B-44AC-8655-05D46C5A3D8A}" dt="2023-06-06T14:45:50.428" v="13380" actId="165"/>
          <ac:spMkLst>
            <pc:docMk/>
            <pc:sldMk cId="3069625997" sldId="230717651"/>
            <ac:spMk id="122" creationId="{07B143DD-7436-4D80-AF88-2E1E52643819}"/>
          </ac:spMkLst>
        </pc:spChg>
        <pc:spChg chg="mod">
          <ac:chgData name="Manal El Bakkouri" userId="8b130982-2e3f-4164-b881-fd3a2e4b2453" providerId="ADAL" clId="{4457FA57-250B-44AC-8655-05D46C5A3D8A}" dt="2023-06-06T14:45:50.428" v="13380" actId="165"/>
          <ac:spMkLst>
            <pc:docMk/>
            <pc:sldMk cId="3069625997" sldId="230717651"/>
            <ac:spMk id="123" creationId="{18026A77-140F-43AA-B841-6C02B5EC7121}"/>
          </ac:spMkLst>
        </pc:spChg>
        <pc:spChg chg="mod">
          <ac:chgData name="Manal El Bakkouri" userId="8b130982-2e3f-4164-b881-fd3a2e4b2453" providerId="ADAL" clId="{4457FA57-250B-44AC-8655-05D46C5A3D8A}" dt="2023-06-06T14:45:50.428" v="13380" actId="165"/>
          <ac:spMkLst>
            <pc:docMk/>
            <pc:sldMk cId="3069625997" sldId="230717651"/>
            <ac:spMk id="124" creationId="{699EC536-746D-469D-883D-222B9150E008}"/>
          </ac:spMkLst>
        </pc:spChg>
        <pc:spChg chg="mod">
          <ac:chgData name="Manal El Bakkouri" userId="8b130982-2e3f-4164-b881-fd3a2e4b2453" providerId="ADAL" clId="{4457FA57-250B-44AC-8655-05D46C5A3D8A}" dt="2023-06-06T14:45:50.428" v="13380" actId="165"/>
          <ac:spMkLst>
            <pc:docMk/>
            <pc:sldMk cId="3069625997" sldId="230717651"/>
            <ac:spMk id="125" creationId="{5E2CCF00-8812-4FCE-ABD0-1883CE52EACB}"/>
          </ac:spMkLst>
        </pc:spChg>
        <pc:spChg chg="mod">
          <ac:chgData name="Manal El Bakkouri" userId="8b130982-2e3f-4164-b881-fd3a2e4b2453" providerId="ADAL" clId="{4457FA57-250B-44AC-8655-05D46C5A3D8A}" dt="2023-06-06T14:45:50.428" v="13380" actId="165"/>
          <ac:spMkLst>
            <pc:docMk/>
            <pc:sldMk cId="3069625997" sldId="230717651"/>
            <ac:spMk id="126" creationId="{9307248B-03E6-4011-B10E-5C12BFCF8C59}"/>
          </ac:spMkLst>
        </pc:spChg>
        <pc:spChg chg="mod">
          <ac:chgData name="Manal El Bakkouri" userId="8b130982-2e3f-4164-b881-fd3a2e4b2453" providerId="ADAL" clId="{4457FA57-250B-44AC-8655-05D46C5A3D8A}" dt="2023-06-06T14:45:50.428" v="13380" actId="165"/>
          <ac:spMkLst>
            <pc:docMk/>
            <pc:sldMk cId="3069625997" sldId="230717651"/>
            <ac:spMk id="127" creationId="{AED5C182-EB74-447A-81D2-304C33ADF6B0}"/>
          </ac:spMkLst>
        </pc:spChg>
        <pc:spChg chg="mod">
          <ac:chgData name="Manal El Bakkouri" userId="8b130982-2e3f-4164-b881-fd3a2e4b2453" providerId="ADAL" clId="{4457FA57-250B-44AC-8655-05D46C5A3D8A}" dt="2023-06-06T14:45:50.428" v="13380" actId="165"/>
          <ac:spMkLst>
            <pc:docMk/>
            <pc:sldMk cId="3069625997" sldId="230717651"/>
            <ac:spMk id="128" creationId="{52206205-25DF-4682-ACB7-677EA3892B97}"/>
          </ac:spMkLst>
        </pc:spChg>
        <pc:spChg chg="mod">
          <ac:chgData name="Manal El Bakkouri" userId="8b130982-2e3f-4164-b881-fd3a2e4b2453" providerId="ADAL" clId="{4457FA57-250B-44AC-8655-05D46C5A3D8A}" dt="2023-06-06T14:45:50.428" v="13380" actId="165"/>
          <ac:spMkLst>
            <pc:docMk/>
            <pc:sldMk cId="3069625997" sldId="230717651"/>
            <ac:spMk id="129" creationId="{83326B29-A916-443D-92C7-73BF0F98DBD9}"/>
          </ac:spMkLst>
        </pc:spChg>
        <pc:spChg chg="add mod">
          <ac:chgData name="Manal El Bakkouri" userId="8b130982-2e3f-4164-b881-fd3a2e4b2453" providerId="ADAL" clId="{4457FA57-250B-44AC-8655-05D46C5A3D8A}" dt="2023-06-07T09:58:36.888" v="17569" actId="164"/>
          <ac:spMkLst>
            <pc:docMk/>
            <pc:sldMk cId="3069625997" sldId="230717651"/>
            <ac:spMk id="139" creationId="{969D7887-140C-4C4E-B2A4-4B3C140BBD88}"/>
          </ac:spMkLst>
        </pc:spChg>
        <pc:spChg chg="add mod">
          <ac:chgData name="Manal El Bakkouri" userId="8b130982-2e3f-4164-b881-fd3a2e4b2453" providerId="ADAL" clId="{4457FA57-250B-44AC-8655-05D46C5A3D8A}" dt="2023-06-07T09:58:31.277" v="17568" actId="164"/>
          <ac:spMkLst>
            <pc:docMk/>
            <pc:sldMk cId="3069625997" sldId="230717651"/>
            <ac:spMk id="140" creationId="{B5552091-D634-42CA-8502-6BF17E90B9D7}"/>
          </ac:spMkLst>
        </pc:spChg>
        <pc:spChg chg="add mod">
          <ac:chgData name="Manal El Bakkouri" userId="8b130982-2e3f-4164-b881-fd3a2e4b2453" providerId="ADAL" clId="{4457FA57-250B-44AC-8655-05D46C5A3D8A}" dt="2023-06-07T09:58:36.888" v="17569" actId="164"/>
          <ac:spMkLst>
            <pc:docMk/>
            <pc:sldMk cId="3069625997" sldId="230717651"/>
            <ac:spMk id="141" creationId="{B7868559-DDF1-45B3-974A-B2FB608A8C1C}"/>
          </ac:spMkLst>
        </pc:spChg>
        <pc:spChg chg="mod">
          <ac:chgData name="Manal El Bakkouri" userId="8b130982-2e3f-4164-b881-fd3a2e4b2453" providerId="ADAL" clId="{4457FA57-250B-44AC-8655-05D46C5A3D8A}" dt="2023-06-06T14:45:50.428" v="13380" actId="165"/>
          <ac:spMkLst>
            <pc:docMk/>
            <pc:sldMk cId="3069625997" sldId="230717651"/>
            <ac:spMk id="143" creationId="{686D01E9-0E77-4B75-AB5E-7573C181D552}"/>
          </ac:spMkLst>
        </pc:spChg>
        <pc:spChg chg="mod">
          <ac:chgData name="Manal El Bakkouri" userId="8b130982-2e3f-4164-b881-fd3a2e4b2453" providerId="ADAL" clId="{4457FA57-250B-44AC-8655-05D46C5A3D8A}" dt="2023-06-06T14:45:50.428" v="13380" actId="165"/>
          <ac:spMkLst>
            <pc:docMk/>
            <pc:sldMk cId="3069625997" sldId="230717651"/>
            <ac:spMk id="144" creationId="{BE3ADAFC-275A-4691-94EC-0421150E170F}"/>
          </ac:spMkLst>
        </pc:spChg>
        <pc:spChg chg="mod">
          <ac:chgData name="Manal El Bakkouri" userId="8b130982-2e3f-4164-b881-fd3a2e4b2453" providerId="ADAL" clId="{4457FA57-250B-44AC-8655-05D46C5A3D8A}" dt="2023-06-06T14:45:50.428" v="13380" actId="165"/>
          <ac:spMkLst>
            <pc:docMk/>
            <pc:sldMk cId="3069625997" sldId="230717651"/>
            <ac:spMk id="145" creationId="{AC307DEC-C114-4FD2-8C67-83F661B82F41}"/>
          </ac:spMkLst>
        </pc:spChg>
        <pc:spChg chg="mod">
          <ac:chgData name="Manal El Bakkouri" userId="8b130982-2e3f-4164-b881-fd3a2e4b2453" providerId="ADAL" clId="{4457FA57-250B-44AC-8655-05D46C5A3D8A}" dt="2023-06-06T14:45:50.428" v="13380" actId="165"/>
          <ac:spMkLst>
            <pc:docMk/>
            <pc:sldMk cId="3069625997" sldId="230717651"/>
            <ac:spMk id="146" creationId="{54496EF0-2E9A-45C0-8E6C-21B8D2F6B5A9}"/>
          </ac:spMkLst>
        </pc:spChg>
        <pc:spChg chg="mod">
          <ac:chgData name="Manal El Bakkouri" userId="8b130982-2e3f-4164-b881-fd3a2e4b2453" providerId="ADAL" clId="{4457FA57-250B-44AC-8655-05D46C5A3D8A}" dt="2023-06-06T14:45:50.428" v="13380" actId="165"/>
          <ac:spMkLst>
            <pc:docMk/>
            <pc:sldMk cId="3069625997" sldId="230717651"/>
            <ac:spMk id="148" creationId="{F1D00424-9599-4277-B00A-F7805A7B5A17}"/>
          </ac:spMkLst>
        </pc:spChg>
        <pc:spChg chg="mod">
          <ac:chgData name="Manal El Bakkouri" userId="8b130982-2e3f-4164-b881-fd3a2e4b2453" providerId="ADAL" clId="{4457FA57-250B-44AC-8655-05D46C5A3D8A}" dt="2023-06-06T14:45:50.428" v="13380" actId="165"/>
          <ac:spMkLst>
            <pc:docMk/>
            <pc:sldMk cId="3069625997" sldId="230717651"/>
            <ac:spMk id="149" creationId="{874099DE-AB52-4827-9E47-A170B336B474}"/>
          </ac:spMkLst>
        </pc:spChg>
        <pc:spChg chg="mod">
          <ac:chgData name="Manal El Bakkouri" userId="8b130982-2e3f-4164-b881-fd3a2e4b2453" providerId="ADAL" clId="{4457FA57-250B-44AC-8655-05D46C5A3D8A}" dt="2023-06-06T14:45:50.428" v="13380" actId="165"/>
          <ac:spMkLst>
            <pc:docMk/>
            <pc:sldMk cId="3069625997" sldId="230717651"/>
            <ac:spMk id="150" creationId="{98A83711-F7C2-4B27-B794-650B1CF427AF}"/>
          </ac:spMkLst>
        </pc:spChg>
        <pc:spChg chg="mod">
          <ac:chgData name="Manal El Bakkouri" userId="8b130982-2e3f-4164-b881-fd3a2e4b2453" providerId="ADAL" clId="{4457FA57-250B-44AC-8655-05D46C5A3D8A}" dt="2023-06-06T14:45:50.428" v="13380" actId="165"/>
          <ac:spMkLst>
            <pc:docMk/>
            <pc:sldMk cId="3069625997" sldId="230717651"/>
            <ac:spMk id="151" creationId="{6E21E930-2F57-40F5-A848-FD7458518AF6}"/>
          </ac:spMkLst>
        </pc:spChg>
        <pc:spChg chg="mod">
          <ac:chgData name="Manal El Bakkouri" userId="8b130982-2e3f-4164-b881-fd3a2e4b2453" providerId="ADAL" clId="{4457FA57-250B-44AC-8655-05D46C5A3D8A}" dt="2023-06-06T14:45:50.428" v="13380" actId="165"/>
          <ac:spMkLst>
            <pc:docMk/>
            <pc:sldMk cId="3069625997" sldId="230717651"/>
            <ac:spMk id="152" creationId="{D1743A77-9F2C-49D1-8DC7-CC923C592DAD}"/>
          </ac:spMkLst>
        </pc:spChg>
        <pc:spChg chg="mod">
          <ac:chgData name="Manal El Bakkouri" userId="8b130982-2e3f-4164-b881-fd3a2e4b2453" providerId="ADAL" clId="{4457FA57-250B-44AC-8655-05D46C5A3D8A}" dt="2023-06-06T14:45:50.428" v="13380" actId="165"/>
          <ac:spMkLst>
            <pc:docMk/>
            <pc:sldMk cId="3069625997" sldId="230717651"/>
            <ac:spMk id="153" creationId="{6E41E943-1485-4837-8AB2-52206AB2CF57}"/>
          </ac:spMkLst>
        </pc:spChg>
        <pc:spChg chg="mod">
          <ac:chgData name="Manal El Bakkouri" userId="8b130982-2e3f-4164-b881-fd3a2e4b2453" providerId="ADAL" clId="{4457FA57-250B-44AC-8655-05D46C5A3D8A}" dt="2023-06-06T14:45:50.428" v="13380" actId="165"/>
          <ac:spMkLst>
            <pc:docMk/>
            <pc:sldMk cId="3069625997" sldId="230717651"/>
            <ac:spMk id="154" creationId="{2977AE0A-C025-4E30-9C68-7BB900059D11}"/>
          </ac:spMkLst>
        </pc:spChg>
        <pc:spChg chg="mod">
          <ac:chgData name="Manal El Bakkouri" userId="8b130982-2e3f-4164-b881-fd3a2e4b2453" providerId="ADAL" clId="{4457FA57-250B-44AC-8655-05D46C5A3D8A}" dt="2023-06-06T14:45:50.428" v="13380" actId="165"/>
          <ac:spMkLst>
            <pc:docMk/>
            <pc:sldMk cId="3069625997" sldId="230717651"/>
            <ac:spMk id="155" creationId="{73A0AD5B-7B8B-4783-BAA9-AD321E4A009B}"/>
          </ac:spMkLst>
        </pc:spChg>
        <pc:spChg chg="mod">
          <ac:chgData name="Manal El Bakkouri" userId="8b130982-2e3f-4164-b881-fd3a2e4b2453" providerId="ADAL" clId="{4457FA57-250B-44AC-8655-05D46C5A3D8A}" dt="2023-06-06T14:45:50.428" v="13380" actId="165"/>
          <ac:spMkLst>
            <pc:docMk/>
            <pc:sldMk cId="3069625997" sldId="230717651"/>
            <ac:spMk id="156" creationId="{68E8E546-5395-481E-8E1D-961459AC6B2F}"/>
          </ac:spMkLst>
        </pc:spChg>
        <pc:spChg chg="mod">
          <ac:chgData name="Manal El Bakkouri" userId="8b130982-2e3f-4164-b881-fd3a2e4b2453" providerId="ADAL" clId="{4457FA57-250B-44AC-8655-05D46C5A3D8A}" dt="2023-06-06T14:45:50.428" v="13380" actId="165"/>
          <ac:spMkLst>
            <pc:docMk/>
            <pc:sldMk cId="3069625997" sldId="230717651"/>
            <ac:spMk id="157" creationId="{EE40AB5A-5C86-4144-B188-2B2CD881FF85}"/>
          </ac:spMkLst>
        </pc:spChg>
        <pc:spChg chg="mod">
          <ac:chgData name="Manal El Bakkouri" userId="8b130982-2e3f-4164-b881-fd3a2e4b2453" providerId="ADAL" clId="{4457FA57-250B-44AC-8655-05D46C5A3D8A}" dt="2023-06-06T14:45:50.428" v="13380" actId="165"/>
          <ac:spMkLst>
            <pc:docMk/>
            <pc:sldMk cId="3069625997" sldId="230717651"/>
            <ac:spMk id="158" creationId="{90A9E827-AAB5-458D-9E9D-B89EB8513BDE}"/>
          </ac:spMkLst>
        </pc:spChg>
        <pc:spChg chg="mod topLvl">
          <ac:chgData name="Manal El Bakkouri" userId="8b130982-2e3f-4164-b881-fd3a2e4b2453" providerId="ADAL" clId="{4457FA57-250B-44AC-8655-05D46C5A3D8A}" dt="2023-06-06T14:45:50.428" v="13380" actId="165"/>
          <ac:spMkLst>
            <pc:docMk/>
            <pc:sldMk cId="3069625997" sldId="230717651"/>
            <ac:spMk id="159" creationId="{6E646E4A-E37D-4FCD-A6C3-3573160DBBA5}"/>
          </ac:spMkLst>
        </pc:spChg>
        <pc:spChg chg="mod topLvl">
          <ac:chgData name="Manal El Bakkouri" userId="8b130982-2e3f-4164-b881-fd3a2e4b2453" providerId="ADAL" clId="{4457FA57-250B-44AC-8655-05D46C5A3D8A}" dt="2023-06-06T14:45:50.428" v="13380" actId="165"/>
          <ac:spMkLst>
            <pc:docMk/>
            <pc:sldMk cId="3069625997" sldId="230717651"/>
            <ac:spMk id="163" creationId="{04EA910B-941F-47A3-ADE3-338B76E175C4}"/>
          </ac:spMkLst>
        </pc:spChg>
        <pc:spChg chg="mod topLvl">
          <ac:chgData name="Manal El Bakkouri" userId="8b130982-2e3f-4164-b881-fd3a2e4b2453" providerId="ADAL" clId="{4457FA57-250B-44AC-8655-05D46C5A3D8A}" dt="2023-06-06T14:45:50.428" v="13380" actId="165"/>
          <ac:spMkLst>
            <pc:docMk/>
            <pc:sldMk cId="3069625997" sldId="230717651"/>
            <ac:spMk id="164" creationId="{56CF9B32-396B-48F3-9F1A-5E79C2C4A3D1}"/>
          </ac:spMkLst>
        </pc:spChg>
        <pc:spChg chg="mod topLvl">
          <ac:chgData name="Manal El Bakkouri" userId="8b130982-2e3f-4164-b881-fd3a2e4b2453" providerId="ADAL" clId="{4457FA57-250B-44AC-8655-05D46C5A3D8A}" dt="2023-06-06T14:45:50.428" v="13380" actId="165"/>
          <ac:spMkLst>
            <pc:docMk/>
            <pc:sldMk cId="3069625997" sldId="230717651"/>
            <ac:spMk id="165" creationId="{B6250C8E-C29A-45A2-ADC8-FA936E09D285}"/>
          </ac:spMkLst>
        </pc:spChg>
        <pc:spChg chg="mod topLvl">
          <ac:chgData name="Manal El Bakkouri" userId="8b130982-2e3f-4164-b881-fd3a2e4b2453" providerId="ADAL" clId="{4457FA57-250B-44AC-8655-05D46C5A3D8A}" dt="2023-06-06T14:45:50.428" v="13380" actId="165"/>
          <ac:spMkLst>
            <pc:docMk/>
            <pc:sldMk cId="3069625997" sldId="230717651"/>
            <ac:spMk id="166" creationId="{7F408942-2022-46A3-B5A8-6EF2880A7DFF}"/>
          </ac:spMkLst>
        </pc:spChg>
        <pc:spChg chg="add mod">
          <ac:chgData name="Manal El Bakkouri" userId="8b130982-2e3f-4164-b881-fd3a2e4b2453" providerId="ADAL" clId="{4457FA57-250B-44AC-8655-05D46C5A3D8A}" dt="2023-06-07T09:58:28.147" v="17567" actId="164"/>
          <ac:spMkLst>
            <pc:docMk/>
            <pc:sldMk cId="3069625997" sldId="230717651"/>
            <ac:spMk id="177" creationId="{5E0767A9-18ED-40D0-AD6F-FA436B3C4563}"/>
          </ac:spMkLst>
        </pc:spChg>
        <pc:spChg chg="add mod">
          <ac:chgData name="Manal El Bakkouri" userId="8b130982-2e3f-4164-b881-fd3a2e4b2453" providerId="ADAL" clId="{4457FA57-250B-44AC-8655-05D46C5A3D8A}" dt="2023-06-07T09:58:28.147" v="17567" actId="164"/>
          <ac:spMkLst>
            <pc:docMk/>
            <pc:sldMk cId="3069625997" sldId="230717651"/>
            <ac:spMk id="178" creationId="{40698061-C09C-4FDF-A24C-051559BB858B}"/>
          </ac:spMkLst>
        </pc:spChg>
        <pc:spChg chg="add mod">
          <ac:chgData name="Manal El Bakkouri" userId="8b130982-2e3f-4164-b881-fd3a2e4b2453" providerId="ADAL" clId="{4457FA57-250B-44AC-8655-05D46C5A3D8A}" dt="2023-06-09T11:26:58.685" v="21716"/>
          <ac:spMkLst>
            <pc:docMk/>
            <pc:sldMk cId="3069625997" sldId="230717651"/>
            <ac:spMk id="179" creationId="{6B9396BD-D90D-4D8C-AB16-E21BE9BF2CE3}"/>
          </ac:spMkLst>
        </pc:spChg>
        <pc:grpChg chg="add del mod">
          <ac:chgData name="Manal El Bakkouri" userId="8b130982-2e3f-4164-b881-fd3a2e4b2453" providerId="ADAL" clId="{4457FA57-250B-44AC-8655-05D46C5A3D8A}" dt="2023-06-06T14:45:50.428" v="13380" actId="165"/>
          <ac:grpSpMkLst>
            <pc:docMk/>
            <pc:sldMk cId="3069625997" sldId="230717651"/>
            <ac:grpSpMk id="2" creationId="{58B6980A-04D5-4E7F-84A0-E40444A4BF3E}"/>
          </ac:grpSpMkLst>
        </pc:grpChg>
        <pc:grpChg chg="add del mod">
          <ac:chgData name="Manal El Bakkouri" userId="8b130982-2e3f-4164-b881-fd3a2e4b2453" providerId="ADAL" clId="{4457FA57-250B-44AC-8655-05D46C5A3D8A}" dt="2023-06-09T11:05:55.694" v="21489" actId="478"/>
          <ac:grpSpMkLst>
            <pc:docMk/>
            <pc:sldMk cId="3069625997" sldId="230717651"/>
            <ac:grpSpMk id="8" creationId="{C170B23B-D3ED-4CED-B508-1323F4A89BD9}"/>
          </ac:grpSpMkLst>
        </pc:grpChg>
        <pc:grpChg chg="add mod">
          <ac:chgData name="Manal El Bakkouri" userId="8b130982-2e3f-4164-b881-fd3a2e4b2453" providerId="ADAL" clId="{4457FA57-250B-44AC-8655-05D46C5A3D8A}" dt="2023-06-09T11:05:23.725" v="21483" actId="554"/>
          <ac:grpSpMkLst>
            <pc:docMk/>
            <pc:sldMk cId="3069625997" sldId="230717651"/>
            <ac:grpSpMk id="9" creationId="{07D9E06F-A5EC-4CCF-AA2B-4ADB82A68C24}"/>
          </ac:grpSpMkLst>
        </pc:grpChg>
        <pc:grpChg chg="add mod">
          <ac:chgData name="Manal El Bakkouri" userId="8b130982-2e3f-4164-b881-fd3a2e4b2453" providerId="ADAL" clId="{4457FA57-250B-44AC-8655-05D46C5A3D8A}" dt="2023-06-09T11:05:23.725" v="21483" actId="554"/>
          <ac:grpSpMkLst>
            <pc:docMk/>
            <pc:sldMk cId="3069625997" sldId="230717651"/>
            <ac:grpSpMk id="10" creationId="{F072AE2B-AC85-403C-979D-15318FC96A47}"/>
          </ac:grpSpMkLst>
        </pc:grpChg>
        <pc:grpChg chg="add mod">
          <ac:chgData name="Manal El Bakkouri" userId="8b130982-2e3f-4164-b881-fd3a2e4b2453" providerId="ADAL" clId="{4457FA57-250B-44AC-8655-05D46C5A3D8A}" dt="2023-06-09T11:05:23.725" v="21483" actId="554"/>
          <ac:grpSpMkLst>
            <pc:docMk/>
            <pc:sldMk cId="3069625997" sldId="230717651"/>
            <ac:grpSpMk id="11" creationId="{A98EF6ED-69CB-4E39-9505-91621956D677}"/>
          </ac:grpSpMkLst>
        </pc:grpChg>
        <pc:grpChg chg="add mod">
          <ac:chgData name="Manal El Bakkouri" userId="8b130982-2e3f-4164-b881-fd3a2e4b2453" providerId="ADAL" clId="{4457FA57-250B-44AC-8655-05D46C5A3D8A}" dt="2023-06-09T11:05:23.725" v="21483" actId="554"/>
          <ac:grpSpMkLst>
            <pc:docMk/>
            <pc:sldMk cId="3069625997" sldId="230717651"/>
            <ac:grpSpMk id="12" creationId="{DECB1828-AE99-4E00-9BA3-15F93521C09A}"/>
          </ac:grpSpMkLst>
        </pc:grpChg>
        <pc:grpChg chg="mod topLvl">
          <ac:chgData name="Manal El Bakkouri" userId="8b130982-2e3f-4164-b881-fd3a2e4b2453" providerId="ADAL" clId="{4457FA57-250B-44AC-8655-05D46C5A3D8A}" dt="2023-06-06T14:45:50.428" v="13380" actId="165"/>
          <ac:grpSpMkLst>
            <pc:docMk/>
            <pc:sldMk cId="3069625997" sldId="230717651"/>
            <ac:grpSpMk id="117" creationId="{8A30DC2E-D851-465E-986D-E798BE546B6E}"/>
          </ac:grpSpMkLst>
        </pc:grpChg>
        <pc:grpChg chg="mod topLvl">
          <ac:chgData name="Manal El Bakkouri" userId="8b130982-2e3f-4164-b881-fd3a2e4b2453" providerId="ADAL" clId="{4457FA57-250B-44AC-8655-05D46C5A3D8A}" dt="2023-06-06T14:45:50.428" v="13380" actId="165"/>
          <ac:grpSpMkLst>
            <pc:docMk/>
            <pc:sldMk cId="3069625997" sldId="230717651"/>
            <ac:grpSpMk id="130" creationId="{D191C6BE-07B7-470D-9C18-1D35E0AF0956}"/>
          </ac:grpSpMkLst>
        </pc:grpChg>
        <pc:grpChg chg="mod topLvl">
          <ac:chgData name="Manal El Bakkouri" userId="8b130982-2e3f-4164-b881-fd3a2e4b2453" providerId="ADAL" clId="{4457FA57-250B-44AC-8655-05D46C5A3D8A}" dt="2023-06-06T14:45:50.428" v="13380" actId="165"/>
          <ac:grpSpMkLst>
            <pc:docMk/>
            <pc:sldMk cId="3069625997" sldId="230717651"/>
            <ac:grpSpMk id="142" creationId="{CB89175E-DCC1-4ACE-8BD3-848334B10A1E}"/>
          </ac:grpSpMkLst>
        </pc:grpChg>
        <pc:grpChg chg="mod topLvl">
          <ac:chgData name="Manal El Bakkouri" userId="8b130982-2e3f-4164-b881-fd3a2e4b2453" providerId="ADAL" clId="{4457FA57-250B-44AC-8655-05D46C5A3D8A}" dt="2023-06-06T14:45:50.428" v="13380" actId="165"/>
          <ac:grpSpMkLst>
            <pc:docMk/>
            <pc:sldMk cId="3069625997" sldId="230717651"/>
            <ac:grpSpMk id="147" creationId="{B2DC2AE0-A730-4534-B904-0F9C30D284B2}"/>
          </ac:grpSpMkLst>
        </pc:grpChg>
        <pc:grpChg chg="mod topLvl">
          <ac:chgData name="Manal El Bakkouri" userId="8b130982-2e3f-4164-b881-fd3a2e4b2453" providerId="ADAL" clId="{4457FA57-250B-44AC-8655-05D46C5A3D8A}" dt="2023-06-06T14:45:50.428" v="13380" actId="165"/>
          <ac:grpSpMkLst>
            <pc:docMk/>
            <pc:sldMk cId="3069625997" sldId="230717651"/>
            <ac:grpSpMk id="160" creationId="{650A6878-D095-4EEC-B532-2318EBCFAE48}"/>
          </ac:grpSpMkLst>
        </pc:grpChg>
        <pc:grpChg chg="mod topLvl">
          <ac:chgData name="Manal El Bakkouri" userId="8b130982-2e3f-4164-b881-fd3a2e4b2453" providerId="ADAL" clId="{4457FA57-250B-44AC-8655-05D46C5A3D8A}" dt="2023-06-06T14:45:50.428" v="13380" actId="165"/>
          <ac:grpSpMkLst>
            <pc:docMk/>
            <pc:sldMk cId="3069625997" sldId="230717651"/>
            <ac:grpSpMk id="168" creationId="{117E9269-4352-41AD-B04F-824F08C6D6A0}"/>
          </ac:grpSpMkLst>
        </pc:grpChg>
        <pc:grpChg chg="mod topLvl">
          <ac:chgData name="Manal El Bakkouri" userId="8b130982-2e3f-4164-b881-fd3a2e4b2453" providerId="ADAL" clId="{4457FA57-250B-44AC-8655-05D46C5A3D8A}" dt="2023-06-06T14:45:50.428" v="13380" actId="165"/>
          <ac:grpSpMkLst>
            <pc:docMk/>
            <pc:sldMk cId="3069625997" sldId="230717651"/>
            <ac:grpSpMk id="171" creationId="{D648C0DC-B2C0-4D58-964A-B217B2703815}"/>
          </ac:grpSpMkLst>
        </pc:grpChg>
        <pc:grpChg chg="mod topLvl">
          <ac:chgData name="Manal El Bakkouri" userId="8b130982-2e3f-4164-b881-fd3a2e4b2453" providerId="ADAL" clId="{4457FA57-250B-44AC-8655-05D46C5A3D8A}" dt="2023-06-06T14:45:50.428" v="13380" actId="165"/>
          <ac:grpSpMkLst>
            <pc:docMk/>
            <pc:sldMk cId="3069625997" sldId="230717651"/>
            <ac:grpSpMk id="174" creationId="{2BA72605-7A28-4F18-AA66-75A869AB58BC}"/>
          </ac:grpSpMkLst>
        </pc:grpChg>
        <pc:picChg chg="add del mod">
          <ac:chgData name="Manal El Bakkouri" userId="8b130982-2e3f-4164-b881-fd3a2e4b2453" providerId="ADAL" clId="{4457FA57-250B-44AC-8655-05D46C5A3D8A}" dt="2023-06-09T15:12:35.912" v="22861" actId="478"/>
          <ac:picMkLst>
            <pc:docMk/>
            <pc:sldMk cId="3069625997" sldId="230717651"/>
            <ac:picMk id="3" creationId="{91D4EFBD-ACBB-425E-BDCF-E7CF52AEE4DF}"/>
          </ac:picMkLst>
        </pc:picChg>
        <pc:picChg chg="mod topLvl">
          <ac:chgData name="Manal El Bakkouri" userId="8b130982-2e3f-4164-b881-fd3a2e4b2453" providerId="ADAL" clId="{4457FA57-250B-44AC-8655-05D46C5A3D8A}" dt="2023-06-06T14:45:50.428" v="13380" actId="165"/>
          <ac:picMkLst>
            <pc:docMk/>
            <pc:sldMk cId="3069625997" sldId="230717651"/>
            <ac:picMk id="192" creationId="{39C36B60-F718-409D-B01B-67D88AC66C4B}"/>
          </ac:picMkLst>
        </pc:picChg>
        <pc:picChg chg="mod topLvl">
          <ac:chgData name="Manal El Bakkouri" userId="8b130982-2e3f-4164-b881-fd3a2e4b2453" providerId="ADAL" clId="{4457FA57-250B-44AC-8655-05D46C5A3D8A}" dt="2023-06-06T14:45:50.428" v="13380" actId="165"/>
          <ac:picMkLst>
            <pc:docMk/>
            <pc:sldMk cId="3069625997" sldId="230717651"/>
            <ac:picMk id="196" creationId="{A71A4240-B3EE-46A5-8914-2B8388675F3E}"/>
          </ac:picMkLst>
        </pc:picChg>
        <pc:picChg chg="mod">
          <ac:chgData name="Manal El Bakkouri" userId="8b130982-2e3f-4164-b881-fd3a2e4b2453" providerId="ADAL" clId="{4457FA57-250B-44AC-8655-05D46C5A3D8A}" dt="2023-06-06T14:49:58.135" v="13416" actId="1076"/>
          <ac:picMkLst>
            <pc:docMk/>
            <pc:sldMk cId="3069625997" sldId="230717651"/>
            <ac:picMk id="197" creationId="{433D543E-4A4A-4BFD-8E7D-824B01539647}"/>
          </ac:picMkLst>
        </pc:picChg>
        <pc:cxnChg chg="mod topLvl">
          <ac:chgData name="Manal El Bakkouri" userId="8b130982-2e3f-4164-b881-fd3a2e4b2453" providerId="ADAL" clId="{4457FA57-250B-44AC-8655-05D46C5A3D8A}" dt="2023-06-06T14:45:50.428" v="13380" actId="165"/>
          <ac:cxnSpMkLst>
            <pc:docMk/>
            <pc:sldMk cId="3069625997" sldId="230717651"/>
            <ac:cxnSpMk id="113" creationId="{1E6E7BF2-796F-4EBB-9302-C3A7D571CC0D}"/>
          </ac:cxnSpMkLst>
        </pc:cxnChg>
        <pc:cxnChg chg="mod topLvl">
          <ac:chgData name="Manal El Bakkouri" userId="8b130982-2e3f-4164-b881-fd3a2e4b2453" providerId="ADAL" clId="{4457FA57-250B-44AC-8655-05D46C5A3D8A}" dt="2023-06-06T14:45:50.428" v="13380" actId="165"/>
          <ac:cxnSpMkLst>
            <pc:docMk/>
            <pc:sldMk cId="3069625997" sldId="230717651"/>
            <ac:cxnSpMk id="114" creationId="{B75E0AC9-664B-4AD8-8B7B-6A22454CC18D}"/>
          </ac:cxnSpMkLst>
        </pc:cxnChg>
        <pc:cxnChg chg="mod topLvl">
          <ac:chgData name="Manal El Bakkouri" userId="8b130982-2e3f-4164-b881-fd3a2e4b2453" providerId="ADAL" clId="{4457FA57-250B-44AC-8655-05D46C5A3D8A}" dt="2023-06-06T14:45:50.428" v="13380" actId="165"/>
          <ac:cxnSpMkLst>
            <pc:docMk/>
            <pc:sldMk cId="3069625997" sldId="230717651"/>
            <ac:cxnSpMk id="115" creationId="{095B2AAB-C822-4FC8-B7A6-64ACF0B67093}"/>
          </ac:cxnSpMkLst>
        </pc:cxnChg>
        <pc:cxnChg chg="mod topLvl">
          <ac:chgData name="Manal El Bakkouri" userId="8b130982-2e3f-4164-b881-fd3a2e4b2453" providerId="ADAL" clId="{4457FA57-250B-44AC-8655-05D46C5A3D8A}" dt="2023-06-06T14:45:50.428" v="13380" actId="165"/>
          <ac:cxnSpMkLst>
            <pc:docMk/>
            <pc:sldMk cId="3069625997" sldId="230717651"/>
            <ac:cxnSpMk id="116" creationId="{B3E1AD7E-FAB4-42CD-A061-838B1AC95181}"/>
          </ac:cxnSpMkLst>
        </pc:cxnChg>
        <pc:cxnChg chg="mod">
          <ac:chgData name="Manal El Bakkouri" userId="8b130982-2e3f-4164-b881-fd3a2e4b2453" providerId="ADAL" clId="{4457FA57-250B-44AC-8655-05D46C5A3D8A}" dt="2023-06-06T14:45:50.428" v="13380" actId="165"/>
          <ac:cxnSpMkLst>
            <pc:docMk/>
            <pc:sldMk cId="3069625997" sldId="230717651"/>
            <ac:cxnSpMk id="131" creationId="{7AEDD64B-F6A0-411F-A215-59E360397ED3}"/>
          </ac:cxnSpMkLst>
        </pc:cxnChg>
        <pc:cxnChg chg="mod">
          <ac:chgData name="Manal El Bakkouri" userId="8b130982-2e3f-4164-b881-fd3a2e4b2453" providerId="ADAL" clId="{4457FA57-250B-44AC-8655-05D46C5A3D8A}" dt="2023-06-06T14:45:50.428" v="13380" actId="165"/>
          <ac:cxnSpMkLst>
            <pc:docMk/>
            <pc:sldMk cId="3069625997" sldId="230717651"/>
            <ac:cxnSpMk id="132" creationId="{42476D89-3B9C-4A20-B616-70DF2A170F14}"/>
          </ac:cxnSpMkLst>
        </pc:cxnChg>
        <pc:cxnChg chg="mod">
          <ac:chgData name="Manal El Bakkouri" userId="8b130982-2e3f-4164-b881-fd3a2e4b2453" providerId="ADAL" clId="{4457FA57-250B-44AC-8655-05D46C5A3D8A}" dt="2023-06-06T14:45:50.428" v="13380" actId="165"/>
          <ac:cxnSpMkLst>
            <pc:docMk/>
            <pc:sldMk cId="3069625997" sldId="230717651"/>
            <ac:cxnSpMk id="133" creationId="{2E7C03A8-CDBD-441C-8B57-758728648881}"/>
          </ac:cxnSpMkLst>
        </pc:cxnChg>
        <pc:cxnChg chg="mod">
          <ac:chgData name="Manal El Bakkouri" userId="8b130982-2e3f-4164-b881-fd3a2e4b2453" providerId="ADAL" clId="{4457FA57-250B-44AC-8655-05D46C5A3D8A}" dt="2023-06-06T14:45:50.428" v="13380" actId="165"/>
          <ac:cxnSpMkLst>
            <pc:docMk/>
            <pc:sldMk cId="3069625997" sldId="230717651"/>
            <ac:cxnSpMk id="134" creationId="{45C27306-1E5A-40C3-A4CE-CC2879B71DDC}"/>
          </ac:cxnSpMkLst>
        </pc:cxnChg>
        <pc:cxnChg chg="mod">
          <ac:chgData name="Manal El Bakkouri" userId="8b130982-2e3f-4164-b881-fd3a2e4b2453" providerId="ADAL" clId="{4457FA57-250B-44AC-8655-05D46C5A3D8A}" dt="2023-06-06T14:45:50.428" v="13380" actId="165"/>
          <ac:cxnSpMkLst>
            <pc:docMk/>
            <pc:sldMk cId="3069625997" sldId="230717651"/>
            <ac:cxnSpMk id="135" creationId="{3C9650CE-8A88-4B95-8490-E48504C22BBF}"/>
          </ac:cxnSpMkLst>
        </pc:cxnChg>
        <pc:cxnChg chg="mod">
          <ac:chgData name="Manal El Bakkouri" userId="8b130982-2e3f-4164-b881-fd3a2e4b2453" providerId="ADAL" clId="{4457FA57-250B-44AC-8655-05D46C5A3D8A}" dt="2023-06-06T14:45:50.428" v="13380" actId="165"/>
          <ac:cxnSpMkLst>
            <pc:docMk/>
            <pc:sldMk cId="3069625997" sldId="230717651"/>
            <ac:cxnSpMk id="136" creationId="{ED555D16-EC2E-4544-840C-B7A8A96BC3E6}"/>
          </ac:cxnSpMkLst>
        </pc:cxnChg>
        <pc:cxnChg chg="mod">
          <ac:chgData name="Manal El Bakkouri" userId="8b130982-2e3f-4164-b881-fd3a2e4b2453" providerId="ADAL" clId="{4457FA57-250B-44AC-8655-05D46C5A3D8A}" dt="2023-06-06T14:45:50.428" v="13380" actId="165"/>
          <ac:cxnSpMkLst>
            <pc:docMk/>
            <pc:sldMk cId="3069625997" sldId="230717651"/>
            <ac:cxnSpMk id="137" creationId="{79923987-8152-49E7-A701-CC29BE9203FD}"/>
          </ac:cxnSpMkLst>
        </pc:cxnChg>
        <pc:cxnChg chg="mod topLvl">
          <ac:chgData name="Manal El Bakkouri" userId="8b130982-2e3f-4164-b881-fd3a2e4b2453" providerId="ADAL" clId="{4457FA57-250B-44AC-8655-05D46C5A3D8A}" dt="2023-06-06T14:45:50.428" v="13380" actId="165"/>
          <ac:cxnSpMkLst>
            <pc:docMk/>
            <pc:sldMk cId="3069625997" sldId="230717651"/>
            <ac:cxnSpMk id="138" creationId="{094DC9AC-4CEA-4543-843A-EACEF94A5898}"/>
          </ac:cxnSpMkLst>
        </pc:cxnChg>
        <pc:cxnChg chg="mod">
          <ac:chgData name="Manal El Bakkouri" userId="8b130982-2e3f-4164-b881-fd3a2e4b2453" providerId="ADAL" clId="{4457FA57-250B-44AC-8655-05D46C5A3D8A}" dt="2023-06-06T14:45:50.428" v="13380" actId="165"/>
          <ac:cxnSpMkLst>
            <pc:docMk/>
            <pc:sldMk cId="3069625997" sldId="230717651"/>
            <ac:cxnSpMk id="161" creationId="{7518AE1B-E146-4566-9529-933F9DE87E01}"/>
          </ac:cxnSpMkLst>
        </pc:cxnChg>
        <pc:cxnChg chg="mod">
          <ac:chgData name="Manal El Bakkouri" userId="8b130982-2e3f-4164-b881-fd3a2e4b2453" providerId="ADAL" clId="{4457FA57-250B-44AC-8655-05D46C5A3D8A}" dt="2023-06-06T14:45:50.428" v="13380" actId="165"/>
          <ac:cxnSpMkLst>
            <pc:docMk/>
            <pc:sldMk cId="3069625997" sldId="230717651"/>
            <ac:cxnSpMk id="162" creationId="{9D355EBD-9988-4AB5-8246-86B069C73B73}"/>
          </ac:cxnSpMkLst>
        </pc:cxnChg>
        <pc:cxnChg chg="mod topLvl">
          <ac:chgData name="Manal El Bakkouri" userId="8b130982-2e3f-4164-b881-fd3a2e4b2453" providerId="ADAL" clId="{4457FA57-250B-44AC-8655-05D46C5A3D8A}" dt="2023-06-06T14:45:50.428" v="13380" actId="165"/>
          <ac:cxnSpMkLst>
            <pc:docMk/>
            <pc:sldMk cId="3069625997" sldId="230717651"/>
            <ac:cxnSpMk id="167" creationId="{10A29C1B-9609-4A87-A67F-E0BA614663C8}"/>
          </ac:cxnSpMkLst>
        </pc:cxnChg>
        <pc:cxnChg chg="mod">
          <ac:chgData name="Manal El Bakkouri" userId="8b130982-2e3f-4164-b881-fd3a2e4b2453" providerId="ADAL" clId="{4457FA57-250B-44AC-8655-05D46C5A3D8A}" dt="2023-06-06T14:45:50.428" v="13380" actId="165"/>
          <ac:cxnSpMkLst>
            <pc:docMk/>
            <pc:sldMk cId="3069625997" sldId="230717651"/>
            <ac:cxnSpMk id="169" creationId="{CA548332-D96C-48EA-8266-A216FF9AC707}"/>
          </ac:cxnSpMkLst>
        </pc:cxnChg>
        <pc:cxnChg chg="mod">
          <ac:chgData name="Manal El Bakkouri" userId="8b130982-2e3f-4164-b881-fd3a2e4b2453" providerId="ADAL" clId="{4457FA57-250B-44AC-8655-05D46C5A3D8A}" dt="2023-06-06T14:45:50.428" v="13380" actId="165"/>
          <ac:cxnSpMkLst>
            <pc:docMk/>
            <pc:sldMk cId="3069625997" sldId="230717651"/>
            <ac:cxnSpMk id="170" creationId="{33626955-143E-4462-8CF5-375657A1093F}"/>
          </ac:cxnSpMkLst>
        </pc:cxnChg>
        <pc:cxnChg chg="mod">
          <ac:chgData name="Manal El Bakkouri" userId="8b130982-2e3f-4164-b881-fd3a2e4b2453" providerId="ADAL" clId="{4457FA57-250B-44AC-8655-05D46C5A3D8A}" dt="2023-06-06T14:45:50.428" v="13380" actId="165"/>
          <ac:cxnSpMkLst>
            <pc:docMk/>
            <pc:sldMk cId="3069625997" sldId="230717651"/>
            <ac:cxnSpMk id="172" creationId="{46289570-E29E-4D75-9EB9-6C2A0D6DC3BA}"/>
          </ac:cxnSpMkLst>
        </pc:cxnChg>
        <pc:cxnChg chg="mod">
          <ac:chgData name="Manal El Bakkouri" userId="8b130982-2e3f-4164-b881-fd3a2e4b2453" providerId="ADAL" clId="{4457FA57-250B-44AC-8655-05D46C5A3D8A}" dt="2023-06-06T14:45:50.428" v="13380" actId="165"/>
          <ac:cxnSpMkLst>
            <pc:docMk/>
            <pc:sldMk cId="3069625997" sldId="230717651"/>
            <ac:cxnSpMk id="173" creationId="{3A8810B1-F86C-46C4-8016-CA1B5A52CB1E}"/>
          </ac:cxnSpMkLst>
        </pc:cxnChg>
        <pc:cxnChg chg="mod">
          <ac:chgData name="Manal El Bakkouri" userId="8b130982-2e3f-4164-b881-fd3a2e4b2453" providerId="ADAL" clId="{4457FA57-250B-44AC-8655-05D46C5A3D8A}" dt="2023-06-06T14:45:50.428" v="13380" actId="165"/>
          <ac:cxnSpMkLst>
            <pc:docMk/>
            <pc:sldMk cId="3069625997" sldId="230717651"/>
            <ac:cxnSpMk id="175" creationId="{BB9EAB84-DB06-4FD7-B592-526B72E33B9A}"/>
          </ac:cxnSpMkLst>
        </pc:cxnChg>
        <pc:cxnChg chg="mod">
          <ac:chgData name="Manal El Bakkouri" userId="8b130982-2e3f-4164-b881-fd3a2e4b2453" providerId="ADAL" clId="{4457FA57-250B-44AC-8655-05D46C5A3D8A}" dt="2023-06-06T14:45:50.428" v="13380" actId="165"/>
          <ac:cxnSpMkLst>
            <pc:docMk/>
            <pc:sldMk cId="3069625997" sldId="230717651"/>
            <ac:cxnSpMk id="176" creationId="{C14E4293-BF6A-4862-8770-EF5AD2FE7B6D}"/>
          </ac:cxnSpMkLst>
        </pc:cxnChg>
      </pc:sldChg>
      <pc:sldChg chg="del mod modShow">
        <pc:chgData name="Manal El Bakkouri" userId="8b130982-2e3f-4164-b881-fd3a2e4b2453" providerId="ADAL" clId="{4457FA57-250B-44AC-8655-05D46C5A3D8A}" dt="2023-06-06T08:38:32.661" v="8807" actId="2696"/>
        <pc:sldMkLst>
          <pc:docMk/>
          <pc:sldMk cId="3670059666" sldId="230717652"/>
        </pc:sldMkLst>
      </pc:sldChg>
      <pc:sldChg chg="addSp delSp modSp del mod modNotesTx">
        <pc:chgData name="Manal El Bakkouri" userId="8b130982-2e3f-4164-b881-fd3a2e4b2453" providerId="ADAL" clId="{4457FA57-250B-44AC-8655-05D46C5A3D8A}" dt="2023-06-06T09:01:07.419" v="8891" actId="2696"/>
        <pc:sldMkLst>
          <pc:docMk/>
          <pc:sldMk cId="1945816871" sldId="230717653"/>
        </pc:sldMkLst>
        <pc:spChg chg="del">
          <ac:chgData name="Manal El Bakkouri" userId="8b130982-2e3f-4164-b881-fd3a2e4b2453" providerId="ADAL" clId="{4457FA57-250B-44AC-8655-05D46C5A3D8A}" dt="2023-06-01T11:02:05.674" v="890" actId="478"/>
          <ac:spMkLst>
            <pc:docMk/>
            <pc:sldMk cId="1945816871" sldId="230717653"/>
            <ac:spMk id="8" creationId="{5DED022B-3E65-4AF1-B640-3FFA109E1905}"/>
          </ac:spMkLst>
        </pc:spChg>
        <pc:spChg chg="del">
          <ac:chgData name="Manal El Bakkouri" userId="8b130982-2e3f-4164-b881-fd3a2e4b2453" providerId="ADAL" clId="{4457FA57-250B-44AC-8655-05D46C5A3D8A}" dt="2023-06-01T11:02:05.674" v="890" actId="478"/>
          <ac:spMkLst>
            <pc:docMk/>
            <pc:sldMk cId="1945816871" sldId="230717653"/>
            <ac:spMk id="9" creationId="{23EAC584-EC06-41B8-89BB-119F6FFABA79}"/>
          </ac:spMkLst>
        </pc:spChg>
        <pc:spChg chg="del">
          <ac:chgData name="Manal El Bakkouri" userId="8b130982-2e3f-4164-b881-fd3a2e4b2453" providerId="ADAL" clId="{4457FA57-250B-44AC-8655-05D46C5A3D8A}" dt="2023-06-01T11:02:05.674" v="890" actId="478"/>
          <ac:spMkLst>
            <pc:docMk/>
            <pc:sldMk cId="1945816871" sldId="230717653"/>
            <ac:spMk id="10" creationId="{9DC69718-9F54-4E07-B670-B8F78CAE467E}"/>
          </ac:spMkLst>
        </pc:spChg>
        <pc:spChg chg="del">
          <ac:chgData name="Manal El Bakkouri" userId="8b130982-2e3f-4164-b881-fd3a2e4b2453" providerId="ADAL" clId="{4457FA57-250B-44AC-8655-05D46C5A3D8A}" dt="2023-06-01T11:02:05.674" v="890" actId="478"/>
          <ac:spMkLst>
            <pc:docMk/>
            <pc:sldMk cId="1945816871" sldId="230717653"/>
            <ac:spMk id="11" creationId="{645AB11B-C90C-4290-B4DE-6D5C29A0D3FD}"/>
          </ac:spMkLst>
        </pc:spChg>
        <pc:spChg chg="del">
          <ac:chgData name="Manal El Bakkouri" userId="8b130982-2e3f-4164-b881-fd3a2e4b2453" providerId="ADAL" clId="{4457FA57-250B-44AC-8655-05D46C5A3D8A}" dt="2023-06-01T11:02:05.674" v="890" actId="478"/>
          <ac:spMkLst>
            <pc:docMk/>
            <pc:sldMk cId="1945816871" sldId="230717653"/>
            <ac:spMk id="12" creationId="{EB057D3F-2809-45E6-B22C-33B58F924DFE}"/>
          </ac:spMkLst>
        </pc:spChg>
        <pc:spChg chg="del">
          <ac:chgData name="Manal El Bakkouri" userId="8b130982-2e3f-4164-b881-fd3a2e4b2453" providerId="ADAL" clId="{4457FA57-250B-44AC-8655-05D46C5A3D8A}" dt="2023-06-01T11:02:05.674" v="890" actId="478"/>
          <ac:spMkLst>
            <pc:docMk/>
            <pc:sldMk cId="1945816871" sldId="230717653"/>
            <ac:spMk id="13" creationId="{C3BA4198-280A-4AB7-AEC9-4F40946EB013}"/>
          </ac:spMkLst>
        </pc:spChg>
        <pc:spChg chg="del">
          <ac:chgData name="Manal El Bakkouri" userId="8b130982-2e3f-4164-b881-fd3a2e4b2453" providerId="ADAL" clId="{4457FA57-250B-44AC-8655-05D46C5A3D8A}" dt="2023-06-01T11:02:05.674" v="890" actId="478"/>
          <ac:spMkLst>
            <pc:docMk/>
            <pc:sldMk cId="1945816871" sldId="230717653"/>
            <ac:spMk id="14" creationId="{47C2461D-FDEF-488E-80AE-4D437A053E75}"/>
          </ac:spMkLst>
        </pc:spChg>
        <pc:spChg chg="del">
          <ac:chgData name="Manal El Bakkouri" userId="8b130982-2e3f-4164-b881-fd3a2e4b2453" providerId="ADAL" clId="{4457FA57-250B-44AC-8655-05D46C5A3D8A}" dt="2023-06-01T11:02:05.674" v="890" actId="478"/>
          <ac:spMkLst>
            <pc:docMk/>
            <pc:sldMk cId="1945816871" sldId="230717653"/>
            <ac:spMk id="15" creationId="{17C55DFA-2E17-48F8-AAF6-363FA0B884EE}"/>
          </ac:spMkLst>
        </pc:spChg>
        <pc:spChg chg="del">
          <ac:chgData name="Manal El Bakkouri" userId="8b130982-2e3f-4164-b881-fd3a2e4b2453" providerId="ADAL" clId="{4457FA57-250B-44AC-8655-05D46C5A3D8A}" dt="2023-06-01T11:02:05.674" v="890" actId="478"/>
          <ac:spMkLst>
            <pc:docMk/>
            <pc:sldMk cId="1945816871" sldId="230717653"/>
            <ac:spMk id="16" creationId="{8EA5C80A-71C9-4896-9787-A128469FC8B9}"/>
          </ac:spMkLst>
        </pc:spChg>
        <pc:spChg chg="add mod">
          <ac:chgData name="Manal El Bakkouri" userId="8b130982-2e3f-4164-b881-fd3a2e4b2453" providerId="ADAL" clId="{4457FA57-250B-44AC-8655-05D46C5A3D8A}" dt="2023-06-01T11:02:06.979" v="891"/>
          <ac:spMkLst>
            <pc:docMk/>
            <pc:sldMk cId="1945816871" sldId="230717653"/>
            <ac:spMk id="19" creationId="{28C3C8FD-96D8-4659-8439-9C0C2B4750DA}"/>
          </ac:spMkLst>
        </pc:spChg>
        <pc:spChg chg="add mod">
          <ac:chgData name="Manal El Bakkouri" userId="8b130982-2e3f-4164-b881-fd3a2e4b2453" providerId="ADAL" clId="{4457FA57-250B-44AC-8655-05D46C5A3D8A}" dt="2023-06-01T11:02:06.979" v="891"/>
          <ac:spMkLst>
            <pc:docMk/>
            <pc:sldMk cId="1945816871" sldId="230717653"/>
            <ac:spMk id="21" creationId="{B4D811F0-ECFB-49F9-AA9A-E43972AF1B3E}"/>
          </ac:spMkLst>
        </pc:spChg>
        <pc:spChg chg="add mod">
          <ac:chgData name="Manal El Bakkouri" userId="8b130982-2e3f-4164-b881-fd3a2e4b2453" providerId="ADAL" clId="{4457FA57-250B-44AC-8655-05D46C5A3D8A}" dt="2023-06-01T11:02:06.979" v="891"/>
          <ac:spMkLst>
            <pc:docMk/>
            <pc:sldMk cId="1945816871" sldId="230717653"/>
            <ac:spMk id="23" creationId="{72BF6169-3A6C-45D3-BC15-C3F561835216}"/>
          </ac:spMkLst>
        </pc:spChg>
        <pc:spChg chg="add mod">
          <ac:chgData name="Manal El Bakkouri" userId="8b130982-2e3f-4164-b881-fd3a2e4b2453" providerId="ADAL" clId="{4457FA57-250B-44AC-8655-05D46C5A3D8A}" dt="2023-06-01T11:02:06.979" v="891"/>
          <ac:spMkLst>
            <pc:docMk/>
            <pc:sldMk cId="1945816871" sldId="230717653"/>
            <ac:spMk id="25" creationId="{EEB53F8C-4E7B-46EF-898A-98310B59BCF3}"/>
          </ac:spMkLst>
        </pc:spChg>
        <pc:spChg chg="add del mod">
          <ac:chgData name="Manal El Bakkouri" userId="8b130982-2e3f-4164-b881-fd3a2e4b2453" providerId="ADAL" clId="{4457FA57-250B-44AC-8655-05D46C5A3D8A}" dt="2023-06-06T08:38:54.495" v="8810" actId="478"/>
          <ac:spMkLst>
            <pc:docMk/>
            <pc:sldMk cId="1945816871" sldId="230717653"/>
            <ac:spMk id="26" creationId="{E2E9B84F-E7BE-4967-A488-9EB1D740F5C5}"/>
          </ac:spMkLst>
        </pc:spChg>
        <pc:spChg chg="add mod">
          <ac:chgData name="Manal El Bakkouri" userId="8b130982-2e3f-4164-b881-fd3a2e4b2453" providerId="ADAL" clId="{4457FA57-250B-44AC-8655-05D46C5A3D8A}" dt="2023-06-01T11:02:06.979" v="891"/>
          <ac:spMkLst>
            <pc:docMk/>
            <pc:sldMk cId="1945816871" sldId="230717653"/>
            <ac:spMk id="27" creationId="{71197AF0-36B3-418F-9695-39DFE3924C2F}"/>
          </ac:spMkLst>
        </pc:spChg>
        <pc:spChg chg="add mod">
          <ac:chgData name="Manal El Bakkouri" userId="8b130982-2e3f-4164-b881-fd3a2e4b2453" providerId="ADAL" clId="{4457FA57-250B-44AC-8655-05D46C5A3D8A}" dt="2023-06-01T11:02:06.979" v="891"/>
          <ac:spMkLst>
            <pc:docMk/>
            <pc:sldMk cId="1945816871" sldId="230717653"/>
            <ac:spMk id="28" creationId="{D9A2EF53-5692-42E2-945B-B2CC41D3C7E8}"/>
          </ac:spMkLst>
        </pc:spChg>
        <pc:spChg chg="add mod">
          <ac:chgData name="Manal El Bakkouri" userId="8b130982-2e3f-4164-b881-fd3a2e4b2453" providerId="ADAL" clId="{4457FA57-250B-44AC-8655-05D46C5A3D8A}" dt="2023-06-04T13:10:37.137" v="7658"/>
          <ac:spMkLst>
            <pc:docMk/>
            <pc:sldMk cId="1945816871" sldId="230717653"/>
            <ac:spMk id="29" creationId="{1B7DEC1D-7248-406F-AA4A-B302E77F96AC}"/>
          </ac:spMkLst>
        </pc:spChg>
        <pc:spChg chg="del">
          <ac:chgData name="Manal El Bakkouri" userId="8b130982-2e3f-4164-b881-fd3a2e4b2453" providerId="ADAL" clId="{4457FA57-250B-44AC-8655-05D46C5A3D8A}" dt="2023-06-01T11:02:05.674" v="890" actId="478"/>
          <ac:spMkLst>
            <pc:docMk/>
            <pc:sldMk cId="1945816871" sldId="230717653"/>
            <ac:spMk id="29" creationId="{8D782070-1215-4C9F-83F8-7042D56BC9A7}"/>
          </ac:spMkLst>
        </pc:spChg>
        <pc:spChg chg="add mod">
          <ac:chgData name="Manal El Bakkouri" userId="8b130982-2e3f-4164-b881-fd3a2e4b2453" providerId="ADAL" clId="{4457FA57-250B-44AC-8655-05D46C5A3D8A}" dt="2023-06-01T11:02:06.979" v="891"/>
          <ac:spMkLst>
            <pc:docMk/>
            <pc:sldMk cId="1945816871" sldId="230717653"/>
            <ac:spMk id="31" creationId="{9EA4483C-B148-476B-8DD0-3B7CA2B535AC}"/>
          </ac:spMkLst>
        </pc:spChg>
        <pc:spChg chg="add del mod">
          <ac:chgData name="Manal El Bakkouri" userId="8b130982-2e3f-4164-b881-fd3a2e4b2453" providerId="ADAL" clId="{4457FA57-250B-44AC-8655-05D46C5A3D8A}" dt="2023-06-06T08:38:54.495" v="8810" actId="478"/>
          <ac:spMkLst>
            <pc:docMk/>
            <pc:sldMk cId="1945816871" sldId="230717653"/>
            <ac:spMk id="32" creationId="{00E493B1-8F16-458C-99C5-0219C53AF3A3}"/>
          </ac:spMkLst>
        </pc:spChg>
        <pc:spChg chg="add mod">
          <ac:chgData name="Manal El Bakkouri" userId="8b130982-2e3f-4164-b881-fd3a2e4b2453" providerId="ADAL" clId="{4457FA57-250B-44AC-8655-05D46C5A3D8A}" dt="2023-06-01T11:02:06.979" v="891"/>
          <ac:spMkLst>
            <pc:docMk/>
            <pc:sldMk cId="1945816871" sldId="230717653"/>
            <ac:spMk id="33" creationId="{5275914D-2321-4CC9-8DF5-6E7ED11D83DF}"/>
          </ac:spMkLst>
        </pc:spChg>
        <pc:spChg chg="add mod">
          <ac:chgData name="Manal El Bakkouri" userId="8b130982-2e3f-4164-b881-fd3a2e4b2453" providerId="ADAL" clId="{4457FA57-250B-44AC-8655-05D46C5A3D8A}" dt="2023-06-01T11:02:06.979" v="891"/>
          <ac:spMkLst>
            <pc:docMk/>
            <pc:sldMk cId="1945816871" sldId="230717653"/>
            <ac:spMk id="34" creationId="{84F4F52F-8477-41EF-8F94-2CF189B175D0}"/>
          </ac:spMkLst>
        </pc:spChg>
        <pc:spChg chg="add mod">
          <ac:chgData name="Manal El Bakkouri" userId="8b130982-2e3f-4164-b881-fd3a2e4b2453" providerId="ADAL" clId="{4457FA57-250B-44AC-8655-05D46C5A3D8A}" dt="2023-06-01T11:02:06.979" v="891"/>
          <ac:spMkLst>
            <pc:docMk/>
            <pc:sldMk cId="1945816871" sldId="230717653"/>
            <ac:spMk id="35" creationId="{D4386C34-F202-482E-9245-FFFC79F18E61}"/>
          </ac:spMkLst>
        </pc:spChg>
        <pc:spChg chg="add mod">
          <ac:chgData name="Manal El Bakkouri" userId="8b130982-2e3f-4164-b881-fd3a2e4b2453" providerId="ADAL" clId="{4457FA57-250B-44AC-8655-05D46C5A3D8A}" dt="2023-06-01T11:02:06.979" v="891"/>
          <ac:spMkLst>
            <pc:docMk/>
            <pc:sldMk cId="1945816871" sldId="230717653"/>
            <ac:spMk id="36" creationId="{08C5A552-88A0-4A05-AE04-F889AA713E51}"/>
          </ac:spMkLst>
        </pc:spChg>
        <pc:spChg chg="add mod">
          <ac:chgData name="Manal El Bakkouri" userId="8b130982-2e3f-4164-b881-fd3a2e4b2453" providerId="ADAL" clId="{4457FA57-250B-44AC-8655-05D46C5A3D8A}" dt="2023-06-06T08:38:56.576" v="8811"/>
          <ac:spMkLst>
            <pc:docMk/>
            <pc:sldMk cId="1945816871" sldId="230717653"/>
            <ac:spMk id="37" creationId="{DD67FB8E-7FF9-49AE-9BFF-C4B8E46CECB0}"/>
          </ac:spMkLst>
        </pc:spChg>
        <pc:spChg chg="add mod">
          <ac:chgData name="Manal El Bakkouri" userId="8b130982-2e3f-4164-b881-fd3a2e4b2453" providerId="ADAL" clId="{4457FA57-250B-44AC-8655-05D46C5A3D8A}" dt="2023-06-06T08:38:56.576" v="8811"/>
          <ac:spMkLst>
            <pc:docMk/>
            <pc:sldMk cId="1945816871" sldId="230717653"/>
            <ac:spMk id="38" creationId="{950635A0-F36A-40A5-8206-BCA978F5D1A3}"/>
          </ac:spMkLst>
        </pc:spChg>
      </pc:sldChg>
      <pc:sldChg chg="addSp delSp modSp mod modTransition modNotesTx">
        <pc:chgData name="Manal El Bakkouri" userId="8b130982-2e3f-4164-b881-fd3a2e4b2453" providerId="ADAL" clId="{4457FA57-250B-44AC-8655-05D46C5A3D8A}" dt="2023-06-09T11:27:40.140" v="21728"/>
        <pc:sldMkLst>
          <pc:docMk/>
          <pc:sldMk cId="2547338931" sldId="230717654"/>
        </pc:sldMkLst>
        <pc:spChg chg="del">
          <ac:chgData name="Manal El Bakkouri" userId="8b130982-2e3f-4164-b881-fd3a2e4b2453" providerId="ADAL" clId="{4457FA57-250B-44AC-8655-05D46C5A3D8A}" dt="2023-06-01T11:01:13.321" v="880" actId="478"/>
          <ac:spMkLst>
            <pc:docMk/>
            <pc:sldMk cId="2547338931" sldId="230717654"/>
            <ac:spMk id="8" creationId="{5DED022B-3E65-4AF1-B640-3FFA109E1905}"/>
          </ac:spMkLst>
        </pc:spChg>
        <pc:spChg chg="del">
          <ac:chgData name="Manal El Bakkouri" userId="8b130982-2e3f-4164-b881-fd3a2e4b2453" providerId="ADAL" clId="{4457FA57-250B-44AC-8655-05D46C5A3D8A}" dt="2023-06-01T11:01:13.321" v="880" actId="478"/>
          <ac:spMkLst>
            <pc:docMk/>
            <pc:sldMk cId="2547338931" sldId="230717654"/>
            <ac:spMk id="9" creationId="{23EAC584-EC06-41B8-89BB-119F6FFABA79}"/>
          </ac:spMkLst>
        </pc:spChg>
        <pc:spChg chg="del">
          <ac:chgData name="Manal El Bakkouri" userId="8b130982-2e3f-4164-b881-fd3a2e4b2453" providerId="ADAL" clId="{4457FA57-250B-44AC-8655-05D46C5A3D8A}" dt="2023-06-01T11:01:13.321" v="880" actId="478"/>
          <ac:spMkLst>
            <pc:docMk/>
            <pc:sldMk cId="2547338931" sldId="230717654"/>
            <ac:spMk id="10" creationId="{9DC69718-9F54-4E07-B670-B8F78CAE467E}"/>
          </ac:spMkLst>
        </pc:spChg>
        <pc:spChg chg="del">
          <ac:chgData name="Manal El Bakkouri" userId="8b130982-2e3f-4164-b881-fd3a2e4b2453" providerId="ADAL" clId="{4457FA57-250B-44AC-8655-05D46C5A3D8A}" dt="2023-06-01T11:01:13.321" v="880" actId="478"/>
          <ac:spMkLst>
            <pc:docMk/>
            <pc:sldMk cId="2547338931" sldId="230717654"/>
            <ac:spMk id="11" creationId="{645AB11B-C90C-4290-B4DE-6D5C29A0D3FD}"/>
          </ac:spMkLst>
        </pc:spChg>
        <pc:spChg chg="del">
          <ac:chgData name="Manal El Bakkouri" userId="8b130982-2e3f-4164-b881-fd3a2e4b2453" providerId="ADAL" clId="{4457FA57-250B-44AC-8655-05D46C5A3D8A}" dt="2023-06-01T11:01:13.321" v="880" actId="478"/>
          <ac:spMkLst>
            <pc:docMk/>
            <pc:sldMk cId="2547338931" sldId="230717654"/>
            <ac:spMk id="12" creationId="{EB057D3F-2809-45E6-B22C-33B58F924DFE}"/>
          </ac:spMkLst>
        </pc:spChg>
        <pc:spChg chg="del">
          <ac:chgData name="Manal El Bakkouri" userId="8b130982-2e3f-4164-b881-fd3a2e4b2453" providerId="ADAL" clId="{4457FA57-250B-44AC-8655-05D46C5A3D8A}" dt="2023-06-01T11:01:13.321" v="880" actId="478"/>
          <ac:spMkLst>
            <pc:docMk/>
            <pc:sldMk cId="2547338931" sldId="230717654"/>
            <ac:spMk id="13" creationId="{C3BA4198-280A-4AB7-AEC9-4F40946EB013}"/>
          </ac:spMkLst>
        </pc:spChg>
        <pc:spChg chg="del">
          <ac:chgData name="Manal El Bakkouri" userId="8b130982-2e3f-4164-b881-fd3a2e4b2453" providerId="ADAL" clId="{4457FA57-250B-44AC-8655-05D46C5A3D8A}" dt="2023-06-01T11:01:13.321" v="880" actId="478"/>
          <ac:spMkLst>
            <pc:docMk/>
            <pc:sldMk cId="2547338931" sldId="230717654"/>
            <ac:spMk id="14" creationId="{47C2461D-FDEF-488E-80AE-4D437A053E75}"/>
          </ac:spMkLst>
        </pc:spChg>
        <pc:spChg chg="del">
          <ac:chgData name="Manal El Bakkouri" userId="8b130982-2e3f-4164-b881-fd3a2e4b2453" providerId="ADAL" clId="{4457FA57-250B-44AC-8655-05D46C5A3D8A}" dt="2023-06-01T11:01:13.321" v="880" actId="478"/>
          <ac:spMkLst>
            <pc:docMk/>
            <pc:sldMk cId="2547338931" sldId="230717654"/>
            <ac:spMk id="15" creationId="{17C55DFA-2E17-48F8-AAF6-363FA0B884EE}"/>
          </ac:spMkLst>
        </pc:spChg>
        <pc:spChg chg="del">
          <ac:chgData name="Manal El Bakkouri" userId="8b130982-2e3f-4164-b881-fd3a2e4b2453" providerId="ADAL" clId="{4457FA57-250B-44AC-8655-05D46C5A3D8A}" dt="2023-06-01T11:01:13.321" v="880" actId="478"/>
          <ac:spMkLst>
            <pc:docMk/>
            <pc:sldMk cId="2547338931" sldId="230717654"/>
            <ac:spMk id="16" creationId="{8EA5C80A-71C9-4896-9787-A128469FC8B9}"/>
          </ac:spMkLst>
        </pc:spChg>
        <pc:spChg chg="mod">
          <ac:chgData name="Manal El Bakkouri" userId="8b130982-2e3f-4164-b881-fd3a2e4b2453" providerId="ADAL" clId="{4457FA57-250B-44AC-8655-05D46C5A3D8A}" dt="2023-06-06T10:16:14.197" v="9515" actId="403"/>
          <ac:spMkLst>
            <pc:docMk/>
            <pc:sldMk cId="2547338931" sldId="230717654"/>
            <ac:spMk id="36" creationId="{2B07480A-2612-4BE2-9A40-034181877038}"/>
          </ac:spMkLst>
        </pc:spChg>
        <pc:spChg chg="mod">
          <ac:chgData name="Manal El Bakkouri" userId="8b130982-2e3f-4164-b881-fd3a2e4b2453" providerId="ADAL" clId="{4457FA57-250B-44AC-8655-05D46C5A3D8A}" dt="2023-06-06T10:16:17.373" v="9516" actId="403"/>
          <ac:spMkLst>
            <pc:docMk/>
            <pc:sldMk cId="2547338931" sldId="230717654"/>
            <ac:spMk id="38" creationId="{D229CA3B-D4D6-45DB-B46E-0B491D15C266}"/>
          </ac:spMkLst>
        </pc:spChg>
        <pc:spChg chg="mod">
          <ac:chgData name="Manal El Bakkouri" userId="8b130982-2e3f-4164-b881-fd3a2e4b2453" providerId="ADAL" clId="{4457FA57-250B-44AC-8655-05D46C5A3D8A}" dt="2023-06-06T10:16:24.389" v="9518" actId="113"/>
          <ac:spMkLst>
            <pc:docMk/>
            <pc:sldMk cId="2547338931" sldId="230717654"/>
            <ac:spMk id="40" creationId="{4DF41847-9BA4-4A1F-9391-1C845978DAA1}"/>
          </ac:spMkLst>
        </pc:spChg>
        <pc:spChg chg="add del mod">
          <ac:chgData name="Manal El Bakkouri" userId="8b130982-2e3f-4164-b881-fd3a2e4b2453" providerId="ADAL" clId="{4457FA57-250B-44AC-8655-05D46C5A3D8A}" dt="2023-06-09T11:27:39.846" v="21727" actId="478"/>
          <ac:spMkLst>
            <pc:docMk/>
            <pc:sldMk cId="2547338931" sldId="230717654"/>
            <ac:spMk id="42" creationId="{A64C7408-49A6-4C3E-99BB-C931B1351638}"/>
          </ac:spMkLst>
        </pc:spChg>
        <pc:spChg chg="add del mod">
          <ac:chgData name="Manal El Bakkouri" userId="8b130982-2e3f-4164-b881-fd3a2e4b2453" providerId="ADAL" clId="{4457FA57-250B-44AC-8655-05D46C5A3D8A}" dt="2023-06-09T11:27:39.846" v="21727" actId="478"/>
          <ac:spMkLst>
            <pc:docMk/>
            <pc:sldMk cId="2547338931" sldId="230717654"/>
            <ac:spMk id="45" creationId="{408C8D92-08B3-4B61-A0CD-13080857796B}"/>
          </ac:spMkLst>
        </pc:spChg>
        <pc:spChg chg="add del mod">
          <ac:chgData name="Manal El Bakkouri" userId="8b130982-2e3f-4164-b881-fd3a2e4b2453" providerId="ADAL" clId="{4457FA57-250B-44AC-8655-05D46C5A3D8A}" dt="2023-06-09T11:27:39.846" v="21727" actId="478"/>
          <ac:spMkLst>
            <pc:docMk/>
            <pc:sldMk cId="2547338931" sldId="230717654"/>
            <ac:spMk id="47" creationId="{50567FD5-B65B-4FC4-B0C8-4197E71F7081}"/>
          </ac:spMkLst>
        </pc:spChg>
        <pc:spChg chg="del">
          <ac:chgData name="Manal El Bakkouri" userId="8b130982-2e3f-4164-b881-fd3a2e4b2453" providerId="ADAL" clId="{4457FA57-250B-44AC-8655-05D46C5A3D8A}" dt="2023-06-01T11:01:13.321" v="880" actId="478"/>
          <ac:spMkLst>
            <pc:docMk/>
            <pc:sldMk cId="2547338931" sldId="230717654"/>
            <ac:spMk id="59" creationId="{12C9E5EA-D1B0-408A-84AD-92BF11BD9887}"/>
          </ac:spMkLst>
        </pc:spChg>
        <pc:spChg chg="add mod">
          <ac:chgData name="Manal El Bakkouri" userId="8b130982-2e3f-4164-b881-fd3a2e4b2453" providerId="ADAL" clId="{4457FA57-250B-44AC-8655-05D46C5A3D8A}" dt="2023-06-04T13:10:32.237" v="7657" actId="20577"/>
          <ac:spMkLst>
            <pc:docMk/>
            <pc:sldMk cId="2547338931" sldId="230717654"/>
            <ac:spMk id="59" creationId="{E3B8D699-77F4-4013-AA67-953BABCB5193}"/>
          </ac:spMkLst>
        </pc:spChg>
        <pc:spChg chg="add del mod">
          <ac:chgData name="Manal El Bakkouri" userId="8b130982-2e3f-4164-b881-fd3a2e4b2453" providerId="ADAL" clId="{4457FA57-250B-44AC-8655-05D46C5A3D8A}" dt="2023-06-07T10:00:00.673" v="17588" actId="478"/>
          <ac:spMkLst>
            <pc:docMk/>
            <pc:sldMk cId="2547338931" sldId="230717654"/>
            <ac:spMk id="61" creationId="{DC34440A-5105-449E-A8F6-18365D73F0D3}"/>
          </ac:spMkLst>
        </pc:spChg>
        <pc:spChg chg="add del mod">
          <ac:chgData name="Manal El Bakkouri" userId="8b130982-2e3f-4164-b881-fd3a2e4b2453" providerId="ADAL" clId="{4457FA57-250B-44AC-8655-05D46C5A3D8A}" dt="2023-06-06T08:38:41.861" v="8808" actId="478"/>
          <ac:spMkLst>
            <pc:docMk/>
            <pc:sldMk cId="2547338931" sldId="230717654"/>
            <ac:spMk id="62" creationId="{D2EEE830-B2F6-44E5-A1F7-823C3C5289A9}"/>
          </ac:spMkLst>
        </pc:spChg>
        <pc:spChg chg="mod">
          <ac:chgData name="Manal El Bakkouri" userId="8b130982-2e3f-4164-b881-fd3a2e4b2453" providerId="ADAL" clId="{4457FA57-250B-44AC-8655-05D46C5A3D8A}" dt="2023-06-09T11:09:09.460" v="21531" actId="207"/>
          <ac:spMkLst>
            <pc:docMk/>
            <pc:sldMk cId="2547338931" sldId="230717654"/>
            <ac:spMk id="62" creationId="{EEC0EEA8-101A-4542-96DC-D43BDFFAE320}"/>
          </ac:spMkLst>
        </pc:spChg>
        <pc:spChg chg="add del mod">
          <ac:chgData name="Manal El Bakkouri" userId="8b130982-2e3f-4164-b881-fd3a2e4b2453" providerId="ADAL" clId="{4457FA57-250B-44AC-8655-05D46C5A3D8A}" dt="2023-06-07T10:00:00.673" v="17588" actId="478"/>
          <ac:spMkLst>
            <pc:docMk/>
            <pc:sldMk cId="2547338931" sldId="230717654"/>
            <ac:spMk id="63" creationId="{CD634BF4-A42B-4E33-B1C2-82DE0979F488}"/>
          </ac:spMkLst>
        </pc:spChg>
        <pc:spChg chg="mod">
          <ac:chgData name="Manal El Bakkouri" userId="8b130982-2e3f-4164-b881-fd3a2e4b2453" providerId="ADAL" clId="{4457FA57-250B-44AC-8655-05D46C5A3D8A}" dt="2023-06-09T11:09:14.946" v="21533" actId="113"/>
          <ac:spMkLst>
            <pc:docMk/>
            <pc:sldMk cId="2547338931" sldId="230717654"/>
            <ac:spMk id="63" creationId="{E8D976E7-9325-4673-9701-DCF85DB2E0FF}"/>
          </ac:spMkLst>
        </pc:spChg>
        <pc:spChg chg="add del mod">
          <ac:chgData name="Manal El Bakkouri" userId="8b130982-2e3f-4164-b881-fd3a2e4b2453" providerId="ADAL" clId="{4457FA57-250B-44AC-8655-05D46C5A3D8A}" dt="2023-06-07T10:00:00.673" v="17588" actId="478"/>
          <ac:spMkLst>
            <pc:docMk/>
            <pc:sldMk cId="2547338931" sldId="230717654"/>
            <ac:spMk id="64" creationId="{0BC6162E-87CC-4975-8AC3-B1C4E75A1FCD}"/>
          </ac:spMkLst>
        </pc:spChg>
        <pc:spChg chg="add del mod">
          <ac:chgData name="Manal El Bakkouri" userId="8b130982-2e3f-4164-b881-fd3a2e4b2453" providerId="ADAL" clId="{4457FA57-250B-44AC-8655-05D46C5A3D8A}" dt="2023-06-07T10:00:00.673" v="17588" actId="478"/>
          <ac:spMkLst>
            <pc:docMk/>
            <pc:sldMk cId="2547338931" sldId="230717654"/>
            <ac:spMk id="65" creationId="{0DED4506-E850-4EDF-8E57-6CDA06ECCD31}"/>
          </ac:spMkLst>
        </pc:spChg>
        <pc:spChg chg="mod">
          <ac:chgData name="Manal El Bakkouri" userId="8b130982-2e3f-4164-b881-fd3a2e4b2453" providerId="ADAL" clId="{4457FA57-250B-44AC-8655-05D46C5A3D8A}" dt="2023-06-09T11:08:57.374" v="21528"/>
          <ac:spMkLst>
            <pc:docMk/>
            <pc:sldMk cId="2547338931" sldId="230717654"/>
            <ac:spMk id="65" creationId="{70295FF4-9C6C-4504-81AF-8DC9374DCE8B}"/>
          </ac:spMkLst>
        </pc:spChg>
        <pc:spChg chg="mod">
          <ac:chgData name="Manal El Bakkouri" userId="8b130982-2e3f-4164-b881-fd3a2e4b2453" providerId="ADAL" clId="{4457FA57-250B-44AC-8655-05D46C5A3D8A}" dt="2023-06-09T11:08:57.374" v="21528"/>
          <ac:spMkLst>
            <pc:docMk/>
            <pc:sldMk cId="2547338931" sldId="230717654"/>
            <ac:spMk id="66" creationId="{137C3BBE-C01D-4748-A0F0-B677B83BD60B}"/>
          </ac:spMkLst>
        </pc:spChg>
        <pc:spChg chg="add del mod">
          <ac:chgData name="Manal El Bakkouri" userId="8b130982-2e3f-4164-b881-fd3a2e4b2453" providerId="ADAL" clId="{4457FA57-250B-44AC-8655-05D46C5A3D8A}" dt="2023-06-06T08:38:41.861" v="8808" actId="478"/>
          <ac:spMkLst>
            <pc:docMk/>
            <pc:sldMk cId="2547338931" sldId="230717654"/>
            <ac:spMk id="66" creationId="{55737ECF-21A9-4189-B0F9-AA68F15A7BEA}"/>
          </ac:spMkLst>
        </pc:spChg>
        <pc:spChg chg="add del mod">
          <ac:chgData name="Manal El Bakkouri" userId="8b130982-2e3f-4164-b881-fd3a2e4b2453" providerId="ADAL" clId="{4457FA57-250B-44AC-8655-05D46C5A3D8A}" dt="2023-06-07T10:00:00.673" v="17588" actId="478"/>
          <ac:spMkLst>
            <pc:docMk/>
            <pc:sldMk cId="2547338931" sldId="230717654"/>
            <ac:spMk id="67" creationId="{C2E676D3-7044-4416-95A3-0BDD568F460D}"/>
          </ac:spMkLst>
        </pc:spChg>
        <pc:spChg chg="add del mod">
          <ac:chgData name="Manal El Bakkouri" userId="8b130982-2e3f-4164-b881-fd3a2e4b2453" providerId="ADAL" clId="{4457FA57-250B-44AC-8655-05D46C5A3D8A}" dt="2023-06-07T10:00:00.673" v="17588" actId="478"/>
          <ac:spMkLst>
            <pc:docMk/>
            <pc:sldMk cId="2547338931" sldId="230717654"/>
            <ac:spMk id="68" creationId="{E5E343C9-AD16-4EA4-89E2-CE2CE015D6E8}"/>
          </ac:spMkLst>
        </pc:spChg>
        <pc:spChg chg="mod">
          <ac:chgData name="Manal El Bakkouri" userId="8b130982-2e3f-4164-b881-fd3a2e4b2453" providerId="ADAL" clId="{4457FA57-250B-44AC-8655-05D46C5A3D8A}" dt="2023-06-09T11:08:57.374" v="21528"/>
          <ac:spMkLst>
            <pc:docMk/>
            <pc:sldMk cId="2547338931" sldId="230717654"/>
            <ac:spMk id="68" creationId="{E73602B3-DEA6-48A5-9306-082993B2ED4E}"/>
          </ac:spMkLst>
        </pc:spChg>
        <pc:spChg chg="mod">
          <ac:chgData name="Manal El Bakkouri" userId="8b130982-2e3f-4164-b881-fd3a2e4b2453" providerId="ADAL" clId="{4457FA57-250B-44AC-8655-05D46C5A3D8A}" dt="2023-06-09T11:08:57.374" v="21528"/>
          <ac:spMkLst>
            <pc:docMk/>
            <pc:sldMk cId="2547338931" sldId="230717654"/>
            <ac:spMk id="69" creationId="{31062983-918A-4B9A-B61C-E2F595BD8F3E}"/>
          </ac:spMkLst>
        </pc:spChg>
        <pc:spChg chg="add del mod">
          <ac:chgData name="Manal El Bakkouri" userId="8b130982-2e3f-4164-b881-fd3a2e4b2453" providerId="ADAL" clId="{4457FA57-250B-44AC-8655-05D46C5A3D8A}" dt="2023-06-07T10:00:00.673" v="17588" actId="478"/>
          <ac:spMkLst>
            <pc:docMk/>
            <pc:sldMk cId="2547338931" sldId="230717654"/>
            <ac:spMk id="69" creationId="{EBD33ADD-FAAA-4E62-973F-7498E56F2256}"/>
          </ac:spMkLst>
        </pc:spChg>
        <pc:spChg chg="add del mod">
          <ac:chgData name="Manal El Bakkouri" userId="8b130982-2e3f-4164-b881-fd3a2e4b2453" providerId="ADAL" clId="{4457FA57-250B-44AC-8655-05D46C5A3D8A}" dt="2023-06-07T10:00:00.673" v="17588" actId="478"/>
          <ac:spMkLst>
            <pc:docMk/>
            <pc:sldMk cId="2547338931" sldId="230717654"/>
            <ac:spMk id="70" creationId="{5D159352-80CA-4E9C-88AB-B5020F0649E1}"/>
          </ac:spMkLst>
        </pc:spChg>
        <pc:spChg chg="add del mod">
          <ac:chgData name="Manal El Bakkouri" userId="8b130982-2e3f-4164-b881-fd3a2e4b2453" providerId="ADAL" clId="{4457FA57-250B-44AC-8655-05D46C5A3D8A}" dt="2023-06-07T10:00:00.673" v="17588" actId="478"/>
          <ac:spMkLst>
            <pc:docMk/>
            <pc:sldMk cId="2547338931" sldId="230717654"/>
            <ac:spMk id="71" creationId="{3776B1AD-70C1-41F9-856E-401FA9523AD6}"/>
          </ac:spMkLst>
        </pc:spChg>
        <pc:spChg chg="mod">
          <ac:chgData name="Manal El Bakkouri" userId="8b130982-2e3f-4164-b881-fd3a2e4b2453" providerId="ADAL" clId="{4457FA57-250B-44AC-8655-05D46C5A3D8A}" dt="2023-06-09T11:08:57.374" v="21528"/>
          <ac:spMkLst>
            <pc:docMk/>
            <pc:sldMk cId="2547338931" sldId="230717654"/>
            <ac:spMk id="71" creationId="{E0A16A3E-9D05-4A76-B37A-5C8D9B925EBA}"/>
          </ac:spMkLst>
        </pc:spChg>
        <pc:spChg chg="mod">
          <ac:chgData name="Manal El Bakkouri" userId="8b130982-2e3f-4164-b881-fd3a2e4b2453" providerId="ADAL" clId="{4457FA57-250B-44AC-8655-05D46C5A3D8A}" dt="2023-06-09T11:08:57.374" v="21528"/>
          <ac:spMkLst>
            <pc:docMk/>
            <pc:sldMk cId="2547338931" sldId="230717654"/>
            <ac:spMk id="72" creationId="{BCD727D0-CC38-4B1E-BAE4-B7E91764C375}"/>
          </ac:spMkLst>
        </pc:spChg>
        <pc:spChg chg="add del mod">
          <ac:chgData name="Manal El Bakkouri" userId="8b130982-2e3f-4164-b881-fd3a2e4b2453" providerId="ADAL" clId="{4457FA57-250B-44AC-8655-05D46C5A3D8A}" dt="2023-06-07T10:00:00.673" v="17588" actId="478"/>
          <ac:spMkLst>
            <pc:docMk/>
            <pc:sldMk cId="2547338931" sldId="230717654"/>
            <ac:spMk id="72" creationId="{E9C39060-E719-4A69-856C-B9621AB4CBB0}"/>
          </ac:spMkLst>
        </pc:spChg>
        <pc:spChg chg="mod">
          <ac:chgData name="Manal El Bakkouri" userId="8b130982-2e3f-4164-b881-fd3a2e4b2453" providerId="ADAL" clId="{4457FA57-250B-44AC-8655-05D46C5A3D8A}" dt="2023-06-07T10:00:01.067" v="17589"/>
          <ac:spMkLst>
            <pc:docMk/>
            <pc:sldMk cId="2547338931" sldId="230717654"/>
            <ac:spMk id="74" creationId="{B73C0C6F-36E2-450B-BA61-DE0C291C5C43}"/>
          </ac:spMkLst>
        </pc:spChg>
        <pc:spChg chg="mod">
          <ac:chgData name="Manal El Bakkouri" userId="8b130982-2e3f-4164-b881-fd3a2e4b2453" providerId="ADAL" clId="{4457FA57-250B-44AC-8655-05D46C5A3D8A}" dt="2023-06-09T11:08:57.374" v="21528"/>
          <ac:spMkLst>
            <pc:docMk/>
            <pc:sldMk cId="2547338931" sldId="230717654"/>
            <ac:spMk id="74" creationId="{C156703B-CF3C-447F-936E-5512C73BAF51}"/>
          </ac:spMkLst>
        </pc:spChg>
        <pc:spChg chg="mod">
          <ac:chgData name="Manal El Bakkouri" userId="8b130982-2e3f-4164-b881-fd3a2e4b2453" providerId="ADAL" clId="{4457FA57-250B-44AC-8655-05D46C5A3D8A}" dt="2023-06-09T11:08:57.374" v="21528"/>
          <ac:spMkLst>
            <pc:docMk/>
            <pc:sldMk cId="2547338931" sldId="230717654"/>
            <ac:spMk id="75" creationId="{5D05B5AE-5929-42A7-B124-CFDD2D60F48D}"/>
          </ac:spMkLst>
        </pc:spChg>
        <pc:spChg chg="mod">
          <ac:chgData name="Manal El Bakkouri" userId="8b130982-2e3f-4164-b881-fd3a2e4b2453" providerId="ADAL" clId="{4457FA57-250B-44AC-8655-05D46C5A3D8A}" dt="2023-06-07T10:00:01.067" v="17589"/>
          <ac:spMkLst>
            <pc:docMk/>
            <pc:sldMk cId="2547338931" sldId="230717654"/>
            <ac:spMk id="75" creationId="{D7C74AA9-704D-40BF-8A24-2BEBE1404686}"/>
          </ac:spMkLst>
        </pc:spChg>
        <pc:spChg chg="mod">
          <ac:chgData name="Manal El Bakkouri" userId="8b130982-2e3f-4164-b881-fd3a2e4b2453" providerId="ADAL" clId="{4457FA57-250B-44AC-8655-05D46C5A3D8A}" dt="2023-06-07T10:03:17.610" v="17620" actId="207"/>
          <ac:spMkLst>
            <pc:docMk/>
            <pc:sldMk cId="2547338931" sldId="230717654"/>
            <ac:spMk id="77" creationId="{49AB44E9-58A9-4652-B1A4-BBED1D728A0C}"/>
          </ac:spMkLst>
        </pc:spChg>
        <pc:spChg chg="mod">
          <ac:chgData name="Manal El Bakkouri" userId="8b130982-2e3f-4164-b881-fd3a2e4b2453" providerId="ADAL" clId="{4457FA57-250B-44AC-8655-05D46C5A3D8A}" dt="2023-06-07T10:03:14.500" v="17619" actId="113"/>
          <ac:spMkLst>
            <pc:docMk/>
            <pc:sldMk cId="2547338931" sldId="230717654"/>
            <ac:spMk id="78" creationId="{893398C9-1214-49B1-B5E0-26C905B5B6AD}"/>
          </ac:spMkLst>
        </pc:spChg>
        <pc:spChg chg="mod">
          <ac:chgData name="Manal El Bakkouri" userId="8b130982-2e3f-4164-b881-fd3a2e4b2453" providerId="ADAL" clId="{4457FA57-250B-44AC-8655-05D46C5A3D8A}" dt="2023-06-07T10:00:01.067" v="17589"/>
          <ac:spMkLst>
            <pc:docMk/>
            <pc:sldMk cId="2547338931" sldId="230717654"/>
            <ac:spMk id="80" creationId="{6C381CE7-C92C-4D53-B126-7105BB67E16E}"/>
          </ac:spMkLst>
        </pc:spChg>
        <pc:spChg chg="mod">
          <ac:chgData name="Manal El Bakkouri" userId="8b130982-2e3f-4164-b881-fd3a2e4b2453" providerId="ADAL" clId="{4457FA57-250B-44AC-8655-05D46C5A3D8A}" dt="2023-06-07T10:00:01.067" v="17589"/>
          <ac:spMkLst>
            <pc:docMk/>
            <pc:sldMk cId="2547338931" sldId="230717654"/>
            <ac:spMk id="81" creationId="{86821DF8-B1D1-4FDE-92A6-DFEB2DDE0E10}"/>
          </ac:spMkLst>
        </pc:spChg>
        <pc:spChg chg="mod">
          <ac:chgData name="Manal El Bakkouri" userId="8b130982-2e3f-4164-b881-fd3a2e4b2453" providerId="ADAL" clId="{4457FA57-250B-44AC-8655-05D46C5A3D8A}" dt="2023-06-07T10:00:01.067" v="17589"/>
          <ac:spMkLst>
            <pc:docMk/>
            <pc:sldMk cId="2547338931" sldId="230717654"/>
            <ac:spMk id="83" creationId="{985F6838-F232-4B06-BCCE-6E2754325668}"/>
          </ac:spMkLst>
        </pc:spChg>
        <pc:spChg chg="mod">
          <ac:chgData name="Manal El Bakkouri" userId="8b130982-2e3f-4164-b881-fd3a2e4b2453" providerId="ADAL" clId="{4457FA57-250B-44AC-8655-05D46C5A3D8A}" dt="2023-06-07T10:00:01.067" v="17589"/>
          <ac:spMkLst>
            <pc:docMk/>
            <pc:sldMk cId="2547338931" sldId="230717654"/>
            <ac:spMk id="84" creationId="{3B85AC74-000E-4DB0-91F5-CBE44E04043A}"/>
          </ac:spMkLst>
        </pc:spChg>
        <pc:spChg chg="mod">
          <ac:chgData name="Manal El Bakkouri" userId="8b130982-2e3f-4164-b881-fd3a2e4b2453" providerId="ADAL" clId="{4457FA57-250B-44AC-8655-05D46C5A3D8A}" dt="2023-06-07T10:00:01.067" v="17589"/>
          <ac:spMkLst>
            <pc:docMk/>
            <pc:sldMk cId="2547338931" sldId="230717654"/>
            <ac:spMk id="86" creationId="{A6BCBE9B-BC13-4CDA-8968-D5F18C3A1F5E}"/>
          </ac:spMkLst>
        </pc:spChg>
        <pc:spChg chg="mod">
          <ac:chgData name="Manal El Bakkouri" userId="8b130982-2e3f-4164-b881-fd3a2e4b2453" providerId="ADAL" clId="{4457FA57-250B-44AC-8655-05D46C5A3D8A}" dt="2023-06-07T10:00:01.067" v="17589"/>
          <ac:spMkLst>
            <pc:docMk/>
            <pc:sldMk cId="2547338931" sldId="230717654"/>
            <ac:spMk id="87" creationId="{A54A178E-3E2F-4EC1-8654-6ED6296477B5}"/>
          </ac:spMkLst>
        </pc:spChg>
        <pc:spChg chg="mod">
          <ac:chgData name="Manal El Bakkouri" userId="8b130982-2e3f-4164-b881-fd3a2e4b2453" providerId="ADAL" clId="{4457FA57-250B-44AC-8655-05D46C5A3D8A}" dt="2023-06-07T10:03:09.791" v="17617"/>
          <ac:spMkLst>
            <pc:docMk/>
            <pc:sldMk cId="2547338931" sldId="230717654"/>
            <ac:spMk id="89" creationId="{5950A70C-7005-4E97-BE14-512A044A4856}"/>
          </ac:spMkLst>
        </pc:spChg>
        <pc:spChg chg="mod">
          <ac:chgData name="Manal El Bakkouri" userId="8b130982-2e3f-4164-b881-fd3a2e4b2453" providerId="ADAL" clId="{4457FA57-250B-44AC-8655-05D46C5A3D8A}" dt="2023-06-07T10:03:09.791" v="17617"/>
          <ac:spMkLst>
            <pc:docMk/>
            <pc:sldMk cId="2547338931" sldId="230717654"/>
            <ac:spMk id="90" creationId="{526AF97F-E1D3-4393-AB53-84DF6D619775}"/>
          </ac:spMkLst>
        </pc:spChg>
        <pc:spChg chg="mod">
          <ac:chgData name="Manal El Bakkouri" userId="8b130982-2e3f-4164-b881-fd3a2e4b2453" providerId="ADAL" clId="{4457FA57-250B-44AC-8655-05D46C5A3D8A}" dt="2023-06-09T11:09:05.379" v="21530"/>
          <ac:spMkLst>
            <pc:docMk/>
            <pc:sldMk cId="2547338931" sldId="230717654"/>
            <ac:spMk id="92" creationId="{276CDA05-B544-4C80-810C-BCA1B6FD3B19}"/>
          </ac:spMkLst>
        </pc:spChg>
        <pc:spChg chg="mod">
          <ac:chgData name="Manal El Bakkouri" userId="8b130982-2e3f-4164-b881-fd3a2e4b2453" providerId="ADAL" clId="{4457FA57-250B-44AC-8655-05D46C5A3D8A}" dt="2023-06-09T11:09:05.379" v="21530"/>
          <ac:spMkLst>
            <pc:docMk/>
            <pc:sldMk cId="2547338931" sldId="230717654"/>
            <ac:spMk id="93" creationId="{07626B8D-31A5-431C-BF90-372DD06CA909}"/>
          </ac:spMkLst>
        </pc:spChg>
        <pc:spChg chg="add mod">
          <ac:chgData name="Manal El Bakkouri" userId="8b130982-2e3f-4164-b881-fd3a2e4b2453" providerId="ADAL" clId="{4457FA57-250B-44AC-8655-05D46C5A3D8A}" dt="2023-06-09T11:27:40.140" v="21728"/>
          <ac:spMkLst>
            <pc:docMk/>
            <pc:sldMk cId="2547338931" sldId="230717654"/>
            <ac:spMk id="94" creationId="{F5BCA9B3-6D5B-4B37-BB38-C774F58EF0F8}"/>
          </ac:spMkLst>
        </pc:spChg>
        <pc:spChg chg="add mod">
          <ac:chgData name="Manal El Bakkouri" userId="8b130982-2e3f-4164-b881-fd3a2e4b2453" providerId="ADAL" clId="{4457FA57-250B-44AC-8655-05D46C5A3D8A}" dt="2023-06-09T11:27:40.140" v="21728"/>
          <ac:spMkLst>
            <pc:docMk/>
            <pc:sldMk cId="2547338931" sldId="230717654"/>
            <ac:spMk id="95" creationId="{AD958C4D-465A-4C70-9C55-5627D5674ADB}"/>
          </ac:spMkLst>
        </pc:spChg>
        <pc:spChg chg="add mod">
          <ac:chgData name="Manal El Bakkouri" userId="8b130982-2e3f-4164-b881-fd3a2e4b2453" providerId="ADAL" clId="{4457FA57-250B-44AC-8655-05D46C5A3D8A}" dt="2023-06-09T11:27:40.140" v="21728"/>
          <ac:spMkLst>
            <pc:docMk/>
            <pc:sldMk cId="2547338931" sldId="230717654"/>
            <ac:spMk id="96" creationId="{B2553605-D4EB-486D-8596-B0B028454FEF}"/>
          </ac:spMkLst>
        </pc:spChg>
        <pc:spChg chg="add mod">
          <ac:chgData name="Manal El Bakkouri" userId="8b130982-2e3f-4164-b881-fd3a2e4b2453" providerId="ADAL" clId="{4457FA57-250B-44AC-8655-05D46C5A3D8A}" dt="2023-06-09T11:27:40.140" v="21728"/>
          <ac:spMkLst>
            <pc:docMk/>
            <pc:sldMk cId="2547338931" sldId="230717654"/>
            <ac:spMk id="97" creationId="{B75896A5-5666-4990-A6E6-4A473790FB4F}"/>
          </ac:spMkLst>
        </pc:spChg>
        <pc:grpChg chg="add mod">
          <ac:chgData name="Manal El Bakkouri" userId="8b130982-2e3f-4164-b881-fd3a2e4b2453" providerId="ADAL" clId="{4457FA57-250B-44AC-8655-05D46C5A3D8A}" dt="2023-06-09T11:08:57.374" v="21528"/>
          <ac:grpSpMkLst>
            <pc:docMk/>
            <pc:sldMk cId="2547338931" sldId="230717654"/>
            <ac:grpSpMk id="61" creationId="{71B53072-5249-418B-A003-47B8117C3706}"/>
          </ac:grpSpMkLst>
        </pc:grpChg>
        <pc:grpChg chg="add del mod">
          <ac:chgData name="Manal El Bakkouri" userId="8b130982-2e3f-4164-b881-fd3a2e4b2453" providerId="ADAL" clId="{4457FA57-250B-44AC-8655-05D46C5A3D8A}" dt="2023-06-09T11:09:05.019" v="21529" actId="478"/>
          <ac:grpSpMkLst>
            <pc:docMk/>
            <pc:sldMk cId="2547338931" sldId="230717654"/>
            <ac:grpSpMk id="64" creationId="{BA52D157-2739-497D-A6F5-DBF16B4FF65E}"/>
          </ac:grpSpMkLst>
        </pc:grpChg>
        <pc:grpChg chg="add mod">
          <ac:chgData name="Manal El Bakkouri" userId="8b130982-2e3f-4164-b881-fd3a2e4b2453" providerId="ADAL" clId="{4457FA57-250B-44AC-8655-05D46C5A3D8A}" dt="2023-06-09T11:08:57.374" v="21528"/>
          <ac:grpSpMkLst>
            <pc:docMk/>
            <pc:sldMk cId="2547338931" sldId="230717654"/>
            <ac:grpSpMk id="67" creationId="{F60D3D50-CAE0-4845-BAA5-308EE5FB54F7}"/>
          </ac:grpSpMkLst>
        </pc:grpChg>
        <pc:grpChg chg="add mod">
          <ac:chgData name="Manal El Bakkouri" userId="8b130982-2e3f-4164-b881-fd3a2e4b2453" providerId="ADAL" clId="{4457FA57-250B-44AC-8655-05D46C5A3D8A}" dt="2023-06-09T11:08:57.374" v="21528"/>
          <ac:grpSpMkLst>
            <pc:docMk/>
            <pc:sldMk cId="2547338931" sldId="230717654"/>
            <ac:grpSpMk id="70" creationId="{CC963784-89C0-4CAC-BD2E-5385BD5A6006}"/>
          </ac:grpSpMkLst>
        </pc:grpChg>
        <pc:grpChg chg="add del mod">
          <ac:chgData name="Manal El Bakkouri" userId="8b130982-2e3f-4164-b881-fd3a2e4b2453" providerId="ADAL" clId="{4457FA57-250B-44AC-8655-05D46C5A3D8A}" dt="2023-06-07T10:03:09.454" v="17616" actId="478"/>
          <ac:grpSpMkLst>
            <pc:docMk/>
            <pc:sldMk cId="2547338931" sldId="230717654"/>
            <ac:grpSpMk id="73" creationId="{31F880E9-4D3D-4CE6-876E-E5545363672A}"/>
          </ac:grpSpMkLst>
        </pc:grpChg>
        <pc:grpChg chg="add mod">
          <ac:chgData name="Manal El Bakkouri" userId="8b130982-2e3f-4164-b881-fd3a2e4b2453" providerId="ADAL" clId="{4457FA57-250B-44AC-8655-05D46C5A3D8A}" dt="2023-06-09T11:08:57.374" v="21528"/>
          <ac:grpSpMkLst>
            <pc:docMk/>
            <pc:sldMk cId="2547338931" sldId="230717654"/>
            <ac:grpSpMk id="73" creationId="{E3CD98FD-C923-4C35-9A98-18B4DBE27421}"/>
          </ac:grpSpMkLst>
        </pc:grpChg>
        <pc:grpChg chg="add del mod">
          <ac:chgData name="Manal El Bakkouri" userId="8b130982-2e3f-4164-b881-fd3a2e4b2453" providerId="ADAL" clId="{4457FA57-250B-44AC-8655-05D46C5A3D8A}" dt="2023-06-09T11:08:56.509" v="21527" actId="478"/>
          <ac:grpSpMkLst>
            <pc:docMk/>
            <pc:sldMk cId="2547338931" sldId="230717654"/>
            <ac:grpSpMk id="76" creationId="{76266FE6-4521-450B-A808-28EB61EFBEF5}"/>
          </ac:grpSpMkLst>
        </pc:grpChg>
        <pc:grpChg chg="add del mod">
          <ac:chgData name="Manal El Bakkouri" userId="8b130982-2e3f-4164-b881-fd3a2e4b2453" providerId="ADAL" clId="{4457FA57-250B-44AC-8655-05D46C5A3D8A}" dt="2023-06-09T11:08:56.509" v="21527" actId="478"/>
          <ac:grpSpMkLst>
            <pc:docMk/>
            <pc:sldMk cId="2547338931" sldId="230717654"/>
            <ac:grpSpMk id="79" creationId="{38485C6E-7577-4A06-A4AA-9A02403F0567}"/>
          </ac:grpSpMkLst>
        </pc:grpChg>
        <pc:grpChg chg="add del mod">
          <ac:chgData name="Manal El Bakkouri" userId="8b130982-2e3f-4164-b881-fd3a2e4b2453" providerId="ADAL" clId="{4457FA57-250B-44AC-8655-05D46C5A3D8A}" dt="2023-06-09T11:08:56.509" v="21527" actId="478"/>
          <ac:grpSpMkLst>
            <pc:docMk/>
            <pc:sldMk cId="2547338931" sldId="230717654"/>
            <ac:grpSpMk id="82" creationId="{C59E5CD5-8971-4796-A58F-A3911EDE7441}"/>
          </ac:grpSpMkLst>
        </pc:grpChg>
        <pc:grpChg chg="add del mod">
          <ac:chgData name="Manal El Bakkouri" userId="8b130982-2e3f-4164-b881-fd3a2e4b2453" providerId="ADAL" clId="{4457FA57-250B-44AC-8655-05D46C5A3D8A}" dt="2023-06-09T11:08:56.509" v="21527" actId="478"/>
          <ac:grpSpMkLst>
            <pc:docMk/>
            <pc:sldMk cId="2547338931" sldId="230717654"/>
            <ac:grpSpMk id="85" creationId="{36F31CF4-127A-4606-826E-2D70A78FF4BC}"/>
          </ac:grpSpMkLst>
        </pc:grpChg>
        <pc:grpChg chg="add del mod">
          <ac:chgData name="Manal El Bakkouri" userId="8b130982-2e3f-4164-b881-fd3a2e4b2453" providerId="ADAL" clId="{4457FA57-250B-44AC-8655-05D46C5A3D8A}" dt="2023-06-09T11:08:56.509" v="21527" actId="478"/>
          <ac:grpSpMkLst>
            <pc:docMk/>
            <pc:sldMk cId="2547338931" sldId="230717654"/>
            <ac:grpSpMk id="88" creationId="{BB68907F-B4F4-4F13-87D7-B4202E0551A9}"/>
          </ac:grpSpMkLst>
        </pc:grpChg>
        <pc:grpChg chg="add mod">
          <ac:chgData name="Manal El Bakkouri" userId="8b130982-2e3f-4164-b881-fd3a2e4b2453" providerId="ADAL" clId="{4457FA57-250B-44AC-8655-05D46C5A3D8A}" dt="2023-06-09T11:09:05.379" v="21530"/>
          <ac:grpSpMkLst>
            <pc:docMk/>
            <pc:sldMk cId="2547338931" sldId="230717654"/>
            <ac:grpSpMk id="91" creationId="{98E12F53-86EB-4EFE-87D3-6674CB9B9F28}"/>
          </ac:grpSpMkLst>
        </pc:grpChg>
        <pc:picChg chg="add del mod">
          <ac:chgData name="Manal El Bakkouri" userId="8b130982-2e3f-4164-b881-fd3a2e4b2453" providerId="ADAL" clId="{4457FA57-250B-44AC-8655-05D46C5A3D8A}" dt="2023-06-06T08:40:21.590" v="8824" actId="478"/>
          <ac:picMkLst>
            <pc:docMk/>
            <pc:sldMk cId="2547338931" sldId="230717654"/>
            <ac:picMk id="3" creationId="{BAFBB7A3-805A-4AF7-BCCC-3EB16246A6D9}"/>
          </ac:picMkLst>
        </pc:picChg>
        <pc:picChg chg="del">
          <ac:chgData name="Manal El Bakkouri" userId="8b130982-2e3f-4164-b881-fd3a2e4b2453" providerId="ADAL" clId="{4457FA57-250B-44AC-8655-05D46C5A3D8A}" dt="2023-06-06T08:52:24.548" v="8841" actId="478"/>
          <ac:picMkLst>
            <pc:docMk/>
            <pc:sldMk cId="2547338931" sldId="230717654"/>
            <ac:picMk id="6" creationId="{8F1736AE-3BAF-43EE-A347-CEB50370A317}"/>
          </ac:picMkLst>
        </pc:picChg>
        <pc:picChg chg="add mod">
          <ac:chgData name="Manal El Bakkouri" userId="8b130982-2e3f-4164-b881-fd3a2e4b2453" providerId="ADAL" clId="{4457FA57-250B-44AC-8655-05D46C5A3D8A}" dt="2023-06-06T08:58:05.254" v="8861" actId="1076"/>
          <ac:picMkLst>
            <pc:docMk/>
            <pc:sldMk cId="2547338931" sldId="230717654"/>
            <ac:picMk id="7" creationId="{9B7DBCE6-D483-408E-91F7-6162E26E31DF}"/>
          </ac:picMkLst>
        </pc:picChg>
        <pc:picChg chg="add mod ord">
          <ac:chgData name="Manal El Bakkouri" userId="8b130982-2e3f-4164-b881-fd3a2e4b2453" providerId="ADAL" clId="{4457FA57-250B-44AC-8655-05D46C5A3D8A}" dt="2023-06-06T09:00:03.468" v="8884" actId="1076"/>
          <ac:picMkLst>
            <pc:docMk/>
            <pc:sldMk cId="2547338931" sldId="230717654"/>
            <ac:picMk id="9" creationId="{A8E930A2-4CB1-4781-A9C8-29077092C6A2}"/>
          </ac:picMkLst>
        </pc:picChg>
        <pc:picChg chg="add mod ord">
          <ac:chgData name="Manal El Bakkouri" userId="8b130982-2e3f-4164-b881-fd3a2e4b2453" providerId="ADAL" clId="{4457FA57-250B-44AC-8655-05D46C5A3D8A}" dt="2023-06-06T08:59:04.181" v="8875" actId="1076"/>
          <ac:picMkLst>
            <pc:docMk/>
            <pc:sldMk cId="2547338931" sldId="230717654"/>
            <ac:picMk id="11" creationId="{0DD446C0-D902-451F-97DE-304869F6F4BB}"/>
          </ac:picMkLst>
        </pc:picChg>
        <pc:picChg chg="add mod">
          <ac:chgData name="Manal El Bakkouri" userId="8b130982-2e3f-4164-b881-fd3a2e4b2453" providerId="ADAL" clId="{4457FA57-250B-44AC-8655-05D46C5A3D8A}" dt="2023-06-06T08:58:13.275" v="8866" actId="1076"/>
          <ac:picMkLst>
            <pc:docMk/>
            <pc:sldMk cId="2547338931" sldId="230717654"/>
            <ac:picMk id="13" creationId="{47F62D46-D751-4F10-B5AF-25A44D54E798}"/>
          </ac:picMkLst>
        </pc:picChg>
        <pc:picChg chg="mod">
          <ac:chgData name="Manal El Bakkouri" userId="8b130982-2e3f-4164-b881-fd3a2e4b2453" providerId="ADAL" clId="{4457FA57-250B-44AC-8655-05D46C5A3D8A}" dt="2023-06-06T08:59:58.427" v="8882" actId="1076"/>
          <ac:picMkLst>
            <pc:docMk/>
            <pc:sldMk cId="2547338931" sldId="230717654"/>
            <ac:picMk id="18" creationId="{DD627184-D4DB-4368-95C2-5485143F4BAF}"/>
          </ac:picMkLst>
        </pc:picChg>
        <pc:picChg chg="mod">
          <ac:chgData name="Manal El Bakkouri" userId="8b130982-2e3f-4164-b881-fd3a2e4b2453" providerId="ADAL" clId="{4457FA57-250B-44AC-8655-05D46C5A3D8A}" dt="2023-06-06T08:59:59.774" v="8883" actId="1076"/>
          <ac:picMkLst>
            <pc:docMk/>
            <pc:sldMk cId="2547338931" sldId="230717654"/>
            <ac:picMk id="20" creationId="{706F4A6E-E8A8-407E-8B06-150C8070B821}"/>
          </ac:picMkLst>
        </pc:picChg>
        <pc:picChg chg="del">
          <ac:chgData name="Manal El Bakkouri" userId="8b130982-2e3f-4164-b881-fd3a2e4b2453" providerId="ADAL" clId="{4457FA57-250B-44AC-8655-05D46C5A3D8A}" dt="2023-06-06T08:49:08.203" v="8836" actId="478"/>
          <ac:picMkLst>
            <pc:docMk/>
            <pc:sldMk cId="2547338931" sldId="230717654"/>
            <ac:picMk id="22" creationId="{4AD74990-6682-4942-BA11-45AEC9E6F06D}"/>
          </ac:picMkLst>
        </pc:picChg>
        <pc:picChg chg="del">
          <ac:chgData name="Manal El Bakkouri" userId="8b130982-2e3f-4164-b881-fd3a2e4b2453" providerId="ADAL" clId="{4457FA57-250B-44AC-8655-05D46C5A3D8A}" dt="2023-06-06T08:54:30.136" v="8848" actId="478"/>
          <ac:picMkLst>
            <pc:docMk/>
            <pc:sldMk cId="2547338931" sldId="230717654"/>
            <ac:picMk id="24" creationId="{E0FED367-A4B6-40EC-BDDF-A5AC9A750597}"/>
          </ac:picMkLst>
        </pc:picChg>
      </pc:sldChg>
      <pc:sldChg chg="addSp delSp modSp del mod">
        <pc:chgData name="Manal El Bakkouri" userId="8b130982-2e3f-4164-b881-fd3a2e4b2453" providerId="ADAL" clId="{4457FA57-250B-44AC-8655-05D46C5A3D8A}" dt="2023-06-06T09:16:20.996" v="9120" actId="2696"/>
        <pc:sldMkLst>
          <pc:docMk/>
          <pc:sldMk cId="1168856819" sldId="230717655"/>
        </pc:sldMkLst>
        <pc:spChg chg="del">
          <ac:chgData name="Manal El Bakkouri" userId="8b130982-2e3f-4164-b881-fd3a2e4b2453" providerId="ADAL" clId="{4457FA57-250B-44AC-8655-05D46C5A3D8A}" dt="2023-06-01T11:02:18.645" v="892" actId="478"/>
          <ac:spMkLst>
            <pc:docMk/>
            <pc:sldMk cId="1168856819" sldId="230717655"/>
            <ac:spMk id="8" creationId="{5DED022B-3E65-4AF1-B640-3FFA109E1905}"/>
          </ac:spMkLst>
        </pc:spChg>
        <pc:spChg chg="del">
          <ac:chgData name="Manal El Bakkouri" userId="8b130982-2e3f-4164-b881-fd3a2e4b2453" providerId="ADAL" clId="{4457FA57-250B-44AC-8655-05D46C5A3D8A}" dt="2023-06-01T11:02:18.645" v="892" actId="478"/>
          <ac:spMkLst>
            <pc:docMk/>
            <pc:sldMk cId="1168856819" sldId="230717655"/>
            <ac:spMk id="9" creationId="{23EAC584-EC06-41B8-89BB-119F6FFABA79}"/>
          </ac:spMkLst>
        </pc:spChg>
        <pc:spChg chg="del">
          <ac:chgData name="Manal El Bakkouri" userId="8b130982-2e3f-4164-b881-fd3a2e4b2453" providerId="ADAL" clId="{4457FA57-250B-44AC-8655-05D46C5A3D8A}" dt="2023-06-01T11:02:18.645" v="892" actId="478"/>
          <ac:spMkLst>
            <pc:docMk/>
            <pc:sldMk cId="1168856819" sldId="230717655"/>
            <ac:spMk id="10" creationId="{9DC69718-9F54-4E07-B670-B8F78CAE467E}"/>
          </ac:spMkLst>
        </pc:spChg>
        <pc:spChg chg="del">
          <ac:chgData name="Manal El Bakkouri" userId="8b130982-2e3f-4164-b881-fd3a2e4b2453" providerId="ADAL" clId="{4457FA57-250B-44AC-8655-05D46C5A3D8A}" dt="2023-06-01T11:02:18.645" v="892" actId="478"/>
          <ac:spMkLst>
            <pc:docMk/>
            <pc:sldMk cId="1168856819" sldId="230717655"/>
            <ac:spMk id="11" creationId="{645AB11B-C90C-4290-B4DE-6D5C29A0D3FD}"/>
          </ac:spMkLst>
        </pc:spChg>
        <pc:spChg chg="del">
          <ac:chgData name="Manal El Bakkouri" userId="8b130982-2e3f-4164-b881-fd3a2e4b2453" providerId="ADAL" clId="{4457FA57-250B-44AC-8655-05D46C5A3D8A}" dt="2023-06-01T11:02:18.645" v="892" actId="478"/>
          <ac:spMkLst>
            <pc:docMk/>
            <pc:sldMk cId="1168856819" sldId="230717655"/>
            <ac:spMk id="12" creationId="{EB057D3F-2809-45E6-B22C-33B58F924DFE}"/>
          </ac:spMkLst>
        </pc:spChg>
        <pc:spChg chg="del">
          <ac:chgData name="Manal El Bakkouri" userId="8b130982-2e3f-4164-b881-fd3a2e4b2453" providerId="ADAL" clId="{4457FA57-250B-44AC-8655-05D46C5A3D8A}" dt="2023-06-01T11:02:18.645" v="892" actId="478"/>
          <ac:spMkLst>
            <pc:docMk/>
            <pc:sldMk cId="1168856819" sldId="230717655"/>
            <ac:spMk id="13" creationId="{C3BA4198-280A-4AB7-AEC9-4F40946EB013}"/>
          </ac:spMkLst>
        </pc:spChg>
        <pc:spChg chg="del">
          <ac:chgData name="Manal El Bakkouri" userId="8b130982-2e3f-4164-b881-fd3a2e4b2453" providerId="ADAL" clId="{4457FA57-250B-44AC-8655-05D46C5A3D8A}" dt="2023-06-01T11:02:18.645" v="892" actId="478"/>
          <ac:spMkLst>
            <pc:docMk/>
            <pc:sldMk cId="1168856819" sldId="230717655"/>
            <ac:spMk id="14" creationId="{47C2461D-FDEF-488E-80AE-4D437A053E75}"/>
          </ac:spMkLst>
        </pc:spChg>
        <pc:spChg chg="del">
          <ac:chgData name="Manal El Bakkouri" userId="8b130982-2e3f-4164-b881-fd3a2e4b2453" providerId="ADAL" clId="{4457FA57-250B-44AC-8655-05D46C5A3D8A}" dt="2023-06-01T11:02:18.645" v="892" actId="478"/>
          <ac:spMkLst>
            <pc:docMk/>
            <pc:sldMk cId="1168856819" sldId="230717655"/>
            <ac:spMk id="15" creationId="{17C55DFA-2E17-48F8-AAF6-363FA0B884EE}"/>
          </ac:spMkLst>
        </pc:spChg>
        <pc:spChg chg="del">
          <ac:chgData name="Manal El Bakkouri" userId="8b130982-2e3f-4164-b881-fd3a2e4b2453" providerId="ADAL" clId="{4457FA57-250B-44AC-8655-05D46C5A3D8A}" dt="2023-06-01T11:02:18.645" v="892" actId="478"/>
          <ac:spMkLst>
            <pc:docMk/>
            <pc:sldMk cId="1168856819" sldId="230717655"/>
            <ac:spMk id="16" creationId="{8EA5C80A-71C9-4896-9787-A128469FC8B9}"/>
          </ac:spMkLst>
        </pc:spChg>
        <pc:spChg chg="add mod">
          <ac:chgData name="Manal El Bakkouri" userId="8b130982-2e3f-4164-b881-fd3a2e4b2453" providerId="ADAL" clId="{4457FA57-250B-44AC-8655-05D46C5A3D8A}" dt="2023-06-01T11:02:19.373" v="893"/>
          <ac:spMkLst>
            <pc:docMk/>
            <pc:sldMk cId="1168856819" sldId="230717655"/>
            <ac:spMk id="19" creationId="{A73E8008-2B48-4626-9564-4A342B93031E}"/>
          </ac:spMkLst>
        </pc:spChg>
        <pc:spChg chg="del">
          <ac:chgData name="Manal El Bakkouri" userId="8b130982-2e3f-4164-b881-fd3a2e4b2453" providerId="ADAL" clId="{4457FA57-250B-44AC-8655-05D46C5A3D8A}" dt="2023-06-01T11:02:18.645" v="892" actId="478"/>
          <ac:spMkLst>
            <pc:docMk/>
            <pc:sldMk cId="1168856819" sldId="230717655"/>
            <ac:spMk id="21" creationId="{28C1AB68-121D-4800-BBE6-B300F4E6B9BA}"/>
          </ac:spMkLst>
        </pc:spChg>
        <pc:spChg chg="add mod">
          <ac:chgData name="Manal El Bakkouri" userId="8b130982-2e3f-4164-b881-fd3a2e4b2453" providerId="ADAL" clId="{4457FA57-250B-44AC-8655-05D46C5A3D8A}" dt="2023-06-04T13:10:38.607" v="7659"/>
          <ac:spMkLst>
            <pc:docMk/>
            <pc:sldMk cId="1168856819" sldId="230717655"/>
            <ac:spMk id="21" creationId="{CE6E274F-BF82-450A-9502-217442E635BE}"/>
          </ac:spMkLst>
        </pc:spChg>
        <pc:spChg chg="add mod">
          <ac:chgData name="Manal El Bakkouri" userId="8b130982-2e3f-4164-b881-fd3a2e4b2453" providerId="ADAL" clId="{4457FA57-250B-44AC-8655-05D46C5A3D8A}" dt="2023-06-01T11:02:19.373" v="893"/>
          <ac:spMkLst>
            <pc:docMk/>
            <pc:sldMk cId="1168856819" sldId="230717655"/>
            <ac:spMk id="25" creationId="{B1193F77-6BC1-474A-8946-793E9A2B89B8}"/>
          </ac:spMkLst>
        </pc:spChg>
        <pc:spChg chg="add mod">
          <ac:chgData name="Manal El Bakkouri" userId="8b130982-2e3f-4164-b881-fd3a2e4b2453" providerId="ADAL" clId="{4457FA57-250B-44AC-8655-05D46C5A3D8A}" dt="2023-06-01T11:02:19.373" v="893"/>
          <ac:spMkLst>
            <pc:docMk/>
            <pc:sldMk cId="1168856819" sldId="230717655"/>
            <ac:spMk id="26" creationId="{D58EFD0E-713D-4168-8288-04931065E04A}"/>
          </ac:spMkLst>
        </pc:spChg>
        <pc:spChg chg="add mod">
          <ac:chgData name="Manal El Bakkouri" userId="8b130982-2e3f-4164-b881-fd3a2e4b2453" providerId="ADAL" clId="{4457FA57-250B-44AC-8655-05D46C5A3D8A}" dt="2023-06-01T11:02:19.373" v="893"/>
          <ac:spMkLst>
            <pc:docMk/>
            <pc:sldMk cId="1168856819" sldId="230717655"/>
            <ac:spMk id="27" creationId="{9EEF8E94-063D-448E-9CC3-31F01ABDDAB3}"/>
          </ac:spMkLst>
        </pc:spChg>
        <pc:spChg chg="add del mod">
          <ac:chgData name="Manal El Bakkouri" userId="8b130982-2e3f-4164-b881-fd3a2e4b2453" providerId="ADAL" clId="{4457FA57-250B-44AC-8655-05D46C5A3D8A}" dt="2023-06-06T08:39:00.166" v="8812" actId="478"/>
          <ac:spMkLst>
            <pc:docMk/>
            <pc:sldMk cId="1168856819" sldId="230717655"/>
            <ac:spMk id="28" creationId="{DEA86378-E464-445F-A2F2-06065FF63DA3}"/>
          </ac:spMkLst>
        </pc:spChg>
        <pc:spChg chg="add mod">
          <ac:chgData name="Manal El Bakkouri" userId="8b130982-2e3f-4164-b881-fd3a2e4b2453" providerId="ADAL" clId="{4457FA57-250B-44AC-8655-05D46C5A3D8A}" dt="2023-06-01T11:02:19.373" v="893"/>
          <ac:spMkLst>
            <pc:docMk/>
            <pc:sldMk cId="1168856819" sldId="230717655"/>
            <ac:spMk id="29" creationId="{993D5C0C-4923-4DD8-9B21-2B6814D8BF70}"/>
          </ac:spMkLst>
        </pc:spChg>
        <pc:spChg chg="add mod">
          <ac:chgData name="Manal El Bakkouri" userId="8b130982-2e3f-4164-b881-fd3a2e4b2453" providerId="ADAL" clId="{4457FA57-250B-44AC-8655-05D46C5A3D8A}" dt="2023-06-01T11:02:19.373" v="893"/>
          <ac:spMkLst>
            <pc:docMk/>
            <pc:sldMk cId="1168856819" sldId="230717655"/>
            <ac:spMk id="30" creationId="{6DED8A9B-A96C-4337-9040-517AEE7D4D8B}"/>
          </ac:spMkLst>
        </pc:spChg>
        <pc:spChg chg="add mod">
          <ac:chgData name="Manal El Bakkouri" userId="8b130982-2e3f-4164-b881-fd3a2e4b2453" providerId="ADAL" clId="{4457FA57-250B-44AC-8655-05D46C5A3D8A}" dt="2023-06-01T11:02:19.373" v="893"/>
          <ac:spMkLst>
            <pc:docMk/>
            <pc:sldMk cId="1168856819" sldId="230717655"/>
            <ac:spMk id="31" creationId="{C93EC0E4-3CEB-496E-9DE5-7CB3A3475985}"/>
          </ac:spMkLst>
        </pc:spChg>
        <pc:spChg chg="add del mod">
          <ac:chgData name="Manal El Bakkouri" userId="8b130982-2e3f-4164-b881-fd3a2e4b2453" providerId="ADAL" clId="{4457FA57-250B-44AC-8655-05D46C5A3D8A}" dt="2023-06-06T08:39:00.166" v="8812" actId="478"/>
          <ac:spMkLst>
            <pc:docMk/>
            <pc:sldMk cId="1168856819" sldId="230717655"/>
            <ac:spMk id="32" creationId="{C1BB01B8-1C04-4CF8-AC01-54B304E70AC1}"/>
          </ac:spMkLst>
        </pc:spChg>
        <pc:spChg chg="add mod">
          <ac:chgData name="Manal El Bakkouri" userId="8b130982-2e3f-4164-b881-fd3a2e4b2453" providerId="ADAL" clId="{4457FA57-250B-44AC-8655-05D46C5A3D8A}" dt="2023-06-01T11:02:19.373" v="893"/>
          <ac:spMkLst>
            <pc:docMk/>
            <pc:sldMk cId="1168856819" sldId="230717655"/>
            <ac:spMk id="33" creationId="{90AC9916-4B00-4A6D-8771-6076BB8667E7}"/>
          </ac:spMkLst>
        </pc:spChg>
        <pc:spChg chg="add mod">
          <ac:chgData name="Manal El Bakkouri" userId="8b130982-2e3f-4164-b881-fd3a2e4b2453" providerId="ADAL" clId="{4457FA57-250B-44AC-8655-05D46C5A3D8A}" dt="2023-06-01T11:02:19.373" v="893"/>
          <ac:spMkLst>
            <pc:docMk/>
            <pc:sldMk cId="1168856819" sldId="230717655"/>
            <ac:spMk id="34" creationId="{9439EE53-FDA3-4329-8391-A65E5E80A9F6}"/>
          </ac:spMkLst>
        </pc:spChg>
        <pc:spChg chg="add mod">
          <ac:chgData name="Manal El Bakkouri" userId="8b130982-2e3f-4164-b881-fd3a2e4b2453" providerId="ADAL" clId="{4457FA57-250B-44AC-8655-05D46C5A3D8A}" dt="2023-06-01T11:02:19.373" v="893"/>
          <ac:spMkLst>
            <pc:docMk/>
            <pc:sldMk cId="1168856819" sldId="230717655"/>
            <ac:spMk id="35" creationId="{B45E266C-7FEB-4BA2-AFBD-4879237F53C1}"/>
          </ac:spMkLst>
        </pc:spChg>
        <pc:spChg chg="add mod">
          <ac:chgData name="Manal El Bakkouri" userId="8b130982-2e3f-4164-b881-fd3a2e4b2453" providerId="ADAL" clId="{4457FA57-250B-44AC-8655-05D46C5A3D8A}" dt="2023-06-01T11:02:19.373" v="893"/>
          <ac:spMkLst>
            <pc:docMk/>
            <pc:sldMk cId="1168856819" sldId="230717655"/>
            <ac:spMk id="36" creationId="{B4F6759A-8EC4-4F7E-AD0B-19A79A156009}"/>
          </ac:spMkLst>
        </pc:spChg>
        <pc:spChg chg="add mod">
          <ac:chgData name="Manal El Bakkouri" userId="8b130982-2e3f-4164-b881-fd3a2e4b2453" providerId="ADAL" clId="{4457FA57-250B-44AC-8655-05D46C5A3D8A}" dt="2023-06-06T08:39:00.612" v="8813"/>
          <ac:spMkLst>
            <pc:docMk/>
            <pc:sldMk cId="1168856819" sldId="230717655"/>
            <ac:spMk id="37" creationId="{2D217184-D1E1-497C-8ABC-B344D3B7FE54}"/>
          </ac:spMkLst>
        </pc:spChg>
        <pc:spChg chg="add mod">
          <ac:chgData name="Manal El Bakkouri" userId="8b130982-2e3f-4164-b881-fd3a2e4b2453" providerId="ADAL" clId="{4457FA57-250B-44AC-8655-05D46C5A3D8A}" dt="2023-06-06T08:39:00.612" v="8813"/>
          <ac:spMkLst>
            <pc:docMk/>
            <pc:sldMk cId="1168856819" sldId="230717655"/>
            <ac:spMk id="38" creationId="{88A62FA7-A04F-4C0A-8CBE-6ADA02800BA4}"/>
          </ac:spMkLst>
        </pc:spChg>
      </pc:sldChg>
      <pc:sldChg chg="addSp delSp modSp del mod">
        <pc:chgData name="Manal El Bakkouri" userId="8b130982-2e3f-4164-b881-fd3a2e4b2453" providerId="ADAL" clId="{4457FA57-250B-44AC-8655-05D46C5A3D8A}" dt="2023-06-06T09:16:23.175" v="9121" actId="2696"/>
        <pc:sldMkLst>
          <pc:docMk/>
          <pc:sldMk cId="938173038" sldId="230717656"/>
        </pc:sldMkLst>
        <pc:spChg chg="del">
          <ac:chgData name="Manal El Bakkouri" userId="8b130982-2e3f-4164-b881-fd3a2e4b2453" providerId="ADAL" clId="{4457FA57-250B-44AC-8655-05D46C5A3D8A}" dt="2023-06-01T11:02:27.972" v="894" actId="478"/>
          <ac:spMkLst>
            <pc:docMk/>
            <pc:sldMk cId="938173038" sldId="230717656"/>
            <ac:spMk id="8" creationId="{5DED022B-3E65-4AF1-B640-3FFA109E1905}"/>
          </ac:spMkLst>
        </pc:spChg>
        <pc:spChg chg="del">
          <ac:chgData name="Manal El Bakkouri" userId="8b130982-2e3f-4164-b881-fd3a2e4b2453" providerId="ADAL" clId="{4457FA57-250B-44AC-8655-05D46C5A3D8A}" dt="2023-06-01T11:02:27.972" v="894" actId="478"/>
          <ac:spMkLst>
            <pc:docMk/>
            <pc:sldMk cId="938173038" sldId="230717656"/>
            <ac:spMk id="9" creationId="{23EAC584-EC06-41B8-89BB-119F6FFABA79}"/>
          </ac:spMkLst>
        </pc:spChg>
        <pc:spChg chg="del">
          <ac:chgData name="Manal El Bakkouri" userId="8b130982-2e3f-4164-b881-fd3a2e4b2453" providerId="ADAL" clId="{4457FA57-250B-44AC-8655-05D46C5A3D8A}" dt="2023-06-01T11:02:27.972" v="894" actId="478"/>
          <ac:spMkLst>
            <pc:docMk/>
            <pc:sldMk cId="938173038" sldId="230717656"/>
            <ac:spMk id="10" creationId="{9DC69718-9F54-4E07-B670-B8F78CAE467E}"/>
          </ac:spMkLst>
        </pc:spChg>
        <pc:spChg chg="del">
          <ac:chgData name="Manal El Bakkouri" userId="8b130982-2e3f-4164-b881-fd3a2e4b2453" providerId="ADAL" clId="{4457FA57-250B-44AC-8655-05D46C5A3D8A}" dt="2023-06-01T11:02:27.972" v="894" actId="478"/>
          <ac:spMkLst>
            <pc:docMk/>
            <pc:sldMk cId="938173038" sldId="230717656"/>
            <ac:spMk id="11" creationId="{645AB11B-C90C-4290-B4DE-6D5C29A0D3FD}"/>
          </ac:spMkLst>
        </pc:spChg>
        <pc:spChg chg="del">
          <ac:chgData name="Manal El Bakkouri" userId="8b130982-2e3f-4164-b881-fd3a2e4b2453" providerId="ADAL" clId="{4457FA57-250B-44AC-8655-05D46C5A3D8A}" dt="2023-06-01T11:02:27.972" v="894" actId="478"/>
          <ac:spMkLst>
            <pc:docMk/>
            <pc:sldMk cId="938173038" sldId="230717656"/>
            <ac:spMk id="12" creationId="{EB057D3F-2809-45E6-B22C-33B58F924DFE}"/>
          </ac:spMkLst>
        </pc:spChg>
        <pc:spChg chg="del">
          <ac:chgData name="Manal El Bakkouri" userId="8b130982-2e3f-4164-b881-fd3a2e4b2453" providerId="ADAL" clId="{4457FA57-250B-44AC-8655-05D46C5A3D8A}" dt="2023-06-01T11:02:27.972" v="894" actId="478"/>
          <ac:spMkLst>
            <pc:docMk/>
            <pc:sldMk cId="938173038" sldId="230717656"/>
            <ac:spMk id="13" creationId="{C3BA4198-280A-4AB7-AEC9-4F40946EB013}"/>
          </ac:spMkLst>
        </pc:spChg>
        <pc:spChg chg="del">
          <ac:chgData name="Manal El Bakkouri" userId="8b130982-2e3f-4164-b881-fd3a2e4b2453" providerId="ADAL" clId="{4457FA57-250B-44AC-8655-05D46C5A3D8A}" dt="2023-06-01T11:02:27.972" v="894" actId="478"/>
          <ac:spMkLst>
            <pc:docMk/>
            <pc:sldMk cId="938173038" sldId="230717656"/>
            <ac:spMk id="14" creationId="{47C2461D-FDEF-488E-80AE-4D437A053E75}"/>
          </ac:spMkLst>
        </pc:spChg>
        <pc:spChg chg="del">
          <ac:chgData name="Manal El Bakkouri" userId="8b130982-2e3f-4164-b881-fd3a2e4b2453" providerId="ADAL" clId="{4457FA57-250B-44AC-8655-05D46C5A3D8A}" dt="2023-06-01T11:02:27.972" v="894" actId="478"/>
          <ac:spMkLst>
            <pc:docMk/>
            <pc:sldMk cId="938173038" sldId="230717656"/>
            <ac:spMk id="15" creationId="{17C55DFA-2E17-48F8-AAF6-363FA0B884EE}"/>
          </ac:spMkLst>
        </pc:spChg>
        <pc:spChg chg="del">
          <ac:chgData name="Manal El Bakkouri" userId="8b130982-2e3f-4164-b881-fd3a2e4b2453" providerId="ADAL" clId="{4457FA57-250B-44AC-8655-05D46C5A3D8A}" dt="2023-06-01T11:02:27.972" v="894" actId="478"/>
          <ac:spMkLst>
            <pc:docMk/>
            <pc:sldMk cId="938173038" sldId="230717656"/>
            <ac:spMk id="16" creationId="{8EA5C80A-71C9-4896-9787-A128469FC8B9}"/>
          </ac:spMkLst>
        </pc:spChg>
        <pc:spChg chg="del">
          <ac:chgData name="Manal El Bakkouri" userId="8b130982-2e3f-4164-b881-fd3a2e4b2453" providerId="ADAL" clId="{4457FA57-250B-44AC-8655-05D46C5A3D8A}" dt="2023-06-01T11:02:27.972" v="894" actId="478"/>
          <ac:spMkLst>
            <pc:docMk/>
            <pc:sldMk cId="938173038" sldId="230717656"/>
            <ac:spMk id="19" creationId="{1659C3D5-E2B2-4AFF-91DB-B1EEBD213E8E}"/>
          </ac:spMkLst>
        </pc:spChg>
        <pc:spChg chg="add mod">
          <ac:chgData name="Manal El Bakkouri" userId="8b130982-2e3f-4164-b881-fd3a2e4b2453" providerId="ADAL" clId="{4457FA57-250B-44AC-8655-05D46C5A3D8A}" dt="2023-06-01T11:02:28.376" v="895"/>
          <ac:spMkLst>
            <pc:docMk/>
            <pc:sldMk cId="938173038" sldId="230717656"/>
            <ac:spMk id="23" creationId="{051D69C9-1F48-456C-B7A6-2A08CB0D3DB6}"/>
          </ac:spMkLst>
        </pc:spChg>
        <pc:spChg chg="add mod">
          <ac:chgData name="Manal El Bakkouri" userId="8b130982-2e3f-4164-b881-fd3a2e4b2453" providerId="ADAL" clId="{4457FA57-250B-44AC-8655-05D46C5A3D8A}" dt="2023-06-01T11:02:28.376" v="895"/>
          <ac:spMkLst>
            <pc:docMk/>
            <pc:sldMk cId="938173038" sldId="230717656"/>
            <ac:spMk id="25" creationId="{CD86E403-EB5A-4D8A-8CC6-91E9EAECD6E7}"/>
          </ac:spMkLst>
        </pc:spChg>
        <pc:spChg chg="add mod">
          <ac:chgData name="Manal El Bakkouri" userId="8b130982-2e3f-4164-b881-fd3a2e4b2453" providerId="ADAL" clId="{4457FA57-250B-44AC-8655-05D46C5A3D8A}" dt="2023-06-01T11:02:28.376" v="895"/>
          <ac:spMkLst>
            <pc:docMk/>
            <pc:sldMk cId="938173038" sldId="230717656"/>
            <ac:spMk id="26" creationId="{B272DB04-863B-409B-B563-7CF08BD2B7A1}"/>
          </ac:spMkLst>
        </pc:spChg>
        <pc:spChg chg="add mod">
          <ac:chgData name="Manal El Bakkouri" userId="8b130982-2e3f-4164-b881-fd3a2e4b2453" providerId="ADAL" clId="{4457FA57-250B-44AC-8655-05D46C5A3D8A}" dt="2023-06-01T11:02:28.376" v="895"/>
          <ac:spMkLst>
            <pc:docMk/>
            <pc:sldMk cId="938173038" sldId="230717656"/>
            <ac:spMk id="27" creationId="{997F1A95-1FC8-43C7-B88A-33FF136816DF}"/>
          </ac:spMkLst>
        </pc:spChg>
        <pc:spChg chg="add del mod">
          <ac:chgData name="Manal El Bakkouri" userId="8b130982-2e3f-4164-b881-fd3a2e4b2453" providerId="ADAL" clId="{4457FA57-250B-44AC-8655-05D46C5A3D8A}" dt="2023-06-06T08:39:04.673" v="8814" actId="478"/>
          <ac:spMkLst>
            <pc:docMk/>
            <pc:sldMk cId="938173038" sldId="230717656"/>
            <ac:spMk id="28" creationId="{642B16DD-615B-4DE5-8203-E9853F01E5EA}"/>
          </ac:spMkLst>
        </pc:spChg>
        <pc:spChg chg="add mod">
          <ac:chgData name="Manal El Bakkouri" userId="8b130982-2e3f-4164-b881-fd3a2e4b2453" providerId="ADAL" clId="{4457FA57-250B-44AC-8655-05D46C5A3D8A}" dt="2023-06-01T11:02:28.376" v="895"/>
          <ac:spMkLst>
            <pc:docMk/>
            <pc:sldMk cId="938173038" sldId="230717656"/>
            <ac:spMk id="29" creationId="{DAAE45F8-5BE7-4C9F-94C3-AAC853EAC1C9}"/>
          </ac:spMkLst>
        </pc:spChg>
        <pc:spChg chg="add mod">
          <ac:chgData name="Manal El Bakkouri" userId="8b130982-2e3f-4164-b881-fd3a2e4b2453" providerId="ADAL" clId="{4457FA57-250B-44AC-8655-05D46C5A3D8A}" dt="2023-06-01T11:02:28.376" v="895"/>
          <ac:spMkLst>
            <pc:docMk/>
            <pc:sldMk cId="938173038" sldId="230717656"/>
            <ac:spMk id="30" creationId="{2486EB3B-629F-4EF3-800C-A1CE27A23E19}"/>
          </ac:spMkLst>
        </pc:spChg>
        <pc:spChg chg="add mod">
          <ac:chgData name="Manal El Bakkouri" userId="8b130982-2e3f-4164-b881-fd3a2e4b2453" providerId="ADAL" clId="{4457FA57-250B-44AC-8655-05D46C5A3D8A}" dt="2023-06-01T11:02:28.376" v="895"/>
          <ac:spMkLst>
            <pc:docMk/>
            <pc:sldMk cId="938173038" sldId="230717656"/>
            <ac:spMk id="31" creationId="{E7A136D5-81AA-4C38-B58E-7270BAD66FDC}"/>
          </ac:spMkLst>
        </pc:spChg>
        <pc:spChg chg="add del mod">
          <ac:chgData name="Manal El Bakkouri" userId="8b130982-2e3f-4164-b881-fd3a2e4b2453" providerId="ADAL" clId="{4457FA57-250B-44AC-8655-05D46C5A3D8A}" dt="2023-06-06T08:39:04.673" v="8814" actId="478"/>
          <ac:spMkLst>
            <pc:docMk/>
            <pc:sldMk cId="938173038" sldId="230717656"/>
            <ac:spMk id="32" creationId="{F603B00C-DF51-46D0-A72A-DB5584E0489E}"/>
          </ac:spMkLst>
        </pc:spChg>
        <pc:spChg chg="add mod">
          <ac:chgData name="Manal El Bakkouri" userId="8b130982-2e3f-4164-b881-fd3a2e4b2453" providerId="ADAL" clId="{4457FA57-250B-44AC-8655-05D46C5A3D8A}" dt="2023-06-01T11:02:28.376" v="895"/>
          <ac:spMkLst>
            <pc:docMk/>
            <pc:sldMk cId="938173038" sldId="230717656"/>
            <ac:spMk id="33" creationId="{EE7830F5-5629-4E65-B74A-63CF71A8DAAF}"/>
          </ac:spMkLst>
        </pc:spChg>
        <pc:spChg chg="add mod">
          <ac:chgData name="Manal El Bakkouri" userId="8b130982-2e3f-4164-b881-fd3a2e4b2453" providerId="ADAL" clId="{4457FA57-250B-44AC-8655-05D46C5A3D8A}" dt="2023-06-01T11:02:28.376" v="895"/>
          <ac:spMkLst>
            <pc:docMk/>
            <pc:sldMk cId="938173038" sldId="230717656"/>
            <ac:spMk id="34" creationId="{7A94B54C-837E-479B-9D17-B35A601EA806}"/>
          </ac:spMkLst>
        </pc:spChg>
        <pc:spChg chg="add mod">
          <ac:chgData name="Manal El Bakkouri" userId="8b130982-2e3f-4164-b881-fd3a2e4b2453" providerId="ADAL" clId="{4457FA57-250B-44AC-8655-05D46C5A3D8A}" dt="2023-06-01T11:02:28.376" v="895"/>
          <ac:spMkLst>
            <pc:docMk/>
            <pc:sldMk cId="938173038" sldId="230717656"/>
            <ac:spMk id="35" creationId="{60C7D836-8E94-4525-8010-924BF4D0B8DC}"/>
          </ac:spMkLst>
        </pc:spChg>
        <pc:spChg chg="add mod">
          <ac:chgData name="Manal El Bakkouri" userId="8b130982-2e3f-4164-b881-fd3a2e4b2453" providerId="ADAL" clId="{4457FA57-250B-44AC-8655-05D46C5A3D8A}" dt="2023-06-01T11:02:28.376" v="895"/>
          <ac:spMkLst>
            <pc:docMk/>
            <pc:sldMk cId="938173038" sldId="230717656"/>
            <ac:spMk id="36" creationId="{D8CDA98F-3C49-44BC-9B86-B3B7A62EA854}"/>
          </ac:spMkLst>
        </pc:spChg>
        <pc:spChg chg="add mod">
          <ac:chgData name="Manal El Bakkouri" userId="8b130982-2e3f-4164-b881-fd3a2e4b2453" providerId="ADAL" clId="{4457FA57-250B-44AC-8655-05D46C5A3D8A}" dt="2023-06-04T13:10:41.069" v="7660"/>
          <ac:spMkLst>
            <pc:docMk/>
            <pc:sldMk cId="938173038" sldId="230717656"/>
            <ac:spMk id="37" creationId="{5D4D8DBA-54D3-4D4C-9680-F83D46926E0B}"/>
          </ac:spMkLst>
        </pc:spChg>
        <pc:spChg chg="add mod">
          <ac:chgData name="Manal El Bakkouri" userId="8b130982-2e3f-4164-b881-fd3a2e4b2453" providerId="ADAL" clId="{4457FA57-250B-44AC-8655-05D46C5A3D8A}" dt="2023-06-06T08:39:05.133" v="8815"/>
          <ac:spMkLst>
            <pc:docMk/>
            <pc:sldMk cId="938173038" sldId="230717656"/>
            <ac:spMk id="38" creationId="{BC8FAB20-5450-42D9-8487-9E4BBB686703}"/>
          </ac:spMkLst>
        </pc:spChg>
        <pc:spChg chg="add mod">
          <ac:chgData name="Manal El Bakkouri" userId="8b130982-2e3f-4164-b881-fd3a2e4b2453" providerId="ADAL" clId="{4457FA57-250B-44AC-8655-05D46C5A3D8A}" dt="2023-06-06T08:39:05.133" v="8815"/>
          <ac:spMkLst>
            <pc:docMk/>
            <pc:sldMk cId="938173038" sldId="230717656"/>
            <ac:spMk id="39" creationId="{D6A4D9F5-917C-4EE4-BA52-55FD54CBA759}"/>
          </ac:spMkLst>
        </pc:spChg>
      </pc:sldChg>
      <pc:sldChg chg="addSp delSp modSp del mod modNotesTx">
        <pc:chgData name="Manal El Bakkouri" userId="8b130982-2e3f-4164-b881-fd3a2e4b2453" providerId="ADAL" clId="{4457FA57-250B-44AC-8655-05D46C5A3D8A}" dt="2023-06-06T09:16:25.129" v="9122" actId="2696"/>
        <pc:sldMkLst>
          <pc:docMk/>
          <pc:sldMk cId="374447176" sldId="230717657"/>
        </pc:sldMkLst>
        <pc:spChg chg="del">
          <ac:chgData name="Manal El Bakkouri" userId="8b130982-2e3f-4164-b881-fd3a2e4b2453" providerId="ADAL" clId="{4457FA57-250B-44AC-8655-05D46C5A3D8A}" dt="2023-06-01T11:02:33.628" v="896" actId="478"/>
          <ac:spMkLst>
            <pc:docMk/>
            <pc:sldMk cId="374447176" sldId="230717657"/>
            <ac:spMk id="8" creationId="{5DED022B-3E65-4AF1-B640-3FFA109E1905}"/>
          </ac:spMkLst>
        </pc:spChg>
        <pc:spChg chg="del">
          <ac:chgData name="Manal El Bakkouri" userId="8b130982-2e3f-4164-b881-fd3a2e4b2453" providerId="ADAL" clId="{4457FA57-250B-44AC-8655-05D46C5A3D8A}" dt="2023-06-01T11:02:33.628" v="896" actId="478"/>
          <ac:spMkLst>
            <pc:docMk/>
            <pc:sldMk cId="374447176" sldId="230717657"/>
            <ac:spMk id="9" creationId="{23EAC584-EC06-41B8-89BB-119F6FFABA79}"/>
          </ac:spMkLst>
        </pc:spChg>
        <pc:spChg chg="del">
          <ac:chgData name="Manal El Bakkouri" userId="8b130982-2e3f-4164-b881-fd3a2e4b2453" providerId="ADAL" clId="{4457FA57-250B-44AC-8655-05D46C5A3D8A}" dt="2023-06-01T11:02:33.628" v="896" actId="478"/>
          <ac:spMkLst>
            <pc:docMk/>
            <pc:sldMk cId="374447176" sldId="230717657"/>
            <ac:spMk id="10" creationId="{9DC69718-9F54-4E07-B670-B8F78CAE467E}"/>
          </ac:spMkLst>
        </pc:spChg>
        <pc:spChg chg="del">
          <ac:chgData name="Manal El Bakkouri" userId="8b130982-2e3f-4164-b881-fd3a2e4b2453" providerId="ADAL" clId="{4457FA57-250B-44AC-8655-05D46C5A3D8A}" dt="2023-06-01T11:02:33.628" v="896" actId="478"/>
          <ac:spMkLst>
            <pc:docMk/>
            <pc:sldMk cId="374447176" sldId="230717657"/>
            <ac:spMk id="11" creationId="{645AB11B-C90C-4290-B4DE-6D5C29A0D3FD}"/>
          </ac:spMkLst>
        </pc:spChg>
        <pc:spChg chg="del">
          <ac:chgData name="Manal El Bakkouri" userId="8b130982-2e3f-4164-b881-fd3a2e4b2453" providerId="ADAL" clId="{4457FA57-250B-44AC-8655-05D46C5A3D8A}" dt="2023-06-01T11:02:33.628" v="896" actId="478"/>
          <ac:spMkLst>
            <pc:docMk/>
            <pc:sldMk cId="374447176" sldId="230717657"/>
            <ac:spMk id="12" creationId="{EB057D3F-2809-45E6-B22C-33B58F924DFE}"/>
          </ac:spMkLst>
        </pc:spChg>
        <pc:spChg chg="del">
          <ac:chgData name="Manal El Bakkouri" userId="8b130982-2e3f-4164-b881-fd3a2e4b2453" providerId="ADAL" clId="{4457FA57-250B-44AC-8655-05D46C5A3D8A}" dt="2023-06-01T11:02:33.628" v="896" actId="478"/>
          <ac:spMkLst>
            <pc:docMk/>
            <pc:sldMk cId="374447176" sldId="230717657"/>
            <ac:spMk id="13" creationId="{C3BA4198-280A-4AB7-AEC9-4F40946EB013}"/>
          </ac:spMkLst>
        </pc:spChg>
        <pc:spChg chg="del">
          <ac:chgData name="Manal El Bakkouri" userId="8b130982-2e3f-4164-b881-fd3a2e4b2453" providerId="ADAL" clId="{4457FA57-250B-44AC-8655-05D46C5A3D8A}" dt="2023-06-01T11:02:33.628" v="896" actId="478"/>
          <ac:spMkLst>
            <pc:docMk/>
            <pc:sldMk cId="374447176" sldId="230717657"/>
            <ac:spMk id="14" creationId="{47C2461D-FDEF-488E-80AE-4D437A053E75}"/>
          </ac:spMkLst>
        </pc:spChg>
        <pc:spChg chg="del">
          <ac:chgData name="Manal El Bakkouri" userId="8b130982-2e3f-4164-b881-fd3a2e4b2453" providerId="ADAL" clId="{4457FA57-250B-44AC-8655-05D46C5A3D8A}" dt="2023-06-01T11:02:33.628" v="896" actId="478"/>
          <ac:spMkLst>
            <pc:docMk/>
            <pc:sldMk cId="374447176" sldId="230717657"/>
            <ac:spMk id="15" creationId="{17C55DFA-2E17-48F8-AAF6-363FA0B884EE}"/>
          </ac:spMkLst>
        </pc:spChg>
        <pc:spChg chg="del">
          <ac:chgData name="Manal El Bakkouri" userId="8b130982-2e3f-4164-b881-fd3a2e4b2453" providerId="ADAL" clId="{4457FA57-250B-44AC-8655-05D46C5A3D8A}" dt="2023-06-01T11:02:33.628" v="896" actId="478"/>
          <ac:spMkLst>
            <pc:docMk/>
            <pc:sldMk cId="374447176" sldId="230717657"/>
            <ac:spMk id="16" creationId="{8EA5C80A-71C9-4896-9787-A128469FC8B9}"/>
          </ac:spMkLst>
        </pc:spChg>
        <pc:spChg chg="del">
          <ac:chgData name="Manal El Bakkouri" userId="8b130982-2e3f-4164-b881-fd3a2e4b2453" providerId="ADAL" clId="{4457FA57-250B-44AC-8655-05D46C5A3D8A}" dt="2023-06-01T11:02:33.628" v="896" actId="478"/>
          <ac:spMkLst>
            <pc:docMk/>
            <pc:sldMk cId="374447176" sldId="230717657"/>
            <ac:spMk id="19" creationId="{F1573991-9145-4882-B86C-95F429343D73}"/>
          </ac:spMkLst>
        </pc:spChg>
        <pc:spChg chg="add mod">
          <ac:chgData name="Manal El Bakkouri" userId="8b130982-2e3f-4164-b881-fd3a2e4b2453" providerId="ADAL" clId="{4457FA57-250B-44AC-8655-05D46C5A3D8A}" dt="2023-06-01T11:02:34.162" v="897"/>
          <ac:spMkLst>
            <pc:docMk/>
            <pc:sldMk cId="374447176" sldId="230717657"/>
            <ac:spMk id="23" creationId="{DFA1FEB3-BD72-4340-BAF7-E6417FBB98B1}"/>
          </ac:spMkLst>
        </pc:spChg>
        <pc:spChg chg="add mod">
          <ac:chgData name="Manal El Bakkouri" userId="8b130982-2e3f-4164-b881-fd3a2e4b2453" providerId="ADAL" clId="{4457FA57-250B-44AC-8655-05D46C5A3D8A}" dt="2023-06-01T11:02:34.162" v="897"/>
          <ac:spMkLst>
            <pc:docMk/>
            <pc:sldMk cId="374447176" sldId="230717657"/>
            <ac:spMk id="25" creationId="{2100712B-EA61-4129-92DF-D45126B4AA19}"/>
          </ac:spMkLst>
        </pc:spChg>
        <pc:spChg chg="add mod">
          <ac:chgData name="Manal El Bakkouri" userId="8b130982-2e3f-4164-b881-fd3a2e4b2453" providerId="ADAL" clId="{4457FA57-250B-44AC-8655-05D46C5A3D8A}" dt="2023-06-01T11:02:34.162" v="897"/>
          <ac:spMkLst>
            <pc:docMk/>
            <pc:sldMk cId="374447176" sldId="230717657"/>
            <ac:spMk id="26" creationId="{80C36C44-2125-4816-941A-860142CCB58C}"/>
          </ac:spMkLst>
        </pc:spChg>
        <pc:spChg chg="add mod">
          <ac:chgData name="Manal El Bakkouri" userId="8b130982-2e3f-4164-b881-fd3a2e4b2453" providerId="ADAL" clId="{4457FA57-250B-44AC-8655-05D46C5A3D8A}" dt="2023-06-01T11:02:34.162" v="897"/>
          <ac:spMkLst>
            <pc:docMk/>
            <pc:sldMk cId="374447176" sldId="230717657"/>
            <ac:spMk id="27" creationId="{20E66F41-BED5-4E4A-81E9-44DDB01763A6}"/>
          </ac:spMkLst>
        </pc:spChg>
        <pc:spChg chg="add del mod">
          <ac:chgData name="Manal El Bakkouri" userId="8b130982-2e3f-4164-b881-fd3a2e4b2453" providerId="ADAL" clId="{4457FA57-250B-44AC-8655-05D46C5A3D8A}" dt="2023-06-06T08:39:09.839" v="8816" actId="478"/>
          <ac:spMkLst>
            <pc:docMk/>
            <pc:sldMk cId="374447176" sldId="230717657"/>
            <ac:spMk id="28" creationId="{42F664A8-7DE6-40D7-8DFB-38605310A5CE}"/>
          </ac:spMkLst>
        </pc:spChg>
        <pc:spChg chg="add mod">
          <ac:chgData name="Manal El Bakkouri" userId="8b130982-2e3f-4164-b881-fd3a2e4b2453" providerId="ADAL" clId="{4457FA57-250B-44AC-8655-05D46C5A3D8A}" dt="2023-06-01T11:02:34.162" v="897"/>
          <ac:spMkLst>
            <pc:docMk/>
            <pc:sldMk cId="374447176" sldId="230717657"/>
            <ac:spMk id="29" creationId="{782F7DB1-6DD9-4046-B4A8-452B21D58D77}"/>
          </ac:spMkLst>
        </pc:spChg>
        <pc:spChg chg="add mod">
          <ac:chgData name="Manal El Bakkouri" userId="8b130982-2e3f-4164-b881-fd3a2e4b2453" providerId="ADAL" clId="{4457FA57-250B-44AC-8655-05D46C5A3D8A}" dt="2023-06-01T11:02:34.162" v="897"/>
          <ac:spMkLst>
            <pc:docMk/>
            <pc:sldMk cId="374447176" sldId="230717657"/>
            <ac:spMk id="30" creationId="{EC0BF97F-1DA5-4950-A89A-9AD46CF2BDAA}"/>
          </ac:spMkLst>
        </pc:spChg>
        <pc:spChg chg="add mod">
          <ac:chgData name="Manal El Bakkouri" userId="8b130982-2e3f-4164-b881-fd3a2e4b2453" providerId="ADAL" clId="{4457FA57-250B-44AC-8655-05D46C5A3D8A}" dt="2023-06-01T11:02:34.162" v="897"/>
          <ac:spMkLst>
            <pc:docMk/>
            <pc:sldMk cId="374447176" sldId="230717657"/>
            <ac:spMk id="31" creationId="{952ADD95-B96A-49E5-8520-7B9E989EF59F}"/>
          </ac:spMkLst>
        </pc:spChg>
        <pc:spChg chg="add del mod">
          <ac:chgData name="Manal El Bakkouri" userId="8b130982-2e3f-4164-b881-fd3a2e4b2453" providerId="ADAL" clId="{4457FA57-250B-44AC-8655-05D46C5A3D8A}" dt="2023-06-06T08:39:09.839" v="8816" actId="478"/>
          <ac:spMkLst>
            <pc:docMk/>
            <pc:sldMk cId="374447176" sldId="230717657"/>
            <ac:spMk id="32" creationId="{8EC66566-9578-495E-9EB2-013A853184A9}"/>
          </ac:spMkLst>
        </pc:spChg>
        <pc:spChg chg="add mod">
          <ac:chgData name="Manal El Bakkouri" userId="8b130982-2e3f-4164-b881-fd3a2e4b2453" providerId="ADAL" clId="{4457FA57-250B-44AC-8655-05D46C5A3D8A}" dt="2023-06-01T11:02:34.162" v="897"/>
          <ac:spMkLst>
            <pc:docMk/>
            <pc:sldMk cId="374447176" sldId="230717657"/>
            <ac:spMk id="33" creationId="{97B73ABA-3EC8-490C-99A3-A40E0EBBFF37}"/>
          </ac:spMkLst>
        </pc:spChg>
        <pc:spChg chg="add mod">
          <ac:chgData name="Manal El Bakkouri" userId="8b130982-2e3f-4164-b881-fd3a2e4b2453" providerId="ADAL" clId="{4457FA57-250B-44AC-8655-05D46C5A3D8A}" dt="2023-06-01T11:02:34.162" v="897"/>
          <ac:spMkLst>
            <pc:docMk/>
            <pc:sldMk cId="374447176" sldId="230717657"/>
            <ac:spMk id="34" creationId="{CE7A5A56-7D51-41F1-85C9-5687D143F41E}"/>
          </ac:spMkLst>
        </pc:spChg>
        <pc:spChg chg="add mod">
          <ac:chgData name="Manal El Bakkouri" userId="8b130982-2e3f-4164-b881-fd3a2e4b2453" providerId="ADAL" clId="{4457FA57-250B-44AC-8655-05D46C5A3D8A}" dt="2023-06-01T11:02:34.162" v="897"/>
          <ac:spMkLst>
            <pc:docMk/>
            <pc:sldMk cId="374447176" sldId="230717657"/>
            <ac:spMk id="35" creationId="{2482A6BB-E564-4A86-9D08-71A42A42EBCE}"/>
          </ac:spMkLst>
        </pc:spChg>
        <pc:spChg chg="add mod">
          <ac:chgData name="Manal El Bakkouri" userId="8b130982-2e3f-4164-b881-fd3a2e4b2453" providerId="ADAL" clId="{4457FA57-250B-44AC-8655-05D46C5A3D8A}" dt="2023-06-01T11:02:34.162" v="897"/>
          <ac:spMkLst>
            <pc:docMk/>
            <pc:sldMk cId="374447176" sldId="230717657"/>
            <ac:spMk id="36" creationId="{DD4E829F-AFC0-4298-9074-9B60CFF6FC04}"/>
          </ac:spMkLst>
        </pc:spChg>
        <pc:spChg chg="add mod">
          <ac:chgData name="Manal El Bakkouri" userId="8b130982-2e3f-4164-b881-fd3a2e4b2453" providerId="ADAL" clId="{4457FA57-250B-44AC-8655-05D46C5A3D8A}" dt="2023-06-04T13:10:43.278" v="7661"/>
          <ac:spMkLst>
            <pc:docMk/>
            <pc:sldMk cId="374447176" sldId="230717657"/>
            <ac:spMk id="37" creationId="{D1CC0F8F-31F1-4EFF-8DCD-C435A7B496E5}"/>
          </ac:spMkLst>
        </pc:spChg>
        <pc:spChg chg="add mod">
          <ac:chgData name="Manal El Bakkouri" userId="8b130982-2e3f-4164-b881-fd3a2e4b2453" providerId="ADAL" clId="{4457FA57-250B-44AC-8655-05D46C5A3D8A}" dt="2023-06-06T08:39:10.277" v="8817"/>
          <ac:spMkLst>
            <pc:docMk/>
            <pc:sldMk cId="374447176" sldId="230717657"/>
            <ac:spMk id="38" creationId="{8F108F31-F648-4A71-A329-03EBE1DA4ADD}"/>
          </ac:spMkLst>
        </pc:spChg>
        <pc:spChg chg="add mod">
          <ac:chgData name="Manal El Bakkouri" userId="8b130982-2e3f-4164-b881-fd3a2e4b2453" providerId="ADAL" clId="{4457FA57-250B-44AC-8655-05D46C5A3D8A}" dt="2023-06-06T08:39:10.277" v="8817"/>
          <ac:spMkLst>
            <pc:docMk/>
            <pc:sldMk cId="374447176" sldId="230717657"/>
            <ac:spMk id="39" creationId="{E2901B18-9B08-4E33-9C29-8AFFB667A968}"/>
          </ac:spMkLst>
        </pc:spChg>
      </pc:sldChg>
      <pc:sldChg chg="addSp delSp modSp del mod modNotesTx">
        <pc:chgData name="Manal El Bakkouri" userId="8b130982-2e3f-4164-b881-fd3a2e4b2453" providerId="ADAL" clId="{4457FA57-250B-44AC-8655-05D46C5A3D8A}" dt="2023-06-06T09:16:27.042" v="9123" actId="2696"/>
        <pc:sldMkLst>
          <pc:docMk/>
          <pc:sldMk cId="2893667124" sldId="230717658"/>
        </pc:sldMkLst>
        <pc:spChg chg="del">
          <ac:chgData name="Manal El Bakkouri" userId="8b130982-2e3f-4164-b881-fd3a2e4b2453" providerId="ADAL" clId="{4457FA57-250B-44AC-8655-05D46C5A3D8A}" dt="2023-06-01T11:02:40.098" v="898" actId="478"/>
          <ac:spMkLst>
            <pc:docMk/>
            <pc:sldMk cId="2893667124" sldId="230717658"/>
            <ac:spMk id="8" creationId="{5DED022B-3E65-4AF1-B640-3FFA109E1905}"/>
          </ac:spMkLst>
        </pc:spChg>
        <pc:spChg chg="del">
          <ac:chgData name="Manal El Bakkouri" userId="8b130982-2e3f-4164-b881-fd3a2e4b2453" providerId="ADAL" clId="{4457FA57-250B-44AC-8655-05D46C5A3D8A}" dt="2023-06-01T11:02:40.098" v="898" actId="478"/>
          <ac:spMkLst>
            <pc:docMk/>
            <pc:sldMk cId="2893667124" sldId="230717658"/>
            <ac:spMk id="9" creationId="{23EAC584-EC06-41B8-89BB-119F6FFABA79}"/>
          </ac:spMkLst>
        </pc:spChg>
        <pc:spChg chg="del">
          <ac:chgData name="Manal El Bakkouri" userId="8b130982-2e3f-4164-b881-fd3a2e4b2453" providerId="ADAL" clId="{4457FA57-250B-44AC-8655-05D46C5A3D8A}" dt="2023-06-01T11:02:40.098" v="898" actId="478"/>
          <ac:spMkLst>
            <pc:docMk/>
            <pc:sldMk cId="2893667124" sldId="230717658"/>
            <ac:spMk id="10" creationId="{9DC69718-9F54-4E07-B670-B8F78CAE467E}"/>
          </ac:spMkLst>
        </pc:spChg>
        <pc:spChg chg="del">
          <ac:chgData name="Manal El Bakkouri" userId="8b130982-2e3f-4164-b881-fd3a2e4b2453" providerId="ADAL" clId="{4457FA57-250B-44AC-8655-05D46C5A3D8A}" dt="2023-06-01T11:02:40.098" v="898" actId="478"/>
          <ac:spMkLst>
            <pc:docMk/>
            <pc:sldMk cId="2893667124" sldId="230717658"/>
            <ac:spMk id="11" creationId="{645AB11B-C90C-4290-B4DE-6D5C29A0D3FD}"/>
          </ac:spMkLst>
        </pc:spChg>
        <pc:spChg chg="del">
          <ac:chgData name="Manal El Bakkouri" userId="8b130982-2e3f-4164-b881-fd3a2e4b2453" providerId="ADAL" clId="{4457FA57-250B-44AC-8655-05D46C5A3D8A}" dt="2023-06-01T11:02:40.098" v="898" actId="478"/>
          <ac:spMkLst>
            <pc:docMk/>
            <pc:sldMk cId="2893667124" sldId="230717658"/>
            <ac:spMk id="12" creationId="{EB057D3F-2809-45E6-B22C-33B58F924DFE}"/>
          </ac:spMkLst>
        </pc:spChg>
        <pc:spChg chg="del">
          <ac:chgData name="Manal El Bakkouri" userId="8b130982-2e3f-4164-b881-fd3a2e4b2453" providerId="ADAL" clId="{4457FA57-250B-44AC-8655-05D46C5A3D8A}" dt="2023-06-01T11:02:40.098" v="898" actId="478"/>
          <ac:spMkLst>
            <pc:docMk/>
            <pc:sldMk cId="2893667124" sldId="230717658"/>
            <ac:spMk id="13" creationId="{C3BA4198-280A-4AB7-AEC9-4F40946EB013}"/>
          </ac:spMkLst>
        </pc:spChg>
        <pc:spChg chg="del">
          <ac:chgData name="Manal El Bakkouri" userId="8b130982-2e3f-4164-b881-fd3a2e4b2453" providerId="ADAL" clId="{4457FA57-250B-44AC-8655-05D46C5A3D8A}" dt="2023-06-01T11:02:40.098" v="898" actId="478"/>
          <ac:spMkLst>
            <pc:docMk/>
            <pc:sldMk cId="2893667124" sldId="230717658"/>
            <ac:spMk id="14" creationId="{47C2461D-FDEF-488E-80AE-4D437A053E75}"/>
          </ac:spMkLst>
        </pc:spChg>
        <pc:spChg chg="del">
          <ac:chgData name="Manal El Bakkouri" userId="8b130982-2e3f-4164-b881-fd3a2e4b2453" providerId="ADAL" clId="{4457FA57-250B-44AC-8655-05D46C5A3D8A}" dt="2023-06-01T11:02:40.098" v="898" actId="478"/>
          <ac:spMkLst>
            <pc:docMk/>
            <pc:sldMk cId="2893667124" sldId="230717658"/>
            <ac:spMk id="15" creationId="{17C55DFA-2E17-48F8-AAF6-363FA0B884EE}"/>
          </ac:spMkLst>
        </pc:spChg>
        <pc:spChg chg="del">
          <ac:chgData name="Manal El Bakkouri" userId="8b130982-2e3f-4164-b881-fd3a2e4b2453" providerId="ADAL" clId="{4457FA57-250B-44AC-8655-05D46C5A3D8A}" dt="2023-06-01T11:02:40.098" v="898" actId="478"/>
          <ac:spMkLst>
            <pc:docMk/>
            <pc:sldMk cId="2893667124" sldId="230717658"/>
            <ac:spMk id="16" creationId="{8EA5C80A-71C9-4896-9787-A128469FC8B9}"/>
          </ac:spMkLst>
        </pc:spChg>
        <pc:spChg chg="del">
          <ac:chgData name="Manal El Bakkouri" userId="8b130982-2e3f-4164-b881-fd3a2e4b2453" providerId="ADAL" clId="{4457FA57-250B-44AC-8655-05D46C5A3D8A}" dt="2023-06-01T11:02:40.098" v="898" actId="478"/>
          <ac:spMkLst>
            <pc:docMk/>
            <pc:sldMk cId="2893667124" sldId="230717658"/>
            <ac:spMk id="19" creationId="{603A47D1-7DE6-4758-9D78-6375A8B47411}"/>
          </ac:spMkLst>
        </pc:spChg>
        <pc:spChg chg="add mod">
          <ac:chgData name="Manal El Bakkouri" userId="8b130982-2e3f-4164-b881-fd3a2e4b2453" providerId="ADAL" clId="{4457FA57-250B-44AC-8655-05D46C5A3D8A}" dt="2023-06-01T11:02:40.798" v="899"/>
          <ac:spMkLst>
            <pc:docMk/>
            <pc:sldMk cId="2893667124" sldId="230717658"/>
            <ac:spMk id="23" creationId="{F7607857-5A39-46B1-8CA1-74A7723DC635}"/>
          </ac:spMkLst>
        </pc:spChg>
        <pc:spChg chg="add mod">
          <ac:chgData name="Manal El Bakkouri" userId="8b130982-2e3f-4164-b881-fd3a2e4b2453" providerId="ADAL" clId="{4457FA57-250B-44AC-8655-05D46C5A3D8A}" dt="2023-06-01T11:02:40.798" v="899"/>
          <ac:spMkLst>
            <pc:docMk/>
            <pc:sldMk cId="2893667124" sldId="230717658"/>
            <ac:spMk id="25" creationId="{E05C235F-5941-4883-891A-7E01D5D2019A}"/>
          </ac:spMkLst>
        </pc:spChg>
        <pc:spChg chg="add mod">
          <ac:chgData name="Manal El Bakkouri" userId="8b130982-2e3f-4164-b881-fd3a2e4b2453" providerId="ADAL" clId="{4457FA57-250B-44AC-8655-05D46C5A3D8A}" dt="2023-06-01T11:02:40.798" v="899"/>
          <ac:spMkLst>
            <pc:docMk/>
            <pc:sldMk cId="2893667124" sldId="230717658"/>
            <ac:spMk id="26" creationId="{E1C0A034-4C26-4941-87D0-C7A41986D84F}"/>
          </ac:spMkLst>
        </pc:spChg>
        <pc:spChg chg="add mod">
          <ac:chgData name="Manal El Bakkouri" userId="8b130982-2e3f-4164-b881-fd3a2e4b2453" providerId="ADAL" clId="{4457FA57-250B-44AC-8655-05D46C5A3D8A}" dt="2023-06-01T11:02:40.798" v="899"/>
          <ac:spMkLst>
            <pc:docMk/>
            <pc:sldMk cId="2893667124" sldId="230717658"/>
            <ac:spMk id="27" creationId="{EB67EBF5-C0CE-4DB3-BEE6-F0BBEF61DFF6}"/>
          </ac:spMkLst>
        </pc:spChg>
        <pc:spChg chg="add del mod">
          <ac:chgData name="Manal El Bakkouri" userId="8b130982-2e3f-4164-b881-fd3a2e4b2453" providerId="ADAL" clId="{4457FA57-250B-44AC-8655-05D46C5A3D8A}" dt="2023-06-06T08:39:14.034" v="8818" actId="478"/>
          <ac:spMkLst>
            <pc:docMk/>
            <pc:sldMk cId="2893667124" sldId="230717658"/>
            <ac:spMk id="28" creationId="{79DBB9D2-A591-4F28-B9DD-FF1037410AE3}"/>
          </ac:spMkLst>
        </pc:spChg>
        <pc:spChg chg="add mod">
          <ac:chgData name="Manal El Bakkouri" userId="8b130982-2e3f-4164-b881-fd3a2e4b2453" providerId="ADAL" clId="{4457FA57-250B-44AC-8655-05D46C5A3D8A}" dt="2023-06-01T11:02:40.798" v="899"/>
          <ac:spMkLst>
            <pc:docMk/>
            <pc:sldMk cId="2893667124" sldId="230717658"/>
            <ac:spMk id="29" creationId="{ADD22754-8BD4-4FE0-B847-8D4174C6425B}"/>
          </ac:spMkLst>
        </pc:spChg>
        <pc:spChg chg="add mod">
          <ac:chgData name="Manal El Bakkouri" userId="8b130982-2e3f-4164-b881-fd3a2e4b2453" providerId="ADAL" clId="{4457FA57-250B-44AC-8655-05D46C5A3D8A}" dt="2023-06-01T11:02:40.798" v="899"/>
          <ac:spMkLst>
            <pc:docMk/>
            <pc:sldMk cId="2893667124" sldId="230717658"/>
            <ac:spMk id="30" creationId="{EDFF00B9-1D72-49A0-A58F-E06D1ECB2CFA}"/>
          </ac:spMkLst>
        </pc:spChg>
        <pc:spChg chg="add mod">
          <ac:chgData name="Manal El Bakkouri" userId="8b130982-2e3f-4164-b881-fd3a2e4b2453" providerId="ADAL" clId="{4457FA57-250B-44AC-8655-05D46C5A3D8A}" dt="2023-06-01T11:02:40.798" v="899"/>
          <ac:spMkLst>
            <pc:docMk/>
            <pc:sldMk cId="2893667124" sldId="230717658"/>
            <ac:spMk id="31" creationId="{E4C29F14-7D7A-4BDA-8546-0058ABF742DF}"/>
          </ac:spMkLst>
        </pc:spChg>
        <pc:spChg chg="add del mod">
          <ac:chgData name="Manal El Bakkouri" userId="8b130982-2e3f-4164-b881-fd3a2e4b2453" providerId="ADAL" clId="{4457FA57-250B-44AC-8655-05D46C5A3D8A}" dt="2023-06-06T08:39:14.034" v="8818" actId="478"/>
          <ac:spMkLst>
            <pc:docMk/>
            <pc:sldMk cId="2893667124" sldId="230717658"/>
            <ac:spMk id="32" creationId="{DCDAFF47-6730-48FA-9CFF-CBA7D377DEDF}"/>
          </ac:spMkLst>
        </pc:spChg>
        <pc:spChg chg="add mod">
          <ac:chgData name="Manal El Bakkouri" userId="8b130982-2e3f-4164-b881-fd3a2e4b2453" providerId="ADAL" clId="{4457FA57-250B-44AC-8655-05D46C5A3D8A}" dt="2023-06-01T11:02:40.798" v="899"/>
          <ac:spMkLst>
            <pc:docMk/>
            <pc:sldMk cId="2893667124" sldId="230717658"/>
            <ac:spMk id="33" creationId="{1EE05BED-08CD-47EF-98C9-916DEB23CB8D}"/>
          </ac:spMkLst>
        </pc:spChg>
        <pc:spChg chg="add mod">
          <ac:chgData name="Manal El Bakkouri" userId="8b130982-2e3f-4164-b881-fd3a2e4b2453" providerId="ADAL" clId="{4457FA57-250B-44AC-8655-05D46C5A3D8A}" dt="2023-06-01T11:02:40.798" v="899"/>
          <ac:spMkLst>
            <pc:docMk/>
            <pc:sldMk cId="2893667124" sldId="230717658"/>
            <ac:spMk id="34" creationId="{B71ED353-4B43-4B0B-AA60-4BDDA1D9FB87}"/>
          </ac:spMkLst>
        </pc:spChg>
        <pc:spChg chg="add mod">
          <ac:chgData name="Manal El Bakkouri" userId="8b130982-2e3f-4164-b881-fd3a2e4b2453" providerId="ADAL" clId="{4457FA57-250B-44AC-8655-05D46C5A3D8A}" dt="2023-06-01T11:02:40.798" v="899"/>
          <ac:spMkLst>
            <pc:docMk/>
            <pc:sldMk cId="2893667124" sldId="230717658"/>
            <ac:spMk id="35" creationId="{88D4FA6F-B4A6-407B-9F82-70F42E0700AD}"/>
          </ac:spMkLst>
        </pc:spChg>
        <pc:spChg chg="add mod">
          <ac:chgData name="Manal El Bakkouri" userId="8b130982-2e3f-4164-b881-fd3a2e4b2453" providerId="ADAL" clId="{4457FA57-250B-44AC-8655-05D46C5A3D8A}" dt="2023-06-01T11:02:40.798" v="899"/>
          <ac:spMkLst>
            <pc:docMk/>
            <pc:sldMk cId="2893667124" sldId="230717658"/>
            <ac:spMk id="36" creationId="{D1238851-2771-4AAE-994D-D7D0A37E94E1}"/>
          </ac:spMkLst>
        </pc:spChg>
        <pc:spChg chg="add mod">
          <ac:chgData name="Manal El Bakkouri" userId="8b130982-2e3f-4164-b881-fd3a2e4b2453" providerId="ADAL" clId="{4457FA57-250B-44AC-8655-05D46C5A3D8A}" dt="2023-06-04T13:10:45.172" v="7662"/>
          <ac:spMkLst>
            <pc:docMk/>
            <pc:sldMk cId="2893667124" sldId="230717658"/>
            <ac:spMk id="37" creationId="{282580DD-A093-4C68-9825-1D32A7B1D120}"/>
          </ac:spMkLst>
        </pc:spChg>
        <pc:spChg chg="add mod">
          <ac:chgData name="Manal El Bakkouri" userId="8b130982-2e3f-4164-b881-fd3a2e4b2453" providerId="ADAL" clId="{4457FA57-250B-44AC-8655-05D46C5A3D8A}" dt="2023-06-06T08:39:14.457" v="8819"/>
          <ac:spMkLst>
            <pc:docMk/>
            <pc:sldMk cId="2893667124" sldId="230717658"/>
            <ac:spMk id="38" creationId="{79581BEE-4CC6-4D25-A0B1-FF9BF3C95194}"/>
          </ac:spMkLst>
        </pc:spChg>
        <pc:spChg chg="add mod">
          <ac:chgData name="Manal El Bakkouri" userId="8b130982-2e3f-4164-b881-fd3a2e4b2453" providerId="ADAL" clId="{4457FA57-250B-44AC-8655-05D46C5A3D8A}" dt="2023-06-06T08:39:14.457" v="8819"/>
          <ac:spMkLst>
            <pc:docMk/>
            <pc:sldMk cId="2893667124" sldId="230717658"/>
            <ac:spMk id="39" creationId="{7A182363-B26A-4065-9761-FB3FEF334D75}"/>
          </ac:spMkLst>
        </pc:spChg>
      </pc:sldChg>
      <pc:sldChg chg="addSp delSp modSp del mod modNotesTx">
        <pc:chgData name="Manal El Bakkouri" userId="8b130982-2e3f-4164-b881-fd3a2e4b2453" providerId="ADAL" clId="{4457FA57-250B-44AC-8655-05D46C5A3D8A}" dt="2023-06-06T09:16:28.967" v="9124" actId="2696"/>
        <pc:sldMkLst>
          <pc:docMk/>
          <pc:sldMk cId="2804642972" sldId="230717659"/>
        </pc:sldMkLst>
        <pc:spChg chg="del">
          <ac:chgData name="Manal El Bakkouri" userId="8b130982-2e3f-4164-b881-fd3a2e4b2453" providerId="ADAL" clId="{4457FA57-250B-44AC-8655-05D46C5A3D8A}" dt="2023-06-01T11:02:47.531" v="900" actId="478"/>
          <ac:spMkLst>
            <pc:docMk/>
            <pc:sldMk cId="2804642972" sldId="230717659"/>
            <ac:spMk id="8" creationId="{5DED022B-3E65-4AF1-B640-3FFA109E1905}"/>
          </ac:spMkLst>
        </pc:spChg>
        <pc:spChg chg="del">
          <ac:chgData name="Manal El Bakkouri" userId="8b130982-2e3f-4164-b881-fd3a2e4b2453" providerId="ADAL" clId="{4457FA57-250B-44AC-8655-05D46C5A3D8A}" dt="2023-06-01T11:02:47.531" v="900" actId="478"/>
          <ac:spMkLst>
            <pc:docMk/>
            <pc:sldMk cId="2804642972" sldId="230717659"/>
            <ac:spMk id="9" creationId="{23EAC584-EC06-41B8-89BB-119F6FFABA79}"/>
          </ac:spMkLst>
        </pc:spChg>
        <pc:spChg chg="del">
          <ac:chgData name="Manal El Bakkouri" userId="8b130982-2e3f-4164-b881-fd3a2e4b2453" providerId="ADAL" clId="{4457FA57-250B-44AC-8655-05D46C5A3D8A}" dt="2023-06-01T11:02:47.531" v="900" actId="478"/>
          <ac:spMkLst>
            <pc:docMk/>
            <pc:sldMk cId="2804642972" sldId="230717659"/>
            <ac:spMk id="10" creationId="{9DC69718-9F54-4E07-B670-B8F78CAE467E}"/>
          </ac:spMkLst>
        </pc:spChg>
        <pc:spChg chg="del">
          <ac:chgData name="Manal El Bakkouri" userId="8b130982-2e3f-4164-b881-fd3a2e4b2453" providerId="ADAL" clId="{4457FA57-250B-44AC-8655-05D46C5A3D8A}" dt="2023-06-01T11:02:47.531" v="900" actId="478"/>
          <ac:spMkLst>
            <pc:docMk/>
            <pc:sldMk cId="2804642972" sldId="230717659"/>
            <ac:spMk id="11" creationId="{645AB11B-C90C-4290-B4DE-6D5C29A0D3FD}"/>
          </ac:spMkLst>
        </pc:spChg>
        <pc:spChg chg="del">
          <ac:chgData name="Manal El Bakkouri" userId="8b130982-2e3f-4164-b881-fd3a2e4b2453" providerId="ADAL" clId="{4457FA57-250B-44AC-8655-05D46C5A3D8A}" dt="2023-06-01T11:02:47.531" v="900" actId="478"/>
          <ac:spMkLst>
            <pc:docMk/>
            <pc:sldMk cId="2804642972" sldId="230717659"/>
            <ac:spMk id="12" creationId="{EB057D3F-2809-45E6-B22C-33B58F924DFE}"/>
          </ac:spMkLst>
        </pc:spChg>
        <pc:spChg chg="del">
          <ac:chgData name="Manal El Bakkouri" userId="8b130982-2e3f-4164-b881-fd3a2e4b2453" providerId="ADAL" clId="{4457FA57-250B-44AC-8655-05D46C5A3D8A}" dt="2023-06-01T11:02:47.531" v="900" actId="478"/>
          <ac:spMkLst>
            <pc:docMk/>
            <pc:sldMk cId="2804642972" sldId="230717659"/>
            <ac:spMk id="13" creationId="{C3BA4198-280A-4AB7-AEC9-4F40946EB013}"/>
          </ac:spMkLst>
        </pc:spChg>
        <pc:spChg chg="del">
          <ac:chgData name="Manal El Bakkouri" userId="8b130982-2e3f-4164-b881-fd3a2e4b2453" providerId="ADAL" clId="{4457FA57-250B-44AC-8655-05D46C5A3D8A}" dt="2023-06-01T11:02:47.531" v="900" actId="478"/>
          <ac:spMkLst>
            <pc:docMk/>
            <pc:sldMk cId="2804642972" sldId="230717659"/>
            <ac:spMk id="14" creationId="{47C2461D-FDEF-488E-80AE-4D437A053E75}"/>
          </ac:spMkLst>
        </pc:spChg>
        <pc:spChg chg="del">
          <ac:chgData name="Manal El Bakkouri" userId="8b130982-2e3f-4164-b881-fd3a2e4b2453" providerId="ADAL" clId="{4457FA57-250B-44AC-8655-05D46C5A3D8A}" dt="2023-06-01T11:02:47.531" v="900" actId="478"/>
          <ac:spMkLst>
            <pc:docMk/>
            <pc:sldMk cId="2804642972" sldId="230717659"/>
            <ac:spMk id="15" creationId="{17C55DFA-2E17-48F8-AAF6-363FA0B884EE}"/>
          </ac:spMkLst>
        </pc:spChg>
        <pc:spChg chg="del">
          <ac:chgData name="Manal El Bakkouri" userId="8b130982-2e3f-4164-b881-fd3a2e4b2453" providerId="ADAL" clId="{4457FA57-250B-44AC-8655-05D46C5A3D8A}" dt="2023-06-01T11:02:47.531" v="900" actId="478"/>
          <ac:spMkLst>
            <pc:docMk/>
            <pc:sldMk cId="2804642972" sldId="230717659"/>
            <ac:spMk id="16" creationId="{8EA5C80A-71C9-4896-9787-A128469FC8B9}"/>
          </ac:spMkLst>
        </pc:spChg>
        <pc:spChg chg="del">
          <ac:chgData name="Manal El Bakkouri" userId="8b130982-2e3f-4164-b881-fd3a2e4b2453" providerId="ADAL" clId="{4457FA57-250B-44AC-8655-05D46C5A3D8A}" dt="2023-06-01T11:02:47.531" v="900" actId="478"/>
          <ac:spMkLst>
            <pc:docMk/>
            <pc:sldMk cId="2804642972" sldId="230717659"/>
            <ac:spMk id="17" creationId="{10BEDB5A-3A49-4289-9E59-AE716E382676}"/>
          </ac:spMkLst>
        </pc:spChg>
        <pc:spChg chg="add mod">
          <ac:chgData name="Manal El Bakkouri" userId="8b130982-2e3f-4164-b881-fd3a2e4b2453" providerId="ADAL" clId="{4457FA57-250B-44AC-8655-05D46C5A3D8A}" dt="2023-06-01T11:02:48.023" v="901"/>
          <ac:spMkLst>
            <pc:docMk/>
            <pc:sldMk cId="2804642972" sldId="230717659"/>
            <ac:spMk id="21" creationId="{50B80990-8D0D-4601-991D-BBC11D285BDB}"/>
          </ac:spMkLst>
        </pc:spChg>
        <pc:spChg chg="add mod">
          <ac:chgData name="Manal El Bakkouri" userId="8b130982-2e3f-4164-b881-fd3a2e4b2453" providerId="ADAL" clId="{4457FA57-250B-44AC-8655-05D46C5A3D8A}" dt="2023-06-01T11:02:48.023" v="901"/>
          <ac:spMkLst>
            <pc:docMk/>
            <pc:sldMk cId="2804642972" sldId="230717659"/>
            <ac:spMk id="23" creationId="{AE85C9EB-20A5-45F5-ABF6-A6F29D185EE9}"/>
          </ac:spMkLst>
        </pc:spChg>
        <pc:spChg chg="add mod">
          <ac:chgData name="Manal El Bakkouri" userId="8b130982-2e3f-4164-b881-fd3a2e4b2453" providerId="ADAL" clId="{4457FA57-250B-44AC-8655-05D46C5A3D8A}" dt="2023-06-01T11:02:48.023" v="901"/>
          <ac:spMkLst>
            <pc:docMk/>
            <pc:sldMk cId="2804642972" sldId="230717659"/>
            <ac:spMk id="25" creationId="{A59F9D15-BBF4-4062-989B-0790618CB46C}"/>
          </ac:spMkLst>
        </pc:spChg>
        <pc:spChg chg="add mod">
          <ac:chgData name="Manal El Bakkouri" userId="8b130982-2e3f-4164-b881-fd3a2e4b2453" providerId="ADAL" clId="{4457FA57-250B-44AC-8655-05D46C5A3D8A}" dt="2023-06-01T11:02:48.023" v="901"/>
          <ac:spMkLst>
            <pc:docMk/>
            <pc:sldMk cId="2804642972" sldId="230717659"/>
            <ac:spMk id="26" creationId="{C2291D1B-4126-451F-AF54-2BC9B7A1BCE1}"/>
          </ac:spMkLst>
        </pc:spChg>
        <pc:spChg chg="add del mod">
          <ac:chgData name="Manal El Bakkouri" userId="8b130982-2e3f-4164-b881-fd3a2e4b2453" providerId="ADAL" clId="{4457FA57-250B-44AC-8655-05D46C5A3D8A}" dt="2023-06-06T08:39:17.977" v="8820" actId="478"/>
          <ac:spMkLst>
            <pc:docMk/>
            <pc:sldMk cId="2804642972" sldId="230717659"/>
            <ac:spMk id="27" creationId="{188A3EBC-6797-4F2E-BB9B-43DDBC03E811}"/>
          </ac:spMkLst>
        </pc:spChg>
        <pc:spChg chg="add mod">
          <ac:chgData name="Manal El Bakkouri" userId="8b130982-2e3f-4164-b881-fd3a2e4b2453" providerId="ADAL" clId="{4457FA57-250B-44AC-8655-05D46C5A3D8A}" dt="2023-06-01T11:02:48.023" v="901"/>
          <ac:spMkLst>
            <pc:docMk/>
            <pc:sldMk cId="2804642972" sldId="230717659"/>
            <ac:spMk id="28" creationId="{2222D8F7-9A5D-410C-9010-857044469A77}"/>
          </ac:spMkLst>
        </pc:spChg>
        <pc:spChg chg="add mod">
          <ac:chgData name="Manal El Bakkouri" userId="8b130982-2e3f-4164-b881-fd3a2e4b2453" providerId="ADAL" clId="{4457FA57-250B-44AC-8655-05D46C5A3D8A}" dt="2023-06-01T11:02:48.023" v="901"/>
          <ac:spMkLst>
            <pc:docMk/>
            <pc:sldMk cId="2804642972" sldId="230717659"/>
            <ac:spMk id="29" creationId="{7E09B1DC-9C31-4A5C-B2B6-3C71C2B26D2D}"/>
          </ac:spMkLst>
        </pc:spChg>
        <pc:spChg chg="add mod">
          <ac:chgData name="Manal El Bakkouri" userId="8b130982-2e3f-4164-b881-fd3a2e4b2453" providerId="ADAL" clId="{4457FA57-250B-44AC-8655-05D46C5A3D8A}" dt="2023-06-01T11:02:48.023" v="901"/>
          <ac:spMkLst>
            <pc:docMk/>
            <pc:sldMk cId="2804642972" sldId="230717659"/>
            <ac:spMk id="30" creationId="{E2C872AD-7654-4504-81BF-AA386A852D77}"/>
          </ac:spMkLst>
        </pc:spChg>
        <pc:spChg chg="add del mod">
          <ac:chgData name="Manal El Bakkouri" userId="8b130982-2e3f-4164-b881-fd3a2e4b2453" providerId="ADAL" clId="{4457FA57-250B-44AC-8655-05D46C5A3D8A}" dt="2023-06-06T08:39:17.977" v="8820" actId="478"/>
          <ac:spMkLst>
            <pc:docMk/>
            <pc:sldMk cId="2804642972" sldId="230717659"/>
            <ac:spMk id="31" creationId="{BDF26CDF-A962-480E-B5E4-7CD834492773}"/>
          </ac:spMkLst>
        </pc:spChg>
        <pc:spChg chg="add mod">
          <ac:chgData name="Manal El Bakkouri" userId="8b130982-2e3f-4164-b881-fd3a2e4b2453" providerId="ADAL" clId="{4457FA57-250B-44AC-8655-05D46C5A3D8A}" dt="2023-06-01T11:02:48.023" v="901"/>
          <ac:spMkLst>
            <pc:docMk/>
            <pc:sldMk cId="2804642972" sldId="230717659"/>
            <ac:spMk id="32" creationId="{49F8FC39-D620-4CB3-ACD6-CDFD361A05A2}"/>
          </ac:spMkLst>
        </pc:spChg>
        <pc:spChg chg="add mod">
          <ac:chgData name="Manal El Bakkouri" userId="8b130982-2e3f-4164-b881-fd3a2e4b2453" providerId="ADAL" clId="{4457FA57-250B-44AC-8655-05D46C5A3D8A}" dt="2023-06-01T11:02:48.023" v="901"/>
          <ac:spMkLst>
            <pc:docMk/>
            <pc:sldMk cId="2804642972" sldId="230717659"/>
            <ac:spMk id="33" creationId="{C4ABA7B6-C11A-4FDD-9D8E-CEE7ABE19770}"/>
          </ac:spMkLst>
        </pc:spChg>
        <pc:spChg chg="add mod">
          <ac:chgData name="Manal El Bakkouri" userId="8b130982-2e3f-4164-b881-fd3a2e4b2453" providerId="ADAL" clId="{4457FA57-250B-44AC-8655-05D46C5A3D8A}" dt="2023-06-01T11:02:48.023" v="901"/>
          <ac:spMkLst>
            <pc:docMk/>
            <pc:sldMk cId="2804642972" sldId="230717659"/>
            <ac:spMk id="34" creationId="{ACE67222-48DD-4356-A665-D1E57C071186}"/>
          </ac:spMkLst>
        </pc:spChg>
        <pc:spChg chg="add mod">
          <ac:chgData name="Manal El Bakkouri" userId="8b130982-2e3f-4164-b881-fd3a2e4b2453" providerId="ADAL" clId="{4457FA57-250B-44AC-8655-05D46C5A3D8A}" dt="2023-06-01T11:02:48.023" v="901"/>
          <ac:spMkLst>
            <pc:docMk/>
            <pc:sldMk cId="2804642972" sldId="230717659"/>
            <ac:spMk id="35" creationId="{7987E609-B7FD-4377-AE92-6B4FF424F6FE}"/>
          </ac:spMkLst>
        </pc:spChg>
        <pc:spChg chg="add mod">
          <ac:chgData name="Manal El Bakkouri" userId="8b130982-2e3f-4164-b881-fd3a2e4b2453" providerId="ADAL" clId="{4457FA57-250B-44AC-8655-05D46C5A3D8A}" dt="2023-06-04T13:10:48.395" v="7663"/>
          <ac:spMkLst>
            <pc:docMk/>
            <pc:sldMk cId="2804642972" sldId="230717659"/>
            <ac:spMk id="36" creationId="{DE746E08-D845-4F42-A454-36367B5FE0FB}"/>
          </ac:spMkLst>
        </pc:spChg>
        <pc:spChg chg="add mod">
          <ac:chgData name="Manal El Bakkouri" userId="8b130982-2e3f-4164-b881-fd3a2e4b2453" providerId="ADAL" clId="{4457FA57-250B-44AC-8655-05D46C5A3D8A}" dt="2023-06-06T08:39:18.399" v="8821"/>
          <ac:spMkLst>
            <pc:docMk/>
            <pc:sldMk cId="2804642972" sldId="230717659"/>
            <ac:spMk id="37" creationId="{A7658170-32EC-4647-8B77-1BBE86652691}"/>
          </ac:spMkLst>
        </pc:spChg>
        <pc:spChg chg="add mod">
          <ac:chgData name="Manal El Bakkouri" userId="8b130982-2e3f-4164-b881-fd3a2e4b2453" providerId="ADAL" clId="{4457FA57-250B-44AC-8655-05D46C5A3D8A}" dt="2023-06-06T08:39:18.399" v="8821"/>
          <ac:spMkLst>
            <pc:docMk/>
            <pc:sldMk cId="2804642972" sldId="230717659"/>
            <ac:spMk id="38" creationId="{3EE6D99F-6199-4B0D-845B-33BA87227C19}"/>
          </ac:spMkLst>
        </pc:spChg>
      </pc:sldChg>
      <pc:sldChg chg="addSp delSp modSp del mod">
        <pc:chgData name="Manal El Bakkouri" userId="8b130982-2e3f-4164-b881-fd3a2e4b2453" providerId="ADAL" clId="{4457FA57-250B-44AC-8655-05D46C5A3D8A}" dt="2023-06-09T15:10:36.764" v="22857" actId="2696"/>
        <pc:sldMkLst>
          <pc:docMk/>
          <pc:sldMk cId="54621492" sldId="230717662"/>
        </pc:sldMkLst>
        <pc:spChg chg="mod topLvl">
          <ac:chgData name="Manal El Bakkouri" userId="8b130982-2e3f-4164-b881-fd3a2e4b2453" providerId="ADAL" clId="{4457FA57-250B-44AC-8655-05D46C5A3D8A}" dt="2023-06-09T14:40:16.988" v="22095" actId="165"/>
          <ac:spMkLst>
            <pc:docMk/>
            <pc:sldMk cId="54621492" sldId="230717662"/>
            <ac:spMk id="15" creationId="{C9ABE672-CA17-4254-AFF0-A03EA41BB1B8}"/>
          </ac:spMkLst>
        </pc:spChg>
        <pc:spChg chg="mod">
          <ac:chgData name="Manal El Bakkouri" userId="8b130982-2e3f-4164-b881-fd3a2e4b2453" providerId="ADAL" clId="{4457FA57-250B-44AC-8655-05D46C5A3D8A}" dt="2023-06-09T14:24:25.166" v="21868" actId="164"/>
          <ac:spMkLst>
            <pc:docMk/>
            <pc:sldMk cId="54621492" sldId="230717662"/>
            <ac:spMk id="17" creationId="{07A1EC7F-8449-4C14-AA14-7EFC05703416}"/>
          </ac:spMkLst>
        </pc:spChg>
        <pc:spChg chg="mod">
          <ac:chgData name="Manal El Bakkouri" userId="8b130982-2e3f-4164-b881-fd3a2e4b2453" providerId="ADAL" clId="{4457FA57-250B-44AC-8655-05D46C5A3D8A}" dt="2023-06-09T14:24:25.166" v="21868" actId="164"/>
          <ac:spMkLst>
            <pc:docMk/>
            <pc:sldMk cId="54621492" sldId="230717662"/>
            <ac:spMk id="18" creationId="{E9489598-7A23-40E4-A184-5EF4A0FD2AC1}"/>
          </ac:spMkLst>
        </pc:spChg>
        <pc:spChg chg="mod">
          <ac:chgData name="Manal El Bakkouri" userId="8b130982-2e3f-4164-b881-fd3a2e4b2453" providerId="ADAL" clId="{4457FA57-250B-44AC-8655-05D46C5A3D8A}" dt="2023-06-09T11:32:33.886" v="21826"/>
          <ac:spMkLst>
            <pc:docMk/>
            <pc:sldMk cId="54621492" sldId="230717662"/>
            <ac:spMk id="35" creationId="{91CAA081-A249-4D6A-B025-E66AA533E355}"/>
          </ac:spMkLst>
        </pc:spChg>
        <pc:spChg chg="mod">
          <ac:chgData name="Manal El Bakkouri" userId="8b130982-2e3f-4164-b881-fd3a2e4b2453" providerId="ADAL" clId="{4457FA57-250B-44AC-8655-05D46C5A3D8A}" dt="2023-06-09T11:32:33.886" v="21826"/>
          <ac:spMkLst>
            <pc:docMk/>
            <pc:sldMk cId="54621492" sldId="230717662"/>
            <ac:spMk id="36" creationId="{F82ECBBD-A04A-46F5-9FBD-DB1623F8F599}"/>
          </ac:spMkLst>
        </pc:spChg>
        <pc:spChg chg="mod">
          <ac:chgData name="Manal El Bakkouri" userId="8b130982-2e3f-4164-b881-fd3a2e4b2453" providerId="ADAL" clId="{4457FA57-250B-44AC-8655-05D46C5A3D8A}" dt="2023-06-09T11:32:33.886" v="21826"/>
          <ac:spMkLst>
            <pc:docMk/>
            <pc:sldMk cId="54621492" sldId="230717662"/>
            <ac:spMk id="37" creationId="{0F21F45A-D95A-4A1D-BDE4-8E2D55A98D95}"/>
          </ac:spMkLst>
        </pc:spChg>
        <pc:spChg chg="mod">
          <ac:chgData name="Manal El Bakkouri" userId="8b130982-2e3f-4164-b881-fd3a2e4b2453" providerId="ADAL" clId="{4457FA57-250B-44AC-8655-05D46C5A3D8A}" dt="2023-06-09T14:21:39.216" v="21849" actId="571"/>
          <ac:spMkLst>
            <pc:docMk/>
            <pc:sldMk cId="54621492" sldId="230717662"/>
            <ac:spMk id="39" creationId="{1BD07FBF-3914-4BCF-B53B-1C308D77DD07}"/>
          </ac:spMkLst>
        </pc:spChg>
        <pc:spChg chg="mod">
          <ac:chgData name="Manal El Bakkouri" userId="8b130982-2e3f-4164-b881-fd3a2e4b2453" providerId="ADAL" clId="{4457FA57-250B-44AC-8655-05D46C5A3D8A}" dt="2023-06-09T14:21:39.216" v="21849" actId="571"/>
          <ac:spMkLst>
            <pc:docMk/>
            <pc:sldMk cId="54621492" sldId="230717662"/>
            <ac:spMk id="41" creationId="{47AF11C9-6C5B-461F-AC4D-58F58DB8E990}"/>
          </ac:spMkLst>
        </pc:spChg>
        <pc:spChg chg="mod">
          <ac:chgData name="Manal El Bakkouri" userId="8b130982-2e3f-4164-b881-fd3a2e4b2453" providerId="ADAL" clId="{4457FA57-250B-44AC-8655-05D46C5A3D8A}" dt="2023-06-09T14:21:39.216" v="21849" actId="571"/>
          <ac:spMkLst>
            <pc:docMk/>
            <pc:sldMk cId="54621492" sldId="230717662"/>
            <ac:spMk id="42" creationId="{A0DFDA7A-C294-48D0-8C80-DB65EBD0429E}"/>
          </ac:spMkLst>
        </pc:spChg>
        <pc:spChg chg="add mod">
          <ac:chgData name="Manal El Bakkouri" userId="8b130982-2e3f-4164-b881-fd3a2e4b2453" providerId="ADAL" clId="{4457FA57-250B-44AC-8655-05D46C5A3D8A}" dt="2023-06-09T14:21:39.216" v="21849" actId="571"/>
          <ac:spMkLst>
            <pc:docMk/>
            <pc:sldMk cId="54621492" sldId="230717662"/>
            <ac:spMk id="43" creationId="{8F84F88B-98CA-4FE0-AE5D-44D8B583130A}"/>
          </ac:spMkLst>
        </pc:spChg>
        <pc:spChg chg="mod">
          <ac:chgData name="Manal El Bakkouri" userId="8b130982-2e3f-4164-b881-fd3a2e4b2453" providerId="ADAL" clId="{4457FA57-250B-44AC-8655-05D46C5A3D8A}" dt="2023-06-09T14:21:39.216" v="21849" actId="571"/>
          <ac:spMkLst>
            <pc:docMk/>
            <pc:sldMk cId="54621492" sldId="230717662"/>
            <ac:spMk id="46" creationId="{CEBF0978-B414-44C4-B167-95B690B6ACDB}"/>
          </ac:spMkLst>
        </pc:spChg>
        <pc:spChg chg="mod">
          <ac:chgData name="Manal El Bakkouri" userId="8b130982-2e3f-4164-b881-fd3a2e4b2453" providerId="ADAL" clId="{4457FA57-250B-44AC-8655-05D46C5A3D8A}" dt="2023-06-09T14:21:39.216" v="21849" actId="571"/>
          <ac:spMkLst>
            <pc:docMk/>
            <pc:sldMk cId="54621492" sldId="230717662"/>
            <ac:spMk id="47" creationId="{E4FD746A-BB7D-47AE-AF3E-3143892A7D82}"/>
          </ac:spMkLst>
        </pc:spChg>
        <pc:spChg chg="mod">
          <ac:chgData name="Manal El Bakkouri" userId="8b130982-2e3f-4164-b881-fd3a2e4b2453" providerId="ADAL" clId="{4457FA57-250B-44AC-8655-05D46C5A3D8A}" dt="2023-06-09T14:21:39.216" v="21849" actId="571"/>
          <ac:spMkLst>
            <pc:docMk/>
            <pc:sldMk cId="54621492" sldId="230717662"/>
            <ac:spMk id="48" creationId="{4733848E-FC52-4C92-8951-7226FCC8EED4}"/>
          </ac:spMkLst>
        </pc:spChg>
        <pc:spChg chg="mod">
          <ac:chgData name="Manal El Bakkouri" userId="8b130982-2e3f-4164-b881-fd3a2e4b2453" providerId="ADAL" clId="{4457FA57-250B-44AC-8655-05D46C5A3D8A}" dt="2023-06-09T14:21:38.204" v="21843" actId="571"/>
          <ac:spMkLst>
            <pc:docMk/>
            <pc:sldMk cId="54621492" sldId="230717662"/>
            <ac:spMk id="50" creationId="{F6150DDE-D16B-45E9-99CE-7D3ECA642A24}"/>
          </ac:spMkLst>
        </pc:spChg>
        <pc:spChg chg="mod">
          <ac:chgData name="Manal El Bakkouri" userId="8b130982-2e3f-4164-b881-fd3a2e4b2453" providerId="ADAL" clId="{4457FA57-250B-44AC-8655-05D46C5A3D8A}" dt="2023-06-09T14:24:25.166" v="21868" actId="164"/>
          <ac:spMkLst>
            <pc:docMk/>
            <pc:sldMk cId="54621492" sldId="230717662"/>
            <ac:spMk id="51" creationId="{E44EE54E-8335-4834-AA17-45E79CB518A5}"/>
          </ac:spMkLst>
        </pc:spChg>
        <pc:spChg chg="mod">
          <ac:chgData name="Manal El Bakkouri" userId="8b130982-2e3f-4164-b881-fd3a2e4b2453" providerId="ADAL" clId="{4457FA57-250B-44AC-8655-05D46C5A3D8A}" dt="2023-06-09T14:24:25.166" v="21868" actId="164"/>
          <ac:spMkLst>
            <pc:docMk/>
            <pc:sldMk cId="54621492" sldId="230717662"/>
            <ac:spMk id="52" creationId="{0DCF5307-4E0F-449C-A068-F83699462820}"/>
          </ac:spMkLst>
        </pc:spChg>
        <pc:spChg chg="mod topLvl">
          <ac:chgData name="Manal El Bakkouri" userId="8b130982-2e3f-4164-b881-fd3a2e4b2453" providerId="ADAL" clId="{4457FA57-250B-44AC-8655-05D46C5A3D8A}" dt="2023-06-09T14:40:16.988" v="22095" actId="165"/>
          <ac:spMkLst>
            <pc:docMk/>
            <pc:sldMk cId="54621492" sldId="230717662"/>
            <ac:spMk id="53" creationId="{6F2540E0-7B09-4D26-8568-3187EEA14E2D}"/>
          </ac:spMkLst>
        </pc:spChg>
        <pc:spChg chg="mod">
          <ac:chgData name="Manal El Bakkouri" userId="8b130982-2e3f-4164-b881-fd3a2e4b2453" providerId="ADAL" clId="{4457FA57-250B-44AC-8655-05D46C5A3D8A}" dt="2023-06-09T14:24:25.166" v="21868" actId="164"/>
          <ac:spMkLst>
            <pc:docMk/>
            <pc:sldMk cId="54621492" sldId="230717662"/>
            <ac:spMk id="54" creationId="{B03C8AB1-96A9-4577-8CF5-1E6AB5FFAB5C}"/>
          </ac:spMkLst>
        </pc:spChg>
        <pc:spChg chg="mod">
          <ac:chgData name="Manal El Bakkouri" userId="8b130982-2e3f-4164-b881-fd3a2e4b2453" providerId="ADAL" clId="{4457FA57-250B-44AC-8655-05D46C5A3D8A}" dt="2023-06-09T14:24:25.166" v="21868" actId="164"/>
          <ac:spMkLst>
            <pc:docMk/>
            <pc:sldMk cId="54621492" sldId="230717662"/>
            <ac:spMk id="55" creationId="{E245EB2A-7798-441E-BDA4-13838E20EC3F}"/>
          </ac:spMkLst>
        </pc:spChg>
        <pc:spChg chg="mod">
          <ac:chgData name="Manal El Bakkouri" userId="8b130982-2e3f-4164-b881-fd3a2e4b2453" providerId="ADAL" clId="{4457FA57-250B-44AC-8655-05D46C5A3D8A}" dt="2023-06-09T14:24:25.166" v="21868" actId="164"/>
          <ac:spMkLst>
            <pc:docMk/>
            <pc:sldMk cId="54621492" sldId="230717662"/>
            <ac:spMk id="56" creationId="{18074B22-072D-4C5F-9F33-9534B5E7EE14}"/>
          </ac:spMkLst>
        </pc:spChg>
        <pc:spChg chg="mod topLvl">
          <ac:chgData name="Manal El Bakkouri" userId="8b130982-2e3f-4164-b881-fd3a2e4b2453" providerId="ADAL" clId="{4457FA57-250B-44AC-8655-05D46C5A3D8A}" dt="2023-06-09T14:40:16.988" v="22095" actId="165"/>
          <ac:spMkLst>
            <pc:docMk/>
            <pc:sldMk cId="54621492" sldId="230717662"/>
            <ac:spMk id="57" creationId="{EE5F0EA5-79B5-4B0A-9D0E-6EA2434B8F67}"/>
          </ac:spMkLst>
        </pc:spChg>
        <pc:spChg chg="mod">
          <ac:chgData name="Manal El Bakkouri" userId="8b130982-2e3f-4164-b881-fd3a2e4b2453" providerId="ADAL" clId="{4457FA57-250B-44AC-8655-05D46C5A3D8A}" dt="2023-06-09T14:24:25.166" v="21868" actId="164"/>
          <ac:spMkLst>
            <pc:docMk/>
            <pc:sldMk cId="54621492" sldId="230717662"/>
            <ac:spMk id="58" creationId="{1B79AEDC-733E-4700-ADBE-454EB6EEFFFA}"/>
          </ac:spMkLst>
        </pc:spChg>
        <pc:spChg chg="mod">
          <ac:chgData name="Manal El Bakkouri" userId="8b130982-2e3f-4164-b881-fd3a2e4b2453" providerId="ADAL" clId="{4457FA57-250B-44AC-8655-05D46C5A3D8A}" dt="2023-06-09T14:24:25.166" v="21868" actId="164"/>
          <ac:spMkLst>
            <pc:docMk/>
            <pc:sldMk cId="54621492" sldId="230717662"/>
            <ac:spMk id="59" creationId="{EC768663-3464-42B9-A74C-C75418A93A39}"/>
          </ac:spMkLst>
        </pc:spChg>
        <pc:spChg chg="del mod">
          <ac:chgData name="Manal El Bakkouri" userId="8b130982-2e3f-4164-b881-fd3a2e4b2453" providerId="ADAL" clId="{4457FA57-250B-44AC-8655-05D46C5A3D8A}" dt="2023-06-09T14:34:33.381" v="22069" actId="478"/>
          <ac:spMkLst>
            <pc:docMk/>
            <pc:sldMk cId="54621492" sldId="230717662"/>
            <ac:spMk id="62" creationId="{9F2F1765-363D-4EA9-BD5A-E5A95C06BE79}"/>
          </ac:spMkLst>
        </pc:spChg>
        <pc:spChg chg="mod">
          <ac:chgData name="Manal El Bakkouri" userId="8b130982-2e3f-4164-b881-fd3a2e4b2453" providerId="ADAL" clId="{4457FA57-250B-44AC-8655-05D46C5A3D8A}" dt="2023-06-09T14:21:38.204" v="21843" actId="571"/>
          <ac:spMkLst>
            <pc:docMk/>
            <pc:sldMk cId="54621492" sldId="230717662"/>
            <ac:spMk id="65" creationId="{743626E1-B340-4809-B03C-FB2D59AD554F}"/>
          </ac:spMkLst>
        </pc:spChg>
        <pc:spChg chg="mod">
          <ac:chgData name="Manal El Bakkouri" userId="8b130982-2e3f-4164-b881-fd3a2e4b2453" providerId="ADAL" clId="{4457FA57-250B-44AC-8655-05D46C5A3D8A}" dt="2023-06-09T14:21:38.204" v="21843" actId="571"/>
          <ac:spMkLst>
            <pc:docMk/>
            <pc:sldMk cId="54621492" sldId="230717662"/>
            <ac:spMk id="68" creationId="{240F7A84-4127-4416-A710-C61F2E4AB7F3}"/>
          </ac:spMkLst>
        </pc:spChg>
        <pc:spChg chg="mod">
          <ac:chgData name="Manal El Bakkouri" userId="8b130982-2e3f-4164-b881-fd3a2e4b2453" providerId="ADAL" clId="{4457FA57-250B-44AC-8655-05D46C5A3D8A}" dt="2023-06-09T14:24:25.720" v="21869" actId="571"/>
          <ac:spMkLst>
            <pc:docMk/>
            <pc:sldMk cId="54621492" sldId="230717662"/>
            <ac:spMk id="70" creationId="{0F95C048-8E38-46AE-9765-D4AF941EE04F}"/>
          </ac:spMkLst>
        </pc:spChg>
        <pc:spChg chg="mod">
          <ac:chgData name="Manal El Bakkouri" userId="8b130982-2e3f-4164-b881-fd3a2e4b2453" providerId="ADAL" clId="{4457FA57-250B-44AC-8655-05D46C5A3D8A}" dt="2023-06-09T14:24:25.720" v="21869" actId="571"/>
          <ac:spMkLst>
            <pc:docMk/>
            <pc:sldMk cId="54621492" sldId="230717662"/>
            <ac:spMk id="72" creationId="{419B705B-6B22-4013-BC27-2AC289DBEA73}"/>
          </ac:spMkLst>
        </pc:spChg>
        <pc:spChg chg="mod">
          <ac:chgData name="Manal El Bakkouri" userId="8b130982-2e3f-4164-b881-fd3a2e4b2453" providerId="ADAL" clId="{4457FA57-250B-44AC-8655-05D46C5A3D8A}" dt="2023-06-09T14:24:25.720" v="21869" actId="571"/>
          <ac:spMkLst>
            <pc:docMk/>
            <pc:sldMk cId="54621492" sldId="230717662"/>
            <ac:spMk id="73" creationId="{EA532904-80A6-4BA8-98A2-3CB1EC153C49}"/>
          </ac:spMkLst>
        </pc:spChg>
        <pc:spChg chg="mod">
          <ac:chgData name="Manal El Bakkouri" userId="8b130982-2e3f-4164-b881-fd3a2e4b2453" providerId="ADAL" clId="{4457FA57-250B-44AC-8655-05D46C5A3D8A}" dt="2023-06-09T14:22:03.137" v="21862" actId="571"/>
          <ac:spMkLst>
            <pc:docMk/>
            <pc:sldMk cId="54621492" sldId="230717662"/>
            <ac:spMk id="76" creationId="{49F7C51B-FC59-4EC5-9470-F9F5BD4F5208}"/>
          </ac:spMkLst>
        </pc:spChg>
        <pc:spChg chg="mod">
          <ac:chgData name="Manal El Bakkouri" userId="8b130982-2e3f-4164-b881-fd3a2e4b2453" providerId="ADAL" clId="{4457FA57-250B-44AC-8655-05D46C5A3D8A}" dt="2023-06-09T14:22:03.137" v="21862" actId="571"/>
          <ac:spMkLst>
            <pc:docMk/>
            <pc:sldMk cId="54621492" sldId="230717662"/>
            <ac:spMk id="78" creationId="{B36061FF-4EF6-4BAE-A950-1B7869C50C2D}"/>
          </ac:spMkLst>
        </pc:spChg>
        <pc:spChg chg="mod">
          <ac:chgData name="Manal El Bakkouri" userId="8b130982-2e3f-4164-b881-fd3a2e4b2453" providerId="ADAL" clId="{4457FA57-250B-44AC-8655-05D46C5A3D8A}" dt="2023-06-09T14:22:03.137" v="21862" actId="571"/>
          <ac:spMkLst>
            <pc:docMk/>
            <pc:sldMk cId="54621492" sldId="230717662"/>
            <ac:spMk id="79" creationId="{0B4E2EF1-932B-4108-963F-7D06A6899E16}"/>
          </ac:spMkLst>
        </pc:spChg>
        <pc:spChg chg="mod">
          <ac:chgData name="Manal El Bakkouri" userId="8b130982-2e3f-4164-b881-fd3a2e4b2453" providerId="ADAL" clId="{4457FA57-250B-44AC-8655-05D46C5A3D8A}" dt="2023-06-09T14:23:08.544" v="21864" actId="571"/>
          <ac:spMkLst>
            <pc:docMk/>
            <pc:sldMk cId="54621492" sldId="230717662"/>
            <ac:spMk id="82" creationId="{40E76E9F-B7CC-4A19-8A08-B29C2F102B60}"/>
          </ac:spMkLst>
        </pc:spChg>
        <pc:spChg chg="mod">
          <ac:chgData name="Manal El Bakkouri" userId="8b130982-2e3f-4164-b881-fd3a2e4b2453" providerId="ADAL" clId="{4457FA57-250B-44AC-8655-05D46C5A3D8A}" dt="2023-06-09T14:23:08.544" v="21864" actId="571"/>
          <ac:spMkLst>
            <pc:docMk/>
            <pc:sldMk cId="54621492" sldId="230717662"/>
            <ac:spMk id="84" creationId="{AFCA6FA9-3CD9-4E9C-9B62-12DE15D3E550}"/>
          </ac:spMkLst>
        </pc:spChg>
        <pc:spChg chg="mod">
          <ac:chgData name="Manal El Bakkouri" userId="8b130982-2e3f-4164-b881-fd3a2e4b2453" providerId="ADAL" clId="{4457FA57-250B-44AC-8655-05D46C5A3D8A}" dt="2023-06-09T14:23:08.544" v="21864" actId="571"/>
          <ac:spMkLst>
            <pc:docMk/>
            <pc:sldMk cId="54621492" sldId="230717662"/>
            <ac:spMk id="85" creationId="{96002A39-7638-4A48-8313-774871969BA7}"/>
          </ac:spMkLst>
        </pc:spChg>
        <pc:spChg chg="mod">
          <ac:chgData name="Manal El Bakkouri" userId="8b130982-2e3f-4164-b881-fd3a2e4b2453" providerId="ADAL" clId="{4457FA57-250B-44AC-8655-05D46C5A3D8A}" dt="2023-06-09T14:23:08.544" v="21864" actId="571"/>
          <ac:spMkLst>
            <pc:docMk/>
            <pc:sldMk cId="54621492" sldId="230717662"/>
            <ac:spMk id="87" creationId="{32F49F3E-5718-410B-A072-6EA5146E4DD4}"/>
          </ac:spMkLst>
        </pc:spChg>
        <pc:spChg chg="mod">
          <ac:chgData name="Manal El Bakkouri" userId="8b130982-2e3f-4164-b881-fd3a2e4b2453" providerId="ADAL" clId="{4457FA57-250B-44AC-8655-05D46C5A3D8A}" dt="2023-06-09T14:23:08.544" v="21864" actId="571"/>
          <ac:spMkLst>
            <pc:docMk/>
            <pc:sldMk cId="54621492" sldId="230717662"/>
            <ac:spMk id="89" creationId="{90A52B50-2BA3-430E-A9CB-083619532F00}"/>
          </ac:spMkLst>
        </pc:spChg>
        <pc:spChg chg="mod">
          <ac:chgData name="Manal El Bakkouri" userId="8b130982-2e3f-4164-b881-fd3a2e4b2453" providerId="ADAL" clId="{4457FA57-250B-44AC-8655-05D46C5A3D8A}" dt="2023-06-09T14:23:08.544" v="21864" actId="571"/>
          <ac:spMkLst>
            <pc:docMk/>
            <pc:sldMk cId="54621492" sldId="230717662"/>
            <ac:spMk id="90" creationId="{C8480345-F543-405E-93F7-B5191AA9849C}"/>
          </ac:spMkLst>
        </pc:spChg>
        <pc:grpChg chg="add mod">
          <ac:chgData name="Manal El Bakkouri" userId="8b130982-2e3f-4164-b881-fd3a2e4b2453" providerId="ADAL" clId="{4457FA57-250B-44AC-8655-05D46C5A3D8A}" dt="2023-06-09T14:24:25.166" v="21868" actId="164"/>
          <ac:grpSpMkLst>
            <pc:docMk/>
            <pc:sldMk cId="54621492" sldId="230717662"/>
            <ac:grpSpMk id="2" creationId="{37E9F3A5-E52D-4406-9110-F20307B295E3}"/>
          </ac:grpSpMkLst>
        </pc:grpChg>
        <pc:grpChg chg="add del mod">
          <ac:chgData name="Manal El Bakkouri" userId="8b130982-2e3f-4164-b881-fd3a2e4b2453" providerId="ADAL" clId="{4457FA57-250B-44AC-8655-05D46C5A3D8A}" dt="2023-06-09T14:21:39.569" v="21851"/>
          <ac:grpSpMkLst>
            <pc:docMk/>
            <pc:sldMk cId="54621492" sldId="230717662"/>
            <ac:grpSpMk id="33" creationId="{60EF3072-7241-43E0-9AFD-209593BEF0D3}"/>
          </ac:grpSpMkLst>
        </pc:grpChg>
        <pc:grpChg chg="add mod">
          <ac:chgData name="Manal El Bakkouri" userId="8b130982-2e3f-4164-b881-fd3a2e4b2453" providerId="ADAL" clId="{4457FA57-250B-44AC-8655-05D46C5A3D8A}" dt="2023-06-09T14:21:39.216" v="21849" actId="571"/>
          <ac:grpSpMkLst>
            <pc:docMk/>
            <pc:sldMk cId="54621492" sldId="230717662"/>
            <ac:grpSpMk id="38" creationId="{7EC37377-0FA7-4C35-BEFE-F8BCAC7A1BCB}"/>
          </ac:grpSpMkLst>
        </pc:grpChg>
        <pc:grpChg chg="add mod">
          <ac:chgData name="Manal El Bakkouri" userId="8b130982-2e3f-4164-b881-fd3a2e4b2453" providerId="ADAL" clId="{4457FA57-250B-44AC-8655-05D46C5A3D8A}" dt="2023-06-09T14:21:39.216" v="21849" actId="571"/>
          <ac:grpSpMkLst>
            <pc:docMk/>
            <pc:sldMk cId="54621492" sldId="230717662"/>
            <ac:grpSpMk id="44" creationId="{6004FC6E-AE52-463A-A64E-89B3197C6C61}"/>
          </ac:grpSpMkLst>
        </pc:grpChg>
        <pc:grpChg chg="add mod">
          <ac:chgData name="Manal El Bakkouri" userId="8b130982-2e3f-4164-b881-fd3a2e4b2453" providerId="ADAL" clId="{4457FA57-250B-44AC-8655-05D46C5A3D8A}" dt="2023-06-09T14:21:38.204" v="21843" actId="571"/>
          <ac:grpSpMkLst>
            <pc:docMk/>
            <pc:sldMk cId="54621492" sldId="230717662"/>
            <ac:grpSpMk id="49" creationId="{1EF11A73-7D48-4471-8803-17C1208DDC10}"/>
          </ac:grpSpMkLst>
        </pc:grpChg>
        <pc:grpChg chg="mod">
          <ac:chgData name="Manal El Bakkouri" userId="8b130982-2e3f-4164-b881-fd3a2e4b2453" providerId="ADAL" clId="{4457FA57-250B-44AC-8655-05D46C5A3D8A}" dt="2023-06-09T14:10:20.244" v="21833" actId="553"/>
          <ac:grpSpMkLst>
            <pc:docMk/>
            <pc:sldMk cId="54621492" sldId="230717662"/>
            <ac:grpSpMk id="64" creationId="{B098881E-5E2F-4A5E-AEE3-8EA9BBA1478B}"/>
          </ac:grpSpMkLst>
        </pc:grpChg>
        <pc:grpChg chg="mod">
          <ac:chgData name="Manal El Bakkouri" userId="8b130982-2e3f-4164-b881-fd3a2e4b2453" providerId="ADAL" clId="{4457FA57-250B-44AC-8655-05D46C5A3D8A}" dt="2023-06-09T14:24:24.595" v="21867" actId="465"/>
          <ac:grpSpMkLst>
            <pc:docMk/>
            <pc:sldMk cId="54621492" sldId="230717662"/>
            <ac:grpSpMk id="66" creationId="{F0B2F60C-EB8F-4C40-B314-203495547A9D}"/>
          </ac:grpSpMkLst>
        </pc:grpChg>
        <pc:grpChg chg="del mod">
          <ac:chgData name="Manal El Bakkouri" userId="8b130982-2e3f-4164-b881-fd3a2e4b2453" providerId="ADAL" clId="{4457FA57-250B-44AC-8655-05D46C5A3D8A}" dt="2023-06-09T14:40:16.988" v="22095" actId="165"/>
          <ac:grpSpMkLst>
            <pc:docMk/>
            <pc:sldMk cId="54621492" sldId="230717662"/>
            <ac:grpSpMk id="67" creationId="{0A57B063-5E07-4AC8-9AD2-FB010C3B27ED}"/>
          </ac:grpSpMkLst>
        </pc:grpChg>
        <pc:grpChg chg="add mod">
          <ac:chgData name="Manal El Bakkouri" userId="8b130982-2e3f-4164-b881-fd3a2e4b2453" providerId="ADAL" clId="{4457FA57-250B-44AC-8655-05D46C5A3D8A}" dt="2023-06-09T14:24:25.720" v="21869" actId="571"/>
          <ac:grpSpMkLst>
            <pc:docMk/>
            <pc:sldMk cId="54621492" sldId="230717662"/>
            <ac:grpSpMk id="69" creationId="{81B9432D-F028-49D6-9D67-E171688D02B2}"/>
          </ac:grpSpMkLst>
        </pc:grpChg>
        <pc:grpChg chg="add mod">
          <ac:chgData name="Manal El Bakkouri" userId="8b130982-2e3f-4164-b881-fd3a2e4b2453" providerId="ADAL" clId="{4457FA57-250B-44AC-8655-05D46C5A3D8A}" dt="2023-06-09T14:22:03.137" v="21862" actId="571"/>
          <ac:grpSpMkLst>
            <pc:docMk/>
            <pc:sldMk cId="54621492" sldId="230717662"/>
            <ac:grpSpMk id="75" creationId="{8FB4B8A9-7DB6-49BD-90AC-4A37B32C2541}"/>
          </ac:grpSpMkLst>
        </pc:grpChg>
        <pc:grpChg chg="add mod">
          <ac:chgData name="Manal El Bakkouri" userId="8b130982-2e3f-4164-b881-fd3a2e4b2453" providerId="ADAL" clId="{4457FA57-250B-44AC-8655-05D46C5A3D8A}" dt="2023-06-09T14:23:08.544" v="21864" actId="571"/>
          <ac:grpSpMkLst>
            <pc:docMk/>
            <pc:sldMk cId="54621492" sldId="230717662"/>
            <ac:grpSpMk id="81" creationId="{A0EF8943-9566-4F31-88AD-D0828160B7D7}"/>
          </ac:grpSpMkLst>
        </pc:grpChg>
        <pc:grpChg chg="add mod">
          <ac:chgData name="Manal El Bakkouri" userId="8b130982-2e3f-4164-b881-fd3a2e4b2453" providerId="ADAL" clId="{4457FA57-250B-44AC-8655-05D46C5A3D8A}" dt="2023-06-09T14:23:08.544" v="21864" actId="571"/>
          <ac:grpSpMkLst>
            <pc:docMk/>
            <pc:sldMk cId="54621492" sldId="230717662"/>
            <ac:grpSpMk id="86" creationId="{ED635300-47F4-4E18-AAA4-490A0AFF9C47}"/>
          </ac:grpSpMkLst>
        </pc:grpChg>
        <pc:picChg chg="del mod">
          <ac:chgData name="Manal El Bakkouri" userId="8b130982-2e3f-4164-b881-fd3a2e4b2453" providerId="ADAL" clId="{4457FA57-250B-44AC-8655-05D46C5A3D8A}" dt="2023-06-09T14:39:09.664" v="22091" actId="478"/>
          <ac:picMkLst>
            <pc:docMk/>
            <pc:sldMk cId="54621492" sldId="230717662"/>
            <ac:picMk id="5" creationId="{B91189E4-3152-41C0-9F69-CE5D36ECD280}"/>
          </ac:picMkLst>
        </pc:picChg>
        <pc:picChg chg="add mod">
          <ac:chgData name="Manal El Bakkouri" userId="8b130982-2e3f-4164-b881-fd3a2e4b2453" providerId="ADAL" clId="{4457FA57-250B-44AC-8655-05D46C5A3D8A}" dt="2023-06-09T14:22:03.137" v="21862" actId="571"/>
          <ac:picMkLst>
            <pc:docMk/>
            <pc:sldMk cId="54621492" sldId="230717662"/>
            <ac:picMk id="74" creationId="{5F4DE8C9-7981-411E-B8D3-DB42C932EBC6}"/>
          </ac:picMkLst>
        </pc:picChg>
        <pc:picChg chg="add mod">
          <ac:chgData name="Manal El Bakkouri" userId="8b130982-2e3f-4164-b881-fd3a2e4b2453" providerId="ADAL" clId="{4457FA57-250B-44AC-8655-05D46C5A3D8A}" dt="2023-06-09T14:23:08.544" v="21864" actId="571"/>
          <ac:picMkLst>
            <pc:docMk/>
            <pc:sldMk cId="54621492" sldId="230717662"/>
            <ac:picMk id="80" creationId="{C6AB2751-362C-492F-BC4A-2F138EFCF255}"/>
          </ac:picMkLst>
        </pc:picChg>
        <pc:cxnChg chg="mod topLvl">
          <ac:chgData name="Manal El Bakkouri" userId="8b130982-2e3f-4164-b881-fd3a2e4b2453" providerId="ADAL" clId="{4457FA57-250B-44AC-8655-05D46C5A3D8A}" dt="2023-06-09T14:40:16.988" v="22095" actId="165"/>
          <ac:cxnSpMkLst>
            <pc:docMk/>
            <pc:sldMk cId="54621492" sldId="230717662"/>
            <ac:cxnSpMk id="16" creationId="{48831266-42BF-48AB-A84B-9A48941BB801}"/>
          </ac:cxnSpMkLst>
        </pc:cxnChg>
        <pc:cxnChg chg="mod">
          <ac:chgData name="Manal El Bakkouri" userId="8b130982-2e3f-4164-b881-fd3a2e4b2453" providerId="ADAL" clId="{4457FA57-250B-44AC-8655-05D46C5A3D8A}" dt="2023-06-09T14:21:38.733" v="21846" actId="478"/>
          <ac:cxnSpMkLst>
            <pc:docMk/>
            <pc:sldMk cId="54621492" sldId="230717662"/>
            <ac:cxnSpMk id="34" creationId="{4CABDB28-B1AE-488F-856B-DA4EF57C4E05}"/>
          </ac:cxnSpMkLst>
        </pc:cxnChg>
        <pc:cxnChg chg="mod">
          <ac:chgData name="Manal El Bakkouri" userId="8b130982-2e3f-4164-b881-fd3a2e4b2453" providerId="ADAL" clId="{4457FA57-250B-44AC-8655-05D46C5A3D8A}" dt="2023-06-09T14:21:39.216" v="21849" actId="571"/>
          <ac:cxnSpMkLst>
            <pc:docMk/>
            <pc:sldMk cId="54621492" sldId="230717662"/>
            <ac:cxnSpMk id="40" creationId="{D7265C05-4BB8-4EEF-90E0-98165A87EF93}"/>
          </ac:cxnSpMkLst>
        </pc:cxnChg>
        <pc:cxnChg chg="mod">
          <ac:chgData name="Manal El Bakkouri" userId="8b130982-2e3f-4164-b881-fd3a2e4b2453" providerId="ADAL" clId="{4457FA57-250B-44AC-8655-05D46C5A3D8A}" dt="2023-06-09T14:21:39.216" v="21849" actId="571"/>
          <ac:cxnSpMkLst>
            <pc:docMk/>
            <pc:sldMk cId="54621492" sldId="230717662"/>
            <ac:cxnSpMk id="45" creationId="{8E0EB31F-EA34-415D-B946-45065B3C6D48}"/>
          </ac:cxnSpMkLst>
        </pc:cxnChg>
        <pc:cxnChg chg="mod">
          <ac:chgData name="Manal El Bakkouri" userId="8b130982-2e3f-4164-b881-fd3a2e4b2453" providerId="ADAL" clId="{4457FA57-250B-44AC-8655-05D46C5A3D8A}" dt="2023-06-09T14:21:38.204" v="21843" actId="571"/>
          <ac:cxnSpMkLst>
            <pc:docMk/>
            <pc:sldMk cId="54621492" sldId="230717662"/>
            <ac:cxnSpMk id="63" creationId="{848C2775-6AD2-4D1A-93C1-85C8AFDFC39C}"/>
          </ac:cxnSpMkLst>
        </pc:cxnChg>
        <pc:cxnChg chg="mod">
          <ac:chgData name="Manal El Bakkouri" userId="8b130982-2e3f-4164-b881-fd3a2e4b2453" providerId="ADAL" clId="{4457FA57-250B-44AC-8655-05D46C5A3D8A}" dt="2023-06-09T14:24:25.720" v="21869" actId="571"/>
          <ac:cxnSpMkLst>
            <pc:docMk/>
            <pc:sldMk cId="54621492" sldId="230717662"/>
            <ac:cxnSpMk id="71" creationId="{3C907DFD-2AAA-4418-9873-BDB779C1C591}"/>
          </ac:cxnSpMkLst>
        </pc:cxnChg>
        <pc:cxnChg chg="mod">
          <ac:chgData name="Manal El Bakkouri" userId="8b130982-2e3f-4164-b881-fd3a2e4b2453" providerId="ADAL" clId="{4457FA57-250B-44AC-8655-05D46C5A3D8A}" dt="2023-06-09T14:22:03.137" v="21862" actId="571"/>
          <ac:cxnSpMkLst>
            <pc:docMk/>
            <pc:sldMk cId="54621492" sldId="230717662"/>
            <ac:cxnSpMk id="77" creationId="{3B716D24-6C84-49EA-A37D-48CD30DA38AE}"/>
          </ac:cxnSpMkLst>
        </pc:cxnChg>
        <pc:cxnChg chg="mod">
          <ac:chgData name="Manal El Bakkouri" userId="8b130982-2e3f-4164-b881-fd3a2e4b2453" providerId="ADAL" clId="{4457FA57-250B-44AC-8655-05D46C5A3D8A}" dt="2023-06-09T14:23:08.544" v="21864" actId="571"/>
          <ac:cxnSpMkLst>
            <pc:docMk/>
            <pc:sldMk cId="54621492" sldId="230717662"/>
            <ac:cxnSpMk id="83" creationId="{7E8D5D3E-90F0-4FF7-A259-C4B1C5B2C326}"/>
          </ac:cxnSpMkLst>
        </pc:cxnChg>
        <pc:cxnChg chg="mod">
          <ac:chgData name="Manal El Bakkouri" userId="8b130982-2e3f-4164-b881-fd3a2e4b2453" providerId="ADAL" clId="{4457FA57-250B-44AC-8655-05D46C5A3D8A}" dt="2023-06-09T14:23:08.544" v="21864" actId="571"/>
          <ac:cxnSpMkLst>
            <pc:docMk/>
            <pc:sldMk cId="54621492" sldId="230717662"/>
            <ac:cxnSpMk id="88" creationId="{764AEA08-B5AB-4047-B7F9-38A274C7A3BD}"/>
          </ac:cxnSpMkLst>
        </pc:cxnChg>
      </pc:sldChg>
      <pc:sldChg chg="del">
        <pc:chgData name="Manal El Bakkouri" userId="8b130982-2e3f-4164-b881-fd3a2e4b2453" providerId="ADAL" clId="{4457FA57-250B-44AC-8655-05D46C5A3D8A}" dt="2023-06-03T18:04:25.040" v="6022" actId="2696"/>
        <pc:sldMkLst>
          <pc:docMk/>
          <pc:sldMk cId="768870788" sldId="230717663"/>
        </pc:sldMkLst>
      </pc:sldChg>
      <pc:sldChg chg="modSp del mod modNotesTx">
        <pc:chgData name="Manal El Bakkouri" userId="8b130982-2e3f-4164-b881-fd3a2e4b2453" providerId="ADAL" clId="{4457FA57-250B-44AC-8655-05D46C5A3D8A}" dt="2023-06-09T14:44:51.025" v="22381" actId="2696"/>
        <pc:sldMkLst>
          <pc:docMk/>
          <pc:sldMk cId="3100754862" sldId="230717665"/>
        </pc:sldMkLst>
        <pc:spChg chg="mod">
          <ac:chgData name="Manal El Bakkouri" userId="8b130982-2e3f-4164-b881-fd3a2e4b2453" providerId="ADAL" clId="{4457FA57-250B-44AC-8655-05D46C5A3D8A}" dt="2023-06-06T08:31:01.172" v="8699"/>
          <ac:spMkLst>
            <pc:docMk/>
            <pc:sldMk cId="3100754862" sldId="230717665"/>
            <ac:spMk id="15" creationId="{C9ABE672-CA17-4254-AFF0-A03EA41BB1B8}"/>
          </ac:spMkLst>
        </pc:spChg>
        <pc:spChg chg="mod">
          <ac:chgData name="Manal El Bakkouri" userId="8b130982-2e3f-4164-b881-fd3a2e4b2453" providerId="ADAL" clId="{4457FA57-250B-44AC-8655-05D46C5A3D8A}" dt="2023-06-06T08:31:11.335" v="8702" actId="1076"/>
          <ac:spMkLst>
            <pc:docMk/>
            <pc:sldMk cId="3100754862" sldId="230717665"/>
            <ac:spMk id="62" creationId="{9F2F1765-363D-4EA9-BD5A-E5A95C06BE79}"/>
          </ac:spMkLst>
        </pc:spChg>
        <pc:grpChg chg="mod">
          <ac:chgData name="Manal El Bakkouri" userId="8b130982-2e3f-4164-b881-fd3a2e4b2453" providerId="ADAL" clId="{4457FA57-250B-44AC-8655-05D46C5A3D8A}" dt="2023-06-06T08:31:05.307" v="8701" actId="1076"/>
          <ac:grpSpMkLst>
            <pc:docMk/>
            <pc:sldMk cId="3100754862" sldId="230717665"/>
            <ac:grpSpMk id="67" creationId="{0A57B063-5E07-4AC8-9AD2-FB010C3B27ED}"/>
          </ac:grpSpMkLst>
        </pc:grpChg>
      </pc:sldChg>
      <pc:sldChg chg="modSp del mod">
        <pc:chgData name="Manal El Bakkouri" userId="8b130982-2e3f-4164-b881-fd3a2e4b2453" providerId="ADAL" clId="{4457FA57-250B-44AC-8655-05D46C5A3D8A}" dt="2023-06-09T14:46:42.635" v="22650" actId="2696"/>
        <pc:sldMkLst>
          <pc:docMk/>
          <pc:sldMk cId="1701904253" sldId="230717666"/>
        </pc:sldMkLst>
        <pc:spChg chg="mod">
          <ac:chgData name="Manal El Bakkouri" userId="8b130982-2e3f-4164-b881-fd3a2e4b2453" providerId="ADAL" clId="{4457FA57-250B-44AC-8655-05D46C5A3D8A}" dt="2023-06-06T08:30:08.615" v="8585" actId="20577"/>
          <ac:spMkLst>
            <pc:docMk/>
            <pc:sldMk cId="1701904253" sldId="230717666"/>
            <ac:spMk id="15" creationId="{C9ABE672-CA17-4254-AFF0-A03EA41BB1B8}"/>
          </ac:spMkLst>
        </pc:spChg>
        <pc:spChg chg="mod">
          <ac:chgData name="Manal El Bakkouri" userId="8b130982-2e3f-4164-b881-fd3a2e4b2453" providerId="ADAL" clId="{4457FA57-250B-44AC-8655-05D46C5A3D8A}" dt="2023-06-04T12:23:30.755" v="7302" actId="14100"/>
          <ac:spMkLst>
            <pc:docMk/>
            <pc:sldMk cId="1701904253" sldId="230717666"/>
            <ac:spMk id="62" creationId="{9F2F1765-363D-4EA9-BD5A-E5A95C06BE79}"/>
          </ac:spMkLst>
        </pc:spChg>
      </pc:sldChg>
      <pc:sldChg chg="del">
        <pc:chgData name="Manal El Bakkouri" userId="8b130982-2e3f-4164-b881-fd3a2e4b2453" providerId="ADAL" clId="{4457FA57-250B-44AC-8655-05D46C5A3D8A}" dt="2023-05-31T15:03:51.634" v="19" actId="2696"/>
        <pc:sldMkLst>
          <pc:docMk/>
          <pc:sldMk cId="135264226" sldId="230717667"/>
        </pc:sldMkLst>
      </pc:sldChg>
      <pc:sldChg chg="addSp delSp modSp mod modAnim modNotesTx">
        <pc:chgData name="Manal El Bakkouri" userId="8b130982-2e3f-4164-b881-fd3a2e4b2453" providerId="ADAL" clId="{4457FA57-250B-44AC-8655-05D46C5A3D8A}" dt="2023-06-09T11:24:34.230" v="21676" actId="20577"/>
        <pc:sldMkLst>
          <pc:docMk/>
          <pc:sldMk cId="1164779254" sldId="230717668"/>
        </pc:sldMkLst>
        <pc:spChg chg="add mod ord topLvl">
          <ac:chgData name="Manal El Bakkouri" userId="8b130982-2e3f-4164-b881-fd3a2e4b2453" providerId="ADAL" clId="{4457FA57-250B-44AC-8655-05D46C5A3D8A}" dt="2023-05-31T15:33:16.830" v="411" actId="207"/>
          <ac:spMkLst>
            <pc:docMk/>
            <pc:sldMk cId="1164779254" sldId="230717668"/>
            <ac:spMk id="2" creationId="{80779F18-9B9E-46ED-A5CF-D9DD67264B4D}"/>
          </ac:spMkLst>
        </pc:spChg>
        <pc:spChg chg="add mod">
          <ac:chgData name="Manal El Bakkouri" userId="8b130982-2e3f-4164-b881-fd3a2e4b2453" providerId="ADAL" clId="{4457FA57-250B-44AC-8655-05D46C5A3D8A}" dt="2023-06-04T13:04:34.168" v="7606" actId="1036"/>
          <ac:spMkLst>
            <pc:docMk/>
            <pc:sldMk cId="1164779254" sldId="230717668"/>
            <ac:spMk id="3" creationId="{E074D4AA-DC5C-4204-ADD7-349E87186212}"/>
          </ac:spMkLst>
        </pc:spChg>
        <pc:spChg chg="add mod">
          <ac:chgData name="Manal El Bakkouri" userId="8b130982-2e3f-4164-b881-fd3a2e4b2453" providerId="ADAL" clId="{4457FA57-250B-44AC-8655-05D46C5A3D8A}" dt="2023-06-06T10:27:43.479" v="9675" actId="14100"/>
          <ac:spMkLst>
            <pc:docMk/>
            <pc:sldMk cId="1164779254" sldId="230717668"/>
            <ac:spMk id="11" creationId="{58455F4E-10EF-4F1A-A3D9-6E8A421D9617}"/>
          </ac:spMkLst>
        </pc:spChg>
        <pc:spChg chg="add mod">
          <ac:chgData name="Manal El Bakkouri" userId="8b130982-2e3f-4164-b881-fd3a2e4b2453" providerId="ADAL" clId="{4457FA57-250B-44AC-8655-05D46C5A3D8A}" dt="2023-06-09T11:24:17.460" v="21672" actId="14100"/>
          <ac:spMkLst>
            <pc:docMk/>
            <pc:sldMk cId="1164779254" sldId="230717668"/>
            <ac:spMk id="73" creationId="{2F0AD329-AA20-4A56-A817-A060F243E199}"/>
          </ac:spMkLst>
        </pc:spChg>
        <pc:spChg chg="add mod">
          <ac:chgData name="Manal El Bakkouri" userId="8b130982-2e3f-4164-b881-fd3a2e4b2453" providerId="ADAL" clId="{4457FA57-250B-44AC-8655-05D46C5A3D8A}" dt="2023-06-09T11:24:34.230" v="21676" actId="20577"/>
          <ac:spMkLst>
            <pc:docMk/>
            <pc:sldMk cId="1164779254" sldId="230717668"/>
            <ac:spMk id="74" creationId="{45A71E01-9D9C-4712-AAF0-B9FB65662F39}"/>
          </ac:spMkLst>
        </pc:spChg>
        <pc:spChg chg="add mod">
          <ac:chgData name="Manal El Bakkouri" userId="8b130982-2e3f-4164-b881-fd3a2e4b2453" providerId="ADAL" clId="{4457FA57-250B-44AC-8655-05D46C5A3D8A}" dt="2023-06-06T10:27:06.977" v="9667" actId="207"/>
          <ac:spMkLst>
            <pc:docMk/>
            <pc:sldMk cId="1164779254" sldId="230717668"/>
            <ac:spMk id="75" creationId="{EFCB643B-A94C-45C3-B746-E720246EE6F4}"/>
          </ac:spMkLst>
        </pc:spChg>
        <pc:spChg chg="add mod">
          <ac:chgData name="Manal El Bakkouri" userId="8b130982-2e3f-4164-b881-fd3a2e4b2453" providerId="ADAL" clId="{4457FA57-250B-44AC-8655-05D46C5A3D8A}" dt="2023-06-06T10:27:10.311" v="9668" actId="207"/>
          <ac:spMkLst>
            <pc:docMk/>
            <pc:sldMk cId="1164779254" sldId="230717668"/>
            <ac:spMk id="76" creationId="{C6D17C9F-E3C7-4729-B15F-F755D8716AF9}"/>
          </ac:spMkLst>
        </pc:spChg>
        <pc:spChg chg="add mod">
          <ac:chgData name="Manal El Bakkouri" userId="8b130982-2e3f-4164-b881-fd3a2e4b2453" providerId="ADAL" clId="{4457FA57-250B-44AC-8655-05D46C5A3D8A}" dt="2023-06-09T11:24:28.552" v="21674" actId="20577"/>
          <ac:spMkLst>
            <pc:docMk/>
            <pc:sldMk cId="1164779254" sldId="230717668"/>
            <ac:spMk id="77" creationId="{4BF70E39-721C-451C-8F64-C0B1D262912E}"/>
          </ac:spMkLst>
        </pc:spChg>
        <pc:spChg chg="add mod">
          <ac:chgData name="Manal El Bakkouri" userId="8b130982-2e3f-4164-b881-fd3a2e4b2453" providerId="ADAL" clId="{4457FA57-250B-44AC-8655-05D46C5A3D8A}" dt="2023-06-06T10:27:04.142" v="9666" actId="207"/>
          <ac:spMkLst>
            <pc:docMk/>
            <pc:sldMk cId="1164779254" sldId="230717668"/>
            <ac:spMk id="78" creationId="{732A4D0C-83C9-4AF1-9B5B-7E4178916A04}"/>
          </ac:spMkLst>
        </pc:spChg>
        <pc:spChg chg="add mod">
          <ac:chgData name="Manal El Bakkouri" userId="8b130982-2e3f-4164-b881-fd3a2e4b2453" providerId="ADAL" clId="{4457FA57-250B-44AC-8655-05D46C5A3D8A}" dt="2023-06-06T10:27:16.228" v="9670" actId="207"/>
          <ac:spMkLst>
            <pc:docMk/>
            <pc:sldMk cId="1164779254" sldId="230717668"/>
            <ac:spMk id="79" creationId="{6791E474-0E02-4278-884D-DDB11EDC9752}"/>
          </ac:spMkLst>
        </pc:spChg>
        <pc:spChg chg="add mod">
          <ac:chgData name="Manal El Bakkouri" userId="8b130982-2e3f-4164-b881-fd3a2e4b2453" providerId="ADAL" clId="{4457FA57-250B-44AC-8655-05D46C5A3D8A}" dt="2023-06-06T10:27:00.062" v="9664"/>
          <ac:spMkLst>
            <pc:docMk/>
            <pc:sldMk cId="1164779254" sldId="230717668"/>
            <ac:spMk id="80" creationId="{0D56D69B-0792-4945-8843-646E90D03D30}"/>
          </ac:spMkLst>
        </pc:spChg>
        <pc:spChg chg="add mod">
          <ac:chgData name="Manal El Bakkouri" userId="8b130982-2e3f-4164-b881-fd3a2e4b2453" providerId="ADAL" clId="{4457FA57-250B-44AC-8655-05D46C5A3D8A}" dt="2023-06-06T10:27:00.062" v="9664"/>
          <ac:spMkLst>
            <pc:docMk/>
            <pc:sldMk cId="1164779254" sldId="230717668"/>
            <ac:spMk id="81" creationId="{FD882820-9FFD-4883-BB50-5A725A32490D}"/>
          </ac:spMkLst>
        </pc:spChg>
        <pc:spChg chg="add mod">
          <ac:chgData name="Manal El Bakkouri" userId="8b130982-2e3f-4164-b881-fd3a2e4b2453" providerId="ADAL" clId="{4457FA57-250B-44AC-8655-05D46C5A3D8A}" dt="2023-06-09T11:24:22.243" v="21673" actId="408"/>
          <ac:spMkLst>
            <pc:docMk/>
            <pc:sldMk cId="1164779254" sldId="230717668"/>
            <ac:spMk id="82" creationId="{6FB96888-5222-4DD2-8185-C38AAE74D86D}"/>
          </ac:spMkLst>
        </pc:spChg>
        <pc:spChg chg="add del mod">
          <ac:chgData name="Manal El Bakkouri" userId="8b130982-2e3f-4164-b881-fd3a2e4b2453" providerId="ADAL" clId="{4457FA57-250B-44AC-8655-05D46C5A3D8A}" dt="2023-06-06T10:26:59.780" v="9663" actId="478"/>
          <ac:spMkLst>
            <pc:docMk/>
            <pc:sldMk cId="1164779254" sldId="230717668"/>
            <ac:spMk id="108" creationId="{47D3F337-716B-469C-8F54-A25E58B7F6DB}"/>
          </ac:spMkLst>
        </pc:spChg>
        <pc:spChg chg="add del mod">
          <ac:chgData name="Manal El Bakkouri" userId="8b130982-2e3f-4164-b881-fd3a2e4b2453" providerId="ADAL" clId="{4457FA57-250B-44AC-8655-05D46C5A3D8A}" dt="2023-06-06T10:26:59.780" v="9663" actId="478"/>
          <ac:spMkLst>
            <pc:docMk/>
            <pc:sldMk cId="1164779254" sldId="230717668"/>
            <ac:spMk id="109" creationId="{4F9FF88F-A5B1-4CD2-ADA7-54DDC2A25EF4}"/>
          </ac:spMkLst>
        </pc:spChg>
        <pc:spChg chg="add del mod">
          <ac:chgData name="Manal El Bakkouri" userId="8b130982-2e3f-4164-b881-fd3a2e4b2453" providerId="ADAL" clId="{4457FA57-250B-44AC-8655-05D46C5A3D8A}" dt="2023-06-06T10:26:59.780" v="9663" actId="478"/>
          <ac:spMkLst>
            <pc:docMk/>
            <pc:sldMk cId="1164779254" sldId="230717668"/>
            <ac:spMk id="110" creationId="{A8B497AB-D309-45BD-B78A-56F71E20765F}"/>
          </ac:spMkLst>
        </pc:spChg>
        <pc:spChg chg="add del mod">
          <ac:chgData name="Manal El Bakkouri" userId="8b130982-2e3f-4164-b881-fd3a2e4b2453" providerId="ADAL" clId="{4457FA57-250B-44AC-8655-05D46C5A3D8A}" dt="2023-06-06T10:26:59.780" v="9663" actId="478"/>
          <ac:spMkLst>
            <pc:docMk/>
            <pc:sldMk cId="1164779254" sldId="230717668"/>
            <ac:spMk id="111" creationId="{06F3306E-6628-4273-A70C-1743FC0BA63B}"/>
          </ac:spMkLst>
        </pc:spChg>
        <pc:spChg chg="add del mod">
          <ac:chgData name="Manal El Bakkouri" userId="8b130982-2e3f-4164-b881-fd3a2e4b2453" providerId="ADAL" clId="{4457FA57-250B-44AC-8655-05D46C5A3D8A}" dt="2023-06-06T10:26:59.780" v="9663" actId="478"/>
          <ac:spMkLst>
            <pc:docMk/>
            <pc:sldMk cId="1164779254" sldId="230717668"/>
            <ac:spMk id="112" creationId="{51C16379-8B86-401E-8AE5-56780FEB9DFB}"/>
          </ac:spMkLst>
        </pc:spChg>
        <pc:spChg chg="add del mod">
          <ac:chgData name="Manal El Bakkouri" userId="8b130982-2e3f-4164-b881-fd3a2e4b2453" providerId="ADAL" clId="{4457FA57-250B-44AC-8655-05D46C5A3D8A}" dt="2023-06-06T10:26:59.780" v="9663" actId="478"/>
          <ac:spMkLst>
            <pc:docMk/>
            <pc:sldMk cId="1164779254" sldId="230717668"/>
            <ac:spMk id="113" creationId="{A058E0BD-AAAD-45FC-9606-E456E4FD9E8F}"/>
          </ac:spMkLst>
        </pc:spChg>
        <pc:spChg chg="add del mod">
          <ac:chgData name="Manal El Bakkouri" userId="8b130982-2e3f-4164-b881-fd3a2e4b2453" providerId="ADAL" clId="{4457FA57-250B-44AC-8655-05D46C5A3D8A}" dt="2023-06-06T10:26:59.780" v="9663" actId="478"/>
          <ac:spMkLst>
            <pc:docMk/>
            <pc:sldMk cId="1164779254" sldId="230717668"/>
            <ac:spMk id="114" creationId="{8E4911E6-6840-4170-99D1-80298D1E09D3}"/>
          </ac:spMkLst>
        </pc:spChg>
        <pc:spChg chg="add mod ord topLvl">
          <ac:chgData name="Manal El Bakkouri" userId="8b130982-2e3f-4164-b881-fd3a2e4b2453" providerId="ADAL" clId="{4457FA57-250B-44AC-8655-05D46C5A3D8A}" dt="2023-06-06T10:28:15.587" v="9687" actId="403"/>
          <ac:spMkLst>
            <pc:docMk/>
            <pc:sldMk cId="1164779254" sldId="230717668"/>
            <ac:spMk id="116" creationId="{4B483E24-4838-439D-BB48-DA06298152A2}"/>
          </ac:spMkLst>
        </pc:spChg>
        <pc:spChg chg="add mod ord topLvl">
          <ac:chgData name="Manal El Bakkouri" userId="8b130982-2e3f-4164-b881-fd3a2e4b2453" providerId="ADAL" clId="{4457FA57-250B-44AC-8655-05D46C5A3D8A}" dt="2023-06-06T10:28:14.825" v="9686" actId="403"/>
          <ac:spMkLst>
            <pc:docMk/>
            <pc:sldMk cId="1164779254" sldId="230717668"/>
            <ac:spMk id="117" creationId="{3411532A-5305-468D-AD1B-91067CE67C89}"/>
          </ac:spMkLst>
        </pc:spChg>
        <pc:spChg chg="add mod ord topLvl">
          <ac:chgData name="Manal El Bakkouri" userId="8b130982-2e3f-4164-b881-fd3a2e4b2453" providerId="ADAL" clId="{4457FA57-250B-44AC-8655-05D46C5A3D8A}" dt="2023-05-31T15:33:16.830" v="411" actId="207"/>
          <ac:spMkLst>
            <pc:docMk/>
            <pc:sldMk cId="1164779254" sldId="230717668"/>
            <ac:spMk id="118" creationId="{0F5629D5-4953-4B31-9C08-F209D043BC5E}"/>
          </ac:spMkLst>
        </pc:spChg>
        <pc:spChg chg="add mod ord topLvl">
          <ac:chgData name="Manal El Bakkouri" userId="8b130982-2e3f-4164-b881-fd3a2e4b2453" providerId="ADAL" clId="{4457FA57-250B-44AC-8655-05D46C5A3D8A}" dt="2023-05-31T15:33:16.830" v="411" actId="207"/>
          <ac:spMkLst>
            <pc:docMk/>
            <pc:sldMk cId="1164779254" sldId="230717668"/>
            <ac:spMk id="119" creationId="{5DC481B6-8439-4283-A1D1-963A1180A917}"/>
          </ac:spMkLst>
        </pc:spChg>
        <pc:spChg chg="add mod topLvl">
          <ac:chgData name="Manal El Bakkouri" userId="8b130982-2e3f-4164-b881-fd3a2e4b2453" providerId="ADAL" clId="{4457FA57-250B-44AC-8655-05D46C5A3D8A}" dt="2023-05-31T15:33:31.938" v="412" actId="207"/>
          <ac:spMkLst>
            <pc:docMk/>
            <pc:sldMk cId="1164779254" sldId="230717668"/>
            <ac:spMk id="121" creationId="{87FCE6BD-54CB-4164-AB14-585AE14A8CA8}"/>
          </ac:spMkLst>
        </pc:spChg>
        <pc:spChg chg="add mod topLvl">
          <ac:chgData name="Manal El Bakkouri" userId="8b130982-2e3f-4164-b881-fd3a2e4b2453" providerId="ADAL" clId="{4457FA57-250B-44AC-8655-05D46C5A3D8A}" dt="2023-05-31T15:33:31.938" v="412" actId="207"/>
          <ac:spMkLst>
            <pc:docMk/>
            <pc:sldMk cId="1164779254" sldId="230717668"/>
            <ac:spMk id="122" creationId="{7D68C00A-9F53-4D35-BF7E-348A65ED5467}"/>
          </ac:spMkLst>
        </pc:spChg>
        <pc:spChg chg="add mod">
          <ac:chgData name="Manal El Bakkouri" userId="8b130982-2e3f-4164-b881-fd3a2e4b2453" providerId="ADAL" clId="{4457FA57-250B-44AC-8655-05D46C5A3D8A}" dt="2023-05-31T15:12:41.813" v="124"/>
          <ac:spMkLst>
            <pc:docMk/>
            <pc:sldMk cId="1164779254" sldId="230717668"/>
            <ac:spMk id="123" creationId="{BB6C939D-C0A6-4C1C-9BA2-45F13B98DF68}"/>
          </ac:spMkLst>
        </pc:spChg>
        <pc:spChg chg="add mod">
          <ac:chgData name="Manal El Bakkouri" userId="8b130982-2e3f-4164-b881-fd3a2e4b2453" providerId="ADAL" clId="{4457FA57-250B-44AC-8655-05D46C5A3D8A}" dt="2023-05-31T15:12:41.813" v="124"/>
          <ac:spMkLst>
            <pc:docMk/>
            <pc:sldMk cId="1164779254" sldId="230717668"/>
            <ac:spMk id="124" creationId="{A9E73355-18A8-4EFF-9AEB-38EB41BAE8D6}"/>
          </ac:spMkLst>
        </pc:spChg>
        <pc:spChg chg="add mod">
          <ac:chgData name="Manal El Bakkouri" userId="8b130982-2e3f-4164-b881-fd3a2e4b2453" providerId="ADAL" clId="{4457FA57-250B-44AC-8655-05D46C5A3D8A}" dt="2023-05-31T15:12:40.944" v="123"/>
          <ac:spMkLst>
            <pc:docMk/>
            <pc:sldMk cId="1164779254" sldId="230717668"/>
            <ac:spMk id="125" creationId="{4E95FF00-C9F0-4BB6-89A2-B3533D00210A}"/>
          </ac:spMkLst>
        </pc:spChg>
        <pc:spChg chg="add mod">
          <ac:chgData name="Manal El Bakkouri" userId="8b130982-2e3f-4164-b881-fd3a2e4b2453" providerId="ADAL" clId="{4457FA57-250B-44AC-8655-05D46C5A3D8A}" dt="2023-05-31T15:12:40.944" v="123"/>
          <ac:spMkLst>
            <pc:docMk/>
            <pc:sldMk cId="1164779254" sldId="230717668"/>
            <ac:spMk id="126" creationId="{A06BB0DE-B15B-4D61-A91C-66927822ECF9}"/>
          </ac:spMkLst>
        </pc:spChg>
        <pc:spChg chg="add mod">
          <ac:chgData name="Manal El Bakkouri" userId="8b130982-2e3f-4164-b881-fd3a2e4b2453" providerId="ADAL" clId="{4457FA57-250B-44AC-8655-05D46C5A3D8A}" dt="2023-05-31T15:12:40.643" v="122"/>
          <ac:spMkLst>
            <pc:docMk/>
            <pc:sldMk cId="1164779254" sldId="230717668"/>
            <ac:spMk id="127" creationId="{2DCF681A-97E8-4DB6-9474-39A68887E3B5}"/>
          </ac:spMkLst>
        </pc:spChg>
        <pc:spChg chg="add mod">
          <ac:chgData name="Manal El Bakkouri" userId="8b130982-2e3f-4164-b881-fd3a2e4b2453" providerId="ADAL" clId="{4457FA57-250B-44AC-8655-05D46C5A3D8A}" dt="2023-05-31T15:12:40.643" v="122"/>
          <ac:spMkLst>
            <pc:docMk/>
            <pc:sldMk cId="1164779254" sldId="230717668"/>
            <ac:spMk id="128" creationId="{0F5033B1-8B47-48FE-A6D9-845F57F25B3C}"/>
          </ac:spMkLst>
        </pc:spChg>
        <pc:spChg chg="add mod">
          <ac:chgData name="Manal El Bakkouri" userId="8b130982-2e3f-4164-b881-fd3a2e4b2453" providerId="ADAL" clId="{4457FA57-250B-44AC-8655-05D46C5A3D8A}" dt="2023-05-31T15:12:40.411" v="121"/>
          <ac:spMkLst>
            <pc:docMk/>
            <pc:sldMk cId="1164779254" sldId="230717668"/>
            <ac:spMk id="129" creationId="{9EC8CA16-4B47-40A7-832A-8557D0B10842}"/>
          </ac:spMkLst>
        </pc:spChg>
        <pc:spChg chg="add mod">
          <ac:chgData name="Manal El Bakkouri" userId="8b130982-2e3f-4164-b881-fd3a2e4b2453" providerId="ADAL" clId="{4457FA57-250B-44AC-8655-05D46C5A3D8A}" dt="2023-05-31T15:12:40.411" v="121"/>
          <ac:spMkLst>
            <pc:docMk/>
            <pc:sldMk cId="1164779254" sldId="230717668"/>
            <ac:spMk id="130" creationId="{409FCD17-4DA6-4C2C-BB59-7280F1880032}"/>
          </ac:spMkLst>
        </pc:spChg>
        <pc:spChg chg="add mod">
          <ac:chgData name="Manal El Bakkouri" userId="8b130982-2e3f-4164-b881-fd3a2e4b2453" providerId="ADAL" clId="{4457FA57-250B-44AC-8655-05D46C5A3D8A}" dt="2023-05-31T15:12:40.200" v="120"/>
          <ac:spMkLst>
            <pc:docMk/>
            <pc:sldMk cId="1164779254" sldId="230717668"/>
            <ac:spMk id="131" creationId="{2A6F4A2F-AF9A-4208-86DF-159ECC59C31B}"/>
          </ac:spMkLst>
        </pc:spChg>
        <pc:spChg chg="add mod">
          <ac:chgData name="Manal El Bakkouri" userId="8b130982-2e3f-4164-b881-fd3a2e4b2453" providerId="ADAL" clId="{4457FA57-250B-44AC-8655-05D46C5A3D8A}" dt="2023-05-31T15:12:40.200" v="120"/>
          <ac:spMkLst>
            <pc:docMk/>
            <pc:sldMk cId="1164779254" sldId="230717668"/>
            <ac:spMk id="132" creationId="{D37308F6-5088-419D-9898-71C0B7F4817D}"/>
          </ac:spMkLst>
        </pc:spChg>
        <pc:spChg chg="add mod">
          <ac:chgData name="Manal El Bakkouri" userId="8b130982-2e3f-4164-b881-fd3a2e4b2453" providerId="ADAL" clId="{4457FA57-250B-44AC-8655-05D46C5A3D8A}" dt="2023-05-31T15:12:40.029" v="119"/>
          <ac:spMkLst>
            <pc:docMk/>
            <pc:sldMk cId="1164779254" sldId="230717668"/>
            <ac:spMk id="133" creationId="{B123AE59-0FAE-47D6-ADFA-DB9AFD291860}"/>
          </ac:spMkLst>
        </pc:spChg>
        <pc:spChg chg="add mod">
          <ac:chgData name="Manal El Bakkouri" userId="8b130982-2e3f-4164-b881-fd3a2e4b2453" providerId="ADAL" clId="{4457FA57-250B-44AC-8655-05D46C5A3D8A}" dt="2023-05-31T15:12:40.029" v="119"/>
          <ac:spMkLst>
            <pc:docMk/>
            <pc:sldMk cId="1164779254" sldId="230717668"/>
            <ac:spMk id="134" creationId="{E39D1B11-CC13-450A-BB6A-6BD3020BFF58}"/>
          </ac:spMkLst>
        </pc:spChg>
        <pc:spChg chg="add mod">
          <ac:chgData name="Manal El Bakkouri" userId="8b130982-2e3f-4164-b881-fd3a2e4b2453" providerId="ADAL" clId="{4457FA57-250B-44AC-8655-05D46C5A3D8A}" dt="2023-05-31T15:12:39.749" v="118"/>
          <ac:spMkLst>
            <pc:docMk/>
            <pc:sldMk cId="1164779254" sldId="230717668"/>
            <ac:spMk id="135" creationId="{5B72846D-5FF7-4E81-9F69-BE00976CEE56}"/>
          </ac:spMkLst>
        </pc:spChg>
        <pc:spChg chg="add mod">
          <ac:chgData name="Manal El Bakkouri" userId="8b130982-2e3f-4164-b881-fd3a2e4b2453" providerId="ADAL" clId="{4457FA57-250B-44AC-8655-05D46C5A3D8A}" dt="2023-05-31T15:12:39.749" v="118"/>
          <ac:spMkLst>
            <pc:docMk/>
            <pc:sldMk cId="1164779254" sldId="230717668"/>
            <ac:spMk id="136" creationId="{CD1EE570-4EE2-4E35-981F-5E8C9F2D936A}"/>
          </ac:spMkLst>
        </pc:spChg>
        <pc:spChg chg="add mod">
          <ac:chgData name="Manal El Bakkouri" userId="8b130982-2e3f-4164-b881-fd3a2e4b2453" providerId="ADAL" clId="{4457FA57-250B-44AC-8655-05D46C5A3D8A}" dt="2023-05-31T15:12:39.511" v="117"/>
          <ac:spMkLst>
            <pc:docMk/>
            <pc:sldMk cId="1164779254" sldId="230717668"/>
            <ac:spMk id="137" creationId="{D31CE79C-45E6-446F-86DB-FAD2327EA37A}"/>
          </ac:spMkLst>
        </pc:spChg>
        <pc:spChg chg="add mod">
          <ac:chgData name="Manal El Bakkouri" userId="8b130982-2e3f-4164-b881-fd3a2e4b2453" providerId="ADAL" clId="{4457FA57-250B-44AC-8655-05D46C5A3D8A}" dt="2023-05-31T15:12:39.511" v="117"/>
          <ac:spMkLst>
            <pc:docMk/>
            <pc:sldMk cId="1164779254" sldId="230717668"/>
            <ac:spMk id="138" creationId="{85B50425-CE84-4515-90C3-3D0D249335DA}"/>
          </ac:spMkLst>
        </pc:spChg>
        <pc:spChg chg="add mod">
          <ac:chgData name="Manal El Bakkouri" userId="8b130982-2e3f-4164-b881-fd3a2e4b2453" providerId="ADAL" clId="{4457FA57-250B-44AC-8655-05D46C5A3D8A}" dt="2023-05-31T15:12:39.279" v="116"/>
          <ac:spMkLst>
            <pc:docMk/>
            <pc:sldMk cId="1164779254" sldId="230717668"/>
            <ac:spMk id="139" creationId="{FA3A197F-D658-4798-9E06-655295DD0A8E}"/>
          </ac:spMkLst>
        </pc:spChg>
        <pc:spChg chg="add mod">
          <ac:chgData name="Manal El Bakkouri" userId="8b130982-2e3f-4164-b881-fd3a2e4b2453" providerId="ADAL" clId="{4457FA57-250B-44AC-8655-05D46C5A3D8A}" dt="2023-05-31T15:12:39.279" v="116"/>
          <ac:spMkLst>
            <pc:docMk/>
            <pc:sldMk cId="1164779254" sldId="230717668"/>
            <ac:spMk id="140" creationId="{AADFF87B-D1AC-41A4-9DB2-73AF0602FE30}"/>
          </ac:spMkLst>
        </pc:spChg>
        <pc:spChg chg="add mod">
          <ac:chgData name="Manal El Bakkouri" userId="8b130982-2e3f-4164-b881-fd3a2e4b2453" providerId="ADAL" clId="{4457FA57-250B-44AC-8655-05D46C5A3D8A}" dt="2023-05-31T15:12:39.100" v="115"/>
          <ac:spMkLst>
            <pc:docMk/>
            <pc:sldMk cId="1164779254" sldId="230717668"/>
            <ac:spMk id="141" creationId="{F7050473-5850-420F-A9B0-35F7B0B1956B}"/>
          </ac:spMkLst>
        </pc:spChg>
        <pc:spChg chg="add mod">
          <ac:chgData name="Manal El Bakkouri" userId="8b130982-2e3f-4164-b881-fd3a2e4b2453" providerId="ADAL" clId="{4457FA57-250B-44AC-8655-05D46C5A3D8A}" dt="2023-05-31T15:12:39.100" v="115"/>
          <ac:spMkLst>
            <pc:docMk/>
            <pc:sldMk cId="1164779254" sldId="230717668"/>
            <ac:spMk id="142" creationId="{6F909F11-CA35-4819-89C9-EB6C10E0E1E8}"/>
          </ac:spMkLst>
        </pc:spChg>
        <pc:spChg chg="add mod">
          <ac:chgData name="Manal El Bakkouri" userId="8b130982-2e3f-4164-b881-fd3a2e4b2453" providerId="ADAL" clId="{4457FA57-250B-44AC-8655-05D46C5A3D8A}" dt="2023-05-31T15:12:38.803" v="114"/>
          <ac:spMkLst>
            <pc:docMk/>
            <pc:sldMk cId="1164779254" sldId="230717668"/>
            <ac:spMk id="143" creationId="{55531FE9-E1F7-4031-897F-0729B6EB3A52}"/>
          </ac:spMkLst>
        </pc:spChg>
        <pc:spChg chg="add mod">
          <ac:chgData name="Manal El Bakkouri" userId="8b130982-2e3f-4164-b881-fd3a2e4b2453" providerId="ADAL" clId="{4457FA57-250B-44AC-8655-05D46C5A3D8A}" dt="2023-05-31T15:12:38.803" v="114"/>
          <ac:spMkLst>
            <pc:docMk/>
            <pc:sldMk cId="1164779254" sldId="230717668"/>
            <ac:spMk id="144" creationId="{3D586609-0248-4267-991D-92D04C5A3E3A}"/>
          </ac:spMkLst>
        </pc:spChg>
        <pc:spChg chg="add mod">
          <ac:chgData name="Manal El Bakkouri" userId="8b130982-2e3f-4164-b881-fd3a2e4b2453" providerId="ADAL" clId="{4457FA57-250B-44AC-8655-05D46C5A3D8A}" dt="2023-05-31T15:12:38.616" v="113"/>
          <ac:spMkLst>
            <pc:docMk/>
            <pc:sldMk cId="1164779254" sldId="230717668"/>
            <ac:spMk id="145" creationId="{9E9140CB-F799-482A-9F71-935B0754E38D}"/>
          </ac:spMkLst>
        </pc:spChg>
        <pc:spChg chg="add mod">
          <ac:chgData name="Manal El Bakkouri" userId="8b130982-2e3f-4164-b881-fd3a2e4b2453" providerId="ADAL" clId="{4457FA57-250B-44AC-8655-05D46C5A3D8A}" dt="2023-05-31T15:12:38.616" v="113"/>
          <ac:spMkLst>
            <pc:docMk/>
            <pc:sldMk cId="1164779254" sldId="230717668"/>
            <ac:spMk id="146" creationId="{0B9FF74E-B216-4D9E-9B69-415B68739FE0}"/>
          </ac:spMkLst>
        </pc:spChg>
        <pc:spChg chg="add mod">
          <ac:chgData name="Manal El Bakkouri" userId="8b130982-2e3f-4164-b881-fd3a2e4b2453" providerId="ADAL" clId="{4457FA57-250B-44AC-8655-05D46C5A3D8A}" dt="2023-05-31T15:12:38.411" v="112"/>
          <ac:spMkLst>
            <pc:docMk/>
            <pc:sldMk cId="1164779254" sldId="230717668"/>
            <ac:spMk id="147" creationId="{F6BBABA7-5A3A-4266-AF03-84A9388FDBCC}"/>
          </ac:spMkLst>
        </pc:spChg>
        <pc:spChg chg="add mod">
          <ac:chgData name="Manal El Bakkouri" userId="8b130982-2e3f-4164-b881-fd3a2e4b2453" providerId="ADAL" clId="{4457FA57-250B-44AC-8655-05D46C5A3D8A}" dt="2023-05-31T15:12:38.411" v="112"/>
          <ac:spMkLst>
            <pc:docMk/>
            <pc:sldMk cId="1164779254" sldId="230717668"/>
            <ac:spMk id="148" creationId="{BAD5B923-C5B8-461D-9079-1BBB53B6D39B}"/>
          </ac:spMkLst>
        </pc:spChg>
        <pc:spChg chg="add mod">
          <ac:chgData name="Manal El Bakkouri" userId="8b130982-2e3f-4164-b881-fd3a2e4b2453" providerId="ADAL" clId="{4457FA57-250B-44AC-8655-05D46C5A3D8A}" dt="2023-05-31T15:12:38.225" v="111"/>
          <ac:spMkLst>
            <pc:docMk/>
            <pc:sldMk cId="1164779254" sldId="230717668"/>
            <ac:spMk id="149" creationId="{D10C2A56-3872-4819-B60A-C528F58D4313}"/>
          </ac:spMkLst>
        </pc:spChg>
        <pc:spChg chg="add mod">
          <ac:chgData name="Manal El Bakkouri" userId="8b130982-2e3f-4164-b881-fd3a2e4b2453" providerId="ADAL" clId="{4457FA57-250B-44AC-8655-05D46C5A3D8A}" dt="2023-05-31T15:12:38.225" v="111"/>
          <ac:spMkLst>
            <pc:docMk/>
            <pc:sldMk cId="1164779254" sldId="230717668"/>
            <ac:spMk id="150" creationId="{C387276C-2336-4F44-9026-9C24E54B5208}"/>
          </ac:spMkLst>
        </pc:spChg>
        <pc:spChg chg="add mod">
          <ac:chgData name="Manal El Bakkouri" userId="8b130982-2e3f-4164-b881-fd3a2e4b2453" providerId="ADAL" clId="{4457FA57-250B-44AC-8655-05D46C5A3D8A}" dt="2023-05-31T15:12:38.016" v="110"/>
          <ac:spMkLst>
            <pc:docMk/>
            <pc:sldMk cId="1164779254" sldId="230717668"/>
            <ac:spMk id="151" creationId="{CDCA7A20-C9DE-4D1D-B7D3-B7F818AB2B4B}"/>
          </ac:spMkLst>
        </pc:spChg>
        <pc:spChg chg="add mod">
          <ac:chgData name="Manal El Bakkouri" userId="8b130982-2e3f-4164-b881-fd3a2e4b2453" providerId="ADAL" clId="{4457FA57-250B-44AC-8655-05D46C5A3D8A}" dt="2023-05-31T15:12:38.016" v="110"/>
          <ac:spMkLst>
            <pc:docMk/>
            <pc:sldMk cId="1164779254" sldId="230717668"/>
            <ac:spMk id="152" creationId="{490F5E2B-43F3-48BB-A6F1-D2A89E9E0C2F}"/>
          </ac:spMkLst>
        </pc:spChg>
        <pc:spChg chg="add mod">
          <ac:chgData name="Manal El Bakkouri" userId="8b130982-2e3f-4164-b881-fd3a2e4b2453" providerId="ADAL" clId="{4457FA57-250B-44AC-8655-05D46C5A3D8A}" dt="2023-05-31T15:12:37.822" v="109"/>
          <ac:spMkLst>
            <pc:docMk/>
            <pc:sldMk cId="1164779254" sldId="230717668"/>
            <ac:spMk id="153" creationId="{7A9914FE-C4EC-4407-A911-7B9D82075DF7}"/>
          </ac:spMkLst>
        </pc:spChg>
        <pc:spChg chg="add mod">
          <ac:chgData name="Manal El Bakkouri" userId="8b130982-2e3f-4164-b881-fd3a2e4b2453" providerId="ADAL" clId="{4457FA57-250B-44AC-8655-05D46C5A3D8A}" dt="2023-05-31T15:12:37.822" v="109"/>
          <ac:spMkLst>
            <pc:docMk/>
            <pc:sldMk cId="1164779254" sldId="230717668"/>
            <ac:spMk id="154" creationId="{E10C895C-FC01-41E8-A288-32C0E78A1B7B}"/>
          </ac:spMkLst>
        </pc:spChg>
        <pc:spChg chg="add mod topLvl">
          <ac:chgData name="Manal El Bakkouri" userId="8b130982-2e3f-4164-b881-fd3a2e4b2453" providerId="ADAL" clId="{4457FA57-250B-44AC-8655-05D46C5A3D8A}" dt="2023-06-06T10:28:03.348" v="9681" actId="14100"/>
          <ac:spMkLst>
            <pc:docMk/>
            <pc:sldMk cId="1164779254" sldId="230717668"/>
            <ac:spMk id="155" creationId="{0E90A204-AE39-40C6-98F1-41E69CBD86AC}"/>
          </ac:spMkLst>
        </pc:spChg>
        <pc:spChg chg="add del">
          <ac:chgData name="Manal El Bakkouri" userId="8b130982-2e3f-4164-b881-fd3a2e4b2453" providerId="ADAL" clId="{4457FA57-250B-44AC-8655-05D46C5A3D8A}" dt="2023-05-31T15:16:21.546" v="139" actId="478"/>
          <ac:spMkLst>
            <pc:docMk/>
            <pc:sldMk cId="1164779254" sldId="230717668"/>
            <ac:spMk id="157" creationId="{4B3FC9DB-C30D-400D-BDB8-F494693A2FF8}"/>
          </ac:spMkLst>
        </pc:spChg>
        <pc:spChg chg="add del">
          <ac:chgData name="Manal El Bakkouri" userId="8b130982-2e3f-4164-b881-fd3a2e4b2453" providerId="ADAL" clId="{4457FA57-250B-44AC-8655-05D46C5A3D8A}" dt="2023-05-31T15:16:54.650" v="151" actId="478"/>
          <ac:spMkLst>
            <pc:docMk/>
            <pc:sldMk cId="1164779254" sldId="230717668"/>
            <ac:spMk id="159" creationId="{9CAF6A88-5C2D-4759-8228-11423926B07B}"/>
          </ac:spMkLst>
        </pc:spChg>
        <pc:spChg chg="mod">
          <ac:chgData name="Manal El Bakkouri" userId="8b130982-2e3f-4164-b881-fd3a2e4b2453" providerId="ADAL" clId="{4457FA57-250B-44AC-8655-05D46C5A3D8A}" dt="2023-05-31T15:18:08.692" v="169" actId="1076"/>
          <ac:spMkLst>
            <pc:docMk/>
            <pc:sldMk cId="1164779254" sldId="230717668"/>
            <ac:spMk id="169" creationId="{62EEE2CF-F826-435E-A1D7-236DE8DDEA1E}"/>
          </ac:spMkLst>
        </pc:spChg>
        <pc:spChg chg="mod">
          <ac:chgData name="Manal El Bakkouri" userId="8b130982-2e3f-4164-b881-fd3a2e4b2453" providerId="ADAL" clId="{4457FA57-250B-44AC-8655-05D46C5A3D8A}" dt="2023-05-31T15:18:08.692" v="169" actId="1076"/>
          <ac:spMkLst>
            <pc:docMk/>
            <pc:sldMk cId="1164779254" sldId="230717668"/>
            <ac:spMk id="170" creationId="{3476F490-7AE1-4ECF-85C4-FDF52DA10B48}"/>
          </ac:spMkLst>
        </pc:spChg>
        <pc:spChg chg="mod">
          <ac:chgData name="Manal El Bakkouri" userId="8b130982-2e3f-4164-b881-fd3a2e4b2453" providerId="ADAL" clId="{4457FA57-250B-44AC-8655-05D46C5A3D8A}" dt="2023-05-31T15:18:08.692" v="169" actId="1076"/>
          <ac:spMkLst>
            <pc:docMk/>
            <pc:sldMk cId="1164779254" sldId="230717668"/>
            <ac:spMk id="171" creationId="{FBD4D604-62B9-4065-98AD-D28D44ECF37D}"/>
          </ac:spMkLst>
        </pc:spChg>
        <pc:spChg chg="mod">
          <ac:chgData name="Manal El Bakkouri" userId="8b130982-2e3f-4164-b881-fd3a2e4b2453" providerId="ADAL" clId="{4457FA57-250B-44AC-8655-05D46C5A3D8A}" dt="2023-05-31T15:18:08.692" v="169" actId="1076"/>
          <ac:spMkLst>
            <pc:docMk/>
            <pc:sldMk cId="1164779254" sldId="230717668"/>
            <ac:spMk id="172" creationId="{63334F1B-DB0B-4557-B24F-2B0EB67CA6D1}"/>
          </ac:spMkLst>
        </pc:spChg>
        <pc:spChg chg="mod">
          <ac:chgData name="Manal El Bakkouri" userId="8b130982-2e3f-4164-b881-fd3a2e4b2453" providerId="ADAL" clId="{4457FA57-250B-44AC-8655-05D46C5A3D8A}" dt="2023-05-31T15:18:08.692" v="169" actId="1076"/>
          <ac:spMkLst>
            <pc:docMk/>
            <pc:sldMk cId="1164779254" sldId="230717668"/>
            <ac:spMk id="173" creationId="{FC9F86CC-F98B-4411-BD51-E3E912EEC4C7}"/>
          </ac:spMkLst>
        </pc:spChg>
        <pc:spChg chg="mod">
          <ac:chgData name="Manal El Bakkouri" userId="8b130982-2e3f-4164-b881-fd3a2e4b2453" providerId="ADAL" clId="{4457FA57-250B-44AC-8655-05D46C5A3D8A}" dt="2023-05-31T15:18:08.692" v="169" actId="1076"/>
          <ac:spMkLst>
            <pc:docMk/>
            <pc:sldMk cId="1164779254" sldId="230717668"/>
            <ac:spMk id="174" creationId="{A2A8578F-CCF1-4B84-BB01-9556F19093D7}"/>
          </ac:spMkLst>
        </pc:spChg>
        <pc:spChg chg="mod">
          <ac:chgData name="Manal El Bakkouri" userId="8b130982-2e3f-4164-b881-fd3a2e4b2453" providerId="ADAL" clId="{4457FA57-250B-44AC-8655-05D46C5A3D8A}" dt="2023-05-31T15:18:08.692" v="169" actId="1076"/>
          <ac:spMkLst>
            <pc:docMk/>
            <pc:sldMk cId="1164779254" sldId="230717668"/>
            <ac:spMk id="175" creationId="{B65D4977-D807-4F50-96BD-99B44A994734}"/>
          </ac:spMkLst>
        </pc:spChg>
        <pc:spChg chg="mod">
          <ac:chgData name="Manal El Bakkouri" userId="8b130982-2e3f-4164-b881-fd3a2e4b2453" providerId="ADAL" clId="{4457FA57-250B-44AC-8655-05D46C5A3D8A}" dt="2023-05-31T15:18:08.692" v="169" actId="1076"/>
          <ac:spMkLst>
            <pc:docMk/>
            <pc:sldMk cId="1164779254" sldId="230717668"/>
            <ac:spMk id="176" creationId="{1E06D429-598D-40F4-8FC7-ACA75F8ED79A}"/>
          </ac:spMkLst>
        </pc:spChg>
        <pc:spChg chg="mod">
          <ac:chgData name="Manal El Bakkouri" userId="8b130982-2e3f-4164-b881-fd3a2e4b2453" providerId="ADAL" clId="{4457FA57-250B-44AC-8655-05D46C5A3D8A}" dt="2023-05-31T15:18:08.692" v="169" actId="1076"/>
          <ac:spMkLst>
            <pc:docMk/>
            <pc:sldMk cId="1164779254" sldId="230717668"/>
            <ac:spMk id="177" creationId="{185A7C5A-DFC5-42D4-A57D-F30B261E8A1A}"/>
          </ac:spMkLst>
        </pc:spChg>
        <pc:spChg chg="mod">
          <ac:chgData name="Manal El Bakkouri" userId="8b130982-2e3f-4164-b881-fd3a2e4b2453" providerId="ADAL" clId="{4457FA57-250B-44AC-8655-05D46C5A3D8A}" dt="2023-05-31T15:18:08.692" v="169" actId="1076"/>
          <ac:spMkLst>
            <pc:docMk/>
            <pc:sldMk cId="1164779254" sldId="230717668"/>
            <ac:spMk id="178" creationId="{2BCA13B0-A4EB-4276-9A9E-EAF74BFB57E3}"/>
          </ac:spMkLst>
        </pc:spChg>
        <pc:spChg chg="mod">
          <ac:chgData name="Manal El Bakkouri" userId="8b130982-2e3f-4164-b881-fd3a2e4b2453" providerId="ADAL" clId="{4457FA57-250B-44AC-8655-05D46C5A3D8A}" dt="2023-05-31T15:18:08.692" v="169" actId="1076"/>
          <ac:spMkLst>
            <pc:docMk/>
            <pc:sldMk cId="1164779254" sldId="230717668"/>
            <ac:spMk id="179" creationId="{4328D53F-7EB8-40A9-A03D-1A2C7E15741F}"/>
          </ac:spMkLst>
        </pc:spChg>
        <pc:spChg chg="mod">
          <ac:chgData name="Manal El Bakkouri" userId="8b130982-2e3f-4164-b881-fd3a2e4b2453" providerId="ADAL" clId="{4457FA57-250B-44AC-8655-05D46C5A3D8A}" dt="2023-05-31T15:18:08.692" v="169" actId="1076"/>
          <ac:spMkLst>
            <pc:docMk/>
            <pc:sldMk cId="1164779254" sldId="230717668"/>
            <ac:spMk id="180" creationId="{96A2A156-44FF-4A42-988F-53C82FE8C736}"/>
          </ac:spMkLst>
        </pc:spChg>
        <pc:spChg chg="mod">
          <ac:chgData name="Manal El Bakkouri" userId="8b130982-2e3f-4164-b881-fd3a2e4b2453" providerId="ADAL" clId="{4457FA57-250B-44AC-8655-05D46C5A3D8A}" dt="2023-05-31T15:18:08.692" v="169" actId="1076"/>
          <ac:spMkLst>
            <pc:docMk/>
            <pc:sldMk cId="1164779254" sldId="230717668"/>
            <ac:spMk id="181" creationId="{A95EE029-2375-4EEA-B496-32DB0DD619BA}"/>
          </ac:spMkLst>
        </pc:spChg>
        <pc:spChg chg="mod">
          <ac:chgData name="Manal El Bakkouri" userId="8b130982-2e3f-4164-b881-fd3a2e4b2453" providerId="ADAL" clId="{4457FA57-250B-44AC-8655-05D46C5A3D8A}" dt="2023-05-31T15:18:08.692" v="169" actId="1076"/>
          <ac:spMkLst>
            <pc:docMk/>
            <pc:sldMk cId="1164779254" sldId="230717668"/>
            <ac:spMk id="182" creationId="{13B7EC82-0639-4600-9B21-794A051AD61A}"/>
          </ac:spMkLst>
        </pc:spChg>
        <pc:spChg chg="mod">
          <ac:chgData name="Manal El Bakkouri" userId="8b130982-2e3f-4164-b881-fd3a2e4b2453" providerId="ADAL" clId="{4457FA57-250B-44AC-8655-05D46C5A3D8A}" dt="2023-05-31T15:18:08.692" v="169" actId="1076"/>
          <ac:spMkLst>
            <pc:docMk/>
            <pc:sldMk cId="1164779254" sldId="230717668"/>
            <ac:spMk id="183" creationId="{D89F055A-DD5A-420A-9279-1E3C4C549355}"/>
          </ac:spMkLst>
        </pc:spChg>
        <pc:spChg chg="mod">
          <ac:chgData name="Manal El Bakkouri" userId="8b130982-2e3f-4164-b881-fd3a2e4b2453" providerId="ADAL" clId="{4457FA57-250B-44AC-8655-05D46C5A3D8A}" dt="2023-05-31T15:18:08.692" v="169" actId="1076"/>
          <ac:spMkLst>
            <pc:docMk/>
            <pc:sldMk cId="1164779254" sldId="230717668"/>
            <ac:spMk id="184" creationId="{0A3B3C16-8A69-41EF-AA05-0C234BA742A8}"/>
          </ac:spMkLst>
        </pc:spChg>
        <pc:spChg chg="mod">
          <ac:chgData name="Manal El Bakkouri" userId="8b130982-2e3f-4164-b881-fd3a2e4b2453" providerId="ADAL" clId="{4457FA57-250B-44AC-8655-05D46C5A3D8A}" dt="2023-05-31T15:18:08.692" v="169" actId="1076"/>
          <ac:spMkLst>
            <pc:docMk/>
            <pc:sldMk cId="1164779254" sldId="230717668"/>
            <ac:spMk id="185" creationId="{B8E90186-2BA7-4CFA-92B2-2BB21CB713C3}"/>
          </ac:spMkLst>
        </pc:spChg>
        <pc:spChg chg="mod">
          <ac:chgData name="Manal El Bakkouri" userId="8b130982-2e3f-4164-b881-fd3a2e4b2453" providerId="ADAL" clId="{4457FA57-250B-44AC-8655-05D46C5A3D8A}" dt="2023-05-31T15:18:08.692" v="169" actId="1076"/>
          <ac:spMkLst>
            <pc:docMk/>
            <pc:sldMk cId="1164779254" sldId="230717668"/>
            <ac:spMk id="186" creationId="{BB61639C-9007-446D-BA5B-11CA3CD79ECE}"/>
          </ac:spMkLst>
        </pc:spChg>
        <pc:spChg chg="mod">
          <ac:chgData name="Manal El Bakkouri" userId="8b130982-2e3f-4164-b881-fd3a2e4b2453" providerId="ADAL" clId="{4457FA57-250B-44AC-8655-05D46C5A3D8A}" dt="2023-05-31T15:18:08.692" v="169" actId="1076"/>
          <ac:spMkLst>
            <pc:docMk/>
            <pc:sldMk cId="1164779254" sldId="230717668"/>
            <ac:spMk id="187" creationId="{B71FD436-CC40-47F4-A7A5-D14F5DB68580}"/>
          </ac:spMkLst>
        </pc:spChg>
        <pc:spChg chg="mod">
          <ac:chgData name="Manal El Bakkouri" userId="8b130982-2e3f-4164-b881-fd3a2e4b2453" providerId="ADAL" clId="{4457FA57-250B-44AC-8655-05D46C5A3D8A}" dt="2023-05-31T15:18:08.692" v="169" actId="1076"/>
          <ac:spMkLst>
            <pc:docMk/>
            <pc:sldMk cId="1164779254" sldId="230717668"/>
            <ac:spMk id="188" creationId="{5F601364-DD73-44A2-A13A-44C049C97D40}"/>
          </ac:spMkLst>
        </pc:spChg>
        <pc:spChg chg="del mod">
          <ac:chgData name="Manal El Bakkouri" userId="8b130982-2e3f-4164-b881-fd3a2e4b2453" providerId="ADAL" clId="{4457FA57-250B-44AC-8655-05D46C5A3D8A}" dt="2023-05-31T15:30:36.205" v="379" actId="478"/>
          <ac:spMkLst>
            <pc:docMk/>
            <pc:sldMk cId="1164779254" sldId="230717668"/>
            <ac:spMk id="191" creationId="{19674DF5-5323-472D-B308-208BE9F95D07}"/>
          </ac:spMkLst>
        </pc:spChg>
        <pc:spChg chg="mod">
          <ac:chgData name="Manal El Bakkouri" userId="8b130982-2e3f-4164-b881-fd3a2e4b2453" providerId="ADAL" clId="{4457FA57-250B-44AC-8655-05D46C5A3D8A}" dt="2023-05-31T15:18:08.692" v="169" actId="1076"/>
          <ac:spMkLst>
            <pc:docMk/>
            <pc:sldMk cId="1164779254" sldId="230717668"/>
            <ac:spMk id="200" creationId="{69FA12BA-4AA7-4C44-80BD-0899AC6A999E}"/>
          </ac:spMkLst>
        </pc:spChg>
        <pc:spChg chg="mod">
          <ac:chgData name="Manal El Bakkouri" userId="8b130982-2e3f-4164-b881-fd3a2e4b2453" providerId="ADAL" clId="{4457FA57-250B-44AC-8655-05D46C5A3D8A}" dt="2023-05-31T15:18:08.692" v="169" actId="1076"/>
          <ac:spMkLst>
            <pc:docMk/>
            <pc:sldMk cId="1164779254" sldId="230717668"/>
            <ac:spMk id="202" creationId="{8954A862-8589-4F19-8CE4-C9E790F7D444}"/>
          </ac:spMkLst>
        </pc:spChg>
        <pc:spChg chg="mod">
          <ac:chgData name="Manal El Bakkouri" userId="8b130982-2e3f-4164-b881-fd3a2e4b2453" providerId="ADAL" clId="{4457FA57-250B-44AC-8655-05D46C5A3D8A}" dt="2023-05-31T15:18:08.692" v="169" actId="1076"/>
          <ac:spMkLst>
            <pc:docMk/>
            <pc:sldMk cId="1164779254" sldId="230717668"/>
            <ac:spMk id="204" creationId="{CB36BD70-49E2-4D8C-804C-EBB04AE09F05}"/>
          </ac:spMkLst>
        </pc:spChg>
        <pc:spChg chg="del mod">
          <ac:chgData name="Manal El Bakkouri" userId="8b130982-2e3f-4164-b881-fd3a2e4b2453" providerId="ADAL" clId="{4457FA57-250B-44AC-8655-05D46C5A3D8A}" dt="2023-05-31T15:26:12.100" v="358"/>
          <ac:spMkLst>
            <pc:docMk/>
            <pc:sldMk cId="1164779254" sldId="230717668"/>
            <ac:spMk id="205" creationId="{6B71771C-599B-43C6-9284-8756EA4C1F13}"/>
          </ac:spMkLst>
        </pc:spChg>
        <pc:spChg chg="mod">
          <ac:chgData name="Manal El Bakkouri" userId="8b130982-2e3f-4164-b881-fd3a2e4b2453" providerId="ADAL" clId="{4457FA57-250B-44AC-8655-05D46C5A3D8A}" dt="2023-05-31T15:18:08.692" v="169" actId="1076"/>
          <ac:spMkLst>
            <pc:docMk/>
            <pc:sldMk cId="1164779254" sldId="230717668"/>
            <ac:spMk id="207" creationId="{FA51ECC5-6A78-43E1-9E47-2CE663E7FCFC}"/>
          </ac:spMkLst>
        </pc:spChg>
        <pc:spChg chg="mod">
          <ac:chgData name="Manal El Bakkouri" userId="8b130982-2e3f-4164-b881-fd3a2e4b2453" providerId="ADAL" clId="{4457FA57-250B-44AC-8655-05D46C5A3D8A}" dt="2023-05-31T15:18:08.692" v="169" actId="1076"/>
          <ac:spMkLst>
            <pc:docMk/>
            <pc:sldMk cId="1164779254" sldId="230717668"/>
            <ac:spMk id="209" creationId="{CF996CAB-CB22-4906-97D8-4D38294C706A}"/>
          </ac:spMkLst>
        </pc:spChg>
        <pc:spChg chg="del">
          <ac:chgData name="Manal El Bakkouri" userId="8b130982-2e3f-4164-b881-fd3a2e4b2453" providerId="ADAL" clId="{4457FA57-250B-44AC-8655-05D46C5A3D8A}" dt="2023-05-31T15:09:42.261" v="56" actId="478"/>
          <ac:spMkLst>
            <pc:docMk/>
            <pc:sldMk cId="1164779254" sldId="230717668"/>
            <ac:spMk id="211" creationId="{6D531BC2-2CC5-4125-8E9F-094481C7BF2A}"/>
          </ac:spMkLst>
        </pc:spChg>
        <pc:spChg chg="del">
          <ac:chgData name="Manal El Bakkouri" userId="8b130982-2e3f-4164-b881-fd3a2e4b2453" providerId="ADAL" clId="{4457FA57-250B-44AC-8655-05D46C5A3D8A}" dt="2023-05-31T15:09:42.261" v="56" actId="478"/>
          <ac:spMkLst>
            <pc:docMk/>
            <pc:sldMk cId="1164779254" sldId="230717668"/>
            <ac:spMk id="212" creationId="{5036E86C-2E29-4335-9BF8-30B9C6420A14}"/>
          </ac:spMkLst>
        </pc:spChg>
        <pc:spChg chg="mod">
          <ac:chgData name="Manal El Bakkouri" userId="8b130982-2e3f-4164-b881-fd3a2e4b2453" providerId="ADAL" clId="{4457FA57-250B-44AC-8655-05D46C5A3D8A}" dt="2023-05-31T15:18:08.692" v="169" actId="1076"/>
          <ac:spMkLst>
            <pc:docMk/>
            <pc:sldMk cId="1164779254" sldId="230717668"/>
            <ac:spMk id="214" creationId="{CAE0DF3E-E2BC-4ED6-AA68-338F97038B6E}"/>
          </ac:spMkLst>
        </pc:spChg>
        <pc:spChg chg="del">
          <ac:chgData name="Manal El Bakkouri" userId="8b130982-2e3f-4164-b881-fd3a2e4b2453" providerId="ADAL" clId="{4457FA57-250B-44AC-8655-05D46C5A3D8A}" dt="2023-05-31T15:09:42.261" v="56" actId="478"/>
          <ac:spMkLst>
            <pc:docMk/>
            <pc:sldMk cId="1164779254" sldId="230717668"/>
            <ac:spMk id="216" creationId="{F632B6E7-E369-47D3-BE81-18498F18AD2C}"/>
          </ac:spMkLst>
        </pc:spChg>
        <pc:spChg chg="mod">
          <ac:chgData name="Manal El Bakkouri" userId="8b130982-2e3f-4164-b881-fd3a2e4b2453" providerId="ADAL" clId="{4457FA57-250B-44AC-8655-05D46C5A3D8A}" dt="2023-05-31T15:18:08.692" v="169" actId="1076"/>
          <ac:spMkLst>
            <pc:docMk/>
            <pc:sldMk cId="1164779254" sldId="230717668"/>
            <ac:spMk id="217" creationId="{84FAB1F2-08EC-4EC1-B843-F322EFD487E8}"/>
          </ac:spMkLst>
        </pc:spChg>
        <pc:spChg chg="del">
          <ac:chgData name="Manal El Bakkouri" userId="8b130982-2e3f-4164-b881-fd3a2e4b2453" providerId="ADAL" clId="{4457FA57-250B-44AC-8655-05D46C5A3D8A}" dt="2023-05-31T15:09:42.261" v="56" actId="478"/>
          <ac:spMkLst>
            <pc:docMk/>
            <pc:sldMk cId="1164779254" sldId="230717668"/>
            <ac:spMk id="218" creationId="{D5277337-9A2A-405D-B7E6-565B36A2EB79}"/>
          </ac:spMkLst>
        </pc:spChg>
        <pc:spChg chg="del">
          <ac:chgData name="Manal El Bakkouri" userId="8b130982-2e3f-4164-b881-fd3a2e4b2453" providerId="ADAL" clId="{4457FA57-250B-44AC-8655-05D46C5A3D8A}" dt="2023-05-31T15:09:42.261" v="56" actId="478"/>
          <ac:spMkLst>
            <pc:docMk/>
            <pc:sldMk cId="1164779254" sldId="230717668"/>
            <ac:spMk id="220" creationId="{670BD2D6-C0B1-4ADF-92B6-B7FA8F8FB45A}"/>
          </ac:spMkLst>
        </pc:spChg>
        <pc:spChg chg="del">
          <ac:chgData name="Manal El Bakkouri" userId="8b130982-2e3f-4164-b881-fd3a2e4b2453" providerId="ADAL" clId="{4457FA57-250B-44AC-8655-05D46C5A3D8A}" dt="2023-05-31T15:09:42.261" v="56" actId="478"/>
          <ac:spMkLst>
            <pc:docMk/>
            <pc:sldMk cId="1164779254" sldId="230717668"/>
            <ac:spMk id="221" creationId="{819FCDBF-2B1F-4DCF-978E-1903108EA020}"/>
          </ac:spMkLst>
        </pc:spChg>
        <pc:spChg chg="del">
          <ac:chgData name="Manal El Bakkouri" userId="8b130982-2e3f-4164-b881-fd3a2e4b2453" providerId="ADAL" clId="{4457FA57-250B-44AC-8655-05D46C5A3D8A}" dt="2023-05-31T15:09:42.261" v="56" actId="478"/>
          <ac:spMkLst>
            <pc:docMk/>
            <pc:sldMk cId="1164779254" sldId="230717668"/>
            <ac:spMk id="222" creationId="{5644CA3D-84F7-4F6D-87A2-C24884C8328B}"/>
          </ac:spMkLst>
        </pc:spChg>
        <pc:spChg chg="mod">
          <ac:chgData name="Manal El Bakkouri" userId="8b130982-2e3f-4164-b881-fd3a2e4b2453" providerId="ADAL" clId="{4457FA57-250B-44AC-8655-05D46C5A3D8A}" dt="2023-05-31T15:18:08.692" v="169" actId="1076"/>
          <ac:spMkLst>
            <pc:docMk/>
            <pc:sldMk cId="1164779254" sldId="230717668"/>
            <ac:spMk id="223" creationId="{D51981C1-E085-406E-9AB3-874DC225F5CA}"/>
          </ac:spMkLst>
        </pc:spChg>
        <pc:spChg chg="mod">
          <ac:chgData name="Manal El Bakkouri" userId="8b130982-2e3f-4164-b881-fd3a2e4b2453" providerId="ADAL" clId="{4457FA57-250B-44AC-8655-05D46C5A3D8A}" dt="2023-05-31T15:18:08.692" v="169" actId="1076"/>
          <ac:spMkLst>
            <pc:docMk/>
            <pc:sldMk cId="1164779254" sldId="230717668"/>
            <ac:spMk id="225" creationId="{3A12D076-D2FC-4BAE-90EE-63E19E29206F}"/>
          </ac:spMkLst>
        </pc:spChg>
        <pc:spChg chg="mod">
          <ac:chgData name="Manal El Bakkouri" userId="8b130982-2e3f-4164-b881-fd3a2e4b2453" providerId="ADAL" clId="{4457FA57-250B-44AC-8655-05D46C5A3D8A}" dt="2023-05-31T15:18:08.692" v="169" actId="1076"/>
          <ac:spMkLst>
            <pc:docMk/>
            <pc:sldMk cId="1164779254" sldId="230717668"/>
            <ac:spMk id="226" creationId="{795F3A80-06AD-4A50-B0EE-2CC89B0AB112}"/>
          </ac:spMkLst>
        </pc:spChg>
        <pc:spChg chg="mod">
          <ac:chgData name="Manal El Bakkouri" userId="8b130982-2e3f-4164-b881-fd3a2e4b2453" providerId="ADAL" clId="{4457FA57-250B-44AC-8655-05D46C5A3D8A}" dt="2023-05-31T15:18:08.692" v="169" actId="1076"/>
          <ac:spMkLst>
            <pc:docMk/>
            <pc:sldMk cId="1164779254" sldId="230717668"/>
            <ac:spMk id="228" creationId="{C8280998-2F27-466C-96D4-D1B50941EA12}"/>
          </ac:spMkLst>
        </pc:spChg>
        <pc:spChg chg="del">
          <ac:chgData name="Manal El Bakkouri" userId="8b130982-2e3f-4164-b881-fd3a2e4b2453" providerId="ADAL" clId="{4457FA57-250B-44AC-8655-05D46C5A3D8A}" dt="2023-05-31T15:09:42.261" v="56" actId="478"/>
          <ac:spMkLst>
            <pc:docMk/>
            <pc:sldMk cId="1164779254" sldId="230717668"/>
            <ac:spMk id="230" creationId="{287AE7B2-1276-455D-9605-BFE9497406F9}"/>
          </ac:spMkLst>
        </pc:spChg>
        <pc:spChg chg="mod">
          <ac:chgData name="Manal El Bakkouri" userId="8b130982-2e3f-4164-b881-fd3a2e4b2453" providerId="ADAL" clId="{4457FA57-250B-44AC-8655-05D46C5A3D8A}" dt="2023-05-31T15:18:08.692" v="169" actId="1076"/>
          <ac:spMkLst>
            <pc:docMk/>
            <pc:sldMk cId="1164779254" sldId="230717668"/>
            <ac:spMk id="231" creationId="{1CDAF3CA-CA50-4519-9D76-D07A84600965}"/>
          </ac:spMkLst>
        </pc:spChg>
        <pc:spChg chg="del">
          <ac:chgData name="Manal El Bakkouri" userId="8b130982-2e3f-4164-b881-fd3a2e4b2453" providerId="ADAL" clId="{4457FA57-250B-44AC-8655-05D46C5A3D8A}" dt="2023-05-31T15:09:42.261" v="56" actId="478"/>
          <ac:spMkLst>
            <pc:docMk/>
            <pc:sldMk cId="1164779254" sldId="230717668"/>
            <ac:spMk id="232" creationId="{B65DD59D-90E8-4682-AD87-DD3AD1E9D683}"/>
          </ac:spMkLst>
        </pc:spChg>
        <pc:spChg chg="del">
          <ac:chgData name="Manal El Bakkouri" userId="8b130982-2e3f-4164-b881-fd3a2e4b2453" providerId="ADAL" clId="{4457FA57-250B-44AC-8655-05D46C5A3D8A}" dt="2023-05-31T15:09:42.261" v="56" actId="478"/>
          <ac:spMkLst>
            <pc:docMk/>
            <pc:sldMk cId="1164779254" sldId="230717668"/>
            <ac:spMk id="233" creationId="{717C4238-227A-4D8F-A4BA-A0B6AE804B05}"/>
          </ac:spMkLst>
        </pc:spChg>
        <pc:spChg chg="mod">
          <ac:chgData name="Manal El Bakkouri" userId="8b130982-2e3f-4164-b881-fd3a2e4b2453" providerId="ADAL" clId="{4457FA57-250B-44AC-8655-05D46C5A3D8A}" dt="2023-05-31T15:18:08.692" v="169" actId="1076"/>
          <ac:spMkLst>
            <pc:docMk/>
            <pc:sldMk cId="1164779254" sldId="230717668"/>
            <ac:spMk id="234" creationId="{95F18CBF-9BA8-4772-8B26-AD6303A8420F}"/>
          </ac:spMkLst>
        </pc:spChg>
        <pc:spChg chg="mod">
          <ac:chgData name="Manal El Bakkouri" userId="8b130982-2e3f-4164-b881-fd3a2e4b2453" providerId="ADAL" clId="{4457FA57-250B-44AC-8655-05D46C5A3D8A}" dt="2023-05-31T15:18:08.692" v="169" actId="1076"/>
          <ac:spMkLst>
            <pc:docMk/>
            <pc:sldMk cId="1164779254" sldId="230717668"/>
            <ac:spMk id="235" creationId="{B1B72A6C-9053-41AA-9DC1-B0425FCA9FF1}"/>
          </ac:spMkLst>
        </pc:spChg>
        <pc:spChg chg="mod">
          <ac:chgData name="Manal El Bakkouri" userId="8b130982-2e3f-4164-b881-fd3a2e4b2453" providerId="ADAL" clId="{4457FA57-250B-44AC-8655-05D46C5A3D8A}" dt="2023-05-31T15:18:08.692" v="169" actId="1076"/>
          <ac:spMkLst>
            <pc:docMk/>
            <pc:sldMk cId="1164779254" sldId="230717668"/>
            <ac:spMk id="236" creationId="{11AEEBF6-0B4C-4C9D-9B8E-6C074FE704A3}"/>
          </ac:spMkLst>
        </pc:spChg>
        <pc:spChg chg="mod">
          <ac:chgData name="Manal El Bakkouri" userId="8b130982-2e3f-4164-b881-fd3a2e4b2453" providerId="ADAL" clId="{4457FA57-250B-44AC-8655-05D46C5A3D8A}" dt="2023-05-31T15:18:08.692" v="169" actId="1076"/>
          <ac:spMkLst>
            <pc:docMk/>
            <pc:sldMk cId="1164779254" sldId="230717668"/>
            <ac:spMk id="237" creationId="{413449C8-A818-456D-8D90-69D52678AD5F}"/>
          </ac:spMkLst>
        </pc:spChg>
        <pc:spChg chg="mod">
          <ac:chgData name="Manal El Bakkouri" userId="8b130982-2e3f-4164-b881-fd3a2e4b2453" providerId="ADAL" clId="{4457FA57-250B-44AC-8655-05D46C5A3D8A}" dt="2023-05-31T15:18:08.692" v="169" actId="1076"/>
          <ac:spMkLst>
            <pc:docMk/>
            <pc:sldMk cId="1164779254" sldId="230717668"/>
            <ac:spMk id="238" creationId="{C3313C71-BBD3-4B6C-B2EE-334E305F778C}"/>
          </ac:spMkLst>
        </pc:spChg>
        <pc:spChg chg="mod">
          <ac:chgData name="Manal El Bakkouri" userId="8b130982-2e3f-4164-b881-fd3a2e4b2453" providerId="ADAL" clId="{4457FA57-250B-44AC-8655-05D46C5A3D8A}" dt="2023-05-31T15:18:08.692" v="169" actId="1076"/>
          <ac:spMkLst>
            <pc:docMk/>
            <pc:sldMk cId="1164779254" sldId="230717668"/>
            <ac:spMk id="239" creationId="{0604113F-34B3-456E-95F3-05BF57A2DE79}"/>
          </ac:spMkLst>
        </pc:spChg>
        <pc:spChg chg="mod">
          <ac:chgData name="Manal El Bakkouri" userId="8b130982-2e3f-4164-b881-fd3a2e4b2453" providerId="ADAL" clId="{4457FA57-250B-44AC-8655-05D46C5A3D8A}" dt="2023-05-31T15:18:08.692" v="169" actId="1076"/>
          <ac:spMkLst>
            <pc:docMk/>
            <pc:sldMk cId="1164779254" sldId="230717668"/>
            <ac:spMk id="240" creationId="{756719E4-4C72-4269-BBC7-8EB5FE0AD567}"/>
          </ac:spMkLst>
        </pc:spChg>
        <pc:spChg chg="mod">
          <ac:chgData name="Manal El Bakkouri" userId="8b130982-2e3f-4164-b881-fd3a2e4b2453" providerId="ADAL" clId="{4457FA57-250B-44AC-8655-05D46C5A3D8A}" dt="2023-05-31T15:18:08.692" v="169" actId="1076"/>
          <ac:spMkLst>
            <pc:docMk/>
            <pc:sldMk cId="1164779254" sldId="230717668"/>
            <ac:spMk id="241" creationId="{7B896436-8D16-4F8E-89B7-A8F06A67D8F1}"/>
          </ac:spMkLst>
        </pc:spChg>
        <pc:spChg chg="mod">
          <ac:chgData name="Manal El Bakkouri" userId="8b130982-2e3f-4164-b881-fd3a2e4b2453" providerId="ADAL" clId="{4457FA57-250B-44AC-8655-05D46C5A3D8A}" dt="2023-05-31T15:18:08.692" v="169" actId="1076"/>
          <ac:spMkLst>
            <pc:docMk/>
            <pc:sldMk cId="1164779254" sldId="230717668"/>
            <ac:spMk id="242" creationId="{4A845D73-B1A0-4A9A-92DC-787ED29EB8AD}"/>
          </ac:spMkLst>
        </pc:spChg>
        <pc:spChg chg="mod">
          <ac:chgData name="Manal El Bakkouri" userId="8b130982-2e3f-4164-b881-fd3a2e4b2453" providerId="ADAL" clId="{4457FA57-250B-44AC-8655-05D46C5A3D8A}" dt="2023-05-31T15:18:08.692" v="169" actId="1076"/>
          <ac:spMkLst>
            <pc:docMk/>
            <pc:sldMk cId="1164779254" sldId="230717668"/>
            <ac:spMk id="243" creationId="{7941E5AD-9F92-4EEB-A40B-49E6E4B4B6F8}"/>
          </ac:spMkLst>
        </pc:spChg>
        <pc:spChg chg="mod">
          <ac:chgData name="Manal El Bakkouri" userId="8b130982-2e3f-4164-b881-fd3a2e4b2453" providerId="ADAL" clId="{4457FA57-250B-44AC-8655-05D46C5A3D8A}" dt="2023-05-31T15:18:08.692" v="169" actId="1076"/>
          <ac:spMkLst>
            <pc:docMk/>
            <pc:sldMk cId="1164779254" sldId="230717668"/>
            <ac:spMk id="244" creationId="{4862F384-C935-41D8-A026-E4FB2A8CCD03}"/>
          </ac:spMkLst>
        </pc:spChg>
        <pc:spChg chg="mod">
          <ac:chgData name="Manal El Bakkouri" userId="8b130982-2e3f-4164-b881-fd3a2e4b2453" providerId="ADAL" clId="{4457FA57-250B-44AC-8655-05D46C5A3D8A}" dt="2023-05-31T15:18:08.692" v="169" actId="1076"/>
          <ac:spMkLst>
            <pc:docMk/>
            <pc:sldMk cId="1164779254" sldId="230717668"/>
            <ac:spMk id="245" creationId="{0003039B-A647-443F-BABD-D9DEA01C7D2D}"/>
          </ac:spMkLst>
        </pc:spChg>
        <pc:spChg chg="mod">
          <ac:chgData name="Manal El Bakkouri" userId="8b130982-2e3f-4164-b881-fd3a2e4b2453" providerId="ADAL" clId="{4457FA57-250B-44AC-8655-05D46C5A3D8A}" dt="2023-05-31T15:18:08.692" v="169" actId="1076"/>
          <ac:spMkLst>
            <pc:docMk/>
            <pc:sldMk cId="1164779254" sldId="230717668"/>
            <ac:spMk id="246" creationId="{FE8DF76F-540B-4634-B69A-A3F3CE8B6920}"/>
          </ac:spMkLst>
        </pc:spChg>
        <pc:spChg chg="mod">
          <ac:chgData name="Manal El Bakkouri" userId="8b130982-2e3f-4164-b881-fd3a2e4b2453" providerId="ADAL" clId="{4457FA57-250B-44AC-8655-05D46C5A3D8A}" dt="2023-05-31T15:18:08.692" v="169" actId="1076"/>
          <ac:spMkLst>
            <pc:docMk/>
            <pc:sldMk cId="1164779254" sldId="230717668"/>
            <ac:spMk id="247" creationId="{38EA87D4-6E67-4FAC-BECA-FF79844964D2}"/>
          </ac:spMkLst>
        </pc:spChg>
        <pc:spChg chg="mod">
          <ac:chgData name="Manal El Bakkouri" userId="8b130982-2e3f-4164-b881-fd3a2e4b2453" providerId="ADAL" clId="{4457FA57-250B-44AC-8655-05D46C5A3D8A}" dt="2023-05-31T15:18:08.692" v="169" actId="1076"/>
          <ac:spMkLst>
            <pc:docMk/>
            <pc:sldMk cId="1164779254" sldId="230717668"/>
            <ac:spMk id="248" creationId="{26A6CFFB-99A9-41A8-B2C4-7910859B5AE0}"/>
          </ac:spMkLst>
        </pc:spChg>
        <pc:spChg chg="mod">
          <ac:chgData name="Manal El Bakkouri" userId="8b130982-2e3f-4164-b881-fd3a2e4b2453" providerId="ADAL" clId="{4457FA57-250B-44AC-8655-05D46C5A3D8A}" dt="2023-05-31T15:18:08.692" v="169" actId="1076"/>
          <ac:spMkLst>
            <pc:docMk/>
            <pc:sldMk cId="1164779254" sldId="230717668"/>
            <ac:spMk id="249" creationId="{0AE96E97-3EFA-46DB-A475-41EBF7B01669}"/>
          </ac:spMkLst>
        </pc:spChg>
        <pc:spChg chg="mod">
          <ac:chgData name="Manal El Bakkouri" userId="8b130982-2e3f-4164-b881-fd3a2e4b2453" providerId="ADAL" clId="{4457FA57-250B-44AC-8655-05D46C5A3D8A}" dt="2023-05-31T15:18:08.692" v="169" actId="1076"/>
          <ac:spMkLst>
            <pc:docMk/>
            <pc:sldMk cId="1164779254" sldId="230717668"/>
            <ac:spMk id="250" creationId="{E361E1F2-C2BE-496F-9EF5-0822042FF20F}"/>
          </ac:spMkLst>
        </pc:spChg>
        <pc:spChg chg="mod">
          <ac:chgData name="Manal El Bakkouri" userId="8b130982-2e3f-4164-b881-fd3a2e4b2453" providerId="ADAL" clId="{4457FA57-250B-44AC-8655-05D46C5A3D8A}" dt="2023-05-31T15:18:08.692" v="169" actId="1076"/>
          <ac:spMkLst>
            <pc:docMk/>
            <pc:sldMk cId="1164779254" sldId="230717668"/>
            <ac:spMk id="251" creationId="{90D9EA10-028F-43E9-A4E7-6DC34CE48F8E}"/>
          </ac:spMkLst>
        </pc:spChg>
        <pc:spChg chg="mod">
          <ac:chgData name="Manal El Bakkouri" userId="8b130982-2e3f-4164-b881-fd3a2e4b2453" providerId="ADAL" clId="{4457FA57-250B-44AC-8655-05D46C5A3D8A}" dt="2023-05-31T15:18:08.692" v="169" actId="1076"/>
          <ac:spMkLst>
            <pc:docMk/>
            <pc:sldMk cId="1164779254" sldId="230717668"/>
            <ac:spMk id="252" creationId="{EDAC0F2F-FF82-4FC2-8234-3729E46F7F31}"/>
          </ac:spMkLst>
        </pc:spChg>
        <pc:spChg chg="mod">
          <ac:chgData name="Manal El Bakkouri" userId="8b130982-2e3f-4164-b881-fd3a2e4b2453" providerId="ADAL" clId="{4457FA57-250B-44AC-8655-05D46C5A3D8A}" dt="2023-05-31T15:18:08.692" v="169" actId="1076"/>
          <ac:spMkLst>
            <pc:docMk/>
            <pc:sldMk cId="1164779254" sldId="230717668"/>
            <ac:spMk id="253" creationId="{6A8DB177-0C8B-4153-965D-AE8808F94C0C}"/>
          </ac:spMkLst>
        </pc:spChg>
        <pc:spChg chg="mod">
          <ac:chgData name="Manal El Bakkouri" userId="8b130982-2e3f-4164-b881-fd3a2e4b2453" providerId="ADAL" clId="{4457FA57-250B-44AC-8655-05D46C5A3D8A}" dt="2023-05-31T15:18:08.692" v="169" actId="1076"/>
          <ac:spMkLst>
            <pc:docMk/>
            <pc:sldMk cId="1164779254" sldId="230717668"/>
            <ac:spMk id="254" creationId="{DE8834F1-579B-46BF-816D-D232E3FB0344}"/>
          </ac:spMkLst>
        </pc:spChg>
        <pc:spChg chg="mod">
          <ac:chgData name="Manal El Bakkouri" userId="8b130982-2e3f-4164-b881-fd3a2e4b2453" providerId="ADAL" clId="{4457FA57-250B-44AC-8655-05D46C5A3D8A}" dt="2023-05-31T15:18:08.692" v="169" actId="1076"/>
          <ac:spMkLst>
            <pc:docMk/>
            <pc:sldMk cId="1164779254" sldId="230717668"/>
            <ac:spMk id="256" creationId="{49E0ED69-B5C7-41A7-8C87-C08E26E62839}"/>
          </ac:spMkLst>
        </pc:spChg>
        <pc:spChg chg="mod">
          <ac:chgData name="Manal El Bakkouri" userId="8b130982-2e3f-4164-b881-fd3a2e4b2453" providerId="ADAL" clId="{4457FA57-250B-44AC-8655-05D46C5A3D8A}" dt="2023-05-31T15:18:08.692" v="169" actId="1076"/>
          <ac:spMkLst>
            <pc:docMk/>
            <pc:sldMk cId="1164779254" sldId="230717668"/>
            <ac:spMk id="257" creationId="{9E06D7F8-8796-433E-A6D8-FCCD5519E010}"/>
          </ac:spMkLst>
        </pc:spChg>
        <pc:spChg chg="mod">
          <ac:chgData name="Manal El Bakkouri" userId="8b130982-2e3f-4164-b881-fd3a2e4b2453" providerId="ADAL" clId="{4457FA57-250B-44AC-8655-05D46C5A3D8A}" dt="2023-05-31T15:18:08.692" v="169" actId="1076"/>
          <ac:spMkLst>
            <pc:docMk/>
            <pc:sldMk cId="1164779254" sldId="230717668"/>
            <ac:spMk id="258" creationId="{DFDBD3C6-48D5-409B-8899-B007940F3CC0}"/>
          </ac:spMkLst>
        </pc:spChg>
        <pc:spChg chg="mod">
          <ac:chgData name="Manal El Bakkouri" userId="8b130982-2e3f-4164-b881-fd3a2e4b2453" providerId="ADAL" clId="{4457FA57-250B-44AC-8655-05D46C5A3D8A}" dt="2023-05-31T15:18:08.692" v="169" actId="1076"/>
          <ac:spMkLst>
            <pc:docMk/>
            <pc:sldMk cId="1164779254" sldId="230717668"/>
            <ac:spMk id="259" creationId="{2B516C03-5DB0-4A74-9554-99965271CCBA}"/>
          </ac:spMkLst>
        </pc:spChg>
        <pc:spChg chg="mod">
          <ac:chgData name="Manal El Bakkouri" userId="8b130982-2e3f-4164-b881-fd3a2e4b2453" providerId="ADAL" clId="{4457FA57-250B-44AC-8655-05D46C5A3D8A}" dt="2023-05-31T15:18:08.692" v="169" actId="1076"/>
          <ac:spMkLst>
            <pc:docMk/>
            <pc:sldMk cId="1164779254" sldId="230717668"/>
            <ac:spMk id="260" creationId="{62F8B3B0-9A25-4176-8E26-5D251D664803}"/>
          </ac:spMkLst>
        </pc:spChg>
        <pc:spChg chg="mod">
          <ac:chgData name="Manal El Bakkouri" userId="8b130982-2e3f-4164-b881-fd3a2e4b2453" providerId="ADAL" clId="{4457FA57-250B-44AC-8655-05D46C5A3D8A}" dt="2023-05-31T15:18:08.692" v="169" actId="1076"/>
          <ac:spMkLst>
            <pc:docMk/>
            <pc:sldMk cId="1164779254" sldId="230717668"/>
            <ac:spMk id="261" creationId="{B6DF0489-4CAF-4314-9893-A2C15EF03F42}"/>
          </ac:spMkLst>
        </pc:spChg>
        <pc:spChg chg="mod">
          <ac:chgData name="Manal El Bakkouri" userId="8b130982-2e3f-4164-b881-fd3a2e4b2453" providerId="ADAL" clId="{4457FA57-250B-44AC-8655-05D46C5A3D8A}" dt="2023-05-31T15:18:08.692" v="169" actId="1076"/>
          <ac:spMkLst>
            <pc:docMk/>
            <pc:sldMk cId="1164779254" sldId="230717668"/>
            <ac:spMk id="262" creationId="{61A5B70D-E3BD-4CE9-B80E-8017A76B1F53}"/>
          </ac:spMkLst>
        </pc:spChg>
        <pc:spChg chg="mod">
          <ac:chgData name="Manal El Bakkouri" userId="8b130982-2e3f-4164-b881-fd3a2e4b2453" providerId="ADAL" clId="{4457FA57-250B-44AC-8655-05D46C5A3D8A}" dt="2023-05-31T15:18:08.692" v="169" actId="1076"/>
          <ac:spMkLst>
            <pc:docMk/>
            <pc:sldMk cId="1164779254" sldId="230717668"/>
            <ac:spMk id="263" creationId="{BC417F5B-6050-4110-A60E-2557AFD21E3B}"/>
          </ac:spMkLst>
        </pc:spChg>
        <pc:spChg chg="mod">
          <ac:chgData name="Manal El Bakkouri" userId="8b130982-2e3f-4164-b881-fd3a2e4b2453" providerId="ADAL" clId="{4457FA57-250B-44AC-8655-05D46C5A3D8A}" dt="2023-05-31T15:18:08.692" v="169" actId="1076"/>
          <ac:spMkLst>
            <pc:docMk/>
            <pc:sldMk cId="1164779254" sldId="230717668"/>
            <ac:spMk id="264" creationId="{731D8B9E-B028-4004-842D-F25D7E34092F}"/>
          </ac:spMkLst>
        </pc:spChg>
        <pc:spChg chg="mod">
          <ac:chgData name="Manal El Bakkouri" userId="8b130982-2e3f-4164-b881-fd3a2e4b2453" providerId="ADAL" clId="{4457FA57-250B-44AC-8655-05D46C5A3D8A}" dt="2023-05-31T15:18:08.692" v="169" actId="1076"/>
          <ac:spMkLst>
            <pc:docMk/>
            <pc:sldMk cId="1164779254" sldId="230717668"/>
            <ac:spMk id="266" creationId="{49356587-150E-4B81-B352-4E45D048FEF5}"/>
          </ac:spMkLst>
        </pc:spChg>
        <pc:spChg chg="mod">
          <ac:chgData name="Manal El Bakkouri" userId="8b130982-2e3f-4164-b881-fd3a2e4b2453" providerId="ADAL" clId="{4457FA57-250B-44AC-8655-05D46C5A3D8A}" dt="2023-05-31T15:18:08.692" v="169" actId="1076"/>
          <ac:spMkLst>
            <pc:docMk/>
            <pc:sldMk cId="1164779254" sldId="230717668"/>
            <ac:spMk id="267" creationId="{AF7DF830-1E54-4827-BB44-C8E7B94E238B}"/>
          </ac:spMkLst>
        </pc:spChg>
        <pc:spChg chg="mod">
          <ac:chgData name="Manal El Bakkouri" userId="8b130982-2e3f-4164-b881-fd3a2e4b2453" providerId="ADAL" clId="{4457FA57-250B-44AC-8655-05D46C5A3D8A}" dt="2023-05-31T15:18:08.692" v="169" actId="1076"/>
          <ac:spMkLst>
            <pc:docMk/>
            <pc:sldMk cId="1164779254" sldId="230717668"/>
            <ac:spMk id="268" creationId="{14BEDA2F-4E9F-46C8-94E2-04B1B3ADE495}"/>
          </ac:spMkLst>
        </pc:spChg>
        <pc:spChg chg="mod">
          <ac:chgData name="Manal El Bakkouri" userId="8b130982-2e3f-4164-b881-fd3a2e4b2453" providerId="ADAL" clId="{4457FA57-250B-44AC-8655-05D46C5A3D8A}" dt="2023-05-31T15:18:08.692" v="169" actId="1076"/>
          <ac:spMkLst>
            <pc:docMk/>
            <pc:sldMk cId="1164779254" sldId="230717668"/>
            <ac:spMk id="269" creationId="{51DBD31C-7C2C-41B3-9148-24FEC9F49C9E}"/>
          </ac:spMkLst>
        </pc:spChg>
        <pc:spChg chg="mod">
          <ac:chgData name="Manal El Bakkouri" userId="8b130982-2e3f-4164-b881-fd3a2e4b2453" providerId="ADAL" clId="{4457FA57-250B-44AC-8655-05D46C5A3D8A}" dt="2023-05-31T15:18:08.692" v="169" actId="1076"/>
          <ac:spMkLst>
            <pc:docMk/>
            <pc:sldMk cId="1164779254" sldId="230717668"/>
            <ac:spMk id="270" creationId="{D32BB92A-C934-4E86-B018-1DE204A6AB5B}"/>
          </ac:spMkLst>
        </pc:spChg>
        <pc:spChg chg="mod">
          <ac:chgData name="Manal El Bakkouri" userId="8b130982-2e3f-4164-b881-fd3a2e4b2453" providerId="ADAL" clId="{4457FA57-250B-44AC-8655-05D46C5A3D8A}" dt="2023-05-31T15:18:08.692" v="169" actId="1076"/>
          <ac:spMkLst>
            <pc:docMk/>
            <pc:sldMk cId="1164779254" sldId="230717668"/>
            <ac:spMk id="271" creationId="{F7B86827-D6D1-44E4-B71A-3E6A6342071F}"/>
          </ac:spMkLst>
        </pc:spChg>
        <pc:spChg chg="mod">
          <ac:chgData name="Manal El Bakkouri" userId="8b130982-2e3f-4164-b881-fd3a2e4b2453" providerId="ADAL" clId="{4457FA57-250B-44AC-8655-05D46C5A3D8A}" dt="2023-05-31T15:18:08.692" v="169" actId="1076"/>
          <ac:spMkLst>
            <pc:docMk/>
            <pc:sldMk cId="1164779254" sldId="230717668"/>
            <ac:spMk id="273" creationId="{A2870B07-A590-47EB-AEDE-2BBDE82CABCF}"/>
          </ac:spMkLst>
        </pc:spChg>
        <pc:spChg chg="mod">
          <ac:chgData name="Manal El Bakkouri" userId="8b130982-2e3f-4164-b881-fd3a2e4b2453" providerId="ADAL" clId="{4457FA57-250B-44AC-8655-05D46C5A3D8A}" dt="2023-05-31T15:18:08.692" v="169" actId="1076"/>
          <ac:spMkLst>
            <pc:docMk/>
            <pc:sldMk cId="1164779254" sldId="230717668"/>
            <ac:spMk id="274" creationId="{47428A75-E048-4365-B7DD-47CB6A5941B3}"/>
          </ac:spMkLst>
        </pc:spChg>
        <pc:spChg chg="mod">
          <ac:chgData name="Manal El Bakkouri" userId="8b130982-2e3f-4164-b881-fd3a2e4b2453" providerId="ADAL" clId="{4457FA57-250B-44AC-8655-05D46C5A3D8A}" dt="2023-05-31T15:18:08.692" v="169" actId="1076"/>
          <ac:spMkLst>
            <pc:docMk/>
            <pc:sldMk cId="1164779254" sldId="230717668"/>
            <ac:spMk id="275" creationId="{8902280A-8704-4041-8D84-D1289F54B79D}"/>
          </ac:spMkLst>
        </pc:spChg>
        <pc:spChg chg="mod">
          <ac:chgData name="Manal El Bakkouri" userId="8b130982-2e3f-4164-b881-fd3a2e4b2453" providerId="ADAL" clId="{4457FA57-250B-44AC-8655-05D46C5A3D8A}" dt="2023-05-31T15:18:08.692" v="169" actId="1076"/>
          <ac:spMkLst>
            <pc:docMk/>
            <pc:sldMk cId="1164779254" sldId="230717668"/>
            <ac:spMk id="276" creationId="{F8B7EA78-78B6-4E30-884A-81F4BE6622F4}"/>
          </ac:spMkLst>
        </pc:spChg>
        <pc:spChg chg="add mod ord">
          <ac:chgData name="Manal El Bakkouri" userId="8b130982-2e3f-4164-b881-fd3a2e4b2453" providerId="ADAL" clId="{4457FA57-250B-44AC-8655-05D46C5A3D8A}" dt="2023-05-31T15:33:16.830" v="411" actId="207"/>
          <ac:spMkLst>
            <pc:docMk/>
            <pc:sldMk cId="1164779254" sldId="230717668"/>
            <ac:spMk id="277" creationId="{C69BDEC9-973B-4541-AE12-627EEC58E67B}"/>
          </ac:spMkLst>
        </pc:spChg>
        <pc:spChg chg="add mod ord">
          <ac:chgData name="Manal El Bakkouri" userId="8b130982-2e3f-4164-b881-fd3a2e4b2453" providerId="ADAL" clId="{4457FA57-250B-44AC-8655-05D46C5A3D8A}" dt="2023-05-31T15:33:16.830" v="411" actId="207"/>
          <ac:spMkLst>
            <pc:docMk/>
            <pc:sldMk cId="1164779254" sldId="230717668"/>
            <ac:spMk id="278" creationId="{D01EECE2-0853-4795-9EF2-F0CB657C7606}"/>
          </ac:spMkLst>
        </pc:spChg>
        <pc:spChg chg="add mod ord">
          <ac:chgData name="Manal El Bakkouri" userId="8b130982-2e3f-4164-b881-fd3a2e4b2453" providerId="ADAL" clId="{4457FA57-250B-44AC-8655-05D46C5A3D8A}" dt="2023-05-31T15:33:16.830" v="411" actId="207"/>
          <ac:spMkLst>
            <pc:docMk/>
            <pc:sldMk cId="1164779254" sldId="230717668"/>
            <ac:spMk id="279" creationId="{E2A8B299-704C-4080-9E6F-9B698DE05F5B}"/>
          </ac:spMkLst>
        </pc:spChg>
        <pc:spChg chg="add mod ord">
          <ac:chgData name="Manal El Bakkouri" userId="8b130982-2e3f-4164-b881-fd3a2e4b2453" providerId="ADAL" clId="{4457FA57-250B-44AC-8655-05D46C5A3D8A}" dt="2023-05-31T15:33:16.830" v="411" actId="207"/>
          <ac:spMkLst>
            <pc:docMk/>
            <pc:sldMk cId="1164779254" sldId="230717668"/>
            <ac:spMk id="280" creationId="{B2027423-60EA-44AA-B9BE-DDDAC10E5054}"/>
          </ac:spMkLst>
        </pc:spChg>
        <pc:spChg chg="add mod">
          <ac:chgData name="Manal El Bakkouri" userId="8b130982-2e3f-4164-b881-fd3a2e4b2453" providerId="ADAL" clId="{4457FA57-250B-44AC-8655-05D46C5A3D8A}" dt="2023-06-06T10:27:52.836" v="9677" actId="14100"/>
          <ac:spMkLst>
            <pc:docMk/>
            <pc:sldMk cId="1164779254" sldId="230717668"/>
            <ac:spMk id="281" creationId="{2E42B290-6F1E-4CAA-82D3-DDC9AAC12111}"/>
          </ac:spMkLst>
        </pc:spChg>
        <pc:spChg chg="add del mod">
          <ac:chgData name="Manal El Bakkouri" userId="8b130982-2e3f-4164-b881-fd3a2e4b2453" providerId="ADAL" clId="{4457FA57-250B-44AC-8655-05D46C5A3D8A}" dt="2023-06-01T11:32:32.857" v="973"/>
          <ac:spMkLst>
            <pc:docMk/>
            <pc:sldMk cId="1164779254" sldId="230717668"/>
            <ac:spMk id="282" creationId="{D57DDCA9-B500-4602-9486-FC4144EC91BD}"/>
          </ac:spMkLst>
        </pc:spChg>
        <pc:spChg chg="add del mod">
          <ac:chgData name="Manal El Bakkouri" userId="8b130982-2e3f-4164-b881-fd3a2e4b2453" providerId="ADAL" clId="{4457FA57-250B-44AC-8655-05D46C5A3D8A}" dt="2023-06-01T11:32:32.857" v="973"/>
          <ac:spMkLst>
            <pc:docMk/>
            <pc:sldMk cId="1164779254" sldId="230717668"/>
            <ac:spMk id="283" creationId="{19CEFA19-708F-48AE-B7C6-D0B021F628B2}"/>
          </ac:spMkLst>
        </pc:spChg>
        <pc:spChg chg="add del mod">
          <ac:chgData name="Manal El Bakkouri" userId="8b130982-2e3f-4164-b881-fd3a2e4b2453" providerId="ADAL" clId="{4457FA57-250B-44AC-8655-05D46C5A3D8A}" dt="2023-06-01T11:32:32.857" v="973"/>
          <ac:spMkLst>
            <pc:docMk/>
            <pc:sldMk cId="1164779254" sldId="230717668"/>
            <ac:spMk id="284" creationId="{2E8D42B8-CC28-431A-953F-433A26178DD5}"/>
          </ac:spMkLst>
        </pc:spChg>
        <pc:spChg chg="add del mod">
          <ac:chgData name="Manal El Bakkouri" userId="8b130982-2e3f-4164-b881-fd3a2e4b2453" providerId="ADAL" clId="{4457FA57-250B-44AC-8655-05D46C5A3D8A}" dt="2023-06-01T11:32:32.857" v="973"/>
          <ac:spMkLst>
            <pc:docMk/>
            <pc:sldMk cId="1164779254" sldId="230717668"/>
            <ac:spMk id="285" creationId="{E590796A-3FE0-42C2-97CF-4F4BB3E5A230}"/>
          </ac:spMkLst>
        </pc:spChg>
        <pc:spChg chg="add del mod">
          <ac:chgData name="Manal El Bakkouri" userId="8b130982-2e3f-4164-b881-fd3a2e4b2453" providerId="ADAL" clId="{4457FA57-250B-44AC-8655-05D46C5A3D8A}" dt="2023-06-01T11:32:32.857" v="973"/>
          <ac:spMkLst>
            <pc:docMk/>
            <pc:sldMk cId="1164779254" sldId="230717668"/>
            <ac:spMk id="286" creationId="{A3114A75-376D-4488-9C8E-1BB1AF4C4110}"/>
          </ac:spMkLst>
        </pc:spChg>
        <pc:spChg chg="add del mod">
          <ac:chgData name="Manal El Bakkouri" userId="8b130982-2e3f-4164-b881-fd3a2e4b2453" providerId="ADAL" clId="{4457FA57-250B-44AC-8655-05D46C5A3D8A}" dt="2023-06-01T11:32:32.857" v="973"/>
          <ac:spMkLst>
            <pc:docMk/>
            <pc:sldMk cId="1164779254" sldId="230717668"/>
            <ac:spMk id="287" creationId="{017B0B00-A4DB-44E1-B274-CF3FC568BAFC}"/>
          </ac:spMkLst>
        </pc:spChg>
        <pc:spChg chg="add del mod">
          <ac:chgData name="Manal El Bakkouri" userId="8b130982-2e3f-4164-b881-fd3a2e4b2453" providerId="ADAL" clId="{4457FA57-250B-44AC-8655-05D46C5A3D8A}" dt="2023-06-01T11:32:32.857" v="973"/>
          <ac:spMkLst>
            <pc:docMk/>
            <pc:sldMk cId="1164779254" sldId="230717668"/>
            <ac:spMk id="288" creationId="{3F44759A-3A9B-4775-9D6C-C0C907DC1899}"/>
          </ac:spMkLst>
        </pc:spChg>
        <pc:spChg chg="del mod topLvl">
          <ac:chgData name="Manal El Bakkouri" userId="8b130982-2e3f-4164-b881-fd3a2e4b2453" providerId="ADAL" clId="{4457FA57-250B-44AC-8655-05D46C5A3D8A}" dt="2023-05-31T15:20:09.950" v="265" actId="478"/>
          <ac:spMkLst>
            <pc:docMk/>
            <pc:sldMk cId="1164779254" sldId="230717668"/>
            <ac:spMk id="431" creationId="{08428487-5D16-47C3-9A18-20EC6EBDED70}"/>
          </ac:spMkLst>
        </pc:spChg>
        <pc:spChg chg="del mod topLvl">
          <ac:chgData name="Manal El Bakkouri" userId="8b130982-2e3f-4164-b881-fd3a2e4b2453" providerId="ADAL" clId="{4457FA57-250B-44AC-8655-05D46C5A3D8A}" dt="2023-05-31T15:20:09.950" v="265" actId="478"/>
          <ac:spMkLst>
            <pc:docMk/>
            <pc:sldMk cId="1164779254" sldId="230717668"/>
            <ac:spMk id="432" creationId="{14B86D07-4A46-4367-896A-CF9B9B796D39}"/>
          </ac:spMkLst>
        </pc:spChg>
        <pc:spChg chg="del mod topLvl">
          <ac:chgData name="Manal El Bakkouri" userId="8b130982-2e3f-4164-b881-fd3a2e4b2453" providerId="ADAL" clId="{4457FA57-250B-44AC-8655-05D46C5A3D8A}" dt="2023-05-31T15:20:09.950" v="265" actId="478"/>
          <ac:spMkLst>
            <pc:docMk/>
            <pc:sldMk cId="1164779254" sldId="230717668"/>
            <ac:spMk id="433" creationId="{FF00D24D-5E80-4FA2-9BFA-8C78E136D637}"/>
          </ac:spMkLst>
        </pc:spChg>
        <pc:spChg chg="del mod topLvl">
          <ac:chgData name="Manal El Bakkouri" userId="8b130982-2e3f-4164-b881-fd3a2e4b2453" providerId="ADAL" clId="{4457FA57-250B-44AC-8655-05D46C5A3D8A}" dt="2023-05-31T15:20:09.950" v="265" actId="478"/>
          <ac:spMkLst>
            <pc:docMk/>
            <pc:sldMk cId="1164779254" sldId="230717668"/>
            <ac:spMk id="434" creationId="{40C0FBB2-A677-4792-A461-F737EA23D30D}"/>
          </ac:spMkLst>
        </pc:spChg>
        <pc:spChg chg="del mod topLvl">
          <ac:chgData name="Manal El Bakkouri" userId="8b130982-2e3f-4164-b881-fd3a2e4b2453" providerId="ADAL" clId="{4457FA57-250B-44AC-8655-05D46C5A3D8A}" dt="2023-05-31T15:20:09.950" v="265" actId="478"/>
          <ac:spMkLst>
            <pc:docMk/>
            <pc:sldMk cId="1164779254" sldId="230717668"/>
            <ac:spMk id="435" creationId="{EEB7CBED-7FBA-44F3-9288-93BD0AB8462E}"/>
          </ac:spMkLst>
        </pc:spChg>
        <pc:spChg chg="del mod topLvl">
          <ac:chgData name="Manal El Bakkouri" userId="8b130982-2e3f-4164-b881-fd3a2e4b2453" providerId="ADAL" clId="{4457FA57-250B-44AC-8655-05D46C5A3D8A}" dt="2023-05-31T15:20:09.950" v="265" actId="478"/>
          <ac:spMkLst>
            <pc:docMk/>
            <pc:sldMk cId="1164779254" sldId="230717668"/>
            <ac:spMk id="436" creationId="{CAD27E86-42BF-4725-80CC-B49BAAA8C7A9}"/>
          </ac:spMkLst>
        </pc:spChg>
        <pc:spChg chg="del mod topLvl">
          <ac:chgData name="Manal El Bakkouri" userId="8b130982-2e3f-4164-b881-fd3a2e4b2453" providerId="ADAL" clId="{4457FA57-250B-44AC-8655-05D46C5A3D8A}" dt="2023-05-31T15:20:09.950" v="265" actId="478"/>
          <ac:spMkLst>
            <pc:docMk/>
            <pc:sldMk cId="1164779254" sldId="230717668"/>
            <ac:spMk id="444" creationId="{D30E0255-92D9-4597-9239-AB8714EF1E35}"/>
          </ac:spMkLst>
        </pc:spChg>
        <pc:spChg chg="del mod topLvl">
          <ac:chgData name="Manal El Bakkouri" userId="8b130982-2e3f-4164-b881-fd3a2e4b2453" providerId="ADAL" clId="{4457FA57-250B-44AC-8655-05D46C5A3D8A}" dt="2023-05-31T15:20:09.950" v="265" actId="478"/>
          <ac:spMkLst>
            <pc:docMk/>
            <pc:sldMk cId="1164779254" sldId="230717668"/>
            <ac:spMk id="445" creationId="{DE8E7B63-A91A-46A2-9406-1603E0FA0B0F}"/>
          </ac:spMkLst>
        </pc:spChg>
        <pc:spChg chg="del mod topLvl">
          <ac:chgData name="Manal El Bakkouri" userId="8b130982-2e3f-4164-b881-fd3a2e4b2453" providerId="ADAL" clId="{4457FA57-250B-44AC-8655-05D46C5A3D8A}" dt="2023-05-31T15:20:09.950" v="265" actId="478"/>
          <ac:spMkLst>
            <pc:docMk/>
            <pc:sldMk cId="1164779254" sldId="230717668"/>
            <ac:spMk id="446" creationId="{959C700A-81F9-4B3D-A8F8-D3DD7CFBB234}"/>
          </ac:spMkLst>
        </pc:spChg>
        <pc:spChg chg="del mod topLvl">
          <ac:chgData name="Manal El Bakkouri" userId="8b130982-2e3f-4164-b881-fd3a2e4b2453" providerId="ADAL" clId="{4457FA57-250B-44AC-8655-05D46C5A3D8A}" dt="2023-05-31T15:20:09.950" v="265" actId="478"/>
          <ac:spMkLst>
            <pc:docMk/>
            <pc:sldMk cId="1164779254" sldId="230717668"/>
            <ac:spMk id="447" creationId="{6F474F80-1C14-42D8-99E1-0A853884BE52}"/>
          </ac:spMkLst>
        </pc:spChg>
        <pc:spChg chg="del mod topLvl">
          <ac:chgData name="Manal El Bakkouri" userId="8b130982-2e3f-4164-b881-fd3a2e4b2453" providerId="ADAL" clId="{4457FA57-250B-44AC-8655-05D46C5A3D8A}" dt="2023-05-31T15:20:09.950" v="265" actId="478"/>
          <ac:spMkLst>
            <pc:docMk/>
            <pc:sldMk cId="1164779254" sldId="230717668"/>
            <ac:spMk id="448" creationId="{8E72950A-22D3-4FB3-9C16-8C4CD1554001}"/>
          </ac:spMkLst>
        </pc:spChg>
        <pc:spChg chg="del mod topLvl">
          <ac:chgData name="Manal El Bakkouri" userId="8b130982-2e3f-4164-b881-fd3a2e4b2453" providerId="ADAL" clId="{4457FA57-250B-44AC-8655-05D46C5A3D8A}" dt="2023-05-31T15:20:09.950" v="265" actId="478"/>
          <ac:spMkLst>
            <pc:docMk/>
            <pc:sldMk cId="1164779254" sldId="230717668"/>
            <ac:spMk id="449" creationId="{F3D93B9B-25CB-4FF2-AFE8-FCBD4874049F}"/>
          </ac:spMkLst>
        </pc:spChg>
        <pc:spChg chg="del mod topLvl">
          <ac:chgData name="Manal El Bakkouri" userId="8b130982-2e3f-4164-b881-fd3a2e4b2453" providerId="ADAL" clId="{4457FA57-250B-44AC-8655-05D46C5A3D8A}" dt="2023-05-31T15:20:09.950" v="265" actId="478"/>
          <ac:spMkLst>
            <pc:docMk/>
            <pc:sldMk cId="1164779254" sldId="230717668"/>
            <ac:spMk id="450" creationId="{2297FC4F-B344-4EAC-9E43-4A1AB7C1D55B}"/>
          </ac:spMkLst>
        </pc:spChg>
        <pc:spChg chg="del mod topLvl">
          <ac:chgData name="Manal El Bakkouri" userId="8b130982-2e3f-4164-b881-fd3a2e4b2453" providerId="ADAL" clId="{4457FA57-250B-44AC-8655-05D46C5A3D8A}" dt="2023-05-31T15:20:09.950" v="265" actId="478"/>
          <ac:spMkLst>
            <pc:docMk/>
            <pc:sldMk cId="1164779254" sldId="230717668"/>
            <ac:spMk id="451" creationId="{F9236F22-A31C-489E-B14C-685188B92B18}"/>
          </ac:spMkLst>
        </pc:spChg>
        <pc:spChg chg="del mod topLvl">
          <ac:chgData name="Manal El Bakkouri" userId="8b130982-2e3f-4164-b881-fd3a2e4b2453" providerId="ADAL" clId="{4457FA57-250B-44AC-8655-05D46C5A3D8A}" dt="2023-05-31T15:20:09.950" v="265" actId="478"/>
          <ac:spMkLst>
            <pc:docMk/>
            <pc:sldMk cId="1164779254" sldId="230717668"/>
            <ac:spMk id="452" creationId="{2AF0800F-03E3-407F-BB1C-36401136F490}"/>
          </ac:spMkLst>
        </pc:spChg>
        <pc:spChg chg="del mod topLvl">
          <ac:chgData name="Manal El Bakkouri" userId="8b130982-2e3f-4164-b881-fd3a2e4b2453" providerId="ADAL" clId="{4457FA57-250B-44AC-8655-05D46C5A3D8A}" dt="2023-05-31T15:20:09.950" v="265" actId="478"/>
          <ac:spMkLst>
            <pc:docMk/>
            <pc:sldMk cId="1164779254" sldId="230717668"/>
            <ac:spMk id="453" creationId="{BDFFAA67-7948-42F0-B605-59E7C8662767}"/>
          </ac:spMkLst>
        </pc:spChg>
        <pc:spChg chg="del mod topLvl">
          <ac:chgData name="Manal El Bakkouri" userId="8b130982-2e3f-4164-b881-fd3a2e4b2453" providerId="ADAL" clId="{4457FA57-250B-44AC-8655-05D46C5A3D8A}" dt="2023-05-31T15:20:09.950" v="265" actId="478"/>
          <ac:spMkLst>
            <pc:docMk/>
            <pc:sldMk cId="1164779254" sldId="230717668"/>
            <ac:spMk id="454" creationId="{0D56DBD7-225F-4B41-AA87-0E1E1F349766}"/>
          </ac:spMkLst>
        </pc:spChg>
        <pc:spChg chg="del mod topLvl">
          <ac:chgData name="Manal El Bakkouri" userId="8b130982-2e3f-4164-b881-fd3a2e4b2453" providerId="ADAL" clId="{4457FA57-250B-44AC-8655-05D46C5A3D8A}" dt="2023-05-31T15:20:09.950" v="265" actId="478"/>
          <ac:spMkLst>
            <pc:docMk/>
            <pc:sldMk cId="1164779254" sldId="230717668"/>
            <ac:spMk id="455" creationId="{1D4E8179-6033-48D5-BEED-976D2B3A3B0E}"/>
          </ac:spMkLst>
        </pc:spChg>
        <pc:spChg chg="mod">
          <ac:chgData name="Manal El Bakkouri" userId="8b130982-2e3f-4164-b881-fd3a2e4b2453" providerId="ADAL" clId="{4457FA57-250B-44AC-8655-05D46C5A3D8A}" dt="2023-05-31T15:13:51.413" v="134" actId="165"/>
          <ac:spMkLst>
            <pc:docMk/>
            <pc:sldMk cId="1164779254" sldId="230717668"/>
            <ac:spMk id="457" creationId="{E6177E56-93E1-47FF-8953-6728C2A4140E}"/>
          </ac:spMkLst>
        </pc:spChg>
        <pc:spChg chg="mod">
          <ac:chgData name="Manal El Bakkouri" userId="8b130982-2e3f-4164-b881-fd3a2e4b2453" providerId="ADAL" clId="{4457FA57-250B-44AC-8655-05D46C5A3D8A}" dt="2023-05-31T15:13:51.413" v="134" actId="165"/>
          <ac:spMkLst>
            <pc:docMk/>
            <pc:sldMk cId="1164779254" sldId="230717668"/>
            <ac:spMk id="458" creationId="{9062335F-8135-4D79-A247-B300E1F17302}"/>
          </ac:spMkLst>
        </pc:spChg>
        <pc:spChg chg="mod">
          <ac:chgData name="Manal El Bakkouri" userId="8b130982-2e3f-4164-b881-fd3a2e4b2453" providerId="ADAL" clId="{4457FA57-250B-44AC-8655-05D46C5A3D8A}" dt="2023-05-31T15:13:51.413" v="134" actId="165"/>
          <ac:spMkLst>
            <pc:docMk/>
            <pc:sldMk cId="1164779254" sldId="230717668"/>
            <ac:spMk id="459" creationId="{762D92FD-65D4-4E37-A47E-29D498103D68}"/>
          </ac:spMkLst>
        </pc:spChg>
        <pc:spChg chg="mod">
          <ac:chgData name="Manal El Bakkouri" userId="8b130982-2e3f-4164-b881-fd3a2e4b2453" providerId="ADAL" clId="{4457FA57-250B-44AC-8655-05D46C5A3D8A}" dt="2023-05-31T15:13:51.413" v="134" actId="165"/>
          <ac:spMkLst>
            <pc:docMk/>
            <pc:sldMk cId="1164779254" sldId="230717668"/>
            <ac:spMk id="460" creationId="{8B4BEE43-4848-4807-86D6-68ABE495B985}"/>
          </ac:spMkLst>
        </pc:spChg>
        <pc:spChg chg="mod">
          <ac:chgData name="Manal El Bakkouri" userId="8b130982-2e3f-4164-b881-fd3a2e4b2453" providerId="ADAL" clId="{4457FA57-250B-44AC-8655-05D46C5A3D8A}" dt="2023-05-31T15:13:51.413" v="134" actId="165"/>
          <ac:spMkLst>
            <pc:docMk/>
            <pc:sldMk cId="1164779254" sldId="230717668"/>
            <ac:spMk id="461" creationId="{8AACAEC3-EF91-4C3B-A020-B6C9C7E41070}"/>
          </ac:spMkLst>
        </pc:spChg>
        <pc:spChg chg="mod">
          <ac:chgData name="Manal El Bakkouri" userId="8b130982-2e3f-4164-b881-fd3a2e4b2453" providerId="ADAL" clId="{4457FA57-250B-44AC-8655-05D46C5A3D8A}" dt="2023-05-31T15:13:51.413" v="134" actId="165"/>
          <ac:spMkLst>
            <pc:docMk/>
            <pc:sldMk cId="1164779254" sldId="230717668"/>
            <ac:spMk id="462" creationId="{51718DF5-A0F6-465A-BEDF-54FBABDA01F8}"/>
          </ac:spMkLst>
        </pc:spChg>
        <pc:spChg chg="mod">
          <ac:chgData name="Manal El Bakkouri" userId="8b130982-2e3f-4164-b881-fd3a2e4b2453" providerId="ADAL" clId="{4457FA57-250B-44AC-8655-05D46C5A3D8A}" dt="2023-05-31T15:13:51.413" v="134" actId="165"/>
          <ac:spMkLst>
            <pc:docMk/>
            <pc:sldMk cId="1164779254" sldId="230717668"/>
            <ac:spMk id="463" creationId="{5DF54EC2-544F-4030-AF91-356247DE6B37}"/>
          </ac:spMkLst>
        </pc:spChg>
        <pc:spChg chg="mod">
          <ac:chgData name="Manal El Bakkouri" userId="8b130982-2e3f-4164-b881-fd3a2e4b2453" providerId="ADAL" clId="{4457FA57-250B-44AC-8655-05D46C5A3D8A}" dt="2023-05-31T15:13:51.413" v="134" actId="165"/>
          <ac:spMkLst>
            <pc:docMk/>
            <pc:sldMk cId="1164779254" sldId="230717668"/>
            <ac:spMk id="464" creationId="{6FD8F906-A2E5-463F-9AEB-EE72F279F825}"/>
          </ac:spMkLst>
        </pc:spChg>
        <pc:spChg chg="mod">
          <ac:chgData name="Manal El Bakkouri" userId="8b130982-2e3f-4164-b881-fd3a2e4b2453" providerId="ADAL" clId="{4457FA57-250B-44AC-8655-05D46C5A3D8A}" dt="2023-05-31T15:13:51.413" v="134" actId="165"/>
          <ac:spMkLst>
            <pc:docMk/>
            <pc:sldMk cId="1164779254" sldId="230717668"/>
            <ac:spMk id="465" creationId="{2B1A8D95-61F1-451D-A525-BC79C1BF446F}"/>
          </ac:spMkLst>
        </pc:spChg>
        <pc:spChg chg="mod">
          <ac:chgData name="Manal El Bakkouri" userId="8b130982-2e3f-4164-b881-fd3a2e4b2453" providerId="ADAL" clId="{4457FA57-250B-44AC-8655-05D46C5A3D8A}" dt="2023-05-31T15:13:51.413" v="134" actId="165"/>
          <ac:spMkLst>
            <pc:docMk/>
            <pc:sldMk cId="1164779254" sldId="230717668"/>
            <ac:spMk id="466" creationId="{27853038-6244-4251-8C17-CFF6E1E496F1}"/>
          </ac:spMkLst>
        </pc:spChg>
        <pc:spChg chg="mod">
          <ac:chgData name="Manal El Bakkouri" userId="8b130982-2e3f-4164-b881-fd3a2e4b2453" providerId="ADAL" clId="{4457FA57-250B-44AC-8655-05D46C5A3D8A}" dt="2023-05-31T15:13:51.413" v="134" actId="165"/>
          <ac:spMkLst>
            <pc:docMk/>
            <pc:sldMk cId="1164779254" sldId="230717668"/>
            <ac:spMk id="467" creationId="{9BD7A3C6-DF05-419A-BD03-F54809CD7FA4}"/>
          </ac:spMkLst>
        </pc:spChg>
        <pc:spChg chg="mod">
          <ac:chgData name="Manal El Bakkouri" userId="8b130982-2e3f-4164-b881-fd3a2e4b2453" providerId="ADAL" clId="{4457FA57-250B-44AC-8655-05D46C5A3D8A}" dt="2023-05-31T15:13:51.413" v="134" actId="165"/>
          <ac:spMkLst>
            <pc:docMk/>
            <pc:sldMk cId="1164779254" sldId="230717668"/>
            <ac:spMk id="468" creationId="{65BA7E3C-0438-4A91-864A-0BA1C5089A13}"/>
          </ac:spMkLst>
        </pc:spChg>
        <pc:spChg chg="mod">
          <ac:chgData name="Manal El Bakkouri" userId="8b130982-2e3f-4164-b881-fd3a2e4b2453" providerId="ADAL" clId="{4457FA57-250B-44AC-8655-05D46C5A3D8A}" dt="2023-05-31T15:13:51.413" v="134" actId="165"/>
          <ac:spMkLst>
            <pc:docMk/>
            <pc:sldMk cId="1164779254" sldId="230717668"/>
            <ac:spMk id="469" creationId="{B35018E7-BAEE-41C1-B7A2-FE717C260EF0}"/>
          </ac:spMkLst>
        </pc:spChg>
        <pc:spChg chg="mod">
          <ac:chgData name="Manal El Bakkouri" userId="8b130982-2e3f-4164-b881-fd3a2e4b2453" providerId="ADAL" clId="{4457FA57-250B-44AC-8655-05D46C5A3D8A}" dt="2023-05-31T15:13:51.413" v="134" actId="165"/>
          <ac:spMkLst>
            <pc:docMk/>
            <pc:sldMk cId="1164779254" sldId="230717668"/>
            <ac:spMk id="470" creationId="{FC1C8A98-3D32-41FD-AD4F-252AE7933AD0}"/>
          </ac:spMkLst>
        </pc:spChg>
        <pc:spChg chg="mod">
          <ac:chgData name="Manal El Bakkouri" userId="8b130982-2e3f-4164-b881-fd3a2e4b2453" providerId="ADAL" clId="{4457FA57-250B-44AC-8655-05D46C5A3D8A}" dt="2023-05-31T15:13:51.413" v="134" actId="165"/>
          <ac:spMkLst>
            <pc:docMk/>
            <pc:sldMk cId="1164779254" sldId="230717668"/>
            <ac:spMk id="471" creationId="{5B3EDE08-0B2C-4282-8B25-EE9CF323FCC8}"/>
          </ac:spMkLst>
        </pc:spChg>
        <pc:spChg chg="mod">
          <ac:chgData name="Manal El Bakkouri" userId="8b130982-2e3f-4164-b881-fd3a2e4b2453" providerId="ADAL" clId="{4457FA57-250B-44AC-8655-05D46C5A3D8A}" dt="2023-05-31T15:13:35.298" v="131" actId="165"/>
          <ac:spMkLst>
            <pc:docMk/>
            <pc:sldMk cId="1164779254" sldId="230717668"/>
            <ac:spMk id="472" creationId="{3C154D73-E6B9-488D-BA54-FE4AEC7DE18A}"/>
          </ac:spMkLst>
        </pc:spChg>
        <pc:spChg chg="mod">
          <ac:chgData name="Manal El Bakkouri" userId="8b130982-2e3f-4164-b881-fd3a2e4b2453" providerId="ADAL" clId="{4457FA57-250B-44AC-8655-05D46C5A3D8A}" dt="2023-05-31T15:13:35.298" v="131" actId="165"/>
          <ac:spMkLst>
            <pc:docMk/>
            <pc:sldMk cId="1164779254" sldId="230717668"/>
            <ac:spMk id="473" creationId="{CA3FDE3D-25D3-4E69-BBAB-E9D23AB66E9A}"/>
          </ac:spMkLst>
        </pc:spChg>
        <pc:spChg chg="mod">
          <ac:chgData name="Manal El Bakkouri" userId="8b130982-2e3f-4164-b881-fd3a2e4b2453" providerId="ADAL" clId="{4457FA57-250B-44AC-8655-05D46C5A3D8A}" dt="2023-05-31T15:13:35.298" v="131" actId="165"/>
          <ac:spMkLst>
            <pc:docMk/>
            <pc:sldMk cId="1164779254" sldId="230717668"/>
            <ac:spMk id="474" creationId="{301DA495-CF17-4756-ABF6-41A13D898E13}"/>
          </ac:spMkLst>
        </pc:spChg>
        <pc:spChg chg="mod">
          <ac:chgData name="Manal El Bakkouri" userId="8b130982-2e3f-4164-b881-fd3a2e4b2453" providerId="ADAL" clId="{4457FA57-250B-44AC-8655-05D46C5A3D8A}" dt="2023-05-31T15:29:22.084" v="370" actId="207"/>
          <ac:spMkLst>
            <pc:docMk/>
            <pc:sldMk cId="1164779254" sldId="230717668"/>
            <ac:spMk id="523" creationId="{DBA14919-DD6F-4063-9A36-7F87C3CF4DCA}"/>
          </ac:spMkLst>
        </pc:spChg>
        <pc:spChg chg="mod">
          <ac:chgData name="Manal El Bakkouri" userId="8b130982-2e3f-4164-b881-fd3a2e4b2453" providerId="ADAL" clId="{4457FA57-250B-44AC-8655-05D46C5A3D8A}" dt="2023-06-06T10:29:11.053" v="9701" actId="14100"/>
          <ac:spMkLst>
            <pc:docMk/>
            <pc:sldMk cId="1164779254" sldId="230717668"/>
            <ac:spMk id="524" creationId="{7C87F89C-CF17-4191-BE02-4DE890B49566}"/>
          </ac:spMkLst>
        </pc:spChg>
        <pc:spChg chg="mod">
          <ac:chgData name="Manal El Bakkouri" userId="8b130982-2e3f-4164-b881-fd3a2e4b2453" providerId="ADAL" clId="{4457FA57-250B-44AC-8655-05D46C5A3D8A}" dt="2023-06-06T10:29:00.273" v="9697" actId="403"/>
          <ac:spMkLst>
            <pc:docMk/>
            <pc:sldMk cId="1164779254" sldId="230717668"/>
            <ac:spMk id="533" creationId="{7F0964D9-0C44-4683-B949-E4F3DA33738F}"/>
          </ac:spMkLst>
        </pc:spChg>
        <pc:spChg chg="mod">
          <ac:chgData name="Manal El Bakkouri" userId="8b130982-2e3f-4164-b881-fd3a2e4b2453" providerId="ADAL" clId="{4457FA57-250B-44AC-8655-05D46C5A3D8A}" dt="2023-06-06T10:29:21.910" v="9702" actId="1076"/>
          <ac:spMkLst>
            <pc:docMk/>
            <pc:sldMk cId="1164779254" sldId="230717668"/>
            <ac:spMk id="534" creationId="{9AC2DF6B-59E6-490A-A525-8BD7AEB0AE68}"/>
          </ac:spMkLst>
        </pc:spChg>
        <pc:spChg chg="mod">
          <ac:chgData name="Manal El Bakkouri" userId="8b130982-2e3f-4164-b881-fd3a2e4b2453" providerId="ADAL" clId="{4457FA57-250B-44AC-8655-05D46C5A3D8A}" dt="2023-06-06T11:07:33.820" v="9831" actId="14100"/>
          <ac:spMkLst>
            <pc:docMk/>
            <pc:sldMk cId="1164779254" sldId="230717668"/>
            <ac:spMk id="536" creationId="{040F0ED0-ED0F-48B4-9056-2F64FFB93B48}"/>
          </ac:spMkLst>
        </pc:spChg>
        <pc:spChg chg="mod">
          <ac:chgData name="Manal El Bakkouri" userId="8b130982-2e3f-4164-b881-fd3a2e4b2453" providerId="ADAL" clId="{4457FA57-250B-44AC-8655-05D46C5A3D8A}" dt="2023-06-06T10:28:36.098" v="9693" actId="403"/>
          <ac:spMkLst>
            <pc:docMk/>
            <pc:sldMk cId="1164779254" sldId="230717668"/>
            <ac:spMk id="542" creationId="{5FF142DE-FBE5-43F8-A22E-AAC14B03AB13}"/>
          </ac:spMkLst>
        </pc:spChg>
        <pc:spChg chg="mod">
          <ac:chgData name="Manal El Bakkouri" userId="8b130982-2e3f-4164-b881-fd3a2e4b2453" providerId="ADAL" clId="{4457FA57-250B-44AC-8655-05D46C5A3D8A}" dt="2023-06-06T10:28:23.528" v="9689" actId="403"/>
          <ac:spMkLst>
            <pc:docMk/>
            <pc:sldMk cId="1164779254" sldId="230717668"/>
            <ac:spMk id="548" creationId="{B39E544F-560C-44EB-A03B-73E9966C594B}"/>
          </ac:spMkLst>
        </pc:spChg>
        <pc:spChg chg="mod">
          <ac:chgData name="Manal El Bakkouri" userId="8b130982-2e3f-4164-b881-fd3a2e4b2453" providerId="ADAL" clId="{4457FA57-250B-44AC-8655-05D46C5A3D8A}" dt="2023-06-06T10:28:40.585" v="9695" actId="403"/>
          <ac:spMkLst>
            <pc:docMk/>
            <pc:sldMk cId="1164779254" sldId="230717668"/>
            <ac:spMk id="556" creationId="{E4CB17D8-7F2F-494B-AA33-58777E752A86}"/>
          </ac:spMkLst>
        </pc:spChg>
        <pc:spChg chg="mod">
          <ac:chgData name="Manal El Bakkouri" userId="8b130982-2e3f-4164-b881-fd3a2e4b2453" providerId="ADAL" clId="{4457FA57-250B-44AC-8655-05D46C5A3D8A}" dt="2023-05-31T15:21:15.513" v="289" actId="1076"/>
          <ac:spMkLst>
            <pc:docMk/>
            <pc:sldMk cId="1164779254" sldId="230717668"/>
            <ac:spMk id="560" creationId="{424C22C5-4746-4101-B8B3-DFC71AD04270}"/>
          </ac:spMkLst>
        </pc:spChg>
        <pc:spChg chg="mod">
          <ac:chgData name="Manal El Bakkouri" userId="8b130982-2e3f-4164-b881-fd3a2e4b2453" providerId="ADAL" clId="{4457FA57-250B-44AC-8655-05D46C5A3D8A}" dt="2023-05-31T15:21:39.817" v="296" actId="403"/>
          <ac:spMkLst>
            <pc:docMk/>
            <pc:sldMk cId="1164779254" sldId="230717668"/>
            <ac:spMk id="562" creationId="{E58DF6CF-D551-45FB-A1DE-C719953F1F84}"/>
          </ac:spMkLst>
        </pc:spChg>
        <pc:spChg chg="mod">
          <ac:chgData name="Manal El Bakkouri" userId="8b130982-2e3f-4164-b881-fd3a2e4b2453" providerId="ADAL" clId="{4457FA57-250B-44AC-8655-05D46C5A3D8A}" dt="2023-05-31T15:27:59.340" v="367" actId="207"/>
          <ac:spMkLst>
            <pc:docMk/>
            <pc:sldMk cId="1164779254" sldId="230717668"/>
            <ac:spMk id="563" creationId="{07B38B3A-CF20-4113-BC98-A78E4C3B04B9}"/>
          </ac:spMkLst>
        </pc:spChg>
        <pc:grpChg chg="add del mod">
          <ac:chgData name="Manal El Bakkouri" userId="8b130982-2e3f-4164-b881-fd3a2e4b2453" providerId="ADAL" clId="{4457FA57-250B-44AC-8655-05D46C5A3D8A}" dt="2023-05-31T15:16:24.249" v="140" actId="165"/>
          <ac:grpSpMkLst>
            <pc:docMk/>
            <pc:sldMk cId="1164779254" sldId="230717668"/>
            <ac:grpSpMk id="3" creationId="{BB78FD40-D61D-4C65-A8F3-AB8186994E0F}"/>
          </ac:grpSpMkLst>
        </pc:grpChg>
        <pc:grpChg chg="add mod">
          <ac:chgData name="Manal El Bakkouri" userId="8b130982-2e3f-4164-b881-fd3a2e4b2453" providerId="ADAL" clId="{4457FA57-250B-44AC-8655-05D46C5A3D8A}" dt="2023-05-31T15:33:16.830" v="411" actId="207"/>
          <ac:grpSpMkLst>
            <pc:docMk/>
            <pc:sldMk cId="1164779254" sldId="230717668"/>
            <ac:grpSpMk id="7" creationId="{BB980937-70BA-4A81-A18C-7AC3B452206E}"/>
          </ac:grpSpMkLst>
        </pc:grpChg>
        <pc:grpChg chg="mod">
          <ac:chgData name="Manal El Bakkouri" userId="8b130982-2e3f-4164-b881-fd3a2e4b2453" providerId="ADAL" clId="{4457FA57-250B-44AC-8655-05D46C5A3D8A}" dt="2023-06-06T10:27:56.046" v="9678" actId="1076"/>
          <ac:grpSpMkLst>
            <pc:docMk/>
            <pc:sldMk cId="1164779254" sldId="230717668"/>
            <ac:grpSpMk id="19" creationId="{1DC95DED-AE68-49DF-B788-5C02F9B6DC37}"/>
          </ac:grpSpMkLst>
        </pc:grpChg>
        <pc:grpChg chg="add del mod">
          <ac:chgData name="Manal El Bakkouri" userId="8b130982-2e3f-4164-b881-fd3a2e4b2453" providerId="ADAL" clId="{4457FA57-250B-44AC-8655-05D46C5A3D8A}" dt="2023-05-31T15:20:05.337" v="264" actId="478"/>
          <ac:grpSpMkLst>
            <pc:docMk/>
            <pc:sldMk cId="1164779254" sldId="230717668"/>
            <ac:grpSpMk id="160" creationId="{D4E73AC1-B79E-49C8-9F77-5DDD23A28E13}"/>
          </ac:grpSpMkLst>
        </pc:grpChg>
        <pc:grpChg chg="mod">
          <ac:chgData name="Manal El Bakkouri" userId="8b130982-2e3f-4164-b881-fd3a2e4b2453" providerId="ADAL" clId="{4457FA57-250B-44AC-8655-05D46C5A3D8A}" dt="2023-05-31T15:18:08.692" v="169" actId="1076"/>
          <ac:grpSpMkLst>
            <pc:docMk/>
            <pc:sldMk cId="1164779254" sldId="230717668"/>
            <ac:grpSpMk id="161" creationId="{1895D298-56FD-48D7-B643-043370E1CF36}"/>
          </ac:grpSpMkLst>
        </pc:grpChg>
        <pc:grpChg chg="mod">
          <ac:chgData name="Manal El Bakkouri" userId="8b130982-2e3f-4164-b881-fd3a2e4b2453" providerId="ADAL" clId="{4457FA57-250B-44AC-8655-05D46C5A3D8A}" dt="2023-05-31T15:18:08.692" v="169" actId="1076"/>
          <ac:grpSpMkLst>
            <pc:docMk/>
            <pc:sldMk cId="1164779254" sldId="230717668"/>
            <ac:grpSpMk id="162" creationId="{86992DA9-E5D9-4007-BB51-15EF566E87A6}"/>
          </ac:grpSpMkLst>
        </pc:grpChg>
        <pc:grpChg chg="mod">
          <ac:chgData name="Manal El Bakkouri" userId="8b130982-2e3f-4164-b881-fd3a2e4b2453" providerId="ADAL" clId="{4457FA57-250B-44AC-8655-05D46C5A3D8A}" dt="2023-05-31T15:18:08.692" v="169" actId="1076"/>
          <ac:grpSpMkLst>
            <pc:docMk/>
            <pc:sldMk cId="1164779254" sldId="230717668"/>
            <ac:grpSpMk id="163" creationId="{A943EB13-23B6-4200-919E-861F53E87264}"/>
          </ac:grpSpMkLst>
        </pc:grpChg>
        <pc:grpChg chg="mod">
          <ac:chgData name="Manal El Bakkouri" userId="8b130982-2e3f-4164-b881-fd3a2e4b2453" providerId="ADAL" clId="{4457FA57-250B-44AC-8655-05D46C5A3D8A}" dt="2023-05-31T15:18:08.692" v="169" actId="1076"/>
          <ac:grpSpMkLst>
            <pc:docMk/>
            <pc:sldMk cId="1164779254" sldId="230717668"/>
            <ac:grpSpMk id="164" creationId="{58EF2641-B883-4A16-AA22-5101192912A1}"/>
          </ac:grpSpMkLst>
        </pc:grpChg>
        <pc:grpChg chg="mod">
          <ac:chgData name="Manal El Bakkouri" userId="8b130982-2e3f-4164-b881-fd3a2e4b2453" providerId="ADAL" clId="{4457FA57-250B-44AC-8655-05D46C5A3D8A}" dt="2023-05-31T15:18:08.692" v="169" actId="1076"/>
          <ac:grpSpMkLst>
            <pc:docMk/>
            <pc:sldMk cId="1164779254" sldId="230717668"/>
            <ac:grpSpMk id="165" creationId="{FB329762-9FBE-4F47-B77C-B99B10FA2B70}"/>
          </ac:grpSpMkLst>
        </pc:grpChg>
        <pc:grpChg chg="mod">
          <ac:chgData name="Manal El Bakkouri" userId="8b130982-2e3f-4164-b881-fd3a2e4b2453" providerId="ADAL" clId="{4457FA57-250B-44AC-8655-05D46C5A3D8A}" dt="2023-05-31T15:18:08.692" v="169" actId="1076"/>
          <ac:grpSpMkLst>
            <pc:docMk/>
            <pc:sldMk cId="1164779254" sldId="230717668"/>
            <ac:grpSpMk id="166" creationId="{9FCF8381-A19F-4C44-B675-2AE96DEDA459}"/>
          </ac:grpSpMkLst>
        </pc:grpChg>
        <pc:grpChg chg="mod">
          <ac:chgData name="Manal El Bakkouri" userId="8b130982-2e3f-4164-b881-fd3a2e4b2453" providerId="ADAL" clId="{4457FA57-250B-44AC-8655-05D46C5A3D8A}" dt="2023-05-31T15:18:08.692" v="169" actId="1076"/>
          <ac:grpSpMkLst>
            <pc:docMk/>
            <pc:sldMk cId="1164779254" sldId="230717668"/>
            <ac:grpSpMk id="167" creationId="{A205BA38-2D59-4B9F-83D6-4397BDC6BC2B}"/>
          </ac:grpSpMkLst>
        </pc:grpChg>
        <pc:grpChg chg="mod">
          <ac:chgData name="Manal El Bakkouri" userId="8b130982-2e3f-4164-b881-fd3a2e4b2453" providerId="ADAL" clId="{4457FA57-250B-44AC-8655-05D46C5A3D8A}" dt="2023-05-31T15:18:08.692" v="169" actId="1076"/>
          <ac:grpSpMkLst>
            <pc:docMk/>
            <pc:sldMk cId="1164779254" sldId="230717668"/>
            <ac:grpSpMk id="168" creationId="{B59EF5F8-ABAB-4B3A-A7EA-75B1BA3B485D}"/>
          </ac:grpSpMkLst>
        </pc:grpChg>
        <pc:grpChg chg="mod">
          <ac:chgData name="Manal El Bakkouri" userId="8b130982-2e3f-4164-b881-fd3a2e4b2453" providerId="ADAL" clId="{4457FA57-250B-44AC-8655-05D46C5A3D8A}" dt="2023-05-31T15:18:08.692" v="169" actId="1076"/>
          <ac:grpSpMkLst>
            <pc:docMk/>
            <pc:sldMk cId="1164779254" sldId="230717668"/>
            <ac:grpSpMk id="189" creationId="{D243B390-BC31-4933-896F-68B017FEB38F}"/>
          </ac:grpSpMkLst>
        </pc:grpChg>
        <pc:grpChg chg="mod">
          <ac:chgData name="Manal El Bakkouri" userId="8b130982-2e3f-4164-b881-fd3a2e4b2453" providerId="ADAL" clId="{4457FA57-250B-44AC-8655-05D46C5A3D8A}" dt="2023-05-31T15:18:08.692" v="169" actId="1076"/>
          <ac:grpSpMkLst>
            <pc:docMk/>
            <pc:sldMk cId="1164779254" sldId="230717668"/>
            <ac:grpSpMk id="190" creationId="{1BA6CFC3-5484-49C3-A734-2E93DE69DBF2}"/>
          </ac:grpSpMkLst>
        </pc:grpChg>
        <pc:grpChg chg="mod">
          <ac:chgData name="Manal El Bakkouri" userId="8b130982-2e3f-4164-b881-fd3a2e4b2453" providerId="ADAL" clId="{4457FA57-250B-44AC-8655-05D46C5A3D8A}" dt="2023-05-31T15:18:08.692" v="169" actId="1076"/>
          <ac:grpSpMkLst>
            <pc:docMk/>
            <pc:sldMk cId="1164779254" sldId="230717668"/>
            <ac:grpSpMk id="193" creationId="{597917C5-F825-4DB3-BECA-85B73B83AF00}"/>
          </ac:grpSpMkLst>
        </pc:grpChg>
        <pc:grpChg chg="mod">
          <ac:chgData name="Manal El Bakkouri" userId="8b130982-2e3f-4164-b881-fd3a2e4b2453" providerId="ADAL" clId="{4457FA57-250B-44AC-8655-05D46C5A3D8A}" dt="2023-05-31T15:18:08.692" v="169" actId="1076"/>
          <ac:grpSpMkLst>
            <pc:docMk/>
            <pc:sldMk cId="1164779254" sldId="230717668"/>
            <ac:grpSpMk id="194" creationId="{6F504FBD-5225-41B6-A32F-E6E27F9A62C9}"/>
          </ac:grpSpMkLst>
        </pc:grpChg>
        <pc:grpChg chg="mod">
          <ac:chgData name="Manal El Bakkouri" userId="8b130982-2e3f-4164-b881-fd3a2e4b2453" providerId="ADAL" clId="{4457FA57-250B-44AC-8655-05D46C5A3D8A}" dt="2023-05-31T15:18:08.692" v="169" actId="1076"/>
          <ac:grpSpMkLst>
            <pc:docMk/>
            <pc:sldMk cId="1164779254" sldId="230717668"/>
            <ac:grpSpMk id="195" creationId="{FB76A43D-C167-4237-B406-6F25C0E206AC}"/>
          </ac:grpSpMkLst>
        </pc:grpChg>
        <pc:grpChg chg="mod">
          <ac:chgData name="Manal El Bakkouri" userId="8b130982-2e3f-4164-b881-fd3a2e4b2453" providerId="ADAL" clId="{4457FA57-250B-44AC-8655-05D46C5A3D8A}" dt="2023-05-31T15:18:08.692" v="169" actId="1076"/>
          <ac:grpSpMkLst>
            <pc:docMk/>
            <pc:sldMk cId="1164779254" sldId="230717668"/>
            <ac:grpSpMk id="196" creationId="{93E5533E-B342-465A-9871-39C471B3C825}"/>
          </ac:grpSpMkLst>
        </pc:grpChg>
        <pc:grpChg chg="mod">
          <ac:chgData name="Manal El Bakkouri" userId="8b130982-2e3f-4164-b881-fd3a2e4b2453" providerId="ADAL" clId="{4457FA57-250B-44AC-8655-05D46C5A3D8A}" dt="2023-05-31T15:18:08.692" v="169" actId="1076"/>
          <ac:grpSpMkLst>
            <pc:docMk/>
            <pc:sldMk cId="1164779254" sldId="230717668"/>
            <ac:grpSpMk id="197" creationId="{B6BA5A21-0CDC-4936-95A6-7026805ED418}"/>
          </ac:grpSpMkLst>
        </pc:grpChg>
        <pc:grpChg chg="mod">
          <ac:chgData name="Manal El Bakkouri" userId="8b130982-2e3f-4164-b881-fd3a2e4b2453" providerId="ADAL" clId="{4457FA57-250B-44AC-8655-05D46C5A3D8A}" dt="2023-05-31T15:18:08.692" v="169" actId="1076"/>
          <ac:grpSpMkLst>
            <pc:docMk/>
            <pc:sldMk cId="1164779254" sldId="230717668"/>
            <ac:grpSpMk id="198" creationId="{265254CC-71E9-42A0-AFEF-B072179EDAF6}"/>
          </ac:grpSpMkLst>
        </pc:grpChg>
        <pc:grpChg chg="mod">
          <ac:chgData name="Manal El Bakkouri" userId="8b130982-2e3f-4164-b881-fd3a2e4b2453" providerId="ADAL" clId="{4457FA57-250B-44AC-8655-05D46C5A3D8A}" dt="2023-05-31T15:18:08.692" v="169" actId="1076"/>
          <ac:grpSpMkLst>
            <pc:docMk/>
            <pc:sldMk cId="1164779254" sldId="230717668"/>
            <ac:grpSpMk id="199" creationId="{01A944ED-472C-4721-975E-6242F1DDDFB7}"/>
          </ac:grpSpMkLst>
        </pc:grpChg>
        <pc:grpChg chg="mod">
          <ac:chgData name="Manal El Bakkouri" userId="8b130982-2e3f-4164-b881-fd3a2e4b2453" providerId="ADAL" clId="{4457FA57-250B-44AC-8655-05D46C5A3D8A}" dt="2023-05-31T15:18:08.692" v="169" actId="1076"/>
          <ac:grpSpMkLst>
            <pc:docMk/>
            <pc:sldMk cId="1164779254" sldId="230717668"/>
            <ac:grpSpMk id="227" creationId="{551F4156-F72D-4262-9AC1-F6CB552B7610}"/>
          </ac:grpSpMkLst>
        </pc:grpChg>
        <pc:grpChg chg="mod">
          <ac:chgData name="Manal El Bakkouri" userId="8b130982-2e3f-4164-b881-fd3a2e4b2453" providerId="ADAL" clId="{4457FA57-250B-44AC-8655-05D46C5A3D8A}" dt="2023-05-31T15:18:08.692" v="169" actId="1076"/>
          <ac:grpSpMkLst>
            <pc:docMk/>
            <pc:sldMk cId="1164779254" sldId="230717668"/>
            <ac:grpSpMk id="255" creationId="{54A610E8-D855-4767-A0DF-42DEEE9283DA}"/>
          </ac:grpSpMkLst>
        </pc:grpChg>
        <pc:grpChg chg="mod">
          <ac:chgData name="Manal El Bakkouri" userId="8b130982-2e3f-4164-b881-fd3a2e4b2453" providerId="ADAL" clId="{4457FA57-250B-44AC-8655-05D46C5A3D8A}" dt="2023-05-31T15:18:08.692" v="169" actId="1076"/>
          <ac:grpSpMkLst>
            <pc:docMk/>
            <pc:sldMk cId="1164779254" sldId="230717668"/>
            <ac:grpSpMk id="265" creationId="{D7DDF59F-4E3D-440C-A939-1942B98A0461}"/>
          </ac:grpSpMkLst>
        </pc:grpChg>
        <pc:grpChg chg="mod">
          <ac:chgData name="Manal El Bakkouri" userId="8b130982-2e3f-4164-b881-fd3a2e4b2453" providerId="ADAL" clId="{4457FA57-250B-44AC-8655-05D46C5A3D8A}" dt="2023-05-31T15:18:08.692" v="169" actId="1076"/>
          <ac:grpSpMkLst>
            <pc:docMk/>
            <pc:sldMk cId="1164779254" sldId="230717668"/>
            <ac:grpSpMk id="272" creationId="{62CD152F-B1E7-4E17-8907-7D64D5DFC150}"/>
          </ac:grpSpMkLst>
        </pc:grpChg>
        <pc:grpChg chg="del mod">
          <ac:chgData name="Manal El Bakkouri" userId="8b130982-2e3f-4164-b881-fd3a2e4b2453" providerId="ADAL" clId="{4457FA57-250B-44AC-8655-05D46C5A3D8A}" dt="2023-05-31T15:13:27.480" v="130" actId="165"/>
          <ac:grpSpMkLst>
            <pc:docMk/>
            <pc:sldMk cId="1164779254" sldId="230717668"/>
            <ac:grpSpMk id="429" creationId="{2759A0B7-0917-4267-A36D-77DC4780DF33}"/>
          </ac:grpSpMkLst>
        </pc:grpChg>
        <pc:grpChg chg="del mod topLvl">
          <ac:chgData name="Manal El Bakkouri" userId="8b130982-2e3f-4164-b881-fd3a2e4b2453" providerId="ADAL" clId="{4457FA57-250B-44AC-8655-05D46C5A3D8A}" dt="2023-05-31T15:13:35.298" v="131" actId="165"/>
          <ac:grpSpMkLst>
            <pc:docMk/>
            <pc:sldMk cId="1164779254" sldId="230717668"/>
            <ac:grpSpMk id="430" creationId="{214254ED-8B19-4B73-AFBC-6DD9AA062E90}"/>
          </ac:grpSpMkLst>
        </pc:grpChg>
        <pc:grpChg chg="del mod topLvl">
          <ac:chgData name="Manal El Bakkouri" userId="8b130982-2e3f-4164-b881-fd3a2e4b2453" providerId="ADAL" clId="{4457FA57-250B-44AC-8655-05D46C5A3D8A}" dt="2023-05-31T15:20:12.545" v="267" actId="478"/>
          <ac:grpSpMkLst>
            <pc:docMk/>
            <pc:sldMk cId="1164779254" sldId="230717668"/>
            <ac:grpSpMk id="437" creationId="{20C8C50F-D65E-4A2B-9C42-AF371A92BCBE}"/>
          </ac:grpSpMkLst>
        </pc:grpChg>
        <pc:grpChg chg="add del mod topLvl">
          <ac:chgData name="Manal El Bakkouri" userId="8b130982-2e3f-4164-b881-fd3a2e4b2453" providerId="ADAL" clId="{4457FA57-250B-44AC-8655-05D46C5A3D8A}" dt="2023-05-31T15:13:51.413" v="134" actId="165"/>
          <ac:grpSpMkLst>
            <pc:docMk/>
            <pc:sldMk cId="1164779254" sldId="230717668"/>
            <ac:grpSpMk id="438" creationId="{D7E19C55-C58F-4525-A47D-8456E1F0AF7E}"/>
          </ac:grpSpMkLst>
        </pc:grpChg>
        <pc:grpChg chg="del mod topLvl">
          <ac:chgData name="Manal El Bakkouri" userId="8b130982-2e3f-4164-b881-fd3a2e4b2453" providerId="ADAL" clId="{4457FA57-250B-44AC-8655-05D46C5A3D8A}" dt="2023-05-31T15:20:09.950" v="265" actId="478"/>
          <ac:grpSpMkLst>
            <pc:docMk/>
            <pc:sldMk cId="1164779254" sldId="230717668"/>
            <ac:grpSpMk id="439" creationId="{15B7A845-D3C2-4937-ACE4-8AEB421DE5EC}"/>
          </ac:grpSpMkLst>
        </pc:grpChg>
        <pc:grpChg chg="del mod topLvl">
          <ac:chgData name="Manal El Bakkouri" userId="8b130982-2e3f-4164-b881-fd3a2e4b2453" providerId="ADAL" clId="{4457FA57-250B-44AC-8655-05D46C5A3D8A}" dt="2023-05-31T15:20:09.950" v="265" actId="478"/>
          <ac:grpSpMkLst>
            <pc:docMk/>
            <pc:sldMk cId="1164779254" sldId="230717668"/>
            <ac:grpSpMk id="440" creationId="{0C43DF61-F1D2-422B-8CD2-F6EB42D318BE}"/>
          </ac:grpSpMkLst>
        </pc:grpChg>
        <pc:grpChg chg="del mod topLvl">
          <ac:chgData name="Manal El Bakkouri" userId="8b130982-2e3f-4164-b881-fd3a2e4b2453" providerId="ADAL" clId="{4457FA57-250B-44AC-8655-05D46C5A3D8A}" dt="2023-05-31T15:20:11.845" v="266" actId="478"/>
          <ac:grpSpMkLst>
            <pc:docMk/>
            <pc:sldMk cId="1164779254" sldId="230717668"/>
            <ac:grpSpMk id="441" creationId="{9D24B59A-6940-4728-9A7A-BCC5A260BE1D}"/>
          </ac:grpSpMkLst>
        </pc:grpChg>
        <pc:grpChg chg="del mod topLvl">
          <ac:chgData name="Manal El Bakkouri" userId="8b130982-2e3f-4164-b881-fd3a2e4b2453" providerId="ADAL" clId="{4457FA57-250B-44AC-8655-05D46C5A3D8A}" dt="2023-05-31T15:20:09.950" v="265" actId="478"/>
          <ac:grpSpMkLst>
            <pc:docMk/>
            <pc:sldMk cId="1164779254" sldId="230717668"/>
            <ac:grpSpMk id="442" creationId="{E134FE9E-7A4F-448A-8908-523F0C85AFBA}"/>
          </ac:grpSpMkLst>
        </pc:grpChg>
        <pc:grpChg chg="del mod topLvl">
          <ac:chgData name="Manal El Bakkouri" userId="8b130982-2e3f-4164-b881-fd3a2e4b2453" providerId="ADAL" clId="{4457FA57-250B-44AC-8655-05D46C5A3D8A}" dt="2023-05-31T15:20:09.950" v="265" actId="478"/>
          <ac:grpSpMkLst>
            <pc:docMk/>
            <pc:sldMk cId="1164779254" sldId="230717668"/>
            <ac:grpSpMk id="443" creationId="{DD7F2B97-4630-4912-A7ED-541A8EFE77EF}"/>
          </ac:grpSpMkLst>
        </pc:grpChg>
        <pc:picChg chg="mod">
          <ac:chgData name="Manal El Bakkouri" userId="8b130982-2e3f-4164-b881-fd3a2e4b2453" providerId="ADAL" clId="{4457FA57-250B-44AC-8655-05D46C5A3D8A}" dt="2023-05-31T15:27:41.337" v="366" actId="14100"/>
          <ac:picMkLst>
            <pc:docMk/>
            <pc:sldMk cId="1164779254" sldId="230717668"/>
            <ac:picMk id="4" creationId="{4B59B698-8FD0-4574-A7F2-86213F718AED}"/>
          </ac:picMkLst>
        </pc:picChg>
        <pc:picChg chg="mod">
          <ac:chgData name="Manal El Bakkouri" userId="8b130982-2e3f-4164-b881-fd3a2e4b2453" providerId="ADAL" clId="{4457FA57-250B-44AC-8655-05D46C5A3D8A}" dt="2023-05-31T15:29:42.705" v="375" actId="2084"/>
          <ac:picMkLst>
            <pc:docMk/>
            <pc:sldMk cId="1164779254" sldId="230717668"/>
            <ac:picMk id="559" creationId="{41BFC673-DDA6-48BE-85F9-CDC5E04FDACD}"/>
          </ac:picMkLst>
        </pc:picChg>
        <pc:picChg chg="mod">
          <ac:chgData name="Manal El Bakkouri" userId="8b130982-2e3f-4164-b881-fd3a2e4b2453" providerId="ADAL" clId="{4457FA57-250B-44AC-8655-05D46C5A3D8A}" dt="2023-05-31T15:21:22.480" v="291" actId="1076"/>
          <ac:picMkLst>
            <pc:docMk/>
            <pc:sldMk cId="1164779254" sldId="230717668"/>
            <ac:picMk id="564" creationId="{42BBA6A0-32D7-4679-95C3-DA3159568FCB}"/>
          </ac:picMkLst>
        </pc:picChg>
        <pc:picChg chg="mod">
          <ac:chgData name="Manal El Bakkouri" userId="8b130982-2e3f-4164-b881-fd3a2e4b2453" providerId="ADAL" clId="{4457FA57-250B-44AC-8655-05D46C5A3D8A}" dt="2023-05-31T15:21:49.153" v="298" actId="1076"/>
          <ac:picMkLst>
            <pc:docMk/>
            <pc:sldMk cId="1164779254" sldId="230717668"/>
            <ac:picMk id="565" creationId="{0386A914-2B75-45C9-ABAF-D89C1F995B86}"/>
          </ac:picMkLst>
        </pc:picChg>
        <pc:picChg chg="mod">
          <ac:chgData name="Manal El Bakkouri" userId="8b130982-2e3f-4164-b881-fd3a2e4b2453" providerId="ADAL" clId="{4457FA57-250B-44AC-8655-05D46C5A3D8A}" dt="2023-05-31T15:21:52.086" v="299" actId="14100"/>
          <ac:picMkLst>
            <pc:docMk/>
            <pc:sldMk cId="1164779254" sldId="230717668"/>
            <ac:picMk id="566" creationId="{7EDE5560-0BBF-433A-95A4-AE9B3C3AED4B}"/>
          </ac:picMkLst>
        </pc:picChg>
        <pc:cxnChg chg="add del">
          <ac:chgData name="Manal El Bakkouri" userId="8b130982-2e3f-4164-b881-fd3a2e4b2453" providerId="ADAL" clId="{4457FA57-250B-44AC-8655-05D46C5A3D8A}" dt="2023-05-31T15:22:57.152" v="304" actId="478"/>
          <ac:cxnSpMkLst>
            <pc:docMk/>
            <pc:sldMk cId="1164779254" sldId="230717668"/>
            <ac:cxnSpMk id="9" creationId="{0F3A67B4-458E-4E4F-9E3F-FB6E9AFE3E6F}"/>
          </ac:cxnSpMkLst>
        </pc:cxnChg>
        <pc:cxnChg chg="mod">
          <ac:chgData name="Manal El Bakkouri" userId="8b130982-2e3f-4164-b881-fd3a2e4b2453" providerId="ADAL" clId="{4457FA57-250B-44AC-8655-05D46C5A3D8A}" dt="2023-05-31T16:30:16.576" v="413" actId="14100"/>
          <ac:cxnSpMkLst>
            <pc:docMk/>
            <pc:sldMk cId="1164779254" sldId="230717668"/>
            <ac:cxnSpMk id="192" creationId="{FFA0365C-058D-419F-92A9-39DE56EC407C}"/>
          </ac:cxnSpMkLst>
        </pc:cxnChg>
        <pc:cxnChg chg="mod">
          <ac:chgData name="Manal El Bakkouri" userId="8b130982-2e3f-4164-b881-fd3a2e4b2453" providerId="ADAL" clId="{4457FA57-250B-44AC-8655-05D46C5A3D8A}" dt="2023-05-31T15:18:08.692" v="169" actId="1076"/>
          <ac:cxnSpMkLst>
            <pc:docMk/>
            <pc:sldMk cId="1164779254" sldId="230717668"/>
            <ac:cxnSpMk id="201" creationId="{D2BB64AB-5292-417B-9275-5EF328B7674A}"/>
          </ac:cxnSpMkLst>
        </pc:cxnChg>
        <pc:cxnChg chg="mod">
          <ac:chgData name="Manal El Bakkouri" userId="8b130982-2e3f-4164-b881-fd3a2e4b2453" providerId="ADAL" clId="{4457FA57-250B-44AC-8655-05D46C5A3D8A}" dt="2023-05-31T15:18:08.692" v="169" actId="1076"/>
          <ac:cxnSpMkLst>
            <pc:docMk/>
            <pc:sldMk cId="1164779254" sldId="230717668"/>
            <ac:cxnSpMk id="203" creationId="{26F9B049-8A5C-45DD-BB66-F9DE7691606B}"/>
          </ac:cxnSpMkLst>
        </pc:cxnChg>
        <pc:cxnChg chg="mod">
          <ac:chgData name="Manal El Bakkouri" userId="8b130982-2e3f-4164-b881-fd3a2e4b2453" providerId="ADAL" clId="{4457FA57-250B-44AC-8655-05D46C5A3D8A}" dt="2023-05-31T15:18:08.692" v="169" actId="1076"/>
          <ac:cxnSpMkLst>
            <pc:docMk/>
            <pc:sldMk cId="1164779254" sldId="230717668"/>
            <ac:cxnSpMk id="206" creationId="{25ECD9FE-2325-4257-B8BA-810D205BB9D4}"/>
          </ac:cxnSpMkLst>
        </pc:cxnChg>
        <pc:cxnChg chg="mod">
          <ac:chgData name="Manal El Bakkouri" userId="8b130982-2e3f-4164-b881-fd3a2e4b2453" providerId="ADAL" clId="{4457FA57-250B-44AC-8655-05D46C5A3D8A}" dt="2023-05-31T15:18:08.692" v="169" actId="1076"/>
          <ac:cxnSpMkLst>
            <pc:docMk/>
            <pc:sldMk cId="1164779254" sldId="230717668"/>
            <ac:cxnSpMk id="208" creationId="{BAE5CBD0-382D-4CF7-AC9F-DAADEC7E225A}"/>
          </ac:cxnSpMkLst>
        </pc:cxnChg>
        <pc:cxnChg chg="mod">
          <ac:chgData name="Manal El Bakkouri" userId="8b130982-2e3f-4164-b881-fd3a2e4b2453" providerId="ADAL" clId="{4457FA57-250B-44AC-8655-05D46C5A3D8A}" dt="2023-05-31T15:18:08.692" v="169" actId="1076"/>
          <ac:cxnSpMkLst>
            <pc:docMk/>
            <pc:sldMk cId="1164779254" sldId="230717668"/>
            <ac:cxnSpMk id="210" creationId="{77AFC1D3-1F7D-44EC-AE64-54B94F2D4D64}"/>
          </ac:cxnSpMkLst>
        </pc:cxnChg>
        <pc:cxnChg chg="mod">
          <ac:chgData name="Manal El Bakkouri" userId="8b130982-2e3f-4164-b881-fd3a2e4b2453" providerId="ADAL" clId="{4457FA57-250B-44AC-8655-05D46C5A3D8A}" dt="2023-05-31T15:18:08.692" v="169" actId="1076"/>
          <ac:cxnSpMkLst>
            <pc:docMk/>
            <pc:sldMk cId="1164779254" sldId="230717668"/>
            <ac:cxnSpMk id="213" creationId="{0838903D-1555-48FC-A9C6-795664571790}"/>
          </ac:cxnSpMkLst>
        </pc:cxnChg>
        <pc:cxnChg chg="mod">
          <ac:chgData name="Manal El Bakkouri" userId="8b130982-2e3f-4164-b881-fd3a2e4b2453" providerId="ADAL" clId="{4457FA57-250B-44AC-8655-05D46C5A3D8A}" dt="2023-05-31T15:18:08.692" v="169" actId="1076"/>
          <ac:cxnSpMkLst>
            <pc:docMk/>
            <pc:sldMk cId="1164779254" sldId="230717668"/>
            <ac:cxnSpMk id="215" creationId="{19E0B2F5-334B-499E-8BB0-01CE364E6BF6}"/>
          </ac:cxnSpMkLst>
        </pc:cxnChg>
        <pc:cxnChg chg="mod">
          <ac:chgData name="Manal El Bakkouri" userId="8b130982-2e3f-4164-b881-fd3a2e4b2453" providerId="ADAL" clId="{4457FA57-250B-44AC-8655-05D46C5A3D8A}" dt="2023-05-31T15:18:08.692" v="169" actId="1076"/>
          <ac:cxnSpMkLst>
            <pc:docMk/>
            <pc:sldMk cId="1164779254" sldId="230717668"/>
            <ac:cxnSpMk id="219" creationId="{B6CADAF3-2B95-4836-A110-D7BA136A46E9}"/>
          </ac:cxnSpMkLst>
        </pc:cxnChg>
        <pc:cxnChg chg="mod">
          <ac:chgData name="Manal El Bakkouri" userId="8b130982-2e3f-4164-b881-fd3a2e4b2453" providerId="ADAL" clId="{4457FA57-250B-44AC-8655-05D46C5A3D8A}" dt="2023-05-31T15:18:08.692" v="169" actId="1076"/>
          <ac:cxnSpMkLst>
            <pc:docMk/>
            <pc:sldMk cId="1164779254" sldId="230717668"/>
            <ac:cxnSpMk id="224" creationId="{483FCA0A-160D-4D54-9E4E-F2177B5AD78E}"/>
          </ac:cxnSpMkLst>
        </pc:cxnChg>
        <pc:cxnChg chg="del">
          <ac:chgData name="Manal El Bakkouri" userId="8b130982-2e3f-4164-b881-fd3a2e4b2453" providerId="ADAL" clId="{4457FA57-250B-44AC-8655-05D46C5A3D8A}" dt="2023-05-31T15:23:09.939" v="307" actId="478"/>
          <ac:cxnSpMkLst>
            <pc:docMk/>
            <pc:sldMk cId="1164779254" sldId="230717668"/>
            <ac:cxnSpMk id="229" creationId="{635B23EC-37F6-4B9F-96EC-61FD7CF34B59}"/>
          </ac:cxnSpMkLst>
        </pc:cxnChg>
      </pc:sldChg>
      <pc:sldChg chg="addSp delSp modSp del mod modTransition modAnim">
        <pc:chgData name="Manal El Bakkouri" userId="8b130982-2e3f-4164-b881-fd3a2e4b2453" providerId="ADAL" clId="{4457FA57-250B-44AC-8655-05D46C5A3D8A}" dt="2023-05-31T15:01:02.940" v="13" actId="2696"/>
        <pc:sldMkLst>
          <pc:docMk/>
          <pc:sldMk cId="2238209447" sldId="230717669"/>
        </pc:sldMkLst>
        <pc:spChg chg="mod">
          <ac:chgData name="Manal El Bakkouri" userId="8b130982-2e3f-4164-b881-fd3a2e4b2453" providerId="ADAL" clId="{4457FA57-250B-44AC-8655-05D46C5A3D8A}" dt="2023-05-31T14:58:06.453" v="0" actId="164"/>
          <ac:spMkLst>
            <pc:docMk/>
            <pc:sldMk cId="2238209447" sldId="230717669"/>
            <ac:spMk id="40" creationId="{AC76D353-BD55-4088-9CBF-727B122B69AE}"/>
          </ac:spMkLst>
        </pc:spChg>
        <pc:spChg chg="mod">
          <ac:chgData name="Manal El Bakkouri" userId="8b130982-2e3f-4164-b881-fd3a2e4b2453" providerId="ADAL" clId="{4457FA57-250B-44AC-8655-05D46C5A3D8A}" dt="2023-05-31T14:58:16.043" v="1" actId="164"/>
          <ac:spMkLst>
            <pc:docMk/>
            <pc:sldMk cId="2238209447" sldId="230717669"/>
            <ac:spMk id="41" creationId="{06A8CDE4-41F6-4993-9716-2ACC00301977}"/>
          </ac:spMkLst>
        </pc:spChg>
        <pc:spChg chg="mod">
          <ac:chgData name="Manal El Bakkouri" userId="8b130982-2e3f-4164-b881-fd3a2e4b2453" providerId="ADAL" clId="{4457FA57-250B-44AC-8655-05D46C5A3D8A}" dt="2023-05-31T14:58:06.453" v="0" actId="164"/>
          <ac:spMkLst>
            <pc:docMk/>
            <pc:sldMk cId="2238209447" sldId="230717669"/>
            <ac:spMk id="44" creationId="{6E36F59C-E86C-4EC0-8764-DABF64A569DC}"/>
          </ac:spMkLst>
        </pc:spChg>
        <pc:spChg chg="mod">
          <ac:chgData name="Manal El Bakkouri" userId="8b130982-2e3f-4164-b881-fd3a2e4b2453" providerId="ADAL" clId="{4457FA57-250B-44AC-8655-05D46C5A3D8A}" dt="2023-05-31T14:58:16.043" v="1" actId="164"/>
          <ac:spMkLst>
            <pc:docMk/>
            <pc:sldMk cId="2238209447" sldId="230717669"/>
            <ac:spMk id="45" creationId="{B78287DF-417A-4129-80D6-173AF165856B}"/>
          </ac:spMkLst>
        </pc:spChg>
        <pc:grpChg chg="add del mod">
          <ac:chgData name="Manal El Bakkouri" userId="8b130982-2e3f-4164-b881-fd3a2e4b2453" providerId="ADAL" clId="{4457FA57-250B-44AC-8655-05D46C5A3D8A}" dt="2023-05-31T14:59:14.509" v="8" actId="478"/>
          <ac:grpSpMkLst>
            <pc:docMk/>
            <pc:sldMk cId="2238209447" sldId="230717669"/>
            <ac:grpSpMk id="2" creationId="{9B139A0A-9483-4888-9F8C-49A7C1C1CC57}"/>
          </ac:grpSpMkLst>
        </pc:grpChg>
        <pc:grpChg chg="add del mod">
          <ac:chgData name="Manal El Bakkouri" userId="8b130982-2e3f-4164-b881-fd3a2e4b2453" providerId="ADAL" clId="{4457FA57-250B-44AC-8655-05D46C5A3D8A}" dt="2023-05-31T14:59:13.396" v="7" actId="478"/>
          <ac:grpSpMkLst>
            <pc:docMk/>
            <pc:sldMk cId="2238209447" sldId="230717669"/>
            <ac:grpSpMk id="3" creationId="{4169FA2E-4580-47EB-B244-A0D8489A824F}"/>
          </ac:grpSpMkLst>
        </pc:grpChg>
        <pc:picChg chg="mod">
          <ac:chgData name="Manal El Bakkouri" userId="8b130982-2e3f-4164-b881-fd3a2e4b2453" providerId="ADAL" clId="{4457FA57-250B-44AC-8655-05D46C5A3D8A}" dt="2023-05-31T14:58:06.453" v="0" actId="164"/>
          <ac:picMkLst>
            <pc:docMk/>
            <pc:sldMk cId="2238209447" sldId="230717669"/>
            <ac:picMk id="37" creationId="{E7EA09C7-DD06-471E-91D1-88DD9DAF3C59}"/>
          </ac:picMkLst>
        </pc:picChg>
        <pc:picChg chg="mod">
          <ac:chgData name="Manal El Bakkouri" userId="8b130982-2e3f-4164-b881-fd3a2e4b2453" providerId="ADAL" clId="{4457FA57-250B-44AC-8655-05D46C5A3D8A}" dt="2023-05-31T14:58:16.043" v="1" actId="164"/>
          <ac:picMkLst>
            <pc:docMk/>
            <pc:sldMk cId="2238209447" sldId="230717669"/>
            <ac:picMk id="38" creationId="{273C6E95-E83C-43DE-8A0F-5E576E14987D}"/>
          </ac:picMkLst>
        </pc:picChg>
      </pc:sldChg>
      <pc:sldChg chg="delSp add del mod modTransition">
        <pc:chgData name="Manal El Bakkouri" userId="8b130982-2e3f-4164-b881-fd3a2e4b2453" providerId="ADAL" clId="{4457FA57-250B-44AC-8655-05D46C5A3D8A}" dt="2023-05-31T15:00:55.225" v="12" actId="2696"/>
        <pc:sldMkLst>
          <pc:docMk/>
          <pc:sldMk cId="396831958" sldId="230717670"/>
        </pc:sldMkLst>
        <pc:spChg chg="del topLvl">
          <ac:chgData name="Manal El Bakkouri" userId="8b130982-2e3f-4164-b881-fd3a2e4b2453" providerId="ADAL" clId="{4457FA57-250B-44AC-8655-05D46C5A3D8A}" dt="2023-05-31T14:59:03.590" v="6" actId="478"/>
          <ac:spMkLst>
            <pc:docMk/>
            <pc:sldMk cId="396831958" sldId="230717670"/>
            <ac:spMk id="41" creationId="{06A8CDE4-41F6-4993-9716-2ACC00301977}"/>
          </ac:spMkLst>
        </pc:spChg>
        <pc:spChg chg="del topLvl">
          <ac:chgData name="Manal El Bakkouri" userId="8b130982-2e3f-4164-b881-fd3a2e4b2453" providerId="ADAL" clId="{4457FA57-250B-44AC-8655-05D46C5A3D8A}" dt="2023-05-31T14:59:01.670" v="5" actId="478"/>
          <ac:spMkLst>
            <pc:docMk/>
            <pc:sldMk cId="396831958" sldId="230717670"/>
            <ac:spMk id="45" creationId="{B78287DF-417A-4129-80D6-173AF165856B}"/>
          </ac:spMkLst>
        </pc:spChg>
        <pc:grpChg chg="del">
          <ac:chgData name="Manal El Bakkouri" userId="8b130982-2e3f-4164-b881-fd3a2e4b2453" providerId="ADAL" clId="{4457FA57-250B-44AC-8655-05D46C5A3D8A}" dt="2023-05-31T14:59:01.670" v="5" actId="478"/>
          <ac:grpSpMkLst>
            <pc:docMk/>
            <pc:sldMk cId="396831958" sldId="230717670"/>
            <ac:grpSpMk id="3" creationId="{4169FA2E-4580-47EB-B244-A0D8489A824F}"/>
          </ac:grpSpMkLst>
        </pc:grpChg>
        <pc:picChg chg="del">
          <ac:chgData name="Manal El Bakkouri" userId="8b130982-2e3f-4164-b881-fd3a2e4b2453" providerId="ADAL" clId="{4457FA57-250B-44AC-8655-05D46C5A3D8A}" dt="2023-05-31T14:58:53.264" v="4" actId="478"/>
          <ac:picMkLst>
            <pc:docMk/>
            <pc:sldMk cId="396831958" sldId="230717670"/>
            <ac:picMk id="38" creationId="{273C6E95-E83C-43DE-8A0F-5E576E14987D}"/>
          </ac:picMkLst>
        </pc:picChg>
      </pc:sldChg>
      <pc:sldChg chg="addSp delSp modSp add mod modAnim modNotesTx">
        <pc:chgData name="Manal El Bakkouri" userId="8b130982-2e3f-4164-b881-fd3a2e4b2453" providerId="ADAL" clId="{4457FA57-250B-44AC-8655-05D46C5A3D8A}" dt="2023-06-09T11:22:58.179" v="21658" actId="12788"/>
        <pc:sldMkLst>
          <pc:docMk/>
          <pc:sldMk cId="106205287" sldId="230717671"/>
        </pc:sldMkLst>
        <pc:spChg chg="add mod">
          <ac:chgData name="Manal El Bakkouri" userId="8b130982-2e3f-4164-b881-fd3a2e4b2453" providerId="ADAL" clId="{4457FA57-250B-44AC-8655-05D46C5A3D8A}" dt="2023-06-09T11:21:10" v="21639" actId="165"/>
          <ac:spMkLst>
            <pc:docMk/>
            <pc:sldMk cId="106205287" sldId="230717671"/>
            <ac:spMk id="4" creationId="{B97323CA-AA5E-4DFE-B208-8FB9158EA0D0}"/>
          </ac:spMkLst>
        </pc:spChg>
        <pc:spChg chg="add del mod">
          <ac:chgData name="Manal El Bakkouri" userId="8b130982-2e3f-4164-b881-fd3a2e4b2453" providerId="ADAL" clId="{4457FA57-250B-44AC-8655-05D46C5A3D8A}" dt="2023-06-04T11:31:51.074" v="6763" actId="478"/>
          <ac:spMkLst>
            <pc:docMk/>
            <pc:sldMk cId="106205287" sldId="230717671"/>
            <ac:spMk id="17" creationId="{3A3C9478-81E3-46F1-A90B-5E602CAEE9B9}"/>
          </ac:spMkLst>
        </pc:spChg>
        <pc:spChg chg="mod">
          <ac:chgData name="Manal El Bakkouri" userId="8b130982-2e3f-4164-b881-fd3a2e4b2453" providerId="ADAL" clId="{4457FA57-250B-44AC-8655-05D46C5A3D8A}" dt="2023-06-09T11:21:20.486" v="21641" actId="1076"/>
          <ac:spMkLst>
            <pc:docMk/>
            <pc:sldMk cId="106205287" sldId="230717671"/>
            <ac:spMk id="17" creationId="{C85D00BC-F8B8-4CE8-A93F-F6B78A0CFEBB}"/>
          </ac:spMkLst>
        </pc:spChg>
        <pc:spChg chg="del mod">
          <ac:chgData name="Manal El Bakkouri" userId="8b130982-2e3f-4164-b881-fd3a2e4b2453" providerId="ADAL" clId="{4457FA57-250B-44AC-8655-05D46C5A3D8A}" dt="2023-06-09T11:19:30.692" v="21613" actId="478"/>
          <ac:spMkLst>
            <pc:docMk/>
            <pc:sldMk cId="106205287" sldId="230717671"/>
            <ac:spMk id="18" creationId="{8574A36D-9DC9-43F6-A93D-85D76499FCC6}"/>
          </ac:spMkLst>
        </pc:spChg>
        <pc:spChg chg="add del mod">
          <ac:chgData name="Manal El Bakkouri" userId="8b130982-2e3f-4164-b881-fd3a2e4b2453" providerId="ADAL" clId="{4457FA57-250B-44AC-8655-05D46C5A3D8A}" dt="2023-06-04T11:31:50.073" v="6762" actId="478"/>
          <ac:spMkLst>
            <pc:docMk/>
            <pc:sldMk cId="106205287" sldId="230717671"/>
            <ac:spMk id="18" creationId="{86943DD3-DB27-47E7-8A97-9E2170E20D83}"/>
          </ac:spMkLst>
        </pc:spChg>
        <pc:spChg chg="add del mod">
          <ac:chgData name="Manal El Bakkouri" userId="8b130982-2e3f-4164-b881-fd3a2e4b2453" providerId="ADAL" clId="{4457FA57-250B-44AC-8655-05D46C5A3D8A}" dt="2023-06-04T11:40:25.299" v="6922" actId="478"/>
          <ac:spMkLst>
            <pc:docMk/>
            <pc:sldMk cId="106205287" sldId="230717671"/>
            <ac:spMk id="19" creationId="{804779CB-C6FE-4BE1-8D26-1119622E945C}"/>
          </ac:spMkLst>
        </pc:spChg>
        <pc:spChg chg="mod">
          <ac:chgData name="Manal El Bakkouri" userId="8b130982-2e3f-4164-b881-fd3a2e4b2453" providerId="ADAL" clId="{4457FA57-250B-44AC-8655-05D46C5A3D8A}" dt="2023-06-09T11:21:20.486" v="21641" actId="1076"/>
          <ac:spMkLst>
            <pc:docMk/>
            <pc:sldMk cId="106205287" sldId="230717671"/>
            <ac:spMk id="19" creationId="{DB2AD1CB-6A8B-485B-8029-EB74E9CC5A6C}"/>
          </ac:spMkLst>
        </pc:spChg>
        <pc:spChg chg="add mod topLvl">
          <ac:chgData name="Manal El Bakkouri" userId="8b130982-2e3f-4164-b881-fd3a2e4b2453" providerId="ADAL" clId="{4457FA57-250B-44AC-8655-05D46C5A3D8A}" dt="2023-06-09T11:22:11.990" v="21654" actId="12788"/>
          <ac:spMkLst>
            <pc:docMk/>
            <pc:sldMk cId="106205287" sldId="230717671"/>
            <ac:spMk id="20" creationId="{859403AE-A728-4C60-B8EA-1E7F215DE12B}"/>
          </ac:spMkLst>
        </pc:spChg>
        <pc:spChg chg="mod">
          <ac:chgData name="Manal El Bakkouri" userId="8b130982-2e3f-4164-b881-fd3a2e4b2453" providerId="ADAL" clId="{4457FA57-250B-44AC-8655-05D46C5A3D8A}" dt="2023-06-09T11:21:10" v="21639" actId="165"/>
          <ac:spMkLst>
            <pc:docMk/>
            <pc:sldMk cId="106205287" sldId="230717671"/>
            <ac:spMk id="25" creationId="{ED089B82-7E89-448D-AF49-D046D6270AD1}"/>
          </ac:spMkLst>
        </pc:spChg>
        <pc:spChg chg="mod">
          <ac:chgData name="Manal El Bakkouri" userId="8b130982-2e3f-4164-b881-fd3a2e4b2453" providerId="ADAL" clId="{4457FA57-250B-44AC-8655-05D46C5A3D8A}" dt="2023-06-09T11:21:10" v="21639" actId="165"/>
          <ac:spMkLst>
            <pc:docMk/>
            <pc:sldMk cId="106205287" sldId="230717671"/>
            <ac:spMk id="26" creationId="{85E62A2B-7747-4B54-9573-B5460ED3DAA8}"/>
          </ac:spMkLst>
        </pc:spChg>
        <pc:spChg chg="mod">
          <ac:chgData name="Manal El Bakkouri" userId="8b130982-2e3f-4164-b881-fd3a2e4b2453" providerId="ADAL" clId="{4457FA57-250B-44AC-8655-05D46C5A3D8A}" dt="2023-06-09T11:21:10" v="21639" actId="165"/>
          <ac:spMkLst>
            <pc:docMk/>
            <pc:sldMk cId="106205287" sldId="230717671"/>
            <ac:spMk id="27" creationId="{24A14519-010C-4D59-BAF6-0FECAA95E629}"/>
          </ac:spMkLst>
        </pc:spChg>
        <pc:spChg chg="mod ord topLvl">
          <ac:chgData name="Manal El Bakkouri" userId="8b130982-2e3f-4164-b881-fd3a2e4b2453" providerId="ADAL" clId="{4457FA57-250B-44AC-8655-05D46C5A3D8A}" dt="2023-06-09T11:21:10" v="21639" actId="165"/>
          <ac:spMkLst>
            <pc:docMk/>
            <pc:sldMk cId="106205287" sldId="230717671"/>
            <ac:spMk id="39" creationId="{CE79FB6D-48E1-4F12-8AB2-8B1F28799D80}"/>
          </ac:spMkLst>
        </pc:spChg>
        <pc:spChg chg="mod ord topLvl">
          <ac:chgData name="Manal El Bakkouri" userId="8b130982-2e3f-4164-b881-fd3a2e4b2453" providerId="ADAL" clId="{4457FA57-250B-44AC-8655-05D46C5A3D8A}" dt="2023-06-04T11:35:07.891" v="6812" actId="12788"/>
          <ac:spMkLst>
            <pc:docMk/>
            <pc:sldMk cId="106205287" sldId="230717671"/>
            <ac:spMk id="40" creationId="{AC76D353-BD55-4088-9CBF-727B122B69AE}"/>
          </ac:spMkLst>
        </pc:spChg>
        <pc:spChg chg="mod ord topLvl">
          <ac:chgData name="Manal El Bakkouri" userId="8b130982-2e3f-4164-b881-fd3a2e4b2453" providerId="ADAL" clId="{4457FA57-250B-44AC-8655-05D46C5A3D8A}" dt="2023-06-09T11:22:11.990" v="21654" actId="12788"/>
          <ac:spMkLst>
            <pc:docMk/>
            <pc:sldMk cId="106205287" sldId="230717671"/>
            <ac:spMk id="41" creationId="{06A8CDE4-41F6-4993-9716-2ACC00301977}"/>
          </ac:spMkLst>
        </pc:spChg>
        <pc:spChg chg="mod ord topLvl">
          <ac:chgData name="Manal El Bakkouri" userId="8b130982-2e3f-4164-b881-fd3a2e4b2453" providerId="ADAL" clId="{4457FA57-250B-44AC-8655-05D46C5A3D8A}" dt="2023-06-09T11:21:10" v="21639" actId="165"/>
          <ac:spMkLst>
            <pc:docMk/>
            <pc:sldMk cId="106205287" sldId="230717671"/>
            <ac:spMk id="43" creationId="{99B8748E-E8C6-48F9-8C6A-D5F14347E275}"/>
          </ac:spMkLst>
        </pc:spChg>
        <pc:spChg chg="mod ord topLvl">
          <ac:chgData name="Manal El Bakkouri" userId="8b130982-2e3f-4164-b881-fd3a2e4b2453" providerId="ADAL" clId="{4457FA57-250B-44AC-8655-05D46C5A3D8A}" dt="2023-06-04T11:40:26.482" v="6923" actId="20577"/>
          <ac:spMkLst>
            <pc:docMk/>
            <pc:sldMk cId="106205287" sldId="230717671"/>
            <ac:spMk id="44" creationId="{6E36F59C-E86C-4EC0-8764-DABF64A569DC}"/>
          </ac:spMkLst>
        </pc:spChg>
        <pc:spChg chg="mod ord topLvl">
          <ac:chgData name="Manal El Bakkouri" userId="8b130982-2e3f-4164-b881-fd3a2e4b2453" providerId="ADAL" clId="{4457FA57-250B-44AC-8655-05D46C5A3D8A}" dt="2023-06-09T11:22:02.330" v="21652" actId="164"/>
          <ac:spMkLst>
            <pc:docMk/>
            <pc:sldMk cId="106205287" sldId="230717671"/>
            <ac:spMk id="45" creationId="{B78287DF-417A-4129-80D6-173AF165856B}"/>
          </ac:spMkLst>
        </pc:spChg>
        <pc:grpChg chg="add del mod">
          <ac:chgData name="Manal El Bakkouri" userId="8b130982-2e3f-4164-b881-fd3a2e4b2453" providerId="ADAL" clId="{4457FA57-250B-44AC-8655-05D46C5A3D8A}" dt="2023-06-09T11:21:10" v="21639" actId="165"/>
          <ac:grpSpMkLst>
            <pc:docMk/>
            <pc:sldMk cId="106205287" sldId="230717671"/>
            <ac:grpSpMk id="2" creationId="{40EA8551-550B-4503-B6E0-B9592CAC75CE}"/>
          </ac:grpSpMkLst>
        </pc:grpChg>
        <pc:grpChg chg="del">
          <ac:chgData name="Manal El Bakkouri" userId="8b130982-2e3f-4164-b881-fd3a2e4b2453" providerId="ADAL" clId="{4457FA57-250B-44AC-8655-05D46C5A3D8A}" dt="2023-06-04T11:34:13.098" v="6799" actId="165"/>
          <ac:grpSpMkLst>
            <pc:docMk/>
            <pc:sldMk cId="106205287" sldId="230717671"/>
            <ac:grpSpMk id="2" creationId="{9B139A0A-9483-4888-9F8C-49A7C1C1CC57}"/>
          </ac:grpSpMkLst>
        </pc:grpChg>
        <pc:grpChg chg="add mod">
          <ac:chgData name="Manal El Bakkouri" userId="8b130982-2e3f-4164-b881-fd3a2e4b2453" providerId="ADAL" clId="{4457FA57-250B-44AC-8655-05D46C5A3D8A}" dt="2023-06-09T11:22:53.803" v="21657" actId="164"/>
          <ac:grpSpMkLst>
            <pc:docMk/>
            <pc:sldMk cId="106205287" sldId="230717671"/>
            <ac:grpSpMk id="3" creationId="{2EEF368F-4D68-4E1C-89FB-20B5CB2D4348}"/>
          </ac:grpSpMkLst>
        </pc:grpChg>
        <pc:grpChg chg="del">
          <ac:chgData name="Manal El Bakkouri" userId="8b130982-2e3f-4164-b881-fd3a2e4b2453" providerId="ADAL" clId="{4457FA57-250B-44AC-8655-05D46C5A3D8A}" dt="2023-06-04T11:35:23.447" v="6816" actId="165"/>
          <ac:grpSpMkLst>
            <pc:docMk/>
            <pc:sldMk cId="106205287" sldId="230717671"/>
            <ac:grpSpMk id="3" creationId="{4169FA2E-4580-47EB-B244-A0D8489A824F}"/>
          </ac:grpSpMkLst>
        </pc:grpChg>
        <pc:grpChg chg="add mod topLvl">
          <ac:chgData name="Manal El Bakkouri" userId="8b130982-2e3f-4164-b881-fd3a2e4b2453" providerId="ADAL" clId="{4457FA57-250B-44AC-8655-05D46C5A3D8A}" dt="2023-06-09T11:22:53.803" v="21657" actId="164"/>
          <ac:grpSpMkLst>
            <pc:docMk/>
            <pc:sldMk cId="106205287" sldId="230717671"/>
            <ac:grpSpMk id="6" creationId="{F372AD97-4FA3-4EC9-A7A3-46D9A846F94B}"/>
          </ac:grpSpMkLst>
        </pc:grpChg>
        <pc:grpChg chg="add mod">
          <ac:chgData name="Manal El Bakkouri" userId="8b130982-2e3f-4164-b881-fd3a2e4b2453" providerId="ADAL" clId="{4457FA57-250B-44AC-8655-05D46C5A3D8A}" dt="2023-06-09T11:22:58.179" v="21658" actId="12788"/>
          <ac:grpSpMkLst>
            <pc:docMk/>
            <pc:sldMk cId="106205287" sldId="230717671"/>
            <ac:grpSpMk id="7" creationId="{9D6DA7C5-DB27-48AF-9EF4-8FA91E31C730}"/>
          </ac:grpSpMkLst>
        </pc:grpChg>
        <pc:grpChg chg="add del mod">
          <ac:chgData name="Manal El Bakkouri" userId="8b130982-2e3f-4164-b881-fd3a2e4b2453" providerId="ADAL" clId="{4457FA57-250B-44AC-8655-05D46C5A3D8A}" dt="2023-06-04T11:40:27.333" v="6924" actId="478"/>
          <ac:grpSpMkLst>
            <pc:docMk/>
            <pc:sldMk cId="106205287" sldId="230717671"/>
            <ac:grpSpMk id="7" creationId="{D7A88C3C-5A92-446A-BDDF-6A647F4A71E5}"/>
          </ac:grpSpMkLst>
        </pc:grpChg>
        <pc:grpChg chg="add del mod topLvl">
          <ac:chgData name="Manal El Bakkouri" userId="8b130982-2e3f-4164-b881-fd3a2e4b2453" providerId="ADAL" clId="{4457FA57-250B-44AC-8655-05D46C5A3D8A}" dt="2023-06-09T11:22:00.231" v="21651" actId="165"/>
          <ac:grpSpMkLst>
            <pc:docMk/>
            <pc:sldMk cId="106205287" sldId="230717671"/>
            <ac:grpSpMk id="8" creationId="{EC9AE8D4-B967-439A-A3F4-F436AAE4CA7B}"/>
          </ac:grpSpMkLst>
        </pc:grpChg>
        <pc:grpChg chg="del">
          <ac:chgData name="Manal El Bakkouri" userId="8b130982-2e3f-4164-b881-fd3a2e4b2453" providerId="ADAL" clId="{4457FA57-250B-44AC-8655-05D46C5A3D8A}" dt="2023-06-04T11:32:51.084" v="6776" actId="165"/>
          <ac:grpSpMkLst>
            <pc:docMk/>
            <pc:sldMk cId="106205287" sldId="230717671"/>
            <ac:grpSpMk id="12" creationId="{DF110679-3265-412F-9E14-75CE54E01A1D}"/>
          </ac:grpSpMkLst>
        </pc:grpChg>
        <pc:grpChg chg="add mod topLvl">
          <ac:chgData name="Manal El Bakkouri" userId="8b130982-2e3f-4164-b881-fd3a2e4b2453" providerId="ADAL" clId="{4457FA57-250B-44AC-8655-05D46C5A3D8A}" dt="2023-06-09T11:22:53.803" v="21657" actId="164"/>
          <ac:grpSpMkLst>
            <pc:docMk/>
            <pc:sldMk cId="106205287" sldId="230717671"/>
            <ac:grpSpMk id="16" creationId="{A261D73C-7B65-4D46-8374-F0C9AD1B8717}"/>
          </ac:grpSpMkLst>
        </pc:grpChg>
        <pc:grpChg chg="add mod topLvl">
          <ac:chgData name="Manal El Bakkouri" userId="8b130982-2e3f-4164-b881-fd3a2e4b2453" providerId="ADAL" clId="{4457FA57-250B-44AC-8655-05D46C5A3D8A}" dt="2023-06-09T11:22:53.803" v="21657" actId="164"/>
          <ac:grpSpMkLst>
            <pc:docMk/>
            <pc:sldMk cId="106205287" sldId="230717671"/>
            <ac:grpSpMk id="24" creationId="{A9596510-9FAF-45F6-85A3-87A636B8988A}"/>
          </ac:grpSpMkLst>
        </pc:grpChg>
        <pc:picChg chg="mod">
          <ac:chgData name="Manal El Bakkouri" userId="8b130982-2e3f-4164-b881-fd3a2e4b2453" providerId="ADAL" clId="{4457FA57-250B-44AC-8655-05D46C5A3D8A}" dt="2023-06-09T11:18:08.727" v="21561" actId="1076"/>
          <ac:picMkLst>
            <pc:docMk/>
            <pc:sldMk cId="106205287" sldId="230717671"/>
            <ac:picMk id="5" creationId="{B91189E4-3152-41C0-9F69-CE5D36ECD280}"/>
          </ac:picMkLst>
        </pc:picChg>
        <pc:picChg chg="del mod topLvl">
          <ac:chgData name="Manal El Bakkouri" userId="8b130982-2e3f-4164-b881-fd3a2e4b2453" providerId="ADAL" clId="{4457FA57-250B-44AC-8655-05D46C5A3D8A}" dt="2023-06-04T11:33:57.436" v="6796" actId="478"/>
          <ac:picMkLst>
            <pc:docMk/>
            <pc:sldMk cId="106205287" sldId="230717671"/>
            <ac:picMk id="32" creationId="{B614BB23-D682-4688-9B26-00A02203549D}"/>
          </ac:picMkLst>
        </pc:picChg>
        <pc:picChg chg="del mod topLvl">
          <ac:chgData name="Manal El Bakkouri" userId="8b130982-2e3f-4164-b881-fd3a2e4b2453" providerId="ADAL" clId="{4457FA57-250B-44AC-8655-05D46C5A3D8A}" dt="2023-06-04T11:34:39.162" v="6807" actId="478"/>
          <ac:picMkLst>
            <pc:docMk/>
            <pc:sldMk cId="106205287" sldId="230717671"/>
            <ac:picMk id="37" creationId="{E7EA09C7-DD06-471E-91D1-88DD9DAF3C59}"/>
          </ac:picMkLst>
        </pc:picChg>
        <pc:picChg chg="del mod topLvl">
          <ac:chgData name="Manal El Bakkouri" userId="8b130982-2e3f-4164-b881-fd3a2e4b2453" providerId="ADAL" clId="{4457FA57-250B-44AC-8655-05D46C5A3D8A}" dt="2023-06-04T11:36:01.745" v="6826" actId="478"/>
          <ac:picMkLst>
            <pc:docMk/>
            <pc:sldMk cId="106205287" sldId="230717671"/>
            <ac:picMk id="38" creationId="{273C6E95-E83C-43DE-8A0F-5E576E14987D}"/>
          </ac:picMkLst>
        </pc:picChg>
        <pc:cxnChg chg="add del mod">
          <ac:chgData name="Manal El Bakkouri" userId="8b130982-2e3f-4164-b881-fd3a2e4b2453" providerId="ADAL" clId="{4457FA57-250B-44AC-8655-05D46C5A3D8A}" dt="2023-06-04T11:42:17.044" v="6930" actId="11529"/>
          <ac:cxnSpMkLst>
            <pc:docMk/>
            <pc:sldMk cId="106205287" sldId="230717671"/>
            <ac:cxnSpMk id="10" creationId="{CD3E2E0C-BD73-4602-9103-5E30131BF9FC}"/>
          </ac:cxnSpMkLst>
        </pc:cxnChg>
      </pc:sldChg>
      <pc:sldChg chg="addSp delSp modSp new mod modTransition delAnim modAnim modNotesTx">
        <pc:chgData name="Manal El Bakkouri" userId="8b130982-2e3f-4164-b881-fd3a2e4b2453" providerId="ADAL" clId="{4457FA57-250B-44AC-8655-05D46C5A3D8A}" dt="2023-06-09T11:29:29.342" v="21753" actId="20577"/>
        <pc:sldMkLst>
          <pc:docMk/>
          <pc:sldMk cId="1397262782" sldId="230717672"/>
        </pc:sldMkLst>
        <pc:spChg chg="del">
          <ac:chgData name="Manal El Bakkouri" userId="8b130982-2e3f-4164-b881-fd3a2e4b2453" providerId="ADAL" clId="{4457FA57-250B-44AC-8655-05D46C5A3D8A}" dt="2023-06-01T11:29:09.740" v="960" actId="478"/>
          <ac:spMkLst>
            <pc:docMk/>
            <pc:sldMk cId="1397262782" sldId="230717672"/>
            <ac:spMk id="2" creationId="{A1A225E4-FFA6-4088-8CBF-8CD3766D9032}"/>
          </ac:spMkLst>
        </pc:spChg>
        <pc:spChg chg="del">
          <ac:chgData name="Manal El Bakkouri" userId="8b130982-2e3f-4164-b881-fd3a2e4b2453" providerId="ADAL" clId="{4457FA57-250B-44AC-8655-05D46C5A3D8A}" dt="2023-06-01T11:29:10.626" v="961" actId="478"/>
          <ac:spMkLst>
            <pc:docMk/>
            <pc:sldMk cId="1397262782" sldId="230717672"/>
            <ac:spMk id="3" creationId="{76BD3728-A197-4683-8EAA-0A4FA3738D1E}"/>
          </ac:spMkLst>
        </pc:spChg>
        <pc:spChg chg="del">
          <ac:chgData name="Manal El Bakkouri" userId="8b130982-2e3f-4164-b881-fd3a2e4b2453" providerId="ADAL" clId="{4457FA57-250B-44AC-8655-05D46C5A3D8A}" dt="2023-06-01T14:06:17.613" v="1466" actId="478"/>
          <ac:spMkLst>
            <pc:docMk/>
            <pc:sldMk cId="1397262782" sldId="230717672"/>
            <ac:spMk id="4" creationId="{07300CBF-B787-4BBE-A7B9-71543131EFF3}"/>
          </ac:spMkLst>
        </pc:spChg>
        <pc:spChg chg="add del">
          <ac:chgData name="Manal El Bakkouri" userId="8b130982-2e3f-4164-b881-fd3a2e4b2453" providerId="ADAL" clId="{4457FA57-250B-44AC-8655-05D46C5A3D8A}" dt="2023-06-01T13:22:34.758" v="1111" actId="478"/>
          <ac:spMkLst>
            <pc:docMk/>
            <pc:sldMk cId="1397262782" sldId="230717672"/>
            <ac:spMk id="6" creationId="{FDDB9979-2128-46EE-9BB2-5C26A33D97F0}"/>
          </ac:spMkLst>
        </pc:spChg>
        <pc:spChg chg="add mod">
          <ac:chgData name="Manal El Bakkouri" userId="8b130982-2e3f-4164-b881-fd3a2e4b2453" providerId="ADAL" clId="{4457FA57-250B-44AC-8655-05D46C5A3D8A}" dt="2023-06-09T11:29:24.443" v="21751" actId="408"/>
          <ac:spMkLst>
            <pc:docMk/>
            <pc:sldMk cId="1397262782" sldId="230717672"/>
            <ac:spMk id="7" creationId="{C6ED7FBB-C822-4D80-888B-8B69F71F9A80}"/>
          </ac:spMkLst>
        </pc:spChg>
        <pc:spChg chg="add mod">
          <ac:chgData name="Manal El Bakkouri" userId="8b130982-2e3f-4164-b881-fd3a2e4b2453" providerId="ADAL" clId="{4457FA57-250B-44AC-8655-05D46C5A3D8A}" dt="2023-06-09T11:29:24.443" v="21751" actId="408"/>
          <ac:spMkLst>
            <pc:docMk/>
            <pc:sldMk cId="1397262782" sldId="230717672"/>
            <ac:spMk id="8" creationId="{7944258F-542C-4FD5-AE57-847CE56CBF3C}"/>
          </ac:spMkLst>
        </pc:spChg>
        <pc:spChg chg="add mod">
          <ac:chgData name="Manal El Bakkouri" userId="8b130982-2e3f-4164-b881-fd3a2e4b2453" providerId="ADAL" clId="{4457FA57-250B-44AC-8655-05D46C5A3D8A}" dt="2023-06-09T11:28:51.709" v="21745" actId="14100"/>
          <ac:spMkLst>
            <pc:docMk/>
            <pc:sldMk cId="1397262782" sldId="230717672"/>
            <ac:spMk id="9" creationId="{6D2A5BBF-26F7-4BD8-B49E-9BF5038990EB}"/>
          </ac:spMkLst>
        </pc:spChg>
        <pc:spChg chg="add mod">
          <ac:chgData name="Manal El Bakkouri" userId="8b130982-2e3f-4164-b881-fd3a2e4b2453" providerId="ADAL" clId="{4457FA57-250B-44AC-8655-05D46C5A3D8A}" dt="2023-06-01T13:01:04.116" v="1106" actId="1076"/>
          <ac:spMkLst>
            <pc:docMk/>
            <pc:sldMk cId="1397262782" sldId="230717672"/>
            <ac:spMk id="10" creationId="{95FFA286-CEC9-4E1A-998F-D357B7DC0213}"/>
          </ac:spMkLst>
        </pc:spChg>
        <pc:spChg chg="add del mod">
          <ac:chgData name="Manal El Bakkouri" userId="8b130982-2e3f-4164-b881-fd3a2e4b2453" providerId="ADAL" clId="{4457FA57-250B-44AC-8655-05D46C5A3D8A}" dt="2023-06-01T12:59:50.970" v="1096" actId="478"/>
          <ac:spMkLst>
            <pc:docMk/>
            <pc:sldMk cId="1397262782" sldId="230717672"/>
            <ac:spMk id="11" creationId="{26B0DD4E-66F3-4C9D-BE00-70D02597A489}"/>
          </ac:spMkLst>
        </pc:spChg>
        <pc:spChg chg="add mod">
          <ac:chgData name="Manal El Bakkouri" userId="8b130982-2e3f-4164-b881-fd3a2e4b2453" providerId="ADAL" clId="{4457FA57-250B-44AC-8655-05D46C5A3D8A}" dt="2023-06-01T15:08:12.988" v="2001" actId="1038"/>
          <ac:spMkLst>
            <pc:docMk/>
            <pc:sldMk cId="1397262782" sldId="230717672"/>
            <ac:spMk id="12" creationId="{0122A928-CD39-42EA-A49A-9B7F16A7BD29}"/>
          </ac:spMkLst>
        </pc:spChg>
        <pc:spChg chg="add del mod">
          <ac:chgData name="Manal El Bakkouri" userId="8b130982-2e3f-4164-b881-fd3a2e4b2453" providerId="ADAL" clId="{4457FA57-250B-44AC-8655-05D46C5A3D8A}" dt="2023-06-01T12:59:50.970" v="1096" actId="478"/>
          <ac:spMkLst>
            <pc:docMk/>
            <pc:sldMk cId="1397262782" sldId="230717672"/>
            <ac:spMk id="13" creationId="{B17BD4EF-EBCB-46BF-8307-A997828458B2}"/>
          </ac:spMkLst>
        </pc:spChg>
        <pc:spChg chg="add mod topLvl">
          <ac:chgData name="Manal El Bakkouri" userId="8b130982-2e3f-4164-b881-fd3a2e4b2453" providerId="ADAL" clId="{4457FA57-250B-44AC-8655-05D46C5A3D8A}" dt="2023-06-01T15:08:04.138" v="1988" actId="408"/>
          <ac:spMkLst>
            <pc:docMk/>
            <pc:sldMk cId="1397262782" sldId="230717672"/>
            <ac:spMk id="14" creationId="{AB9BE935-45AC-4C32-AF93-3C03F60903F3}"/>
          </ac:spMkLst>
        </pc:spChg>
        <pc:spChg chg="add del mod">
          <ac:chgData name="Manal El Bakkouri" userId="8b130982-2e3f-4164-b881-fd3a2e4b2453" providerId="ADAL" clId="{4457FA57-250B-44AC-8655-05D46C5A3D8A}" dt="2023-06-01T12:59:50.970" v="1096" actId="478"/>
          <ac:spMkLst>
            <pc:docMk/>
            <pc:sldMk cId="1397262782" sldId="230717672"/>
            <ac:spMk id="15" creationId="{8CB46A7A-B5F7-43A0-834B-BD9936084E2B}"/>
          </ac:spMkLst>
        </pc:spChg>
        <pc:spChg chg="add mod topLvl">
          <ac:chgData name="Manal El Bakkouri" userId="8b130982-2e3f-4164-b881-fd3a2e4b2453" providerId="ADAL" clId="{4457FA57-250B-44AC-8655-05D46C5A3D8A}" dt="2023-06-01T15:07:51.719" v="1986" actId="14100"/>
          <ac:spMkLst>
            <pc:docMk/>
            <pc:sldMk cId="1397262782" sldId="230717672"/>
            <ac:spMk id="16" creationId="{D4CBE81A-5997-449C-AD15-81A4BB815EA2}"/>
          </ac:spMkLst>
        </pc:spChg>
        <pc:spChg chg="add del mod">
          <ac:chgData name="Manal El Bakkouri" userId="8b130982-2e3f-4164-b881-fd3a2e4b2453" providerId="ADAL" clId="{4457FA57-250B-44AC-8655-05D46C5A3D8A}" dt="2023-06-01T12:59:50.970" v="1096" actId="478"/>
          <ac:spMkLst>
            <pc:docMk/>
            <pc:sldMk cId="1397262782" sldId="230717672"/>
            <ac:spMk id="17" creationId="{6F0255E7-0D07-406C-96B1-A56E8E4D4876}"/>
          </ac:spMkLst>
        </pc:spChg>
        <pc:spChg chg="add mod topLvl">
          <ac:chgData name="Manal El Bakkouri" userId="8b130982-2e3f-4164-b881-fd3a2e4b2453" providerId="ADAL" clId="{4457FA57-250B-44AC-8655-05D46C5A3D8A}" dt="2023-06-01T13:01:15.304" v="1109" actId="207"/>
          <ac:spMkLst>
            <pc:docMk/>
            <pc:sldMk cId="1397262782" sldId="230717672"/>
            <ac:spMk id="18" creationId="{7670BCDF-CEC6-4C27-B5A6-1B8F64FC71E1}"/>
          </ac:spMkLst>
        </pc:spChg>
        <pc:spChg chg="add mod">
          <ac:chgData name="Manal El Bakkouri" userId="8b130982-2e3f-4164-b881-fd3a2e4b2453" providerId="ADAL" clId="{4457FA57-250B-44AC-8655-05D46C5A3D8A}" dt="2023-06-01T13:01:23.395" v="1110" actId="207"/>
          <ac:spMkLst>
            <pc:docMk/>
            <pc:sldMk cId="1397262782" sldId="230717672"/>
            <ac:spMk id="19" creationId="{72B59FA4-0802-48F5-BA7F-065E8A03961D}"/>
          </ac:spMkLst>
        </pc:spChg>
        <pc:spChg chg="mod">
          <ac:chgData name="Manal El Bakkouri" userId="8b130982-2e3f-4164-b881-fd3a2e4b2453" providerId="ADAL" clId="{4457FA57-250B-44AC-8655-05D46C5A3D8A}" dt="2023-06-01T14:50:27.712" v="1881" actId="1036"/>
          <ac:spMkLst>
            <pc:docMk/>
            <pc:sldMk cId="1397262782" sldId="230717672"/>
            <ac:spMk id="22" creationId="{0D0C5309-F83A-4860-9D17-D24A493C05A1}"/>
          </ac:spMkLst>
        </pc:spChg>
        <pc:spChg chg="mod">
          <ac:chgData name="Manal El Bakkouri" userId="8b130982-2e3f-4164-b881-fd3a2e4b2453" providerId="ADAL" clId="{4457FA57-250B-44AC-8655-05D46C5A3D8A}" dt="2023-06-01T14:50:27.712" v="1881" actId="1036"/>
          <ac:spMkLst>
            <pc:docMk/>
            <pc:sldMk cId="1397262782" sldId="230717672"/>
            <ac:spMk id="23" creationId="{A70DBA07-D5F2-43EF-B334-8B1431D05AAB}"/>
          </ac:spMkLst>
        </pc:spChg>
        <pc:spChg chg="mod">
          <ac:chgData name="Manal El Bakkouri" userId="8b130982-2e3f-4164-b881-fd3a2e4b2453" providerId="ADAL" clId="{4457FA57-250B-44AC-8655-05D46C5A3D8A}" dt="2023-06-01T14:50:27.712" v="1881" actId="1036"/>
          <ac:spMkLst>
            <pc:docMk/>
            <pc:sldMk cId="1397262782" sldId="230717672"/>
            <ac:spMk id="24" creationId="{9EAC6E4D-6834-4F35-A640-C1861877EAE1}"/>
          </ac:spMkLst>
        </pc:spChg>
        <pc:spChg chg="mod">
          <ac:chgData name="Manal El Bakkouri" userId="8b130982-2e3f-4164-b881-fd3a2e4b2453" providerId="ADAL" clId="{4457FA57-250B-44AC-8655-05D46C5A3D8A}" dt="2023-06-01T14:50:27.712" v="1881" actId="1036"/>
          <ac:spMkLst>
            <pc:docMk/>
            <pc:sldMk cId="1397262782" sldId="230717672"/>
            <ac:spMk id="25" creationId="{14420E86-50FA-4E93-9D4A-01075C39826C}"/>
          </ac:spMkLst>
        </pc:spChg>
        <pc:spChg chg="mod">
          <ac:chgData name="Manal El Bakkouri" userId="8b130982-2e3f-4164-b881-fd3a2e4b2453" providerId="ADAL" clId="{4457FA57-250B-44AC-8655-05D46C5A3D8A}" dt="2023-06-01T14:50:27.712" v="1881" actId="1036"/>
          <ac:spMkLst>
            <pc:docMk/>
            <pc:sldMk cId="1397262782" sldId="230717672"/>
            <ac:spMk id="26" creationId="{43FAC0E7-0975-4C6C-9905-4FEEB2529D81}"/>
          </ac:spMkLst>
        </pc:spChg>
        <pc:spChg chg="mod">
          <ac:chgData name="Manal El Bakkouri" userId="8b130982-2e3f-4164-b881-fd3a2e4b2453" providerId="ADAL" clId="{4457FA57-250B-44AC-8655-05D46C5A3D8A}" dt="2023-06-01T14:50:27.712" v="1881" actId="1036"/>
          <ac:spMkLst>
            <pc:docMk/>
            <pc:sldMk cId="1397262782" sldId="230717672"/>
            <ac:spMk id="27" creationId="{FD3226DC-9B7E-4B7E-9629-1C1E5E83DCC8}"/>
          </ac:spMkLst>
        </pc:spChg>
        <pc:spChg chg="mod">
          <ac:chgData name="Manal El Bakkouri" userId="8b130982-2e3f-4164-b881-fd3a2e4b2453" providerId="ADAL" clId="{4457FA57-250B-44AC-8655-05D46C5A3D8A}" dt="2023-06-01T14:50:27.712" v="1881" actId="1036"/>
          <ac:spMkLst>
            <pc:docMk/>
            <pc:sldMk cId="1397262782" sldId="230717672"/>
            <ac:spMk id="28" creationId="{8149DA42-4B10-4FAB-B6BC-599753200AE0}"/>
          </ac:spMkLst>
        </pc:spChg>
        <pc:spChg chg="mod">
          <ac:chgData name="Manal El Bakkouri" userId="8b130982-2e3f-4164-b881-fd3a2e4b2453" providerId="ADAL" clId="{4457FA57-250B-44AC-8655-05D46C5A3D8A}" dt="2023-06-01T14:50:27.712" v="1881" actId="1036"/>
          <ac:spMkLst>
            <pc:docMk/>
            <pc:sldMk cId="1397262782" sldId="230717672"/>
            <ac:spMk id="29" creationId="{D87AC368-5E8D-4C5D-A690-1695B23A39A6}"/>
          </ac:spMkLst>
        </pc:spChg>
        <pc:spChg chg="mod">
          <ac:chgData name="Manal El Bakkouri" userId="8b130982-2e3f-4164-b881-fd3a2e4b2453" providerId="ADAL" clId="{4457FA57-250B-44AC-8655-05D46C5A3D8A}" dt="2023-06-01T14:50:27.712" v="1881" actId="1036"/>
          <ac:spMkLst>
            <pc:docMk/>
            <pc:sldMk cId="1397262782" sldId="230717672"/>
            <ac:spMk id="30" creationId="{4CAFB29B-61D5-4AD3-83E4-850CFEC70359}"/>
          </ac:spMkLst>
        </pc:spChg>
        <pc:spChg chg="mod">
          <ac:chgData name="Manal El Bakkouri" userId="8b130982-2e3f-4164-b881-fd3a2e4b2453" providerId="ADAL" clId="{4457FA57-250B-44AC-8655-05D46C5A3D8A}" dt="2023-06-01T14:50:27.712" v="1881" actId="1036"/>
          <ac:spMkLst>
            <pc:docMk/>
            <pc:sldMk cId="1397262782" sldId="230717672"/>
            <ac:spMk id="31" creationId="{CA6FADFD-D006-45DF-A9EE-D15299FA75D2}"/>
          </ac:spMkLst>
        </pc:spChg>
        <pc:spChg chg="mod">
          <ac:chgData name="Manal El Bakkouri" userId="8b130982-2e3f-4164-b881-fd3a2e4b2453" providerId="ADAL" clId="{4457FA57-250B-44AC-8655-05D46C5A3D8A}" dt="2023-06-01T14:50:27.712" v="1881" actId="1036"/>
          <ac:spMkLst>
            <pc:docMk/>
            <pc:sldMk cId="1397262782" sldId="230717672"/>
            <ac:spMk id="32" creationId="{67537B75-F248-45B2-BCEE-520A90AA8341}"/>
          </ac:spMkLst>
        </pc:spChg>
        <pc:spChg chg="mod">
          <ac:chgData name="Manal El Bakkouri" userId="8b130982-2e3f-4164-b881-fd3a2e4b2453" providerId="ADAL" clId="{4457FA57-250B-44AC-8655-05D46C5A3D8A}" dt="2023-06-01T14:50:27.712" v="1881" actId="1036"/>
          <ac:spMkLst>
            <pc:docMk/>
            <pc:sldMk cId="1397262782" sldId="230717672"/>
            <ac:spMk id="33" creationId="{27A178F2-D6AA-451B-96CF-513B5EEF99D0}"/>
          </ac:spMkLst>
        </pc:spChg>
        <pc:spChg chg="mod">
          <ac:chgData name="Manal El Bakkouri" userId="8b130982-2e3f-4164-b881-fd3a2e4b2453" providerId="ADAL" clId="{4457FA57-250B-44AC-8655-05D46C5A3D8A}" dt="2023-06-01T14:50:27.712" v="1881" actId="1036"/>
          <ac:spMkLst>
            <pc:docMk/>
            <pc:sldMk cId="1397262782" sldId="230717672"/>
            <ac:spMk id="34" creationId="{6DB9BA86-8B64-4A2B-A627-B6BC8541A885}"/>
          </ac:spMkLst>
        </pc:spChg>
        <pc:spChg chg="mod">
          <ac:chgData name="Manal El Bakkouri" userId="8b130982-2e3f-4164-b881-fd3a2e4b2453" providerId="ADAL" clId="{4457FA57-250B-44AC-8655-05D46C5A3D8A}" dt="2023-06-01T14:50:27.712" v="1881" actId="1036"/>
          <ac:spMkLst>
            <pc:docMk/>
            <pc:sldMk cId="1397262782" sldId="230717672"/>
            <ac:spMk id="35" creationId="{A614EEAB-2F3E-401A-A0E0-CBD9A7BDD57A}"/>
          </ac:spMkLst>
        </pc:spChg>
        <pc:spChg chg="mod">
          <ac:chgData name="Manal El Bakkouri" userId="8b130982-2e3f-4164-b881-fd3a2e4b2453" providerId="ADAL" clId="{4457FA57-250B-44AC-8655-05D46C5A3D8A}" dt="2023-06-01T14:50:27.712" v="1881" actId="1036"/>
          <ac:spMkLst>
            <pc:docMk/>
            <pc:sldMk cId="1397262782" sldId="230717672"/>
            <ac:spMk id="36" creationId="{4579FADF-A6C9-4592-81DF-2D5FD935C04A}"/>
          </ac:spMkLst>
        </pc:spChg>
        <pc:spChg chg="mod">
          <ac:chgData name="Manal El Bakkouri" userId="8b130982-2e3f-4164-b881-fd3a2e4b2453" providerId="ADAL" clId="{4457FA57-250B-44AC-8655-05D46C5A3D8A}" dt="2023-06-01T14:50:27.712" v="1881" actId="1036"/>
          <ac:spMkLst>
            <pc:docMk/>
            <pc:sldMk cId="1397262782" sldId="230717672"/>
            <ac:spMk id="37" creationId="{A9392D5C-4EA2-4C91-A852-B28574B519F7}"/>
          </ac:spMkLst>
        </pc:spChg>
        <pc:spChg chg="mod">
          <ac:chgData name="Manal El Bakkouri" userId="8b130982-2e3f-4164-b881-fd3a2e4b2453" providerId="ADAL" clId="{4457FA57-250B-44AC-8655-05D46C5A3D8A}" dt="2023-06-01T14:50:27.712" v="1881" actId="1036"/>
          <ac:spMkLst>
            <pc:docMk/>
            <pc:sldMk cId="1397262782" sldId="230717672"/>
            <ac:spMk id="39" creationId="{EE223592-63FF-40A3-A7D7-6AD3840944C0}"/>
          </ac:spMkLst>
        </pc:spChg>
        <pc:spChg chg="mod">
          <ac:chgData name="Manal El Bakkouri" userId="8b130982-2e3f-4164-b881-fd3a2e4b2453" providerId="ADAL" clId="{4457FA57-250B-44AC-8655-05D46C5A3D8A}" dt="2023-06-01T14:50:27.712" v="1881" actId="1036"/>
          <ac:spMkLst>
            <pc:docMk/>
            <pc:sldMk cId="1397262782" sldId="230717672"/>
            <ac:spMk id="40" creationId="{B0856E33-7628-4EEB-B984-3B3C0E60506B}"/>
          </ac:spMkLst>
        </pc:spChg>
        <pc:spChg chg="mod">
          <ac:chgData name="Manal El Bakkouri" userId="8b130982-2e3f-4164-b881-fd3a2e4b2453" providerId="ADAL" clId="{4457FA57-250B-44AC-8655-05D46C5A3D8A}" dt="2023-06-01T14:50:27.712" v="1881" actId="1036"/>
          <ac:spMkLst>
            <pc:docMk/>
            <pc:sldMk cId="1397262782" sldId="230717672"/>
            <ac:spMk id="41" creationId="{2C14F23B-A840-4910-8A46-46DCC2D24D9A}"/>
          </ac:spMkLst>
        </pc:spChg>
        <pc:spChg chg="mod">
          <ac:chgData name="Manal El Bakkouri" userId="8b130982-2e3f-4164-b881-fd3a2e4b2453" providerId="ADAL" clId="{4457FA57-250B-44AC-8655-05D46C5A3D8A}" dt="2023-06-01T14:50:27.712" v="1881" actId="1036"/>
          <ac:spMkLst>
            <pc:docMk/>
            <pc:sldMk cId="1397262782" sldId="230717672"/>
            <ac:spMk id="42" creationId="{3075A804-1337-4BA2-BCFB-488409C7EF3D}"/>
          </ac:spMkLst>
        </pc:spChg>
        <pc:spChg chg="mod">
          <ac:chgData name="Manal El Bakkouri" userId="8b130982-2e3f-4164-b881-fd3a2e4b2453" providerId="ADAL" clId="{4457FA57-250B-44AC-8655-05D46C5A3D8A}" dt="2023-06-01T14:50:27.712" v="1881" actId="1036"/>
          <ac:spMkLst>
            <pc:docMk/>
            <pc:sldMk cId="1397262782" sldId="230717672"/>
            <ac:spMk id="43" creationId="{7B367BD7-C6CF-4F71-8ED7-3D0BCDE551AC}"/>
          </ac:spMkLst>
        </pc:spChg>
        <pc:spChg chg="mod">
          <ac:chgData name="Manal El Bakkouri" userId="8b130982-2e3f-4164-b881-fd3a2e4b2453" providerId="ADAL" clId="{4457FA57-250B-44AC-8655-05D46C5A3D8A}" dt="2023-06-01T14:50:27.712" v="1881" actId="1036"/>
          <ac:spMkLst>
            <pc:docMk/>
            <pc:sldMk cId="1397262782" sldId="230717672"/>
            <ac:spMk id="44" creationId="{EDC23A94-E091-4250-873B-378A0886EBFD}"/>
          </ac:spMkLst>
        </pc:spChg>
        <pc:spChg chg="mod">
          <ac:chgData name="Manal El Bakkouri" userId="8b130982-2e3f-4164-b881-fd3a2e4b2453" providerId="ADAL" clId="{4457FA57-250B-44AC-8655-05D46C5A3D8A}" dt="2023-06-01T14:50:27.712" v="1881" actId="1036"/>
          <ac:spMkLst>
            <pc:docMk/>
            <pc:sldMk cId="1397262782" sldId="230717672"/>
            <ac:spMk id="45" creationId="{D0D57078-57BE-4CC9-A808-839FA0CA2514}"/>
          </ac:spMkLst>
        </pc:spChg>
        <pc:spChg chg="mod">
          <ac:chgData name="Manal El Bakkouri" userId="8b130982-2e3f-4164-b881-fd3a2e4b2453" providerId="ADAL" clId="{4457FA57-250B-44AC-8655-05D46C5A3D8A}" dt="2023-06-01T14:50:27.712" v="1881" actId="1036"/>
          <ac:spMkLst>
            <pc:docMk/>
            <pc:sldMk cId="1397262782" sldId="230717672"/>
            <ac:spMk id="46" creationId="{CC3888BD-1EF8-4E71-8305-0B198B5E59C6}"/>
          </ac:spMkLst>
        </pc:spChg>
        <pc:spChg chg="mod">
          <ac:chgData name="Manal El Bakkouri" userId="8b130982-2e3f-4164-b881-fd3a2e4b2453" providerId="ADAL" clId="{4457FA57-250B-44AC-8655-05D46C5A3D8A}" dt="2023-06-01T14:50:27.712" v="1881" actId="1036"/>
          <ac:spMkLst>
            <pc:docMk/>
            <pc:sldMk cId="1397262782" sldId="230717672"/>
            <ac:spMk id="48" creationId="{104D64ED-23F6-4737-B31B-46C2A7BFF853}"/>
          </ac:spMkLst>
        </pc:spChg>
        <pc:spChg chg="mod">
          <ac:chgData name="Manal El Bakkouri" userId="8b130982-2e3f-4164-b881-fd3a2e4b2453" providerId="ADAL" clId="{4457FA57-250B-44AC-8655-05D46C5A3D8A}" dt="2023-06-01T14:50:27.712" v="1881" actId="1036"/>
          <ac:spMkLst>
            <pc:docMk/>
            <pc:sldMk cId="1397262782" sldId="230717672"/>
            <ac:spMk id="49" creationId="{9C2EA717-192E-47E9-99A3-A29D52324214}"/>
          </ac:spMkLst>
        </pc:spChg>
        <pc:spChg chg="mod">
          <ac:chgData name="Manal El Bakkouri" userId="8b130982-2e3f-4164-b881-fd3a2e4b2453" providerId="ADAL" clId="{4457FA57-250B-44AC-8655-05D46C5A3D8A}" dt="2023-06-01T14:50:27.712" v="1881" actId="1036"/>
          <ac:spMkLst>
            <pc:docMk/>
            <pc:sldMk cId="1397262782" sldId="230717672"/>
            <ac:spMk id="50" creationId="{2A0B2DE7-0405-4D2D-B516-43C433166B64}"/>
          </ac:spMkLst>
        </pc:spChg>
        <pc:spChg chg="mod">
          <ac:chgData name="Manal El Bakkouri" userId="8b130982-2e3f-4164-b881-fd3a2e4b2453" providerId="ADAL" clId="{4457FA57-250B-44AC-8655-05D46C5A3D8A}" dt="2023-06-01T14:50:27.712" v="1881" actId="1036"/>
          <ac:spMkLst>
            <pc:docMk/>
            <pc:sldMk cId="1397262782" sldId="230717672"/>
            <ac:spMk id="51" creationId="{591DF425-9B9B-4D80-8D58-F1FF982512F4}"/>
          </ac:spMkLst>
        </pc:spChg>
        <pc:spChg chg="mod">
          <ac:chgData name="Manal El Bakkouri" userId="8b130982-2e3f-4164-b881-fd3a2e4b2453" providerId="ADAL" clId="{4457FA57-250B-44AC-8655-05D46C5A3D8A}" dt="2023-06-01T14:50:27.712" v="1881" actId="1036"/>
          <ac:spMkLst>
            <pc:docMk/>
            <pc:sldMk cId="1397262782" sldId="230717672"/>
            <ac:spMk id="52" creationId="{75795A2E-4FE8-49DF-841B-D8F01E993F6C}"/>
          </ac:spMkLst>
        </pc:spChg>
        <pc:spChg chg="mod">
          <ac:chgData name="Manal El Bakkouri" userId="8b130982-2e3f-4164-b881-fd3a2e4b2453" providerId="ADAL" clId="{4457FA57-250B-44AC-8655-05D46C5A3D8A}" dt="2023-06-01T14:50:27.712" v="1881" actId="1036"/>
          <ac:spMkLst>
            <pc:docMk/>
            <pc:sldMk cId="1397262782" sldId="230717672"/>
            <ac:spMk id="53" creationId="{C051988C-9514-4043-B764-AEF4A60E7020}"/>
          </ac:spMkLst>
        </pc:spChg>
        <pc:spChg chg="mod">
          <ac:chgData name="Manal El Bakkouri" userId="8b130982-2e3f-4164-b881-fd3a2e4b2453" providerId="ADAL" clId="{4457FA57-250B-44AC-8655-05D46C5A3D8A}" dt="2023-06-01T14:50:27.712" v="1881" actId="1036"/>
          <ac:spMkLst>
            <pc:docMk/>
            <pc:sldMk cId="1397262782" sldId="230717672"/>
            <ac:spMk id="54" creationId="{D2F4BDC5-8828-404D-AF1A-34DB5154275A}"/>
          </ac:spMkLst>
        </pc:spChg>
        <pc:spChg chg="mod">
          <ac:chgData name="Manal El Bakkouri" userId="8b130982-2e3f-4164-b881-fd3a2e4b2453" providerId="ADAL" clId="{4457FA57-250B-44AC-8655-05D46C5A3D8A}" dt="2023-06-01T14:50:27.712" v="1881" actId="1036"/>
          <ac:spMkLst>
            <pc:docMk/>
            <pc:sldMk cId="1397262782" sldId="230717672"/>
            <ac:spMk id="55" creationId="{9AA0D385-0D7D-441E-9B1C-3C11C1DAA1FB}"/>
          </ac:spMkLst>
        </pc:spChg>
        <pc:spChg chg="mod">
          <ac:chgData name="Manal El Bakkouri" userId="8b130982-2e3f-4164-b881-fd3a2e4b2453" providerId="ADAL" clId="{4457FA57-250B-44AC-8655-05D46C5A3D8A}" dt="2023-06-01T14:50:27.712" v="1881" actId="1036"/>
          <ac:spMkLst>
            <pc:docMk/>
            <pc:sldMk cId="1397262782" sldId="230717672"/>
            <ac:spMk id="56" creationId="{D5CB128F-0FD4-42C7-A678-86BE9A46F0ED}"/>
          </ac:spMkLst>
        </pc:spChg>
        <pc:spChg chg="mod">
          <ac:chgData name="Manal El Bakkouri" userId="8b130982-2e3f-4164-b881-fd3a2e4b2453" providerId="ADAL" clId="{4457FA57-250B-44AC-8655-05D46C5A3D8A}" dt="2023-06-01T14:50:27.712" v="1881" actId="1036"/>
          <ac:spMkLst>
            <pc:docMk/>
            <pc:sldMk cId="1397262782" sldId="230717672"/>
            <ac:spMk id="57" creationId="{19A8821C-6CAD-4115-AB77-71298F7EAB0B}"/>
          </ac:spMkLst>
        </pc:spChg>
        <pc:spChg chg="mod">
          <ac:chgData name="Manal El Bakkouri" userId="8b130982-2e3f-4164-b881-fd3a2e4b2453" providerId="ADAL" clId="{4457FA57-250B-44AC-8655-05D46C5A3D8A}" dt="2023-06-01T14:50:27.712" v="1881" actId="1036"/>
          <ac:spMkLst>
            <pc:docMk/>
            <pc:sldMk cId="1397262782" sldId="230717672"/>
            <ac:spMk id="58" creationId="{1D31B3D8-5F75-405D-B635-F21F576AB890}"/>
          </ac:spMkLst>
        </pc:spChg>
        <pc:spChg chg="mod">
          <ac:chgData name="Manal El Bakkouri" userId="8b130982-2e3f-4164-b881-fd3a2e4b2453" providerId="ADAL" clId="{4457FA57-250B-44AC-8655-05D46C5A3D8A}" dt="2023-06-01T14:50:27.712" v="1881" actId="1036"/>
          <ac:spMkLst>
            <pc:docMk/>
            <pc:sldMk cId="1397262782" sldId="230717672"/>
            <ac:spMk id="59" creationId="{A8E6C66A-432C-403D-82E3-B878B1BF34EA}"/>
          </ac:spMkLst>
        </pc:spChg>
        <pc:spChg chg="mod">
          <ac:chgData name="Manal El Bakkouri" userId="8b130982-2e3f-4164-b881-fd3a2e4b2453" providerId="ADAL" clId="{4457FA57-250B-44AC-8655-05D46C5A3D8A}" dt="2023-06-01T14:50:27.712" v="1881" actId="1036"/>
          <ac:spMkLst>
            <pc:docMk/>
            <pc:sldMk cId="1397262782" sldId="230717672"/>
            <ac:spMk id="60" creationId="{327DDCE9-47A8-4E6D-AB21-0BD87D828EF8}"/>
          </ac:spMkLst>
        </pc:spChg>
        <pc:spChg chg="mod">
          <ac:chgData name="Manal El Bakkouri" userId="8b130982-2e3f-4164-b881-fd3a2e4b2453" providerId="ADAL" clId="{4457FA57-250B-44AC-8655-05D46C5A3D8A}" dt="2023-06-01T14:50:27.712" v="1881" actId="1036"/>
          <ac:spMkLst>
            <pc:docMk/>
            <pc:sldMk cId="1397262782" sldId="230717672"/>
            <ac:spMk id="61" creationId="{2782B6EA-7D19-45C5-84A8-1CB5E27C1CE7}"/>
          </ac:spMkLst>
        </pc:spChg>
        <pc:spChg chg="mod">
          <ac:chgData name="Manal El Bakkouri" userId="8b130982-2e3f-4164-b881-fd3a2e4b2453" providerId="ADAL" clId="{4457FA57-250B-44AC-8655-05D46C5A3D8A}" dt="2023-06-01T14:50:27.712" v="1881" actId="1036"/>
          <ac:spMkLst>
            <pc:docMk/>
            <pc:sldMk cId="1397262782" sldId="230717672"/>
            <ac:spMk id="62" creationId="{16023BE1-351C-44D0-AA49-E1C03FDCA1E8}"/>
          </ac:spMkLst>
        </pc:spChg>
        <pc:spChg chg="mod">
          <ac:chgData name="Manal El Bakkouri" userId="8b130982-2e3f-4164-b881-fd3a2e4b2453" providerId="ADAL" clId="{4457FA57-250B-44AC-8655-05D46C5A3D8A}" dt="2023-06-01T14:50:27.712" v="1881" actId="1036"/>
          <ac:spMkLst>
            <pc:docMk/>
            <pc:sldMk cId="1397262782" sldId="230717672"/>
            <ac:spMk id="63" creationId="{D78F5741-3DA4-4AD8-A511-EE5CC5789E56}"/>
          </ac:spMkLst>
        </pc:spChg>
        <pc:spChg chg="mod">
          <ac:chgData name="Manal El Bakkouri" userId="8b130982-2e3f-4164-b881-fd3a2e4b2453" providerId="ADAL" clId="{4457FA57-250B-44AC-8655-05D46C5A3D8A}" dt="2023-06-01T14:50:27.712" v="1881" actId="1036"/>
          <ac:spMkLst>
            <pc:docMk/>
            <pc:sldMk cId="1397262782" sldId="230717672"/>
            <ac:spMk id="64" creationId="{23AAC9DE-0FD3-42C6-B7DC-733BDCB503C8}"/>
          </ac:spMkLst>
        </pc:spChg>
        <pc:spChg chg="mod">
          <ac:chgData name="Manal El Bakkouri" userId="8b130982-2e3f-4164-b881-fd3a2e4b2453" providerId="ADAL" clId="{4457FA57-250B-44AC-8655-05D46C5A3D8A}" dt="2023-06-01T14:50:27.712" v="1881" actId="1036"/>
          <ac:spMkLst>
            <pc:docMk/>
            <pc:sldMk cId="1397262782" sldId="230717672"/>
            <ac:spMk id="65" creationId="{76BC0672-7758-462A-8DA5-73CB8606E36E}"/>
          </ac:spMkLst>
        </pc:spChg>
        <pc:spChg chg="mod">
          <ac:chgData name="Manal El Bakkouri" userId="8b130982-2e3f-4164-b881-fd3a2e4b2453" providerId="ADAL" clId="{4457FA57-250B-44AC-8655-05D46C5A3D8A}" dt="2023-06-01T14:50:27.712" v="1881" actId="1036"/>
          <ac:spMkLst>
            <pc:docMk/>
            <pc:sldMk cId="1397262782" sldId="230717672"/>
            <ac:spMk id="66" creationId="{91D2676C-4025-4C13-93B1-1C96A703C6FC}"/>
          </ac:spMkLst>
        </pc:spChg>
        <pc:spChg chg="mod">
          <ac:chgData name="Manal El Bakkouri" userId="8b130982-2e3f-4164-b881-fd3a2e4b2453" providerId="ADAL" clId="{4457FA57-250B-44AC-8655-05D46C5A3D8A}" dt="2023-06-01T14:50:27.712" v="1881" actId="1036"/>
          <ac:spMkLst>
            <pc:docMk/>
            <pc:sldMk cId="1397262782" sldId="230717672"/>
            <ac:spMk id="67" creationId="{527F44A3-5455-43E9-B573-CCF533DD6F60}"/>
          </ac:spMkLst>
        </pc:spChg>
        <pc:spChg chg="mod">
          <ac:chgData name="Manal El Bakkouri" userId="8b130982-2e3f-4164-b881-fd3a2e4b2453" providerId="ADAL" clId="{4457FA57-250B-44AC-8655-05D46C5A3D8A}" dt="2023-06-01T14:50:27.712" v="1881" actId="1036"/>
          <ac:spMkLst>
            <pc:docMk/>
            <pc:sldMk cId="1397262782" sldId="230717672"/>
            <ac:spMk id="68" creationId="{5E9E15DE-D7D2-49B3-A53C-E43C7371F2C8}"/>
          </ac:spMkLst>
        </pc:spChg>
        <pc:spChg chg="mod">
          <ac:chgData name="Manal El Bakkouri" userId="8b130982-2e3f-4164-b881-fd3a2e4b2453" providerId="ADAL" clId="{4457FA57-250B-44AC-8655-05D46C5A3D8A}" dt="2023-06-01T14:50:27.712" v="1881" actId="1036"/>
          <ac:spMkLst>
            <pc:docMk/>
            <pc:sldMk cId="1397262782" sldId="230717672"/>
            <ac:spMk id="69" creationId="{9F9BE0B3-B0B8-4953-B931-CAA57CAB30F5}"/>
          </ac:spMkLst>
        </pc:spChg>
        <pc:spChg chg="mod">
          <ac:chgData name="Manal El Bakkouri" userId="8b130982-2e3f-4164-b881-fd3a2e4b2453" providerId="ADAL" clId="{4457FA57-250B-44AC-8655-05D46C5A3D8A}" dt="2023-06-01T14:50:27.712" v="1881" actId="1036"/>
          <ac:spMkLst>
            <pc:docMk/>
            <pc:sldMk cId="1397262782" sldId="230717672"/>
            <ac:spMk id="70" creationId="{6D9BC7F7-773C-4CC1-B4C5-352191A1F40C}"/>
          </ac:spMkLst>
        </pc:spChg>
        <pc:spChg chg="mod">
          <ac:chgData name="Manal El Bakkouri" userId="8b130982-2e3f-4164-b881-fd3a2e4b2453" providerId="ADAL" clId="{4457FA57-250B-44AC-8655-05D46C5A3D8A}" dt="2023-06-01T14:50:27.712" v="1881" actId="1036"/>
          <ac:spMkLst>
            <pc:docMk/>
            <pc:sldMk cId="1397262782" sldId="230717672"/>
            <ac:spMk id="71" creationId="{F7E25C96-602C-4658-85F0-85EF229F8898}"/>
          </ac:spMkLst>
        </pc:spChg>
        <pc:spChg chg="mod">
          <ac:chgData name="Manal El Bakkouri" userId="8b130982-2e3f-4164-b881-fd3a2e4b2453" providerId="ADAL" clId="{4457FA57-250B-44AC-8655-05D46C5A3D8A}" dt="2023-06-01T14:50:27.712" v="1881" actId="1036"/>
          <ac:spMkLst>
            <pc:docMk/>
            <pc:sldMk cId="1397262782" sldId="230717672"/>
            <ac:spMk id="72" creationId="{531C2A42-BC02-48A9-A059-3A6D307E5577}"/>
          </ac:spMkLst>
        </pc:spChg>
        <pc:spChg chg="mod">
          <ac:chgData name="Manal El Bakkouri" userId="8b130982-2e3f-4164-b881-fd3a2e4b2453" providerId="ADAL" clId="{4457FA57-250B-44AC-8655-05D46C5A3D8A}" dt="2023-06-01T14:50:27.712" v="1881" actId="1036"/>
          <ac:spMkLst>
            <pc:docMk/>
            <pc:sldMk cId="1397262782" sldId="230717672"/>
            <ac:spMk id="73" creationId="{414439A9-42DE-4DB3-9088-78B7B31FEE3B}"/>
          </ac:spMkLst>
        </pc:spChg>
        <pc:spChg chg="mod">
          <ac:chgData name="Manal El Bakkouri" userId="8b130982-2e3f-4164-b881-fd3a2e4b2453" providerId="ADAL" clId="{4457FA57-250B-44AC-8655-05D46C5A3D8A}" dt="2023-06-01T14:50:27.712" v="1881" actId="1036"/>
          <ac:spMkLst>
            <pc:docMk/>
            <pc:sldMk cId="1397262782" sldId="230717672"/>
            <ac:spMk id="74" creationId="{5A785EE1-29CD-4BCB-A8D5-B318CDAA8A0A}"/>
          </ac:spMkLst>
        </pc:spChg>
        <pc:spChg chg="mod">
          <ac:chgData name="Manal El Bakkouri" userId="8b130982-2e3f-4164-b881-fd3a2e4b2453" providerId="ADAL" clId="{4457FA57-250B-44AC-8655-05D46C5A3D8A}" dt="2023-06-01T14:50:27.712" v="1881" actId="1036"/>
          <ac:spMkLst>
            <pc:docMk/>
            <pc:sldMk cId="1397262782" sldId="230717672"/>
            <ac:spMk id="75" creationId="{B29EE554-2AF9-4D52-80CF-E89D18BC36C7}"/>
          </ac:spMkLst>
        </pc:spChg>
        <pc:spChg chg="mod">
          <ac:chgData name="Manal El Bakkouri" userId="8b130982-2e3f-4164-b881-fd3a2e4b2453" providerId="ADAL" clId="{4457FA57-250B-44AC-8655-05D46C5A3D8A}" dt="2023-06-01T14:50:27.712" v="1881" actId="1036"/>
          <ac:spMkLst>
            <pc:docMk/>
            <pc:sldMk cId="1397262782" sldId="230717672"/>
            <ac:spMk id="78" creationId="{D7CD2E9F-38E8-4E39-A7C9-33A1ADFB4287}"/>
          </ac:spMkLst>
        </pc:spChg>
        <pc:spChg chg="mod">
          <ac:chgData name="Manal El Bakkouri" userId="8b130982-2e3f-4164-b881-fd3a2e4b2453" providerId="ADAL" clId="{4457FA57-250B-44AC-8655-05D46C5A3D8A}" dt="2023-06-01T14:50:27.712" v="1881" actId="1036"/>
          <ac:spMkLst>
            <pc:docMk/>
            <pc:sldMk cId="1397262782" sldId="230717672"/>
            <ac:spMk id="79" creationId="{5225F7A0-860A-4BF4-8646-6536E318CE0B}"/>
          </ac:spMkLst>
        </pc:spChg>
        <pc:spChg chg="add del mod">
          <ac:chgData name="Manal El Bakkouri" userId="8b130982-2e3f-4164-b881-fd3a2e4b2453" providerId="ADAL" clId="{4457FA57-250B-44AC-8655-05D46C5A3D8A}" dt="2023-06-01T13:30:42.268" v="1377"/>
          <ac:spMkLst>
            <pc:docMk/>
            <pc:sldMk cId="1397262782" sldId="230717672"/>
            <ac:spMk id="80" creationId="{4C290C8A-81AC-4B82-BD1A-E42DBCDA1D78}"/>
          </ac:spMkLst>
        </pc:spChg>
        <pc:spChg chg="mod">
          <ac:chgData name="Manal El Bakkouri" userId="8b130982-2e3f-4164-b881-fd3a2e4b2453" providerId="ADAL" clId="{4457FA57-250B-44AC-8655-05D46C5A3D8A}" dt="2023-06-01T14:50:27.712" v="1881" actId="1036"/>
          <ac:spMkLst>
            <pc:docMk/>
            <pc:sldMk cId="1397262782" sldId="230717672"/>
            <ac:spMk id="85" creationId="{02058D69-6C1A-47C4-AC7F-5063C7E9E86A}"/>
          </ac:spMkLst>
        </pc:spChg>
        <pc:spChg chg="mod">
          <ac:chgData name="Manal El Bakkouri" userId="8b130982-2e3f-4164-b881-fd3a2e4b2453" providerId="ADAL" clId="{4457FA57-250B-44AC-8655-05D46C5A3D8A}" dt="2023-06-01T14:50:27.712" v="1881" actId="1036"/>
          <ac:spMkLst>
            <pc:docMk/>
            <pc:sldMk cId="1397262782" sldId="230717672"/>
            <ac:spMk id="86" creationId="{ED3886E1-C4EC-46E2-907A-53D37E610BDA}"/>
          </ac:spMkLst>
        </pc:spChg>
        <pc:spChg chg="mod">
          <ac:chgData name="Manal El Bakkouri" userId="8b130982-2e3f-4164-b881-fd3a2e4b2453" providerId="ADAL" clId="{4457FA57-250B-44AC-8655-05D46C5A3D8A}" dt="2023-06-01T14:50:27.712" v="1881" actId="1036"/>
          <ac:spMkLst>
            <pc:docMk/>
            <pc:sldMk cId="1397262782" sldId="230717672"/>
            <ac:spMk id="87" creationId="{C6201B35-1C44-4A1A-B975-2D44538BBD6E}"/>
          </ac:spMkLst>
        </pc:spChg>
        <pc:spChg chg="mod">
          <ac:chgData name="Manal El Bakkouri" userId="8b130982-2e3f-4164-b881-fd3a2e4b2453" providerId="ADAL" clId="{4457FA57-250B-44AC-8655-05D46C5A3D8A}" dt="2023-06-01T14:50:27.712" v="1881" actId="1036"/>
          <ac:spMkLst>
            <pc:docMk/>
            <pc:sldMk cId="1397262782" sldId="230717672"/>
            <ac:spMk id="88" creationId="{79A6E942-0EA6-4BA2-9C73-2A7E2FD95500}"/>
          </ac:spMkLst>
        </pc:spChg>
        <pc:spChg chg="mod">
          <ac:chgData name="Manal El Bakkouri" userId="8b130982-2e3f-4164-b881-fd3a2e4b2453" providerId="ADAL" clId="{4457FA57-250B-44AC-8655-05D46C5A3D8A}" dt="2023-06-01T14:50:27.712" v="1881" actId="1036"/>
          <ac:spMkLst>
            <pc:docMk/>
            <pc:sldMk cId="1397262782" sldId="230717672"/>
            <ac:spMk id="89" creationId="{20B800E2-51B5-406B-B6A9-22FBE63A1D5D}"/>
          </ac:spMkLst>
        </pc:spChg>
        <pc:spChg chg="mod">
          <ac:chgData name="Manal El Bakkouri" userId="8b130982-2e3f-4164-b881-fd3a2e4b2453" providerId="ADAL" clId="{4457FA57-250B-44AC-8655-05D46C5A3D8A}" dt="2023-06-01T14:50:27.712" v="1881" actId="1036"/>
          <ac:spMkLst>
            <pc:docMk/>
            <pc:sldMk cId="1397262782" sldId="230717672"/>
            <ac:spMk id="90" creationId="{8946967C-39B0-4F55-8B1A-BE414D6ACB33}"/>
          </ac:spMkLst>
        </pc:spChg>
        <pc:spChg chg="mod">
          <ac:chgData name="Manal El Bakkouri" userId="8b130982-2e3f-4164-b881-fd3a2e4b2453" providerId="ADAL" clId="{4457FA57-250B-44AC-8655-05D46C5A3D8A}" dt="2023-06-01T14:50:27.712" v="1881" actId="1036"/>
          <ac:spMkLst>
            <pc:docMk/>
            <pc:sldMk cId="1397262782" sldId="230717672"/>
            <ac:spMk id="91" creationId="{3F84F896-1CD0-4B31-ABF6-CF6776532793}"/>
          </ac:spMkLst>
        </pc:spChg>
        <pc:spChg chg="mod">
          <ac:chgData name="Manal El Bakkouri" userId="8b130982-2e3f-4164-b881-fd3a2e4b2453" providerId="ADAL" clId="{4457FA57-250B-44AC-8655-05D46C5A3D8A}" dt="2023-06-01T14:50:27.712" v="1881" actId="1036"/>
          <ac:spMkLst>
            <pc:docMk/>
            <pc:sldMk cId="1397262782" sldId="230717672"/>
            <ac:spMk id="92" creationId="{E819E4D5-7F91-4DB1-B345-E050C4E1E405}"/>
          </ac:spMkLst>
        </pc:spChg>
        <pc:spChg chg="mod">
          <ac:chgData name="Manal El Bakkouri" userId="8b130982-2e3f-4164-b881-fd3a2e4b2453" providerId="ADAL" clId="{4457FA57-250B-44AC-8655-05D46C5A3D8A}" dt="2023-06-01T14:50:27.712" v="1881" actId="1036"/>
          <ac:spMkLst>
            <pc:docMk/>
            <pc:sldMk cId="1397262782" sldId="230717672"/>
            <ac:spMk id="93" creationId="{14A62F39-049B-406A-9423-63F68218BD1B}"/>
          </ac:spMkLst>
        </pc:spChg>
        <pc:spChg chg="mod">
          <ac:chgData name="Manal El Bakkouri" userId="8b130982-2e3f-4164-b881-fd3a2e4b2453" providerId="ADAL" clId="{4457FA57-250B-44AC-8655-05D46C5A3D8A}" dt="2023-06-01T14:50:27.712" v="1881" actId="1036"/>
          <ac:spMkLst>
            <pc:docMk/>
            <pc:sldMk cId="1397262782" sldId="230717672"/>
            <ac:spMk id="94" creationId="{D3C81889-4AC5-4F15-BC14-E3748165DD13}"/>
          </ac:spMkLst>
        </pc:spChg>
        <pc:spChg chg="mod">
          <ac:chgData name="Manal El Bakkouri" userId="8b130982-2e3f-4164-b881-fd3a2e4b2453" providerId="ADAL" clId="{4457FA57-250B-44AC-8655-05D46C5A3D8A}" dt="2023-06-01T14:50:27.712" v="1881" actId="1036"/>
          <ac:spMkLst>
            <pc:docMk/>
            <pc:sldMk cId="1397262782" sldId="230717672"/>
            <ac:spMk id="95" creationId="{1F143561-5342-4FC4-BDEB-8BC7D9835AAE}"/>
          </ac:spMkLst>
        </pc:spChg>
        <pc:spChg chg="mod">
          <ac:chgData name="Manal El Bakkouri" userId="8b130982-2e3f-4164-b881-fd3a2e4b2453" providerId="ADAL" clId="{4457FA57-250B-44AC-8655-05D46C5A3D8A}" dt="2023-06-01T14:50:27.712" v="1881" actId="1036"/>
          <ac:spMkLst>
            <pc:docMk/>
            <pc:sldMk cId="1397262782" sldId="230717672"/>
            <ac:spMk id="96" creationId="{EEB1FA40-535E-4681-A186-CEA49919D321}"/>
          </ac:spMkLst>
        </pc:spChg>
        <pc:spChg chg="mod">
          <ac:chgData name="Manal El Bakkouri" userId="8b130982-2e3f-4164-b881-fd3a2e4b2453" providerId="ADAL" clId="{4457FA57-250B-44AC-8655-05D46C5A3D8A}" dt="2023-06-01T14:50:27.712" v="1881" actId="1036"/>
          <ac:spMkLst>
            <pc:docMk/>
            <pc:sldMk cId="1397262782" sldId="230717672"/>
            <ac:spMk id="98" creationId="{AD763904-CEB3-438F-82AA-1C668D5A2D78}"/>
          </ac:spMkLst>
        </pc:spChg>
        <pc:spChg chg="mod">
          <ac:chgData name="Manal El Bakkouri" userId="8b130982-2e3f-4164-b881-fd3a2e4b2453" providerId="ADAL" clId="{4457FA57-250B-44AC-8655-05D46C5A3D8A}" dt="2023-06-01T14:50:27.712" v="1881" actId="1036"/>
          <ac:spMkLst>
            <pc:docMk/>
            <pc:sldMk cId="1397262782" sldId="230717672"/>
            <ac:spMk id="99" creationId="{14F092D8-2F17-4D65-9263-2FEC1BEF3833}"/>
          </ac:spMkLst>
        </pc:spChg>
        <pc:spChg chg="mod">
          <ac:chgData name="Manal El Bakkouri" userId="8b130982-2e3f-4164-b881-fd3a2e4b2453" providerId="ADAL" clId="{4457FA57-250B-44AC-8655-05D46C5A3D8A}" dt="2023-06-01T14:50:27.712" v="1881" actId="1036"/>
          <ac:spMkLst>
            <pc:docMk/>
            <pc:sldMk cId="1397262782" sldId="230717672"/>
            <ac:spMk id="100" creationId="{161A7066-4CF0-42B0-9340-0A1866F038C4}"/>
          </ac:spMkLst>
        </pc:spChg>
        <pc:spChg chg="mod">
          <ac:chgData name="Manal El Bakkouri" userId="8b130982-2e3f-4164-b881-fd3a2e4b2453" providerId="ADAL" clId="{4457FA57-250B-44AC-8655-05D46C5A3D8A}" dt="2023-06-01T14:50:27.712" v="1881" actId="1036"/>
          <ac:spMkLst>
            <pc:docMk/>
            <pc:sldMk cId="1397262782" sldId="230717672"/>
            <ac:spMk id="101" creationId="{D89FECCE-0B95-4F57-8EEF-30B36A5B16BC}"/>
          </ac:spMkLst>
        </pc:spChg>
        <pc:spChg chg="mod">
          <ac:chgData name="Manal El Bakkouri" userId="8b130982-2e3f-4164-b881-fd3a2e4b2453" providerId="ADAL" clId="{4457FA57-250B-44AC-8655-05D46C5A3D8A}" dt="2023-06-01T14:50:27.712" v="1881" actId="1036"/>
          <ac:spMkLst>
            <pc:docMk/>
            <pc:sldMk cId="1397262782" sldId="230717672"/>
            <ac:spMk id="102" creationId="{10AB4179-22DC-4D44-99B6-391A7134EEF6}"/>
          </ac:spMkLst>
        </pc:spChg>
        <pc:spChg chg="mod">
          <ac:chgData name="Manal El Bakkouri" userId="8b130982-2e3f-4164-b881-fd3a2e4b2453" providerId="ADAL" clId="{4457FA57-250B-44AC-8655-05D46C5A3D8A}" dt="2023-06-01T14:50:27.712" v="1881" actId="1036"/>
          <ac:spMkLst>
            <pc:docMk/>
            <pc:sldMk cId="1397262782" sldId="230717672"/>
            <ac:spMk id="103" creationId="{CEF21229-D30D-47DC-A71A-49436C36AE12}"/>
          </ac:spMkLst>
        </pc:spChg>
        <pc:spChg chg="mod">
          <ac:chgData name="Manal El Bakkouri" userId="8b130982-2e3f-4164-b881-fd3a2e4b2453" providerId="ADAL" clId="{4457FA57-250B-44AC-8655-05D46C5A3D8A}" dt="2023-06-01T14:50:27.712" v="1881" actId="1036"/>
          <ac:spMkLst>
            <pc:docMk/>
            <pc:sldMk cId="1397262782" sldId="230717672"/>
            <ac:spMk id="104" creationId="{603B7635-5200-4C5C-8B16-AF6970B82736}"/>
          </ac:spMkLst>
        </pc:spChg>
        <pc:spChg chg="add del mod">
          <ac:chgData name="Manal El Bakkouri" userId="8b130982-2e3f-4164-b881-fd3a2e4b2453" providerId="ADAL" clId="{4457FA57-250B-44AC-8655-05D46C5A3D8A}" dt="2023-06-01T13:33:53.579" v="1387" actId="478"/>
          <ac:spMkLst>
            <pc:docMk/>
            <pc:sldMk cId="1397262782" sldId="230717672"/>
            <ac:spMk id="105" creationId="{1C240265-610D-49E6-B131-49F79A673FA0}"/>
          </ac:spMkLst>
        </pc:spChg>
        <pc:spChg chg="add mod">
          <ac:chgData name="Manal El Bakkouri" userId="8b130982-2e3f-4164-b881-fd3a2e4b2453" providerId="ADAL" clId="{4457FA57-250B-44AC-8655-05D46C5A3D8A}" dt="2023-06-04T13:11:02.663" v="7670" actId="1076"/>
          <ac:spMkLst>
            <pc:docMk/>
            <pc:sldMk cId="1397262782" sldId="230717672"/>
            <ac:spMk id="107" creationId="{1E7CFBB3-25F4-4690-987F-6DEEE1337EEF}"/>
          </ac:spMkLst>
        </pc:spChg>
        <pc:spChg chg="add mod">
          <ac:chgData name="Manal El Bakkouri" userId="8b130982-2e3f-4164-b881-fd3a2e4b2453" providerId="ADAL" clId="{4457FA57-250B-44AC-8655-05D46C5A3D8A}" dt="2023-06-09T11:29:29.342" v="21753" actId="20577"/>
          <ac:spMkLst>
            <pc:docMk/>
            <pc:sldMk cId="1397262782" sldId="230717672"/>
            <ac:spMk id="108" creationId="{CC3931AB-0CD1-4A34-9EED-140A126DEF4E}"/>
          </ac:spMkLst>
        </pc:spChg>
        <pc:spChg chg="add del mod">
          <ac:chgData name="Manal El Bakkouri" userId="8b130982-2e3f-4164-b881-fd3a2e4b2453" providerId="ADAL" clId="{4457FA57-250B-44AC-8655-05D46C5A3D8A}" dt="2023-06-01T14:03:11.557" v="1407" actId="478"/>
          <ac:spMkLst>
            <pc:docMk/>
            <pc:sldMk cId="1397262782" sldId="230717672"/>
            <ac:spMk id="112" creationId="{55023BC0-85EF-46C6-9EED-972207CECB09}"/>
          </ac:spMkLst>
        </pc:spChg>
        <pc:spChg chg="add del mod">
          <ac:chgData name="Manal El Bakkouri" userId="8b130982-2e3f-4164-b881-fd3a2e4b2453" providerId="ADAL" clId="{4457FA57-250B-44AC-8655-05D46C5A3D8A}" dt="2023-06-01T14:05:14.202" v="1438" actId="478"/>
          <ac:spMkLst>
            <pc:docMk/>
            <pc:sldMk cId="1397262782" sldId="230717672"/>
            <ac:spMk id="115" creationId="{9FAB4D80-D3A8-4901-9ECD-61AC12DFD897}"/>
          </ac:spMkLst>
        </pc:spChg>
        <pc:spChg chg="add mod">
          <ac:chgData name="Manal El Bakkouri" userId="8b130982-2e3f-4164-b881-fd3a2e4b2453" providerId="ADAL" clId="{4457FA57-250B-44AC-8655-05D46C5A3D8A}" dt="2023-06-05T14:22:49.315" v="8499" actId="20577"/>
          <ac:spMkLst>
            <pc:docMk/>
            <pc:sldMk cId="1397262782" sldId="230717672"/>
            <ac:spMk id="136" creationId="{699B04D3-E781-4533-8F27-4E67D0DD4AAF}"/>
          </ac:spMkLst>
        </pc:spChg>
        <pc:spChg chg="add mod">
          <ac:chgData name="Manal El Bakkouri" userId="8b130982-2e3f-4164-b881-fd3a2e4b2453" providerId="ADAL" clId="{4457FA57-250B-44AC-8655-05D46C5A3D8A}" dt="2023-06-03T18:09:44.807" v="6024" actId="1076"/>
          <ac:spMkLst>
            <pc:docMk/>
            <pc:sldMk cId="1397262782" sldId="230717672"/>
            <ac:spMk id="137" creationId="{BB2513FE-D6F9-4FE7-A36E-FA1ED54D6444}"/>
          </ac:spMkLst>
        </pc:spChg>
        <pc:spChg chg="add del mod">
          <ac:chgData name="Manal El Bakkouri" userId="8b130982-2e3f-4164-b881-fd3a2e4b2453" providerId="ADAL" clId="{4457FA57-250B-44AC-8655-05D46C5A3D8A}" dt="2023-06-01T15:07:53.961" v="1987" actId="478"/>
          <ac:spMkLst>
            <pc:docMk/>
            <pc:sldMk cId="1397262782" sldId="230717672"/>
            <ac:spMk id="140" creationId="{A064B179-34C6-4D88-84D3-4C0FAB7D5E03}"/>
          </ac:spMkLst>
        </pc:spChg>
        <pc:grpChg chg="add del mod">
          <ac:chgData name="Manal El Bakkouri" userId="8b130982-2e3f-4164-b881-fd3a2e4b2453" providerId="ADAL" clId="{4457FA57-250B-44AC-8655-05D46C5A3D8A}" dt="2023-06-01T13:00:49.227" v="1104" actId="165"/>
          <ac:grpSpMkLst>
            <pc:docMk/>
            <pc:sldMk cId="1397262782" sldId="230717672"/>
            <ac:grpSpMk id="20" creationId="{21B806E4-86AE-4728-BF7A-D0FDAA9971CC}"/>
          </ac:grpSpMkLst>
        </pc:grpChg>
        <pc:grpChg chg="add mod">
          <ac:chgData name="Manal El Bakkouri" userId="8b130982-2e3f-4164-b881-fd3a2e4b2453" providerId="ADAL" clId="{4457FA57-250B-44AC-8655-05D46C5A3D8A}" dt="2023-06-01T14:50:27.712" v="1881" actId="1036"/>
          <ac:grpSpMkLst>
            <pc:docMk/>
            <pc:sldMk cId="1397262782" sldId="230717672"/>
            <ac:grpSpMk id="21" creationId="{FA285611-BDDC-4E3A-95EC-1B5A3BBED2CF}"/>
          </ac:grpSpMkLst>
        </pc:grpChg>
        <pc:grpChg chg="add mod">
          <ac:chgData name="Manal El Bakkouri" userId="8b130982-2e3f-4164-b881-fd3a2e4b2453" providerId="ADAL" clId="{4457FA57-250B-44AC-8655-05D46C5A3D8A}" dt="2023-06-01T14:50:27.712" v="1881" actId="1036"/>
          <ac:grpSpMkLst>
            <pc:docMk/>
            <pc:sldMk cId="1397262782" sldId="230717672"/>
            <ac:grpSpMk id="38" creationId="{9B067AA3-85C5-4DAD-869A-097E6C426828}"/>
          </ac:grpSpMkLst>
        </pc:grpChg>
        <pc:grpChg chg="add mod">
          <ac:chgData name="Manal El Bakkouri" userId="8b130982-2e3f-4164-b881-fd3a2e4b2453" providerId="ADAL" clId="{4457FA57-250B-44AC-8655-05D46C5A3D8A}" dt="2023-06-01T14:50:27.712" v="1881" actId="1036"/>
          <ac:grpSpMkLst>
            <pc:docMk/>
            <pc:sldMk cId="1397262782" sldId="230717672"/>
            <ac:grpSpMk id="47" creationId="{00D9A43F-F4B6-42AD-AEF0-416A635CCBA6}"/>
          </ac:grpSpMkLst>
        </pc:grpChg>
        <pc:grpChg chg="add mod">
          <ac:chgData name="Manal El Bakkouri" userId="8b130982-2e3f-4164-b881-fd3a2e4b2453" providerId="ADAL" clId="{4457FA57-250B-44AC-8655-05D46C5A3D8A}" dt="2023-06-01T14:50:27.712" v="1881" actId="1036"/>
          <ac:grpSpMkLst>
            <pc:docMk/>
            <pc:sldMk cId="1397262782" sldId="230717672"/>
            <ac:grpSpMk id="76" creationId="{525BAAE3-8ADC-45E1-8BE0-88C3FB4BBC56}"/>
          </ac:grpSpMkLst>
        </pc:grpChg>
        <pc:grpChg chg="add mod">
          <ac:chgData name="Manal El Bakkouri" userId="8b130982-2e3f-4164-b881-fd3a2e4b2453" providerId="ADAL" clId="{4457FA57-250B-44AC-8655-05D46C5A3D8A}" dt="2023-06-01T14:50:27.712" v="1881" actId="1036"/>
          <ac:grpSpMkLst>
            <pc:docMk/>
            <pc:sldMk cId="1397262782" sldId="230717672"/>
            <ac:grpSpMk id="77" creationId="{79F0E37A-E275-4D96-BB22-B4951C48FD8F}"/>
          </ac:grpSpMkLst>
        </pc:grpChg>
        <pc:grpChg chg="add mod">
          <ac:chgData name="Manal El Bakkouri" userId="8b130982-2e3f-4164-b881-fd3a2e4b2453" providerId="ADAL" clId="{4457FA57-250B-44AC-8655-05D46C5A3D8A}" dt="2023-06-01T14:50:27.712" v="1881" actId="1036"/>
          <ac:grpSpMkLst>
            <pc:docMk/>
            <pc:sldMk cId="1397262782" sldId="230717672"/>
            <ac:grpSpMk id="81" creationId="{4B3674FE-46FA-44F2-9F9B-8ACC90714508}"/>
          </ac:grpSpMkLst>
        </pc:grpChg>
        <pc:grpChg chg="mod">
          <ac:chgData name="Manal El Bakkouri" userId="8b130982-2e3f-4164-b881-fd3a2e4b2453" providerId="ADAL" clId="{4457FA57-250B-44AC-8655-05D46C5A3D8A}" dt="2023-06-01T14:50:27.712" v="1881" actId="1036"/>
          <ac:grpSpMkLst>
            <pc:docMk/>
            <pc:sldMk cId="1397262782" sldId="230717672"/>
            <ac:grpSpMk id="82" creationId="{683AFD9D-3F95-4A5A-8B8F-05344F399631}"/>
          </ac:grpSpMkLst>
        </pc:grpChg>
        <pc:grpChg chg="mod">
          <ac:chgData name="Manal El Bakkouri" userId="8b130982-2e3f-4164-b881-fd3a2e4b2453" providerId="ADAL" clId="{4457FA57-250B-44AC-8655-05D46C5A3D8A}" dt="2023-06-01T14:50:27.712" v="1881" actId="1036"/>
          <ac:grpSpMkLst>
            <pc:docMk/>
            <pc:sldMk cId="1397262782" sldId="230717672"/>
            <ac:grpSpMk id="83" creationId="{E6070819-F788-4E94-BF6E-7E26100EF2C4}"/>
          </ac:grpSpMkLst>
        </pc:grpChg>
        <pc:grpChg chg="mod">
          <ac:chgData name="Manal El Bakkouri" userId="8b130982-2e3f-4164-b881-fd3a2e4b2453" providerId="ADAL" clId="{4457FA57-250B-44AC-8655-05D46C5A3D8A}" dt="2023-06-01T14:50:27.712" v="1881" actId="1036"/>
          <ac:grpSpMkLst>
            <pc:docMk/>
            <pc:sldMk cId="1397262782" sldId="230717672"/>
            <ac:grpSpMk id="84" creationId="{860A7801-8E35-46CC-9020-DB52C8C212F8}"/>
          </ac:grpSpMkLst>
        </pc:grpChg>
        <pc:grpChg chg="add mod ord">
          <ac:chgData name="Manal El Bakkouri" userId="8b130982-2e3f-4164-b881-fd3a2e4b2453" providerId="ADAL" clId="{4457FA57-250B-44AC-8655-05D46C5A3D8A}" dt="2023-06-01T14:50:27.712" v="1881" actId="1036"/>
          <ac:grpSpMkLst>
            <pc:docMk/>
            <pc:sldMk cId="1397262782" sldId="230717672"/>
            <ac:grpSpMk id="97" creationId="{7E46AF87-AFF8-4B6E-B66E-5AC3CFDDA11B}"/>
          </ac:grpSpMkLst>
        </pc:grpChg>
        <pc:grpChg chg="add mod">
          <ac:chgData name="Manal El Bakkouri" userId="8b130982-2e3f-4164-b881-fd3a2e4b2453" providerId="ADAL" clId="{4457FA57-250B-44AC-8655-05D46C5A3D8A}" dt="2023-06-01T14:50:27.712" v="1881" actId="1036"/>
          <ac:grpSpMkLst>
            <pc:docMk/>
            <pc:sldMk cId="1397262782" sldId="230717672"/>
            <ac:grpSpMk id="116" creationId="{8D472827-A91E-405E-B4C6-F62E3D91693A}"/>
          </ac:grpSpMkLst>
        </pc:grpChg>
        <pc:grpChg chg="add mod">
          <ac:chgData name="Manal El Bakkouri" userId="8b130982-2e3f-4164-b881-fd3a2e4b2453" providerId="ADAL" clId="{4457FA57-250B-44AC-8655-05D46C5A3D8A}" dt="2023-06-01T14:50:27.712" v="1881" actId="1036"/>
          <ac:grpSpMkLst>
            <pc:docMk/>
            <pc:sldMk cId="1397262782" sldId="230717672"/>
            <ac:grpSpMk id="135" creationId="{0DDC0D06-CA19-4F7B-99A1-607679A05225}"/>
          </ac:grpSpMkLst>
        </pc:grpChg>
        <pc:grpChg chg="add mod">
          <ac:chgData name="Manal El Bakkouri" userId="8b130982-2e3f-4164-b881-fd3a2e4b2453" providerId="ADAL" clId="{4457FA57-250B-44AC-8655-05D46C5A3D8A}" dt="2023-06-04T12:24:17.654" v="7314" actId="1035"/>
          <ac:grpSpMkLst>
            <pc:docMk/>
            <pc:sldMk cId="1397262782" sldId="230717672"/>
            <ac:grpSpMk id="138" creationId="{98B4920E-D790-4260-9617-5C28AB58E881}"/>
          </ac:grpSpMkLst>
        </pc:grpChg>
        <pc:picChg chg="add mod ord">
          <ac:chgData name="Manal El Bakkouri" userId="8b130982-2e3f-4164-b881-fd3a2e4b2453" providerId="ADAL" clId="{4457FA57-250B-44AC-8655-05D46C5A3D8A}" dt="2023-06-05T14:26:18.728" v="8504" actId="1037"/>
          <ac:picMkLst>
            <pc:docMk/>
            <pc:sldMk cId="1397262782" sldId="230717672"/>
            <ac:picMk id="106" creationId="{88AB11FB-310E-4AD0-80CB-186C9E407E2A}"/>
          </ac:picMkLst>
        </pc:picChg>
        <pc:picChg chg="add del mod">
          <ac:chgData name="Manal El Bakkouri" userId="8b130982-2e3f-4164-b881-fd3a2e4b2453" providerId="ADAL" clId="{4457FA57-250B-44AC-8655-05D46C5A3D8A}" dt="2023-06-01T14:02:12.010" v="1399" actId="478"/>
          <ac:picMkLst>
            <pc:docMk/>
            <pc:sldMk cId="1397262782" sldId="230717672"/>
            <ac:picMk id="107" creationId="{8A4E5C77-CB54-4C98-80F5-DF76E2008854}"/>
          </ac:picMkLst>
        </pc:picChg>
        <pc:picChg chg="add mod">
          <ac:chgData name="Manal El Bakkouri" userId="8b130982-2e3f-4164-b881-fd3a2e4b2453" providerId="ADAL" clId="{4457FA57-250B-44AC-8655-05D46C5A3D8A}" dt="2023-06-01T14:50:27.712" v="1881" actId="1036"/>
          <ac:picMkLst>
            <pc:docMk/>
            <pc:sldMk cId="1397262782" sldId="230717672"/>
            <ac:picMk id="109" creationId="{FD061C2C-ADA5-455B-9DFA-D389F30FC118}"/>
          </ac:picMkLst>
        </pc:picChg>
        <pc:picChg chg="add del mod modCrop">
          <ac:chgData name="Manal El Bakkouri" userId="8b130982-2e3f-4164-b881-fd3a2e4b2453" providerId="ADAL" clId="{4457FA57-250B-44AC-8655-05D46C5A3D8A}" dt="2023-06-01T14:04:53.225" v="1433" actId="478"/>
          <ac:picMkLst>
            <pc:docMk/>
            <pc:sldMk cId="1397262782" sldId="230717672"/>
            <ac:picMk id="111" creationId="{18DB4E80-AAE8-4C24-A9F0-553496BAF614}"/>
          </ac:picMkLst>
        </pc:picChg>
        <pc:picChg chg="add mod">
          <ac:chgData name="Manal El Bakkouri" userId="8b130982-2e3f-4164-b881-fd3a2e4b2453" providerId="ADAL" clId="{4457FA57-250B-44AC-8655-05D46C5A3D8A}" dt="2023-06-01T14:50:27.712" v="1881" actId="1036"/>
          <ac:picMkLst>
            <pc:docMk/>
            <pc:sldMk cId="1397262782" sldId="230717672"/>
            <ac:picMk id="114" creationId="{0B9C056A-1EA4-4ADA-BD0C-B7C812F29443}"/>
          </ac:picMkLst>
        </pc:picChg>
        <pc:picChg chg="add del mod">
          <ac:chgData name="Manal El Bakkouri" userId="8b130982-2e3f-4164-b881-fd3a2e4b2453" providerId="ADAL" clId="{4457FA57-250B-44AC-8655-05D46C5A3D8A}" dt="2023-06-01T14:16:37.334" v="1658" actId="478"/>
          <ac:picMkLst>
            <pc:docMk/>
            <pc:sldMk cId="1397262782" sldId="230717672"/>
            <ac:picMk id="118" creationId="{45805366-D7B2-4CEC-A175-AD28B5FE9CCE}"/>
          </ac:picMkLst>
        </pc:picChg>
        <pc:picChg chg="add del mod">
          <ac:chgData name="Manal El Bakkouri" userId="8b130982-2e3f-4164-b881-fd3a2e4b2453" providerId="ADAL" clId="{4457FA57-250B-44AC-8655-05D46C5A3D8A}" dt="2023-06-01T14:21:53.814" v="1701" actId="478"/>
          <ac:picMkLst>
            <pc:docMk/>
            <pc:sldMk cId="1397262782" sldId="230717672"/>
            <ac:picMk id="120" creationId="{091F9A11-DDE7-418E-B627-5139ECBD3692}"/>
          </ac:picMkLst>
        </pc:picChg>
        <pc:picChg chg="add del mod">
          <ac:chgData name="Manal El Bakkouri" userId="8b130982-2e3f-4164-b881-fd3a2e4b2453" providerId="ADAL" clId="{4457FA57-250B-44AC-8655-05D46C5A3D8A}" dt="2023-06-01T14:18:43.079" v="1680" actId="931"/>
          <ac:picMkLst>
            <pc:docMk/>
            <pc:sldMk cId="1397262782" sldId="230717672"/>
            <ac:picMk id="122" creationId="{208334D1-0E8F-4BB7-887D-8705DBA4B883}"/>
          </ac:picMkLst>
        </pc:picChg>
        <pc:picChg chg="add mod">
          <ac:chgData name="Manal El Bakkouri" userId="8b130982-2e3f-4164-b881-fd3a2e4b2453" providerId="ADAL" clId="{4457FA57-250B-44AC-8655-05D46C5A3D8A}" dt="2023-06-01T14:57:34.891" v="1962" actId="2085"/>
          <ac:picMkLst>
            <pc:docMk/>
            <pc:sldMk cId="1397262782" sldId="230717672"/>
            <ac:picMk id="124" creationId="{1879D7D3-524E-4B4C-9FE2-B76CF65E85D1}"/>
          </ac:picMkLst>
        </pc:picChg>
        <pc:picChg chg="add mod">
          <ac:chgData name="Manal El Bakkouri" userId="8b130982-2e3f-4164-b881-fd3a2e4b2453" providerId="ADAL" clId="{4457FA57-250B-44AC-8655-05D46C5A3D8A}" dt="2023-06-01T14:57:34.891" v="1962" actId="2085"/>
          <ac:picMkLst>
            <pc:docMk/>
            <pc:sldMk cId="1397262782" sldId="230717672"/>
            <ac:picMk id="126" creationId="{2F18FCBA-90CA-45DD-81F1-C994A2DC66D6}"/>
          </ac:picMkLst>
        </pc:picChg>
        <pc:picChg chg="add mod">
          <ac:chgData name="Manal El Bakkouri" userId="8b130982-2e3f-4164-b881-fd3a2e4b2453" providerId="ADAL" clId="{4457FA57-250B-44AC-8655-05D46C5A3D8A}" dt="2023-06-01T14:57:34.891" v="1962" actId="2085"/>
          <ac:picMkLst>
            <pc:docMk/>
            <pc:sldMk cId="1397262782" sldId="230717672"/>
            <ac:picMk id="128" creationId="{2F50146F-38B3-4DC8-B25C-7E161D157567}"/>
          </ac:picMkLst>
        </pc:picChg>
        <pc:picChg chg="add del mod">
          <ac:chgData name="Manal El Bakkouri" userId="8b130982-2e3f-4164-b881-fd3a2e4b2453" providerId="ADAL" clId="{4457FA57-250B-44AC-8655-05D46C5A3D8A}" dt="2023-06-01T14:21:51.866" v="1700" actId="478"/>
          <ac:picMkLst>
            <pc:docMk/>
            <pc:sldMk cId="1397262782" sldId="230717672"/>
            <ac:picMk id="130" creationId="{718FDF5C-D191-45CF-AA8C-3832AD8070D5}"/>
          </ac:picMkLst>
        </pc:picChg>
        <pc:picChg chg="add mod">
          <ac:chgData name="Manal El Bakkouri" userId="8b130982-2e3f-4164-b881-fd3a2e4b2453" providerId="ADAL" clId="{4457FA57-250B-44AC-8655-05D46C5A3D8A}" dt="2023-06-01T14:50:27.712" v="1881" actId="1036"/>
          <ac:picMkLst>
            <pc:docMk/>
            <pc:sldMk cId="1397262782" sldId="230717672"/>
            <ac:picMk id="132" creationId="{EF5BE591-53A4-4B0E-8AB4-B81C04C21B8B}"/>
          </ac:picMkLst>
        </pc:picChg>
        <pc:picChg chg="add mod">
          <ac:chgData name="Manal El Bakkouri" userId="8b130982-2e3f-4164-b881-fd3a2e4b2453" providerId="ADAL" clId="{4457FA57-250B-44AC-8655-05D46C5A3D8A}" dt="2023-06-01T14:50:27.712" v="1881" actId="1036"/>
          <ac:picMkLst>
            <pc:docMk/>
            <pc:sldMk cId="1397262782" sldId="230717672"/>
            <ac:picMk id="134" creationId="{142CCD96-09A3-4B2F-9E3E-28A3976E3718}"/>
          </ac:picMkLst>
        </pc:picChg>
      </pc:sldChg>
      <pc:sldChg chg="add del ord">
        <pc:chgData name="Manal El Bakkouri" userId="8b130982-2e3f-4164-b881-fd3a2e4b2453" providerId="ADAL" clId="{4457FA57-250B-44AC-8655-05D46C5A3D8A}" dt="2023-06-01T11:28:58.009" v="958" actId="2696"/>
        <pc:sldMkLst>
          <pc:docMk/>
          <pc:sldMk cId="3898157950" sldId="230717672"/>
        </pc:sldMkLst>
      </pc:sldChg>
      <pc:sldChg chg="delSp modSp add del mod modTransition">
        <pc:chgData name="Manal El Bakkouri" userId="8b130982-2e3f-4164-b881-fd3a2e4b2453" providerId="ADAL" clId="{4457FA57-250B-44AC-8655-05D46C5A3D8A}" dt="2023-06-01T14:08:21.369" v="1610" actId="2696"/>
        <pc:sldMkLst>
          <pc:docMk/>
          <pc:sldMk cId="84332506" sldId="230717673"/>
        </pc:sldMkLst>
        <pc:grpChg chg="del mod">
          <ac:chgData name="Manal El Bakkouri" userId="8b130982-2e3f-4164-b881-fd3a2e4b2453" providerId="ADAL" clId="{4457FA57-250B-44AC-8655-05D46C5A3D8A}" dt="2023-06-01T14:08:17.800" v="1609" actId="478"/>
          <ac:grpSpMkLst>
            <pc:docMk/>
            <pc:sldMk cId="84332506" sldId="230717673"/>
            <ac:grpSpMk id="97" creationId="{7E46AF87-AFF8-4B6E-B66E-5AC3CFDDA11B}"/>
          </ac:grpSpMkLst>
        </pc:grpChg>
      </pc:sldChg>
      <pc:sldChg chg="addSp delSp modSp add mod modTransition modNotesTx">
        <pc:chgData name="Manal El Bakkouri" userId="8b130982-2e3f-4164-b881-fd3a2e4b2453" providerId="ADAL" clId="{4457FA57-250B-44AC-8655-05D46C5A3D8A}" dt="2023-06-09T11:29:44.294" v="21757"/>
        <pc:sldMkLst>
          <pc:docMk/>
          <pc:sldMk cId="2967782731" sldId="230717674"/>
        </pc:sldMkLst>
        <pc:spChg chg="del">
          <ac:chgData name="Manal El Bakkouri" userId="8b130982-2e3f-4164-b881-fd3a2e4b2453" providerId="ADAL" clId="{4457FA57-250B-44AC-8655-05D46C5A3D8A}" dt="2023-06-01T15:08:25.582" v="2002" actId="478"/>
          <ac:spMkLst>
            <pc:docMk/>
            <pc:sldMk cId="2967782731" sldId="230717674"/>
            <ac:spMk id="7" creationId="{C6ED7FBB-C822-4D80-888B-8B69F71F9A80}"/>
          </ac:spMkLst>
        </pc:spChg>
        <pc:spChg chg="del">
          <ac:chgData name="Manal El Bakkouri" userId="8b130982-2e3f-4164-b881-fd3a2e4b2453" providerId="ADAL" clId="{4457FA57-250B-44AC-8655-05D46C5A3D8A}" dt="2023-06-01T15:08:25.582" v="2002" actId="478"/>
          <ac:spMkLst>
            <pc:docMk/>
            <pc:sldMk cId="2967782731" sldId="230717674"/>
            <ac:spMk id="8" creationId="{7944258F-542C-4FD5-AE57-847CE56CBF3C}"/>
          </ac:spMkLst>
        </pc:spChg>
        <pc:spChg chg="del">
          <ac:chgData name="Manal El Bakkouri" userId="8b130982-2e3f-4164-b881-fd3a2e4b2453" providerId="ADAL" clId="{4457FA57-250B-44AC-8655-05D46C5A3D8A}" dt="2023-06-01T15:08:25.582" v="2002" actId="478"/>
          <ac:spMkLst>
            <pc:docMk/>
            <pc:sldMk cId="2967782731" sldId="230717674"/>
            <ac:spMk id="9" creationId="{6D2A5BBF-26F7-4BD8-B49E-9BF5038990EB}"/>
          </ac:spMkLst>
        </pc:spChg>
        <pc:spChg chg="del">
          <ac:chgData name="Manal El Bakkouri" userId="8b130982-2e3f-4164-b881-fd3a2e4b2453" providerId="ADAL" clId="{4457FA57-250B-44AC-8655-05D46C5A3D8A}" dt="2023-06-01T15:08:25.582" v="2002" actId="478"/>
          <ac:spMkLst>
            <pc:docMk/>
            <pc:sldMk cId="2967782731" sldId="230717674"/>
            <ac:spMk id="10" creationId="{95FFA286-CEC9-4E1A-998F-D357B7DC0213}"/>
          </ac:spMkLst>
        </pc:spChg>
        <pc:spChg chg="del">
          <ac:chgData name="Manal El Bakkouri" userId="8b130982-2e3f-4164-b881-fd3a2e4b2453" providerId="ADAL" clId="{4457FA57-250B-44AC-8655-05D46C5A3D8A}" dt="2023-06-01T15:08:25.582" v="2002" actId="478"/>
          <ac:spMkLst>
            <pc:docMk/>
            <pc:sldMk cId="2967782731" sldId="230717674"/>
            <ac:spMk id="12" creationId="{0122A928-CD39-42EA-A49A-9B7F16A7BD29}"/>
          </ac:spMkLst>
        </pc:spChg>
        <pc:spChg chg="del">
          <ac:chgData name="Manal El Bakkouri" userId="8b130982-2e3f-4164-b881-fd3a2e4b2453" providerId="ADAL" clId="{4457FA57-250B-44AC-8655-05D46C5A3D8A}" dt="2023-06-01T15:08:25.582" v="2002" actId="478"/>
          <ac:spMkLst>
            <pc:docMk/>
            <pc:sldMk cId="2967782731" sldId="230717674"/>
            <ac:spMk id="14" creationId="{AB9BE935-45AC-4C32-AF93-3C03F60903F3}"/>
          </ac:spMkLst>
        </pc:spChg>
        <pc:spChg chg="add mod topLvl">
          <ac:chgData name="Manal El Bakkouri" userId="8b130982-2e3f-4164-b881-fd3a2e4b2453" providerId="ADAL" clId="{4457FA57-250B-44AC-8655-05D46C5A3D8A}" dt="2023-06-04T12:24:46.125" v="7345" actId="1035"/>
          <ac:spMkLst>
            <pc:docMk/>
            <pc:sldMk cId="2967782731" sldId="230717674"/>
            <ac:spMk id="15" creationId="{D213C199-83AF-40BA-B97C-E34AF0304BCE}"/>
          </ac:spMkLst>
        </pc:spChg>
        <pc:spChg chg="del">
          <ac:chgData name="Manal El Bakkouri" userId="8b130982-2e3f-4164-b881-fd3a2e4b2453" providerId="ADAL" clId="{4457FA57-250B-44AC-8655-05D46C5A3D8A}" dt="2023-06-01T15:08:25.582" v="2002" actId="478"/>
          <ac:spMkLst>
            <pc:docMk/>
            <pc:sldMk cId="2967782731" sldId="230717674"/>
            <ac:spMk id="16" creationId="{D4CBE81A-5997-449C-AD15-81A4BB815EA2}"/>
          </ac:spMkLst>
        </pc:spChg>
        <pc:spChg chg="del">
          <ac:chgData name="Manal El Bakkouri" userId="8b130982-2e3f-4164-b881-fd3a2e4b2453" providerId="ADAL" clId="{4457FA57-250B-44AC-8655-05D46C5A3D8A}" dt="2023-06-01T15:08:25.582" v="2002" actId="478"/>
          <ac:spMkLst>
            <pc:docMk/>
            <pc:sldMk cId="2967782731" sldId="230717674"/>
            <ac:spMk id="18" creationId="{7670BCDF-CEC6-4C27-B5A6-1B8F64FC71E1}"/>
          </ac:spMkLst>
        </pc:spChg>
        <pc:spChg chg="del">
          <ac:chgData name="Manal El Bakkouri" userId="8b130982-2e3f-4164-b881-fd3a2e4b2453" providerId="ADAL" clId="{4457FA57-250B-44AC-8655-05D46C5A3D8A}" dt="2023-06-01T15:08:25.582" v="2002" actId="478"/>
          <ac:spMkLst>
            <pc:docMk/>
            <pc:sldMk cId="2967782731" sldId="230717674"/>
            <ac:spMk id="19" creationId="{72B59FA4-0802-48F5-BA7F-065E8A03961D}"/>
          </ac:spMkLst>
        </pc:spChg>
        <pc:spChg chg="mod">
          <ac:chgData name="Manal El Bakkouri" userId="8b130982-2e3f-4164-b881-fd3a2e4b2453" providerId="ADAL" clId="{4457FA57-250B-44AC-8655-05D46C5A3D8A}" dt="2023-06-01T14:49:56.696" v="1842" actId="1036"/>
          <ac:spMkLst>
            <pc:docMk/>
            <pc:sldMk cId="2967782731" sldId="230717674"/>
            <ac:spMk id="22" creationId="{0D0C5309-F83A-4860-9D17-D24A493C05A1}"/>
          </ac:spMkLst>
        </pc:spChg>
        <pc:spChg chg="mod">
          <ac:chgData name="Manal El Bakkouri" userId="8b130982-2e3f-4164-b881-fd3a2e4b2453" providerId="ADAL" clId="{4457FA57-250B-44AC-8655-05D46C5A3D8A}" dt="2023-06-01T14:49:56.696" v="1842" actId="1036"/>
          <ac:spMkLst>
            <pc:docMk/>
            <pc:sldMk cId="2967782731" sldId="230717674"/>
            <ac:spMk id="23" creationId="{A70DBA07-D5F2-43EF-B334-8B1431D05AAB}"/>
          </ac:spMkLst>
        </pc:spChg>
        <pc:spChg chg="mod">
          <ac:chgData name="Manal El Bakkouri" userId="8b130982-2e3f-4164-b881-fd3a2e4b2453" providerId="ADAL" clId="{4457FA57-250B-44AC-8655-05D46C5A3D8A}" dt="2023-06-01T14:49:56.696" v="1842" actId="1036"/>
          <ac:spMkLst>
            <pc:docMk/>
            <pc:sldMk cId="2967782731" sldId="230717674"/>
            <ac:spMk id="24" creationId="{9EAC6E4D-6834-4F35-A640-C1861877EAE1}"/>
          </ac:spMkLst>
        </pc:spChg>
        <pc:spChg chg="mod">
          <ac:chgData name="Manal El Bakkouri" userId="8b130982-2e3f-4164-b881-fd3a2e4b2453" providerId="ADAL" clId="{4457FA57-250B-44AC-8655-05D46C5A3D8A}" dt="2023-06-01T14:49:56.696" v="1842" actId="1036"/>
          <ac:spMkLst>
            <pc:docMk/>
            <pc:sldMk cId="2967782731" sldId="230717674"/>
            <ac:spMk id="25" creationId="{14420E86-50FA-4E93-9D4A-01075C39826C}"/>
          </ac:spMkLst>
        </pc:spChg>
        <pc:spChg chg="mod">
          <ac:chgData name="Manal El Bakkouri" userId="8b130982-2e3f-4164-b881-fd3a2e4b2453" providerId="ADAL" clId="{4457FA57-250B-44AC-8655-05D46C5A3D8A}" dt="2023-06-01T14:49:56.696" v="1842" actId="1036"/>
          <ac:spMkLst>
            <pc:docMk/>
            <pc:sldMk cId="2967782731" sldId="230717674"/>
            <ac:spMk id="26" creationId="{43FAC0E7-0975-4C6C-9905-4FEEB2529D81}"/>
          </ac:spMkLst>
        </pc:spChg>
        <pc:spChg chg="mod">
          <ac:chgData name="Manal El Bakkouri" userId="8b130982-2e3f-4164-b881-fd3a2e4b2453" providerId="ADAL" clId="{4457FA57-250B-44AC-8655-05D46C5A3D8A}" dt="2023-06-01T14:49:56.696" v="1842" actId="1036"/>
          <ac:spMkLst>
            <pc:docMk/>
            <pc:sldMk cId="2967782731" sldId="230717674"/>
            <ac:spMk id="27" creationId="{FD3226DC-9B7E-4B7E-9629-1C1E5E83DCC8}"/>
          </ac:spMkLst>
        </pc:spChg>
        <pc:spChg chg="mod">
          <ac:chgData name="Manal El Bakkouri" userId="8b130982-2e3f-4164-b881-fd3a2e4b2453" providerId="ADAL" clId="{4457FA57-250B-44AC-8655-05D46C5A3D8A}" dt="2023-06-01T14:49:56.696" v="1842" actId="1036"/>
          <ac:spMkLst>
            <pc:docMk/>
            <pc:sldMk cId="2967782731" sldId="230717674"/>
            <ac:spMk id="28" creationId="{8149DA42-4B10-4FAB-B6BC-599753200AE0}"/>
          </ac:spMkLst>
        </pc:spChg>
        <pc:spChg chg="mod">
          <ac:chgData name="Manal El Bakkouri" userId="8b130982-2e3f-4164-b881-fd3a2e4b2453" providerId="ADAL" clId="{4457FA57-250B-44AC-8655-05D46C5A3D8A}" dt="2023-06-01T14:49:56.696" v="1842" actId="1036"/>
          <ac:spMkLst>
            <pc:docMk/>
            <pc:sldMk cId="2967782731" sldId="230717674"/>
            <ac:spMk id="29" creationId="{D87AC368-5E8D-4C5D-A690-1695B23A39A6}"/>
          </ac:spMkLst>
        </pc:spChg>
        <pc:spChg chg="mod">
          <ac:chgData name="Manal El Bakkouri" userId="8b130982-2e3f-4164-b881-fd3a2e4b2453" providerId="ADAL" clId="{4457FA57-250B-44AC-8655-05D46C5A3D8A}" dt="2023-06-01T14:49:56.696" v="1842" actId="1036"/>
          <ac:spMkLst>
            <pc:docMk/>
            <pc:sldMk cId="2967782731" sldId="230717674"/>
            <ac:spMk id="30" creationId="{4CAFB29B-61D5-4AD3-83E4-850CFEC70359}"/>
          </ac:spMkLst>
        </pc:spChg>
        <pc:spChg chg="mod">
          <ac:chgData name="Manal El Bakkouri" userId="8b130982-2e3f-4164-b881-fd3a2e4b2453" providerId="ADAL" clId="{4457FA57-250B-44AC-8655-05D46C5A3D8A}" dt="2023-06-01T14:49:56.696" v="1842" actId="1036"/>
          <ac:spMkLst>
            <pc:docMk/>
            <pc:sldMk cId="2967782731" sldId="230717674"/>
            <ac:spMk id="31" creationId="{CA6FADFD-D006-45DF-A9EE-D15299FA75D2}"/>
          </ac:spMkLst>
        </pc:spChg>
        <pc:spChg chg="mod">
          <ac:chgData name="Manal El Bakkouri" userId="8b130982-2e3f-4164-b881-fd3a2e4b2453" providerId="ADAL" clId="{4457FA57-250B-44AC-8655-05D46C5A3D8A}" dt="2023-06-01T14:49:56.696" v="1842" actId="1036"/>
          <ac:spMkLst>
            <pc:docMk/>
            <pc:sldMk cId="2967782731" sldId="230717674"/>
            <ac:spMk id="32" creationId="{67537B75-F248-45B2-BCEE-520A90AA8341}"/>
          </ac:spMkLst>
        </pc:spChg>
        <pc:spChg chg="mod">
          <ac:chgData name="Manal El Bakkouri" userId="8b130982-2e3f-4164-b881-fd3a2e4b2453" providerId="ADAL" clId="{4457FA57-250B-44AC-8655-05D46C5A3D8A}" dt="2023-06-01T14:49:56.696" v="1842" actId="1036"/>
          <ac:spMkLst>
            <pc:docMk/>
            <pc:sldMk cId="2967782731" sldId="230717674"/>
            <ac:spMk id="33" creationId="{27A178F2-D6AA-451B-96CF-513B5EEF99D0}"/>
          </ac:spMkLst>
        </pc:spChg>
        <pc:spChg chg="mod">
          <ac:chgData name="Manal El Bakkouri" userId="8b130982-2e3f-4164-b881-fd3a2e4b2453" providerId="ADAL" clId="{4457FA57-250B-44AC-8655-05D46C5A3D8A}" dt="2023-06-01T14:49:56.696" v="1842" actId="1036"/>
          <ac:spMkLst>
            <pc:docMk/>
            <pc:sldMk cId="2967782731" sldId="230717674"/>
            <ac:spMk id="34" creationId="{6DB9BA86-8B64-4A2B-A627-B6BC8541A885}"/>
          </ac:spMkLst>
        </pc:spChg>
        <pc:spChg chg="mod">
          <ac:chgData name="Manal El Bakkouri" userId="8b130982-2e3f-4164-b881-fd3a2e4b2453" providerId="ADAL" clId="{4457FA57-250B-44AC-8655-05D46C5A3D8A}" dt="2023-06-01T14:49:56.696" v="1842" actId="1036"/>
          <ac:spMkLst>
            <pc:docMk/>
            <pc:sldMk cId="2967782731" sldId="230717674"/>
            <ac:spMk id="35" creationId="{A614EEAB-2F3E-401A-A0E0-CBD9A7BDD57A}"/>
          </ac:spMkLst>
        </pc:spChg>
        <pc:spChg chg="mod">
          <ac:chgData name="Manal El Bakkouri" userId="8b130982-2e3f-4164-b881-fd3a2e4b2453" providerId="ADAL" clId="{4457FA57-250B-44AC-8655-05D46C5A3D8A}" dt="2023-06-01T14:49:56.696" v="1842" actId="1036"/>
          <ac:spMkLst>
            <pc:docMk/>
            <pc:sldMk cId="2967782731" sldId="230717674"/>
            <ac:spMk id="36" creationId="{4579FADF-A6C9-4592-81DF-2D5FD935C04A}"/>
          </ac:spMkLst>
        </pc:spChg>
        <pc:spChg chg="mod">
          <ac:chgData name="Manal El Bakkouri" userId="8b130982-2e3f-4164-b881-fd3a2e4b2453" providerId="ADAL" clId="{4457FA57-250B-44AC-8655-05D46C5A3D8A}" dt="2023-06-01T14:49:56.696" v="1842" actId="1036"/>
          <ac:spMkLst>
            <pc:docMk/>
            <pc:sldMk cId="2967782731" sldId="230717674"/>
            <ac:spMk id="37" creationId="{A9392D5C-4EA2-4C91-A852-B28574B519F7}"/>
          </ac:spMkLst>
        </pc:spChg>
        <pc:spChg chg="mod">
          <ac:chgData name="Manal El Bakkouri" userId="8b130982-2e3f-4164-b881-fd3a2e4b2453" providerId="ADAL" clId="{4457FA57-250B-44AC-8655-05D46C5A3D8A}" dt="2023-06-01T14:49:56.696" v="1842" actId="1036"/>
          <ac:spMkLst>
            <pc:docMk/>
            <pc:sldMk cId="2967782731" sldId="230717674"/>
            <ac:spMk id="39" creationId="{EE223592-63FF-40A3-A7D7-6AD3840944C0}"/>
          </ac:spMkLst>
        </pc:spChg>
        <pc:spChg chg="mod">
          <ac:chgData name="Manal El Bakkouri" userId="8b130982-2e3f-4164-b881-fd3a2e4b2453" providerId="ADAL" clId="{4457FA57-250B-44AC-8655-05D46C5A3D8A}" dt="2023-06-01T14:49:56.696" v="1842" actId="1036"/>
          <ac:spMkLst>
            <pc:docMk/>
            <pc:sldMk cId="2967782731" sldId="230717674"/>
            <ac:spMk id="40" creationId="{B0856E33-7628-4EEB-B984-3B3C0E60506B}"/>
          </ac:spMkLst>
        </pc:spChg>
        <pc:spChg chg="mod">
          <ac:chgData name="Manal El Bakkouri" userId="8b130982-2e3f-4164-b881-fd3a2e4b2453" providerId="ADAL" clId="{4457FA57-250B-44AC-8655-05D46C5A3D8A}" dt="2023-06-01T14:49:56.696" v="1842" actId="1036"/>
          <ac:spMkLst>
            <pc:docMk/>
            <pc:sldMk cId="2967782731" sldId="230717674"/>
            <ac:spMk id="41" creationId="{2C14F23B-A840-4910-8A46-46DCC2D24D9A}"/>
          </ac:spMkLst>
        </pc:spChg>
        <pc:spChg chg="mod">
          <ac:chgData name="Manal El Bakkouri" userId="8b130982-2e3f-4164-b881-fd3a2e4b2453" providerId="ADAL" clId="{4457FA57-250B-44AC-8655-05D46C5A3D8A}" dt="2023-06-01T14:49:56.696" v="1842" actId="1036"/>
          <ac:spMkLst>
            <pc:docMk/>
            <pc:sldMk cId="2967782731" sldId="230717674"/>
            <ac:spMk id="42" creationId="{3075A804-1337-4BA2-BCFB-488409C7EF3D}"/>
          </ac:spMkLst>
        </pc:spChg>
        <pc:spChg chg="mod">
          <ac:chgData name="Manal El Bakkouri" userId="8b130982-2e3f-4164-b881-fd3a2e4b2453" providerId="ADAL" clId="{4457FA57-250B-44AC-8655-05D46C5A3D8A}" dt="2023-06-01T14:49:56.696" v="1842" actId="1036"/>
          <ac:spMkLst>
            <pc:docMk/>
            <pc:sldMk cId="2967782731" sldId="230717674"/>
            <ac:spMk id="43" creationId="{7B367BD7-C6CF-4F71-8ED7-3D0BCDE551AC}"/>
          </ac:spMkLst>
        </pc:spChg>
        <pc:spChg chg="mod">
          <ac:chgData name="Manal El Bakkouri" userId="8b130982-2e3f-4164-b881-fd3a2e4b2453" providerId="ADAL" clId="{4457FA57-250B-44AC-8655-05D46C5A3D8A}" dt="2023-06-01T14:49:56.696" v="1842" actId="1036"/>
          <ac:spMkLst>
            <pc:docMk/>
            <pc:sldMk cId="2967782731" sldId="230717674"/>
            <ac:spMk id="44" creationId="{EDC23A94-E091-4250-873B-378A0886EBFD}"/>
          </ac:spMkLst>
        </pc:spChg>
        <pc:spChg chg="mod">
          <ac:chgData name="Manal El Bakkouri" userId="8b130982-2e3f-4164-b881-fd3a2e4b2453" providerId="ADAL" clId="{4457FA57-250B-44AC-8655-05D46C5A3D8A}" dt="2023-06-01T14:49:56.696" v="1842" actId="1036"/>
          <ac:spMkLst>
            <pc:docMk/>
            <pc:sldMk cId="2967782731" sldId="230717674"/>
            <ac:spMk id="45" creationId="{D0D57078-57BE-4CC9-A808-839FA0CA2514}"/>
          </ac:spMkLst>
        </pc:spChg>
        <pc:spChg chg="mod">
          <ac:chgData name="Manal El Bakkouri" userId="8b130982-2e3f-4164-b881-fd3a2e4b2453" providerId="ADAL" clId="{4457FA57-250B-44AC-8655-05D46C5A3D8A}" dt="2023-06-01T14:49:56.696" v="1842" actId="1036"/>
          <ac:spMkLst>
            <pc:docMk/>
            <pc:sldMk cId="2967782731" sldId="230717674"/>
            <ac:spMk id="46" creationId="{CC3888BD-1EF8-4E71-8305-0B198B5E59C6}"/>
          </ac:spMkLst>
        </pc:spChg>
        <pc:spChg chg="mod">
          <ac:chgData name="Manal El Bakkouri" userId="8b130982-2e3f-4164-b881-fd3a2e4b2453" providerId="ADAL" clId="{4457FA57-250B-44AC-8655-05D46C5A3D8A}" dt="2023-06-01T14:49:56.696" v="1842" actId="1036"/>
          <ac:spMkLst>
            <pc:docMk/>
            <pc:sldMk cId="2967782731" sldId="230717674"/>
            <ac:spMk id="48" creationId="{104D64ED-23F6-4737-B31B-46C2A7BFF853}"/>
          </ac:spMkLst>
        </pc:spChg>
        <pc:spChg chg="mod">
          <ac:chgData name="Manal El Bakkouri" userId="8b130982-2e3f-4164-b881-fd3a2e4b2453" providerId="ADAL" clId="{4457FA57-250B-44AC-8655-05D46C5A3D8A}" dt="2023-06-01T14:49:56.696" v="1842" actId="1036"/>
          <ac:spMkLst>
            <pc:docMk/>
            <pc:sldMk cId="2967782731" sldId="230717674"/>
            <ac:spMk id="49" creationId="{9C2EA717-192E-47E9-99A3-A29D52324214}"/>
          </ac:spMkLst>
        </pc:spChg>
        <pc:spChg chg="mod">
          <ac:chgData name="Manal El Bakkouri" userId="8b130982-2e3f-4164-b881-fd3a2e4b2453" providerId="ADAL" clId="{4457FA57-250B-44AC-8655-05D46C5A3D8A}" dt="2023-06-01T14:49:56.696" v="1842" actId="1036"/>
          <ac:spMkLst>
            <pc:docMk/>
            <pc:sldMk cId="2967782731" sldId="230717674"/>
            <ac:spMk id="50" creationId="{2A0B2DE7-0405-4D2D-B516-43C433166B64}"/>
          </ac:spMkLst>
        </pc:spChg>
        <pc:spChg chg="mod">
          <ac:chgData name="Manal El Bakkouri" userId="8b130982-2e3f-4164-b881-fd3a2e4b2453" providerId="ADAL" clId="{4457FA57-250B-44AC-8655-05D46C5A3D8A}" dt="2023-06-01T14:49:56.696" v="1842" actId="1036"/>
          <ac:spMkLst>
            <pc:docMk/>
            <pc:sldMk cId="2967782731" sldId="230717674"/>
            <ac:spMk id="51" creationId="{591DF425-9B9B-4D80-8D58-F1FF982512F4}"/>
          </ac:spMkLst>
        </pc:spChg>
        <pc:spChg chg="mod">
          <ac:chgData name="Manal El Bakkouri" userId="8b130982-2e3f-4164-b881-fd3a2e4b2453" providerId="ADAL" clId="{4457FA57-250B-44AC-8655-05D46C5A3D8A}" dt="2023-06-01T14:49:56.696" v="1842" actId="1036"/>
          <ac:spMkLst>
            <pc:docMk/>
            <pc:sldMk cId="2967782731" sldId="230717674"/>
            <ac:spMk id="52" creationId="{75795A2E-4FE8-49DF-841B-D8F01E993F6C}"/>
          </ac:spMkLst>
        </pc:spChg>
        <pc:spChg chg="mod">
          <ac:chgData name="Manal El Bakkouri" userId="8b130982-2e3f-4164-b881-fd3a2e4b2453" providerId="ADAL" clId="{4457FA57-250B-44AC-8655-05D46C5A3D8A}" dt="2023-06-01T14:49:56.696" v="1842" actId="1036"/>
          <ac:spMkLst>
            <pc:docMk/>
            <pc:sldMk cId="2967782731" sldId="230717674"/>
            <ac:spMk id="53" creationId="{C051988C-9514-4043-B764-AEF4A60E7020}"/>
          </ac:spMkLst>
        </pc:spChg>
        <pc:spChg chg="mod">
          <ac:chgData name="Manal El Bakkouri" userId="8b130982-2e3f-4164-b881-fd3a2e4b2453" providerId="ADAL" clId="{4457FA57-250B-44AC-8655-05D46C5A3D8A}" dt="2023-06-01T14:49:56.696" v="1842" actId="1036"/>
          <ac:spMkLst>
            <pc:docMk/>
            <pc:sldMk cId="2967782731" sldId="230717674"/>
            <ac:spMk id="54" creationId="{D2F4BDC5-8828-404D-AF1A-34DB5154275A}"/>
          </ac:spMkLst>
        </pc:spChg>
        <pc:spChg chg="mod">
          <ac:chgData name="Manal El Bakkouri" userId="8b130982-2e3f-4164-b881-fd3a2e4b2453" providerId="ADAL" clId="{4457FA57-250B-44AC-8655-05D46C5A3D8A}" dt="2023-06-01T14:49:56.696" v="1842" actId="1036"/>
          <ac:spMkLst>
            <pc:docMk/>
            <pc:sldMk cId="2967782731" sldId="230717674"/>
            <ac:spMk id="55" creationId="{9AA0D385-0D7D-441E-9B1C-3C11C1DAA1FB}"/>
          </ac:spMkLst>
        </pc:spChg>
        <pc:spChg chg="mod">
          <ac:chgData name="Manal El Bakkouri" userId="8b130982-2e3f-4164-b881-fd3a2e4b2453" providerId="ADAL" clId="{4457FA57-250B-44AC-8655-05D46C5A3D8A}" dt="2023-06-01T14:49:56.696" v="1842" actId="1036"/>
          <ac:spMkLst>
            <pc:docMk/>
            <pc:sldMk cId="2967782731" sldId="230717674"/>
            <ac:spMk id="56" creationId="{D5CB128F-0FD4-42C7-A678-86BE9A46F0ED}"/>
          </ac:spMkLst>
        </pc:spChg>
        <pc:spChg chg="mod">
          <ac:chgData name="Manal El Bakkouri" userId="8b130982-2e3f-4164-b881-fd3a2e4b2453" providerId="ADAL" clId="{4457FA57-250B-44AC-8655-05D46C5A3D8A}" dt="2023-06-01T14:49:56.696" v="1842" actId="1036"/>
          <ac:spMkLst>
            <pc:docMk/>
            <pc:sldMk cId="2967782731" sldId="230717674"/>
            <ac:spMk id="57" creationId="{19A8821C-6CAD-4115-AB77-71298F7EAB0B}"/>
          </ac:spMkLst>
        </pc:spChg>
        <pc:spChg chg="mod">
          <ac:chgData name="Manal El Bakkouri" userId="8b130982-2e3f-4164-b881-fd3a2e4b2453" providerId="ADAL" clId="{4457FA57-250B-44AC-8655-05D46C5A3D8A}" dt="2023-06-01T14:49:56.696" v="1842" actId="1036"/>
          <ac:spMkLst>
            <pc:docMk/>
            <pc:sldMk cId="2967782731" sldId="230717674"/>
            <ac:spMk id="58" creationId="{1D31B3D8-5F75-405D-B635-F21F576AB890}"/>
          </ac:spMkLst>
        </pc:spChg>
        <pc:spChg chg="mod">
          <ac:chgData name="Manal El Bakkouri" userId="8b130982-2e3f-4164-b881-fd3a2e4b2453" providerId="ADAL" clId="{4457FA57-250B-44AC-8655-05D46C5A3D8A}" dt="2023-06-01T14:49:56.696" v="1842" actId="1036"/>
          <ac:spMkLst>
            <pc:docMk/>
            <pc:sldMk cId="2967782731" sldId="230717674"/>
            <ac:spMk id="59" creationId="{A8E6C66A-432C-403D-82E3-B878B1BF34EA}"/>
          </ac:spMkLst>
        </pc:spChg>
        <pc:spChg chg="mod">
          <ac:chgData name="Manal El Bakkouri" userId="8b130982-2e3f-4164-b881-fd3a2e4b2453" providerId="ADAL" clId="{4457FA57-250B-44AC-8655-05D46C5A3D8A}" dt="2023-06-01T14:49:56.696" v="1842" actId="1036"/>
          <ac:spMkLst>
            <pc:docMk/>
            <pc:sldMk cId="2967782731" sldId="230717674"/>
            <ac:spMk id="60" creationId="{327DDCE9-47A8-4E6D-AB21-0BD87D828EF8}"/>
          </ac:spMkLst>
        </pc:spChg>
        <pc:spChg chg="mod">
          <ac:chgData name="Manal El Bakkouri" userId="8b130982-2e3f-4164-b881-fd3a2e4b2453" providerId="ADAL" clId="{4457FA57-250B-44AC-8655-05D46C5A3D8A}" dt="2023-06-01T14:49:56.696" v="1842" actId="1036"/>
          <ac:spMkLst>
            <pc:docMk/>
            <pc:sldMk cId="2967782731" sldId="230717674"/>
            <ac:spMk id="61" creationId="{2782B6EA-7D19-45C5-84A8-1CB5E27C1CE7}"/>
          </ac:spMkLst>
        </pc:spChg>
        <pc:spChg chg="mod">
          <ac:chgData name="Manal El Bakkouri" userId="8b130982-2e3f-4164-b881-fd3a2e4b2453" providerId="ADAL" clId="{4457FA57-250B-44AC-8655-05D46C5A3D8A}" dt="2023-06-01T14:49:56.696" v="1842" actId="1036"/>
          <ac:spMkLst>
            <pc:docMk/>
            <pc:sldMk cId="2967782731" sldId="230717674"/>
            <ac:spMk id="62" creationId="{16023BE1-351C-44D0-AA49-E1C03FDCA1E8}"/>
          </ac:spMkLst>
        </pc:spChg>
        <pc:spChg chg="mod">
          <ac:chgData name="Manal El Bakkouri" userId="8b130982-2e3f-4164-b881-fd3a2e4b2453" providerId="ADAL" clId="{4457FA57-250B-44AC-8655-05D46C5A3D8A}" dt="2023-06-01T14:49:56.696" v="1842" actId="1036"/>
          <ac:spMkLst>
            <pc:docMk/>
            <pc:sldMk cId="2967782731" sldId="230717674"/>
            <ac:spMk id="63" creationId="{D78F5741-3DA4-4AD8-A511-EE5CC5789E56}"/>
          </ac:spMkLst>
        </pc:spChg>
        <pc:spChg chg="mod">
          <ac:chgData name="Manal El Bakkouri" userId="8b130982-2e3f-4164-b881-fd3a2e4b2453" providerId="ADAL" clId="{4457FA57-250B-44AC-8655-05D46C5A3D8A}" dt="2023-06-01T14:49:56.696" v="1842" actId="1036"/>
          <ac:spMkLst>
            <pc:docMk/>
            <pc:sldMk cId="2967782731" sldId="230717674"/>
            <ac:spMk id="64" creationId="{23AAC9DE-0FD3-42C6-B7DC-733BDCB503C8}"/>
          </ac:spMkLst>
        </pc:spChg>
        <pc:spChg chg="mod">
          <ac:chgData name="Manal El Bakkouri" userId="8b130982-2e3f-4164-b881-fd3a2e4b2453" providerId="ADAL" clId="{4457FA57-250B-44AC-8655-05D46C5A3D8A}" dt="2023-06-01T14:49:56.696" v="1842" actId="1036"/>
          <ac:spMkLst>
            <pc:docMk/>
            <pc:sldMk cId="2967782731" sldId="230717674"/>
            <ac:spMk id="65" creationId="{76BC0672-7758-462A-8DA5-73CB8606E36E}"/>
          </ac:spMkLst>
        </pc:spChg>
        <pc:spChg chg="mod">
          <ac:chgData name="Manal El Bakkouri" userId="8b130982-2e3f-4164-b881-fd3a2e4b2453" providerId="ADAL" clId="{4457FA57-250B-44AC-8655-05D46C5A3D8A}" dt="2023-06-01T14:49:56.696" v="1842" actId="1036"/>
          <ac:spMkLst>
            <pc:docMk/>
            <pc:sldMk cId="2967782731" sldId="230717674"/>
            <ac:spMk id="66" creationId="{91D2676C-4025-4C13-93B1-1C96A703C6FC}"/>
          </ac:spMkLst>
        </pc:spChg>
        <pc:spChg chg="mod">
          <ac:chgData name="Manal El Bakkouri" userId="8b130982-2e3f-4164-b881-fd3a2e4b2453" providerId="ADAL" clId="{4457FA57-250B-44AC-8655-05D46C5A3D8A}" dt="2023-06-01T14:49:56.696" v="1842" actId="1036"/>
          <ac:spMkLst>
            <pc:docMk/>
            <pc:sldMk cId="2967782731" sldId="230717674"/>
            <ac:spMk id="67" creationId="{527F44A3-5455-43E9-B573-CCF533DD6F60}"/>
          </ac:spMkLst>
        </pc:spChg>
        <pc:spChg chg="mod">
          <ac:chgData name="Manal El Bakkouri" userId="8b130982-2e3f-4164-b881-fd3a2e4b2453" providerId="ADAL" clId="{4457FA57-250B-44AC-8655-05D46C5A3D8A}" dt="2023-06-01T14:49:56.696" v="1842" actId="1036"/>
          <ac:spMkLst>
            <pc:docMk/>
            <pc:sldMk cId="2967782731" sldId="230717674"/>
            <ac:spMk id="68" creationId="{5E9E15DE-D7D2-49B3-A53C-E43C7371F2C8}"/>
          </ac:spMkLst>
        </pc:spChg>
        <pc:spChg chg="mod">
          <ac:chgData name="Manal El Bakkouri" userId="8b130982-2e3f-4164-b881-fd3a2e4b2453" providerId="ADAL" clId="{4457FA57-250B-44AC-8655-05D46C5A3D8A}" dt="2023-06-01T14:49:56.696" v="1842" actId="1036"/>
          <ac:spMkLst>
            <pc:docMk/>
            <pc:sldMk cId="2967782731" sldId="230717674"/>
            <ac:spMk id="69" creationId="{9F9BE0B3-B0B8-4953-B931-CAA57CAB30F5}"/>
          </ac:spMkLst>
        </pc:spChg>
        <pc:spChg chg="mod">
          <ac:chgData name="Manal El Bakkouri" userId="8b130982-2e3f-4164-b881-fd3a2e4b2453" providerId="ADAL" clId="{4457FA57-250B-44AC-8655-05D46C5A3D8A}" dt="2023-06-01T14:49:56.696" v="1842" actId="1036"/>
          <ac:spMkLst>
            <pc:docMk/>
            <pc:sldMk cId="2967782731" sldId="230717674"/>
            <ac:spMk id="70" creationId="{6D9BC7F7-773C-4CC1-B4C5-352191A1F40C}"/>
          </ac:spMkLst>
        </pc:spChg>
        <pc:spChg chg="mod">
          <ac:chgData name="Manal El Bakkouri" userId="8b130982-2e3f-4164-b881-fd3a2e4b2453" providerId="ADAL" clId="{4457FA57-250B-44AC-8655-05D46C5A3D8A}" dt="2023-06-01T14:49:56.696" v="1842" actId="1036"/>
          <ac:spMkLst>
            <pc:docMk/>
            <pc:sldMk cId="2967782731" sldId="230717674"/>
            <ac:spMk id="71" creationId="{F7E25C96-602C-4658-85F0-85EF229F8898}"/>
          </ac:spMkLst>
        </pc:spChg>
        <pc:spChg chg="mod">
          <ac:chgData name="Manal El Bakkouri" userId="8b130982-2e3f-4164-b881-fd3a2e4b2453" providerId="ADAL" clId="{4457FA57-250B-44AC-8655-05D46C5A3D8A}" dt="2023-06-01T14:49:56.696" v="1842" actId="1036"/>
          <ac:spMkLst>
            <pc:docMk/>
            <pc:sldMk cId="2967782731" sldId="230717674"/>
            <ac:spMk id="72" creationId="{531C2A42-BC02-48A9-A059-3A6D307E5577}"/>
          </ac:spMkLst>
        </pc:spChg>
        <pc:spChg chg="mod">
          <ac:chgData name="Manal El Bakkouri" userId="8b130982-2e3f-4164-b881-fd3a2e4b2453" providerId="ADAL" clId="{4457FA57-250B-44AC-8655-05D46C5A3D8A}" dt="2023-06-01T14:49:56.696" v="1842" actId="1036"/>
          <ac:spMkLst>
            <pc:docMk/>
            <pc:sldMk cId="2967782731" sldId="230717674"/>
            <ac:spMk id="73" creationId="{414439A9-42DE-4DB3-9088-78B7B31FEE3B}"/>
          </ac:spMkLst>
        </pc:spChg>
        <pc:spChg chg="mod">
          <ac:chgData name="Manal El Bakkouri" userId="8b130982-2e3f-4164-b881-fd3a2e4b2453" providerId="ADAL" clId="{4457FA57-250B-44AC-8655-05D46C5A3D8A}" dt="2023-06-01T14:49:56.696" v="1842" actId="1036"/>
          <ac:spMkLst>
            <pc:docMk/>
            <pc:sldMk cId="2967782731" sldId="230717674"/>
            <ac:spMk id="74" creationId="{5A785EE1-29CD-4BCB-A8D5-B318CDAA8A0A}"/>
          </ac:spMkLst>
        </pc:spChg>
        <pc:spChg chg="mod">
          <ac:chgData name="Manal El Bakkouri" userId="8b130982-2e3f-4164-b881-fd3a2e4b2453" providerId="ADAL" clId="{4457FA57-250B-44AC-8655-05D46C5A3D8A}" dt="2023-06-01T14:49:56.696" v="1842" actId="1036"/>
          <ac:spMkLst>
            <pc:docMk/>
            <pc:sldMk cId="2967782731" sldId="230717674"/>
            <ac:spMk id="75" creationId="{B29EE554-2AF9-4D52-80CF-E89D18BC36C7}"/>
          </ac:spMkLst>
        </pc:spChg>
        <pc:spChg chg="mod">
          <ac:chgData name="Manal El Bakkouri" userId="8b130982-2e3f-4164-b881-fd3a2e4b2453" providerId="ADAL" clId="{4457FA57-250B-44AC-8655-05D46C5A3D8A}" dt="2023-06-01T14:49:56.696" v="1842" actId="1036"/>
          <ac:spMkLst>
            <pc:docMk/>
            <pc:sldMk cId="2967782731" sldId="230717674"/>
            <ac:spMk id="78" creationId="{D7CD2E9F-38E8-4E39-A7C9-33A1ADFB4287}"/>
          </ac:spMkLst>
        </pc:spChg>
        <pc:spChg chg="mod">
          <ac:chgData name="Manal El Bakkouri" userId="8b130982-2e3f-4164-b881-fd3a2e4b2453" providerId="ADAL" clId="{4457FA57-250B-44AC-8655-05D46C5A3D8A}" dt="2023-06-01T14:49:56.696" v="1842" actId="1036"/>
          <ac:spMkLst>
            <pc:docMk/>
            <pc:sldMk cId="2967782731" sldId="230717674"/>
            <ac:spMk id="79" creationId="{5225F7A0-860A-4BF4-8646-6536E318CE0B}"/>
          </ac:spMkLst>
        </pc:spChg>
        <pc:spChg chg="mod">
          <ac:chgData name="Manal El Bakkouri" userId="8b130982-2e3f-4164-b881-fd3a2e4b2453" providerId="ADAL" clId="{4457FA57-250B-44AC-8655-05D46C5A3D8A}" dt="2023-06-01T14:49:56.696" v="1842" actId="1036"/>
          <ac:spMkLst>
            <pc:docMk/>
            <pc:sldMk cId="2967782731" sldId="230717674"/>
            <ac:spMk id="85" creationId="{02058D69-6C1A-47C4-AC7F-5063C7E9E86A}"/>
          </ac:spMkLst>
        </pc:spChg>
        <pc:spChg chg="mod">
          <ac:chgData name="Manal El Bakkouri" userId="8b130982-2e3f-4164-b881-fd3a2e4b2453" providerId="ADAL" clId="{4457FA57-250B-44AC-8655-05D46C5A3D8A}" dt="2023-06-01T14:49:56.696" v="1842" actId="1036"/>
          <ac:spMkLst>
            <pc:docMk/>
            <pc:sldMk cId="2967782731" sldId="230717674"/>
            <ac:spMk id="86" creationId="{ED3886E1-C4EC-46E2-907A-53D37E610BDA}"/>
          </ac:spMkLst>
        </pc:spChg>
        <pc:spChg chg="mod">
          <ac:chgData name="Manal El Bakkouri" userId="8b130982-2e3f-4164-b881-fd3a2e4b2453" providerId="ADAL" clId="{4457FA57-250B-44AC-8655-05D46C5A3D8A}" dt="2023-06-01T14:49:56.696" v="1842" actId="1036"/>
          <ac:spMkLst>
            <pc:docMk/>
            <pc:sldMk cId="2967782731" sldId="230717674"/>
            <ac:spMk id="87" creationId="{C6201B35-1C44-4A1A-B975-2D44538BBD6E}"/>
          </ac:spMkLst>
        </pc:spChg>
        <pc:spChg chg="mod">
          <ac:chgData name="Manal El Bakkouri" userId="8b130982-2e3f-4164-b881-fd3a2e4b2453" providerId="ADAL" clId="{4457FA57-250B-44AC-8655-05D46C5A3D8A}" dt="2023-06-01T14:49:56.696" v="1842" actId="1036"/>
          <ac:spMkLst>
            <pc:docMk/>
            <pc:sldMk cId="2967782731" sldId="230717674"/>
            <ac:spMk id="88" creationId="{79A6E942-0EA6-4BA2-9C73-2A7E2FD95500}"/>
          </ac:spMkLst>
        </pc:spChg>
        <pc:spChg chg="mod">
          <ac:chgData name="Manal El Bakkouri" userId="8b130982-2e3f-4164-b881-fd3a2e4b2453" providerId="ADAL" clId="{4457FA57-250B-44AC-8655-05D46C5A3D8A}" dt="2023-06-01T14:49:56.696" v="1842" actId="1036"/>
          <ac:spMkLst>
            <pc:docMk/>
            <pc:sldMk cId="2967782731" sldId="230717674"/>
            <ac:spMk id="89" creationId="{20B800E2-51B5-406B-B6A9-22FBE63A1D5D}"/>
          </ac:spMkLst>
        </pc:spChg>
        <pc:spChg chg="mod">
          <ac:chgData name="Manal El Bakkouri" userId="8b130982-2e3f-4164-b881-fd3a2e4b2453" providerId="ADAL" clId="{4457FA57-250B-44AC-8655-05D46C5A3D8A}" dt="2023-06-01T14:49:56.696" v="1842" actId="1036"/>
          <ac:spMkLst>
            <pc:docMk/>
            <pc:sldMk cId="2967782731" sldId="230717674"/>
            <ac:spMk id="90" creationId="{8946967C-39B0-4F55-8B1A-BE414D6ACB33}"/>
          </ac:spMkLst>
        </pc:spChg>
        <pc:spChg chg="mod">
          <ac:chgData name="Manal El Bakkouri" userId="8b130982-2e3f-4164-b881-fd3a2e4b2453" providerId="ADAL" clId="{4457FA57-250B-44AC-8655-05D46C5A3D8A}" dt="2023-06-01T14:49:56.696" v="1842" actId="1036"/>
          <ac:spMkLst>
            <pc:docMk/>
            <pc:sldMk cId="2967782731" sldId="230717674"/>
            <ac:spMk id="91" creationId="{3F84F896-1CD0-4B31-ABF6-CF6776532793}"/>
          </ac:spMkLst>
        </pc:spChg>
        <pc:spChg chg="mod">
          <ac:chgData name="Manal El Bakkouri" userId="8b130982-2e3f-4164-b881-fd3a2e4b2453" providerId="ADAL" clId="{4457FA57-250B-44AC-8655-05D46C5A3D8A}" dt="2023-06-01T14:49:56.696" v="1842" actId="1036"/>
          <ac:spMkLst>
            <pc:docMk/>
            <pc:sldMk cId="2967782731" sldId="230717674"/>
            <ac:spMk id="92" creationId="{E819E4D5-7F91-4DB1-B345-E050C4E1E405}"/>
          </ac:spMkLst>
        </pc:spChg>
        <pc:spChg chg="mod">
          <ac:chgData name="Manal El Bakkouri" userId="8b130982-2e3f-4164-b881-fd3a2e4b2453" providerId="ADAL" clId="{4457FA57-250B-44AC-8655-05D46C5A3D8A}" dt="2023-06-01T14:49:56.696" v="1842" actId="1036"/>
          <ac:spMkLst>
            <pc:docMk/>
            <pc:sldMk cId="2967782731" sldId="230717674"/>
            <ac:spMk id="93" creationId="{14A62F39-049B-406A-9423-63F68218BD1B}"/>
          </ac:spMkLst>
        </pc:spChg>
        <pc:spChg chg="mod">
          <ac:chgData name="Manal El Bakkouri" userId="8b130982-2e3f-4164-b881-fd3a2e4b2453" providerId="ADAL" clId="{4457FA57-250B-44AC-8655-05D46C5A3D8A}" dt="2023-06-01T14:49:56.696" v="1842" actId="1036"/>
          <ac:spMkLst>
            <pc:docMk/>
            <pc:sldMk cId="2967782731" sldId="230717674"/>
            <ac:spMk id="94" creationId="{D3C81889-4AC5-4F15-BC14-E3748165DD13}"/>
          </ac:spMkLst>
        </pc:spChg>
        <pc:spChg chg="mod">
          <ac:chgData name="Manal El Bakkouri" userId="8b130982-2e3f-4164-b881-fd3a2e4b2453" providerId="ADAL" clId="{4457FA57-250B-44AC-8655-05D46C5A3D8A}" dt="2023-06-01T14:49:56.696" v="1842" actId="1036"/>
          <ac:spMkLst>
            <pc:docMk/>
            <pc:sldMk cId="2967782731" sldId="230717674"/>
            <ac:spMk id="95" creationId="{1F143561-5342-4FC4-BDEB-8BC7D9835AAE}"/>
          </ac:spMkLst>
        </pc:spChg>
        <pc:spChg chg="mod">
          <ac:chgData name="Manal El Bakkouri" userId="8b130982-2e3f-4164-b881-fd3a2e4b2453" providerId="ADAL" clId="{4457FA57-250B-44AC-8655-05D46C5A3D8A}" dt="2023-06-01T14:49:56.696" v="1842" actId="1036"/>
          <ac:spMkLst>
            <pc:docMk/>
            <pc:sldMk cId="2967782731" sldId="230717674"/>
            <ac:spMk id="96" creationId="{EEB1FA40-535E-4681-A186-CEA49919D321}"/>
          </ac:spMkLst>
        </pc:spChg>
        <pc:spChg chg="mod">
          <ac:chgData name="Manal El Bakkouri" userId="8b130982-2e3f-4164-b881-fd3a2e4b2453" providerId="ADAL" clId="{4457FA57-250B-44AC-8655-05D46C5A3D8A}" dt="2023-06-01T14:49:56.696" v="1842" actId="1036"/>
          <ac:spMkLst>
            <pc:docMk/>
            <pc:sldMk cId="2967782731" sldId="230717674"/>
            <ac:spMk id="98" creationId="{AD763904-CEB3-438F-82AA-1C668D5A2D78}"/>
          </ac:spMkLst>
        </pc:spChg>
        <pc:spChg chg="mod">
          <ac:chgData name="Manal El Bakkouri" userId="8b130982-2e3f-4164-b881-fd3a2e4b2453" providerId="ADAL" clId="{4457FA57-250B-44AC-8655-05D46C5A3D8A}" dt="2023-06-01T14:49:56.696" v="1842" actId="1036"/>
          <ac:spMkLst>
            <pc:docMk/>
            <pc:sldMk cId="2967782731" sldId="230717674"/>
            <ac:spMk id="99" creationId="{14F092D8-2F17-4D65-9263-2FEC1BEF3833}"/>
          </ac:spMkLst>
        </pc:spChg>
        <pc:spChg chg="mod">
          <ac:chgData name="Manal El Bakkouri" userId="8b130982-2e3f-4164-b881-fd3a2e4b2453" providerId="ADAL" clId="{4457FA57-250B-44AC-8655-05D46C5A3D8A}" dt="2023-06-01T14:49:56.696" v="1842" actId="1036"/>
          <ac:spMkLst>
            <pc:docMk/>
            <pc:sldMk cId="2967782731" sldId="230717674"/>
            <ac:spMk id="100" creationId="{161A7066-4CF0-42B0-9340-0A1866F038C4}"/>
          </ac:spMkLst>
        </pc:spChg>
        <pc:spChg chg="mod">
          <ac:chgData name="Manal El Bakkouri" userId="8b130982-2e3f-4164-b881-fd3a2e4b2453" providerId="ADAL" clId="{4457FA57-250B-44AC-8655-05D46C5A3D8A}" dt="2023-06-01T14:49:56.696" v="1842" actId="1036"/>
          <ac:spMkLst>
            <pc:docMk/>
            <pc:sldMk cId="2967782731" sldId="230717674"/>
            <ac:spMk id="101" creationId="{D89FECCE-0B95-4F57-8EEF-30B36A5B16BC}"/>
          </ac:spMkLst>
        </pc:spChg>
        <pc:spChg chg="mod">
          <ac:chgData name="Manal El Bakkouri" userId="8b130982-2e3f-4164-b881-fd3a2e4b2453" providerId="ADAL" clId="{4457FA57-250B-44AC-8655-05D46C5A3D8A}" dt="2023-06-01T14:49:56.696" v="1842" actId="1036"/>
          <ac:spMkLst>
            <pc:docMk/>
            <pc:sldMk cId="2967782731" sldId="230717674"/>
            <ac:spMk id="102" creationId="{10AB4179-22DC-4D44-99B6-391A7134EEF6}"/>
          </ac:spMkLst>
        </pc:spChg>
        <pc:spChg chg="mod">
          <ac:chgData name="Manal El Bakkouri" userId="8b130982-2e3f-4164-b881-fd3a2e4b2453" providerId="ADAL" clId="{4457FA57-250B-44AC-8655-05D46C5A3D8A}" dt="2023-06-01T14:49:56.696" v="1842" actId="1036"/>
          <ac:spMkLst>
            <pc:docMk/>
            <pc:sldMk cId="2967782731" sldId="230717674"/>
            <ac:spMk id="103" creationId="{CEF21229-D30D-47DC-A71A-49436C36AE12}"/>
          </ac:spMkLst>
        </pc:spChg>
        <pc:spChg chg="mod">
          <ac:chgData name="Manal El Bakkouri" userId="8b130982-2e3f-4164-b881-fd3a2e4b2453" providerId="ADAL" clId="{4457FA57-250B-44AC-8655-05D46C5A3D8A}" dt="2023-06-01T14:49:56.696" v="1842" actId="1036"/>
          <ac:spMkLst>
            <pc:docMk/>
            <pc:sldMk cId="2967782731" sldId="230717674"/>
            <ac:spMk id="104" creationId="{603B7635-5200-4C5C-8B16-AF6970B82736}"/>
          </ac:spMkLst>
        </pc:spChg>
        <pc:spChg chg="add mod topLvl">
          <ac:chgData name="Manal El Bakkouri" userId="8b130982-2e3f-4164-b881-fd3a2e4b2453" providerId="ADAL" clId="{4457FA57-250B-44AC-8655-05D46C5A3D8A}" dt="2023-06-04T12:24:42.187" v="7340" actId="1035"/>
          <ac:spMkLst>
            <pc:docMk/>
            <pc:sldMk cId="2967782731" sldId="230717674"/>
            <ac:spMk id="105" creationId="{84F808D5-E799-443C-8D74-7B74612931CE}"/>
          </ac:spMkLst>
        </pc:spChg>
        <pc:spChg chg="add del mod">
          <ac:chgData name="Manal El Bakkouri" userId="8b130982-2e3f-4164-b881-fd3a2e4b2453" providerId="ADAL" clId="{4457FA57-250B-44AC-8655-05D46C5A3D8A}" dt="2023-06-09T11:29:43.582" v="21756" actId="478"/>
          <ac:spMkLst>
            <pc:docMk/>
            <pc:sldMk cId="2967782731" sldId="230717674"/>
            <ac:spMk id="110" creationId="{CF6A875B-C818-4B27-9DB8-99EC67AB3695}"/>
          </ac:spMkLst>
        </pc:spChg>
        <pc:spChg chg="add del mod">
          <ac:chgData name="Manal El Bakkouri" userId="8b130982-2e3f-4164-b881-fd3a2e4b2453" providerId="ADAL" clId="{4457FA57-250B-44AC-8655-05D46C5A3D8A}" dt="2023-06-09T11:29:43.582" v="21756" actId="478"/>
          <ac:spMkLst>
            <pc:docMk/>
            <pc:sldMk cId="2967782731" sldId="230717674"/>
            <ac:spMk id="111" creationId="{8CBF42A6-679C-40E0-B9FE-D83692A3A04A}"/>
          </ac:spMkLst>
        </pc:spChg>
        <pc:spChg chg="add del mod">
          <ac:chgData name="Manal El Bakkouri" userId="8b130982-2e3f-4164-b881-fd3a2e4b2453" providerId="ADAL" clId="{4457FA57-250B-44AC-8655-05D46C5A3D8A}" dt="2023-06-09T11:29:43.582" v="21756" actId="478"/>
          <ac:spMkLst>
            <pc:docMk/>
            <pc:sldMk cId="2967782731" sldId="230717674"/>
            <ac:spMk id="112" creationId="{21F5B556-35B2-4FB1-9B59-A69AA847F1B3}"/>
          </ac:spMkLst>
        </pc:spChg>
        <pc:spChg chg="add mod">
          <ac:chgData name="Manal El Bakkouri" userId="8b130982-2e3f-4164-b881-fd3a2e4b2453" providerId="ADAL" clId="{4457FA57-250B-44AC-8655-05D46C5A3D8A}" dt="2023-06-01T15:08:26.662" v="2003"/>
          <ac:spMkLst>
            <pc:docMk/>
            <pc:sldMk cId="2967782731" sldId="230717674"/>
            <ac:spMk id="113" creationId="{AF6930FB-7551-4297-B257-2E9F2B198D19}"/>
          </ac:spMkLst>
        </pc:spChg>
        <pc:spChg chg="add mod">
          <ac:chgData name="Manal El Bakkouri" userId="8b130982-2e3f-4164-b881-fd3a2e4b2453" providerId="ADAL" clId="{4457FA57-250B-44AC-8655-05D46C5A3D8A}" dt="2023-06-01T15:08:26.662" v="2003"/>
          <ac:spMkLst>
            <pc:docMk/>
            <pc:sldMk cId="2967782731" sldId="230717674"/>
            <ac:spMk id="115" creationId="{E82B954D-DDAD-44FB-A71C-A26EA2981A5D}"/>
          </ac:spMkLst>
        </pc:spChg>
        <pc:spChg chg="add mod">
          <ac:chgData name="Manal El Bakkouri" userId="8b130982-2e3f-4164-b881-fd3a2e4b2453" providerId="ADAL" clId="{4457FA57-250B-44AC-8655-05D46C5A3D8A}" dt="2023-06-01T15:08:26.662" v="2003"/>
          <ac:spMkLst>
            <pc:docMk/>
            <pc:sldMk cId="2967782731" sldId="230717674"/>
            <ac:spMk id="117" creationId="{1F14A46F-BFDC-4C11-A286-5DAAB9362AF3}"/>
          </ac:spMkLst>
        </pc:spChg>
        <pc:spChg chg="add mod">
          <ac:chgData name="Manal El Bakkouri" userId="8b130982-2e3f-4164-b881-fd3a2e4b2453" providerId="ADAL" clId="{4457FA57-250B-44AC-8655-05D46C5A3D8A}" dt="2023-06-01T15:08:26.662" v="2003"/>
          <ac:spMkLst>
            <pc:docMk/>
            <pc:sldMk cId="2967782731" sldId="230717674"/>
            <ac:spMk id="118" creationId="{2964A4D8-1D6E-44EE-A17D-3F496F0BE061}"/>
          </ac:spMkLst>
        </pc:spChg>
        <pc:spChg chg="add mod">
          <ac:chgData name="Manal El Bakkouri" userId="8b130982-2e3f-4164-b881-fd3a2e4b2453" providerId="ADAL" clId="{4457FA57-250B-44AC-8655-05D46C5A3D8A}" dt="2023-06-01T15:08:26.662" v="2003"/>
          <ac:spMkLst>
            <pc:docMk/>
            <pc:sldMk cId="2967782731" sldId="230717674"/>
            <ac:spMk id="119" creationId="{59CDF07D-71F6-46CB-B958-BDC4CAF7D508}"/>
          </ac:spMkLst>
        </pc:spChg>
        <pc:spChg chg="add mod">
          <ac:chgData name="Manal El Bakkouri" userId="8b130982-2e3f-4164-b881-fd3a2e4b2453" providerId="ADAL" clId="{4457FA57-250B-44AC-8655-05D46C5A3D8A}" dt="2023-06-01T15:08:26.662" v="2003"/>
          <ac:spMkLst>
            <pc:docMk/>
            <pc:sldMk cId="2967782731" sldId="230717674"/>
            <ac:spMk id="120" creationId="{88A59C8F-F1C6-4CCB-B533-1C48D4F15A05}"/>
          </ac:spMkLst>
        </pc:spChg>
        <pc:spChg chg="add mod">
          <ac:chgData name="Manal El Bakkouri" userId="8b130982-2e3f-4164-b881-fd3a2e4b2453" providerId="ADAL" clId="{4457FA57-250B-44AC-8655-05D46C5A3D8A}" dt="2023-06-04T13:11:13.380" v="7673" actId="20577"/>
          <ac:spMkLst>
            <pc:docMk/>
            <pc:sldMk cId="2967782731" sldId="230717674"/>
            <ac:spMk id="121" creationId="{02921F93-96BF-47BD-81C8-17C486CCDDAB}"/>
          </ac:spMkLst>
        </pc:spChg>
        <pc:spChg chg="add del mod">
          <ac:chgData name="Manal El Bakkouri" userId="8b130982-2e3f-4164-b881-fd3a2e4b2453" providerId="ADAL" clId="{4457FA57-250B-44AC-8655-05D46C5A3D8A}" dt="2023-06-09T11:29:41.839" v="21755"/>
          <ac:spMkLst>
            <pc:docMk/>
            <pc:sldMk cId="2967782731" sldId="230717674"/>
            <ac:spMk id="122" creationId="{CF77B6C2-6F2F-4F07-A256-750DF47B88D6}"/>
          </ac:spMkLst>
        </pc:spChg>
        <pc:spChg chg="add del mod">
          <ac:chgData name="Manal El Bakkouri" userId="8b130982-2e3f-4164-b881-fd3a2e4b2453" providerId="ADAL" clId="{4457FA57-250B-44AC-8655-05D46C5A3D8A}" dt="2023-06-09T11:29:41.839" v="21755"/>
          <ac:spMkLst>
            <pc:docMk/>
            <pc:sldMk cId="2967782731" sldId="230717674"/>
            <ac:spMk id="123" creationId="{E8ACE2D3-1815-4380-BF2B-4617B09E7449}"/>
          </ac:spMkLst>
        </pc:spChg>
        <pc:spChg chg="add del mod">
          <ac:chgData name="Manal El Bakkouri" userId="8b130982-2e3f-4164-b881-fd3a2e4b2453" providerId="ADAL" clId="{4457FA57-250B-44AC-8655-05D46C5A3D8A}" dt="2023-06-09T11:29:41.839" v="21755"/>
          <ac:spMkLst>
            <pc:docMk/>
            <pc:sldMk cId="2967782731" sldId="230717674"/>
            <ac:spMk id="124" creationId="{358E9F94-F30B-43D4-B363-8E04244BC5F6}"/>
          </ac:spMkLst>
        </pc:spChg>
        <pc:spChg chg="add del mod">
          <ac:chgData name="Manal El Bakkouri" userId="8b130982-2e3f-4164-b881-fd3a2e4b2453" providerId="ADAL" clId="{4457FA57-250B-44AC-8655-05D46C5A3D8A}" dt="2023-06-09T11:29:41.839" v="21755"/>
          <ac:spMkLst>
            <pc:docMk/>
            <pc:sldMk cId="2967782731" sldId="230717674"/>
            <ac:spMk id="125" creationId="{F7F398B3-B849-42E1-8728-16F772678754}"/>
          </ac:spMkLst>
        </pc:spChg>
        <pc:spChg chg="add mod">
          <ac:chgData name="Manal El Bakkouri" userId="8b130982-2e3f-4164-b881-fd3a2e4b2453" providerId="ADAL" clId="{4457FA57-250B-44AC-8655-05D46C5A3D8A}" dt="2023-06-09T11:29:44.294" v="21757"/>
          <ac:spMkLst>
            <pc:docMk/>
            <pc:sldMk cId="2967782731" sldId="230717674"/>
            <ac:spMk id="126" creationId="{705E6B0A-1DA6-403E-8BFD-28325761767B}"/>
          </ac:spMkLst>
        </pc:spChg>
        <pc:spChg chg="add mod">
          <ac:chgData name="Manal El Bakkouri" userId="8b130982-2e3f-4164-b881-fd3a2e4b2453" providerId="ADAL" clId="{4457FA57-250B-44AC-8655-05D46C5A3D8A}" dt="2023-06-09T11:29:44.294" v="21757"/>
          <ac:spMkLst>
            <pc:docMk/>
            <pc:sldMk cId="2967782731" sldId="230717674"/>
            <ac:spMk id="127" creationId="{6A99024D-105E-4007-9906-5BE014EF618F}"/>
          </ac:spMkLst>
        </pc:spChg>
        <pc:spChg chg="add mod">
          <ac:chgData name="Manal El Bakkouri" userId="8b130982-2e3f-4164-b881-fd3a2e4b2453" providerId="ADAL" clId="{4457FA57-250B-44AC-8655-05D46C5A3D8A}" dt="2023-06-09T11:29:44.294" v="21757"/>
          <ac:spMkLst>
            <pc:docMk/>
            <pc:sldMk cId="2967782731" sldId="230717674"/>
            <ac:spMk id="128" creationId="{88E33169-F35E-464E-A9C2-7BBF9AFB1E89}"/>
          </ac:spMkLst>
        </pc:spChg>
        <pc:spChg chg="add mod">
          <ac:chgData name="Manal El Bakkouri" userId="8b130982-2e3f-4164-b881-fd3a2e4b2453" providerId="ADAL" clId="{4457FA57-250B-44AC-8655-05D46C5A3D8A}" dt="2023-06-09T11:29:44.294" v="21757"/>
          <ac:spMkLst>
            <pc:docMk/>
            <pc:sldMk cId="2967782731" sldId="230717674"/>
            <ac:spMk id="129" creationId="{D36BA187-AC4B-441A-B144-458AC66A436D}"/>
          </ac:spMkLst>
        </pc:spChg>
        <pc:grpChg chg="add del mod">
          <ac:chgData name="Manal El Bakkouri" userId="8b130982-2e3f-4164-b881-fd3a2e4b2453" providerId="ADAL" clId="{4457FA57-250B-44AC-8655-05D46C5A3D8A}" dt="2023-06-04T12:24:40.524" v="7338" actId="165"/>
          <ac:grpSpMkLst>
            <pc:docMk/>
            <pc:sldMk cId="2967782731" sldId="230717674"/>
            <ac:grpSpMk id="17" creationId="{582BB546-F293-462D-A06F-669129A1FDF5}"/>
          </ac:grpSpMkLst>
        </pc:grpChg>
        <pc:grpChg chg="mod">
          <ac:chgData name="Manal El Bakkouri" userId="8b130982-2e3f-4164-b881-fd3a2e4b2453" providerId="ADAL" clId="{4457FA57-250B-44AC-8655-05D46C5A3D8A}" dt="2023-06-01T14:49:56.696" v="1842" actId="1036"/>
          <ac:grpSpMkLst>
            <pc:docMk/>
            <pc:sldMk cId="2967782731" sldId="230717674"/>
            <ac:grpSpMk id="21" creationId="{FA285611-BDDC-4E3A-95EC-1B5A3BBED2CF}"/>
          </ac:grpSpMkLst>
        </pc:grpChg>
        <pc:grpChg chg="mod">
          <ac:chgData name="Manal El Bakkouri" userId="8b130982-2e3f-4164-b881-fd3a2e4b2453" providerId="ADAL" clId="{4457FA57-250B-44AC-8655-05D46C5A3D8A}" dt="2023-06-01T14:49:56.696" v="1842" actId="1036"/>
          <ac:grpSpMkLst>
            <pc:docMk/>
            <pc:sldMk cId="2967782731" sldId="230717674"/>
            <ac:grpSpMk id="38" creationId="{9B067AA3-85C5-4DAD-869A-097E6C426828}"/>
          </ac:grpSpMkLst>
        </pc:grpChg>
        <pc:grpChg chg="mod">
          <ac:chgData name="Manal El Bakkouri" userId="8b130982-2e3f-4164-b881-fd3a2e4b2453" providerId="ADAL" clId="{4457FA57-250B-44AC-8655-05D46C5A3D8A}" dt="2023-06-01T14:49:56.696" v="1842" actId="1036"/>
          <ac:grpSpMkLst>
            <pc:docMk/>
            <pc:sldMk cId="2967782731" sldId="230717674"/>
            <ac:grpSpMk id="47" creationId="{00D9A43F-F4B6-42AD-AEF0-416A635CCBA6}"/>
          </ac:grpSpMkLst>
        </pc:grpChg>
        <pc:grpChg chg="mod">
          <ac:chgData name="Manal El Bakkouri" userId="8b130982-2e3f-4164-b881-fd3a2e4b2453" providerId="ADAL" clId="{4457FA57-250B-44AC-8655-05D46C5A3D8A}" dt="2023-06-01T14:49:56.696" v="1842" actId="1036"/>
          <ac:grpSpMkLst>
            <pc:docMk/>
            <pc:sldMk cId="2967782731" sldId="230717674"/>
            <ac:grpSpMk id="76" creationId="{525BAAE3-8ADC-45E1-8BE0-88C3FB4BBC56}"/>
          </ac:grpSpMkLst>
        </pc:grpChg>
        <pc:grpChg chg="mod">
          <ac:chgData name="Manal El Bakkouri" userId="8b130982-2e3f-4164-b881-fd3a2e4b2453" providerId="ADAL" clId="{4457FA57-250B-44AC-8655-05D46C5A3D8A}" dt="2023-06-01T14:49:56.696" v="1842" actId="1036"/>
          <ac:grpSpMkLst>
            <pc:docMk/>
            <pc:sldMk cId="2967782731" sldId="230717674"/>
            <ac:grpSpMk id="77" creationId="{79F0E37A-E275-4D96-BB22-B4951C48FD8F}"/>
          </ac:grpSpMkLst>
        </pc:grpChg>
        <pc:grpChg chg="mod">
          <ac:chgData name="Manal El Bakkouri" userId="8b130982-2e3f-4164-b881-fd3a2e4b2453" providerId="ADAL" clId="{4457FA57-250B-44AC-8655-05D46C5A3D8A}" dt="2023-06-01T14:49:56.696" v="1842" actId="1036"/>
          <ac:grpSpMkLst>
            <pc:docMk/>
            <pc:sldMk cId="2967782731" sldId="230717674"/>
            <ac:grpSpMk id="81" creationId="{4B3674FE-46FA-44F2-9F9B-8ACC90714508}"/>
          </ac:grpSpMkLst>
        </pc:grpChg>
        <pc:grpChg chg="mod">
          <ac:chgData name="Manal El Bakkouri" userId="8b130982-2e3f-4164-b881-fd3a2e4b2453" providerId="ADAL" clId="{4457FA57-250B-44AC-8655-05D46C5A3D8A}" dt="2023-06-01T14:49:56.696" v="1842" actId="1036"/>
          <ac:grpSpMkLst>
            <pc:docMk/>
            <pc:sldMk cId="2967782731" sldId="230717674"/>
            <ac:grpSpMk id="82" creationId="{683AFD9D-3F95-4A5A-8B8F-05344F399631}"/>
          </ac:grpSpMkLst>
        </pc:grpChg>
        <pc:grpChg chg="mod">
          <ac:chgData name="Manal El Bakkouri" userId="8b130982-2e3f-4164-b881-fd3a2e4b2453" providerId="ADAL" clId="{4457FA57-250B-44AC-8655-05D46C5A3D8A}" dt="2023-06-01T14:49:56.696" v="1842" actId="1036"/>
          <ac:grpSpMkLst>
            <pc:docMk/>
            <pc:sldMk cId="2967782731" sldId="230717674"/>
            <ac:grpSpMk id="83" creationId="{E6070819-F788-4E94-BF6E-7E26100EF2C4}"/>
          </ac:grpSpMkLst>
        </pc:grpChg>
        <pc:grpChg chg="mod">
          <ac:chgData name="Manal El Bakkouri" userId="8b130982-2e3f-4164-b881-fd3a2e4b2453" providerId="ADAL" clId="{4457FA57-250B-44AC-8655-05D46C5A3D8A}" dt="2023-06-01T14:49:56.696" v="1842" actId="1036"/>
          <ac:grpSpMkLst>
            <pc:docMk/>
            <pc:sldMk cId="2967782731" sldId="230717674"/>
            <ac:grpSpMk id="84" creationId="{860A7801-8E35-46CC-9020-DB52C8C212F8}"/>
          </ac:grpSpMkLst>
        </pc:grpChg>
        <pc:grpChg chg="mod">
          <ac:chgData name="Manal El Bakkouri" userId="8b130982-2e3f-4164-b881-fd3a2e4b2453" providerId="ADAL" clId="{4457FA57-250B-44AC-8655-05D46C5A3D8A}" dt="2023-06-01T14:54:18.635" v="1949" actId="1037"/>
          <ac:grpSpMkLst>
            <pc:docMk/>
            <pc:sldMk cId="2967782731" sldId="230717674"/>
            <ac:grpSpMk id="97" creationId="{7E46AF87-AFF8-4B6E-B66E-5AC3CFDDA11B}"/>
          </ac:grpSpMkLst>
        </pc:grpChg>
        <pc:grpChg chg="add mod">
          <ac:chgData name="Manal El Bakkouri" userId="8b130982-2e3f-4164-b881-fd3a2e4b2453" providerId="ADAL" clId="{4457FA57-250B-44AC-8655-05D46C5A3D8A}" dt="2023-06-02T14:03:22.388" v="4629"/>
          <ac:grpSpMkLst>
            <pc:docMk/>
            <pc:sldMk cId="2967782731" sldId="230717674"/>
            <ac:grpSpMk id="106" creationId="{E3E84233-8EEA-461E-A599-E2BE08D45417}"/>
          </ac:grpSpMkLst>
        </pc:grpChg>
        <pc:grpChg chg="mod">
          <ac:chgData name="Manal El Bakkouri" userId="8b130982-2e3f-4164-b881-fd3a2e4b2453" providerId="ADAL" clId="{4457FA57-250B-44AC-8655-05D46C5A3D8A}" dt="2023-06-01T14:49:56.696" v="1842" actId="1036"/>
          <ac:grpSpMkLst>
            <pc:docMk/>
            <pc:sldMk cId="2967782731" sldId="230717674"/>
            <ac:grpSpMk id="116" creationId="{8D472827-A91E-405E-B4C6-F62E3D91693A}"/>
          </ac:grpSpMkLst>
        </pc:grpChg>
        <pc:picChg chg="add mod ord">
          <ac:chgData name="Manal El Bakkouri" userId="8b130982-2e3f-4164-b881-fd3a2e4b2453" providerId="ADAL" clId="{4457FA57-250B-44AC-8655-05D46C5A3D8A}" dt="2023-06-01T14:49:56.696" v="1842" actId="1036"/>
          <ac:picMkLst>
            <pc:docMk/>
            <pc:sldMk cId="2967782731" sldId="230717674"/>
            <ac:picMk id="4" creationId="{5F911F2F-25A7-4CB0-964B-DBD176537CDC}"/>
          </ac:picMkLst>
        </pc:picChg>
        <pc:picChg chg="add mod ord">
          <ac:chgData name="Manal El Bakkouri" userId="8b130982-2e3f-4164-b881-fd3a2e4b2453" providerId="ADAL" clId="{4457FA57-250B-44AC-8655-05D46C5A3D8A}" dt="2023-06-01T14:49:56.696" v="1842" actId="1036"/>
          <ac:picMkLst>
            <pc:docMk/>
            <pc:sldMk cId="2967782731" sldId="230717674"/>
            <ac:picMk id="6" creationId="{701D2516-A1BB-439E-9D5B-B8ED88A07E82}"/>
          </ac:picMkLst>
        </pc:picChg>
        <pc:picChg chg="add mod ord">
          <ac:chgData name="Manal El Bakkouri" userId="8b130982-2e3f-4164-b881-fd3a2e4b2453" providerId="ADAL" clId="{4457FA57-250B-44AC-8655-05D46C5A3D8A}" dt="2023-06-01T14:49:56.696" v="1842" actId="1036"/>
          <ac:picMkLst>
            <pc:docMk/>
            <pc:sldMk cId="2967782731" sldId="230717674"/>
            <ac:picMk id="13" creationId="{D217BE0A-D1ED-4DB5-93A2-C7600B682457}"/>
          </ac:picMkLst>
        </pc:picChg>
        <pc:picChg chg="add del mod">
          <ac:chgData name="Manal El Bakkouri" userId="8b130982-2e3f-4164-b881-fd3a2e4b2453" providerId="ADAL" clId="{4457FA57-250B-44AC-8655-05D46C5A3D8A}" dt="2023-06-01T14:45:27.708" v="1730" actId="478"/>
          <ac:picMkLst>
            <pc:docMk/>
            <pc:sldMk cId="2967782731" sldId="230717674"/>
            <ac:picMk id="106" creationId="{B3DF3C81-F775-4866-8AC0-AA6B740F1077}"/>
          </ac:picMkLst>
        </pc:picChg>
        <pc:picChg chg="mod">
          <ac:chgData name="Manal El Bakkouri" userId="8b130982-2e3f-4164-b881-fd3a2e4b2453" providerId="ADAL" clId="{4457FA57-250B-44AC-8655-05D46C5A3D8A}" dt="2023-06-02T14:03:22.388" v="4629"/>
          <ac:picMkLst>
            <pc:docMk/>
            <pc:sldMk cId="2967782731" sldId="230717674"/>
            <ac:picMk id="107" creationId="{1EF7E97A-0C87-4AE1-8C76-027F4A6B2015}"/>
          </ac:picMkLst>
        </pc:picChg>
        <pc:picChg chg="add del mod">
          <ac:chgData name="Manal El Bakkouri" userId="8b130982-2e3f-4164-b881-fd3a2e4b2453" providerId="ADAL" clId="{4457FA57-250B-44AC-8655-05D46C5A3D8A}" dt="2023-06-01T14:49:31.660" v="1808" actId="478"/>
          <ac:picMkLst>
            <pc:docMk/>
            <pc:sldMk cId="2967782731" sldId="230717674"/>
            <ac:picMk id="107" creationId="{FC622C5F-5CCA-47C9-B567-2EA6DD80078A}"/>
          </ac:picMkLst>
        </pc:picChg>
        <pc:picChg chg="mod">
          <ac:chgData name="Manal El Bakkouri" userId="8b130982-2e3f-4164-b881-fd3a2e4b2453" providerId="ADAL" clId="{4457FA57-250B-44AC-8655-05D46C5A3D8A}" dt="2023-06-02T14:03:22.388" v="4629"/>
          <ac:picMkLst>
            <pc:docMk/>
            <pc:sldMk cId="2967782731" sldId="230717674"/>
            <ac:picMk id="108" creationId="{BC708925-46D0-4114-BC86-FAC4A85CDA8F}"/>
          </ac:picMkLst>
        </pc:picChg>
        <pc:picChg chg="add del mod">
          <ac:chgData name="Manal El Bakkouri" userId="8b130982-2e3f-4164-b881-fd3a2e4b2453" providerId="ADAL" clId="{4457FA57-250B-44AC-8655-05D46C5A3D8A}" dt="2023-06-01T14:46:11.855" v="1761" actId="478"/>
          <ac:picMkLst>
            <pc:docMk/>
            <pc:sldMk cId="2967782731" sldId="230717674"/>
            <ac:picMk id="108" creationId="{E3B66726-9088-4C83-BF1A-5D757149AAB7}"/>
          </ac:picMkLst>
        </pc:picChg>
        <pc:picChg chg="mod">
          <ac:chgData name="Manal El Bakkouri" userId="8b130982-2e3f-4164-b881-fd3a2e4b2453" providerId="ADAL" clId="{4457FA57-250B-44AC-8655-05D46C5A3D8A}" dt="2023-06-01T14:49:56.696" v="1842" actId="1036"/>
          <ac:picMkLst>
            <pc:docMk/>
            <pc:sldMk cId="2967782731" sldId="230717674"/>
            <ac:picMk id="109" creationId="{FD061C2C-ADA5-455B-9DFA-D389F30FC118}"/>
          </ac:picMkLst>
        </pc:picChg>
        <pc:picChg chg="mod">
          <ac:chgData name="Manal El Bakkouri" userId="8b130982-2e3f-4164-b881-fd3a2e4b2453" providerId="ADAL" clId="{4457FA57-250B-44AC-8655-05D46C5A3D8A}" dt="2023-06-01T14:49:56.696" v="1842" actId="1036"/>
          <ac:picMkLst>
            <pc:docMk/>
            <pc:sldMk cId="2967782731" sldId="230717674"/>
            <ac:picMk id="114" creationId="{0B9C056A-1EA4-4ADA-BD0C-B7C812F29443}"/>
          </ac:picMkLst>
        </pc:picChg>
      </pc:sldChg>
      <pc:sldChg chg="addSp delSp modSp new del mod modTransition">
        <pc:chgData name="Manal El Bakkouri" userId="8b130982-2e3f-4164-b881-fd3a2e4b2453" providerId="ADAL" clId="{4457FA57-250B-44AC-8655-05D46C5A3D8A}" dt="2023-06-01T20:34:27.887" v="3316" actId="2696"/>
        <pc:sldMkLst>
          <pc:docMk/>
          <pc:sldMk cId="3551530450" sldId="230717675"/>
        </pc:sldMkLst>
        <pc:spChg chg="del">
          <ac:chgData name="Manal El Bakkouri" userId="8b130982-2e3f-4164-b881-fd3a2e4b2453" providerId="ADAL" clId="{4457FA57-250B-44AC-8655-05D46C5A3D8A}" dt="2023-06-01T15:05:06.509" v="1964" actId="478"/>
          <ac:spMkLst>
            <pc:docMk/>
            <pc:sldMk cId="3551530450" sldId="230717675"/>
            <ac:spMk id="2" creationId="{5FCD2DC6-63B3-427C-A410-049A05437D26}"/>
          </ac:spMkLst>
        </pc:spChg>
        <pc:spChg chg="add mod">
          <ac:chgData name="Manal El Bakkouri" userId="8b130982-2e3f-4164-b881-fd3a2e4b2453" providerId="ADAL" clId="{4457FA57-250B-44AC-8655-05D46C5A3D8A}" dt="2023-06-01T19:13:47.034" v="2506" actId="1076"/>
          <ac:spMkLst>
            <pc:docMk/>
            <pc:sldMk cId="3551530450" sldId="230717675"/>
            <ac:spMk id="2" creationId="{CF6A968B-CB80-43F3-9D47-7E50BD5702DC}"/>
          </ac:spMkLst>
        </pc:spChg>
        <pc:spChg chg="del">
          <ac:chgData name="Manal El Bakkouri" userId="8b130982-2e3f-4164-b881-fd3a2e4b2453" providerId="ADAL" clId="{4457FA57-250B-44AC-8655-05D46C5A3D8A}" dt="2023-06-01T15:05:07.582" v="1965" actId="478"/>
          <ac:spMkLst>
            <pc:docMk/>
            <pc:sldMk cId="3551530450" sldId="230717675"/>
            <ac:spMk id="3" creationId="{674149DB-9DBE-4106-902C-20807A5790C0}"/>
          </ac:spMkLst>
        </pc:spChg>
        <pc:spChg chg="add del">
          <ac:chgData name="Manal El Bakkouri" userId="8b130982-2e3f-4164-b881-fd3a2e4b2453" providerId="ADAL" clId="{4457FA57-250B-44AC-8655-05D46C5A3D8A}" dt="2023-06-01T19:13:15.316" v="2498" actId="478"/>
          <ac:spMkLst>
            <pc:docMk/>
            <pc:sldMk cId="3551530450" sldId="230717675"/>
            <ac:spMk id="3" creationId="{C39C897C-C81E-45B7-892E-6663EB613D8A}"/>
          </ac:spMkLst>
        </pc:spChg>
        <pc:spChg chg="del">
          <ac:chgData name="Manal El Bakkouri" userId="8b130982-2e3f-4164-b881-fd3a2e4b2453" providerId="ADAL" clId="{4457FA57-250B-44AC-8655-05D46C5A3D8A}" dt="2023-06-01T15:05:08.769" v="1966" actId="478"/>
          <ac:spMkLst>
            <pc:docMk/>
            <pc:sldMk cId="3551530450" sldId="230717675"/>
            <ac:spMk id="4" creationId="{D9E8674C-0725-4DF7-A4AB-098058275AE1}"/>
          </ac:spMkLst>
        </pc:spChg>
        <pc:spChg chg="add del mod">
          <ac:chgData name="Manal El Bakkouri" userId="8b130982-2e3f-4164-b881-fd3a2e4b2453" providerId="ADAL" clId="{4457FA57-250B-44AC-8655-05D46C5A3D8A}" dt="2023-06-01T15:08:31.318" v="2004" actId="478"/>
          <ac:spMkLst>
            <pc:docMk/>
            <pc:sldMk cId="3551530450" sldId="230717675"/>
            <ac:spMk id="5" creationId="{0411A64B-C40E-46DF-AAF0-3FEA562E904B}"/>
          </ac:spMkLst>
        </pc:spChg>
        <pc:spChg chg="add del mod">
          <ac:chgData name="Manal El Bakkouri" userId="8b130982-2e3f-4164-b881-fd3a2e4b2453" providerId="ADAL" clId="{4457FA57-250B-44AC-8655-05D46C5A3D8A}" dt="2023-06-01T15:08:31.318" v="2004" actId="478"/>
          <ac:spMkLst>
            <pc:docMk/>
            <pc:sldMk cId="3551530450" sldId="230717675"/>
            <ac:spMk id="6" creationId="{775A4863-C5A6-49F5-A508-9061191C285B}"/>
          </ac:spMkLst>
        </pc:spChg>
        <pc:spChg chg="add del mod">
          <ac:chgData name="Manal El Bakkouri" userId="8b130982-2e3f-4164-b881-fd3a2e4b2453" providerId="ADAL" clId="{4457FA57-250B-44AC-8655-05D46C5A3D8A}" dt="2023-06-01T15:08:31.318" v="2004" actId="478"/>
          <ac:spMkLst>
            <pc:docMk/>
            <pc:sldMk cId="3551530450" sldId="230717675"/>
            <ac:spMk id="7" creationId="{0329EF61-8B3C-46B8-A748-33050F56E265}"/>
          </ac:spMkLst>
        </pc:spChg>
        <pc:spChg chg="add del mod">
          <ac:chgData name="Manal El Bakkouri" userId="8b130982-2e3f-4164-b881-fd3a2e4b2453" providerId="ADAL" clId="{4457FA57-250B-44AC-8655-05D46C5A3D8A}" dt="2023-06-01T15:08:31.318" v="2004" actId="478"/>
          <ac:spMkLst>
            <pc:docMk/>
            <pc:sldMk cId="3551530450" sldId="230717675"/>
            <ac:spMk id="8" creationId="{5596D00A-E8E7-4D7F-A07F-1DBC069BBAC9}"/>
          </ac:spMkLst>
        </pc:spChg>
        <pc:spChg chg="add del mod">
          <ac:chgData name="Manal El Bakkouri" userId="8b130982-2e3f-4164-b881-fd3a2e4b2453" providerId="ADAL" clId="{4457FA57-250B-44AC-8655-05D46C5A3D8A}" dt="2023-06-01T15:08:31.318" v="2004" actId="478"/>
          <ac:spMkLst>
            <pc:docMk/>
            <pc:sldMk cId="3551530450" sldId="230717675"/>
            <ac:spMk id="9" creationId="{8A666E4E-DFCE-47E9-8C02-F3EBAC7BFC7B}"/>
          </ac:spMkLst>
        </pc:spChg>
        <pc:spChg chg="add del mod">
          <ac:chgData name="Manal El Bakkouri" userId="8b130982-2e3f-4164-b881-fd3a2e4b2453" providerId="ADAL" clId="{4457FA57-250B-44AC-8655-05D46C5A3D8A}" dt="2023-06-01T15:08:31.318" v="2004" actId="478"/>
          <ac:spMkLst>
            <pc:docMk/>
            <pc:sldMk cId="3551530450" sldId="230717675"/>
            <ac:spMk id="10" creationId="{D6502562-28BC-4868-9323-C7083F9243C9}"/>
          </ac:spMkLst>
        </pc:spChg>
        <pc:spChg chg="add del mod">
          <ac:chgData name="Manal El Bakkouri" userId="8b130982-2e3f-4164-b881-fd3a2e4b2453" providerId="ADAL" clId="{4457FA57-250B-44AC-8655-05D46C5A3D8A}" dt="2023-06-01T15:08:31.318" v="2004" actId="478"/>
          <ac:spMkLst>
            <pc:docMk/>
            <pc:sldMk cId="3551530450" sldId="230717675"/>
            <ac:spMk id="11" creationId="{D48D507E-956E-47E9-96A4-6D1CFE013771}"/>
          </ac:spMkLst>
        </pc:spChg>
        <pc:spChg chg="add del mod">
          <ac:chgData name="Manal El Bakkouri" userId="8b130982-2e3f-4164-b881-fd3a2e4b2453" providerId="ADAL" clId="{4457FA57-250B-44AC-8655-05D46C5A3D8A}" dt="2023-06-01T15:08:31.318" v="2004" actId="478"/>
          <ac:spMkLst>
            <pc:docMk/>
            <pc:sldMk cId="3551530450" sldId="230717675"/>
            <ac:spMk id="12" creationId="{351ED316-B6B3-440F-857F-7A2116A5554F}"/>
          </ac:spMkLst>
        </pc:spChg>
        <pc:spChg chg="add del mod">
          <ac:chgData name="Manal El Bakkouri" userId="8b130982-2e3f-4164-b881-fd3a2e4b2453" providerId="ADAL" clId="{4457FA57-250B-44AC-8655-05D46C5A3D8A}" dt="2023-06-01T20:34:14.950" v="3315" actId="478"/>
          <ac:spMkLst>
            <pc:docMk/>
            <pc:sldMk cId="3551530450" sldId="230717675"/>
            <ac:spMk id="13" creationId="{58D01D22-B74F-4F68-A946-3479DCE31B62}"/>
          </ac:spMkLst>
        </pc:spChg>
        <pc:spChg chg="add del mod">
          <ac:chgData name="Manal El Bakkouri" userId="8b130982-2e3f-4164-b881-fd3a2e4b2453" providerId="ADAL" clId="{4457FA57-250B-44AC-8655-05D46C5A3D8A}" dt="2023-06-01T15:08:31.318" v="2004" actId="478"/>
          <ac:spMkLst>
            <pc:docMk/>
            <pc:sldMk cId="3551530450" sldId="230717675"/>
            <ac:spMk id="13" creationId="{5A36CB73-8F3C-4ACE-AB87-8CC3F5FE1D08}"/>
          </ac:spMkLst>
        </pc:spChg>
        <pc:spChg chg="add mod">
          <ac:chgData name="Manal El Bakkouri" userId="8b130982-2e3f-4164-b881-fd3a2e4b2453" providerId="ADAL" clId="{4457FA57-250B-44AC-8655-05D46C5A3D8A}" dt="2023-06-01T15:08:32.381" v="2005"/>
          <ac:spMkLst>
            <pc:docMk/>
            <pc:sldMk cId="3551530450" sldId="230717675"/>
            <ac:spMk id="14" creationId="{B08DFD07-6E33-4072-823A-52E54D4C1D97}"/>
          </ac:spMkLst>
        </pc:spChg>
        <pc:spChg chg="add mod">
          <ac:chgData name="Manal El Bakkouri" userId="8b130982-2e3f-4164-b881-fd3a2e4b2453" providerId="ADAL" clId="{4457FA57-250B-44AC-8655-05D46C5A3D8A}" dt="2023-06-01T15:08:32.381" v="2005"/>
          <ac:spMkLst>
            <pc:docMk/>
            <pc:sldMk cId="3551530450" sldId="230717675"/>
            <ac:spMk id="15" creationId="{FB7A3366-B924-45F5-A887-21AFF439AF4F}"/>
          </ac:spMkLst>
        </pc:spChg>
        <pc:spChg chg="add mod">
          <ac:chgData name="Manal El Bakkouri" userId="8b130982-2e3f-4164-b881-fd3a2e4b2453" providerId="ADAL" clId="{4457FA57-250B-44AC-8655-05D46C5A3D8A}" dt="2023-06-01T15:08:32.381" v="2005"/>
          <ac:spMkLst>
            <pc:docMk/>
            <pc:sldMk cId="3551530450" sldId="230717675"/>
            <ac:spMk id="16" creationId="{A8B90A34-D563-4612-8810-724F1BC01C39}"/>
          </ac:spMkLst>
        </pc:spChg>
        <pc:spChg chg="add mod">
          <ac:chgData name="Manal El Bakkouri" userId="8b130982-2e3f-4164-b881-fd3a2e4b2453" providerId="ADAL" clId="{4457FA57-250B-44AC-8655-05D46C5A3D8A}" dt="2023-06-01T15:08:56.501" v="2012" actId="207"/>
          <ac:spMkLst>
            <pc:docMk/>
            <pc:sldMk cId="3551530450" sldId="230717675"/>
            <ac:spMk id="17" creationId="{5DE8349A-DA28-4904-B6E3-7CC707607C41}"/>
          </ac:spMkLst>
        </pc:spChg>
        <pc:spChg chg="add mod">
          <ac:chgData name="Manal El Bakkouri" userId="8b130982-2e3f-4164-b881-fd3a2e4b2453" providerId="ADAL" clId="{4457FA57-250B-44AC-8655-05D46C5A3D8A}" dt="2023-06-01T15:08:32.381" v="2005"/>
          <ac:spMkLst>
            <pc:docMk/>
            <pc:sldMk cId="3551530450" sldId="230717675"/>
            <ac:spMk id="18" creationId="{B61F6727-9AC2-4F96-8507-9ED50E03DC1C}"/>
          </ac:spMkLst>
        </pc:spChg>
        <pc:spChg chg="add mod">
          <ac:chgData name="Manal El Bakkouri" userId="8b130982-2e3f-4164-b881-fd3a2e4b2453" providerId="ADAL" clId="{4457FA57-250B-44AC-8655-05D46C5A3D8A}" dt="2023-06-01T15:08:43.376" v="2008" actId="14100"/>
          <ac:spMkLst>
            <pc:docMk/>
            <pc:sldMk cId="3551530450" sldId="230717675"/>
            <ac:spMk id="19" creationId="{C1B13544-DAFE-440A-A255-339C2949B5C5}"/>
          </ac:spMkLst>
        </pc:spChg>
        <pc:spChg chg="add mod">
          <ac:chgData name="Manal El Bakkouri" userId="8b130982-2e3f-4164-b881-fd3a2e4b2453" providerId="ADAL" clId="{4457FA57-250B-44AC-8655-05D46C5A3D8A}" dt="2023-06-01T15:08:32.381" v="2005"/>
          <ac:spMkLst>
            <pc:docMk/>
            <pc:sldMk cId="3551530450" sldId="230717675"/>
            <ac:spMk id="20" creationId="{D0ED360C-E4E2-4306-BD64-0306EA18BF05}"/>
          </ac:spMkLst>
        </pc:spChg>
        <pc:spChg chg="add mod">
          <ac:chgData name="Manal El Bakkouri" userId="8b130982-2e3f-4164-b881-fd3a2e4b2453" providerId="ADAL" clId="{4457FA57-250B-44AC-8655-05D46C5A3D8A}" dt="2023-06-01T15:08:48.132" v="2010" actId="207"/>
          <ac:spMkLst>
            <pc:docMk/>
            <pc:sldMk cId="3551530450" sldId="230717675"/>
            <ac:spMk id="21" creationId="{432A98CC-DC8B-4D5C-A382-BFB64F138686}"/>
          </ac:spMkLst>
        </pc:spChg>
        <pc:spChg chg="add mod">
          <ac:chgData name="Manal El Bakkouri" userId="8b130982-2e3f-4164-b881-fd3a2e4b2453" providerId="ADAL" clId="{4457FA57-250B-44AC-8655-05D46C5A3D8A}" dt="2023-06-01T15:08:52.584" v="2011" actId="207"/>
          <ac:spMkLst>
            <pc:docMk/>
            <pc:sldMk cId="3551530450" sldId="230717675"/>
            <ac:spMk id="22" creationId="{CA615672-F678-45A9-ADEF-1E8E792352AB}"/>
          </ac:spMkLst>
        </pc:spChg>
        <pc:spChg chg="add del mod">
          <ac:chgData name="Manal El Bakkouri" userId="8b130982-2e3f-4164-b881-fd3a2e4b2453" providerId="ADAL" clId="{4457FA57-250B-44AC-8655-05D46C5A3D8A}" dt="2023-06-01T20:34:14.950" v="3315" actId="478"/>
          <ac:spMkLst>
            <pc:docMk/>
            <pc:sldMk cId="3551530450" sldId="230717675"/>
            <ac:spMk id="23" creationId="{4DE32E9C-6482-4CF1-8337-D0A9CB1FD129}"/>
          </ac:spMkLst>
        </pc:spChg>
        <pc:spChg chg="add del mod">
          <ac:chgData name="Manal El Bakkouri" userId="8b130982-2e3f-4164-b881-fd3a2e4b2453" providerId="ADAL" clId="{4457FA57-250B-44AC-8655-05D46C5A3D8A}" dt="2023-06-01T20:34:14.950" v="3315" actId="478"/>
          <ac:spMkLst>
            <pc:docMk/>
            <pc:sldMk cId="3551530450" sldId="230717675"/>
            <ac:spMk id="24" creationId="{92B445FE-FA6A-45CA-B4E4-2735E7116E06}"/>
          </ac:spMkLst>
        </pc:spChg>
        <pc:spChg chg="add del mod">
          <ac:chgData name="Manal El Bakkouri" userId="8b130982-2e3f-4164-b881-fd3a2e4b2453" providerId="ADAL" clId="{4457FA57-250B-44AC-8655-05D46C5A3D8A}" dt="2023-06-01T20:34:14.950" v="3315" actId="478"/>
          <ac:spMkLst>
            <pc:docMk/>
            <pc:sldMk cId="3551530450" sldId="230717675"/>
            <ac:spMk id="25" creationId="{C200A663-85B0-4816-8ADC-9EDD684C5600}"/>
          </ac:spMkLst>
        </pc:spChg>
        <pc:spChg chg="mod">
          <ac:chgData name="Manal El Bakkouri" userId="8b130982-2e3f-4164-b881-fd3a2e4b2453" providerId="ADAL" clId="{4457FA57-250B-44AC-8655-05D46C5A3D8A}" dt="2023-06-01T19:13:43.997" v="2505" actId="1076"/>
          <ac:spMkLst>
            <pc:docMk/>
            <pc:sldMk cId="3551530450" sldId="230717675"/>
            <ac:spMk id="27" creationId="{074B4DD4-991B-40F9-846E-F750D92B9FCE}"/>
          </ac:spMkLst>
        </pc:spChg>
        <pc:spChg chg="mod">
          <ac:chgData name="Manal El Bakkouri" userId="8b130982-2e3f-4164-b881-fd3a2e4b2453" providerId="ADAL" clId="{4457FA57-250B-44AC-8655-05D46C5A3D8A}" dt="2023-06-01T19:13:43.997" v="2505" actId="1076"/>
          <ac:spMkLst>
            <pc:docMk/>
            <pc:sldMk cId="3551530450" sldId="230717675"/>
            <ac:spMk id="28" creationId="{BFD54ADA-7062-4B0C-BFA1-FEDD4FCCEF0E}"/>
          </ac:spMkLst>
        </pc:spChg>
        <pc:spChg chg="mod">
          <ac:chgData name="Manal El Bakkouri" userId="8b130982-2e3f-4164-b881-fd3a2e4b2453" providerId="ADAL" clId="{4457FA57-250B-44AC-8655-05D46C5A3D8A}" dt="2023-06-01T19:13:43.997" v="2505" actId="1076"/>
          <ac:spMkLst>
            <pc:docMk/>
            <pc:sldMk cId="3551530450" sldId="230717675"/>
            <ac:spMk id="29" creationId="{517C48D3-BF96-4278-8F76-A2CE48B2207C}"/>
          </ac:spMkLst>
        </pc:spChg>
        <pc:spChg chg="mod">
          <ac:chgData name="Manal El Bakkouri" userId="8b130982-2e3f-4164-b881-fd3a2e4b2453" providerId="ADAL" clId="{4457FA57-250B-44AC-8655-05D46C5A3D8A}" dt="2023-06-01T19:13:43.997" v="2505" actId="1076"/>
          <ac:spMkLst>
            <pc:docMk/>
            <pc:sldMk cId="3551530450" sldId="230717675"/>
            <ac:spMk id="31" creationId="{F5152603-725B-4A22-BF66-359389929654}"/>
          </ac:spMkLst>
        </pc:spChg>
        <pc:spChg chg="mod">
          <ac:chgData name="Manal El Bakkouri" userId="8b130982-2e3f-4164-b881-fd3a2e4b2453" providerId="ADAL" clId="{4457FA57-250B-44AC-8655-05D46C5A3D8A}" dt="2023-06-01T19:13:43.997" v="2505" actId="1076"/>
          <ac:spMkLst>
            <pc:docMk/>
            <pc:sldMk cId="3551530450" sldId="230717675"/>
            <ac:spMk id="32" creationId="{5EB9E099-11DE-4984-A01D-F9821B4EFD64}"/>
          </ac:spMkLst>
        </pc:spChg>
        <pc:spChg chg="mod">
          <ac:chgData name="Manal El Bakkouri" userId="8b130982-2e3f-4164-b881-fd3a2e4b2453" providerId="ADAL" clId="{4457FA57-250B-44AC-8655-05D46C5A3D8A}" dt="2023-06-01T19:13:43.997" v="2505" actId="1076"/>
          <ac:spMkLst>
            <pc:docMk/>
            <pc:sldMk cId="3551530450" sldId="230717675"/>
            <ac:spMk id="33" creationId="{7AE0883A-83DA-45FE-9306-95866BC15988}"/>
          </ac:spMkLst>
        </pc:spChg>
        <pc:spChg chg="mod">
          <ac:chgData name="Manal El Bakkouri" userId="8b130982-2e3f-4164-b881-fd3a2e4b2453" providerId="ADAL" clId="{4457FA57-250B-44AC-8655-05D46C5A3D8A}" dt="2023-06-01T19:13:43.997" v="2505" actId="1076"/>
          <ac:spMkLst>
            <pc:docMk/>
            <pc:sldMk cId="3551530450" sldId="230717675"/>
            <ac:spMk id="34" creationId="{36C23BAC-0405-4CEA-BB2E-A0EB3A47552C}"/>
          </ac:spMkLst>
        </pc:spChg>
        <pc:spChg chg="mod">
          <ac:chgData name="Manal El Bakkouri" userId="8b130982-2e3f-4164-b881-fd3a2e4b2453" providerId="ADAL" clId="{4457FA57-250B-44AC-8655-05D46C5A3D8A}" dt="2023-06-01T19:13:43.997" v="2505" actId="1076"/>
          <ac:spMkLst>
            <pc:docMk/>
            <pc:sldMk cId="3551530450" sldId="230717675"/>
            <ac:spMk id="35" creationId="{39C6E888-A2FC-47F2-B2FF-839DA89A5700}"/>
          </ac:spMkLst>
        </pc:spChg>
        <pc:spChg chg="mod">
          <ac:chgData name="Manal El Bakkouri" userId="8b130982-2e3f-4164-b881-fd3a2e4b2453" providerId="ADAL" clId="{4457FA57-250B-44AC-8655-05D46C5A3D8A}" dt="2023-06-01T19:13:43.997" v="2505" actId="1076"/>
          <ac:spMkLst>
            <pc:docMk/>
            <pc:sldMk cId="3551530450" sldId="230717675"/>
            <ac:spMk id="36" creationId="{7F38B636-C942-4904-A4FC-E5581C1D6A32}"/>
          </ac:spMkLst>
        </pc:spChg>
        <pc:spChg chg="mod">
          <ac:chgData name="Manal El Bakkouri" userId="8b130982-2e3f-4164-b881-fd3a2e4b2453" providerId="ADAL" clId="{4457FA57-250B-44AC-8655-05D46C5A3D8A}" dt="2023-06-01T19:13:43.997" v="2505" actId="1076"/>
          <ac:spMkLst>
            <pc:docMk/>
            <pc:sldMk cId="3551530450" sldId="230717675"/>
            <ac:spMk id="37" creationId="{DAB6BC1F-F1D7-4D5D-9A96-5E00C47E1D09}"/>
          </ac:spMkLst>
        </pc:spChg>
        <pc:spChg chg="mod">
          <ac:chgData name="Manal El Bakkouri" userId="8b130982-2e3f-4164-b881-fd3a2e4b2453" providerId="ADAL" clId="{4457FA57-250B-44AC-8655-05D46C5A3D8A}" dt="2023-06-01T19:13:43.997" v="2505" actId="1076"/>
          <ac:spMkLst>
            <pc:docMk/>
            <pc:sldMk cId="3551530450" sldId="230717675"/>
            <ac:spMk id="38" creationId="{842209A6-61B5-4EB5-8E4F-1825292171CB}"/>
          </ac:spMkLst>
        </pc:spChg>
        <pc:spChg chg="mod">
          <ac:chgData name="Manal El Bakkouri" userId="8b130982-2e3f-4164-b881-fd3a2e4b2453" providerId="ADAL" clId="{4457FA57-250B-44AC-8655-05D46C5A3D8A}" dt="2023-06-01T19:13:43.997" v="2505" actId="1076"/>
          <ac:spMkLst>
            <pc:docMk/>
            <pc:sldMk cId="3551530450" sldId="230717675"/>
            <ac:spMk id="39" creationId="{4FFD1E72-E1BD-4070-95EE-6F24631E845C}"/>
          </ac:spMkLst>
        </pc:spChg>
        <pc:spChg chg="mod">
          <ac:chgData name="Manal El Bakkouri" userId="8b130982-2e3f-4164-b881-fd3a2e4b2453" providerId="ADAL" clId="{4457FA57-250B-44AC-8655-05D46C5A3D8A}" dt="2023-06-01T19:13:43.997" v="2505" actId="1076"/>
          <ac:spMkLst>
            <pc:docMk/>
            <pc:sldMk cId="3551530450" sldId="230717675"/>
            <ac:spMk id="40" creationId="{1313E3AA-14EC-4250-89C7-192A54DE5844}"/>
          </ac:spMkLst>
        </pc:spChg>
        <pc:spChg chg="mod">
          <ac:chgData name="Manal El Bakkouri" userId="8b130982-2e3f-4164-b881-fd3a2e4b2453" providerId="ADAL" clId="{4457FA57-250B-44AC-8655-05D46C5A3D8A}" dt="2023-06-01T19:13:43.997" v="2505" actId="1076"/>
          <ac:spMkLst>
            <pc:docMk/>
            <pc:sldMk cId="3551530450" sldId="230717675"/>
            <ac:spMk id="41" creationId="{885A1211-0FE4-4650-B18A-9F5444DDF02F}"/>
          </ac:spMkLst>
        </pc:spChg>
        <pc:spChg chg="mod">
          <ac:chgData name="Manal El Bakkouri" userId="8b130982-2e3f-4164-b881-fd3a2e4b2453" providerId="ADAL" clId="{4457FA57-250B-44AC-8655-05D46C5A3D8A}" dt="2023-06-01T19:13:43.997" v="2505" actId="1076"/>
          <ac:spMkLst>
            <pc:docMk/>
            <pc:sldMk cId="3551530450" sldId="230717675"/>
            <ac:spMk id="42" creationId="{9E9BC6C5-B8C7-4F2A-9E7F-5F9E63C05AEE}"/>
          </ac:spMkLst>
        </pc:spChg>
        <pc:spChg chg="mod">
          <ac:chgData name="Manal El Bakkouri" userId="8b130982-2e3f-4164-b881-fd3a2e4b2453" providerId="ADAL" clId="{4457FA57-250B-44AC-8655-05D46C5A3D8A}" dt="2023-06-01T19:13:43.997" v="2505" actId="1076"/>
          <ac:spMkLst>
            <pc:docMk/>
            <pc:sldMk cId="3551530450" sldId="230717675"/>
            <ac:spMk id="43" creationId="{DA5F580C-1E7C-4A09-B18E-123CE00D1E5F}"/>
          </ac:spMkLst>
        </pc:spChg>
        <pc:spChg chg="mod">
          <ac:chgData name="Manal El Bakkouri" userId="8b130982-2e3f-4164-b881-fd3a2e4b2453" providerId="ADAL" clId="{4457FA57-250B-44AC-8655-05D46C5A3D8A}" dt="2023-06-01T19:13:43.997" v="2505" actId="1076"/>
          <ac:spMkLst>
            <pc:docMk/>
            <pc:sldMk cId="3551530450" sldId="230717675"/>
            <ac:spMk id="44" creationId="{A86B69B9-FD52-4EE7-8301-EB975B1BE469}"/>
          </ac:spMkLst>
        </pc:spChg>
        <pc:spChg chg="mod">
          <ac:chgData name="Manal El Bakkouri" userId="8b130982-2e3f-4164-b881-fd3a2e4b2453" providerId="ADAL" clId="{4457FA57-250B-44AC-8655-05D46C5A3D8A}" dt="2023-06-01T19:13:43.997" v="2505" actId="1076"/>
          <ac:spMkLst>
            <pc:docMk/>
            <pc:sldMk cId="3551530450" sldId="230717675"/>
            <ac:spMk id="45" creationId="{57A57414-C23C-40DE-A2BF-94E88AB41F6E}"/>
          </ac:spMkLst>
        </pc:spChg>
        <pc:spChg chg="mod">
          <ac:chgData name="Manal El Bakkouri" userId="8b130982-2e3f-4164-b881-fd3a2e4b2453" providerId="ADAL" clId="{4457FA57-250B-44AC-8655-05D46C5A3D8A}" dt="2023-06-01T19:13:43.997" v="2505" actId="1076"/>
          <ac:spMkLst>
            <pc:docMk/>
            <pc:sldMk cId="3551530450" sldId="230717675"/>
            <ac:spMk id="46" creationId="{37F0ADA0-CFC7-4358-AFF5-F4B8067A894D}"/>
          </ac:spMkLst>
        </pc:spChg>
        <pc:spChg chg="mod">
          <ac:chgData name="Manal El Bakkouri" userId="8b130982-2e3f-4164-b881-fd3a2e4b2453" providerId="ADAL" clId="{4457FA57-250B-44AC-8655-05D46C5A3D8A}" dt="2023-06-01T19:13:43.997" v="2505" actId="1076"/>
          <ac:spMkLst>
            <pc:docMk/>
            <pc:sldMk cId="3551530450" sldId="230717675"/>
            <ac:spMk id="47" creationId="{0CDAC5AB-0E89-4C56-B3B8-781FF1E111FD}"/>
          </ac:spMkLst>
        </pc:spChg>
        <pc:spChg chg="mod">
          <ac:chgData name="Manal El Bakkouri" userId="8b130982-2e3f-4164-b881-fd3a2e4b2453" providerId="ADAL" clId="{4457FA57-250B-44AC-8655-05D46C5A3D8A}" dt="2023-06-01T19:13:43.997" v="2505" actId="1076"/>
          <ac:spMkLst>
            <pc:docMk/>
            <pc:sldMk cId="3551530450" sldId="230717675"/>
            <ac:spMk id="48" creationId="{030D447B-8D4E-4AA4-9DEF-E42D800AAF6C}"/>
          </ac:spMkLst>
        </pc:spChg>
        <pc:spChg chg="mod">
          <ac:chgData name="Manal El Bakkouri" userId="8b130982-2e3f-4164-b881-fd3a2e4b2453" providerId="ADAL" clId="{4457FA57-250B-44AC-8655-05D46C5A3D8A}" dt="2023-06-01T19:13:43.997" v="2505" actId="1076"/>
          <ac:spMkLst>
            <pc:docMk/>
            <pc:sldMk cId="3551530450" sldId="230717675"/>
            <ac:spMk id="49" creationId="{DD14ECEB-19B9-4888-A635-1493A1CA1BCA}"/>
          </ac:spMkLst>
        </pc:spChg>
        <pc:spChg chg="mod">
          <ac:chgData name="Manal El Bakkouri" userId="8b130982-2e3f-4164-b881-fd3a2e4b2453" providerId="ADAL" clId="{4457FA57-250B-44AC-8655-05D46C5A3D8A}" dt="2023-06-01T19:13:58.214" v="2510" actId="207"/>
          <ac:spMkLst>
            <pc:docMk/>
            <pc:sldMk cId="3551530450" sldId="230717675"/>
            <ac:spMk id="51" creationId="{EBB58A0F-6B99-464F-88C4-CCC64EA7E16B}"/>
          </ac:spMkLst>
        </pc:spChg>
        <pc:spChg chg="mod">
          <ac:chgData name="Manal El Bakkouri" userId="8b130982-2e3f-4164-b881-fd3a2e4b2453" providerId="ADAL" clId="{4457FA57-250B-44AC-8655-05D46C5A3D8A}" dt="2023-06-01T19:13:58.214" v="2510" actId="207"/>
          <ac:spMkLst>
            <pc:docMk/>
            <pc:sldMk cId="3551530450" sldId="230717675"/>
            <ac:spMk id="52" creationId="{26110755-1C80-48BE-9A7C-224F5876159A}"/>
          </ac:spMkLst>
        </pc:spChg>
        <pc:spChg chg="mod">
          <ac:chgData name="Manal El Bakkouri" userId="8b130982-2e3f-4164-b881-fd3a2e4b2453" providerId="ADAL" clId="{4457FA57-250B-44AC-8655-05D46C5A3D8A}" dt="2023-06-01T19:14:12.621" v="2512" actId="207"/>
          <ac:spMkLst>
            <pc:docMk/>
            <pc:sldMk cId="3551530450" sldId="230717675"/>
            <ac:spMk id="53" creationId="{753D4280-EED1-43AA-917D-0E266A64FBBE}"/>
          </ac:spMkLst>
        </pc:spChg>
        <pc:spChg chg="mod">
          <ac:chgData name="Manal El Bakkouri" userId="8b130982-2e3f-4164-b881-fd3a2e4b2453" providerId="ADAL" clId="{4457FA57-250B-44AC-8655-05D46C5A3D8A}" dt="2023-06-01T19:13:43.997" v="2505" actId="1076"/>
          <ac:spMkLst>
            <pc:docMk/>
            <pc:sldMk cId="3551530450" sldId="230717675"/>
            <ac:spMk id="55" creationId="{5E5E209A-6394-41CE-9AB8-262C24B87293}"/>
          </ac:spMkLst>
        </pc:spChg>
        <pc:spChg chg="mod">
          <ac:chgData name="Manal El Bakkouri" userId="8b130982-2e3f-4164-b881-fd3a2e4b2453" providerId="ADAL" clId="{4457FA57-250B-44AC-8655-05D46C5A3D8A}" dt="2023-06-01T19:13:43.997" v="2505" actId="1076"/>
          <ac:spMkLst>
            <pc:docMk/>
            <pc:sldMk cId="3551530450" sldId="230717675"/>
            <ac:spMk id="56" creationId="{0A078D36-6E33-4D1F-B41D-878AAE37DE69}"/>
          </ac:spMkLst>
        </pc:spChg>
        <pc:spChg chg="mod">
          <ac:chgData name="Manal El Bakkouri" userId="8b130982-2e3f-4164-b881-fd3a2e4b2453" providerId="ADAL" clId="{4457FA57-250B-44AC-8655-05D46C5A3D8A}" dt="2023-06-01T19:13:43.997" v="2505" actId="1076"/>
          <ac:spMkLst>
            <pc:docMk/>
            <pc:sldMk cId="3551530450" sldId="230717675"/>
            <ac:spMk id="57" creationId="{8FCCC237-124E-44A9-A8B6-4175452B2A7C}"/>
          </ac:spMkLst>
        </pc:spChg>
        <pc:spChg chg="mod">
          <ac:chgData name="Manal El Bakkouri" userId="8b130982-2e3f-4164-b881-fd3a2e4b2453" providerId="ADAL" clId="{4457FA57-250B-44AC-8655-05D46C5A3D8A}" dt="2023-06-01T19:13:43.997" v="2505" actId="1076"/>
          <ac:spMkLst>
            <pc:docMk/>
            <pc:sldMk cId="3551530450" sldId="230717675"/>
            <ac:spMk id="59" creationId="{9A9DEF32-4A7A-4379-88F2-8509B4E0B96A}"/>
          </ac:spMkLst>
        </pc:spChg>
        <pc:spChg chg="mod">
          <ac:chgData name="Manal El Bakkouri" userId="8b130982-2e3f-4164-b881-fd3a2e4b2453" providerId="ADAL" clId="{4457FA57-250B-44AC-8655-05D46C5A3D8A}" dt="2023-06-01T19:13:43.997" v="2505" actId="1076"/>
          <ac:spMkLst>
            <pc:docMk/>
            <pc:sldMk cId="3551530450" sldId="230717675"/>
            <ac:spMk id="60" creationId="{DDB3EC62-2A31-40B6-AB81-7BE93699FF45}"/>
          </ac:spMkLst>
        </pc:spChg>
        <pc:spChg chg="mod">
          <ac:chgData name="Manal El Bakkouri" userId="8b130982-2e3f-4164-b881-fd3a2e4b2453" providerId="ADAL" clId="{4457FA57-250B-44AC-8655-05D46C5A3D8A}" dt="2023-06-01T19:13:43.997" v="2505" actId="1076"/>
          <ac:spMkLst>
            <pc:docMk/>
            <pc:sldMk cId="3551530450" sldId="230717675"/>
            <ac:spMk id="61" creationId="{F4BCB227-150B-4F57-A51C-223F06F558C4}"/>
          </ac:spMkLst>
        </pc:spChg>
        <pc:spChg chg="mod">
          <ac:chgData name="Manal El Bakkouri" userId="8b130982-2e3f-4164-b881-fd3a2e4b2453" providerId="ADAL" clId="{4457FA57-250B-44AC-8655-05D46C5A3D8A}" dt="2023-06-01T19:13:43.997" v="2505" actId="1076"/>
          <ac:spMkLst>
            <pc:docMk/>
            <pc:sldMk cId="3551530450" sldId="230717675"/>
            <ac:spMk id="63" creationId="{5450CAE2-8B33-402E-9752-D7DD55563672}"/>
          </ac:spMkLst>
        </pc:spChg>
        <pc:spChg chg="mod">
          <ac:chgData name="Manal El Bakkouri" userId="8b130982-2e3f-4164-b881-fd3a2e4b2453" providerId="ADAL" clId="{4457FA57-250B-44AC-8655-05D46C5A3D8A}" dt="2023-06-01T19:13:43.997" v="2505" actId="1076"/>
          <ac:spMkLst>
            <pc:docMk/>
            <pc:sldMk cId="3551530450" sldId="230717675"/>
            <ac:spMk id="64" creationId="{B86CD4D3-38CB-4541-83D6-DB9D6633D4BB}"/>
          </ac:spMkLst>
        </pc:spChg>
        <pc:spChg chg="mod">
          <ac:chgData name="Manal El Bakkouri" userId="8b130982-2e3f-4164-b881-fd3a2e4b2453" providerId="ADAL" clId="{4457FA57-250B-44AC-8655-05D46C5A3D8A}" dt="2023-06-01T19:13:43.997" v="2505" actId="1076"/>
          <ac:spMkLst>
            <pc:docMk/>
            <pc:sldMk cId="3551530450" sldId="230717675"/>
            <ac:spMk id="65" creationId="{B833381D-1C45-4A0F-9ECC-8B1C90D67C0E}"/>
          </ac:spMkLst>
        </pc:spChg>
        <pc:spChg chg="mod">
          <ac:chgData name="Manal El Bakkouri" userId="8b130982-2e3f-4164-b881-fd3a2e4b2453" providerId="ADAL" clId="{4457FA57-250B-44AC-8655-05D46C5A3D8A}" dt="2023-06-01T19:13:43.997" v="2505" actId="1076"/>
          <ac:spMkLst>
            <pc:docMk/>
            <pc:sldMk cId="3551530450" sldId="230717675"/>
            <ac:spMk id="67" creationId="{2F740633-2776-4957-A98C-1541EF853BB4}"/>
          </ac:spMkLst>
        </pc:spChg>
        <pc:spChg chg="mod">
          <ac:chgData name="Manal El Bakkouri" userId="8b130982-2e3f-4164-b881-fd3a2e4b2453" providerId="ADAL" clId="{4457FA57-250B-44AC-8655-05D46C5A3D8A}" dt="2023-06-01T19:13:43.997" v="2505" actId="1076"/>
          <ac:spMkLst>
            <pc:docMk/>
            <pc:sldMk cId="3551530450" sldId="230717675"/>
            <ac:spMk id="68" creationId="{A781CBB1-2EA3-423D-B296-6FDA1361CCA5}"/>
          </ac:spMkLst>
        </pc:spChg>
        <pc:spChg chg="mod">
          <ac:chgData name="Manal El Bakkouri" userId="8b130982-2e3f-4164-b881-fd3a2e4b2453" providerId="ADAL" clId="{4457FA57-250B-44AC-8655-05D46C5A3D8A}" dt="2023-06-01T19:13:43.997" v="2505" actId="1076"/>
          <ac:spMkLst>
            <pc:docMk/>
            <pc:sldMk cId="3551530450" sldId="230717675"/>
            <ac:spMk id="69" creationId="{CDCA50C8-8A94-421F-A901-C2135DC2998A}"/>
          </ac:spMkLst>
        </pc:spChg>
        <pc:spChg chg="add del mod">
          <ac:chgData name="Manal El Bakkouri" userId="8b130982-2e3f-4164-b881-fd3a2e4b2453" providerId="ADAL" clId="{4457FA57-250B-44AC-8655-05D46C5A3D8A}" dt="2023-06-01T20:34:14.950" v="3315" actId="478"/>
          <ac:spMkLst>
            <pc:docMk/>
            <pc:sldMk cId="3551530450" sldId="230717675"/>
            <ac:spMk id="70" creationId="{EDDD1912-A3F6-4BC3-B8A2-3BBA1B19CAAE}"/>
          </ac:spMkLst>
        </pc:spChg>
        <pc:spChg chg="add del mod">
          <ac:chgData name="Manal El Bakkouri" userId="8b130982-2e3f-4164-b881-fd3a2e4b2453" providerId="ADAL" clId="{4457FA57-250B-44AC-8655-05D46C5A3D8A}" dt="2023-06-01T19:14:25.267" v="2514" actId="478"/>
          <ac:spMkLst>
            <pc:docMk/>
            <pc:sldMk cId="3551530450" sldId="230717675"/>
            <ac:spMk id="71" creationId="{F510D74D-1A0F-46AC-A088-9A1950A55E5D}"/>
          </ac:spMkLst>
        </pc:spChg>
        <pc:spChg chg="add del mod">
          <ac:chgData name="Manal El Bakkouri" userId="8b130982-2e3f-4164-b881-fd3a2e4b2453" providerId="ADAL" clId="{4457FA57-250B-44AC-8655-05D46C5A3D8A}" dt="2023-06-01T20:34:14.950" v="3315" actId="478"/>
          <ac:spMkLst>
            <pc:docMk/>
            <pc:sldMk cId="3551530450" sldId="230717675"/>
            <ac:spMk id="72" creationId="{C4335041-AFEC-4380-91AF-445CF2029A84}"/>
          </ac:spMkLst>
        </pc:spChg>
        <pc:spChg chg="add del mod">
          <ac:chgData name="Manal El Bakkouri" userId="8b130982-2e3f-4164-b881-fd3a2e4b2453" providerId="ADAL" clId="{4457FA57-250B-44AC-8655-05D46C5A3D8A}" dt="2023-06-01T20:34:14.950" v="3315" actId="478"/>
          <ac:spMkLst>
            <pc:docMk/>
            <pc:sldMk cId="3551530450" sldId="230717675"/>
            <ac:spMk id="73" creationId="{15BA8158-CAA4-4AD7-89EA-7B5DA1ACD97C}"/>
          </ac:spMkLst>
        </pc:spChg>
        <pc:spChg chg="add del mod">
          <ac:chgData name="Manal El Bakkouri" userId="8b130982-2e3f-4164-b881-fd3a2e4b2453" providerId="ADAL" clId="{4457FA57-250B-44AC-8655-05D46C5A3D8A}" dt="2023-06-01T20:34:14.950" v="3315" actId="478"/>
          <ac:spMkLst>
            <pc:docMk/>
            <pc:sldMk cId="3551530450" sldId="230717675"/>
            <ac:spMk id="74" creationId="{EAB80E16-063F-4DDB-AFAA-CA3CDCA8CD07}"/>
          </ac:spMkLst>
        </pc:spChg>
        <pc:spChg chg="add del mod">
          <ac:chgData name="Manal El Bakkouri" userId="8b130982-2e3f-4164-b881-fd3a2e4b2453" providerId="ADAL" clId="{4457FA57-250B-44AC-8655-05D46C5A3D8A}" dt="2023-06-01T20:34:14.950" v="3315" actId="478"/>
          <ac:spMkLst>
            <pc:docMk/>
            <pc:sldMk cId="3551530450" sldId="230717675"/>
            <ac:spMk id="75" creationId="{0212B5EB-D9E7-4D8B-93BD-678290915FB3}"/>
          </ac:spMkLst>
        </pc:spChg>
        <pc:spChg chg="add del mod">
          <ac:chgData name="Manal El Bakkouri" userId="8b130982-2e3f-4164-b881-fd3a2e4b2453" providerId="ADAL" clId="{4457FA57-250B-44AC-8655-05D46C5A3D8A}" dt="2023-06-01T20:34:14.950" v="3315" actId="478"/>
          <ac:spMkLst>
            <pc:docMk/>
            <pc:sldMk cId="3551530450" sldId="230717675"/>
            <ac:spMk id="76" creationId="{BA7279AC-8F1A-4C1D-B878-0118833A97FF}"/>
          </ac:spMkLst>
        </pc:spChg>
        <pc:spChg chg="add del mod">
          <ac:chgData name="Manal El Bakkouri" userId="8b130982-2e3f-4164-b881-fd3a2e4b2453" providerId="ADAL" clId="{4457FA57-250B-44AC-8655-05D46C5A3D8A}" dt="2023-06-01T20:31:51.475" v="3314" actId="478"/>
          <ac:spMkLst>
            <pc:docMk/>
            <pc:sldMk cId="3551530450" sldId="230717675"/>
            <ac:spMk id="77" creationId="{8371C823-AE11-4A33-A2E6-B7C6C2E6A30B}"/>
          </ac:spMkLst>
        </pc:spChg>
        <pc:spChg chg="add del mod">
          <ac:chgData name="Manal El Bakkouri" userId="8b130982-2e3f-4164-b881-fd3a2e4b2453" providerId="ADAL" clId="{4457FA57-250B-44AC-8655-05D46C5A3D8A}" dt="2023-06-01T20:34:14.950" v="3315" actId="478"/>
          <ac:spMkLst>
            <pc:docMk/>
            <pc:sldMk cId="3551530450" sldId="230717675"/>
            <ac:spMk id="78" creationId="{5EE6173B-A52D-4DCD-A5A9-B70B1B336D6E}"/>
          </ac:spMkLst>
        </pc:spChg>
        <pc:spChg chg="add del mod">
          <ac:chgData name="Manal El Bakkouri" userId="8b130982-2e3f-4164-b881-fd3a2e4b2453" providerId="ADAL" clId="{4457FA57-250B-44AC-8655-05D46C5A3D8A}" dt="2023-06-01T20:34:14.950" v="3315" actId="478"/>
          <ac:spMkLst>
            <pc:docMk/>
            <pc:sldMk cId="3551530450" sldId="230717675"/>
            <ac:spMk id="79" creationId="{F0066DD4-D6B6-44C9-A404-A6424902C50F}"/>
          </ac:spMkLst>
        </pc:spChg>
        <pc:spChg chg="add del mod">
          <ac:chgData name="Manal El Bakkouri" userId="8b130982-2e3f-4164-b881-fd3a2e4b2453" providerId="ADAL" clId="{4457FA57-250B-44AC-8655-05D46C5A3D8A}" dt="2023-06-01T20:34:14.950" v="3315" actId="478"/>
          <ac:spMkLst>
            <pc:docMk/>
            <pc:sldMk cId="3551530450" sldId="230717675"/>
            <ac:spMk id="80" creationId="{E89FE716-6159-4A5A-A682-4DFF375311B5}"/>
          </ac:spMkLst>
        </pc:spChg>
        <pc:spChg chg="add del mod">
          <ac:chgData name="Manal El Bakkouri" userId="8b130982-2e3f-4164-b881-fd3a2e4b2453" providerId="ADAL" clId="{4457FA57-250B-44AC-8655-05D46C5A3D8A}" dt="2023-06-01T20:34:14.950" v="3315" actId="478"/>
          <ac:spMkLst>
            <pc:docMk/>
            <pc:sldMk cId="3551530450" sldId="230717675"/>
            <ac:spMk id="81" creationId="{17C03CA3-760A-42D3-B4DE-99864A63FAA6}"/>
          </ac:spMkLst>
        </pc:spChg>
        <pc:spChg chg="add del mod">
          <ac:chgData name="Manal El Bakkouri" userId="8b130982-2e3f-4164-b881-fd3a2e4b2453" providerId="ADAL" clId="{4457FA57-250B-44AC-8655-05D46C5A3D8A}" dt="2023-06-01T20:34:14.950" v="3315" actId="478"/>
          <ac:spMkLst>
            <pc:docMk/>
            <pc:sldMk cId="3551530450" sldId="230717675"/>
            <ac:spMk id="82" creationId="{A49745B6-2E9A-4BB8-866F-353E1E71166C}"/>
          </ac:spMkLst>
        </pc:spChg>
        <pc:spChg chg="add del mod">
          <ac:chgData name="Manal El Bakkouri" userId="8b130982-2e3f-4164-b881-fd3a2e4b2453" providerId="ADAL" clId="{4457FA57-250B-44AC-8655-05D46C5A3D8A}" dt="2023-06-01T20:34:14.950" v="3315" actId="478"/>
          <ac:spMkLst>
            <pc:docMk/>
            <pc:sldMk cId="3551530450" sldId="230717675"/>
            <ac:spMk id="83" creationId="{344278D5-ED77-4A7E-887B-F51E2F32F25A}"/>
          </ac:spMkLst>
        </pc:spChg>
        <pc:spChg chg="add del mod">
          <ac:chgData name="Manal El Bakkouri" userId="8b130982-2e3f-4164-b881-fd3a2e4b2453" providerId="ADAL" clId="{4457FA57-250B-44AC-8655-05D46C5A3D8A}" dt="2023-06-01T20:34:14.950" v="3315" actId="478"/>
          <ac:spMkLst>
            <pc:docMk/>
            <pc:sldMk cId="3551530450" sldId="230717675"/>
            <ac:spMk id="84" creationId="{99D43FFB-4934-45D9-9E48-9C83D0D4B7A4}"/>
          </ac:spMkLst>
        </pc:spChg>
        <pc:grpChg chg="add del mod">
          <ac:chgData name="Manal El Bakkouri" userId="8b130982-2e3f-4164-b881-fd3a2e4b2453" providerId="ADAL" clId="{4457FA57-250B-44AC-8655-05D46C5A3D8A}" dt="2023-06-01T20:34:14.950" v="3315" actId="478"/>
          <ac:grpSpMkLst>
            <pc:docMk/>
            <pc:sldMk cId="3551530450" sldId="230717675"/>
            <ac:grpSpMk id="26" creationId="{C843D972-9242-4083-840E-4E90B2393474}"/>
          </ac:grpSpMkLst>
        </pc:grpChg>
        <pc:grpChg chg="mod">
          <ac:chgData name="Manal El Bakkouri" userId="8b130982-2e3f-4164-b881-fd3a2e4b2453" providerId="ADAL" clId="{4457FA57-250B-44AC-8655-05D46C5A3D8A}" dt="2023-06-01T19:13:43.997" v="2505" actId="1076"/>
          <ac:grpSpMkLst>
            <pc:docMk/>
            <pc:sldMk cId="3551530450" sldId="230717675"/>
            <ac:grpSpMk id="30" creationId="{B88C1125-3F43-460C-80FD-67C2A8773EC2}"/>
          </ac:grpSpMkLst>
        </pc:grpChg>
        <pc:grpChg chg="add del mod">
          <ac:chgData name="Manal El Bakkouri" userId="8b130982-2e3f-4164-b881-fd3a2e4b2453" providerId="ADAL" clId="{4457FA57-250B-44AC-8655-05D46C5A3D8A}" dt="2023-06-01T20:34:14.950" v="3315" actId="478"/>
          <ac:grpSpMkLst>
            <pc:docMk/>
            <pc:sldMk cId="3551530450" sldId="230717675"/>
            <ac:grpSpMk id="50" creationId="{495B5C5E-9EB0-44F3-B92B-2DDD3BE743E6}"/>
          </ac:grpSpMkLst>
        </pc:grpChg>
        <pc:grpChg chg="add del mod">
          <ac:chgData name="Manal El Bakkouri" userId="8b130982-2e3f-4164-b881-fd3a2e4b2453" providerId="ADAL" clId="{4457FA57-250B-44AC-8655-05D46C5A3D8A}" dt="2023-06-01T20:34:14.950" v="3315" actId="478"/>
          <ac:grpSpMkLst>
            <pc:docMk/>
            <pc:sldMk cId="3551530450" sldId="230717675"/>
            <ac:grpSpMk id="54" creationId="{D707E470-0326-4BAB-9546-7CB9F9E45F42}"/>
          </ac:grpSpMkLst>
        </pc:grpChg>
        <pc:grpChg chg="add del mod">
          <ac:chgData name="Manal El Bakkouri" userId="8b130982-2e3f-4164-b881-fd3a2e4b2453" providerId="ADAL" clId="{4457FA57-250B-44AC-8655-05D46C5A3D8A}" dt="2023-06-01T20:34:14.950" v="3315" actId="478"/>
          <ac:grpSpMkLst>
            <pc:docMk/>
            <pc:sldMk cId="3551530450" sldId="230717675"/>
            <ac:grpSpMk id="58" creationId="{778BB182-4610-43D8-BBE5-5347B550CFFC}"/>
          </ac:grpSpMkLst>
        </pc:grpChg>
        <pc:grpChg chg="add del mod">
          <ac:chgData name="Manal El Bakkouri" userId="8b130982-2e3f-4164-b881-fd3a2e4b2453" providerId="ADAL" clId="{4457FA57-250B-44AC-8655-05D46C5A3D8A}" dt="2023-06-01T20:34:14.950" v="3315" actId="478"/>
          <ac:grpSpMkLst>
            <pc:docMk/>
            <pc:sldMk cId="3551530450" sldId="230717675"/>
            <ac:grpSpMk id="62" creationId="{A0C87EB1-1D33-4D3C-BB8E-9B5DF2F3A8A3}"/>
          </ac:grpSpMkLst>
        </pc:grpChg>
        <pc:grpChg chg="add del mod">
          <ac:chgData name="Manal El Bakkouri" userId="8b130982-2e3f-4164-b881-fd3a2e4b2453" providerId="ADAL" clId="{4457FA57-250B-44AC-8655-05D46C5A3D8A}" dt="2023-06-01T20:34:14.950" v="3315" actId="478"/>
          <ac:grpSpMkLst>
            <pc:docMk/>
            <pc:sldMk cId="3551530450" sldId="230717675"/>
            <ac:grpSpMk id="66" creationId="{A612F742-6123-474F-B6E2-A161D5C7DB36}"/>
          </ac:grpSpMkLst>
        </pc:grpChg>
      </pc:sldChg>
      <pc:sldChg chg="addSp delSp modSp add del mod ord modShow">
        <pc:chgData name="Manal El Bakkouri" userId="8b130982-2e3f-4164-b881-fd3a2e4b2453" providerId="ADAL" clId="{4457FA57-250B-44AC-8655-05D46C5A3D8A}" dt="2023-06-06T10:56:05.496" v="9824" actId="2696"/>
        <pc:sldMkLst>
          <pc:docMk/>
          <pc:sldMk cId="3287529172" sldId="230717676"/>
        </pc:sldMkLst>
        <pc:spChg chg="add del mod">
          <ac:chgData name="Manal El Bakkouri" userId="8b130982-2e3f-4164-b881-fd3a2e4b2453" providerId="ADAL" clId="{4457FA57-250B-44AC-8655-05D46C5A3D8A}" dt="2023-06-04T11:52:17.777" v="6981" actId="478"/>
          <ac:spMkLst>
            <pc:docMk/>
            <pc:sldMk cId="3287529172" sldId="230717676"/>
            <ac:spMk id="21" creationId="{3E54EB38-7704-4E86-A026-44E71720CEA1}"/>
          </ac:spMkLst>
        </pc:spChg>
        <pc:spChg chg="add del mod">
          <ac:chgData name="Manal El Bakkouri" userId="8b130982-2e3f-4164-b881-fd3a2e4b2453" providerId="ADAL" clId="{4457FA57-250B-44AC-8655-05D46C5A3D8A}" dt="2023-06-04T11:49:10.449" v="6967" actId="478"/>
          <ac:spMkLst>
            <pc:docMk/>
            <pc:sldMk cId="3287529172" sldId="230717676"/>
            <ac:spMk id="122" creationId="{8013A7A0-8574-49B8-B8AF-730F1E10CA2C}"/>
          </ac:spMkLst>
        </pc:spChg>
        <pc:spChg chg="add del mod">
          <ac:chgData name="Manal El Bakkouri" userId="8b130982-2e3f-4164-b881-fd3a2e4b2453" providerId="ADAL" clId="{4457FA57-250B-44AC-8655-05D46C5A3D8A}" dt="2023-06-04T11:49:13.646" v="6971" actId="478"/>
          <ac:spMkLst>
            <pc:docMk/>
            <pc:sldMk cId="3287529172" sldId="230717676"/>
            <ac:spMk id="123" creationId="{A22DE341-11B5-4CEE-93DB-27953AC3E4B8}"/>
          </ac:spMkLst>
        </pc:spChg>
        <pc:spChg chg="add del mod">
          <ac:chgData name="Manal El Bakkouri" userId="8b130982-2e3f-4164-b881-fd3a2e4b2453" providerId="ADAL" clId="{4457FA57-250B-44AC-8655-05D46C5A3D8A}" dt="2023-06-04T11:49:12.868" v="6970" actId="478"/>
          <ac:spMkLst>
            <pc:docMk/>
            <pc:sldMk cId="3287529172" sldId="230717676"/>
            <ac:spMk id="124" creationId="{8E5EDC48-768B-4B1B-9B4B-288529CC15FE}"/>
          </ac:spMkLst>
        </pc:spChg>
        <pc:spChg chg="add mod">
          <ac:chgData name="Manal El Bakkouri" userId="8b130982-2e3f-4164-b881-fd3a2e4b2453" providerId="ADAL" clId="{4457FA57-250B-44AC-8655-05D46C5A3D8A}" dt="2023-06-01T15:19:23.681" v="2117" actId="1076"/>
          <ac:spMkLst>
            <pc:docMk/>
            <pc:sldMk cId="3287529172" sldId="230717676"/>
            <ac:spMk id="125" creationId="{5A0FE61C-629B-4D99-B2CD-51B4C993CA51}"/>
          </ac:spMkLst>
        </pc:spChg>
        <pc:grpChg chg="del">
          <ac:chgData name="Manal El Bakkouri" userId="8b130982-2e3f-4164-b881-fd3a2e4b2453" providerId="ADAL" clId="{4457FA57-250B-44AC-8655-05D46C5A3D8A}" dt="2023-06-01T15:09:10.335" v="2014" actId="478"/>
          <ac:grpSpMkLst>
            <pc:docMk/>
            <pc:sldMk cId="3287529172" sldId="230717676"/>
            <ac:grpSpMk id="17" creationId="{582BB546-F293-462D-A06F-669129A1FDF5}"/>
          </ac:grpSpMkLst>
        </pc:grpChg>
        <pc:grpChg chg="del">
          <ac:chgData name="Manal El Bakkouri" userId="8b130982-2e3f-4164-b881-fd3a2e4b2453" providerId="ADAL" clId="{4457FA57-250B-44AC-8655-05D46C5A3D8A}" dt="2023-06-01T15:09:10.335" v="2014" actId="478"/>
          <ac:grpSpMkLst>
            <pc:docMk/>
            <pc:sldMk cId="3287529172" sldId="230717676"/>
            <ac:grpSpMk id="76" creationId="{525BAAE3-8ADC-45E1-8BE0-88C3FB4BBC56}"/>
          </ac:grpSpMkLst>
        </pc:grpChg>
        <pc:grpChg chg="add del">
          <ac:chgData name="Manal El Bakkouri" userId="8b130982-2e3f-4164-b881-fd3a2e4b2453" providerId="ADAL" clId="{4457FA57-250B-44AC-8655-05D46C5A3D8A}" dt="2023-06-01T15:11:58.987" v="2019" actId="478"/>
          <ac:grpSpMkLst>
            <pc:docMk/>
            <pc:sldMk cId="3287529172" sldId="230717676"/>
            <ac:grpSpMk id="77" creationId="{79F0E37A-E275-4D96-BB22-B4951C48FD8F}"/>
          </ac:grpSpMkLst>
        </pc:grpChg>
        <pc:grpChg chg="del">
          <ac:chgData name="Manal El Bakkouri" userId="8b130982-2e3f-4164-b881-fd3a2e4b2453" providerId="ADAL" clId="{4457FA57-250B-44AC-8655-05D46C5A3D8A}" dt="2023-06-01T15:09:10.335" v="2014" actId="478"/>
          <ac:grpSpMkLst>
            <pc:docMk/>
            <pc:sldMk cId="3287529172" sldId="230717676"/>
            <ac:grpSpMk id="81" creationId="{4B3674FE-46FA-44F2-9F9B-8ACC90714508}"/>
          </ac:grpSpMkLst>
        </pc:grpChg>
        <pc:grpChg chg="del">
          <ac:chgData name="Manal El Bakkouri" userId="8b130982-2e3f-4164-b881-fd3a2e4b2453" providerId="ADAL" clId="{4457FA57-250B-44AC-8655-05D46C5A3D8A}" dt="2023-06-01T15:09:10.335" v="2014" actId="478"/>
          <ac:grpSpMkLst>
            <pc:docMk/>
            <pc:sldMk cId="3287529172" sldId="230717676"/>
            <ac:grpSpMk id="97" creationId="{7E46AF87-AFF8-4B6E-B66E-5AC3CFDDA11B}"/>
          </ac:grpSpMkLst>
        </pc:grpChg>
        <pc:grpChg chg="del">
          <ac:chgData name="Manal El Bakkouri" userId="8b130982-2e3f-4164-b881-fd3a2e4b2453" providerId="ADAL" clId="{4457FA57-250B-44AC-8655-05D46C5A3D8A}" dt="2023-06-01T15:09:10.335" v="2014" actId="478"/>
          <ac:grpSpMkLst>
            <pc:docMk/>
            <pc:sldMk cId="3287529172" sldId="230717676"/>
            <ac:grpSpMk id="116" creationId="{8D472827-A91E-405E-B4C6-F62E3D91693A}"/>
          </ac:grpSpMkLst>
        </pc:grpChg>
        <pc:graphicFrameChg chg="add del mod">
          <ac:chgData name="Manal El Bakkouri" userId="8b130982-2e3f-4164-b881-fd3a2e4b2453" providerId="ADAL" clId="{4457FA57-250B-44AC-8655-05D46C5A3D8A}" dt="2023-06-04T11:52:27.724" v="6983" actId="478"/>
          <ac:graphicFrameMkLst>
            <pc:docMk/>
            <pc:sldMk cId="3287529172" sldId="230717676"/>
            <ac:graphicFrameMk id="2" creationId="{9C6147DE-ED8B-4E39-8720-B1B4A4D66B35}"/>
          </ac:graphicFrameMkLst>
        </pc:graphicFrameChg>
        <pc:graphicFrameChg chg="add del mod">
          <ac:chgData name="Manal El Bakkouri" userId="8b130982-2e3f-4164-b881-fd3a2e4b2453" providerId="ADAL" clId="{4457FA57-250B-44AC-8655-05D46C5A3D8A}" dt="2023-06-04T11:52:53.217" v="6986" actId="478"/>
          <ac:graphicFrameMkLst>
            <pc:docMk/>
            <pc:sldMk cId="3287529172" sldId="230717676"/>
            <ac:graphicFrameMk id="4" creationId="{15955805-FF82-4F29-9B9B-70532610D4B9}"/>
          </ac:graphicFrameMkLst>
        </pc:graphicFrameChg>
        <pc:graphicFrameChg chg="add del mod">
          <ac:chgData name="Manal El Bakkouri" userId="8b130982-2e3f-4164-b881-fd3a2e4b2453" providerId="ADAL" clId="{4457FA57-250B-44AC-8655-05D46C5A3D8A}" dt="2023-06-01T15:23:00.734" v="2224" actId="478"/>
          <ac:graphicFrameMkLst>
            <pc:docMk/>
            <pc:sldMk cId="3287529172" sldId="230717676"/>
            <ac:graphicFrameMk id="5" creationId="{5C9ECEDA-53D0-4EF8-827B-20F8F09220B3}"/>
          </ac:graphicFrameMkLst>
        </pc:graphicFrameChg>
        <pc:graphicFrameChg chg="add del mod">
          <ac:chgData name="Manal El Bakkouri" userId="8b130982-2e3f-4164-b881-fd3a2e4b2453" providerId="ADAL" clId="{4457FA57-250B-44AC-8655-05D46C5A3D8A}" dt="2023-06-01T15:23:23.812" v="2228" actId="478"/>
          <ac:graphicFrameMkLst>
            <pc:docMk/>
            <pc:sldMk cId="3287529172" sldId="230717676"/>
            <ac:graphicFrameMk id="7" creationId="{B93D9BE9-7C79-4ADD-B919-2F7FCFDC3E22}"/>
          </ac:graphicFrameMkLst>
        </pc:graphicFrameChg>
        <pc:graphicFrameChg chg="add del mod">
          <ac:chgData name="Manal El Bakkouri" userId="8b130982-2e3f-4164-b881-fd3a2e4b2453" providerId="ADAL" clId="{4457FA57-250B-44AC-8655-05D46C5A3D8A}" dt="2023-06-01T15:36:04.379" v="2363"/>
          <ac:graphicFrameMkLst>
            <pc:docMk/>
            <pc:sldMk cId="3287529172" sldId="230717676"/>
            <ac:graphicFrameMk id="8" creationId="{CEC4DA82-BF69-425D-B528-BE84AA55CE12}"/>
          </ac:graphicFrameMkLst>
        </pc:graphicFrameChg>
        <pc:graphicFrameChg chg="add mod modGraphic">
          <ac:chgData name="Manal El Bakkouri" userId="8b130982-2e3f-4164-b881-fd3a2e4b2453" providerId="ADAL" clId="{4457FA57-250B-44AC-8655-05D46C5A3D8A}" dt="2023-06-01T15:38:38.369" v="2416" actId="790"/>
          <ac:graphicFrameMkLst>
            <pc:docMk/>
            <pc:sldMk cId="3287529172" sldId="230717676"/>
            <ac:graphicFrameMk id="107" creationId="{1229709E-9C3C-4EBB-A2CA-A4D40D71EB5E}"/>
          </ac:graphicFrameMkLst>
        </pc:graphicFrameChg>
        <pc:graphicFrameChg chg="add mod modGraphic">
          <ac:chgData name="Manal El Bakkouri" userId="8b130982-2e3f-4164-b881-fd3a2e4b2453" providerId="ADAL" clId="{4457FA57-250B-44AC-8655-05D46C5A3D8A}" dt="2023-06-01T18:52:05.711" v="2477" actId="14734"/>
          <ac:graphicFrameMkLst>
            <pc:docMk/>
            <pc:sldMk cId="3287529172" sldId="230717676"/>
            <ac:graphicFrameMk id="108" creationId="{DCCA0860-A467-4B4B-BBC5-55CD543F72BF}"/>
          </ac:graphicFrameMkLst>
        </pc:graphicFrameChg>
        <pc:graphicFrameChg chg="add mod modGraphic">
          <ac:chgData name="Manal El Bakkouri" userId="8b130982-2e3f-4164-b881-fd3a2e4b2453" providerId="ADAL" clId="{4457FA57-250B-44AC-8655-05D46C5A3D8A}" dt="2023-06-04T11:49:37.967" v="6974"/>
          <ac:graphicFrameMkLst>
            <pc:docMk/>
            <pc:sldMk cId="3287529172" sldId="230717676"/>
            <ac:graphicFrameMk id="121" creationId="{57210991-A099-44AA-B191-F67738BB1B82}"/>
          </ac:graphicFrameMkLst>
        </pc:graphicFrameChg>
        <pc:graphicFrameChg chg="add mod">
          <ac:chgData name="Manal El Bakkouri" userId="8b130982-2e3f-4164-b881-fd3a2e4b2453" providerId="ADAL" clId="{4457FA57-250B-44AC-8655-05D46C5A3D8A}" dt="2023-06-01T15:22:37.535" v="2221"/>
          <ac:graphicFrameMkLst>
            <pc:docMk/>
            <pc:sldMk cId="3287529172" sldId="230717676"/>
            <ac:graphicFrameMk id="126" creationId="{48E38F6C-2B6D-45A0-9116-311B72FF96C8}"/>
          </ac:graphicFrameMkLst>
        </pc:graphicFrameChg>
        <pc:picChg chg="del">
          <ac:chgData name="Manal El Bakkouri" userId="8b130982-2e3f-4164-b881-fd3a2e4b2453" providerId="ADAL" clId="{4457FA57-250B-44AC-8655-05D46C5A3D8A}" dt="2023-06-01T15:09:10.335" v="2014" actId="478"/>
          <ac:picMkLst>
            <pc:docMk/>
            <pc:sldMk cId="3287529172" sldId="230717676"/>
            <ac:picMk id="4" creationId="{5F911F2F-25A7-4CB0-964B-DBD176537CDC}"/>
          </ac:picMkLst>
        </pc:picChg>
        <pc:picChg chg="del">
          <ac:chgData name="Manal El Bakkouri" userId="8b130982-2e3f-4164-b881-fd3a2e4b2453" providerId="ADAL" clId="{4457FA57-250B-44AC-8655-05D46C5A3D8A}" dt="2023-06-01T15:09:10.335" v="2014" actId="478"/>
          <ac:picMkLst>
            <pc:docMk/>
            <pc:sldMk cId="3287529172" sldId="230717676"/>
            <ac:picMk id="6" creationId="{701D2516-A1BB-439E-9D5B-B8ED88A07E82}"/>
          </ac:picMkLst>
        </pc:picChg>
        <pc:picChg chg="del">
          <ac:chgData name="Manal El Bakkouri" userId="8b130982-2e3f-4164-b881-fd3a2e4b2453" providerId="ADAL" clId="{4457FA57-250B-44AC-8655-05D46C5A3D8A}" dt="2023-06-01T15:09:10.335" v="2014" actId="478"/>
          <ac:picMkLst>
            <pc:docMk/>
            <pc:sldMk cId="3287529172" sldId="230717676"/>
            <ac:picMk id="13" creationId="{D217BE0A-D1ED-4DB5-93A2-C7600B682457}"/>
          </ac:picMkLst>
        </pc:picChg>
        <pc:cxnChg chg="add mod">
          <ac:chgData name="Manal El Bakkouri" userId="8b130982-2e3f-4164-b881-fd3a2e4b2453" providerId="ADAL" clId="{4457FA57-250B-44AC-8655-05D46C5A3D8A}" dt="2023-06-01T15:19:35.267" v="2118" actId="14100"/>
          <ac:cxnSpMkLst>
            <pc:docMk/>
            <pc:sldMk cId="3287529172" sldId="230717676"/>
            <ac:cxnSpMk id="106" creationId="{90D5CD47-0627-4415-A626-885842926B67}"/>
          </ac:cxnSpMkLst>
        </pc:cxnChg>
      </pc:sldChg>
      <pc:sldChg chg="addSp delSp modSp add mod delAnim modAnim modNotesTx">
        <pc:chgData name="Manal El Bakkouri" userId="8b130982-2e3f-4164-b881-fd3a2e4b2453" providerId="ADAL" clId="{4457FA57-250B-44AC-8655-05D46C5A3D8A}" dt="2023-06-09T11:29:49.814" v="21759"/>
        <pc:sldMkLst>
          <pc:docMk/>
          <pc:sldMk cId="421651600" sldId="230717677"/>
        </pc:sldMkLst>
        <pc:spChg chg="del">
          <ac:chgData name="Manal El Bakkouri" userId="8b130982-2e3f-4164-b881-fd3a2e4b2453" providerId="ADAL" clId="{4457FA57-250B-44AC-8655-05D46C5A3D8A}" dt="2023-06-01T19:22:14.096" v="2629" actId="478"/>
          <ac:spMkLst>
            <pc:docMk/>
            <pc:sldMk cId="421651600" sldId="230717677"/>
            <ac:spMk id="2" creationId="{CF6A968B-CB80-43F3-9D47-7E50BD5702DC}"/>
          </ac:spMkLst>
        </pc:spChg>
        <pc:spChg chg="add del mod">
          <ac:chgData name="Manal El Bakkouri" userId="8b130982-2e3f-4164-b881-fd3a2e4b2453" providerId="ADAL" clId="{4457FA57-250B-44AC-8655-05D46C5A3D8A}" dt="2023-06-01T19:19:35.065" v="2552"/>
          <ac:spMkLst>
            <pc:docMk/>
            <pc:sldMk cId="421651600" sldId="230717677"/>
            <ac:spMk id="6" creationId="{D5F6D667-34C0-4467-BA01-00C74734A268}"/>
          </ac:spMkLst>
        </pc:spChg>
        <pc:spChg chg="add del mod">
          <ac:chgData name="Manal El Bakkouri" userId="8b130982-2e3f-4164-b881-fd3a2e4b2453" providerId="ADAL" clId="{4457FA57-250B-44AC-8655-05D46C5A3D8A}" dt="2023-06-01T19:44:25.078" v="2834" actId="478"/>
          <ac:spMkLst>
            <pc:docMk/>
            <pc:sldMk cId="421651600" sldId="230717677"/>
            <ac:spMk id="9" creationId="{88E1310D-62DE-48DC-AA29-B3873FC994C0}"/>
          </ac:spMkLst>
        </pc:spChg>
        <pc:spChg chg="del">
          <ac:chgData name="Manal El Bakkouri" userId="8b130982-2e3f-4164-b881-fd3a2e4b2453" providerId="ADAL" clId="{4457FA57-250B-44AC-8655-05D46C5A3D8A}" dt="2023-06-01T19:15:14.453" v="2541" actId="478"/>
          <ac:spMkLst>
            <pc:docMk/>
            <pc:sldMk cId="421651600" sldId="230717677"/>
            <ac:spMk id="13" creationId="{58D01D22-B74F-4F68-A946-3479DCE31B62}"/>
          </ac:spMkLst>
        </pc:spChg>
        <pc:spChg chg="del">
          <ac:chgData name="Manal El Bakkouri" userId="8b130982-2e3f-4164-b881-fd3a2e4b2453" providerId="ADAL" clId="{4457FA57-250B-44AC-8655-05D46C5A3D8A}" dt="2023-06-09T11:29:49.411" v="21758" actId="478"/>
          <ac:spMkLst>
            <pc:docMk/>
            <pc:sldMk cId="421651600" sldId="230717677"/>
            <ac:spMk id="14" creationId="{B08DFD07-6E33-4072-823A-52E54D4C1D97}"/>
          </ac:spMkLst>
        </pc:spChg>
        <pc:spChg chg="del">
          <ac:chgData name="Manal El Bakkouri" userId="8b130982-2e3f-4164-b881-fd3a2e4b2453" providerId="ADAL" clId="{4457FA57-250B-44AC-8655-05D46C5A3D8A}" dt="2023-06-09T11:29:49.411" v="21758" actId="478"/>
          <ac:spMkLst>
            <pc:docMk/>
            <pc:sldMk cId="421651600" sldId="230717677"/>
            <ac:spMk id="15" creationId="{FB7A3366-B924-45F5-A887-21AFF439AF4F}"/>
          </ac:spMkLst>
        </pc:spChg>
        <pc:spChg chg="del">
          <ac:chgData name="Manal El Bakkouri" userId="8b130982-2e3f-4164-b881-fd3a2e4b2453" providerId="ADAL" clId="{4457FA57-250B-44AC-8655-05D46C5A3D8A}" dt="2023-06-09T11:29:49.411" v="21758" actId="478"/>
          <ac:spMkLst>
            <pc:docMk/>
            <pc:sldMk cId="421651600" sldId="230717677"/>
            <ac:spMk id="16" creationId="{A8B90A34-D563-4612-8810-724F1BC01C39}"/>
          </ac:spMkLst>
        </pc:spChg>
        <pc:spChg chg="del">
          <ac:chgData name="Manal El Bakkouri" userId="8b130982-2e3f-4164-b881-fd3a2e4b2453" providerId="ADAL" clId="{4457FA57-250B-44AC-8655-05D46C5A3D8A}" dt="2023-06-01T19:15:14.453" v="2541" actId="478"/>
          <ac:spMkLst>
            <pc:docMk/>
            <pc:sldMk cId="421651600" sldId="230717677"/>
            <ac:spMk id="23" creationId="{4DE32E9C-6482-4CF1-8337-D0A9CB1FD129}"/>
          </ac:spMkLst>
        </pc:spChg>
        <pc:spChg chg="del">
          <ac:chgData name="Manal El Bakkouri" userId="8b130982-2e3f-4164-b881-fd3a2e4b2453" providerId="ADAL" clId="{4457FA57-250B-44AC-8655-05D46C5A3D8A}" dt="2023-06-01T19:15:14.453" v="2541" actId="478"/>
          <ac:spMkLst>
            <pc:docMk/>
            <pc:sldMk cId="421651600" sldId="230717677"/>
            <ac:spMk id="24" creationId="{92B445FE-FA6A-45CA-B4E4-2735E7116E06}"/>
          </ac:spMkLst>
        </pc:spChg>
        <pc:spChg chg="del">
          <ac:chgData name="Manal El Bakkouri" userId="8b130982-2e3f-4164-b881-fd3a2e4b2453" providerId="ADAL" clId="{4457FA57-250B-44AC-8655-05D46C5A3D8A}" dt="2023-06-01T19:15:14.453" v="2541" actId="478"/>
          <ac:spMkLst>
            <pc:docMk/>
            <pc:sldMk cId="421651600" sldId="230717677"/>
            <ac:spMk id="25" creationId="{C200A663-85B0-4816-8ADC-9EDD684C5600}"/>
          </ac:spMkLst>
        </pc:spChg>
        <pc:spChg chg="mod">
          <ac:chgData name="Manal El Bakkouri" userId="8b130982-2e3f-4164-b881-fd3a2e4b2453" providerId="ADAL" clId="{4457FA57-250B-44AC-8655-05D46C5A3D8A}" dt="2023-06-08T17:15:16.022" v="21087" actId="571"/>
          <ac:spMkLst>
            <pc:docMk/>
            <pc:sldMk cId="421651600" sldId="230717677"/>
            <ac:spMk id="47" creationId="{4B6665CC-659D-4ACC-BC41-48DDB86AFF07}"/>
          </ac:spMkLst>
        </pc:spChg>
        <pc:spChg chg="mod">
          <ac:chgData name="Manal El Bakkouri" userId="8b130982-2e3f-4164-b881-fd3a2e4b2453" providerId="ADAL" clId="{4457FA57-250B-44AC-8655-05D46C5A3D8A}" dt="2023-06-08T17:15:16.022" v="21087" actId="571"/>
          <ac:spMkLst>
            <pc:docMk/>
            <pc:sldMk cId="421651600" sldId="230717677"/>
            <ac:spMk id="48" creationId="{D6EFC45D-D9A1-4DBA-84BB-E747995ACA06}"/>
          </ac:spMkLst>
        </pc:spChg>
        <pc:spChg chg="add mod">
          <ac:chgData name="Manal El Bakkouri" userId="8b130982-2e3f-4164-b881-fd3a2e4b2453" providerId="ADAL" clId="{4457FA57-250B-44AC-8655-05D46C5A3D8A}" dt="2023-06-09T11:29:49.814" v="21759"/>
          <ac:spMkLst>
            <pc:docMk/>
            <pc:sldMk cId="421651600" sldId="230717677"/>
            <ac:spMk id="52" creationId="{3B91E6F8-240B-4D9B-8F32-B35DB8252A34}"/>
          </ac:spMkLst>
        </pc:spChg>
        <pc:spChg chg="add mod">
          <ac:chgData name="Manal El Bakkouri" userId="8b130982-2e3f-4164-b881-fd3a2e4b2453" providerId="ADAL" clId="{4457FA57-250B-44AC-8655-05D46C5A3D8A}" dt="2023-06-09T11:29:49.814" v="21759"/>
          <ac:spMkLst>
            <pc:docMk/>
            <pc:sldMk cId="421651600" sldId="230717677"/>
            <ac:spMk id="53" creationId="{332C27C5-2F31-4D21-BAFC-7FEDEC90A95A}"/>
          </ac:spMkLst>
        </pc:spChg>
        <pc:spChg chg="add mod">
          <ac:chgData name="Manal El Bakkouri" userId="8b130982-2e3f-4164-b881-fd3a2e4b2453" providerId="ADAL" clId="{4457FA57-250B-44AC-8655-05D46C5A3D8A}" dt="2023-06-09T11:29:49.814" v="21759"/>
          <ac:spMkLst>
            <pc:docMk/>
            <pc:sldMk cId="421651600" sldId="230717677"/>
            <ac:spMk id="54" creationId="{946B8E16-ADE4-46F7-B901-F753707AB567}"/>
          </ac:spMkLst>
        </pc:spChg>
        <pc:spChg chg="add mod">
          <ac:chgData name="Manal El Bakkouri" userId="8b130982-2e3f-4164-b881-fd3a2e4b2453" providerId="ADAL" clId="{4457FA57-250B-44AC-8655-05D46C5A3D8A}" dt="2023-06-09T11:29:49.814" v="21759"/>
          <ac:spMkLst>
            <pc:docMk/>
            <pc:sldMk cId="421651600" sldId="230717677"/>
            <ac:spMk id="55" creationId="{AC268416-1950-4A52-A531-893DBC8C7B26}"/>
          </ac:spMkLst>
        </pc:spChg>
        <pc:spChg chg="del">
          <ac:chgData name="Manal El Bakkouri" userId="8b130982-2e3f-4164-b881-fd3a2e4b2453" providerId="ADAL" clId="{4457FA57-250B-44AC-8655-05D46C5A3D8A}" dt="2023-06-01T19:15:14.453" v="2541" actId="478"/>
          <ac:spMkLst>
            <pc:docMk/>
            <pc:sldMk cId="421651600" sldId="230717677"/>
            <ac:spMk id="70" creationId="{EDDD1912-A3F6-4BC3-B8A2-3BBA1B19CAAE}"/>
          </ac:spMkLst>
        </pc:spChg>
        <pc:spChg chg="del">
          <ac:chgData name="Manal El Bakkouri" userId="8b130982-2e3f-4164-b881-fd3a2e4b2453" providerId="ADAL" clId="{4457FA57-250B-44AC-8655-05D46C5A3D8A}" dt="2023-06-01T19:15:14.453" v="2541" actId="478"/>
          <ac:spMkLst>
            <pc:docMk/>
            <pc:sldMk cId="421651600" sldId="230717677"/>
            <ac:spMk id="72" creationId="{C4335041-AFEC-4380-91AF-445CF2029A84}"/>
          </ac:spMkLst>
        </pc:spChg>
        <pc:spChg chg="del">
          <ac:chgData name="Manal El Bakkouri" userId="8b130982-2e3f-4164-b881-fd3a2e4b2453" providerId="ADAL" clId="{4457FA57-250B-44AC-8655-05D46C5A3D8A}" dt="2023-06-01T19:15:14.453" v="2541" actId="478"/>
          <ac:spMkLst>
            <pc:docMk/>
            <pc:sldMk cId="421651600" sldId="230717677"/>
            <ac:spMk id="73" creationId="{15BA8158-CAA4-4AD7-89EA-7B5DA1ACD97C}"/>
          </ac:spMkLst>
        </pc:spChg>
        <pc:spChg chg="del">
          <ac:chgData name="Manal El Bakkouri" userId="8b130982-2e3f-4164-b881-fd3a2e4b2453" providerId="ADAL" clId="{4457FA57-250B-44AC-8655-05D46C5A3D8A}" dt="2023-06-01T19:15:14.453" v="2541" actId="478"/>
          <ac:spMkLst>
            <pc:docMk/>
            <pc:sldMk cId="421651600" sldId="230717677"/>
            <ac:spMk id="74" creationId="{EAB80E16-063F-4DDB-AFAA-CA3CDCA8CD07}"/>
          </ac:spMkLst>
        </pc:spChg>
        <pc:spChg chg="del">
          <ac:chgData name="Manal El Bakkouri" userId="8b130982-2e3f-4164-b881-fd3a2e4b2453" providerId="ADAL" clId="{4457FA57-250B-44AC-8655-05D46C5A3D8A}" dt="2023-06-01T19:15:14.453" v="2541" actId="478"/>
          <ac:spMkLst>
            <pc:docMk/>
            <pc:sldMk cId="421651600" sldId="230717677"/>
            <ac:spMk id="75" creationId="{0212B5EB-D9E7-4D8B-93BD-678290915FB3}"/>
          </ac:spMkLst>
        </pc:spChg>
        <pc:spChg chg="del">
          <ac:chgData name="Manal El Bakkouri" userId="8b130982-2e3f-4164-b881-fd3a2e4b2453" providerId="ADAL" clId="{4457FA57-250B-44AC-8655-05D46C5A3D8A}" dt="2023-06-01T19:15:14.453" v="2541" actId="478"/>
          <ac:spMkLst>
            <pc:docMk/>
            <pc:sldMk cId="421651600" sldId="230717677"/>
            <ac:spMk id="76" creationId="{BA7279AC-8F1A-4C1D-B878-0118833A97FF}"/>
          </ac:spMkLst>
        </pc:spChg>
        <pc:spChg chg="del">
          <ac:chgData name="Manal El Bakkouri" userId="8b130982-2e3f-4164-b881-fd3a2e4b2453" providerId="ADAL" clId="{4457FA57-250B-44AC-8655-05D46C5A3D8A}" dt="2023-06-01T19:15:14.453" v="2541" actId="478"/>
          <ac:spMkLst>
            <pc:docMk/>
            <pc:sldMk cId="421651600" sldId="230717677"/>
            <ac:spMk id="77" creationId="{8371C823-AE11-4A33-A2E6-B7C6C2E6A30B}"/>
          </ac:spMkLst>
        </pc:spChg>
        <pc:spChg chg="del">
          <ac:chgData name="Manal El Bakkouri" userId="8b130982-2e3f-4164-b881-fd3a2e4b2453" providerId="ADAL" clId="{4457FA57-250B-44AC-8655-05D46C5A3D8A}" dt="2023-06-01T19:15:14.453" v="2541" actId="478"/>
          <ac:spMkLst>
            <pc:docMk/>
            <pc:sldMk cId="421651600" sldId="230717677"/>
            <ac:spMk id="78" creationId="{5EE6173B-A52D-4DCD-A5A9-B70B1B336D6E}"/>
          </ac:spMkLst>
        </pc:spChg>
        <pc:spChg chg="del">
          <ac:chgData name="Manal El Bakkouri" userId="8b130982-2e3f-4164-b881-fd3a2e4b2453" providerId="ADAL" clId="{4457FA57-250B-44AC-8655-05D46C5A3D8A}" dt="2023-06-01T19:15:14.453" v="2541" actId="478"/>
          <ac:spMkLst>
            <pc:docMk/>
            <pc:sldMk cId="421651600" sldId="230717677"/>
            <ac:spMk id="79" creationId="{F0066DD4-D6B6-44C9-A404-A6424902C50F}"/>
          </ac:spMkLst>
        </pc:spChg>
        <pc:spChg chg="del">
          <ac:chgData name="Manal El Bakkouri" userId="8b130982-2e3f-4164-b881-fd3a2e4b2453" providerId="ADAL" clId="{4457FA57-250B-44AC-8655-05D46C5A3D8A}" dt="2023-06-01T19:15:14.453" v="2541" actId="478"/>
          <ac:spMkLst>
            <pc:docMk/>
            <pc:sldMk cId="421651600" sldId="230717677"/>
            <ac:spMk id="80" creationId="{E89FE716-6159-4A5A-A682-4DFF375311B5}"/>
          </ac:spMkLst>
        </pc:spChg>
        <pc:spChg chg="del">
          <ac:chgData name="Manal El Bakkouri" userId="8b130982-2e3f-4164-b881-fd3a2e4b2453" providerId="ADAL" clId="{4457FA57-250B-44AC-8655-05D46C5A3D8A}" dt="2023-06-01T19:15:14.453" v="2541" actId="478"/>
          <ac:spMkLst>
            <pc:docMk/>
            <pc:sldMk cId="421651600" sldId="230717677"/>
            <ac:spMk id="81" creationId="{17C03CA3-760A-42D3-B4DE-99864A63FAA6}"/>
          </ac:spMkLst>
        </pc:spChg>
        <pc:spChg chg="del">
          <ac:chgData name="Manal El Bakkouri" userId="8b130982-2e3f-4164-b881-fd3a2e4b2453" providerId="ADAL" clId="{4457FA57-250B-44AC-8655-05D46C5A3D8A}" dt="2023-06-01T19:15:14.453" v="2541" actId="478"/>
          <ac:spMkLst>
            <pc:docMk/>
            <pc:sldMk cId="421651600" sldId="230717677"/>
            <ac:spMk id="82" creationId="{A49745B6-2E9A-4BB8-866F-353E1E71166C}"/>
          </ac:spMkLst>
        </pc:spChg>
        <pc:spChg chg="del">
          <ac:chgData name="Manal El Bakkouri" userId="8b130982-2e3f-4164-b881-fd3a2e4b2453" providerId="ADAL" clId="{4457FA57-250B-44AC-8655-05D46C5A3D8A}" dt="2023-06-01T19:15:14.453" v="2541" actId="478"/>
          <ac:spMkLst>
            <pc:docMk/>
            <pc:sldMk cId="421651600" sldId="230717677"/>
            <ac:spMk id="83" creationId="{344278D5-ED77-4A7E-887B-F51E2F32F25A}"/>
          </ac:spMkLst>
        </pc:spChg>
        <pc:spChg chg="del">
          <ac:chgData name="Manal El Bakkouri" userId="8b130982-2e3f-4164-b881-fd3a2e4b2453" providerId="ADAL" clId="{4457FA57-250B-44AC-8655-05D46C5A3D8A}" dt="2023-06-01T19:15:14.453" v="2541" actId="478"/>
          <ac:spMkLst>
            <pc:docMk/>
            <pc:sldMk cId="421651600" sldId="230717677"/>
            <ac:spMk id="84" creationId="{99D43FFB-4934-45D9-9E48-9C83D0D4B7A4}"/>
          </ac:spMkLst>
        </pc:spChg>
        <pc:spChg chg="add del mod">
          <ac:chgData name="Manal El Bakkouri" userId="8b130982-2e3f-4164-b881-fd3a2e4b2453" providerId="ADAL" clId="{4457FA57-250B-44AC-8655-05D46C5A3D8A}" dt="2023-06-01T19:22:09.806" v="2628" actId="478"/>
          <ac:spMkLst>
            <pc:docMk/>
            <pc:sldMk cId="421651600" sldId="230717677"/>
            <ac:spMk id="85" creationId="{3EBD3262-4682-4F41-8DB0-583BD3B228E4}"/>
          </ac:spMkLst>
        </pc:spChg>
        <pc:spChg chg="add del mod">
          <ac:chgData name="Manal El Bakkouri" userId="8b130982-2e3f-4164-b881-fd3a2e4b2453" providerId="ADAL" clId="{4457FA57-250B-44AC-8655-05D46C5A3D8A}" dt="2023-06-01T19:31:15.477" v="2763" actId="478"/>
          <ac:spMkLst>
            <pc:docMk/>
            <pc:sldMk cId="421651600" sldId="230717677"/>
            <ac:spMk id="86" creationId="{789A8D55-AB42-4F75-971E-C53B2262726E}"/>
          </ac:spMkLst>
        </pc:spChg>
        <pc:spChg chg="add del mod">
          <ac:chgData name="Manal El Bakkouri" userId="8b130982-2e3f-4164-b881-fd3a2e4b2453" providerId="ADAL" clId="{4457FA57-250B-44AC-8655-05D46C5A3D8A}" dt="2023-06-01T19:59:02.757" v="3005" actId="478"/>
          <ac:spMkLst>
            <pc:docMk/>
            <pc:sldMk cId="421651600" sldId="230717677"/>
            <ac:spMk id="87" creationId="{6639B937-E536-4870-AE45-2BCAF44310A3}"/>
          </ac:spMkLst>
        </pc:spChg>
        <pc:spChg chg="mod">
          <ac:chgData name="Manal El Bakkouri" userId="8b130982-2e3f-4164-b881-fd3a2e4b2453" providerId="ADAL" clId="{4457FA57-250B-44AC-8655-05D46C5A3D8A}" dt="2023-06-01T20:04:37.720" v="3109" actId="1036"/>
          <ac:spMkLst>
            <pc:docMk/>
            <pc:sldMk cId="421651600" sldId="230717677"/>
            <ac:spMk id="90" creationId="{D6610449-E331-403D-8AC0-771D174866A6}"/>
          </ac:spMkLst>
        </pc:spChg>
        <pc:spChg chg="mod">
          <ac:chgData name="Manal El Bakkouri" userId="8b130982-2e3f-4164-b881-fd3a2e4b2453" providerId="ADAL" clId="{4457FA57-250B-44AC-8655-05D46C5A3D8A}" dt="2023-06-01T20:04:37.720" v="3109" actId="1036"/>
          <ac:spMkLst>
            <pc:docMk/>
            <pc:sldMk cId="421651600" sldId="230717677"/>
            <ac:spMk id="91" creationId="{2C726B18-A24A-48D4-B062-8336D525758D}"/>
          </ac:spMkLst>
        </pc:spChg>
        <pc:spChg chg="mod">
          <ac:chgData name="Manal El Bakkouri" userId="8b130982-2e3f-4164-b881-fd3a2e4b2453" providerId="ADAL" clId="{4457FA57-250B-44AC-8655-05D46C5A3D8A}" dt="2023-06-01T20:04:37.720" v="3109" actId="1036"/>
          <ac:spMkLst>
            <pc:docMk/>
            <pc:sldMk cId="421651600" sldId="230717677"/>
            <ac:spMk id="92" creationId="{583FD440-B8F6-48D4-8325-85875CA51FC8}"/>
          </ac:spMkLst>
        </pc:spChg>
        <pc:spChg chg="mod">
          <ac:chgData name="Manal El Bakkouri" userId="8b130982-2e3f-4164-b881-fd3a2e4b2453" providerId="ADAL" clId="{4457FA57-250B-44AC-8655-05D46C5A3D8A}" dt="2023-06-01T19:28:15.281" v="2743" actId="165"/>
          <ac:spMkLst>
            <pc:docMk/>
            <pc:sldMk cId="421651600" sldId="230717677"/>
            <ac:spMk id="95" creationId="{06FFFA47-58EC-4FEB-BB92-55BC7BF96DFF}"/>
          </ac:spMkLst>
        </pc:spChg>
        <pc:spChg chg="mod">
          <ac:chgData name="Manal El Bakkouri" userId="8b130982-2e3f-4164-b881-fd3a2e4b2453" providerId="ADAL" clId="{4457FA57-250B-44AC-8655-05D46C5A3D8A}" dt="2023-06-01T19:28:15.281" v="2743" actId="165"/>
          <ac:spMkLst>
            <pc:docMk/>
            <pc:sldMk cId="421651600" sldId="230717677"/>
            <ac:spMk id="96" creationId="{AF5958AF-F872-407D-86DD-F9334C0E4083}"/>
          </ac:spMkLst>
        </pc:spChg>
        <pc:spChg chg="mod">
          <ac:chgData name="Manal El Bakkouri" userId="8b130982-2e3f-4164-b881-fd3a2e4b2453" providerId="ADAL" clId="{4457FA57-250B-44AC-8655-05D46C5A3D8A}" dt="2023-06-01T19:28:15.281" v="2743" actId="165"/>
          <ac:spMkLst>
            <pc:docMk/>
            <pc:sldMk cId="421651600" sldId="230717677"/>
            <ac:spMk id="97" creationId="{D6B0A6D1-1927-4548-9768-1876B76FB755}"/>
          </ac:spMkLst>
        </pc:spChg>
        <pc:spChg chg="mod">
          <ac:chgData name="Manal El Bakkouri" userId="8b130982-2e3f-4164-b881-fd3a2e4b2453" providerId="ADAL" clId="{4457FA57-250B-44AC-8655-05D46C5A3D8A}" dt="2023-06-01T20:04:37.720" v="3109" actId="1036"/>
          <ac:spMkLst>
            <pc:docMk/>
            <pc:sldMk cId="421651600" sldId="230717677"/>
            <ac:spMk id="100" creationId="{205A0073-8A17-4028-B3F7-263DA835595C}"/>
          </ac:spMkLst>
        </pc:spChg>
        <pc:spChg chg="mod">
          <ac:chgData name="Manal El Bakkouri" userId="8b130982-2e3f-4164-b881-fd3a2e4b2453" providerId="ADAL" clId="{4457FA57-250B-44AC-8655-05D46C5A3D8A}" dt="2023-06-01T20:04:37.720" v="3109" actId="1036"/>
          <ac:spMkLst>
            <pc:docMk/>
            <pc:sldMk cId="421651600" sldId="230717677"/>
            <ac:spMk id="101" creationId="{5815294F-A3A9-4BD9-BD25-39904F784FC8}"/>
          </ac:spMkLst>
        </pc:spChg>
        <pc:spChg chg="mod">
          <ac:chgData name="Manal El Bakkouri" userId="8b130982-2e3f-4164-b881-fd3a2e4b2453" providerId="ADAL" clId="{4457FA57-250B-44AC-8655-05D46C5A3D8A}" dt="2023-06-01T20:04:37.720" v="3109" actId="1036"/>
          <ac:spMkLst>
            <pc:docMk/>
            <pc:sldMk cId="421651600" sldId="230717677"/>
            <ac:spMk id="102" creationId="{EE453199-6A13-42E4-9ADA-FB86B5E0B3DA}"/>
          </ac:spMkLst>
        </pc:spChg>
        <pc:spChg chg="mod">
          <ac:chgData name="Manal El Bakkouri" userId="8b130982-2e3f-4164-b881-fd3a2e4b2453" providerId="ADAL" clId="{4457FA57-250B-44AC-8655-05D46C5A3D8A}" dt="2023-06-01T20:04:37.720" v="3109" actId="1036"/>
          <ac:spMkLst>
            <pc:docMk/>
            <pc:sldMk cId="421651600" sldId="230717677"/>
            <ac:spMk id="105" creationId="{EFB56D00-1FE2-4EAA-9507-F86C7663EC68}"/>
          </ac:spMkLst>
        </pc:spChg>
        <pc:spChg chg="mod">
          <ac:chgData name="Manal El Bakkouri" userId="8b130982-2e3f-4164-b881-fd3a2e4b2453" providerId="ADAL" clId="{4457FA57-250B-44AC-8655-05D46C5A3D8A}" dt="2023-06-01T20:04:37.720" v="3109" actId="1036"/>
          <ac:spMkLst>
            <pc:docMk/>
            <pc:sldMk cId="421651600" sldId="230717677"/>
            <ac:spMk id="106" creationId="{61D355D4-3DAD-4860-BB49-1C545B8855BB}"/>
          </ac:spMkLst>
        </pc:spChg>
        <pc:spChg chg="mod">
          <ac:chgData name="Manal El Bakkouri" userId="8b130982-2e3f-4164-b881-fd3a2e4b2453" providerId="ADAL" clId="{4457FA57-250B-44AC-8655-05D46C5A3D8A}" dt="2023-06-01T20:04:37.720" v="3109" actId="1036"/>
          <ac:spMkLst>
            <pc:docMk/>
            <pc:sldMk cId="421651600" sldId="230717677"/>
            <ac:spMk id="107" creationId="{D0ABB2EA-3B35-4877-9639-47E0CBBEDC05}"/>
          </ac:spMkLst>
        </pc:spChg>
        <pc:spChg chg="add del mod">
          <ac:chgData name="Manal El Bakkouri" userId="8b130982-2e3f-4164-b881-fd3a2e4b2453" providerId="ADAL" clId="{4457FA57-250B-44AC-8655-05D46C5A3D8A}" dt="2023-06-01T19:28:15.281" v="2743" actId="165"/>
          <ac:spMkLst>
            <pc:docMk/>
            <pc:sldMk cId="421651600" sldId="230717677"/>
            <ac:spMk id="110" creationId="{36A9C905-8D97-42B5-81EC-04358BE99025}"/>
          </ac:spMkLst>
        </pc:spChg>
        <pc:spChg chg="add del mod">
          <ac:chgData name="Manal El Bakkouri" userId="8b130982-2e3f-4164-b881-fd3a2e4b2453" providerId="ADAL" clId="{4457FA57-250B-44AC-8655-05D46C5A3D8A}" dt="2023-06-01T19:28:15.281" v="2743" actId="165"/>
          <ac:spMkLst>
            <pc:docMk/>
            <pc:sldMk cId="421651600" sldId="230717677"/>
            <ac:spMk id="111" creationId="{2D541AB1-9D2D-440C-A80E-88A497EA8B85}"/>
          </ac:spMkLst>
        </pc:spChg>
        <pc:spChg chg="del mod">
          <ac:chgData name="Manal El Bakkouri" userId="8b130982-2e3f-4164-b881-fd3a2e4b2453" providerId="ADAL" clId="{4457FA57-250B-44AC-8655-05D46C5A3D8A}" dt="2023-06-01T19:27:08.923" v="2727" actId="478"/>
          <ac:spMkLst>
            <pc:docMk/>
            <pc:sldMk cId="421651600" sldId="230717677"/>
            <ac:spMk id="112" creationId="{5FF0C350-C6EF-484C-8FE8-629EFF97B999}"/>
          </ac:spMkLst>
        </pc:spChg>
        <pc:spChg chg="mod">
          <ac:chgData name="Manal El Bakkouri" userId="8b130982-2e3f-4164-b881-fd3a2e4b2453" providerId="ADAL" clId="{4457FA57-250B-44AC-8655-05D46C5A3D8A}" dt="2023-06-01T20:35:48.653" v="3338" actId="208"/>
          <ac:spMkLst>
            <pc:docMk/>
            <pc:sldMk cId="421651600" sldId="230717677"/>
            <ac:spMk id="115" creationId="{2558BBD9-30DC-4238-A161-85228D752387}"/>
          </ac:spMkLst>
        </pc:spChg>
        <pc:spChg chg="mod">
          <ac:chgData name="Manal El Bakkouri" userId="8b130982-2e3f-4164-b881-fd3a2e4b2453" providerId="ADAL" clId="{4457FA57-250B-44AC-8655-05D46C5A3D8A}" dt="2023-06-01T20:04:37.720" v="3109" actId="1036"/>
          <ac:spMkLst>
            <pc:docMk/>
            <pc:sldMk cId="421651600" sldId="230717677"/>
            <ac:spMk id="116" creationId="{147835CF-F09A-4DA0-ACF3-01EFEF8CADBF}"/>
          </ac:spMkLst>
        </pc:spChg>
        <pc:spChg chg="mod">
          <ac:chgData name="Manal El Bakkouri" userId="8b130982-2e3f-4164-b881-fd3a2e4b2453" providerId="ADAL" clId="{4457FA57-250B-44AC-8655-05D46C5A3D8A}" dt="2023-06-01T20:04:37.720" v="3109" actId="1036"/>
          <ac:spMkLst>
            <pc:docMk/>
            <pc:sldMk cId="421651600" sldId="230717677"/>
            <ac:spMk id="117" creationId="{809A252F-45E9-4F1B-B461-3E67C0E23B8E}"/>
          </ac:spMkLst>
        </pc:spChg>
        <pc:spChg chg="del mod">
          <ac:chgData name="Manal El Bakkouri" userId="8b130982-2e3f-4164-b881-fd3a2e4b2453" providerId="ADAL" clId="{4457FA57-250B-44AC-8655-05D46C5A3D8A}" dt="2023-06-01T19:28:03.839" v="2741" actId="478"/>
          <ac:spMkLst>
            <pc:docMk/>
            <pc:sldMk cId="421651600" sldId="230717677"/>
            <ac:spMk id="120" creationId="{86C700DE-7C33-4B71-AE25-BC572AB531B1}"/>
          </ac:spMkLst>
        </pc:spChg>
        <pc:spChg chg="del mod">
          <ac:chgData name="Manal El Bakkouri" userId="8b130982-2e3f-4164-b881-fd3a2e4b2453" providerId="ADAL" clId="{4457FA57-250B-44AC-8655-05D46C5A3D8A}" dt="2023-06-01T19:28:06.438" v="2742" actId="478"/>
          <ac:spMkLst>
            <pc:docMk/>
            <pc:sldMk cId="421651600" sldId="230717677"/>
            <ac:spMk id="121" creationId="{D3B80F6C-0FFD-4842-AD03-841BD2BD247B}"/>
          </ac:spMkLst>
        </pc:spChg>
        <pc:spChg chg="del mod">
          <ac:chgData name="Manal El Bakkouri" userId="8b130982-2e3f-4164-b881-fd3a2e4b2453" providerId="ADAL" clId="{4457FA57-250B-44AC-8655-05D46C5A3D8A}" dt="2023-06-01T19:28:00.651" v="2739" actId="478"/>
          <ac:spMkLst>
            <pc:docMk/>
            <pc:sldMk cId="421651600" sldId="230717677"/>
            <ac:spMk id="122" creationId="{A1762362-3D43-48F7-9520-4277ED8A912C}"/>
          </ac:spMkLst>
        </pc:spChg>
        <pc:spChg chg="mod">
          <ac:chgData name="Manal El Bakkouri" userId="8b130982-2e3f-4164-b881-fd3a2e4b2453" providerId="ADAL" clId="{4457FA57-250B-44AC-8655-05D46C5A3D8A}" dt="2023-06-01T19:28:15.281" v="2743" actId="165"/>
          <ac:spMkLst>
            <pc:docMk/>
            <pc:sldMk cId="421651600" sldId="230717677"/>
            <ac:spMk id="125" creationId="{9A4F9B7B-D1B1-49D0-A34B-C28E52F66D37}"/>
          </ac:spMkLst>
        </pc:spChg>
        <pc:spChg chg="mod">
          <ac:chgData name="Manal El Bakkouri" userId="8b130982-2e3f-4164-b881-fd3a2e4b2453" providerId="ADAL" clId="{4457FA57-250B-44AC-8655-05D46C5A3D8A}" dt="2023-06-01T19:28:15.281" v="2743" actId="165"/>
          <ac:spMkLst>
            <pc:docMk/>
            <pc:sldMk cId="421651600" sldId="230717677"/>
            <ac:spMk id="126" creationId="{B1421824-3BD4-4214-90BF-F61BD4D5CAFF}"/>
          </ac:spMkLst>
        </pc:spChg>
        <pc:spChg chg="mod">
          <ac:chgData name="Manal El Bakkouri" userId="8b130982-2e3f-4164-b881-fd3a2e4b2453" providerId="ADAL" clId="{4457FA57-250B-44AC-8655-05D46C5A3D8A}" dt="2023-06-01T19:28:15.281" v="2743" actId="165"/>
          <ac:spMkLst>
            <pc:docMk/>
            <pc:sldMk cId="421651600" sldId="230717677"/>
            <ac:spMk id="127" creationId="{F2F620DA-6E19-43CB-A143-2C223FEACEA7}"/>
          </ac:spMkLst>
        </pc:spChg>
        <pc:spChg chg="add del">
          <ac:chgData name="Manal El Bakkouri" userId="8b130982-2e3f-4164-b881-fd3a2e4b2453" providerId="ADAL" clId="{4457FA57-250B-44AC-8655-05D46C5A3D8A}" dt="2023-06-01T19:25:50.195" v="2692" actId="478"/>
          <ac:spMkLst>
            <pc:docMk/>
            <pc:sldMk cId="421651600" sldId="230717677"/>
            <ac:spMk id="128" creationId="{20CAF74E-2E65-48C6-99C7-8612B32CC0A1}"/>
          </ac:spMkLst>
        </pc:spChg>
        <pc:spChg chg="mod">
          <ac:chgData name="Manal El Bakkouri" userId="8b130982-2e3f-4164-b881-fd3a2e4b2453" providerId="ADAL" clId="{4457FA57-250B-44AC-8655-05D46C5A3D8A}" dt="2023-06-01T19:33:36.123" v="2768"/>
          <ac:spMkLst>
            <pc:docMk/>
            <pc:sldMk cId="421651600" sldId="230717677"/>
            <ac:spMk id="130" creationId="{E1DFC023-7517-4933-A29E-B2A707287879}"/>
          </ac:spMkLst>
        </pc:spChg>
        <pc:spChg chg="mod">
          <ac:chgData name="Manal El Bakkouri" userId="8b130982-2e3f-4164-b881-fd3a2e4b2453" providerId="ADAL" clId="{4457FA57-250B-44AC-8655-05D46C5A3D8A}" dt="2023-06-01T19:33:36.123" v="2768"/>
          <ac:spMkLst>
            <pc:docMk/>
            <pc:sldMk cId="421651600" sldId="230717677"/>
            <ac:spMk id="131" creationId="{783CEFDC-067B-4CE4-A067-07F918E764BD}"/>
          </ac:spMkLst>
        </pc:spChg>
        <pc:spChg chg="mod">
          <ac:chgData name="Manal El Bakkouri" userId="8b130982-2e3f-4164-b881-fd3a2e4b2453" providerId="ADAL" clId="{4457FA57-250B-44AC-8655-05D46C5A3D8A}" dt="2023-06-01T19:33:36.123" v="2768"/>
          <ac:spMkLst>
            <pc:docMk/>
            <pc:sldMk cId="421651600" sldId="230717677"/>
            <ac:spMk id="133" creationId="{3709B1A9-396D-4BB3-B7E9-1D5D7968899A}"/>
          </ac:spMkLst>
        </pc:spChg>
        <pc:spChg chg="mod">
          <ac:chgData name="Manal El Bakkouri" userId="8b130982-2e3f-4164-b881-fd3a2e4b2453" providerId="ADAL" clId="{4457FA57-250B-44AC-8655-05D46C5A3D8A}" dt="2023-06-01T19:33:36.123" v="2768"/>
          <ac:spMkLst>
            <pc:docMk/>
            <pc:sldMk cId="421651600" sldId="230717677"/>
            <ac:spMk id="134" creationId="{2A2F92B2-26BF-447F-BC15-147C3A3F20E7}"/>
          </ac:spMkLst>
        </pc:spChg>
        <pc:spChg chg="add del mod">
          <ac:chgData name="Manal El Bakkouri" userId="8b130982-2e3f-4164-b881-fd3a2e4b2453" providerId="ADAL" clId="{4457FA57-250B-44AC-8655-05D46C5A3D8A}" dt="2023-06-01T19:50:06.495" v="2902" actId="478"/>
          <ac:spMkLst>
            <pc:docMk/>
            <pc:sldMk cId="421651600" sldId="230717677"/>
            <ac:spMk id="137" creationId="{6F0EE736-0734-4A12-880F-82E8DDC4C5A3}"/>
          </ac:spMkLst>
        </pc:spChg>
        <pc:spChg chg="add mod">
          <ac:chgData name="Manal El Bakkouri" userId="8b130982-2e3f-4164-b881-fd3a2e4b2453" providerId="ADAL" clId="{4457FA57-250B-44AC-8655-05D46C5A3D8A}" dt="2023-06-02T15:14:58.682" v="5462" actId="1076"/>
          <ac:spMkLst>
            <pc:docMk/>
            <pc:sldMk cId="421651600" sldId="230717677"/>
            <ac:spMk id="138" creationId="{3C7AFD67-0718-42BB-803B-DC58956A673B}"/>
          </ac:spMkLst>
        </pc:spChg>
        <pc:spChg chg="add mod topLvl">
          <ac:chgData name="Manal El Bakkouri" userId="8b130982-2e3f-4164-b881-fd3a2e4b2453" providerId="ADAL" clId="{4457FA57-250B-44AC-8655-05D46C5A3D8A}" dt="2023-06-08T17:16:04.485" v="21091" actId="688"/>
          <ac:spMkLst>
            <pc:docMk/>
            <pc:sldMk cId="421651600" sldId="230717677"/>
            <ac:spMk id="139" creationId="{DF9FEF16-BEB0-4BAF-A9B0-CB25596D3237}"/>
          </ac:spMkLst>
        </pc:spChg>
        <pc:spChg chg="add mod topLvl">
          <ac:chgData name="Manal El Bakkouri" userId="8b130982-2e3f-4164-b881-fd3a2e4b2453" providerId="ADAL" clId="{4457FA57-250B-44AC-8655-05D46C5A3D8A}" dt="2023-06-01T20:07:42.511" v="3178" actId="164"/>
          <ac:spMkLst>
            <pc:docMk/>
            <pc:sldMk cId="421651600" sldId="230717677"/>
            <ac:spMk id="140" creationId="{1873143C-B064-41C2-B58C-13502B7F61A8}"/>
          </ac:spMkLst>
        </pc:spChg>
        <pc:spChg chg="add del mod topLvl">
          <ac:chgData name="Manal El Bakkouri" userId="8b130982-2e3f-4164-b881-fd3a2e4b2453" providerId="ADAL" clId="{4457FA57-250B-44AC-8655-05D46C5A3D8A}" dt="2023-06-08T17:16:59.652" v="21100" actId="478"/>
          <ac:spMkLst>
            <pc:docMk/>
            <pc:sldMk cId="421651600" sldId="230717677"/>
            <ac:spMk id="141" creationId="{23555ED6-C245-467C-BDB3-93A275518744}"/>
          </ac:spMkLst>
        </pc:spChg>
        <pc:spChg chg="add del mod topLvl">
          <ac:chgData name="Manal El Bakkouri" userId="8b130982-2e3f-4164-b881-fd3a2e4b2453" providerId="ADAL" clId="{4457FA57-250B-44AC-8655-05D46C5A3D8A}" dt="2023-06-08T17:17:05.458" v="21102" actId="478"/>
          <ac:spMkLst>
            <pc:docMk/>
            <pc:sldMk cId="421651600" sldId="230717677"/>
            <ac:spMk id="142" creationId="{B4B3E1EC-952F-412E-A077-C4E56E2F56F3}"/>
          </ac:spMkLst>
        </pc:spChg>
        <pc:spChg chg="add del mod">
          <ac:chgData name="Manal El Bakkouri" userId="8b130982-2e3f-4164-b881-fd3a2e4b2453" providerId="ADAL" clId="{4457FA57-250B-44AC-8655-05D46C5A3D8A}" dt="2023-06-01T20:05:41.845" v="3150" actId="478"/>
          <ac:spMkLst>
            <pc:docMk/>
            <pc:sldMk cId="421651600" sldId="230717677"/>
            <ac:spMk id="146" creationId="{01D57CC1-8F67-4D1C-A6C1-4FE9FD90F5C1}"/>
          </ac:spMkLst>
        </pc:spChg>
        <pc:spChg chg="add mod">
          <ac:chgData name="Manal El Bakkouri" userId="8b130982-2e3f-4164-b881-fd3a2e4b2453" providerId="ADAL" clId="{4457FA57-250B-44AC-8655-05D46C5A3D8A}" dt="2023-06-01T20:06:08.349" v="3156" actId="113"/>
          <ac:spMkLst>
            <pc:docMk/>
            <pc:sldMk cId="421651600" sldId="230717677"/>
            <ac:spMk id="147" creationId="{FA0FCAEC-592D-4DD6-B03C-C6B304452268}"/>
          </ac:spMkLst>
        </pc:spChg>
        <pc:spChg chg="add mod">
          <ac:chgData name="Manal El Bakkouri" userId="8b130982-2e3f-4164-b881-fd3a2e4b2453" providerId="ADAL" clId="{4457FA57-250B-44AC-8655-05D46C5A3D8A}" dt="2023-06-01T20:11:31.227" v="3200" actId="20577"/>
          <ac:spMkLst>
            <pc:docMk/>
            <pc:sldMk cId="421651600" sldId="230717677"/>
            <ac:spMk id="148" creationId="{EF8C07D8-088E-466E-8C9F-213D63A46337}"/>
          </ac:spMkLst>
        </pc:spChg>
        <pc:spChg chg="add mod">
          <ac:chgData name="Manal El Bakkouri" userId="8b130982-2e3f-4164-b881-fd3a2e4b2453" providerId="ADAL" clId="{4457FA57-250B-44AC-8655-05D46C5A3D8A}" dt="2023-06-04T13:13:08.640" v="7718" actId="1076"/>
          <ac:spMkLst>
            <pc:docMk/>
            <pc:sldMk cId="421651600" sldId="230717677"/>
            <ac:spMk id="153" creationId="{DEBFB27F-1D30-4436-9C94-F51B521B569C}"/>
          </ac:spMkLst>
        </pc:spChg>
        <pc:grpChg chg="add mod">
          <ac:chgData name="Manal El Bakkouri" userId="8b130982-2e3f-4164-b881-fd3a2e4b2453" providerId="ADAL" clId="{4457FA57-250B-44AC-8655-05D46C5A3D8A}" dt="2023-06-08T17:17:10.343" v="21103" actId="1076"/>
          <ac:grpSpMkLst>
            <pc:docMk/>
            <pc:sldMk cId="421651600" sldId="230717677"/>
            <ac:grpSpMk id="2" creationId="{1AE00143-1476-4858-914B-0A14237E9FCF}"/>
          </ac:grpSpMkLst>
        </pc:grpChg>
        <pc:grpChg chg="add mod">
          <ac:chgData name="Manal El Bakkouri" userId="8b130982-2e3f-4164-b881-fd3a2e4b2453" providerId="ADAL" clId="{4457FA57-250B-44AC-8655-05D46C5A3D8A}" dt="2023-06-08T17:15:30.680" v="21090" actId="164"/>
          <ac:grpSpMkLst>
            <pc:docMk/>
            <pc:sldMk cId="421651600" sldId="230717677"/>
            <ac:grpSpMk id="3" creationId="{9F825D7B-1981-42BC-A478-07EBAFCE28E9}"/>
          </ac:grpSpMkLst>
        </pc:grpChg>
        <pc:grpChg chg="add del mod">
          <ac:chgData name="Manal El Bakkouri" userId="8b130982-2e3f-4164-b881-fd3a2e4b2453" providerId="ADAL" clId="{4457FA57-250B-44AC-8655-05D46C5A3D8A}" dt="2023-06-01T19:28:15.281" v="2743" actId="165"/>
          <ac:grpSpMkLst>
            <pc:docMk/>
            <pc:sldMk cId="421651600" sldId="230717677"/>
            <ac:grpSpMk id="10" creationId="{3B6F1580-B380-46F6-8855-0182F1117331}"/>
          </ac:grpSpMkLst>
        </pc:grpChg>
        <pc:grpChg chg="del">
          <ac:chgData name="Manal El Bakkouri" userId="8b130982-2e3f-4164-b881-fd3a2e4b2453" providerId="ADAL" clId="{4457FA57-250B-44AC-8655-05D46C5A3D8A}" dt="2023-06-01T19:15:14.453" v="2541" actId="478"/>
          <ac:grpSpMkLst>
            <pc:docMk/>
            <pc:sldMk cId="421651600" sldId="230717677"/>
            <ac:grpSpMk id="26" creationId="{C843D972-9242-4083-840E-4E90B2393474}"/>
          </ac:grpSpMkLst>
        </pc:grpChg>
        <pc:grpChg chg="add mod">
          <ac:chgData name="Manal El Bakkouri" userId="8b130982-2e3f-4164-b881-fd3a2e4b2453" providerId="ADAL" clId="{4457FA57-250B-44AC-8655-05D46C5A3D8A}" dt="2023-06-08T17:15:22.214" v="21088" actId="164"/>
          <ac:grpSpMkLst>
            <pc:docMk/>
            <pc:sldMk cId="421651600" sldId="230717677"/>
            <ac:grpSpMk id="46" creationId="{A6A1C61B-0EDF-4F29-B0C1-33F827F5B899}"/>
          </ac:grpSpMkLst>
        </pc:grpChg>
        <pc:grpChg chg="del">
          <ac:chgData name="Manal El Bakkouri" userId="8b130982-2e3f-4164-b881-fd3a2e4b2453" providerId="ADAL" clId="{4457FA57-250B-44AC-8655-05D46C5A3D8A}" dt="2023-06-01T19:15:14.453" v="2541" actId="478"/>
          <ac:grpSpMkLst>
            <pc:docMk/>
            <pc:sldMk cId="421651600" sldId="230717677"/>
            <ac:grpSpMk id="50" creationId="{495B5C5E-9EB0-44F3-B92B-2DDD3BE743E6}"/>
          </ac:grpSpMkLst>
        </pc:grpChg>
        <pc:grpChg chg="del">
          <ac:chgData name="Manal El Bakkouri" userId="8b130982-2e3f-4164-b881-fd3a2e4b2453" providerId="ADAL" clId="{4457FA57-250B-44AC-8655-05D46C5A3D8A}" dt="2023-06-01T19:15:14.453" v="2541" actId="478"/>
          <ac:grpSpMkLst>
            <pc:docMk/>
            <pc:sldMk cId="421651600" sldId="230717677"/>
            <ac:grpSpMk id="54" creationId="{D707E470-0326-4BAB-9546-7CB9F9E45F42}"/>
          </ac:grpSpMkLst>
        </pc:grpChg>
        <pc:grpChg chg="del">
          <ac:chgData name="Manal El Bakkouri" userId="8b130982-2e3f-4164-b881-fd3a2e4b2453" providerId="ADAL" clId="{4457FA57-250B-44AC-8655-05D46C5A3D8A}" dt="2023-06-01T19:15:14.453" v="2541" actId="478"/>
          <ac:grpSpMkLst>
            <pc:docMk/>
            <pc:sldMk cId="421651600" sldId="230717677"/>
            <ac:grpSpMk id="58" creationId="{778BB182-4610-43D8-BBE5-5347B550CFFC}"/>
          </ac:grpSpMkLst>
        </pc:grpChg>
        <pc:grpChg chg="del">
          <ac:chgData name="Manal El Bakkouri" userId="8b130982-2e3f-4164-b881-fd3a2e4b2453" providerId="ADAL" clId="{4457FA57-250B-44AC-8655-05D46C5A3D8A}" dt="2023-06-01T19:15:14.453" v="2541" actId="478"/>
          <ac:grpSpMkLst>
            <pc:docMk/>
            <pc:sldMk cId="421651600" sldId="230717677"/>
            <ac:grpSpMk id="62" creationId="{A0C87EB1-1D33-4D3C-BB8E-9B5DF2F3A8A3}"/>
          </ac:grpSpMkLst>
        </pc:grpChg>
        <pc:grpChg chg="del">
          <ac:chgData name="Manal El Bakkouri" userId="8b130982-2e3f-4164-b881-fd3a2e4b2453" providerId="ADAL" clId="{4457FA57-250B-44AC-8655-05D46C5A3D8A}" dt="2023-06-01T19:15:14.453" v="2541" actId="478"/>
          <ac:grpSpMkLst>
            <pc:docMk/>
            <pc:sldMk cId="421651600" sldId="230717677"/>
            <ac:grpSpMk id="66" creationId="{A612F742-6123-474F-B6E2-A161D5C7DB36}"/>
          </ac:grpSpMkLst>
        </pc:grpChg>
        <pc:grpChg chg="add del mod topLvl">
          <ac:chgData name="Manal El Bakkouri" userId="8b130982-2e3f-4164-b881-fd3a2e4b2453" providerId="ADAL" clId="{4457FA57-250B-44AC-8655-05D46C5A3D8A}" dt="2023-06-01T20:04:37.720" v="3109" actId="1036"/>
          <ac:grpSpMkLst>
            <pc:docMk/>
            <pc:sldMk cId="421651600" sldId="230717677"/>
            <ac:grpSpMk id="88" creationId="{2872A3E1-00EA-4760-984A-993A493FF33A}"/>
          </ac:grpSpMkLst>
        </pc:grpChg>
        <pc:grpChg chg="mod">
          <ac:chgData name="Manal El Bakkouri" userId="8b130982-2e3f-4164-b881-fd3a2e4b2453" providerId="ADAL" clId="{4457FA57-250B-44AC-8655-05D46C5A3D8A}" dt="2023-06-01T20:04:37.720" v="3109" actId="1036"/>
          <ac:grpSpMkLst>
            <pc:docMk/>
            <pc:sldMk cId="421651600" sldId="230717677"/>
            <ac:grpSpMk id="89" creationId="{799C678B-8F01-4F57-9F1C-25D9AD07BFC9}"/>
          </ac:grpSpMkLst>
        </pc:grpChg>
        <pc:grpChg chg="add del mod topLvl">
          <ac:chgData name="Manal El Bakkouri" userId="8b130982-2e3f-4164-b881-fd3a2e4b2453" providerId="ADAL" clId="{4457FA57-250B-44AC-8655-05D46C5A3D8A}" dt="2023-06-01T19:28:23.544" v="2745" actId="478"/>
          <ac:grpSpMkLst>
            <pc:docMk/>
            <pc:sldMk cId="421651600" sldId="230717677"/>
            <ac:grpSpMk id="93" creationId="{55C21EB4-C07F-44F1-99B4-0C707BBAC192}"/>
          </ac:grpSpMkLst>
        </pc:grpChg>
        <pc:grpChg chg="mod">
          <ac:chgData name="Manal El Bakkouri" userId="8b130982-2e3f-4164-b881-fd3a2e4b2453" providerId="ADAL" clId="{4457FA57-250B-44AC-8655-05D46C5A3D8A}" dt="2023-06-01T19:28:15.281" v="2743" actId="165"/>
          <ac:grpSpMkLst>
            <pc:docMk/>
            <pc:sldMk cId="421651600" sldId="230717677"/>
            <ac:grpSpMk id="94" creationId="{3805E2BD-DE02-450C-84C5-17F910705D26}"/>
          </ac:grpSpMkLst>
        </pc:grpChg>
        <pc:grpChg chg="add del mod topLvl">
          <ac:chgData name="Manal El Bakkouri" userId="8b130982-2e3f-4164-b881-fd3a2e4b2453" providerId="ADAL" clId="{4457FA57-250B-44AC-8655-05D46C5A3D8A}" dt="2023-06-01T20:04:37.720" v="3109" actId="1036"/>
          <ac:grpSpMkLst>
            <pc:docMk/>
            <pc:sldMk cId="421651600" sldId="230717677"/>
            <ac:grpSpMk id="98" creationId="{9E6D4970-2A9A-48F5-A7F0-29C2029FF1C4}"/>
          </ac:grpSpMkLst>
        </pc:grpChg>
        <pc:grpChg chg="mod">
          <ac:chgData name="Manal El Bakkouri" userId="8b130982-2e3f-4164-b881-fd3a2e4b2453" providerId="ADAL" clId="{4457FA57-250B-44AC-8655-05D46C5A3D8A}" dt="2023-06-01T20:04:37.720" v="3109" actId="1036"/>
          <ac:grpSpMkLst>
            <pc:docMk/>
            <pc:sldMk cId="421651600" sldId="230717677"/>
            <ac:grpSpMk id="99" creationId="{A3F5B66A-9ADB-4ABE-84E4-544E040089A1}"/>
          </ac:grpSpMkLst>
        </pc:grpChg>
        <pc:grpChg chg="add del mod topLvl">
          <ac:chgData name="Manal El Bakkouri" userId="8b130982-2e3f-4164-b881-fd3a2e4b2453" providerId="ADAL" clId="{4457FA57-250B-44AC-8655-05D46C5A3D8A}" dt="2023-06-01T20:04:37.720" v="3109" actId="1036"/>
          <ac:grpSpMkLst>
            <pc:docMk/>
            <pc:sldMk cId="421651600" sldId="230717677"/>
            <ac:grpSpMk id="103" creationId="{F1552CFF-DD49-4E66-B289-5DC6FB4E49A8}"/>
          </ac:grpSpMkLst>
        </pc:grpChg>
        <pc:grpChg chg="mod">
          <ac:chgData name="Manal El Bakkouri" userId="8b130982-2e3f-4164-b881-fd3a2e4b2453" providerId="ADAL" clId="{4457FA57-250B-44AC-8655-05D46C5A3D8A}" dt="2023-06-01T20:04:37.720" v="3109" actId="1036"/>
          <ac:grpSpMkLst>
            <pc:docMk/>
            <pc:sldMk cId="421651600" sldId="230717677"/>
            <ac:grpSpMk id="104" creationId="{D6085161-DDAD-4E34-82C7-DBCAC7E987C1}"/>
          </ac:grpSpMkLst>
        </pc:grpChg>
        <pc:grpChg chg="add del mod topLvl">
          <ac:chgData name="Manal El Bakkouri" userId="8b130982-2e3f-4164-b881-fd3a2e4b2453" providerId="ADAL" clId="{4457FA57-250B-44AC-8655-05D46C5A3D8A}" dt="2023-06-01T19:28:19.023" v="2744" actId="478"/>
          <ac:grpSpMkLst>
            <pc:docMk/>
            <pc:sldMk cId="421651600" sldId="230717677"/>
            <ac:grpSpMk id="108" creationId="{DBC2E403-6E89-4254-B4B1-0B734743AC58}"/>
          </ac:grpSpMkLst>
        </pc:grpChg>
        <pc:grpChg chg="del mod">
          <ac:chgData name="Manal El Bakkouri" userId="8b130982-2e3f-4164-b881-fd3a2e4b2453" providerId="ADAL" clId="{4457FA57-250B-44AC-8655-05D46C5A3D8A}" dt="2023-06-01T19:27:08.923" v="2727" actId="478"/>
          <ac:grpSpMkLst>
            <pc:docMk/>
            <pc:sldMk cId="421651600" sldId="230717677"/>
            <ac:grpSpMk id="109" creationId="{DABC9695-2F2C-4E10-98B7-1604F9984296}"/>
          </ac:grpSpMkLst>
        </pc:grpChg>
        <pc:grpChg chg="add del mod topLvl">
          <ac:chgData name="Manal El Bakkouri" userId="8b130982-2e3f-4164-b881-fd3a2e4b2453" providerId="ADAL" clId="{4457FA57-250B-44AC-8655-05D46C5A3D8A}" dt="2023-06-01T20:04:37.720" v="3109" actId="1036"/>
          <ac:grpSpMkLst>
            <pc:docMk/>
            <pc:sldMk cId="421651600" sldId="230717677"/>
            <ac:grpSpMk id="113" creationId="{76F92B60-8904-4FD9-9037-F137E345BBDA}"/>
          </ac:grpSpMkLst>
        </pc:grpChg>
        <pc:grpChg chg="mod">
          <ac:chgData name="Manal El Bakkouri" userId="8b130982-2e3f-4164-b881-fd3a2e4b2453" providerId="ADAL" clId="{4457FA57-250B-44AC-8655-05D46C5A3D8A}" dt="2023-06-01T20:04:37.720" v="3109" actId="1036"/>
          <ac:grpSpMkLst>
            <pc:docMk/>
            <pc:sldMk cId="421651600" sldId="230717677"/>
            <ac:grpSpMk id="114" creationId="{0D313995-E8BD-4715-A3BE-8BA714210151}"/>
          </ac:grpSpMkLst>
        </pc:grpChg>
        <pc:grpChg chg="add del mod">
          <ac:chgData name="Manal El Bakkouri" userId="8b130982-2e3f-4164-b881-fd3a2e4b2453" providerId="ADAL" clId="{4457FA57-250B-44AC-8655-05D46C5A3D8A}" dt="2023-06-01T19:28:03.839" v="2741" actId="478"/>
          <ac:grpSpMkLst>
            <pc:docMk/>
            <pc:sldMk cId="421651600" sldId="230717677"/>
            <ac:grpSpMk id="118" creationId="{6DA0A855-5AD9-4555-9CBB-1789D8E35A7E}"/>
          </ac:grpSpMkLst>
        </pc:grpChg>
        <pc:grpChg chg="del mod">
          <ac:chgData name="Manal El Bakkouri" userId="8b130982-2e3f-4164-b881-fd3a2e4b2453" providerId="ADAL" clId="{4457FA57-250B-44AC-8655-05D46C5A3D8A}" dt="2023-06-01T19:28:00.651" v="2739" actId="478"/>
          <ac:grpSpMkLst>
            <pc:docMk/>
            <pc:sldMk cId="421651600" sldId="230717677"/>
            <ac:grpSpMk id="119" creationId="{50446402-BBE5-423D-BB53-98559FD123A4}"/>
          </ac:grpSpMkLst>
        </pc:grpChg>
        <pc:grpChg chg="add del mod topLvl">
          <ac:chgData name="Manal El Bakkouri" userId="8b130982-2e3f-4164-b881-fd3a2e4b2453" providerId="ADAL" clId="{4457FA57-250B-44AC-8655-05D46C5A3D8A}" dt="2023-06-01T19:28:19.023" v="2744" actId="478"/>
          <ac:grpSpMkLst>
            <pc:docMk/>
            <pc:sldMk cId="421651600" sldId="230717677"/>
            <ac:grpSpMk id="123" creationId="{96565B3E-91E4-4765-82A7-5F1FED16DF8A}"/>
          </ac:grpSpMkLst>
        </pc:grpChg>
        <pc:grpChg chg="mod">
          <ac:chgData name="Manal El Bakkouri" userId="8b130982-2e3f-4164-b881-fd3a2e4b2453" providerId="ADAL" clId="{4457FA57-250B-44AC-8655-05D46C5A3D8A}" dt="2023-06-01T19:28:15.281" v="2743" actId="165"/>
          <ac:grpSpMkLst>
            <pc:docMk/>
            <pc:sldMk cId="421651600" sldId="230717677"/>
            <ac:grpSpMk id="124" creationId="{9457D852-088C-419A-A3E2-B7EE07CE8E3E}"/>
          </ac:grpSpMkLst>
        </pc:grpChg>
        <pc:grpChg chg="add del mod">
          <ac:chgData name="Manal El Bakkouri" userId="8b130982-2e3f-4164-b881-fd3a2e4b2453" providerId="ADAL" clId="{4457FA57-250B-44AC-8655-05D46C5A3D8A}" dt="2023-06-01T19:33:56.821" v="2773" actId="478"/>
          <ac:grpSpMkLst>
            <pc:docMk/>
            <pc:sldMk cId="421651600" sldId="230717677"/>
            <ac:grpSpMk id="129" creationId="{0077492D-EB6F-4447-96FC-A609305F330C}"/>
          </ac:grpSpMkLst>
        </pc:grpChg>
        <pc:grpChg chg="add del mod">
          <ac:chgData name="Manal El Bakkouri" userId="8b130982-2e3f-4164-b881-fd3a2e4b2453" providerId="ADAL" clId="{4457FA57-250B-44AC-8655-05D46C5A3D8A}" dt="2023-06-01T19:33:56.821" v="2773" actId="478"/>
          <ac:grpSpMkLst>
            <pc:docMk/>
            <pc:sldMk cId="421651600" sldId="230717677"/>
            <ac:grpSpMk id="132" creationId="{71647889-22FD-4BA6-8864-49541A1148C9}"/>
          </ac:grpSpMkLst>
        </pc:grpChg>
        <pc:grpChg chg="add del mod">
          <ac:chgData name="Manal El Bakkouri" userId="8b130982-2e3f-4164-b881-fd3a2e4b2453" providerId="ADAL" clId="{4457FA57-250B-44AC-8655-05D46C5A3D8A}" dt="2023-06-01T20:07:32.398" v="3176" actId="165"/>
          <ac:grpSpMkLst>
            <pc:docMk/>
            <pc:sldMk cId="421651600" sldId="230717677"/>
            <ac:grpSpMk id="143" creationId="{3B1B0220-76C9-4537-A569-78240307ED4D}"/>
          </ac:grpSpMkLst>
        </pc:grpChg>
        <pc:grpChg chg="add del mod">
          <ac:chgData name="Manal El Bakkouri" userId="8b130982-2e3f-4164-b881-fd3a2e4b2453" providerId="ADAL" clId="{4457FA57-250B-44AC-8655-05D46C5A3D8A}" dt="2023-06-08T17:16:59.652" v="21100" actId="478"/>
          <ac:grpSpMkLst>
            <pc:docMk/>
            <pc:sldMk cId="421651600" sldId="230717677"/>
            <ac:grpSpMk id="149" creationId="{E10E18E9-8D2B-4541-807D-4E1BF38D4E8B}"/>
          </ac:grpSpMkLst>
        </pc:grpChg>
        <pc:grpChg chg="add mod">
          <ac:chgData name="Manal El Bakkouri" userId="8b130982-2e3f-4164-b881-fd3a2e4b2453" providerId="ADAL" clId="{4457FA57-250B-44AC-8655-05D46C5A3D8A}" dt="2023-06-08T17:15:30.680" v="21090" actId="164"/>
          <ac:grpSpMkLst>
            <pc:docMk/>
            <pc:sldMk cId="421651600" sldId="230717677"/>
            <ac:grpSpMk id="150" creationId="{D5F16558-AADD-417C-8CF5-68F38120FA03}"/>
          </ac:grpSpMkLst>
        </pc:grpChg>
        <pc:picChg chg="add mod">
          <ac:chgData name="Manal El Bakkouri" userId="8b130982-2e3f-4164-b881-fd3a2e4b2453" providerId="ADAL" clId="{4457FA57-250B-44AC-8655-05D46C5A3D8A}" dt="2023-06-01T20:04:37.720" v="3109" actId="1036"/>
          <ac:picMkLst>
            <pc:docMk/>
            <pc:sldMk cId="421651600" sldId="230717677"/>
            <ac:picMk id="4" creationId="{31D9D18B-853C-4129-8EB6-3F540F887FCF}"/>
          </ac:picMkLst>
        </pc:picChg>
        <pc:picChg chg="add mod">
          <ac:chgData name="Manal El Bakkouri" userId="8b130982-2e3f-4164-b881-fd3a2e4b2453" providerId="ADAL" clId="{4457FA57-250B-44AC-8655-05D46C5A3D8A}" dt="2023-06-08T17:15:22.214" v="21088" actId="164"/>
          <ac:picMkLst>
            <pc:docMk/>
            <pc:sldMk cId="421651600" sldId="230717677"/>
            <ac:picMk id="49" creationId="{ABA8B103-767A-408B-A80C-2F1E90AFC36E}"/>
          </ac:picMkLst>
        </pc:picChg>
        <pc:picChg chg="add del mod">
          <ac:chgData name="Manal El Bakkouri" userId="8b130982-2e3f-4164-b881-fd3a2e4b2453" providerId="ADAL" clId="{4457FA57-250B-44AC-8655-05D46C5A3D8A}" dt="2023-06-01T19:37:45.949" v="2793" actId="478"/>
          <ac:picMkLst>
            <pc:docMk/>
            <pc:sldMk cId="421651600" sldId="230717677"/>
            <ac:picMk id="71" creationId="{92150401-99F3-4B8B-A8A7-AC8319ED977F}"/>
          </ac:picMkLst>
        </pc:picChg>
        <pc:picChg chg="add del mod">
          <ac:chgData name="Manal El Bakkouri" userId="8b130982-2e3f-4164-b881-fd3a2e4b2453" providerId="ADAL" clId="{4457FA57-250B-44AC-8655-05D46C5A3D8A}" dt="2023-06-01T19:37:45.317" v="2792" actId="478"/>
          <ac:picMkLst>
            <pc:docMk/>
            <pc:sldMk cId="421651600" sldId="230717677"/>
            <ac:picMk id="135" creationId="{02C94BA4-8C88-4043-B9C7-3FEC1C76CE55}"/>
          </ac:picMkLst>
        </pc:picChg>
        <pc:picChg chg="add mod ord">
          <ac:chgData name="Manal El Bakkouri" userId="8b130982-2e3f-4164-b881-fd3a2e4b2453" providerId="ADAL" clId="{4457FA57-250B-44AC-8655-05D46C5A3D8A}" dt="2023-06-01T20:04:38.854" v="3110" actId="1076"/>
          <ac:picMkLst>
            <pc:docMk/>
            <pc:sldMk cId="421651600" sldId="230717677"/>
            <ac:picMk id="136" creationId="{1E42EEE4-355B-4F6D-BDBC-DE36D257FAAF}"/>
          </ac:picMkLst>
        </pc:picChg>
        <pc:picChg chg="add del mod">
          <ac:chgData name="Manal El Bakkouri" userId="8b130982-2e3f-4164-b881-fd3a2e4b2453" providerId="ADAL" clId="{4457FA57-250B-44AC-8655-05D46C5A3D8A}" dt="2023-06-08T17:17:01.529" v="21101" actId="478"/>
          <ac:picMkLst>
            <pc:docMk/>
            <pc:sldMk cId="421651600" sldId="230717677"/>
            <ac:picMk id="155" creationId="{4F8B433F-F50F-4DF1-92CE-798F902E7849}"/>
          </ac:picMkLst>
        </pc:picChg>
        <pc:picChg chg="add mod">
          <ac:chgData name="Manal El Bakkouri" userId="8b130982-2e3f-4164-b881-fd3a2e4b2453" providerId="ADAL" clId="{4457FA57-250B-44AC-8655-05D46C5A3D8A}" dt="2023-06-08T17:15:30.680" v="21090" actId="164"/>
          <ac:picMkLst>
            <pc:docMk/>
            <pc:sldMk cId="421651600" sldId="230717677"/>
            <ac:picMk id="157" creationId="{A08FA9AA-2D0B-4D4F-B0B8-D7F1A23F0379}"/>
          </ac:picMkLst>
        </pc:picChg>
        <pc:cxnChg chg="add del mod">
          <ac:chgData name="Manal El Bakkouri" userId="8b130982-2e3f-4164-b881-fd3a2e4b2453" providerId="ADAL" clId="{4457FA57-250B-44AC-8655-05D46C5A3D8A}" dt="2023-06-04T12:25:27.423" v="7346" actId="478"/>
          <ac:cxnSpMkLst>
            <pc:docMk/>
            <pc:sldMk cId="421651600" sldId="230717677"/>
            <ac:cxnSpMk id="145" creationId="{1955222F-0A18-40A5-ABD5-E6F537CD538F}"/>
          </ac:cxnSpMkLst>
        </pc:cxnChg>
        <pc:cxnChg chg="add mod">
          <ac:chgData name="Manal El Bakkouri" userId="8b130982-2e3f-4164-b881-fd3a2e4b2453" providerId="ADAL" clId="{4457FA57-250B-44AC-8655-05D46C5A3D8A}" dt="2023-06-04T12:25:36.603" v="7349" actId="14100"/>
          <ac:cxnSpMkLst>
            <pc:docMk/>
            <pc:sldMk cId="421651600" sldId="230717677"/>
            <ac:cxnSpMk id="151" creationId="{C042423E-6907-4655-BEF8-DE0609C682FB}"/>
          </ac:cxnSpMkLst>
        </pc:cxnChg>
      </pc:sldChg>
      <pc:sldChg chg="addSp delSp modSp add mod delAnim modAnim modNotesTx">
        <pc:chgData name="Manal El Bakkouri" userId="8b130982-2e3f-4164-b881-fd3a2e4b2453" providerId="ADAL" clId="{4457FA57-250B-44AC-8655-05D46C5A3D8A}" dt="2023-06-09T11:29:53.712" v="21761"/>
        <pc:sldMkLst>
          <pc:docMk/>
          <pc:sldMk cId="1384286971" sldId="230717678"/>
        </pc:sldMkLst>
        <pc:spChg chg="del">
          <ac:chgData name="Manal El Bakkouri" userId="8b130982-2e3f-4164-b881-fd3a2e4b2453" providerId="ADAL" clId="{4457FA57-250B-44AC-8655-05D46C5A3D8A}" dt="2023-06-09T11:29:53.407" v="21760" actId="478"/>
          <ac:spMkLst>
            <pc:docMk/>
            <pc:sldMk cId="1384286971" sldId="230717678"/>
            <ac:spMk id="14" creationId="{B08DFD07-6E33-4072-823A-52E54D4C1D97}"/>
          </ac:spMkLst>
        </pc:spChg>
        <pc:spChg chg="del">
          <ac:chgData name="Manal El Bakkouri" userId="8b130982-2e3f-4164-b881-fd3a2e4b2453" providerId="ADAL" clId="{4457FA57-250B-44AC-8655-05D46C5A3D8A}" dt="2023-06-09T11:29:53.407" v="21760" actId="478"/>
          <ac:spMkLst>
            <pc:docMk/>
            <pc:sldMk cId="1384286971" sldId="230717678"/>
            <ac:spMk id="15" creationId="{FB7A3366-B924-45F5-A887-21AFF439AF4F}"/>
          </ac:spMkLst>
        </pc:spChg>
        <pc:spChg chg="del">
          <ac:chgData name="Manal El Bakkouri" userId="8b130982-2e3f-4164-b881-fd3a2e4b2453" providerId="ADAL" clId="{4457FA57-250B-44AC-8655-05D46C5A3D8A}" dt="2023-06-09T11:29:53.407" v="21760" actId="478"/>
          <ac:spMkLst>
            <pc:docMk/>
            <pc:sldMk cId="1384286971" sldId="230717678"/>
            <ac:spMk id="16" creationId="{A8B90A34-D563-4612-8810-724F1BC01C39}"/>
          </ac:spMkLst>
        </pc:spChg>
        <pc:spChg chg="add del mod">
          <ac:chgData name="Manal El Bakkouri" userId="8b130982-2e3f-4164-b881-fd3a2e4b2453" providerId="ADAL" clId="{4457FA57-250B-44AC-8655-05D46C5A3D8A}" dt="2023-06-01T19:57:01.281" v="2984" actId="478"/>
          <ac:spMkLst>
            <pc:docMk/>
            <pc:sldMk cId="1384286971" sldId="230717678"/>
            <ac:spMk id="34" creationId="{436E32E5-5AAE-42D3-9CF8-A11DE45AD2B0}"/>
          </ac:spMkLst>
        </pc:spChg>
        <pc:spChg chg="add del mod topLvl">
          <ac:chgData name="Manal El Bakkouri" userId="8b130982-2e3f-4164-b881-fd3a2e4b2453" providerId="ADAL" clId="{4457FA57-250B-44AC-8655-05D46C5A3D8A}" dt="2023-06-01T20:03:14.796" v="3056" actId="478"/>
          <ac:spMkLst>
            <pc:docMk/>
            <pc:sldMk cId="1384286971" sldId="230717678"/>
            <ac:spMk id="35" creationId="{3401AFAE-3CDF-418E-8483-22753DD6A96F}"/>
          </ac:spMkLst>
        </pc:spChg>
        <pc:spChg chg="add del mod topLvl">
          <ac:chgData name="Manal El Bakkouri" userId="8b130982-2e3f-4164-b881-fd3a2e4b2453" providerId="ADAL" clId="{4457FA57-250B-44AC-8655-05D46C5A3D8A}" dt="2023-06-01T20:03:14.796" v="3056" actId="478"/>
          <ac:spMkLst>
            <pc:docMk/>
            <pc:sldMk cId="1384286971" sldId="230717678"/>
            <ac:spMk id="36" creationId="{F201EAC7-5CAF-4FA9-BE69-AE67940F341B}"/>
          </ac:spMkLst>
        </pc:spChg>
        <pc:spChg chg="mod">
          <ac:chgData name="Manal El Bakkouri" userId="8b130982-2e3f-4164-b881-fd3a2e4b2453" providerId="ADAL" clId="{4457FA57-250B-44AC-8655-05D46C5A3D8A}" dt="2023-06-01T19:56:17.462" v="2967"/>
          <ac:spMkLst>
            <pc:docMk/>
            <pc:sldMk cId="1384286971" sldId="230717678"/>
            <ac:spMk id="39" creationId="{678EEA8C-338C-4814-892E-F4CC03D979F8}"/>
          </ac:spMkLst>
        </pc:spChg>
        <pc:spChg chg="mod">
          <ac:chgData name="Manal El Bakkouri" userId="8b130982-2e3f-4164-b881-fd3a2e4b2453" providerId="ADAL" clId="{4457FA57-250B-44AC-8655-05D46C5A3D8A}" dt="2023-06-01T19:56:17.462" v="2967"/>
          <ac:spMkLst>
            <pc:docMk/>
            <pc:sldMk cId="1384286971" sldId="230717678"/>
            <ac:spMk id="40" creationId="{CC9FA2A9-037D-4BD8-BC2E-E66E8B641E12}"/>
          </ac:spMkLst>
        </pc:spChg>
        <pc:spChg chg="add del">
          <ac:chgData name="Manal El Bakkouri" userId="8b130982-2e3f-4164-b881-fd3a2e4b2453" providerId="ADAL" clId="{4457FA57-250B-44AC-8655-05D46C5A3D8A}" dt="2023-06-01T19:57:04.196" v="2985" actId="478"/>
          <ac:spMkLst>
            <pc:docMk/>
            <pc:sldMk cId="1384286971" sldId="230717678"/>
            <ac:spMk id="42" creationId="{6EFE17F8-1914-4505-90CC-DD92AFCE8C20}"/>
          </ac:spMkLst>
        </pc:spChg>
        <pc:spChg chg="mod">
          <ac:chgData name="Manal El Bakkouri" userId="8b130982-2e3f-4164-b881-fd3a2e4b2453" providerId="ADAL" clId="{4457FA57-250B-44AC-8655-05D46C5A3D8A}" dt="2023-06-01T19:56:46.471" v="2977"/>
          <ac:spMkLst>
            <pc:docMk/>
            <pc:sldMk cId="1384286971" sldId="230717678"/>
            <ac:spMk id="44" creationId="{2BC0F5EC-E8D9-45A8-80E0-D435CE926A74}"/>
          </ac:spMkLst>
        </pc:spChg>
        <pc:spChg chg="mod">
          <ac:chgData name="Manal El Bakkouri" userId="8b130982-2e3f-4164-b881-fd3a2e4b2453" providerId="ADAL" clId="{4457FA57-250B-44AC-8655-05D46C5A3D8A}" dt="2023-06-01T19:56:46.471" v="2977"/>
          <ac:spMkLst>
            <pc:docMk/>
            <pc:sldMk cId="1384286971" sldId="230717678"/>
            <ac:spMk id="45" creationId="{D2E51C62-DA8E-4B95-A651-073A1134D5EC}"/>
          </ac:spMkLst>
        </pc:spChg>
        <pc:spChg chg="del mod topLvl">
          <ac:chgData name="Manal El Bakkouri" userId="8b130982-2e3f-4164-b881-fd3a2e4b2453" providerId="ADAL" clId="{4457FA57-250B-44AC-8655-05D46C5A3D8A}" dt="2023-06-01T20:03:14.796" v="3056" actId="478"/>
          <ac:spMkLst>
            <pc:docMk/>
            <pc:sldMk cId="1384286971" sldId="230717678"/>
            <ac:spMk id="47" creationId="{6B7B7B16-3523-4F7F-A866-76B68DECAC5B}"/>
          </ac:spMkLst>
        </pc:spChg>
        <pc:spChg chg="del mod topLvl">
          <ac:chgData name="Manal El Bakkouri" userId="8b130982-2e3f-4164-b881-fd3a2e4b2453" providerId="ADAL" clId="{4457FA57-250B-44AC-8655-05D46C5A3D8A}" dt="2023-06-01T20:03:14.796" v="3056" actId="478"/>
          <ac:spMkLst>
            <pc:docMk/>
            <pc:sldMk cId="1384286971" sldId="230717678"/>
            <ac:spMk id="48" creationId="{800E700C-9421-431B-A358-C960681067D1}"/>
          </ac:spMkLst>
        </pc:spChg>
        <pc:spChg chg="add mod">
          <ac:chgData name="Manal El Bakkouri" userId="8b130982-2e3f-4164-b881-fd3a2e4b2453" providerId="ADAL" clId="{4457FA57-250B-44AC-8655-05D46C5A3D8A}" dt="2023-06-09T11:29:53.712" v="21761"/>
          <ac:spMkLst>
            <pc:docMk/>
            <pc:sldMk cId="1384286971" sldId="230717678"/>
            <ac:spMk id="48" creationId="{881C3F16-A752-4D37-8F8C-05A125AAB6E0}"/>
          </ac:spMkLst>
        </pc:spChg>
        <pc:spChg chg="add del mod">
          <ac:chgData name="Manal El Bakkouri" userId="8b130982-2e3f-4164-b881-fd3a2e4b2453" providerId="ADAL" clId="{4457FA57-250B-44AC-8655-05D46C5A3D8A}" dt="2023-06-01T20:01:20.062" v="3045" actId="478"/>
          <ac:spMkLst>
            <pc:docMk/>
            <pc:sldMk cId="1384286971" sldId="230717678"/>
            <ac:spMk id="49" creationId="{5F805AAA-AC21-499E-871A-5142093BE01C}"/>
          </ac:spMkLst>
        </pc:spChg>
        <pc:spChg chg="add mod">
          <ac:chgData name="Manal El Bakkouri" userId="8b130982-2e3f-4164-b881-fd3a2e4b2453" providerId="ADAL" clId="{4457FA57-250B-44AC-8655-05D46C5A3D8A}" dt="2023-06-09T11:29:53.712" v="21761"/>
          <ac:spMkLst>
            <pc:docMk/>
            <pc:sldMk cId="1384286971" sldId="230717678"/>
            <ac:spMk id="49" creationId="{F9017E51-3966-47F4-8146-E035AC70C5BD}"/>
          </ac:spMkLst>
        </pc:spChg>
        <pc:spChg chg="add mod">
          <ac:chgData name="Manal El Bakkouri" userId="8b130982-2e3f-4164-b881-fd3a2e4b2453" providerId="ADAL" clId="{4457FA57-250B-44AC-8655-05D46C5A3D8A}" dt="2023-06-09T11:29:53.712" v="21761"/>
          <ac:spMkLst>
            <pc:docMk/>
            <pc:sldMk cId="1384286971" sldId="230717678"/>
            <ac:spMk id="50" creationId="{10F5F80F-C7A0-428E-8C0A-243C51F42780}"/>
          </ac:spMkLst>
        </pc:spChg>
        <pc:spChg chg="add del mod">
          <ac:chgData name="Manal El Bakkouri" userId="8b130982-2e3f-4164-b881-fd3a2e4b2453" providerId="ADAL" clId="{4457FA57-250B-44AC-8655-05D46C5A3D8A}" dt="2023-06-01T20:35:08.028" v="3317" actId="478"/>
          <ac:spMkLst>
            <pc:docMk/>
            <pc:sldMk cId="1384286971" sldId="230717678"/>
            <ac:spMk id="50" creationId="{EBEF9AC9-15A3-428B-B9F6-C30BF4571724}"/>
          </ac:spMkLst>
        </pc:spChg>
        <pc:spChg chg="add mod">
          <ac:chgData name="Manal El Bakkouri" userId="8b130982-2e3f-4164-b881-fd3a2e4b2453" providerId="ADAL" clId="{4457FA57-250B-44AC-8655-05D46C5A3D8A}" dt="2023-06-09T11:29:53.712" v="21761"/>
          <ac:spMkLst>
            <pc:docMk/>
            <pc:sldMk cId="1384286971" sldId="230717678"/>
            <ac:spMk id="51" creationId="{7472CEC7-6FD2-4A82-90F4-3FED520C009C}"/>
          </ac:spMkLst>
        </pc:spChg>
        <pc:spChg chg="mod">
          <ac:chgData name="Manal El Bakkouri" userId="8b130982-2e3f-4164-b881-fd3a2e4b2453" providerId="ADAL" clId="{4457FA57-250B-44AC-8655-05D46C5A3D8A}" dt="2023-06-01T20:03:16.018" v="3057"/>
          <ac:spMkLst>
            <pc:docMk/>
            <pc:sldMk cId="1384286971" sldId="230717678"/>
            <ac:spMk id="52" creationId="{B7C81126-C7F5-48E5-9380-99473E3C0A2B}"/>
          </ac:spMkLst>
        </pc:spChg>
        <pc:spChg chg="mod">
          <ac:chgData name="Manal El Bakkouri" userId="8b130982-2e3f-4164-b881-fd3a2e4b2453" providerId="ADAL" clId="{4457FA57-250B-44AC-8655-05D46C5A3D8A}" dt="2023-06-01T20:03:16.018" v="3057"/>
          <ac:spMkLst>
            <pc:docMk/>
            <pc:sldMk cId="1384286971" sldId="230717678"/>
            <ac:spMk id="53" creationId="{CF66A971-9681-410E-B4F6-B16141809D96}"/>
          </ac:spMkLst>
        </pc:spChg>
        <pc:spChg chg="mod">
          <ac:chgData name="Manal El Bakkouri" userId="8b130982-2e3f-4164-b881-fd3a2e4b2453" providerId="ADAL" clId="{4457FA57-250B-44AC-8655-05D46C5A3D8A}" dt="2023-06-01T20:03:16.018" v="3057"/>
          <ac:spMkLst>
            <pc:docMk/>
            <pc:sldMk cId="1384286971" sldId="230717678"/>
            <ac:spMk id="54" creationId="{BA2B901E-E969-402B-9F51-83F11AE9D1A4}"/>
          </ac:spMkLst>
        </pc:spChg>
        <pc:spChg chg="mod">
          <ac:chgData name="Manal El Bakkouri" userId="8b130982-2e3f-4164-b881-fd3a2e4b2453" providerId="ADAL" clId="{4457FA57-250B-44AC-8655-05D46C5A3D8A}" dt="2023-06-01T20:03:16.018" v="3057"/>
          <ac:spMkLst>
            <pc:docMk/>
            <pc:sldMk cId="1384286971" sldId="230717678"/>
            <ac:spMk id="55" creationId="{1181DC28-5C40-4736-A3CE-95246A9B6B4E}"/>
          </ac:spMkLst>
        </pc:spChg>
        <pc:spChg chg="add del mod">
          <ac:chgData name="Manal El Bakkouri" userId="8b130982-2e3f-4164-b881-fd3a2e4b2453" providerId="ADAL" clId="{4457FA57-250B-44AC-8655-05D46C5A3D8A}" dt="2023-06-02T15:14:52.878" v="5459" actId="478"/>
          <ac:spMkLst>
            <pc:docMk/>
            <pc:sldMk cId="1384286971" sldId="230717678"/>
            <ac:spMk id="56" creationId="{B6AD6CD7-EA81-4489-8629-B71DD78B0A16}"/>
          </ac:spMkLst>
        </pc:spChg>
        <pc:spChg chg="mod">
          <ac:chgData name="Manal El Bakkouri" userId="8b130982-2e3f-4164-b881-fd3a2e4b2453" providerId="ADAL" clId="{4457FA57-250B-44AC-8655-05D46C5A3D8A}" dt="2023-06-01T20:43:52.702" v="3367"/>
          <ac:spMkLst>
            <pc:docMk/>
            <pc:sldMk cId="1384286971" sldId="230717678"/>
            <ac:spMk id="67" creationId="{4FD7DA1E-AFDC-4832-9775-4C5D20FEAD60}"/>
          </ac:spMkLst>
        </pc:spChg>
        <pc:spChg chg="mod">
          <ac:chgData name="Manal El Bakkouri" userId="8b130982-2e3f-4164-b881-fd3a2e4b2453" providerId="ADAL" clId="{4457FA57-250B-44AC-8655-05D46C5A3D8A}" dt="2023-06-01T20:43:52.702" v="3367"/>
          <ac:spMkLst>
            <pc:docMk/>
            <pc:sldMk cId="1384286971" sldId="230717678"/>
            <ac:spMk id="68" creationId="{3C3989A2-76DB-4F87-9198-EBC95B856354}"/>
          </ac:spMkLst>
        </pc:spChg>
        <pc:spChg chg="mod">
          <ac:chgData name="Manal El Bakkouri" userId="8b130982-2e3f-4164-b881-fd3a2e4b2453" providerId="ADAL" clId="{4457FA57-250B-44AC-8655-05D46C5A3D8A}" dt="2023-06-01T20:43:52.702" v="3367"/>
          <ac:spMkLst>
            <pc:docMk/>
            <pc:sldMk cId="1384286971" sldId="230717678"/>
            <ac:spMk id="69" creationId="{3FAEEDFB-21A3-4A8A-98BC-B76F718CF26F}"/>
          </ac:spMkLst>
        </pc:spChg>
        <pc:spChg chg="add del mod">
          <ac:chgData name="Manal El Bakkouri" userId="8b130982-2e3f-4164-b881-fd3a2e4b2453" providerId="ADAL" clId="{4457FA57-250B-44AC-8655-05D46C5A3D8A}" dt="2023-06-01T20:43:58.789" v="3370"/>
          <ac:spMkLst>
            <pc:docMk/>
            <pc:sldMk cId="1384286971" sldId="230717678"/>
            <ac:spMk id="70" creationId="{F3907A26-5BDC-4934-9515-CBA9D1B4A9A2}"/>
          </ac:spMkLst>
        </pc:spChg>
        <pc:spChg chg="add del mod">
          <ac:chgData name="Manal El Bakkouri" userId="8b130982-2e3f-4164-b881-fd3a2e4b2453" providerId="ADAL" clId="{4457FA57-250B-44AC-8655-05D46C5A3D8A}" dt="2023-06-01T20:43:58.789" v="3370"/>
          <ac:spMkLst>
            <pc:docMk/>
            <pc:sldMk cId="1384286971" sldId="230717678"/>
            <ac:spMk id="71" creationId="{9CC2D266-5A29-4FD0-96F8-5AE0D808C532}"/>
          </ac:spMkLst>
        </pc:spChg>
        <pc:spChg chg="add del mod">
          <ac:chgData name="Manal El Bakkouri" userId="8b130982-2e3f-4164-b881-fd3a2e4b2453" providerId="ADAL" clId="{4457FA57-250B-44AC-8655-05D46C5A3D8A}" dt="2023-06-01T20:43:58.789" v="3370"/>
          <ac:spMkLst>
            <pc:docMk/>
            <pc:sldMk cId="1384286971" sldId="230717678"/>
            <ac:spMk id="72" creationId="{AF6059F6-A923-45F7-9F42-935CB8D87515}"/>
          </ac:spMkLst>
        </pc:spChg>
        <pc:spChg chg="mod">
          <ac:chgData name="Manal El Bakkouri" userId="8b130982-2e3f-4164-b881-fd3a2e4b2453" providerId="ADAL" clId="{4457FA57-250B-44AC-8655-05D46C5A3D8A}" dt="2023-06-01T20:43:52.702" v="3367"/>
          <ac:spMkLst>
            <pc:docMk/>
            <pc:sldMk cId="1384286971" sldId="230717678"/>
            <ac:spMk id="74" creationId="{ED0EF686-4BA9-472B-A992-BE97B852FDF7}"/>
          </ac:spMkLst>
        </pc:spChg>
        <pc:spChg chg="mod">
          <ac:chgData name="Manal El Bakkouri" userId="8b130982-2e3f-4164-b881-fd3a2e4b2453" providerId="ADAL" clId="{4457FA57-250B-44AC-8655-05D46C5A3D8A}" dt="2023-06-01T20:43:52.702" v="3367"/>
          <ac:spMkLst>
            <pc:docMk/>
            <pc:sldMk cId="1384286971" sldId="230717678"/>
            <ac:spMk id="75" creationId="{B1DF3579-16A7-497E-813B-A51E446723B5}"/>
          </ac:spMkLst>
        </pc:spChg>
        <pc:spChg chg="mod">
          <ac:chgData name="Manal El Bakkouri" userId="8b130982-2e3f-4164-b881-fd3a2e4b2453" providerId="ADAL" clId="{4457FA57-250B-44AC-8655-05D46C5A3D8A}" dt="2023-06-01T20:43:52.702" v="3367"/>
          <ac:spMkLst>
            <pc:docMk/>
            <pc:sldMk cId="1384286971" sldId="230717678"/>
            <ac:spMk id="76" creationId="{09D99F0C-0E04-4262-BFC6-F52BDB30EE90}"/>
          </ac:spMkLst>
        </pc:spChg>
        <pc:spChg chg="mod">
          <ac:chgData name="Manal El Bakkouri" userId="8b130982-2e3f-4164-b881-fd3a2e4b2453" providerId="ADAL" clId="{4457FA57-250B-44AC-8655-05D46C5A3D8A}" dt="2023-06-01T20:43:52.702" v="3367"/>
          <ac:spMkLst>
            <pc:docMk/>
            <pc:sldMk cId="1384286971" sldId="230717678"/>
            <ac:spMk id="77" creationId="{B215A256-C1C7-44A3-8703-C1A61DAFD7D6}"/>
          </ac:spMkLst>
        </pc:spChg>
        <pc:spChg chg="mod">
          <ac:chgData name="Manal El Bakkouri" userId="8b130982-2e3f-4164-b881-fd3a2e4b2453" providerId="ADAL" clId="{4457FA57-250B-44AC-8655-05D46C5A3D8A}" dt="2023-06-01T20:43:52.702" v="3367"/>
          <ac:spMkLst>
            <pc:docMk/>
            <pc:sldMk cId="1384286971" sldId="230717678"/>
            <ac:spMk id="78" creationId="{50EF8564-6664-44A3-A2E2-453D828C7ADE}"/>
          </ac:spMkLst>
        </pc:spChg>
        <pc:spChg chg="mod">
          <ac:chgData name="Manal El Bakkouri" userId="8b130982-2e3f-4164-b881-fd3a2e4b2453" providerId="ADAL" clId="{4457FA57-250B-44AC-8655-05D46C5A3D8A}" dt="2023-06-01T20:43:52.702" v="3367"/>
          <ac:spMkLst>
            <pc:docMk/>
            <pc:sldMk cId="1384286971" sldId="230717678"/>
            <ac:spMk id="79" creationId="{D372B05D-6FC2-4B09-888D-8D0090524BFF}"/>
          </ac:spMkLst>
        </pc:spChg>
        <pc:spChg chg="mod">
          <ac:chgData name="Manal El Bakkouri" userId="8b130982-2e3f-4164-b881-fd3a2e4b2453" providerId="ADAL" clId="{4457FA57-250B-44AC-8655-05D46C5A3D8A}" dt="2023-06-01T20:43:52.702" v="3367"/>
          <ac:spMkLst>
            <pc:docMk/>
            <pc:sldMk cId="1384286971" sldId="230717678"/>
            <ac:spMk id="80" creationId="{49FEAB60-F4C9-49D8-A1CB-963A84F9FDDD}"/>
          </ac:spMkLst>
        </pc:spChg>
        <pc:spChg chg="mod">
          <ac:chgData name="Manal El Bakkouri" userId="8b130982-2e3f-4164-b881-fd3a2e4b2453" providerId="ADAL" clId="{4457FA57-250B-44AC-8655-05D46C5A3D8A}" dt="2023-06-01T20:43:52.702" v="3367"/>
          <ac:spMkLst>
            <pc:docMk/>
            <pc:sldMk cId="1384286971" sldId="230717678"/>
            <ac:spMk id="81" creationId="{FC282350-5496-4934-9DBE-93C9E5296AB3}"/>
          </ac:spMkLst>
        </pc:spChg>
        <pc:spChg chg="mod">
          <ac:chgData name="Manal El Bakkouri" userId="8b130982-2e3f-4164-b881-fd3a2e4b2453" providerId="ADAL" clId="{4457FA57-250B-44AC-8655-05D46C5A3D8A}" dt="2023-06-01T20:43:52.702" v="3367"/>
          <ac:spMkLst>
            <pc:docMk/>
            <pc:sldMk cId="1384286971" sldId="230717678"/>
            <ac:spMk id="82" creationId="{9A5BE4FF-4AE2-4EA7-A500-93739E371DA9}"/>
          </ac:spMkLst>
        </pc:spChg>
        <pc:spChg chg="mod">
          <ac:chgData name="Manal El Bakkouri" userId="8b130982-2e3f-4164-b881-fd3a2e4b2453" providerId="ADAL" clId="{4457FA57-250B-44AC-8655-05D46C5A3D8A}" dt="2023-06-01T20:43:52.702" v="3367"/>
          <ac:spMkLst>
            <pc:docMk/>
            <pc:sldMk cId="1384286971" sldId="230717678"/>
            <ac:spMk id="83" creationId="{CDB035B3-2EB7-4D80-B91B-C69B58BAE909}"/>
          </ac:spMkLst>
        </pc:spChg>
        <pc:spChg chg="mod">
          <ac:chgData name="Manal El Bakkouri" userId="8b130982-2e3f-4164-b881-fd3a2e4b2453" providerId="ADAL" clId="{4457FA57-250B-44AC-8655-05D46C5A3D8A}" dt="2023-06-01T20:43:52.702" v="3367"/>
          <ac:spMkLst>
            <pc:docMk/>
            <pc:sldMk cId="1384286971" sldId="230717678"/>
            <ac:spMk id="85" creationId="{CC6FEE51-290B-48E7-8A5C-E85A2A195CBF}"/>
          </ac:spMkLst>
        </pc:spChg>
        <pc:spChg chg="mod">
          <ac:chgData name="Manal El Bakkouri" userId="8b130982-2e3f-4164-b881-fd3a2e4b2453" providerId="ADAL" clId="{4457FA57-250B-44AC-8655-05D46C5A3D8A}" dt="2023-06-01T20:43:52.702" v="3367"/>
          <ac:spMkLst>
            <pc:docMk/>
            <pc:sldMk cId="1384286971" sldId="230717678"/>
            <ac:spMk id="86" creationId="{4A386776-94C9-4C06-A675-DCF5DA8E2D65}"/>
          </ac:spMkLst>
        </pc:spChg>
        <pc:spChg chg="del mod">
          <ac:chgData name="Manal El Bakkouri" userId="8b130982-2e3f-4164-b881-fd3a2e4b2453" providerId="ADAL" clId="{4457FA57-250B-44AC-8655-05D46C5A3D8A}" dt="2023-06-01T19:56:59.429" v="2983" actId="478"/>
          <ac:spMkLst>
            <pc:docMk/>
            <pc:sldMk cId="1384286971" sldId="230717678"/>
            <ac:spMk id="87" creationId="{6639B937-E536-4870-AE45-2BCAF44310A3}"/>
          </ac:spMkLst>
        </pc:spChg>
        <pc:spChg chg="mod">
          <ac:chgData name="Manal El Bakkouri" userId="8b130982-2e3f-4164-b881-fd3a2e4b2453" providerId="ADAL" clId="{4457FA57-250B-44AC-8655-05D46C5A3D8A}" dt="2023-06-01T20:43:52.702" v="3367"/>
          <ac:spMkLst>
            <pc:docMk/>
            <pc:sldMk cId="1384286971" sldId="230717678"/>
            <ac:spMk id="93" creationId="{8B964E19-DA99-4C5B-9634-13D9B25DF0A8}"/>
          </ac:spMkLst>
        </pc:spChg>
        <pc:spChg chg="add del mod">
          <ac:chgData name="Manal El Bakkouri" userId="8b130982-2e3f-4164-b881-fd3a2e4b2453" providerId="ADAL" clId="{4457FA57-250B-44AC-8655-05D46C5A3D8A}" dt="2023-06-01T20:43:58.789" v="3370"/>
          <ac:spMkLst>
            <pc:docMk/>
            <pc:sldMk cId="1384286971" sldId="230717678"/>
            <ac:spMk id="94" creationId="{0A927122-2921-4CCF-8C03-96CB062709A5}"/>
          </ac:spMkLst>
        </pc:spChg>
        <pc:spChg chg="add del mod">
          <ac:chgData name="Manal El Bakkouri" userId="8b130982-2e3f-4164-b881-fd3a2e4b2453" providerId="ADAL" clId="{4457FA57-250B-44AC-8655-05D46C5A3D8A}" dt="2023-06-01T20:43:58.789" v="3370"/>
          <ac:spMkLst>
            <pc:docMk/>
            <pc:sldMk cId="1384286971" sldId="230717678"/>
            <ac:spMk id="95" creationId="{DB4E674D-EA6B-4927-8AC8-04CB865315DA}"/>
          </ac:spMkLst>
        </pc:spChg>
        <pc:spChg chg="add del mod">
          <ac:chgData name="Manal El Bakkouri" userId="8b130982-2e3f-4164-b881-fd3a2e4b2453" providerId="ADAL" clId="{4457FA57-250B-44AC-8655-05D46C5A3D8A}" dt="2023-06-01T20:43:58.789" v="3370"/>
          <ac:spMkLst>
            <pc:docMk/>
            <pc:sldMk cId="1384286971" sldId="230717678"/>
            <ac:spMk id="96" creationId="{730B06E6-AA4D-4D7E-9F59-10799E6BCE71}"/>
          </ac:spMkLst>
        </pc:spChg>
        <pc:spChg chg="mod">
          <ac:chgData name="Manal El Bakkouri" userId="8b130982-2e3f-4164-b881-fd3a2e4b2453" providerId="ADAL" clId="{4457FA57-250B-44AC-8655-05D46C5A3D8A}" dt="2023-06-01T20:43:52.702" v="3367"/>
          <ac:spMkLst>
            <pc:docMk/>
            <pc:sldMk cId="1384286971" sldId="230717678"/>
            <ac:spMk id="108" creationId="{BFD6C5A7-3ACD-4CAF-A837-E327450BCAE1}"/>
          </ac:spMkLst>
        </pc:spChg>
        <pc:spChg chg="mod">
          <ac:chgData name="Manal El Bakkouri" userId="8b130982-2e3f-4164-b881-fd3a2e4b2453" providerId="ADAL" clId="{4457FA57-250B-44AC-8655-05D46C5A3D8A}" dt="2023-06-01T20:43:52.702" v="3367"/>
          <ac:spMkLst>
            <pc:docMk/>
            <pc:sldMk cId="1384286971" sldId="230717678"/>
            <ac:spMk id="109" creationId="{8CA900ED-1002-4E40-B7A2-CB4F2C7C8181}"/>
          </ac:spMkLst>
        </pc:spChg>
        <pc:spChg chg="mod">
          <ac:chgData name="Manal El Bakkouri" userId="8b130982-2e3f-4164-b881-fd3a2e4b2453" providerId="ADAL" clId="{4457FA57-250B-44AC-8655-05D46C5A3D8A}" dt="2023-06-01T20:43:52.702" v="3367"/>
          <ac:spMkLst>
            <pc:docMk/>
            <pc:sldMk cId="1384286971" sldId="230717678"/>
            <ac:spMk id="110" creationId="{949BC47B-1A67-48D1-8167-71FA5C071B6A}"/>
          </ac:spMkLst>
        </pc:spChg>
        <pc:spChg chg="mod">
          <ac:chgData name="Manal El Bakkouri" userId="8b130982-2e3f-4164-b881-fd3a2e4b2453" providerId="ADAL" clId="{4457FA57-250B-44AC-8655-05D46C5A3D8A}" dt="2023-06-01T20:43:52.702" v="3367"/>
          <ac:spMkLst>
            <pc:docMk/>
            <pc:sldMk cId="1384286971" sldId="230717678"/>
            <ac:spMk id="111" creationId="{863F0D23-E740-4287-BB60-476E1EB4891F}"/>
          </ac:spMkLst>
        </pc:spChg>
        <pc:spChg chg="mod">
          <ac:chgData name="Manal El Bakkouri" userId="8b130982-2e3f-4164-b881-fd3a2e4b2453" providerId="ADAL" clId="{4457FA57-250B-44AC-8655-05D46C5A3D8A}" dt="2023-06-01T20:43:52.702" v="3367"/>
          <ac:spMkLst>
            <pc:docMk/>
            <pc:sldMk cId="1384286971" sldId="230717678"/>
            <ac:spMk id="112" creationId="{03B64D6A-D7A1-45C4-AB2D-C63E22AE476E}"/>
          </ac:spMkLst>
        </pc:spChg>
        <pc:spChg chg="mod">
          <ac:chgData name="Manal El Bakkouri" userId="8b130982-2e3f-4164-b881-fd3a2e4b2453" providerId="ADAL" clId="{4457FA57-250B-44AC-8655-05D46C5A3D8A}" dt="2023-06-01T20:43:52.702" v="3367"/>
          <ac:spMkLst>
            <pc:docMk/>
            <pc:sldMk cId="1384286971" sldId="230717678"/>
            <ac:spMk id="118" creationId="{62391A02-3B51-4C7E-BB3A-6439861BEA3B}"/>
          </ac:spMkLst>
        </pc:spChg>
        <pc:spChg chg="mod">
          <ac:chgData name="Manal El Bakkouri" userId="8b130982-2e3f-4164-b881-fd3a2e4b2453" providerId="ADAL" clId="{4457FA57-250B-44AC-8655-05D46C5A3D8A}" dt="2023-06-01T20:43:52.702" v="3367"/>
          <ac:spMkLst>
            <pc:docMk/>
            <pc:sldMk cId="1384286971" sldId="230717678"/>
            <ac:spMk id="119" creationId="{53475F3F-2529-43EC-86B4-B6607418156E}"/>
          </ac:spMkLst>
        </pc:spChg>
        <pc:spChg chg="mod">
          <ac:chgData name="Manal El Bakkouri" userId="8b130982-2e3f-4164-b881-fd3a2e4b2453" providerId="ADAL" clId="{4457FA57-250B-44AC-8655-05D46C5A3D8A}" dt="2023-06-01T20:43:52.702" v="3367"/>
          <ac:spMkLst>
            <pc:docMk/>
            <pc:sldMk cId="1384286971" sldId="230717678"/>
            <ac:spMk id="120" creationId="{26729FA5-2F22-4727-A8E3-0300677657DA}"/>
          </ac:spMkLst>
        </pc:spChg>
        <pc:spChg chg="mod">
          <ac:chgData name="Manal El Bakkouri" userId="8b130982-2e3f-4164-b881-fd3a2e4b2453" providerId="ADAL" clId="{4457FA57-250B-44AC-8655-05D46C5A3D8A}" dt="2023-06-01T20:43:52.702" v="3367"/>
          <ac:spMkLst>
            <pc:docMk/>
            <pc:sldMk cId="1384286971" sldId="230717678"/>
            <ac:spMk id="121" creationId="{22627E3E-8767-480E-8CDD-C4075BE2EE1A}"/>
          </ac:spMkLst>
        </pc:spChg>
        <pc:spChg chg="mod">
          <ac:chgData name="Manal El Bakkouri" userId="8b130982-2e3f-4164-b881-fd3a2e4b2453" providerId="ADAL" clId="{4457FA57-250B-44AC-8655-05D46C5A3D8A}" dt="2023-06-01T20:43:52.702" v="3367"/>
          <ac:spMkLst>
            <pc:docMk/>
            <pc:sldMk cId="1384286971" sldId="230717678"/>
            <ac:spMk id="122" creationId="{0E02DCDE-60D4-4F58-BAA8-6FB75C9AED1B}"/>
          </ac:spMkLst>
        </pc:spChg>
        <pc:spChg chg="mod">
          <ac:chgData name="Manal El Bakkouri" userId="8b130982-2e3f-4164-b881-fd3a2e4b2453" providerId="ADAL" clId="{4457FA57-250B-44AC-8655-05D46C5A3D8A}" dt="2023-06-01T20:43:52.702" v="3367"/>
          <ac:spMkLst>
            <pc:docMk/>
            <pc:sldMk cId="1384286971" sldId="230717678"/>
            <ac:spMk id="124" creationId="{D40BEA72-3AB5-4118-AEC4-E19D4EFFA931}"/>
          </ac:spMkLst>
        </pc:spChg>
        <pc:spChg chg="mod">
          <ac:chgData name="Manal El Bakkouri" userId="8b130982-2e3f-4164-b881-fd3a2e4b2453" providerId="ADAL" clId="{4457FA57-250B-44AC-8655-05D46C5A3D8A}" dt="2023-06-01T20:43:52.702" v="3367"/>
          <ac:spMkLst>
            <pc:docMk/>
            <pc:sldMk cId="1384286971" sldId="230717678"/>
            <ac:spMk id="125" creationId="{BBB6AA90-922A-4669-A45F-47CC240D2172}"/>
          </ac:spMkLst>
        </pc:spChg>
        <pc:spChg chg="mod">
          <ac:chgData name="Manal El Bakkouri" userId="8b130982-2e3f-4164-b881-fd3a2e4b2453" providerId="ADAL" clId="{4457FA57-250B-44AC-8655-05D46C5A3D8A}" dt="2023-06-01T20:43:52.702" v="3367"/>
          <ac:spMkLst>
            <pc:docMk/>
            <pc:sldMk cId="1384286971" sldId="230717678"/>
            <ac:spMk id="126" creationId="{927E47D7-63EF-4458-9AA9-87E2588BF383}"/>
          </ac:spMkLst>
        </pc:spChg>
        <pc:spChg chg="add del mod">
          <ac:chgData name="Manal El Bakkouri" userId="8b130982-2e3f-4164-b881-fd3a2e4b2453" providerId="ADAL" clId="{4457FA57-250B-44AC-8655-05D46C5A3D8A}" dt="2023-06-01T20:43:58.789" v="3370"/>
          <ac:spMkLst>
            <pc:docMk/>
            <pc:sldMk cId="1384286971" sldId="230717678"/>
            <ac:spMk id="127" creationId="{6B066948-FCB1-40EC-A44D-86AE35F215E6}"/>
          </ac:spMkLst>
        </pc:spChg>
        <pc:spChg chg="add del mod">
          <ac:chgData name="Manal El Bakkouri" userId="8b130982-2e3f-4164-b881-fd3a2e4b2453" providerId="ADAL" clId="{4457FA57-250B-44AC-8655-05D46C5A3D8A}" dt="2023-06-01T20:43:58.789" v="3370"/>
          <ac:spMkLst>
            <pc:docMk/>
            <pc:sldMk cId="1384286971" sldId="230717678"/>
            <ac:spMk id="128" creationId="{6FE16523-874D-4BD7-A72D-F38267E54AFC}"/>
          </ac:spMkLst>
        </pc:spChg>
        <pc:spChg chg="add del mod">
          <ac:chgData name="Manal El Bakkouri" userId="8b130982-2e3f-4164-b881-fd3a2e4b2453" providerId="ADAL" clId="{4457FA57-250B-44AC-8655-05D46C5A3D8A}" dt="2023-06-01T20:43:58.789" v="3370"/>
          <ac:spMkLst>
            <pc:docMk/>
            <pc:sldMk cId="1384286971" sldId="230717678"/>
            <ac:spMk id="129" creationId="{E4399C69-D23E-4E13-84DE-3803AEE7400A}"/>
          </ac:spMkLst>
        </pc:spChg>
        <pc:spChg chg="mod">
          <ac:chgData name="Manal El Bakkouri" userId="8b130982-2e3f-4164-b881-fd3a2e4b2453" providerId="ADAL" clId="{4457FA57-250B-44AC-8655-05D46C5A3D8A}" dt="2023-06-01T20:43:52.702" v="3367"/>
          <ac:spMkLst>
            <pc:docMk/>
            <pc:sldMk cId="1384286971" sldId="230717678"/>
            <ac:spMk id="131" creationId="{FA5F92DD-8A8E-4D4B-B371-533513849E84}"/>
          </ac:spMkLst>
        </pc:spChg>
        <pc:spChg chg="mod">
          <ac:chgData name="Manal El Bakkouri" userId="8b130982-2e3f-4164-b881-fd3a2e4b2453" providerId="ADAL" clId="{4457FA57-250B-44AC-8655-05D46C5A3D8A}" dt="2023-06-01T20:43:52.702" v="3367"/>
          <ac:spMkLst>
            <pc:docMk/>
            <pc:sldMk cId="1384286971" sldId="230717678"/>
            <ac:spMk id="132" creationId="{F09EE7A6-8AAA-4CB9-A682-CEC34542B8AC}"/>
          </ac:spMkLst>
        </pc:spChg>
        <pc:spChg chg="mod">
          <ac:chgData name="Manal El Bakkouri" userId="8b130982-2e3f-4164-b881-fd3a2e4b2453" providerId="ADAL" clId="{4457FA57-250B-44AC-8655-05D46C5A3D8A}" dt="2023-06-01T20:43:52.702" v="3367"/>
          <ac:spMkLst>
            <pc:docMk/>
            <pc:sldMk cId="1384286971" sldId="230717678"/>
            <ac:spMk id="133" creationId="{45FF8781-96AE-41FD-8F05-F98292FDAECD}"/>
          </ac:spMkLst>
        </pc:spChg>
        <pc:spChg chg="mod">
          <ac:chgData name="Manal El Bakkouri" userId="8b130982-2e3f-4164-b881-fd3a2e4b2453" providerId="ADAL" clId="{4457FA57-250B-44AC-8655-05D46C5A3D8A}" dt="2023-06-01T20:43:52.702" v="3367"/>
          <ac:spMkLst>
            <pc:docMk/>
            <pc:sldMk cId="1384286971" sldId="230717678"/>
            <ac:spMk id="134" creationId="{522C6A02-A15B-4731-AD5F-ABB880FE2E4D}"/>
          </ac:spMkLst>
        </pc:spChg>
        <pc:spChg chg="mod">
          <ac:chgData name="Manal El Bakkouri" userId="8b130982-2e3f-4164-b881-fd3a2e4b2453" providerId="ADAL" clId="{4457FA57-250B-44AC-8655-05D46C5A3D8A}" dt="2023-06-01T20:43:52.702" v="3367"/>
          <ac:spMkLst>
            <pc:docMk/>
            <pc:sldMk cId="1384286971" sldId="230717678"/>
            <ac:spMk id="135" creationId="{21718CB4-4562-4914-9FD0-D266FC9DFBCE}"/>
          </ac:spMkLst>
        </pc:spChg>
        <pc:spChg chg="mod">
          <ac:chgData name="Manal El Bakkouri" userId="8b130982-2e3f-4164-b881-fd3a2e4b2453" providerId="ADAL" clId="{4457FA57-250B-44AC-8655-05D46C5A3D8A}" dt="2023-06-01T20:43:52.702" v="3367"/>
          <ac:spMkLst>
            <pc:docMk/>
            <pc:sldMk cId="1384286971" sldId="230717678"/>
            <ac:spMk id="137" creationId="{D5D59089-24B7-4716-B909-9CD2ADB88C26}"/>
          </ac:spMkLst>
        </pc:spChg>
        <pc:spChg chg="mod">
          <ac:chgData name="Manal El Bakkouri" userId="8b130982-2e3f-4164-b881-fd3a2e4b2453" providerId="ADAL" clId="{4457FA57-250B-44AC-8655-05D46C5A3D8A}" dt="2023-06-01T20:43:52.702" v="3367"/>
          <ac:spMkLst>
            <pc:docMk/>
            <pc:sldMk cId="1384286971" sldId="230717678"/>
            <ac:spMk id="138" creationId="{E441106A-8E4A-428E-91EF-F27AB231849A}"/>
          </ac:spMkLst>
        </pc:spChg>
        <pc:spChg chg="mod">
          <ac:chgData name="Manal El Bakkouri" userId="8b130982-2e3f-4164-b881-fd3a2e4b2453" providerId="ADAL" clId="{4457FA57-250B-44AC-8655-05D46C5A3D8A}" dt="2023-06-01T20:43:52.702" v="3367"/>
          <ac:spMkLst>
            <pc:docMk/>
            <pc:sldMk cId="1384286971" sldId="230717678"/>
            <ac:spMk id="139" creationId="{E69BDAAE-11DA-4892-BAD8-EB302839E397}"/>
          </ac:spMkLst>
        </pc:spChg>
        <pc:spChg chg="mod">
          <ac:chgData name="Manal El Bakkouri" userId="8b130982-2e3f-4164-b881-fd3a2e4b2453" providerId="ADAL" clId="{4457FA57-250B-44AC-8655-05D46C5A3D8A}" dt="2023-06-01T20:43:52.702" v="3367"/>
          <ac:spMkLst>
            <pc:docMk/>
            <pc:sldMk cId="1384286971" sldId="230717678"/>
            <ac:spMk id="140" creationId="{AB1D7C43-2DA0-49C7-B56A-7E5C364B6E63}"/>
          </ac:spMkLst>
        </pc:spChg>
        <pc:spChg chg="mod">
          <ac:chgData name="Manal El Bakkouri" userId="8b130982-2e3f-4164-b881-fd3a2e4b2453" providerId="ADAL" clId="{4457FA57-250B-44AC-8655-05D46C5A3D8A}" dt="2023-06-01T20:43:52.702" v="3367"/>
          <ac:spMkLst>
            <pc:docMk/>
            <pc:sldMk cId="1384286971" sldId="230717678"/>
            <ac:spMk id="141" creationId="{5C39CEDE-8814-436B-AE6B-F13A94EB2A9A}"/>
          </ac:spMkLst>
        </pc:spChg>
        <pc:spChg chg="mod">
          <ac:chgData name="Manal El Bakkouri" userId="8b130982-2e3f-4164-b881-fd3a2e4b2453" providerId="ADAL" clId="{4457FA57-250B-44AC-8655-05D46C5A3D8A}" dt="2023-06-01T20:43:52.702" v="3367"/>
          <ac:spMkLst>
            <pc:docMk/>
            <pc:sldMk cId="1384286971" sldId="230717678"/>
            <ac:spMk id="143" creationId="{CDA9F479-1D5E-4085-9C0C-1BD6426CAA33}"/>
          </ac:spMkLst>
        </pc:spChg>
        <pc:spChg chg="mod">
          <ac:chgData name="Manal El Bakkouri" userId="8b130982-2e3f-4164-b881-fd3a2e4b2453" providerId="ADAL" clId="{4457FA57-250B-44AC-8655-05D46C5A3D8A}" dt="2023-06-01T20:43:52.702" v="3367"/>
          <ac:spMkLst>
            <pc:docMk/>
            <pc:sldMk cId="1384286971" sldId="230717678"/>
            <ac:spMk id="144" creationId="{4D5D773A-C15C-4DF7-949F-C61250D30AE9}"/>
          </ac:spMkLst>
        </pc:spChg>
        <pc:spChg chg="mod">
          <ac:chgData name="Manal El Bakkouri" userId="8b130982-2e3f-4164-b881-fd3a2e4b2453" providerId="ADAL" clId="{4457FA57-250B-44AC-8655-05D46C5A3D8A}" dt="2023-06-01T20:43:52.702" v="3367"/>
          <ac:spMkLst>
            <pc:docMk/>
            <pc:sldMk cId="1384286971" sldId="230717678"/>
            <ac:spMk id="145" creationId="{738461DA-0ACD-4886-AC1F-F430F5984FF3}"/>
          </ac:spMkLst>
        </pc:spChg>
        <pc:spChg chg="add del mod">
          <ac:chgData name="Manal El Bakkouri" userId="8b130982-2e3f-4164-b881-fd3a2e4b2453" providerId="ADAL" clId="{4457FA57-250B-44AC-8655-05D46C5A3D8A}" dt="2023-06-01T20:43:58.789" v="3370"/>
          <ac:spMkLst>
            <pc:docMk/>
            <pc:sldMk cId="1384286971" sldId="230717678"/>
            <ac:spMk id="146" creationId="{58687820-E286-4FFD-98E8-4122321B418B}"/>
          </ac:spMkLst>
        </pc:spChg>
        <pc:spChg chg="add del mod">
          <ac:chgData name="Manal El Bakkouri" userId="8b130982-2e3f-4164-b881-fd3a2e4b2453" providerId="ADAL" clId="{4457FA57-250B-44AC-8655-05D46C5A3D8A}" dt="2023-06-01T20:43:58.789" v="3370"/>
          <ac:spMkLst>
            <pc:docMk/>
            <pc:sldMk cId="1384286971" sldId="230717678"/>
            <ac:spMk id="147" creationId="{63F3E51E-7018-45E7-82A7-335E4DECBB77}"/>
          </ac:spMkLst>
        </pc:spChg>
        <pc:spChg chg="add del mod">
          <ac:chgData name="Manal El Bakkouri" userId="8b130982-2e3f-4164-b881-fd3a2e4b2453" providerId="ADAL" clId="{4457FA57-250B-44AC-8655-05D46C5A3D8A}" dt="2023-06-01T20:43:58.789" v="3370"/>
          <ac:spMkLst>
            <pc:docMk/>
            <pc:sldMk cId="1384286971" sldId="230717678"/>
            <ac:spMk id="148" creationId="{530544DE-4FF0-4677-8EB3-C53E3270BE65}"/>
          </ac:spMkLst>
        </pc:spChg>
        <pc:spChg chg="add del mod">
          <ac:chgData name="Manal El Bakkouri" userId="8b130982-2e3f-4164-b881-fd3a2e4b2453" providerId="ADAL" clId="{4457FA57-250B-44AC-8655-05D46C5A3D8A}" dt="2023-06-01T20:43:58.789" v="3370"/>
          <ac:spMkLst>
            <pc:docMk/>
            <pc:sldMk cId="1384286971" sldId="230717678"/>
            <ac:spMk id="149" creationId="{9145FF9A-9A82-4076-A7AD-5BC560BDA2C3}"/>
          </ac:spMkLst>
        </pc:spChg>
        <pc:spChg chg="add del mod">
          <ac:chgData name="Manal El Bakkouri" userId="8b130982-2e3f-4164-b881-fd3a2e4b2453" providerId="ADAL" clId="{4457FA57-250B-44AC-8655-05D46C5A3D8A}" dt="2023-06-01T20:43:58.789" v="3370"/>
          <ac:spMkLst>
            <pc:docMk/>
            <pc:sldMk cId="1384286971" sldId="230717678"/>
            <ac:spMk id="150" creationId="{2984B4D9-8F24-4901-A73B-117BE668B362}"/>
          </ac:spMkLst>
        </pc:spChg>
        <pc:spChg chg="add del mod">
          <ac:chgData name="Manal El Bakkouri" userId="8b130982-2e3f-4164-b881-fd3a2e4b2453" providerId="ADAL" clId="{4457FA57-250B-44AC-8655-05D46C5A3D8A}" dt="2023-06-01T20:43:58.789" v="3370"/>
          <ac:spMkLst>
            <pc:docMk/>
            <pc:sldMk cId="1384286971" sldId="230717678"/>
            <ac:spMk id="151" creationId="{FE284C71-854D-4A3B-AF20-389EBC913FF7}"/>
          </ac:spMkLst>
        </pc:spChg>
        <pc:spChg chg="add del mod">
          <ac:chgData name="Manal El Bakkouri" userId="8b130982-2e3f-4164-b881-fd3a2e4b2453" providerId="ADAL" clId="{4457FA57-250B-44AC-8655-05D46C5A3D8A}" dt="2023-06-01T20:43:58.789" v="3370"/>
          <ac:spMkLst>
            <pc:docMk/>
            <pc:sldMk cId="1384286971" sldId="230717678"/>
            <ac:spMk id="152" creationId="{E38CC4E7-CBC0-4562-8AE1-EFA73B5D7ADD}"/>
          </ac:spMkLst>
        </pc:spChg>
        <pc:spChg chg="add del mod">
          <ac:chgData name="Manal El Bakkouri" userId="8b130982-2e3f-4164-b881-fd3a2e4b2453" providerId="ADAL" clId="{4457FA57-250B-44AC-8655-05D46C5A3D8A}" dt="2023-06-01T20:43:58.789" v="3370"/>
          <ac:spMkLst>
            <pc:docMk/>
            <pc:sldMk cId="1384286971" sldId="230717678"/>
            <ac:spMk id="153" creationId="{DBF78A9C-87BE-445F-97CA-B95323D46E14}"/>
          </ac:spMkLst>
        </pc:spChg>
        <pc:spChg chg="add del mod">
          <ac:chgData name="Manal El Bakkouri" userId="8b130982-2e3f-4164-b881-fd3a2e4b2453" providerId="ADAL" clId="{4457FA57-250B-44AC-8655-05D46C5A3D8A}" dt="2023-06-01T20:43:58.789" v="3370"/>
          <ac:spMkLst>
            <pc:docMk/>
            <pc:sldMk cId="1384286971" sldId="230717678"/>
            <ac:spMk id="154" creationId="{CB8D8A90-CB79-4E0B-8727-5659A5145F08}"/>
          </ac:spMkLst>
        </pc:spChg>
        <pc:spChg chg="add del mod">
          <ac:chgData name="Manal El Bakkouri" userId="8b130982-2e3f-4164-b881-fd3a2e4b2453" providerId="ADAL" clId="{4457FA57-250B-44AC-8655-05D46C5A3D8A}" dt="2023-06-01T20:43:58.789" v="3370"/>
          <ac:spMkLst>
            <pc:docMk/>
            <pc:sldMk cId="1384286971" sldId="230717678"/>
            <ac:spMk id="155" creationId="{C0F1ECEA-151E-4E9A-9262-0E9539AEB35B}"/>
          </ac:spMkLst>
        </pc:spChg>
        <pc:spChg chg="add del mod">
          <ac:chgData name="Manal El Bakkouri" userId="8b130982-2e3f-4164-b881-fd3a2e4b2453" providerId="ADAL" clId="{4457FA57-250B-44AC-8655-05D46C5A3D8A}" dt="2023-06-01T20:43:58.789" v="3370"/>
          <ac:spMkLst>
            <pc:docMk/>
            <pc:sldMk cId="1384286971" sldId="230717678"/>
            <ac:spMk id="156" creationId="{5D51131A-C7A9-4B83-BC01-BBCE87A9A916}"/>
          </ac:spMkLst>
        </pc:spChg>
        <pc:spChg chg="add del mod">
          <ac:chgData name="Manal El Bakkouri" userId="8b130982-2e3f-4164-b881-fd3a2e4b2453" providerId="ADAL" clId="{4457FA57-250B-44AC-8655-05D46C5A3D8A}" dt="2023-06-01T20:43:58.789" v="3370"/>
          <ac:spMkLst>
            <pc:docMk/>
            <pc:sldMk cId="1384286971" sldId="230717678"/>
            <ac:spMk id="157" creationId="{0DE7D620-1CF1-4C7A-83CA-50ACA308362E}"/>
          </ac:spMkLst>
        </pc:spChg>
        <pc:spChg chg="add del mod">
          <ac:chgData name="Manal El Bakkouri" userId="8b130982-2e3f-4164-b881-fd3a2e4b2453" providerId="ADAL" clId="{4457FA57-250B-44AC-8655-05D46C5A3D8A}" dt="2023-06-01T20:43:58.789" v="3370"/>
          <ac:spMkLst>
            <pc:docMk/>
            <pc:sldMk cId="1384286971" sldId="230717678"/>
            <ac:spMk id="158" creationId="{EEC34494-66FE-40B0-BB8C-2EC2AC9B4B97}"/>
          </ac:spMkLst>
        </pc:spChg>
        <pc:spChg chg="add del mod">
          <ac:chgData name="Manal El Bakkouri" userId="8b130982-2e3f-4164-b881-fd3a2e4b2453" providerId="ADAL" clId="{4457FA57-250B-44AC-8655-05D46C5A3D8A}" dt="2023-06-01T20:43:58.789" v="3370"/>
          <ac:spMkLst>
            <pc:docMk/>
            <pc:sldMk cId="1384286971" sldId="230717678"/>
            <ac:spMk id="159" creationId="{77A5D306-D500-48F6-BEFA-1344687BDD68}"/>
          </ac:spMkLst>
        </pc:spChg>
        <pc:spChg chg="add del mod">
          <ac:chgData name="Manal El Bakkouri" userId="8b130982-2e3f-4164-b881-fd3a2e4b2453" providerId="ADAL" clId="{4457FA57-250B-44AC-8655-05D46C5A3D8A}" dt="2023-06-01T20:43:58.789" v="3370"/>
          <ac:spMkLst>
            <pc:docMk/>
            <pc:sldMk cId="1384286971" sldId="230717678"/>
            <ac:spMk id="160" creationId="{2D962B87-7005-48DF-91CB-355980FD413E}"/>
          </ac:spMkLst>
        </pc:spChg>
        <pc:spChg chg="mod">
          <ac:chgData name="Manal El Bakkouri" userId="8b130982-2e3f-4164-b881-fd3a2e4b2453" providerId="ADAL" clId="{4457FA57-250B-44AC-8655-05D46C5A3D8A}" dt="2023-06-01T20:43:52.702" v="3367"/>
          <ac:spMkLst>
            <pc:docMk/>
            <pc:sldMk cId="1384286971" sldId="230717678"/>
            <ac:spMk id="162" creationId="{DA2789CA-5236-431F-B4C7-7AAD56A1F55E}"/>
          </ac:spMkLst>
        </pc:spChg>
        <pc:spChg chg="mod">
          <ac:chgData name="Manal El Bakkouri" userId="8b130982-2e3f-4164-b881-fd3a2e4b2453" providerId="ADAL" clId="{4457FA57-250B-44AC-8655-05D46C5A3D8A}" dt="2023-06-01T20:43:52.702" v="3367"/>
          <ac:spMkLst>
            <pc:docMk/>
            <pc:sldMk cId="1384286971" sldId="230717678"/>
            <ac:spMk id="163" creationId="{46AA761A-8D57-4AED-B5F5-7923F6684815}"/>
          </ac:spMkLst>
        </pc:spChg>
        <pc:spChg chg="mod">
          <ac:chgData name="Manal El Bakkouri" userId="8b130982-2e3f-4164-b881-fd3a2e4b2453" providerId="ADAL" clId="{4457FA57-250B-44AC-8655-05D46C5A3D8A}" dt="2023-06-01T20:43:52.702" v="3367"/>
          <ac:spMkLst>
            <pc:docMk/>
            <pc:sldMk cId="1384286971" sldId="230717678"/>
            <ac:spMk id="165" creationId="{F538482D-C1D0-4931-B888-B6480A0B8368}"/>
          </ac:spMkLst>
        </pc:spChg>
        <pc:spChg chg="mod">
          <ac:chgData name="Manal El Bakkouri" userId="8b130982-2e3f-4164-b881-fd3a2e4b2453" providerId="ADAL" clId="{4457FA57-250B-44AC-8655-05D46C5A3D8A}" dt="2023-06-01T20:43:52.702" v="3367"/>
          <ac:spMkLst>
            <pc:docMk/>
            <pc:sldMk cId="1384286971" sldId="230717678"/>
            <ac:spMk id="166" creationId="{1C41601B-7183-44E3-9760-BA0CE6218BA7}"/>
          </ac:spMkLst>
        </pc:spChg>
        <pc:spChg chg="mod">
          <ac:chgData name="Manal El Bakkouri" userId="8b130982-2e3f-4164-b881-fd3a2e4b2453" providerId="ADAL" clId="{4457FA57-250B-44AC-8655-05D46C5A3D8A}" dt="2023-06-01T20:43:52.702" v="3367"/>
          <ac:spMkLst>
            <pc:docMk/>
            <pc:sldMk cId="1384286971" sldId="230717678"/>
            <ac:spMk id="168" creationId="{24DEA5A5-4D89-488E-BD5E-F9D4CC53DF41}"/>
          </ac:spMkLst>
        </pc:spChg>
        <pc:spChg chg="mod">
          <ac:chgData name="Manal El Bakkouri" userId="8b130982-2e3f-4164-b881-fd3a2e4b2453" providerId="ADAL" clId="{4457FA57-250B-44AC-8655-05D46C5A3D8A}" dt="2023-06-01T20:43:52.702" v="3367"/>
          <ac:spMkLst>
            <pc:docMk/>
            <pc:sldMk cId="1384286971" sldId="230717678"/>
            <ac:spMk id="169" creationId="{A6406196-F709-4595-B0F0-FEA45E5DFBA7}"/>
          </ac:spMkLst>
        </pc:spChg>
        <pc:spChg chg="mod">
          <ac:chgData name="Manal El Bakkouri" userId="8b130982-2e3f-4164-b881-fd3a2e4b2453" providerId="ADAL" clId="{4457FA57-250B-44AC-8655-05D46C5A3D8A}" dt="2023-06-01T20:43:52.702" v="3367"/>
          <ac:spMkLst>
            <pc:docMk/>
            <pc:sldMk cId="1384286971" sldId="230717678"/>
            <ac:spMk id="171" creationId="{D195CE56-1A40-477D-9E4D-03C4221AE997}"/>
          </ac:spMkLst>
        </pc:spChg>
        <pc:spChg chg="mod">
          <ac:chgData name="Manal El Bakkouri" userId="8b130982-2e3f-4164-b881-fd3a2e4b2453" providerId="ADAL" clId="{4457FA57-250B-44AC-8655-05D46C5A3D8A}" dt="2023-06-01T20:43:52.702" v="3367"/>
          <ac:spMkLst>
            <pc:docMk/>
            <pc:sldMk cId="1384286971" sldId="230717678"/>
            <ac:spMk id="172" creationId="{2BCFF467-D07D-4FF5-8D9C-78F03919A42B}"/>
          </ac:spMkLst>
        </pc:spChg>
        <pc:spChg chg="mod">
          <ac:chgData name="Manal El Bakkouri" userId="8b130982-2e3f-4164-b881-fd3a2e4b2453" providerId="ADAL" clId="{4457FA57-250B-44AC-8655-05D46C5A3D8A}" dt="2023-06-01T20:43:52.702" v="3367"/>
          <ac:spMkLst>
            <pc:docMk/>
            <pc:sldMk cId="1384286971" sldId="230717678"/>
            <ac:spMk id="174" creationId="{8C6E911A-1C38-4525-B67C-101B20A7D6E6}"/>
          </ac:spMkLst>
        </pc:spChg>
        <pc:spChg chg="mod">
          <ac:chgData name="Manal El Bakkouri" userId="8b130982-2e3f-4164-b881-fd3a2e4b2453" providerId="ADAL" clId="{4457FA57-250B-44AC-8655-05D46C5A3D8A}" dt="2023-06-01T20:43:52.702" v="3367"/>
          <ac:spMkLst>
            <pc:docMk/>
            <pc:sldMk cId="1384286971" sldId="230717678"/>
            <ac:spMk id="175" creationId="{CEBAF7E7-2EFD-41E1-B519-FFA4591DA6D2}"/>
          </ac:spMkLst>
        </pc:spChg>
        <pc:spChg chg="mod">
          <ac:chgData name="Manal El Bakkouri" userId="8b130982-2e3f-4164-b881-fd3a2e4b2453" providerId="ADAL" clId="{4457FA57-250B-44AC-8655-05D46C5A3D8A}" dt="2023-06-01T20:43:52.702" v="3367"/>
          <ac:spMkLst>
            <pc:docMk/>
            <pc:sldMk cId="1384286971" sldId="230717678"/>
            <ac:spMk id="177" creationId="{AECD03C1-F5AF-4AF5-9ACA-6542CACF8453}"/>
          </ac:spMkLst>
        </pc:spChg>
        <pc:spChg chg="mod">
          <ac:chgData name="Manal El Bakkouri" userId="8b130982-2e3f-4164-b881-fd3a2e4b2453" providerId="ADAL" clId="{4457FA57-250B-44AC-8655-05D46C5A3D8A}" dt="2023-06-01T20:43:52.702" v="3367"/>
          <ac:spMkLst>
            <pc:docMk/>
            <pc:sldMk cId="1384286971" sldId="230717678"/>
            <ac:spMk id="178" creationId="{BC0D6BFE-5919-4073-BAAD-D02F1ADE3F6D}"/>
          </ac:spMkLst>
        </pc:spChg>
        <pc:spChg chg="mod">
          <ac:chgData name="Manal El Bakkouri" userId="8b130982-2e3f-4164-b881-fd3a2e4b2453" providerId="ADAL" clId="{4457FA57-250B-44AC-8655-05D46C5A3D8A}" dt="2023-06-01T20:44:17.032" v="3373" actId="1076"/>
          <ac:spMkLst>
            <pc:docMk/>
            <pc:sldMk cId="1384286971" sldId="230717678"/>
            <ac:spMk id="180" creationId="{5F018933-331A-4DDD-910B-FF4B614CF89E}"/>
          </ac:spMkLst>
        </pc:spChg>
        <pc:spChg chg="mod">
          <ac:chgData name="Manal El Bakkouri" userId="8b130982-2e3f-4164-b881-fd3a2e4b2453" providerId="ADAL" clId="{4457FA57-250B-44AC-8655-05D46C5A3D8A}" dt="2023-06-01T20:44:17.032" v="3373" actId="1076"/>
          <ac:spMkLst>
            <pc:docMk/>
            <pc:sldMk cId="1384286971" sldId="230717678"/>
            <ac:spMk id="181" creationId="{BDF09F37-D0AA-4BAD-B1C4-3DF7D1A5F2FC}"/>
          </ac:spMkLst>
        </pc:spChg>
        <pc:spChg chg="mod">
          <ac:chgData name="Manal El Bakkouri" userId="8b130982-2e3f-4164-b881-fd3a2e4b2453" providerId="ADAL" clId="{4457FA57-250B-44AC-8655-05D46C5A3D8A}" dt="2023-06-01T20:44:17.032" v="3373" actId="1076"/>
          <ac:spMkLst>
            <pc:docMk/>
            <pc:sldMk cId="1384286971" sldId="230717678"/>
            <ac:spMk id="182" creationId="{E723C2C8-7AC2-48D8-9BB3-23699C7D6A70}"/>
          </ac:spMkLst>
        </pc:spChg>
        <pc:spChg chg="add mod">
          <ac:chgData name="Manal El Bakkouri" userId="8b130982-2e3f-4164-b881-fd3a2e4b2453" providerId="ADAL" clId="{4457FA57-250B-44AC-8655-05D46C5A3D8A}" dt="2023-06-01T20:51:14.437" v="3459" actId="207"/>
          <ac:spMkLst>
            <pc:docMk/>
            <pc:sldMk cId="1384286971" sldId="230717678"/>
            <ac:spMk id="183" creationId="{DA1FC4E6-0B06-4EBB-9F1C-1B82D66ECDF6}"/>
          </ac:spMkLst>
        </pc:spChg>
        <pc:spChg chg="add mod">
          <ac:chgData name="Manal El Bakkouri" userId="8b130982-2e3f-4164-b881-fd3a2e4b2453" providerId="ADAL" clId="{4457FA57-250B-44AC-8655-05D46C5A3D8A}" dt="2023-06-01T20:44:17.032" v="3373" actId="1076"/>
          <ac:spMkLst>
            <pc:docMk/>
            <pc:sldMk cId="1384286971" sldId="230717678"/>
            <ac:spMk id="184" creationId="{FD53738C-A654-47CF-9A61-A80E2114FCBF}"/>
          </ac:spMkLst>
        </pc:spChg>
        <pc:spChg chg="add mod">
          <ac:chgData name="Manal El Bakkouri" userId="8b130982-2e3f-4164-b881-fd3a2e4b2453" providerId="ADAL" clId="{4457FA57-250B-44AC-8655-05D46C5A3D8A}" dt="2023-06-01T20:51:10.116" v="3458" actId="207"/>
          <ac:spMkLst>
            <pc:docMk/>
            <pc:sldMk cId="1384286971" sldId="230717678"/>
            <ac:spMk id="185" creationId="{FB8ACB29-1DF9-4607-A912-D5378A031FF5}"/>
          </ac:spMkLst>
        </pc:spChg>
        <pc:spChg chg="mod">
          <ac:chgData name="Manal El Bakkouri" userId="8b130982-2e3f-4164-b881-fd3a2e4b2453" providerId="ADAL" clId="{4457FA57-250B-44AC-8655-05D46C5A3D8A}" dt="2023-06-01T20:44:17.032" v="3373" actId="1076"/>
          <ac:spMkLst>
            <pc:docMk/>
            <pc:sldMk cId="1384286971" sldId="230717678"/>
            <ac:spMk id="187" creationId="{F0CE70D5-A290-4C63-959D-4563B8DD42FC}"/>
          </ac:spMkLst>
        </pc:spChg>
        <pc:spChg chg="mod">
          <ac:chgData name="Manal El Bakkouri" userId="8b130982-2e3f-4164-b881-fd3a2e4b2453" providerId="ADAL" clId="{4457FA57-250B-44AC-8655-05D46C5A3D8A}" dt="2023-06-01T20:44:17.032" v="3373" actId="1076"/>
          <ac:spMkLst>
            <pc:docMk/>
            <pc:sldMk cId="1384286971" sldId="230717678"/>
            <ac:spMk id="188" creationId="{C633A115-8935-42A4-9224-B660EF15881E}"/>
          </ac:spMkLst>
        </pc:spChg>
        <pc:spChg chg="mod">
          <ac:chgData name="Manal El Bakkouri" userId="8b130982-2e3f-4164-b881-fd3a2e4b2453" providerId="ADAL" clId="{4457FA57-250B-44AC-8655-05D46C5A3D8A}" dt="2023-06-01T20:44:17.032" v="3373" actId="1076"/>
          <ac:spMkLst>
            <pc:docMk/>
            <pc:sldMk cId="1384286971" sldId="230717678"/>
            <ac:spMk id="189" creationId="{80DC7F9D-0988-45E8-ABA1-3C6070AEF187}"/>
          </ac:spMkLst>
        </pc:spChg>
        <pc:spChg chg="mod">
          <ac:chgData name="Manal El Bakkouri" userId="8b130982-2e3f-4164-b881-fd3a2e4b2453" providerId="ADAL" clId="{4457FA57-250B-44AC-8655-05D46C5A3D8A}" dt="2023-06-01T20:44:17.032" v="3373" actId="1076"/>
          <ac:spMkLst>
            <pc:docMk/>
            <pc:sldMk cId="1384286971" sldId="230717678"/>
            <ac:spMk id="190" creationId="{5849CD7B-D900-496D-AD10-985FBF63541C}"/>
          </ac:spMkLst>
        </pc:spChg>
        <pc:spChg chg="mod">
          <ac:chgData name="Manal El Bakkouri" userId="8b130982-2e3f-4164-b881-fd3a2e4b2453" providerId="ADAL" clId="{4457FA57-250B-44AC-8655-05D46C5A3D8A}" dt="2023-06-01T20:44:17.032" v="3373" actId="1076"/>
          <ac:spMkLst>
            <pc:docMk/>
            <pc:sldMk cId="1384286971" sldId="230717678"/>
            <ac:spMk id="191" creationId="{41E0B3F2-4481-41F8-AF20-9FB237FDDDE5}"/>
          </ac:spMkLst>
        </pc:spChg>
        <pc:spChg chg="mod">
          <ac:chgData name="Manal El Bakkouri" userId="8b130982-2e3f-4164-b881-fd3a2e4b2453" providerId="ADAL" clId="{4457FA57-250B-44AC-8655-05D46C5A3D8A}" dt="2023-06-01T20:44:17.032" v="3373" actId="1076"/>
          <ac:spMkLst>
            <pc:docMk/>
            <pc:sldMk cId="1384286971" sldId="230717678"/>
            <ac:spMk id="192" creationId="{942B11C1-6BE4-4D69-933B-B9B2134CF0C3}"/>
          </ac:spMkLst>
        </pc:spChg>
        <pc:spChg chg="mod">
          <ac:chgData name="Manal El Bakkouri" userId="8b130982-2e3f-4164-b881-fd3a2e4b2453" providerId="ADAL" clId="{4457FA57-250B-44AC-8655-05D46C5A3D8A}" dt="2023-06-01T20:44:17.032" v="3373" actId="1076"/>
          <ac:spMkLst>
            <pc:docMk/>
            <pc:sldMk cId="1384286971" sldId="230717678"/>
            <ac:spMk id="193" creationId="{E7AC4C32-DBB4-4E35-8F54-A00BE365937A}"/>
          </ac:spMkLst>
        </pc:spChg>
        <pc:spChg chg="mod">
          <ac:chgData name="Manal El Bakkouri" userId="8b130982-2e3f-4164-b881-fd3a2e4b2453" providerId="ADAL" clId="{4457FA57-250B-44AC-8655-05D46C5A3D8A}" dt="2023-06-01T20:44:17.032" v="3373" actId="1076"/>
          <ac:spMkLst>
            <pc:docMk/>
            <pc:sldMk cId="1384286971" sldId="230717678"/>
            <ac:spMk id="194" creationId="{1D053BAC-CA19-420D-A540-691AEBECC314}"/>
          </ac:spMkLst>
        </pc:spChg>
        <pc:spChg chg="mod">
          <ac:chgData name="Manal El Bakkouri" userId="8b130982-2e3f-4164-b881-fd3a2e4b2453" providerId="ADAL" clId="{4457FA57-250B-44AC-8655-05D46C5A3D8A}" dt="2023-06-01T20:44:17.032" v="3373" actId="1076"/>
          <ac:spMkLst>
            <pc:docMk/>
            <pc:sldMk cId="1384286971" sldId="230717678"/>
            <ac:spMk id="195" creationId="{0E19ACAF-A75E-42EC-A13C-9FDFFF9A1CA6}"/>
          </ac:spMkLst>
        </pc:spChg>
        <pc:spChg chg="mod">
          <ac:chgData name="Manal El Bakkouri" userId="8b130982-2e3f-4164-b881-fd3a2e4b2453" providerId="ADAL" clId="{4457FA57-250B-44AC-8655-05D46C5A3D8A}" dt="2023-06-01T20:44:17.032" v="3373" actId="1076"/>
          <ac:spMkLst>
            <pc:docMk/>
            <pc:sldMk cId="1384286971" sldId="230717678"/>
            <ac:spMk id="196" creationId="{E2D7170B-59DA-4A56-B784-2B9D2269ACEC}"/>
          </ac:spMkLst>
        </pc:spChg>
        <pc:spChg chg="mod">
          <ac:chgData name="Manal El Bakkouri" userId="8b130982-2e3f-4164-b881-fd3a2e4b2453" providerId="ADAL" clId="{4457FA57-250B-44AC-8655-05D46C5A3D8A}" dt="2023-06-01T20:44:17.032" v="3373" actId="1076"/>
          <ac:spMkLst>
            <pc:docMk/>
            <pc:sldMk cId="1384286971" sldId="230717678"/>
            <ac:spMk id="198" creationId="{724FE4FA-A2A2-4D63-AAD6-813C9145A5C6}"/>
          </ac:spMkLst>
        </pc:spChg>
        <pc:spChg chg="mod">
          <ac:chgData name="Manal El Bakkouri" userId="8b130982-2e3f-4164-b881-fd3a2e4b2453" providerId="ADAL" clId="{4457FA57-250B-44AC-8655-05D46C5A3D8A}" dt="2023-06-01T20:44:17.032" v="3373" actId="1076"/>
          <ac:spMkLst>
            <pc:docMk/>
            <pc:sldMk cId="1384286971" sldId="230717678"/>
            <ac:spMk id="199" creationId="{A88D5C49-08AD-4E7D-8EF8-9D9EE1B5E14A}"/>
          </ac:spMkLst>
        </pc:spChg>
        <pc:spChg chg="mod">
          <ac:chgData name="Manal El Bakkouri" userId="8b130982-2e3f-4164-b881-fd3a2e4b2453" providerId="ADAL" clId="{4457FA57-250B-44AC-8655-05D46C5A3D8A}" dt="2023-06-01T20:44:17.032" v="3373" actId="1076"/>
          <ac:spMkLst>
            <pc:docMk/>
            <pc:sldMk cId="1384286971" sldId="230717678"/>
            <ac:spMk id="200" creationId="{60FC6F29-4920-4BB0-B4CE-E5E9B89AAA3C}"/>
          </ac:spMkLst>
        </pc:spChg>
        <pc:spChg chg="add mod">
          <ac:chgData name="Manal El Bakkouri" userId="8b130982-2e3f-4164-b881-fd3a2e4b2453" providerId="ADAL" clId="{4457FA57-250B-44AC-8655-05D46C5A3D8A}" dt="2023-06-01T20:44:17.032" v="3373" actId="1076"/>
          <ac:spMkLst>
            <pc:docMk/>
            <pc:sldMk cId="1384286971" sldId="230717678"/>
            <ac:spMk id="201" creationId="{384CDD65-DE5F-4FE7-918A-0BF883765E2E}"/>
          </ac:spMkLst>
        </pc:spChg>
        <pc:spChg chg="add mod">
          <ac:chgData name="Manal El Bakkouri" userId="8b130982-2e3f-4164-b881-fd3a2e4b2453" providerId="ADAL" clId="{4457FA57-250B-44AC-8655-05D46C5A3D8A}" dt="2023-06-01T20:44:17.032" v="3373" actId="1076"/>
          <ac:spMkLst>
            <pc:docMk/>
            <pc:sldMk cId="1384286971" sldId="230717678"/>
            <ac:spMk id="202" creationId="{9FB6A365-8C03-465F-B78B-98E2602B25FA}"/>
          </ac:spMkLst>
        </pc:spChg>
        <pc:spChg chg="add mod">
          <ac:chgData name="Manal El Bakkouri" userId="8b130982-2e3f-4164-b881-fd3a2e4b2453" providerId="ADAL" clId="{4457FA57-250B-44AC-8655-05D46C5A3D8A}" dt="2023-06-01T20:44:17.032" v="3373" actId="1076"/>
          <ac:spMkLst>
            <pc:docMk/>
            <pc:sldMk cId="1384286971" sldId="230717678"/>
            <ac:spMk id="203" creationId="{9A29B085-E377-47FF-B23E-4E37C9064B8F}"/>
          </ac:spMkLst>
        </pc:spChg>
        <pc:spChg chg="mod">
          <ac:chgData name="Manal El Bakkouri" userId="8b130982-2e3f-4164-b881-fd3a2e4b2453" providerId="ADAL" clId="{4457FA57-250B-44AC-8655-05D46C5A3D8A}" dt="2023-06-01T20:44:17.032" v="3373" actId="1076"/>
          <ac:spMkLst>
            <pc:docMk/>
            <pc:sldMk cId="1384286971" sldId="230717678"/>
            <ac:spMk id="205" creationId="{0978CEF3-870E-423C-BF9D-A32A03643BF8}"/>
          </ac:spMkLst>
        </pc:spChg>
        <pc:spChg chg="mod">
          <ac:chgData name="Manal El Bakkouri" userId="8b130982-2e3f-4164-b881-fd3a2e4b2453" providerId="ADAL" clId="{4457FA57-250B-44AC-8655-05D46C5A3D8A}" dt="2023-06-01T20:44:17.032" v="3373" actId="1076"/>
          <ac:spMkLst>
            <pc:docMk/>
            <pc:sldMk cId="1384286971" sldId="230717678"/>
            <ac:spMk id="206" creationId="{D681657F-01B4-48E5-84C1-487E419794A8}"/>
          </ac:spMkLst>
        </pc:spChg>
        <pc:spChg chg="mod">
          <ac:chgData name="Manal El Bakkouri" userId="8b130982-2e3f-4164-b881-fd3a2e4b2453" providerId="ADAL" clId="{4457FA57-250B-44AC-8655-05D46C5A3D8A}" dt="2023-06-01T20:44:17.032" v="3373" actId="1076"/>
          <ac:spMkLst>
            <pc:docMk/>
            <pc:sldMk cId="1384286971" sldId="230717678"/>
            <ac:spMk id="207" creationId="{BEA51D2E-A938-48ED-9191-EA15BCF28C18}"/>
          </ac:spMkLst>
        </pc:spChg>
        <pc:spChg chg="mod">
          <ac:chgData name="Manal El Bakkouri" userId="8b130982-2e3f-4164-b881-fd3a2e4b2453" providerId="ADAL" clId="{4457FA57-250B-44AC-8655-05D46C5A3D8A}" dt="2023-06-01T20:44:17.032" v="3373" actId="1076"/>
          <ac:spMkLst>
            <pc:docMk/>
            <pc:sldMk cId="1384286971" sldId="230717678"/>
            <ac:spMk id="208" creationId="{0A3C3460-E830-49C6-A62C-BACA292768E6}"/>
          </ac:spMkLst>
        </pc:spChg>
        <pc:spChg chg="mod">
          <ac:chgData name="Manal El Bakkouri" userId="8b130982-2e3f-4164-b881-fd3a2e4b2453" providerId="ADAL" clId="{4457FA57-250B-44AC-8655-05D46C5A3D8A}" dt="2023-06-01T20:44:17.032" v="3373" actId="1076"/>
          <ac:spMkLst>
            <pc:docMk/>
            <pc:sldMk cId="1384286971" sldId="230717678"/>
            <ac:spMk id="209" creationId="{D3066B8A-51E8-4CC7-AF7C-C81D6CFD7301}"/>
          </ac:spMkLst>
        </pc:spChg>
        <pc:spChg chg="mod">
          <ac:chgData name="Manal El Bakkouri" userId="8b130982-2e3f-4164-b881-fd3a2e4b2453" providerId="ADAL" clId="{4457FA57-250B-44AC-8655-05D46C5A3D8A}" dt="2023-06-01T20:44:17.032" v="3373" actId="1076"/>
          <ac:spMkLst>
            <pc:docMk/>
            <pc:sldMk cId="1384286971" sldId="230717678"/>
            <ac:spMk id="210" creationId="{2E05FC82-82CF-4E02-A918-0ECA42E8D4D1}"/>
          </ac:spMkLst>
        </pc:spChg>
        <pc:spChg chg="mod">
          <ac:chgData name="Manal El Bakkouri" userId="8b130982-2e3f-4164-b881-fd3a2e4b2453" providerId="ADAL" clId="{4457FA57-250B-44AC-8655-05D46C5A3D8A}" dt="2023-06-01T20:44:17.032" v="3373" actId="1076"/>
          <ac:spMkLst>
            <pc:docMk/>
            <pc:sldMk cId="1384286971" sldId="230717678"/>
            <ac:spMk id="211" creationId="{2E5A6ACB-5253-47B4-AE0D-CE51353D3DC2}"/>
          </ac:spMkLst>
        </pc:spChg>
        <pc:spChg chg="mod">
          <ac:chgData name="Manal El Bakkouri" userId="8b130982-2e3f-4164-b881-fd3a2e4b2453" providerId="ADAL" clId="{4457FA57-250B-44AC-8655-05D46C5A3D8A}" dt="2023-06-01T20:44:17.032" v="3373" actId="1076"/>
          <ac:spMkLst>
            <pc:docMk/>
            <pc:sldMk cId="1384286971" sldId="230717678"/>
            <ac:spMk id="212" creationId="{E8B79B98-7EE2-4FFA-B76E-3A701946D632}"/>
          </ac:spMkLst>
        </pc:spChg>
        <pc:spChg chg="mod">
          <ac:chgData name="Manal El Bakkouri" userId="8b130982-2e3f-4164-b881-fd3a2e4b2453" providerId="ADAL" clId="{4457FA57-250B-44AC-8655-05D46C5A3D8A}" dt="2023-06-01T20:44:17.032" v="3373" actId="1076"/>
          <ac:spMkLst>
            <pc:docMk/>
            <pc:sldMk cId="1384286971" sldId="230717678"/>
            <ac:spMk id="213" creationId="{9E1424BE-D3CA-48E8-AC67-D6F968FFB249}"/>
          </ac:spMkLst>
        </pc:spChg>
        <pc:spChg chg="mod">
          <ac:chgData name="Manal El Bakkouri" userId="8b130982-2e3f-4164-b881-fd3a2e4b2453" providerId="ADAL" clId="{4457FA57-250B-44AC-8655-05D46C5A3D8A}" dt="2023-06-01T20:44:17.032" v="3373" actId="1076"/>
          <ac:spMkLst>
            <pc:docMk/>
            <pc:sldMk cId="1384286971" sldId="230717678"/>
            <ac:spMk id="214" creationId="{73D33CFC-FEC5-40C8-94CE-EBB8DF3B80E1}"/>
          </ac:spMkLst>
        </pc:spChg>
        <pc:spChg chg="mod">
          <ac:chgData name="Manal El Bakkouri" userId="8b130982-2e3f-4164-b881-fd3a2e4b2453" providerId="ADAL" clId="{4457FA57-250B-44AC-8655-05D46C5A3D8A}" dt="2023-06-01T20:44:17.032" v="3373" actId="1076"/>
          <ac:spMkLst>
            <pc:docMk/>
            <pc:sldMk cId="1384286971" sldId="230717678"/>
            <ac:spMk id="216" creationId="{C200DAC9-D361-4A9B-81CA-19FD3DDCBC6A}"/>
          </ac:spMkLst>
        </pc:spChg>
        <pc:spChg chg="mod">
          <ac:chgData name="Manal El Bakkouri" userId="8b130982-2e3f-4164-b881-fd3a2e4b2453" providerId="ADAL" clId="{4457FA57-250B-44AC-8655-05D46C5A3D8A}" dt="2023-06-01T20:44:17.032" v="3373" actId="1076"/>
          <ac:spMkLst>
            <pc:docMk/>
            <pc:sldMk cId="1384286971" sldId="230717678"/>
            <ac:spMk id="217" creationId="{5346883B-1EDF-443D-84F1-A85CEEC12A61}"/>
          </ac:spMkLst>
        </pc:spChg>
        <pc:spChg chg="mod">
          <ac:chgData name="Manal El Bakkouri" userId="8b130982-2e3f-4164-b881-fd3a2e4b2453" providerId="ADAL" clId="{4457FA57-250B-44AC-8655-05D46C5A3D8A}" dt="2023-06-01T20:44:17.032" v="3373" actId="1076"/>
          <ac:spMkLst>
            <pc:docMk/>
            <pc:sldMk cId="1384286971" sldId="230717678"/>
            <ac:spMk id="218" creationId="{FCDC0F20-ED15-47FB-811A-1B3E12D819BF}"/>
          </ac:spMkLst>
        </pc:spChg>
        <pc:spChg chg="add mod topLvl">
          <ac:chgData name="Manal El Bakkouri" userId="8b130982-2e3f-4164-b881-fd3a2e4b2453" providerId="ADAL" clId="{4457FA57-250B-44AC-8655-05D46C5A3D8A}" dt="2023-06-02T09:28:25.283" v="4129" actId="165"/>
          <ac:spMkLst>
            <pc:docMk/>
            <pc:sldMk cId="1384286971" sldId="230717678"/>
            <ac:spMk id="219" creationId="{CE250EEC-ADAC-49CD-9026-A473AB009DBD}"/>
          </ac:spMkLst>
        </pc:spChg>
        <pc:spChg chg="add mod topLvl">
          <ac:chgData name="Manal El Bakkouri" userId="8b130982-2e3f-4164-b881-fd3a2e4b2453" providerId="ADAL" clId="{4457FA57-250B-44AC-8655-05D46C5A3D8A}" dt="2023-06-02T09:28:25.283" v="4129" actId="165"/>
          <ac:spMkLst>
            <pc:docMk/>
            <pc:sldMk cId="1384286971" sldId="230717678"/>
            <ac:spMk id="220" creationId="{9468B8E1-D409-4D45-B105-2FECC1CA291A}"/>
          </ac:spMkLst>
        </pc:spChg>
        <pc:spChg chg="add mod topLvl">
          <ac:chgData name="Manal El Bakkouri" userId="8b130982-2e3f-4164-b881-fd3a2e4b2453" providerId="ADAL" clId="{4457FA57-250B-44AC-8655-05D46C5A3D8A}" dt="2023-06-02T09:28:25.283" v="4129" actId="165"/>
          <ac:spMkLst>
            <pc:docMk/>
            <pc:sldMk cId="1384286971" sldId="230717678"/>
            <ac:spMk id="221" creationId="{EF2FD853-AE05-446F-8970-C5528DFFCA2E}"/>
          </ac:spMkLst>
        </pc:spChg>
        <pc:spChg chg="mod">
          <ac:chgData name="Manal El Bakkouri" userId="8b130982-2e3f-4164-b881-fd3a2e4b2453" providerId="ADAL" clId="{4457FA57-250B-44AC-8655-05D46C5A3D8A}" dt="2023-06-02T09:28:25.283" v="4129" actId="165"/>
          <ac:spMkLst>
            <pc:docMk/>
            <pc:sldMk cId="1384286971" sldId="230717678"/>
            <ac:spMk id="223" creationId="{76B13E2C-0B7B-45F1-8027-30A26F868E8E}"/>
          </ac:spMkLst>
        </pc:spChg>
        <pc:spChg chg="mod">
          <ac:chgData name="Manal El Bakkouri" userId="8b130982-2e3f-4164-b881-fd3a2e4b2453" providerId="ADAL" clId="{4457FA57-250B-44AC-8655-05D46C5A3D8A}" dt="2023-06-02T09:28:25.283" v="4129" actId="165"/>
          <ac:spMkLst>
            <pc:docMk/>
            <pc:sldMk cId="1384286971" sldId="230717678"/>
            <ac:spMk id="224" creationId="{934EFD6D-5D94-4579-AB71-8F88F52BB196}"/>
          </ac:spMkLst>
        </pc:spChg>
        <pc:spChg chg="mod">
          <ac:chgData name="Manal El Bakkouri" userId="8b130982-2e3f-4164-b881-fd3a2e4b2453" providerId="ADAL" clId="{4457FA57-250B-44AC-8655-05D46C5A3D8A}" dt="2023-06-02T09:28:25.283" v="4129" actId="165"/>
          <ac:spMkLst>
            <pc:docMk/>
            <pc:sldMk cId="1384286971" sldId="230717678"/>
            <ac:spMk id="225" creationId="{707D12EB-79DF-4812-9BD6-81340F59DFDA}"/>
          </ac:spMkLst>
        </pc:spChg>
        <pc:spChg chg="mod">
          <ac:chgData name="Manal El Bakkouri" userId="8b130982-2e3f-4164-b881-fd3a2e4b2453" providerId="ADAL" clId="{4457FA57-250B-44AC-8655-05D46C5A3D8A}" dt="2023-06-02T09:28:25.283" v="4129" actId="165"/>
          <ac:spMkLst>
            <pc:docMk/>
            <pc:sldMk cId="1384286971" sldId="230717678"/>
            <ac:spMk id="226" creationId="{19AB3CA5-266C-4B28-86EE-A987C05EE82F}"/>
          </ac:spMkLst>
        </pc:spChg>
        <pc:spChg chg="mod">
          <ac:chgData name="Manal El Bakkouri" userId="8b130982-2e3f-4164-b881-fd3a2e4b2453" providerId="ADAL" clId="{4457FA57-250B-44AC-8655-05D46C5A3D8A}" dt="2023-06-02T09:28:25.283" v="4129" actId="165"/>
          <ac:spMkLst>
            <pc:docMk/>
            <pc:sldMk cId="1384286971" sldId="230717678"/>
            <ac:spMk id="227" creationId="{16886A52-993C-446B-92C4-35DC98D00796}"/>
          </ac:spMkLst>
        </pc:spChg>
        <pc:spChg chg="mod">
          <ac:chgData name="Manal El Bakkouri" userId="8b130982-2e3f-4164-b881-fd3a2e4b2453" providerId="ADAL" clId="{4457FA57-250B-44AC-8655-05D46C5A3D8A}" dt="2023-06-02T09:28:25.283" v="4129" actId="165"/>
          <ac:spMkLst>
            <pc:docMk/>
            <pc:sldMk cId="1384286971" sldId="230717678"/>
            <ac:spMk id="228" creationId="{551BAD6A-41F8-4A67-BBAF-B10BCA6CED8A}"/>
          </ac:spMkLst>
        </pc:spChg>
        <pc:spChg chg="mod">
          <ac:chgData name="Manal El Bakkouri" userId="8b130982-2e3f-4164-b881-fd3a2e4b2453" providerId="ADAL" clId="{4457FA57-250B-44AC-8655-05D46C5A3D8A}" dt="2023-06-02T09:28:25.283" v="4129" actId="165"/>
          <ac:spMkLst>
            <pc:docMk/>
            <pc:sldMk cId="1384286971" sldId="230717678"/>
            <ac:spMk id="229" creationId="{424DF614-913B-42FB-8D47-876E11892411}"/>
          </ac:spMkLst>
        </pc:spChg>
        <pc:spChg chg="mod">
          <ac:chgData name="Manal El Bakkouri" userId="8b130982-2e3f-4164-b881-fd3a2e4b2453" providerId="ADAL" clId="{4457FA57-250B-44AC-8655-05D46C5A3D8A}" dt="2023-06-02T09:28:25.283" v="4129" actId="165"/>
          <ac:spMkLst>
            <pc:docMk/>
            <pc:sldMk cId="1384286971" sldId="230717678"/>
            <ac:spMk id="230" creationId="{65ECFA7F-370F-4E9F-9371-54EB4477BD66}"/>
          </ac:spMkLst>
        </pc:spChg>
        <pc:spChg chg="mod">
          <ac:chgData name="Manal El Bakkouri" userId="8b130982-2e3f-4164-b881-fd3a2e4b2453" providerId="ADAL" clId="{4457FA57-250B-44AC-8655-05D46C5A3D8A}" dt="2023-06-02T09:28:25.283" v="4129" actId="165"/>
          <ac:spMkLst>
            <pc:docMk/>
            <pc:sldMk cId="1384286971" sldId="230717678"/>
            <ac:spMk id="231" creationId="{4AD93E96-09B6-44AC-94A6-52A2140C5FE8}"/>
          </ac:spMkLst>
        </pc:spChg>
        <pc:spChg chg="mod">
          <ac:chgData name="Manal El Bakkouri" userId="8b130982-2e3f-4164-b881-fd3a2e4b2453" providerId="ADAL" clId="{4457FA57-250B-44AC-8655-05D46C5A3D8A}" dt="2023-06-02T09:28:25.283" v="4129" actId="165"/>
          <ac:spMkLst>
            <pc:docMk/>
            <pc:sldMk cId="1384286971" sldId="230717678"/>
            <ac:spMk id="232" creationId="{8FD70FD8-5FCF-4650-BDB6-EA446954A937}"/>
          </ac:spMkLst>
        </pc:spChg>
        <pc:spChg chg="mod">
          <ac:chgData name="Manal El Bakkouri" userId="8b130982-2e3f-4164-b881-fd3a2e4b2453" providerId="ADAL" clId="{4457FA57-250B-44AC-8655-05D46C5A3D8A}" dt="2023-06-02T09:28:25.283" v="4129" actId="165"/>
          <ac:spMkLst>
            <pc:docMk/>
            <pc:sldMk cId="1384286971" sldId="230717678"/>
            <ac:spMk id="234" creationId="{08809472-3ADE-4DC4-9352-8BA31D313568}"/>
          </ac:spMkLst>
        </pc:spChg>
        <pc:spChg chg="mod">
          <ac:chgData name="Manal El Bakkouri" userId="8b130982-2e3f-4164-b881-fd3a2e4b2453" providerId="ADAL" clId="{4457FA57-250B-44AC-8655-05D46C5A3D8A}" dt="2023-06-02T09:28:25.283" v="4129" actId="165"/>
          <ac:spMkLst>
            <pc:docMk/>
            <pc:sldMk cId="1384286971" sldId="230717678"/>
            <ac:spMk id="235" creationId="{680117EE-B637-4EEA-868C-F012B01B3650}"/>
          </ac:spMkLst>
        </pc:spChg>
        <pc:spChg chg="mod">
          <ac:chgData name="Manal El Bakkouri" userId="8b130982-2e3f-4164-b881-fd3a2e4b2453" providerId="ADAL" clId="{4457FA57-250B-44AC-8655-05D46C5A3D8A}" dt="2023-06-02T09:28:25.283" v="4129" actId="165"/>
          <ac:spMkLst>
            <pc:docMk/>
            <pc:sldMk cId="1384286971" sldId="230717678"/>
            <ac:spMk id="236" creationId="{0F49A166-9414-415F-8F4E-CBB9EF986E9A}"/>
          </ac:spMkLst>
        </pc:spChg>
        <pc:spChg chg="add mod">
          <ac:chgData name="Manal El Bakkouri" userId="8b130982-2e3f-4164-b881-fd3a2e4b2453" providerId="ADAL" clId="{4457FA57-250B-44AC-8655-05D46C5A3D8A}" dt="2023-06-01T20:46:50.199" v="3417" actId="1076"/>
          <ac:spMkLst>
            <pc:docMk/>
            <pc:sldMk cId="1384286971" sldId="230717678"/>
            <ac:spMk id="237" creationId="{907086B0-DDA4-4E08-865D-ADA0E3DBBB98}"/>
          </ac:spMkLst>
        </pc:spChg>
        <pc:spChg chg="add mod">
          <ac:chgData name="Manal El Bakkouri" userId="8b130982-2e3f-4164-b881-fd3a2e4b2453" providerId="ADAL" clId="{4457FA57-250B-44AC-8655-05D46C5A3D8A}" dt="2023-06-01T20:44:17.032" v="3373" actId="1076"/>
          <ac:spMkLst>
            <pc:docMk/>
            <pc:sldMk cId="1384286971" sldId="230717678"/>
            <ac:spMk id="238" creationId="{7589FFE4-00C6-4E96-89F6-560E71AEBEDC}"/>
          </ac:spMkLst>
        </pc:spChg>
        <pc:spChg chg="add mod">
          <ac:chgData name="Manal El Bakkouri" userId="8b130982-2e3f-4164-b881-fd3a2e4b2453" providerId="ADAL" clId="{4457FA57-250B-44AC-8655-05D46C5A3D8A}" dt="2023-06-01T20:49:02.782" v="3441" actId="1076"/>
          <ac:spMkLst>
            <pc:docMk/>
            <pc:sldMk cId="1384286971" sldId="230717678"/>
            <ac:spMk id="239" creationId="{DE2A9265-73B6-47BD-AB11-11989051CEB5}"/>
          </ac:spMkLst>
        </pc:spChg>
        <pc:spChg chg="add mod">
          <ac:chgData name="Manal El Bakkouri" userId="8b130982-2e3f-4164-b881-fd3a2e4b2453" providerId="ADAL" clId="{4457FA57-250B-44AC-8655-05D46C5A3D8A}" dt="2023-06-01T20:44:17.032" v="3373" actId="1076"/>
          <ac:spMkLst>
            <pc:docMk/>
            <pc:sldMk cId="1384286971" sldId="230717678"/>
            <ac:spMk id="240" creationId="{E5911C3B-7644-464D-A817-1054A1DD28AF}"/>
          </ac:spMkLst>
        </pc:spChg>
        <pc:spChg chg="add mod topLvl">
          <ac:chgData name="Manal El Bakkouri" userId="8b130982-2e3f-4164-b881-fd3a2e4b2453" providerId="ADAL" clId="{4457FA57-250B-44AC-8655-05D46C5A3D8A}" dt="2023-06-02T09:28:25.283" v="4129" actId="165"/>
          <ac:spMkLst>
            <pc:docMk/>
            <pc:sldMk cId="1384286971" sldId="230717678"/>
            <ac:spMk id="241" creationId="{2B99B28A-2254-459A-9CAD-6C4085C8060B}"/>
          </ac:spMkLst>
        </pc:spChg>
        <pc:spChg chg="add mod topLvl">
          <ac:chgData name="Manal El Bakkouri" userId="8b130982-2e3f-4164-b881-fd3a2e4b2453" providerId="ADAL" clId="{4457FA57-250B-44AC-8655-05D46C5A3D8A}" dt="2023-06-02T09:28:25.283" v="4129" actId="165"/>
          <ac:spMkLst>
            <pc:docMk/>
            <pc:sldMk cId="1384286971" sldId="230717678"/>
            <ac:spMk id="242" creationId="{9478CA70-5A3B-4DA8-BC35-21CCDD84D178}"/>
          </ac:spMkLst>
        </pc:spChg>
        <pc:spChg chg="add del mod">
          <ac:chgData name="Manal El Bakkouri" userId="8b130982-2e3f-4164-b881-fd3a2e4b2453" providerId="ADAL" clId="{4457FA57-250B-44AC-8655-05D46C5A3D8A}" dt="2023-06-01T20:50:03.460" v="3451" actId="478"/>
          <ac:spMkLst>
            <pc:docMk/>
            <pc:sldMk cId="1384286971" sldId="230717678"/>
            <ac:spMk id="243" creationId="{D9987263-5EC8-4AB9-A65F-5F3AFB1C3CBD}"/>
          </ac:spMkLst>
        </pc:spChg>
        <pc:spChg chg="add del mod">
          <ac:chgData name="Manal El Bakkouri" userId="8b130982-2e3f-4164-b881-fd3a2e4b2453" providerId="ADAL" clId="{4457FA57-250B-44AC-8655-05D46C5A3D8A}" dt="2023-06-01T20:50:03.460" v="3451" actId="478"/>
          <ac:spMkLst>
            <pc:docMk/>
            <pc:sldMk cId="1384286971" sldId="230717678"/>
            <ac:spMk id="244" creationId="{789BEC96-E5FC-4E91-B628-FD7E6982B2A4}"/>
          </ac:spMkLst>
        </pc:spChg>
        <pc:spChg chg="add del mod">
          <ac:chgData name="Manal El Bakkouri" userId="8b130982-2e3f-4164-b881-fd3a2e4b2453" providerId="ADAL" clId="{4457FA57-250B-44AC-8655-05D46C5A3D8A}" dt="2023-06-01T20:50:03.460" v="3451" actId="478"/>
          <ac:spMkLst>
            <pc:docMk/>
            <pc:sldMk cId="1384286971" sldId="230717678"/>
            <ac:spMk id="245" creationId="{03417B1A-0E08-4CE4-9D37-C63C551B18B4}"/>
          </ac:spMkLst>
        </pc:spChg>
        <pc:spChg chg="add del mod">
          <ac:chgData name="Manal El Bakkouri" userId="8b130982-2e3f-4164-b881-fd3a2e4b2453" providerId="ADAL" clId="{4457FA57-250B-44AC-8655-05D46C5A3D8A}" dt="2023-06-01T20:50:03.460" v="3451" actId="478"/>
          <ac:spMkLst>
            <pc:docMk/>
            <pc:sldMk cId="1384286971" sldId="230717678"/>
            <ac:spMk id="246" creationId="{FDF89188-471B-44F7-BB45-F8B52C406102}"/>
          </ac:spMkLst>
        </pc:spChg>
        <pc:spChg chg="add del mod">
          <ac:chgData name="Manal El Bakkouri" userId="8b130982-2e3f-4164-b881-fd3a2e4b2453" providerId="ADAL" clId="{4457FA57-250B-44AC-8655-05D46C5A3D8A}" dt="2023-06-01T20:50:03.460" v="3451" actId="478"/>
          <ac:spMkLst>
            <pc:docMk/>
            <pc:sldMk cId="1384286971" sldId="230717678"/>
            <ac:spMk id="247" creationId="{F7FE9B33-7598-4E4C-AA13-1A7B1D567A24}"/>
          </ac:spMkLst>
        </pc:spChg>
        <pc:spChg chg="add del mod">
          <ac:chgData name="Manal El Bakkouri" userId="8b130982-2e3f-4164-b881-fd3a2e4b2453" providerId="ADAL" clId="{4457FA57-250B-44AC-8655-05D46C5A3D8A}" dt="2023-06-01T20:50:03.460" v="3451" actId="478"/>
          <ac:spMkLst>
            <pc:docMk/>
            <pc:sldMk cId="1384286971" sldId="230717678"/>
            <ac:spMk id="248" creationId="{4549F348-07E9-4D5C-B732-41E039F26735}"/>
          </ac:spMkLst>
        </pc:spChg>
        <pc:spChg chg="add del mod">
          <ac:chgData name="Manal El Bakkouri" userId="8b130982-2e3f-4164-b881-fd3a2e4b2453" providerId="ADAL" clId="{4457FA57-250B-44AC-8655-05D46C5A3D8A}" dt="2023-06-01T20:50:03.460" v="3451" actId="478"/>
          <ac:spMkLst>
            <pc:docMk/>
            <pc:sldMk cId="1384286971" sldId="230717678"/>
            <ac:spMk id="249" creationId="{8F7A03D7-5C6B-4BB2-8FF7-C3E7B3DA3FA2}"/>
          </ac:spMkLst>
        </pc:spChg>
        <pc:spChg chg="add del mod">
          <ac:chgData name="Manal El Bakkouri" userId="8b130982-2e3f-4164-b881-fd3a2e4b2453" providerId="ADAL" clId="{4457FA57-250B-44AC-8655-05D46C5A3D8A}" dt="2023-06-01T20:50:03.460" v="3451" actId="478"/>
          <ac:spMkLst>
            <pc:docMk/>
            <pc:sldMk cId="1384286971" sldId="230717678"/>
            <ac:spMk id="250" creationId="{2A111236-A863-401D-8FB8-CEF2B774AE28}"/>
          </ac:spMkLst>
        </pc:spChg>
        <pc:spChg chg="add del mod">
          <ac:chgData name="Manal El Bakkouri" userId="8b130982-2e3f-4164-b881-fd3a2e4b2453" providerId="ADAL" clId="{4457FA57-250B-44AC-8655-05D46C5A3D8A}" dt="2023-06-01T20:50:03.460" v="3451" actId="478"/>
          <ac:spMkLst>
            <pc:docMk/>
            <pc:sldMk cId="1384286971" sldId="230717678"/>
            <ac:spMk id="251" creationId="{C718BCA3-850C-4A43-BCE4-F5DC713B1B45}"/>
          </ac:spMkLst>
        </pc:spChg>
        <pc:spChg chg="mod">
          <ac:chgData name="Manal El Bakkouri" userId="8b130982-2e3f-4164-b881-fd3a2e4b2453" providerId="ADAL" clId="{4457FA57-250B-44AC-8655-05D46C5A3D8A}" dt="2023-06-01T20:44:17.032" v="3373" actId="1076"/>
          <ac:spMkLst>
            <pc:docMk/>
            <pc:sldMk cId="1384286971" sldId="230717678"/>
            <ac:spMk id="253" creationId="{1CAA2B86-55C3-446A-A712-41F366266F23}"/>
          </ac:spMkLst>
        </pc:spChg>
        <pc:spChg chg="mod">
          <ac:chgData name="Manal El Bakkouri" userId="8b130982-2e3f-4164-b881-fd3a2e4b2453" providerId="ADAL" clId="{4457FA57-250B-44AC-8655-05D46C5A3D8A}" dt="2023-06-01T20:44:17.032" v="3373" actId="1076"/>
          <ac:spMkLst>
            <pc:docMk/>
            <pc:sldMk cId="1384286971" sldId="230717678"/>
            <ac:spMk id="254" creationId="{0C7122BA-635C-4010-BC14-6D4A883963B6}"/>
          </ac:spMkLst>
        </pc:spChg>
        <pc:spChg chg="mod">
          <ac:chgData name="Manal El Bakkouri" userId="8b130982-2e3f-4164-b881-fd3a2e4b2453" providerId="ADAL" clId="{4457FA57-250B-44AC-8655-05D46C5A3D8A}" dt="2023-06-01T20:44:17.032" v="3373" actId="1076"/>
          <ac:spMkLst>
            <pc:docMk/>
            <pc:sldMk cId="1384286971" sldId="230717678"/>
            <ac:spMk id="256" creationId="{9BB1D210-7DA4-4101-9A98-725EA8CA8B93}"/>
          </ac:spMkLst>
        </pc:spChg>
        <pc:spChg chg="mod">
          <ac:chgData name="Manal El Bakkouri" userId="8b130982-2e3f-4164-b881-fd3a2e4b2453" providerId="ADAL" clId="{4457FA57-250B-44AC-8655-05D46C5A3D8A}" dt="2023-06-01T20:44:17.032" v="3373" actId="1076"/>
          <ac:spMkLst>
            <pc:docMk/>
            <pc:sldMk cId="1384286971" sldId="230717678"/>
            <ac:spMk id="257" creationId="{C3EE1B6B-6E14-48C6-8CFF-9B2A0DF2EDE2}"/>
          </ac:spMkLst>
        </pc:spChg>
        <pc:spChg chg="del mod">
          <ac:chgData name="Manal El Bakkouri" userId="8b130982-2e3f-4164-b881-fd3a2e4b2453" providerId="ADAL" clId="{4457FA57-250B-44AC-8655-05D46C5A3D8A}" dt="2023-06-01T20:59:40.008" v="3556" actId="478"/>
          <ac:spMkLst>
            <pc:docMk/>
            <pc:sldMk cId="1384286971" sldId="230717678"/>
            <ac:spMk id="259" creationId="{938E2533-CE1B-4A4D-B379-CC9358446D4F}"/>
          </ac:spMkLst>
        </pc:spChg>
        <pc:spChg chg="del mod">
          <ac:chgData name="Manal El Bakkouri" userId="8b130982-2e3f-4164-b881-fd3a2e4b2453" providerId="ADAL" clId="{4457FA57-250B-44AC-8655-05D46C5A3D8A}" dt="2023-06-01T20:59:37.084" v="3555" actId="478"/>
          <ac:spMkLst>
            <pc:docMk/>
            <pc:sldMk cId="1384286971" sldId="230717678"/>
            <ac:spMk id="260" creationId="{6557FC74-B3A7-4D25-A687-E23E8EA8AC7E}"/>
          </ac:spMkLst>
        </pc:spChg>
        <pc:spChg chg="mod">
          <ac:chgData name="Manal El Bakkouri" userId="8b130982-2e3f-4164-b881-fd3a2e4b2453" providerId="ADAL" clId="{4457FA57-250B-44AC-8655-05D46C5A3D8A}" dt="2023-06-01T20:44:17.032" v="3373" actId="1076"/>
          <ac:spMkLst>
            <pc:docMk/>
            <pc:sldMk cId="1384286971" sldId="230717678"/>
            <ac:spMk id="262" creationId="{BC8287AB-D729-4E2D-982A-02359DF9B86E}"/>
          </ac:spMkLst>
        </pc:spChg>
        <pc:spChg chg="mod">
          <ac:chgData name="Manal El Bakkouri" userId="8b130982-2e3f-4164-b881-fd3a2e4b2453" providerId="ADAL" clId="{4457FA57-250B-44AC-8655-05D46C5A3D8A}" dt="2023-06-01T20:44:17.032" v="3373" actId="1076"/>
          <ac:spMkLst>
            <pc:docMk/>
            <pc:sldMk cId="1384286971" sldId="230717678"/>
            <ac:spMk id="263" creationId="{A07EFECC-F729-440D-8B5E-3E6B7C27D335}"/>
          </ac:spMkLst>
        </pc:spChg>
        <pc:spChg chg="mod">
          <ac:chgData name="Manal El Bakkouri" userId="8b130982-2e3f-4164-b881-fd3a2e4b2453" providerId="ADAL" clId="{4457FA57-250B-44AC-8655-05D46C5A3D8A}" dt="2023-06-01T20:44:17.032" v="3373" actId="1076"/>
          <ac:spMkLst>
            <pc:docMk/>
            <pc:sldMk cId="1384286971" sldId="230717678"/>
            <ac:spMk id="265" creationId="{AF96F1BD-E65B-4890-9013-056DBB809793}"/>
          </ac:spMkLst>
        </pc:spChg>
        <pc:spChg chg="mod">
          <ac:chgData name="Manal El Bakkouri" userId="8b130982-2e3f-4164-b881-fd3a2e4b2453" providerId="ADAL" clId="{4457FA57-250B-44AC-8655-05D46C5A3D8A}" dt="2023-06-01T20:44:17.032" v="3373" actId="1076"/>
          <ac:spMkLst>
            <pc:docMk/>
            <pc:sldMk cId="1384286971" sldId="230717678"/>
            <ac:spMk id="266" creationId="{F5A6EDFE-0203-4BA4-A2AE-21F4C83EF5D0}"/>
          </ac:spMkLst>
        </pc:spChg>
        <pc:spChg chg="mod">
          <ac:chgData name="Manal El Bakkouri" userId="8b130982-2e3f-4164-b881-fd3a2e4b2453" providerId="ADAL" clId="{4457FA57-250B-44AC-8655-05D46C5A3D8A}" dt="2023-06-01T20:44:17.032" v="3373" actId="1076"/>
          <ac:spMkLst>
            <pc:docMk/>
            <pc:sldMk cId="1384286971" sldId="230717678"/>
            <ac:spMk id="268" creationId="{4E8364CC-F832-4557-B0B6-F4E463B1E36F}"/>
          </ac:spMkLst>
        </pc:spChg>
        <pc:spChg chg="mod">
          <ac:chgData name="Manal El Bakkouri" userId="8b130982-2e3f-4164-b881-fd3a2e4b2453" providerId="ADAL" clId="{4457FA57-250B-44AC-8655-05D46C5A3D8A}" dt="2023-06-01T20:44:17.032" v="3373" actId="1076"/>
          <ac:spMkLst>
            <pc:docMk/>
            <pc:sldMk cId="1384286971" sldId="230717678"/>
            <ac:spMk id="269" creationId="{41D40735-773B-4944-BF9A-E00A36B0CCED}"/>
          </ac:spMkLst>
        </pc:spChg>
        <pc:spChg chg="add mod">
          <ac:chgData name="Manal El Bakkouri" userId="8b130982-2e3f-4164-b881-fd3a2e4b2453" providerId="ADAL" clId="{4457FA57-250B-44AC-8655-05D46C5A3D8A}" dt="2023-06-01T20:50:21.967" v="3453" actId="571"/>
          <ac:spMkLst>
            <pc:docMk/>
            <pc:sldMk cId="1384286971" sldId="230717678"/>
            <ac:spMk id="270" creationId="{61E48E89-BA03-46B7-8E61-2AC14D13B3FD}"/>
          </ac:spMkLst>
        </pc:spChg>
        <pc:spChg chg="mod topLvl">
          <ac:chgData name="Manal El Bakkouri" userId="8b130982-2e3f-4164-b881-fd3a2e4b2453" providerId="ADAL" clId="{4457FA57-250B-44AC-8655-05D46C5A3D8A}" dt="2023-06-01T21:00:50.662" v="3566" actId="165"/>
          <ac:spMkLst>
            <pc:docMk/>
            <pc:sldMk cId="1384286971" sldId="230717678"/>
            <ac:spMk id="272" creationId="{7E1DDCAB-860D-4D5B-B04C-B08A60590651}"/>
          </ac:spMkLst>
        </pc:spChg>
        <pc:spChg chg="mod topLvl">
          <ac:chgData name="Manal El Bakkouri" userId="8b130982-2e3f-4164-b881-fd3a2e4b2453" providerId="ADAL" clId="{4457FA57-250B-44AC-8655-05D46C5A3D8A}" dt="2023-06-01T21:00:50.662" v="3566" actId="165"/>
          <ac:spMkLst>
            <pc:docMk/>
            <pc:sldMk cId="1384286971" sldId="230717678"/>
            <ac:spMk id="273" creationId="{BCC0A54D-1C1E-4C06-BF7C-1414A583989F}"/>
          </ac:spMkLst>
        </pc:spChg>
        <pc:spChg chg="mod topLvl">
          <ac:chgData name="Manal El Bakkouri" userId="8b130982-2e3f-4164-b881-fd3a2e4b2453" providerId="ADAL" clId="{4457FA57-250B-44AC-8655-05D46C5A3D8A}" dt="2023-06-01T21:00:50.662" v="3566" actId="165"/>
          <ac:spMkLst>
            <pc:docMk/>
            <pc:sldMk cId="1384286971" sldId="230717678"/>
            <ac:spMk id="274" creationId="{478BFE02-F071-4A8F-ABF8-FA5B9AD045E6}"/>
          </ac:spMkLst>
        </pc:spChg>
        <pc:spChg chg="del mod topLvl">
          <ac:chgData name="Manal El Bakkouri" userId="8b130982-2e3f-4164-b881-fd3a2e4b2453" providerId="ADAL" clId="{4457FA57-250B-44AC-8655-05D46C5A3D8A}" dt="2023-06-06T09:33:15.489" v="9157" actId="478"/>
          <ac:spMkLst>
            <pc:docMk/>
            <pc:sldMk cId="1384286971" sldId="230717678"/>
            <ac:spMk id="277" creationId="{5827CEB6-8D48-422D-B08C-B1EA14C31C34}"/>
          </ac:spMkLst>
        </pc:spChg>
        <pc:spChg chg="del mod topLvl">
          <ac:chgData name="Manal El Bakkouri" userId="8b130982-2e3f-4164-b881-fd3a2e4b2453" providerId="ADAL" clId="{4457FA57-250B-44AC-8655-05D46C5A3D8A}" dt="2023-06-06T09:33:15.489" v="9157" actId="478"/>
          <ac:spMkLst>
            <pc:docMk/>
            <pc:sldMk cId="1384286971" sldId="230717678"/>
            <ac:spMk id="278" creationId="{ADAB3BD5-1944-49EA-9972-D0B9B7BA549E}"/>
          </ac:spMkLst>
        </pc:spChg>
        <pc:spChg chg="mod">
          <ac:chgData name="Manal El Bakkouri" userId="8b130982-2e3f-4164-b881-fd3a2e4b2453" providerId="ADAL" clId="{4457FA57-250B-44AC-8655-05D46C5A3D8A}" dt="2023-06-01T21:00:50.662" v="3566" actId="165"/>
          <ac:spMkLst>
            <pc:docMk/>
            <pc:sldMk cId="1384286971" sldId="230717678"/>
            <ac:spMk id="280" creationId="{F738E884-70FE-472E-9BD1-8083BAE6A520}"/>
          </ac:spMkLst>
        </pc:spChg>
        <pc:spChg chg="mod">
          <ac:chgData name="Manal El Bakkouri" userId="8b130982-2e3f-4164-b881-fd3a2e4b2453" providerId="ADAL" clId="{4457FA57-250B-44AC-8655-05D46C5A3D8A}" dt="2023-06-01T21:00:50.662" v="3566" actId="165"/>
          <ac:spMkLst>
            <pc:docMk/>
            <pc:sldMk cId="1384286971" sldId="230717678"/>
            <ac:spMk id="281" creationId="{76676A91-C3FE-4E08-926F-660599B4A9C6}"/>
          </ac:spMkLst>
        </pc:spChg>
        <pc:spChg chg="mod">
          <ac:chgData name="Manal El Bakkouri" userId="8b130982-2e3f-4164-b881-fd3a2e4b2453" providerId="ADAL" clId="{4457FA57-250B-44AC-8655-05D46C5A3D8A}" dt="2023-06-01T21:00:50.662" v="3566" actId="165"/>
          <ac:spMkLst>
            <pc:docMk/>
            <pc:sldMk cId="1384286971" sldId="230717678"/>
            <ac:spMk id="282" creationId="{A129B018-1E27-4C2C-9CC8-B263B27CA55D}"/>
          </ac:spMkLst>
        </pc:spChg>
        <pc:spChg chg="mod">
          <ac:chgData name="Manal El Bakkouri" userId="8b130982-2e3f-4164-b881-fd3a2e4b2453" providerId="ADAL" clId="{4457FA57-250B-44AC-8655-05D46C5A3D8A}" dt="2023-06-01T21:00:50.662" v="3566" actId="165"/>
          <ac:spMkLst>
            <pc:docMk/>
            <pc:sldMk cId="1384286971" sldId="230717678"/>
            <ac:spMk id="283" creationId="{A1D27255-4417-4019-9D98-6FE899F1A71B}"/>
          </ac:spMkLst>
        </pc:spChg>
        <pc:spChg chg="mod">
          <ac:chgData name="Manal El Bakkouri" userId="8b130982-2e3f-4164-b881-fd3a2e4b2453" providerId="ADAL" clId="{4457FA57-250B-44AC-8655-05D46C5A3D8A}" dt="2023-06-01T21:00:50.662" v="3566" actId="165"/>
          <ac:spMkLst>
            <pc:docMk/>
            <pc:sldMk cId="1384286971" sldId="230717678"/>
            <ac:spMk id="284" creationId="{90D1A769-02C7-41F9-BBE6-5EAE0738B74B}"/>
          </ac:spMkLst>
        </pc:spChg>
        <pc:spChg chg="mod">
          <ac:chgData name="Manal El Bakkouri" userId="8b130982-2e3f-4164-b881-fd3a2e4b2453" providerId="ADAL" clId="{4457FA57-250B-44AC-8655-05D46C5A3D8A}" dt="2023-06-01T21:00:50.662" v="3566" actId="165"/>
          <ac:spMkLst>
            <pc:docMk/>
            <pc:sldMk cId="1384286971" sldId="230717678"/>
            <ac:spMk id="285" creationId="{22F8F731-93CA-463F-926B-4372AD04B2EF}"/>
          </ac:spMkLst>
        </pc:spChg>
        <pc:spChg chg="mod">
          <ac:chgData name="Manal El Bakkouri" userId="8b130982-2e3f-4164-b881-fd3a2e4b2453" providerId="ADAL" clId="{4457FA57-250B-44AC-8655-05D46C5A3D8A}" dt="2023-06-01T21:00:50.662" v="3566" actId="165"/>
          <ac:spMkLst>
            <pc:docMk/>
            <pc:sldMk cId="1384286971" sldId="230717678"/>
            <ac:spMk id="286" creationId="{CA9F8687-8152-49E2-BAF6-50215DBFD6E7}"/>
          </ac:spMkLst>
        </pc:spChg>
        <pc:spChg chg="mod">
          <ac:chgData name="Manal El Bakkouri" userId="8b130982-2e3f-4164-b881-fd3a2e4b2453" providerId="ADAL" clId="{4457FA57-250B-44AC-8655-05D46C5A3D8A}" dt="2023-06-01T21:00:50.662" v="3566" actId="165"/>
          <ac:spMkLst>
            <pc:docMk/>
            <pc:sldMk cId="1384286971" sldId="230717678"/>
            <ac:spMk id="287" creationId="{601386A7-4313-4345-9D0B-9776E9B29391}"/>
          </ac:spMkLst>
        </pc:spChg>
        <pc:spChg chg="mod">
          <ac:chgData name="Manal El Bakkouri" userId="8b130982-2e3f-4164-b881-fd3a2e4b2453" providerId="ADAL" clId="{4457FA57-250B-44AC-8655-05D46C5A3D8A}" dt="2023-06-01T21:00:50.662" v="3566" actId="165"/>
          <ac:spMkLst>
            <pc:docMk/>
            <pc:sldMk cId="1384286971" sldId="230717678"/>
            <ac:spMk id="288" creationId="{D04D338B-DF35-4AFD-A368-D983857B9426}"/>
          </ac:spMkLst>
        </pc:spChg>
        <pc:spChg chg="mod">
          <ac:chgData name="Manal El Bakkouri" userId="8b130982-2e3f-4164-b881-fd3a2e4b2453" providerId="ADAL" clId="{4457FA57-250B-44AC-8655-05D46C5A3D8A}" dt="2023-06-01T21:00:50.662" v="3566" actId="165"/>
          <ac:spMkLst>
            <pc:docMk/>
            <pc:sldMk cId="1384286971" sldId="230717678"/>
            <ac:spMk id="289" creationId="{EB49636D-5187-433B-8D4C-2B277E959E98}"/>
          </ac:spMkLst>
        </pc:spChg>
        <pc:spChg chg="mod">
          <ac:chgData name="Manal El Bakkouri" userId="8b130982-2e3f-4164-b881-fd3a2e4b2453" providerId="ADAL" clId="{4457FA57-250B-44AC-8655-05D46C5A3D8A}" dt="2023-06-01T21:00:50.662" v="3566" actId="165"/>
          <ac:spMkLst>
            <pc:docMk/>
            <pc:sldMk cId="1384286971" sldId="230717678"/>
            <ac:spMk id="290" creationId="{578EE789-6269-4FE1-ACE1-C90AC479A46E}"/>
          </ac:spMkLst>
        </pc:spChg>
        <pc:spChg chg="mod">
          <ac:chgData name="Manal El Bakkouri" userId="8b130982-2e3f-4164-b881-fd3a2e4b2453" providerId="ADAL" clId="{4457FA57-250B-44AC-8655-05D46C5A3D8A}" dt="2023-06-01T21:00:50.662" v="3566" actId="165"/>
          <ac:spMkLst>
            <pc:docMk/>
            <pc:sldMk cId="1384286971" sldId="230717678"/>
            <ac:spMk id="291" creationId="{20D562AE-0E2C-419F-A72C-50826D988E32}"/>
          </ac:spMkLst>
        </pc:spChg>
        <pc:spChg chg="mod">
          <ac:chgData name="Manal El Bakkouri" userId="8b130982-2e3f-4164-b881-fd3a2e4b2453" providerId="ADAL" clId="{4457FA57-250B-44AC-8655-05D46C5A3D8A}" dt="2023-06-01T21:00:50.662" v="3566" actId="165"/>
          <ac:spMkLst>
            <pc:docMk/>
            <pc:sldMk cId="1384286971" sldId="230717678"/>
            <ac:spMk id="292" creationId="{40180B7D-1814-4F1C-9980-52EDE2AC0FF0}"/>
          </ac:spMkLst>
        </pc:spChg>
        <pc:spChg chg="mod">
          <ac:chgData name="Manal El Bakkouri" userId="8b130982-2e3f-4164-b881-fd3a2e4b2453" providerId="ADAL" clId="{4457FA57-250B-44AC-8655-05D46C5A3D8A}" dt="2023-06-01T21:00:50.662" v="3566" actId="165"/>
          <ac:spMkLst>
            <pc:docMk/>
            <pc:sldMk cId="1384286971" sldId="230717678"/>
            <ac:spMk id="293" creationId="{5065B987-7CC3-4A68-AFD6-464ACBEB52B8}"/>
          </ac:spMkLst>
        </pc:spChg>
        <pc:spChg chg="mod">
          <ac:chgData name="Manal El Bakkouri" userId="8b130982-2e3f-4164-b881-fd3a2e4b2453" providerId="ADAL" clId="{4457FA57-250B-44AC-8655-05D46C5A3D8A}" dt="2023-06-01T21:00:50.662" v="3566" actId="165"/>
          <ac:spMkLst>
            <pc:docMk/>
            <pc:sldMk cId="1384286971" sldId="230717678"/>
            <ac:spMk id="294" creationId="{735FADAD-0241-40B2-8DC0-B65767F23D62}"/>
          </ac:spMkLst>
        </pc:spChg>
        <pc:spChg chg="mod topLvl">
          <ac:chgData name="Manal El Bakkouri" userId="8b130982-2e3f-4164-b881-fd3a2e4b2453" providerId="ADAL" clId="{4457FA57-250B-44AC-8655-05D46C5A3D8A}" dt="2023-06-01T21:01:12.195" v="3570" actId="165"/>
          <ac:spMkLst>
            <pc:docMk/>
            <pc:sldMk cId="1384286971" sldId="230717678"/>
            <ac:spMk id="296" creationId="{0C78CC53-5B38-437A-A062-910DBCF08B90}"/>
          </ac:spMkLst>
        </pc:spChg>
        <pc:spChg chg="mod topLvl">
          <ac:chgData name="Manal El Bakkouri" userId="8b130982-2e3f-4164-b881-fd3a2e4b2453" providerId="ADAL" clId="{4457FA57-250B-44AC-8655-05D46C5A3D8A}" dt="2023-06-01T21:01:12.195" v="3570" actId="165"/>
          <ac:spMkLst>
            <pc:docMk/>
            <pc:sldMk cId="1384286971" sldId="230717678"/>
            <ac:spMk id="297" creationId="{0D45248C-E2D1-4D34-A8FF-F8829028E7BE}"/>
          </ac:spMkLst>
        </pc:spChg>
        <pc:spChg chg="mod topLvl">
          <ac:chgData name="Manal El Bakkouri" userId="8b130982-2e3f-4164-b881-fd3a2e4b2453" providerId="ADAL" clId="{4457FA57-250B-44AC-8655-05D46C5A3D8A}" dt="2023-06-01T21:01:12.195" v="3570" actId="165"/>
          <ac:spMkLst>
            <pc:docMk/>
            <pc:sldMk cId="1384286971" sldId="230717678"/>
            <ac:spMk id="298" creationId="{A7B03ECD-5EB5-43FE-9A5F-D7C8959E924A}"/>
          </ac:spMkLst>
        </pc:spChg>
        <pc:spChg chg="mod topLvl">
          <ac:chgData name="Manal El Bakkouri" userId="8b130982-2e3f-4164-b881-fd3a2e4b2453" providerId="ADAL" clId="{4457FA57-250B-44AC-8655-05D46C5A3D8A}" dt="2023-06-06T09:33:45.640" v="9163" actId="1076"/>
          <ac:spMkLst>
            <pc:docMk/>
            <pc:sldMk cId="1384286971" sldId="230717678"/>
            <ac:spMk id="301" creationId="{F78BFFE4-3702-488C-A71F-167F28CB1B36}"/>
          </ac:spMkLst>
        </pc:spChg>
        <pc:spChg chg="mod topLvl">
          <ac:chgData name="Manal El Bakkouri" userId="8b130982-2e3f-4164-b881-fd3a2e4b2453" providerId="ADAL" clId="{4457FA57-250B-44AC-8655-05D46C5A3D8A}" dt="2023-06-06T09:33:51.708" v="9167" actId="20577"/>
          <ac:spMkLst>
            <pc:docMk/>
            <pc:sldMk cId="1384286971" sldId="230717678"/>
            <ac:spMk id="302" creationId="{C29E40C7-9746-4780-A19E-2343B3816D06}"/>
          </ac:spMkLst>
        </pc:spChg>
        <pc:spChg chg="mod">
          <ac:chgData name="Manal El Bakkouri" userId="8b130982-2e3f-4164-b881-fd3a2e4b2453" providerId="ADAL" clId="{4457FA57-250B-44AC-8655-05D46C5A3D8A}" dt="2023-06-01T21:01:12.195" v="3570" actId="165"/>
          <ac:spMkLst>
            <pc:docMk/>
            <pc:sldMk cId="1384286971" sldId="230717678"/>
            <ac:spMk id="304" creationId="{8C85DC57-5684-4837-A7B6-C3A46D9A73CF}"/>
          </ac:spMkLst>
        </pc:spChg>
        <pc:spChg chg="mod">
          <ac:chgData name="Manal El Bakkouri" userId="8b130982-2e3f-4164-b881-fd3a2e4b2453" providerId="ADAL" clId="{4457FA57-250B-44AC-8655-05D46C5A3D8A}" dt="2023-06-01T21:01:12.195" v="3570" actId="165"/>
          <ac:spMkLst>
            <pc:docMk/>
            <pc:sldMk cId="1384286971" sldId="230717678"/>
            <ac:spMk id="305" creationId="{6A913604-634D-4F61-ADE7-DEEE92D61A8B}"/>
          </ac:spMkLst>
        </pc:spChg>
        <pc:spChg chg="mod">
          <ac:chgData name="Manal El Bakkouri" userId="8b130982-2e3f-4164-b881-fd3a2e4b2453" providerId="ADAL" clId="{4457FA57-250B-44AC-8655-05D46C5A3D8A}" dt="2023-06-01T21:01:12.195" v="3570" actId="165"/>
          <ac:spMkLst>
            <pc:docMk/>
            <pc:sldMk cId="1384286971" sldId="230717678"/>
            <ac:spMk id="306" creationId="{A5BA2D37-75C0-424F-ADC4-46C95D42BBC8}"/>
          </ac:spMkLst>
        </pc:spChg>
        <pc:spChg chg="mod">
          <ac:chgData name="Manal El Bakkouri" userId="8b130982-2e3f-4164-b881-fd3a2e4b2453" providerId="ADAL" clId="{4457FA57-250B-44AC-8655-05D46C5A3D8A}" dt="2023-06-01T21:01:12.195" v="3570" actId="165"/>
          <ac:spMkLst>
            <pc:docMk/>
            <pc:sldMk cId="1384286971" sldId="230717678"/>
            <ac:spMk id="307" creationId="{04D3EE8E-4F33-4E49-B17C-39D25943B487}"/>
          </ac:spMkLst>
        </pc:spChg>
        <pc:spChg chg="mod">
          <ac:chgData name="Manal El Bakkouri" userId="8b130982-2e3f-4164-b881-fd3a2e4b2453" providerId="ADAL" clId="{4457FA57-250B-44AC-8655-05D46C5A3D8A}" dt="2023-06-01T21:01:12.195" v="3570" actId="165"/>
          <ac:spMkLst>
            <pc:docMk/>
            <pc:sldMk cId="1384286971" sldId="230717678"/>
            <ac:spMk id="308" creationId="{540B39A4-FCD1-45BC-AC5A-EAF0BFAC142F}"/>
          </ac:spMkLst>
        </pc:spChg>
        <pc:spChg chg="mod">
          <ac:chgData name="Manal El Bakkouri" userId="8b130982-2e3f-4164-b881-fd3a2e4b2453" providerId="ADAL" clId="{4457FA57-250B-44AC-8655-05D46C5A3D8A}" dt="2023-06-01T21:01:12.195" v="3570" actId="165"/>
          <ac:spMkLst>
            <pc:docMk/>
            <pc:sldMk cId="1384286971" sldId="230717678"/>
            <ac:spMk id="309" creationId="{C9C8296D-9EE7-44CD-BCD4-F1235776688C}"/>
          </ac:spMkLst>
        </pc:spChg>
        <pc:spChg chg="mod">
          <ac:chgData name="Manal El Bakkouri" userId="8b130982-2e3f-4164-b881-fd3a2e4b2453" providerId="ADAL" clId="{4457FA57-250B-44AC-8655-05D46C5A3D8A}" dt="2023-06-01T21:01:12.195" v="3570" actId="165"/>
          <ac:spMkLst>
            <pc:docMk/>
            <pc:sldMk cId="1384286971" sldId="230717678"/>
            <ac:spMk id="310" creationId="{1C851C0B-41E0-49A8-A673-0ECEE400A188}"/>
          </ac:spMkLst>
        </pc:spChg>
        <pc:spChg chg="mod">
          <ac:chgData name="Manal El Bakkouri" userId="8b130982-2e3f-4164-b881-fd3a2e4b2453" providerId="ADAL" clId="{4457FA57-250B-44AC-8655-05D46C5A3D8A}" dt="2023-06-01T21:01:12.195" v="3570" actId="165"/>
          <ac:spMkLst>
            <pc:docMk/>
            <pc:sldMk cId="1384286971" sldId="230717678"/>
            <ac:spMk id="311" creationId="{87320F85-0C41-4839-A72B-2B5D8DCA222A}"/>
          </ac:spMkLst>
        </pc:spChg>
        <pc:spChg chg="mod">
          <ac:chgData name="Manal El Bakkouri" userId="8b130982-2e3f-4164-b881-fd3a2e4b2453" providerId="ADAL" clId="{4457FA57-250B-44AC-8655-05D46C5A3D8A}" dt="2023-06-01T21:01:12.195" v="3570" actId="165"/>
          <ac:spMkLst>
            <pc:docMk/>
            <pc:sldMk cId="1384286971" sldId="230717678"/>
            <ac:spMk id="312" creationId="{248E5AC6-B1A2-4797-85B0-650532736CAB}"/>
          </ac:spMkLst>
        </pc:spChg>
        <pc:spChg chg="mod">
          <ac:chgData name="Manal El Bakkouri" userId="8b130982-2e3f-4164-b881-fd3a2e4b2453" providerId="ADAL" clId="{4457FA57-250B-44AC-8655-05D46C5A3D8A}" dt="2023-06-01T21:01:12.195" v="3570" actId="165"/>
          <ac:spMkLst>
            <pc:docMk/>
            <pc:sldMk cId="1384286971" sldId="230717678"/>
            <ac:spMk id="313" creationId="{CC0204EC-199A-4B51-92BC-7F5CCD1AB2EA}"/>
          </ac:spMkLst>
        </pc:spChg>
        <pc:spChg chg="mod">
          <ac:chgData name="Manal El Bakkouri" userId="8b130982-2e3f-4164-b881-fd3a2e4b2453" providerId="ADAL" clId="{4457FA57-250B-44AC-8655-05D46C5A3D8A}" dt="2023-06-01T21:01:12.195" v="3570" actId="165"/>
          <ac:spMkLst>
            <pc:docMk/>
            <pc:sldMk cId="1384286971" sldId="230717678"/>
            <ac:spMk id="314" creationId="{00FF8F75-0713-45A9-A14C-020C8A07B4AE}"/>
          </ac:spMkLst>
        </pc:spChg>
        <pc:spChg chg="mod">
          <ac:chgData name="Manal El Bakkouri" userId="8b130982-2e3f-4164-b881-fd3a2e4b2453" providerId="ADAL" clId="{4457FA57-250B-44AC-8655-05D46C5A3D8A}" dt="2023-06-01T21:01:12.195" v="3570" actId="165"/>
          <ac:spMkLst>
            <pc:docMk/>
            <pc:sldMk cId="1384286971" sldId="230717678"/>
            <ac:spMk id="315" creationId="{E0BA414C-0807-438E-8350-9773A070A409}"/>
          </ac:spMkLst>
        </pc:spChg>
        <pc:spChg chg="mod">
          <ac:chgData name="Manal El Bakkouri" userId="8b130982-2e3f-4164-b881-fd3a2e4b2453" providerId="ADAL" clId="{4457FA57-250B-44AC-8655-05D46C5A3D8A}" dt="2023-06-01T21:01:12.195" v="3570" actId="165"/>
          <ac:spMkLst>
            <pc:docMk/>
            <pc:sldMk cId="1384286971" sldId="230717678"/>
            <ac:spMk id="316" creationId="{5D9080EF-C3C7-4F5C-99FA-2D9D8EBD26C2}"/>
          </ac:spMkLst>
        </pc:spChg>
        <pc:spChg chg="mod">
          <ac:chgData name="Manal El Bakkouri" userId="8b130982-2e3f-4164-b881-fd3a2e4b2453" providerId="ADAL" clId="{4457FA57-250B-44AC-8655-05D46C5A3D8A}" dt="2023-06-01T21:01:12.195" v="3570" actId="165"/>
          <ac:spMkLst>
            <pc:docMk/>
            <pc:sldMk cId="1384286971" sldId="230717678"/>
            <ac:spMk id="317" creationId="{B7173B90-6B80-4C0E-91A7-C076DAD724AB}"/>
          </ac:spMkLst>
        </pc:spChg>
        <pc:spChg chg="mod">
          <ac:chgData name="Manal El Bakkouri" userId="8b130982-2e3f-4164-b881-fd3a2e4b2453" providerId="ADAL" clId="{4457FA57-250B-44AC-8655-05D46C5A3D8A}" dt="2023-06-01T21:01:12.195" v="3570" actId="165"/>
          <ac:spMkLst>
            <pc:docMk/>
            <pc:sldMk cId="1384286971" sldId="230717678"/>
            <ac:spMk id="318" creationId="{69FCAD8D-B015-431C-B75F-19488E037CE3}"/>
          </ac:spMkLst>
        </pc:spChg>
        <pc:spChg chg="add mod">
          <ac:chgData name="Manal El Bakkouri" userId="8b130982-2e3f-4164-b881-fd3a2e4b2453" providerId="ADAL" clId="{4457FA57-250B-44AC-8655-05D46C5A3D8A}" dt="2023-06-02T15:14:53.196" v="5460"/>
          <ac:spMkLst>
            <pc:docMk/>
            <pc:sldMk cId="1384286971" sldId="230717678"/>
            <ac:spMk id="319" creationId="{452AD193-0C52-43E4-8891-F2D3ABD37C9B}"/>
          </ac:spMkLst>
        </pc:spChg>
        <pc:spChg chg="add del mod">
          <ac:chgData name="Manal El Bakkouri" userId="8b130982-2e3f-4164-b881-fd3a2e4b2453" providerId="ADAL" clId="{4457FA57-250B-44AC-8655-05D46C5A3D8A}" dt="2023-06-04T13:13:18.488" v="7719" actId="478"/>
          <ac:spMkLst>
            <pc:docMk/>
            <pc:sldMk cId="1384286971" sldId="230717678"/>
            <ac:spMk id="320" creationId="{D0179E94-383B-4411-B04B-082354C84C80}"/>
          </ac:spMkLst>
        </pc:spChg>
        <pc:spChg chg="add mod">
          <ac:chgData name="Manal El Bakkouri" userId="8b130982-2e3f-4164-b881-fd3a2e4b2453" providerId="ADAL" clId="{4457FA57-250B-44AC-8655-05D46C5A3D8A}" dt="2023-06-04T13:13:22.479" v="7722" actId="20577"/>
          <ac:spMkLst>
            <pc:docMk/>
            <pc:sldMk cId="1384286971" sldId="230717678"/>
            <ac:spMk id="321" creationId="{2FF950F0-24F3-4E72-A1AE-9B52F8108CFF}"/>
          </ac:spMkLst>
        </pc:spChg>
        <pc:spChg chg="add mod">
          <ac:chgData name="Manal El Bakkouri" userId="8b130982-2e3f-4164-b881-fd3a2e4b2453" providerId="ADAL" clId="{4457FA57-250B-44AC-8655-05D46C5A3D8A}" dt="2023-06-06T09:33:26.165" v="9159" actId="571"/>
          <ac:spMkLst>
            <pc:docMk/>
            <pc:sldMk cId="1384286971" sldId="230717678"/>
            <ac:spMk id="322" creationId="{DFC33633-2174-42AB-9764-5D2068EAEA13}"/>
          </ac:spMkLst>
        </pc:spChg>
        <pc:spChg chg="add mod">
          <ac:chgData name="Manal El Bakkouri" userId="8b130982-2e3f-4164-b881-fd3a2e4b2453" providerId="ADAL" clId="{4457FA57-250B-44AC-8655-05D46C5A3D8A}" dt="2023-06-06T09:33:26.165" v="9159" actId="571"/>
          <ac:spMkLst>
            <pc:docMk/>
            <pc:sldMk cId="1384286971" sldId="230717678"/>
            <ac:spMk id="323" creationId="{44FAFAF8-4AD3-4B52-B9FD-5B0698FD7EA3}"/>
          </ac:spMkLst>
        </pc:spChg>
        <pc:spChg chg="add mod">
          <ac:chgData name="Manal El Bakkouri" userId="8b130982-2e3f-4164-b881-fd3a2e4b2453" providerId="ADAL" clId="{4457FA57-250B-44AC-8655-05D46C5A3D8A}" dt="2023-06-06T09:33:42.298" v="9162" actId="1076"/>
          <ac:spMkLst>
            <pc:docMk/>
            <pc:sldMk cId="1384286971" sldId="230717678"/>
            <ac:spMk id="325" creationId="{8322AB39-797D-400B-9F68-CCE77734D376}"/>
          </ac:spMkLst>
        </pc:spChg>
        <pc:spChg chg="add mod">
          <ac:chgData name="Manal El Bakkouri" userId="8b130982-2e3f-4164-b881-fd3a2e4b2453" providerId="ADAL" clId="{4457FA57-250B-44AC-8655-05D46C5A3D8A}" dt="2023-06-06T09:33:54.739" v="9169" actId="20577"/>
          <ac:spMkLst>
            <pc:docMk/>
            <pc:sldMk cId="1384286971" sldId="230717678"/>
            <ac:spMk id="326" creationId="{28503D66-86A9-43BC-8F1B-EC6EC0C7163D}"/>
          </ac:spMkLst>
        </pc:spChg>
        <pc:grpChg chg="add del mod">
          <ac:chgData name="Manal El Bakkouri" userId="8b130982-2e3f-4164-b881-fd3a2e4b2453" providerId="ADAL" clId="{4457FA57-250B-44AC-8655-05D46C5A3D8A}" dt="2023-06-01T19:57:53.364" v="2995" actId="165"/>
          <ac:grpSpMkLst>
            <pc:docMk/>
            <pc:sldMk cId="1384286971" sldId="230717678"/>
            <ac:grpSpMk id="2" creationId="{FF6CD06E-484F-407B-8B7E-A3C1CF9DE1A1}"/>
          </ac:grpSpMkLst>
        </pc:grpChg>
        <pc:grpChg chg="add del mod">
          <ac:chgData name="Manal El Bakkouri" userId="8b130982-2e3f-4164-b881-fd3a2e4b2453" providerId="ADAL" clId="{4457FA57-250B-44AC-8655-05D46C5A3D8A}" dt="2023-06-02T09:28:25.283" v="4129" actId="165"/>
          <ac:grpSpMkLst>
            <pc:docMk/>
            <pc:sldMk cId="1384286971" sldId="230717678"/>
            <ac:grpSpMk id="13" creationId="{FDB68C30-8CB3-4303-8206-D2653DE00B48}"/>
          </ac:grpSpMkLst>
        </pc:grpChg>
        <pc:grpChg chg="add mod">
          <ac:chgData name="Manal El Bakkouri" userId="8b130982-2e3f-4164-b881-fd3a2e4b2453" providerId="ADAL" clId="{4457FA57-250B-44AC-8655-05D46C5A3D8A}" dt="2023-06-01T19:56:17.462" v="2967"/>
          <ac:grpSpMkLst>
            <pc:docMk/>
            <pc:sldMk cId="1384286971" sldId="230717678"/>
            <ac:grpSpMk id="38" creationId="{BDFDE0A1-48DF-4865-8B08-0741B39EEB8D}"/>
          </ac:grpSpMkLst>
        </pc:grpChg>
        <pc:grpChg chg="add mod">
          <ac:chgData name="Manal El Bakkouri" userId="8b130982-2e3f-4164-b881-fd3a2e4b2453" providerId="ADAL" clId="{4457FA57-250B-44AC-8655-05D46C5A3D8A}" dt="2023-06-01T19:56:46.471" v="2977"/>
          <ac:grpSpMkLst>
            <pc:docMk/>
            <pc:sldMk cId="1384286971" sldId="230717678"/>
            <ac:grpSpMk id="43" creationId="{F2D956A6-A040-4CB0-BF4C-6BBF49D0333D}"/>
          </ac:grpSpMkLst>
        </pc:grpChg>
        <pc:grpChg chg="add del mod">
          <ac:chgData name="Manal El Bakkouri" userId="8b130982-2e3f-4164-b881-fd3a2e4b2453" providerId="ADAL" clId="{4457FA57-250B-44AC-8655-05D46C5A3D8A}" dt="2023-06-01T19:57:53.364" v="2995" actId="165"/>
          <ac:grpSpMkLst>
            <pc:docMk/>
            <pc:sldMk cId="1384286971" sldId="230717678"/>
            <ac:grpSpMk id="46" creationId="{38DE0282-0098-4208-8E8D-037DCC5E4295}"/>
          </ac:grpSpMkLst>
        </pc:grpChg>
        <pc:grpChg chg="add del mod">
          <ac:chgData name="Manal El Bakkouri" userId="8b130982-2e3f-4164-b881-fd3a2e4b2453" providerId="ADAL" clId="{4457FA57-250B-44AC-8655-05D46C5A3D8A}" dt="2023-06-01T20:03:21.969" v="3059" actId="478"/>
          <ac:grpSpMkLst>
            <pc:docMk/>
            <pc:sldMk cId="1384286971" sldId="230717678"/>
            <ac:grpSpMk id="51" creationId="{BBC1E386-FCF0-4994-8FAE-C66C2328E7BD}"/>
          </ac:grpSpMkLst>
        </pc:grpChg>
        <pc:grpChg chg="add del mod">
          <ac:chgData name="Manal El Bakkouri" userId="8b130982-2e3f-4164-b881-fd3a2e4b2453" providerId="ADAL" clId="{4457FA57-250B-44AC-8655-05D46C5A3D8A}" dt="2023-06-01T20:43:58.789" v="3370"/>
          <ac:grpSpMkLst>
            <pc:docMk/>
            <pc:sldMk cId="1384286971" sldId="230717678"/>
            <ac:grpSpMk id="66" creationId="{B8BDD081-7868-473C-B6F5-A601D556DC84}"/>
          </ac:grpSpMkLst>
        </pc:grpChg>
        <pc:grpChg chg="add del mod">
          <ac:chgData name="Manal El Bakkouri" userId="8b130982-2e3f-4164-b881-fd3a2e4b2453" providerId="ADAL" clId="{4457FA57-250B-44AC-8655-05D46C5A3D8A}" dt="2023-06-01T20:43:58.789" v="3370"/>
          <ac:grpSpMkLst>
            <pc:docMk/>
            <pc:sldMk cId="1384286971" sldId="230717678"/>
            <ac:grpSpMk id="73" creationId="{A9B19E1E-0CA5-47BB-B807-74121DECFDE9}"/>
          </ac:grpSpMkLst>
        </pc:grpChg>
        <pc:grpChg chg="add del mod">
          <ac:chgData name="Manal El Bakkouri" userId="8b130982-2e3f-4164-b881-fd3a2e4b2453" providerId="ADAL" clId="{4457FA57-250B-44AC-8655-05D46C5A3D8A}" dt="2023-06-01T20:43:58.789" v="3370"/>
          <ac:grpSpMkLst>
            <pc:docMk/>
            <pc:sldMk cId="1384286971" sldId="230717678"/>
            <ac:grpSpMk id="84" creationId="{6FB24E45-DBB2-4FB2-99D5-3735D12E0F91}"/>
          </ac:grpSpMkLst>
        </pc:grpChg>
        <pc:grpChg chg="del">
          <ac:chgData name="Manal El Bakkouri" userId="8b130982-2e3f-4164-b881-fd3a2e4b2453" providerId="ADAL" clId="{4457FA57-250B-44AC-8655-05D46C5A3D8A}" dt="2023-06-01T19:52:14.853" v="2908" actId="478"/>
          <ac:grpSpMkLst>
            <pc:docMk/>
            <pc:sldMk cId="1384286971" sldId="230717678"/>
            <ac:grpSpMk id="88" creationId="{2872A3E1-00EA-4760-984A-993A493FF33A}"/>
          </ac:grpSpMkLst>
        </pc:grpChg>
        <pc:grpChg chg="add del mod">
          <ac:chgData name="Manal El Bakkouri" userId="8b130982-2e3f-4164-b881-fd3a2e4b2453" providerId="ADAL" clId="{4457FA57-250B-44AC-8655-05D46C5A3D8A}" dt="2023-06-01T20:43:58.789" v="3370"/>
          <ac:grpSpMkLst>
            <pc:docMk/>
            <pc:sldMk cId="1384286971" sldId="230717678"/>
            <ac:grpSpMk id="97" creationId="{113F429E-D33A-435F-8810-409D1DA302B7}"/>
          </ac:grpSpMkLst>
        </pc:grpChg>
        <pc:grpChg chg="del">
          <ac:chgData name="Manal El Bakkouri" userId="8b130982-2e3f-4164-b881-fd3a2e4b2453" providerId="ADAL" clId="{4457FA57-250B-44AC-8655-05D46C5A3D8A}" dt="2023-06-01T19:52:13.420" v="2907" actId="478"/>
          <ac:grpSpMkLst>
            <pc:docMk/>
            <pc:sldMk cId="1384286971" sldId="230717678"/>
            <ac:grpSpMk id="98" creationId="{9E6D4970-2A9A-48F5-A7F0-29C2029FF1C4}"/>
          </ac:grpSpMkLst>
        </pc:grpChg>
        <pc:grpChg chg="del">
          <ac:chgData name="Manal El Bakkouri" userId="8b130982-2e3f-4164-b881-fd3a2e4b2453" providerId="ADAL" clId="{4457FA57-250B-44AC-8655-05D46C5A3D8A}" dt="2023-06-01T19:52:15.856" v="2909" actId="478"/>
          <ac:grpSpMkLst>
            <pc:docMk/>
            <pc:sldMk cId="1384286971" sldId="230717678"/>
            <ac:grpSpMk id="103" creationId="{F1552CFF-DD49-4E66-B289-5DC6FB4E49A8}"/>
          </ac:grpSpMkLst>
        </pc:grpChg>
        <pc:grpChg chg="del">
          <ac:chgData name="Manal El Bakkouri" userId="8b130982-2e3f-4164-b881-fd3a2e4b2453" providerId="ADAL" clId="{4457FA57-250B-44AC-8655-05D46C5A3D8A}" dt="2023-06-01T19:52:17.217" v="2910" actId="478"/>
          <ac:grpSpMkLst>
            <pc:docMk/>
            <pc:sldMk cId="1384286971" sldId="230717678"/>
            <ac:grpSpMk id="113" creationId="{76F92B60-8904-4FD9-9037-F137E345BBDA}"/>
          </ac:grpSpMkLst>
        </pc:grpChg>
        <pc:grpChg chg="add del mod">
          <ac:chgData name="Manal El Bakkouri" userId="8b130982-2e3f-4164-b881-fd3a2e4b2453" providerId="ADAL" clId="{4457FA57-250B-44AC-8655-05D46C5A3D8A}" dt="2023-06-01T20:43:58.789" v="3370"/>
          <ac:grpSpMkLst>
            <pc:docMk/>
            <pc:sldMk cId="1384286971" sldId="230717678"/>
            <ac:grpSpMk id="123" creationId="{BCA599C5-83EB-4408-A3AA-ABDDB7911085}"/>
          </ac:grpSpMkLst>
        </pc:grpChg>
        <pc:grpChg chg="add del mod">
          <ac:chgData name="Manal El Bakkouri" userId="8b130982-2e3f-4164-b881-fd3a2e4b2453" providerId="ADAL" clId="{4457FA57-250B-44AC-8655-05D46C5A3D8A}" dt="2023-06-01T20:43:58.789" v="3370"/>
          <ac:grpSpMkLst>
            <pc:docMk/>
            <pc:sldMk cId="1384286971" sldId="230717678"/>
            <ac:grpSpMk id="130" creationId="{EDD2D227-79AB-411D-B21A-4E2826131A4B}"/>
          </ac:grpSpMkLst>
        </pc:grpChg>
        <pc:grpChg chg="add del mod">
          <ac:chgData name="Manal El Bakkouri" userId="8b130982-2e3f-4164-b881-fd3a2e4b2453" providerId="ADAL" clId="{4457FA57-250B-44AC-8655-05D46C5A3D8A}" dt="2023-06-01T20:43:58.789" v="3370"/>
          <ac:grpSpMkLst>
            <pc:docMk/>
            <pc:sldMk cId="1384286971" sldId="230717678"/>
            <ac:grpSpMk id="142" creationId="{474ECCEC-BF69-4271-89D3-32AF0AD79D13}"/>
          </ac:grpSpMkLst>
        </pc:grpChg>
        <pc:grpChg chg="add del mod">
          <ac:chgData name="Manal El Bakkouri" userId="8b130982-2e3f-4164-b881-fd3a2e4b2453" providerId="ADAL" clId="{4457FA57-250B-44AC-8655-05D46C5A3D8A}" dt="2023-06-01T20:43:58.789" v="3370"/>
          <ac:grpSpMkLst>
            <pc:docMk/>
            <pc:sldMk cId="1384286971" sldId="230717678"/>
            <ac:grpSpMk id="161" creationId="{BBB9CCAA-7F14-477A-A6D0-D715D57416E1}"/>
          </ac:grpSpMkLst>
        </pc:grpChg>
        <pc:grpChg chg="add del mod">
          <ac:chgData name="Manal El Bakkouri" userId="8b130982-2e3f-4164-b881-fd3a2e4b2453" providerId="ADAL" clId="{4457FA57-250B-44AC-8655-05D46C5A3D8A}" dt="2023-06-01T20:43:58.789" v="3370"/>
          <ac:grpSpMkLst>
            <pc:docMk/>
            <pc:sldMk cId="1384286971" sldId="230717678"/>
            <ac:grpSpMk id="164" creationId="{90079640-6276-4972-B357-2E4137234907}"/>
          </ac:grpSpMkLst>
        </pc:grpChg>
        <pc:grpChg chg="add del mod">
          <ac:chgData name="Manal El Bakkouri" userId="8b130982-2e3f-4164-b881-fd3a2e4b2453" providerId="ADAL" clId="{4457FA57-250B-44AC-8655-05D46C5A3D8A}" dt="2023-06-01T20:43:58.789" v="3370"/>
          <ac:grpSpMkLst>
            <pc:docMk/>
            <pc:sldMk cId="1384286971" sldId="230717678"/>
            <ac:grpSpMk id="167" creationId="{0DA3B2FD-9DBE-403B-9767-E1FCEA2C69A5}"/>
          </ac:grpSpMkLst>
        </pc:grpChg>
        <pc:grpChg chg="add del mod">
          <ac:chgData name="Manal El Bakkouri" userId="8b130982-2e3f-4164-b881-fd3a2e4b2453" providerId="ADAL" clId="{4457FA57-250B-44AC-8655-05D46C5A3D8A}" dt="2023-06-01T20:43:58.789" v="3370"/>
          <ac:grpSpMkLst>
            <pc:docMk/>
            <pc:sldMk cId="1384286971" sldId="230717678"/>
            <ac:grpSpMk id="170" creationId="{9BC9D579-17E1-45D4-A7C5-67395D8D1537}"/>
          </ac:grpSpMkLst>
        </pc:grpChg>
        <pc:grpChg chg="add del mod">
          <ac:chgData name="Manal El Bakkouri" userId="8b130982-2e3f-4164-b881-fd3a2e4b2453" providerId="ADAL" clId="{4457FA57-250B-44AC-8655-05D46C5A3D8A}" dt="2023-06-01T20:43:58.789" v="3370"/>
          <ac:grpSpMkLst>
            <pc:docMk/>
            <pc:sldMk cId="1384286971" sldId="230717678"/>
            <ac:grpSpMk id="173" creationId="{76833EBF-F214-4B25-A0D2-1DD446F7060A}"/>
          </ac:grpSpMkLst>
        </pc:grpChg>
        <pc:grpChg chg="add del mod">
          <ac:chgData name="Manal El Bakkouri" userId="8b130982-2e3f-4164-b881-fd3a2e4b2453" providerId="ADAL" clId="{4457FA57-250B-44AC-8655-05D46C5A3D8A}" dt="2023-06-01T20:43:58.789" v="3370"/>
          <ac:grpSpMkLst>
            <pc:docMk/>
            <pc:sldMk cId="1384286971" sldId="230717678"/>
            <ac:grpSpMk id="176" creationId="{56015D96-8484-462F-83D5-E046DFE9B2D5}"/>
          </ac:grpSpMkLst>
        </pc:grpChg>
        <pc:grpChg chg="add mod">
          <ac:chgData name="Manal El Bakkouri" userId="8b130982-2e3f-4164-b881-fd3a2e4b2453" providerId="ADAL" clId="{4457FA57-250B-44AC-8655-05D46C5A3D8A}" dt="2023-06-01T20:44:17.032" v="3373" actId="1076"/>
          <ac:grpSpMkLst>
            <pc:docMk/>
            <pc:sldMk cId="1384286971" sldId="230717678"/>
            <ac:grpSpMk id="179" creationId="{A88D32F9-A61D-4EA3-BD03-88DC8D790FA5}"/>
          </ac:grpSpMkLst>
        </pc:grpChg>
        <pc:grpChg chg="add del mod">
          <ac:chgData name="Manal El Bakkouri" userId="8b130982-2e3f-4164-b881-fd3a2e4b2453" providerId="ADAL" clId="{4457FA57-250B-44AC-8655-05D46C5A3D8A}" dt="2023-06-02T09:29:12.563" v="4130" actId="478"/>
          <ac:grpSpMkLst>
            <pc:docMk/>
            <pc:sldMk cId="1384286971" sldId="230717678"/>
            <ac:grpSpMk id="186" creationId="{5F33E25D-ABE9-4E8F-8A6F-4A3CCCC4B14F}"/>
          </ac:grpSpMkLst>
        </pc:grpChg>
        <pc:grpChg chg="add del mod">
          <ac:chgData name="Manal El Bakkouri" userId="8b130982-2e3f-4164-b881-fd3a2e4b2453" providerId="ADAL" clId="{4457FA57-250B-44AC-8655-05D46C5A3D8A}" dt="2023-06-02T09:29:12.563" v="4130" actId="478"/>
          <ac:grpSpMkLst>
            <pc:docMk/>
            <pc:sldMk cId="1384286971" sldId="230717678"/>
            <ac:grpSpMk id="197" creationId="{6F275CF8-48E0-4EFF-A442-FE18771AAF48}"/>
          </ac:grpSpMkLst>
        </pc:grpChg>
        <pc:grpChg chg="add del mod">
          <ac:chgData name="Manal El Bakkouri" userId="8b130982-2e3f-4164-b881-fd3a2e4b2453" providerId="ADAL" clId="{4457FA57-250B-44AC-8655-05D46C5A3D8A}" dt="2023-06-02T09:29:12.563" v="4130" actId="478"/>
          <ac:grpSpMkLst>
            <pc:docMk/>
            <pc:sldMk cId="1384286971" sldId="230717678"/>
            <ac:grpSpMk id="204" creationId="{87B242A8-A867-4C54-8D2C-1D66F0752934}"/>
          </ac:grpSpMkLst>
        </pc:grpChg>
        <pc:grpChg chg="add del mod">
          <ac:chgData name="Manal El Bakkouri" userId="8b130982-2e3f-4164-b881-fd3a2e4b2453" providerId="ADAL" clId="{4457FA57-250B-44AC-8655-05D46C5A3D8A}" dt="2023-06-02T09:29:12.563" v="4130" actId="478"/>
          <ac:grpSpMkLst>
            <pc:docMk/>
            <pc:sldMk cId="1384286971" sldId="230717678"/>
            <ac:grpSpMk id="215" creationId="{1F058373-2274-4583-9DA6-DCED3E21738F}"/>
          </ac:grpSpMkLst>
        </pc:grpChg>
        <pc:grpChg chg="add del mod topLvl">
          <ac:chgData name="Manal El Bakkouri" userId="8b130982-2e3f-4164-b881-fd3a2e4b2453" providerId="ADAL" clId="{4457FA57-250B-44AC-8655-05D46C5A3D8A}" dt="2023-06-02T09:29:12.563" v="4130" actId="478"/>
          <ac:grpSpMkLst>
            <pc:docMk/>
            <pc:sldMk cId="1384286971" sldId="230717678"/>
            <ac:grpSpMk id="222" creationId="{7936A507-DE05-4618-8A9F-BAC9821D371E}"/>
          </ac:grpSpMkLst>
        </pc:grpChg>
        <pc:grpChg chg="add del mod topLvl">
          <ac:chgData name="Manal El Bakkouri" userId="8b130982-2e3f-4164-b881-fd3a2e4b2453" providerId="ADAL" clId="{4457FA57-250B-44AC-8655-05D46C5A3D8A}" dt="2023-06-02T09:29:12.563" v="4130" actId="478"/>
          <ac:grpSpMkLst>
            <pc:docMk/>
            <pc:sldMk cId="1384286971" sldId="230717678"/>
            <ac:grpSpMk id="233" creationId="{C7C367E7-C4EB-42EE-A8D7-7CA6A8082F5B}"/>
          </ac:grpSpMkLst>
        </pc:grpChg>
        <pc:grpChg chg="add del mod">
          <ac:chgData name="Manal El Bakkouri" userId="8b130982-2e3f-4164-b881-fd3a2e4b2453" providerId="ADAL" clId="{4457FA57-250B-44AC-8655-05D46C5A3D8A}" dt="2023-06-01T20:57:30.581" v="3508" actId="478"/>
          <ac:grpSpMkLst>
            <pc:docMk/>
            <pc:sldMk cId="1384286971" sldId="230717678"/>
            <ac:grpSpMk id="252" creationId="{F918C230-9B03-48B6-9440-C13A01D6FF57}"/>
          </ac:grpSpMkLst>
        </pc:grpChg>
        <pc:grpChg chg="add del mod">
          <ac:chgData name="Manal El Bakkouri" userId="8b130982-2e3f-4164-b881-fd3a2e4b2453" providerId="ADAL" clId="{4457FA57-250B-44AC-8655-05D46C5A3D8A}" dt="2023-06-01T20:58:44.671" v="3547" actId="478"/>
          <ac:grpSpMkLst>
            <pc:docMk/>
            <pc:sldMk cId="1384286971" sldId="230717678"/>
            <ac:grpSpMk id="255" creationId="{B603ADB0-1E68-41CC-9198-95EF94C52BE1}"/>
          </ac:grpSpMkLst>
        </pc:grpChg>
        <pc:grpChg chg="add del mod">
          <ac:chgData name="Manal El Bakkouri" userId="8b130982-2e3f-4164-b881-fd3a2e4b2453" providerId="ADAL" clId="{4457FA57-250B-44AC-8655-05D46C5A3D8A}" dt="2023-06-01T20:59:37.084" v="3555" actId="478"/>
          <ac:grpSpMkLst>
            <pc:docMk/>
            <pc:sldMk cId="1384286971" sldId="230717678"/>
            <ac:grpSpMk id="258" creationId="{6BD0AE59-9B4D-464B-A514-CB437FB61686}"/>
          </ac:grpSpMkLst>
        </pc:grpChg>
        <pc:grpChg chg="add del mod">
          <ac:chgData name="Manal El Bakkouri" userId="8b130982-2e3f-4164-b881-fd3a2e4b2453" providerId="ADAL" clId="{4457FA57-250B-44AC-8655-05D46C5A3D8A}" dt="2023-06-01T20:50:03.460" v="3451" actId="478"/>
          <ac:grpSpMkLst>
            <pc:docMk/>
            <pc:sldMk cId="1384286971" sldId="230717678"/>
            <ac:grpSpMk id="261" creationId="{5F40C1E7-FC41-4442-83A3-03249B3CCC1A}"/>
          </ac:grpSpMkLst>
        </pc:grpChg>
        <pc:grpChg chg="add del mod">
          <ac:chgData name="Manal El Bakkouri" userId="8b130982-2e3f-4164-b881-fd3a2e4b2453" providerId="ADAL" clId="{4457FA57-250B-44AC-8655-05D46C5A3D8A}" dt="2023-06-01T20:50:03.460" v="3451" actId="478"/>
          <ac:grpSpMkLst>
            <pc:docMk/>
            <pc:sldMk cId="1384286971" sldId="230717678"/>
            <ac:grpSpMk id="264" creationId="{2ACD0BCD-852A-4E21-AC1B-42E6686B8D28}"/>
          </ac:grpSpMkLst>
        </pc:grpChg>
        <pc:grpChg chg="add del mod">
          <ac:chgData name="Manal El Bakkouri" userId="8b130982-2e3f-4164-b881-fd3a2e4b2453" providerId="ADAL" clId="{4457FA57-250B-44AC-8655-05D46C5A3D8A}" dt="2023-06-01T20:50:03.460" v="3451" actId="478"/>
          <ac:grpSpMkLst>
            <pc:docMk/>
            <pc:sldMk cId="1384286971" sldId="230717678"/>
            <ac:grpSpMk id="267" creationId="{32829701-FAA2-4746-8A5F-28DBCA8D3B17}"/>
          </ac:grpSpMkLst>
        </pc:grpChg>
        <pc:grpChg chg="add del mod">
          <ac:chgData name="Manal El Bakkouri" userId="8b130982-2e3f-4164-b881-fd3a2e4b2453" providerId="ADAL" clId="{4457FA57-250B-44AC-8655-05D46C5A3D8A}" dt="2023-06-01T21:00:50.662" v="3566" actId="165"/>
          <ac:grpSpMkLst>
            <pc:docMk/>
            <pc:sldMk cId="1384286971" sldId="230717678"/>
            <ac:grpSpMk id="271" creationId="{9571DA16-B620-41FD-BF30-1597E094C440}"/>
          </ac:grpSpMkLst>
        </pc:grpChg>
        <pc:grpChg chg="del mod topLvl">
          <ac:chgData name="Manal El Bakkouri" userId="8b130982-2e3f-4164-b881-fd3a2e4b2453" providerId="ADAL" clId="{4457FA57-250B-44AC-8655-05D46C5A3D8A}" dt="2023-06-02T09:29:12.563" v="4130" actId="478"/>
          <ac:grpSpMkLst>
            <pc:docMk/>
            <pc:sldMk cId="1384286971" sldId="230717678"/>
            <ac:grpSpMk id="275" creationId="{DE15EE6C-EED8-40D9-8F8E-ACFE8AADFCBA}"/>
          </ac:grpSpMkLst>
        </pc:grpChg>
        <pc:grpChg chg="del mod topLvl">
          <ac:chgData name="Manal El Bakkouri" userId="8b130982-2e3f-4164-b881-fd3a2e4b2453" providerId="ADAL" clId="{4457FA57-250B-44AC-8655-05D46C5A3D8A}" dt="2023-06-02T09:29:12.563" v="4130" actId="478"/>
          <ac:grpSpMkLst>
            <pc:docMk/>
            <pc:sldMk cId="1384286971" sldId="230717678"/>
            <ac:grpSpMk id="276" creationId="{F32E8A98-13A2-48A7-BE94-A23D369B56F0}"/>
          </ac:grpSpMkLst>
        </pc:grpChg>
        <pc:grpChg chg="del mod topLvl">
          <ac:chgData name="Manal El Bakkouri" userId="8b130982-2e3f-4164-b881-fd3a2e4b2453" providerId="ADAL" clId="{4457FA57-250B-44AC-8655-05D46C5A3D8A}" dt="2023-06-01T21:00:56.531" v="3567" actId="478"/>
          <ac:grpSpMkLst>
            <pc:docMk/>
            <pc:sldMk cId="1384286971" sldId="230717678"/>
            <ac:grpSpMk id="279" creationId="{78BD7C9D-AA4A-420B-B175-BAFB3BE038F1}"/>
          </ac:grpSpMkLst>
        </pc:grpChg>
        <pc:grpChg chg="add del mod">
          <ac:chgData name="Manal El Bakkouri" userId="8b130982-2e3f-4164-b881-fd3a2e4b2453" providerId="ADAL" clId="{4457FA57-250B-44AC-8655-05D46C5A3D8A}" dt="2023-06-01T21:01:12.195" v="3570" actId="165"/>
          <ac:grpSpMkLst>
            <pc:docMk/>
            <pc:sldMk cId="1384286971" sldId="230717678"/>
            <ac:grpSpMk id="295" creationId="{9E0432C5-01FA-4FC4-B17D-B92CF981D190}"/>
          </ac:grpSpMkLst>
        </pc:grpChg>
        <pc:grpChg chg="del mod topLvl">
          <ac:chgData name="Manal El Bakkouri" userId="8b130982-2e3f-4164-b881-fd3a2e4b2453" providerId="ADAL" clId="{4457FA57-250B-44AC-8655-05D46C5A3D8A}" dt="2023-06-02T09:29:12.563" v="4130" actId="478"/>
          <ac:grpSpMkLst>
            <pc:docMk/>
            <pc:sldMk cId="1384286971" sldId="230717678"/>
            <ac:grpSpMk id="299" creationId="{D953461C-ECF6-4D35-ABB1-A2629150F891}"/>
          </ac:grpSpMkLst>
        </pc:grpChg>
        <pc:grpChg chg="del mod topLvl">
          <ac:chgData name="Manal El Bakkouri" userId="8b130982-2e3f-4164-b881-fd3a2e4b2453" providerId="ADAL" clId="{4457FA57-250B-44AC-8655-05D46C5A3D8A}" dt="2023-06-02T09:29:12.563" v="4130" actId="478"/>
          <ac:grpSpMkLst>
            <pc:docMk/>
            <pc:sldMk cId="1384286971" sldId="230717678"/>
            <ac:grpSpMk id="300" creationId="{8D88BF56-77DB-47D6-9FF6-B2CD74E5ACE9}"/>
          </ac:grpSpMkLst>
        </pc:grpChg>
        <pc:grpChg chg="del mod topLvl">
          <ac:chgData name="Manal El Bakkouri" userId="8b130982-2e3f-4164-b881-fd3a2e4b2453" providerId="ADAL" clId="{4457FA57-250B-44AC-8655-05D46C5A3D8A}" dt="2023-06-01T21:01:16.976" v="3571" actId="478"/>
          <ac:grpSpMkLst>
            <pc:docMk/>
            <pc:sldMk cId="1384286971" sldId="230717678"/>
            <ac:grpSpMk id="303" creationId="{E62CA290-42BD-44D3-8ECF-868BFA9DC481}"/>
          </ac:grpSpMkLst>
        </pc:grpChg>
        <pc:picChg chg="del">
          <ac:chgData name="Manal El Bakkouri" userId="8b130982-2e3f-4164-b881-fd3a2e4b2453" providerId="ADAL" clId="{4457FA57-250B-44AC-8655-05D46C5A3D8A}" dt="2023-06-01T20:26:24.833" v="3233" actId="478"/>
          <ac:picMkLst>
            <pc:docMk/>
            <pc:sldMk cId="1384286971" sldId="230717678"/>
            <ac:picMk id="4" creationId="{31D9D18B-853C-4129-8EB6-3F540F887FCF}"/>
          </ac:picMkLst>
        </pc:picChg>
        <pc:picChg chg="add del mod">
          <ac:chgData name="Manal El Bakkouri" userId="8b130982-2e3f-4164-b881-fd3a2e4b2453" providerId="ADAL" clId="{4457FA57-250B-44AC-8655-05D46C5A3D8A}" dt="2023-06-01T20:36:48.603" v="3341" actId="478"/>
          <ac:picMkLst>
            <pc:docMk/>
            <pc:sldMk cId="1384286971" sldId="230717678"/>
            <ac:picMk id="6" creationId="{78E1C778-A1A9-4982-A6F0-765BD6B8646C}"/>
          </ac:picMkLst>
        </pc:picChg>
        <pc:picChg chg="add del mod">
          <ac:chgData name="Manal El Bakkouri" userId="8b130982-2e3f-4164-b881-fd3a2e4b2453" providerId="ADAL" clId="{4457FA57-250B-44AC-8655-05D46C5A3D8A}" dt="2023-06-01T20:39:15.932" v="3353" actId="478"/>
          <ac:picMkLst>
            <pc:docMk/>
            <pc:sldMk cId="1384286971" sldId="230717678"/>
            <ac:picMk id="8" creationId="{2BBBE246-B372-45FB-96A4-37D372BF2DE3}"/>
          </ac:picMkLst>
        </pc:picChg>
        <pc:picChg chg="add del mod">
          <ac:chgData name="Manal El Bakkouri" userId="8b130982-2e3f-4164-b881-fd3a2e4b2453" providerId="ADAL" clId="{4457FA57-250B-44AC-8655-05D46C5A3D8A}" dt="2023-06-01T21:03:49.688" v="3589" actId="478"/>
          <ac:picMkLst>
            <pc:docMk/>
            <pc:sldMk cId="1384286971" sldId="230717678"/>
            <ac:picMk id="10" creationId="{90401B66-8202-444D-AE62-6E20AC93A874}"/>
          </ac:picMkLst>
        </pc:picChg>
        <pc:picChg chg="add del mod">
          <ac:chgData name="Manal El Bakkouri" userId="8b130982-2e3f-4164-b881-fd3a2e4b2453" providerId="ADAL" clId="{4457FA57-250B-44AC-8655-05D46C5A3D8A}" dt="2023-06-01T21:03:48.774" v="3588" actId="478"/>
          <ac:picMkLst>
            <pc:docMk/>
            <pc:sldMk cId="1384286971" sldId="230717678"/>
            <ac:picMk id="12" creationId="{ECB9EA54-1E7D-4C41-B934-C8A70D797E4B}"/>
          </ac:picMkLst>
        </pc:picChg>
        <pc:picChg chg="add del mod">
          <ac:chgData name="Manal El Bakkouri" userId="8b130982-2e3f-4164-b881-fd3a2e4b2453" providerId="ADAL" clId="{4457FA57-250B-44AC-8655-05D46C5A3D8A}" dt="2023-06-01T20:57:39.230" v="3545" actId="1036"/>
          <ac:picMkLst>
            <pc:docMk/>
            <pc:sldMk cId="1384286971" sldId="230717678"/>
            <ac:picMk id="24" creationId="{2D2C3054-2D7A-469B-8216-075534B1DF29}"/>
          </ac:picMkLst>
        </pc:picChg>
        <pc:picChg chg="add mod">
          <ac:chgData name="Manal El Bakkouri" userId="8b130982-2e3f-4164-b881-fd3a2e4b2453" providerId="ADAL" clId="{4457FA57-250B-44AC-8655-05D46C5A3D8A}" dt="2023-06-01T20:59:22.964" v="3552" actId="1076"/>
          <ac:picMkLst>
            <pc:docMk/>
            <pc:sldMk cId="1384286971" sldId="230717678"/>
            <ac:picMk id="26" creationId="{DCA36B17-D25C-444A-A6B6-28D4B4B06C01}"/>
          </ac:picMkLst>
        </pc:picChg>
        <pc:picChg chg="add mod">
          <ac:chgData name="Manal El Bakkouri" userId="8b130982-2e3f-4164-b881-fd3a2e4b2453" providerId="ADAL" clId="{4457FA57-250B-44AC-8655-05D46C5A3D8A}" dt="2023-06-01T21:00:08.987" v="3561" actId="1076"/>
          <ac:picMkLst>
            <pc:docMk/>
            <pc:sldMk cId="1384286971" sldId="230717678"/>
            <ac:picMk id="28" creationId="{45ADA4EF-0402-431D-B481-E48973DF36F6}"/>
          </ac:picMkLst>
        </pc:picChg>
        <pc:picChg chg="add del mod">
          <ac:chgData name="Manal El Bakkouri" userId="8b130982-2e3f-4164-b881-fd3a2e4b2453" providerId="ADAL" clId="{4457FA57-250B-44AC-8655-05D46C5A3D8A}" dt="2023-06-06T09:33:15.489" v="9157" actId="478"/>
          <ac:picMkLst>
            <pc:docMk/>
            <pc:sldMk cId="1384286971" sldId="230717678"/>
            <ac:picMk id="30" creationId="{BF491D0C-38A4-4AA2-BA19-BE8647810F1B}"/>
          </ac:picMkLst>
        </pc:picChg>
        <pc:picChg chg="add mod">
          <ac:chgData name="Manal El Bakkouri" userId="8b130982-2e3f-4164-b881-fd3a2e4b2453" providerId="ADAL" clId="{4457FA57-250B-44AC-8655-05D46C5A3D8A}" dt="2023-06-06T09:33:34.296" v="9160" actId="1076"/>
          <ac:picMkLst>
            <pc:docMk/>
            <pc:sldMk cId="1384286971" sldId="230717678"/>
            <ac:picMk id="32" creationId="{BFD1551C-3003-4074-96A8-71BCFEE5E1CD}"/>
          </ac:picMkLst>
        </pc:picChg>
        <pc:picChg chg="add del mod modCrop">
          <ac:chgData name="Manal El Bakkouri" userId="8b130982-2e3f-4164-b881-fd3a2e4b2453" providerId="ADAL" clId="{4457FA57-250B-44AC-8655-05D46C5A3D8A}" dt="2023-06-01T20:40:32.976" v="3365" actId="478"/>
          <ac:picMkLst>
            <pc:docMk/>
            <pc:sldMk cId="1384286971" sldId="230717678"/>
            <ac:picMk id="65" creationId="{53B430CB-066B-420E-BC0D-80EC01C230EB}"/>
          </ac:picMkLst>
        </pc:picChg>
        <pc:picChg chg="mod">
          <ac:chgData name="Manal El Bakkouri" userId="8b130982-2e3f-4164-b881-fd3a2e4b2453" providerId="ADAL" clId="{4457FA57-250B-44AC-8655-05D46C5A3D8A}" dt="2023-06-06T09:32:14.009" v="9148" actId="1076"/>
          <ac:picMkLst>
            <pc:docMk/>
            <pc:sldMk cId="1384286971" sldId="230717678"/>
            <ac:picMk id="136" creationId="{1E42EEE4-355B-4F6D-BDBC-DE36D257FAAF}"/>
          </ac:picMkLst>
        </pc:picChg>
        <pc:picChg chg="add mod">
          <ac:chgData name="Manal El Bakkouri" userId="8b130982-2e3f-4164-b881-fd3a2e4b2453" providerId="ADAL" clId="{4457FA57-250B-44AC-8655-05D46C5A3D8A}" dt="2023-06-06T09:33:26.165" v="9159" actId="571"/>
          <ac:picMkLst>
            <pc:docMk/>
            <pc:sldMk cId="1384286971" sldId="230717678"/>
            <ac:picMk id="324" creationId="{4CE10B50-D2DE-45CE-9255-11B2AEE0AD8A}"/>
          </ac:picMkLst>
        </pc:picChg>
        <pc:picChg chg="add mod">
          <ac:chgData name="Manal El Bakkouri" userId="8b130982-2e3f-4164-b881-fd3a2e4b2453" providerId="ADAL" clId="{4457FA57-250B-44AC-8655-05D46C5A3D8A}" dt="2023-06-06T09:33:42.298" v="9162" actId="1076"/>
          <ac:picMkLst>
            <pc:docMk/>
            <pc:sldMk cId="1384286971" sldId="230717678"/>
            <ac:picMk id="327" creationId="{CC54CBFE-459D-40EB-A401-572AF013F5AE}"/>
          </ac:picMkLst>
        </pc:picChg>
      </pc:sldChg>
      <pc:sldChg chg="addSp delSp modSp add mod modAnim modNotesTx">
        <pc:chgData name="Manal El Bakkouri" userId="8b130982-2e3f-4164-b881-fd3a2e4b2453" providerId="ADAL" clId="{4457FA57-250B-44AC-8655-05D46C5A3D8A}" dt="2023-06-09T11:29:57.940" v="21763"/>
        <pc:sldMkLst>
          <pc:docMk/>
          <pc:sldMk cId="1796768274" sldId="230717679"/>
        </pc:sldMkLst>
        <pc:spChg chg="del">
          <ac:chgData name="Manal El Bakkouri" userId="8b130982-2e3f-4164-b881-fd3a2e4b2453" providerId="ADAL" clId="{4457FA57-250B-44AC-8655-05D46C5A3D8A}" dt="2023-06-09T11:29:57.646" v="21762" actId="478"/>
          <ac:spMkLst>
            <pc:docMk/>
            <pc:sldMk cId="1796768274" sldId="230717679"/>
            <ac:spMk id="14" creationId="{B08DFD07-6E33-4072-823A-52E54D4C1D97}"/>
          </ac:spMkLst>
        </pc:spChg>
        <pc:spChg chg="del">
          <ac:chgData name="Manal El Bakkouri" userId="8b130982-2e3f-4164-b881-fd3a2e4b2453" providerId="ADAL" clId="{4457FA57-250B-44AC-8655-05D46C5A3D8A}" dt="2023-06-09T11:29:57.646" v="21762" actId="478"/>
          <ac:spMkLst>
            <pc:docMk/>
            <pc:sldMk cId="1796768274" sldId="230717679"/>
            <ac:spMk id="15" creationId="{FB7A3366-B924-45F5-A887-21AFF439AF4F}"/>
          </ac:spMkLst>
        </pc:spChg>
        <pc:spChg chg="del">
          <ac:chgData name="Manal El Bakkouri" userId="8b130982-2e3f-4164-b881-fd3a2e4b2453" providerId="ADAL" clId="{4457FA57-250B-44AC-8655-05D46C5A3D8A}" dt="2023-06-09T11:29:57.646" v="21762" actId="478"/>
          <ac:spMkLst>
            <pc:docMk/>
            <pc:sldMk cId="1796768274" sldId="230717679"/>
            <ac:spMk id="16" creationId="{A8B90A34-D563-4612-8810-724F1BC01C39}"/>
          </ac:spMkLst>
        </pc:spChg>
        <pc:spChg chg="add mod">
          <ac:chgData name="Manal El Bakkouri" userId="8b130982-2e3f-4164-b881-fd3a2e4b2453" providerId="ADAL" clId="{4457FA57-250B-44AC-8655-05D46C5A3D8A}" dt="2023-06-09T11:29:57.940" v="21763"/>
          <ac:spMkLst>
            <pc:docMk/>
            <pc:sldMk cId="1796768274" sldId="230717679"/>
            <ac:spMk id="48" creationId="{7B64BF32-1F77-4083-9B1A-2CBAABE12EFD}"/>
          </ac:spMkLst>
        </pc:spChg>
        <pc:spChg chg="add mod">
          <ac:chgData name="Manal El Bakkouri" userId="8b130982-2e3f-4164-b881-fd3a2e4b2453" providerId="ADAL" clId="{4457FA57-250B-44AC-8655-05D46C5A3D8A}" dt="2023-06-09T11:29:57.940" v="21763"/>
          <ac:spMkLst>
            <pc:docMk/>
            <pc:sldMk cId="1796768274" sldId="230717679"/>
            <ac:spMk id="49" creationId="{1D3E52B6-45FA-4681-879F-4C661A22EA65}"/>
          </ac:spMkLst>
        </pc:spChg>
        <pc:spChg chg="add mod">
          <ac:chgData name="Manal El Bakkouri" userId="8b130982-2e3f-4164-b881-fd3a2e4b2453" providerId="ADAL" clId="{4457FA57-250B-44AC-8655-05D46C5A3D8A}" dt="2023-06-09T11:29:57.940" v="21763"/>
          <ac:spMkLst>
            <pc:docMk/>
            <pc:sldMk cId="1796768274" sldId="230717679"/>
            <ac:spMk id="50" creationId="{2FAB07FF-61C3-473C-AF13-B6CAACAB58DF}"/>
          </ac:spMkLst>
        </pc:spChg>
        <pc:spChg chg="add mod">
          <ac:chgData name="Manal El Bakkouri" userId="8b130982-2e3f-4164-b881-fd3a2e4b2453" providerId="ADAL" clId="{4457FA57-250B-44AC-8655-05D46C5A3D8A}" dt="2023-06-09T11:29:57.940" v="21763"/>
          <ac:spMkLst>
            <pc:docMk/>
            <pc:sldMk cId="1796768274" sldId="230717679"/>
            <ac:spMk id="51" creationId="{00E5496B-444A-4873-92CC-0C692897DCB8}"/>
          </ac:spMkLst>
        </pc:spChg>
        <pc:spChg chg="del">
          <ac:chgData name="Manal El Bakkouri" userId="8b130982-2e3f-4164-b881-fd3a2e4b2453" providerId="ADAL" clId="{4457FA57-250B-44AC-8655-05D46C5A3D8A}" dt="2023-06-02T15:14:49.808" v="5457" actId="478"/>
          <ac:spMkLst>
            <pc:docMk/>
            <pc:sldMk cId="1796768274" sldId="230717679"/>
            <ac:spMk id="56" creationId="{B6AD6CD7-EA81-4489-8629-B71DD78B0A16}"/>
          </ac:spMkLst>
        </pc:spChg>
        <pc:spChg chg="add mod">
          <ac:chgData name="Manal El Bakkouri" userId="8b130982-2e3f-4164-b881-fd3a2e4b2453" providerId="ADAL" clId="{4457FA57-250B-44AC-8655-05D46C5A3D8A}" dt="2023-06-02T15:14:50.136" v="5458"/>
          <ac:spMkLst>
            <pc:docMk/>
            <pc:sldMk cId="1796768274" sldId="230717679"/>
            <ac:spMk id="125" creationId="{B13A2A16-8C2E-481C-A667-CF9C7C4FEC51}"/>
          </ac:spMkLst>
        </pc:spChg>
        <pc:spChg chg="add del mod">
          <ac:chgData name="Manal El Bakkouri" userId="8b130982-2e3f-4164-b881-fd3a2e4b2453" providerId="ADAL" clId="{4457FA57-250B-44AC-8655-05D46C5A3D8A}" dt="2023-06-04T13:13:28.383" v="7723" actId="478"/>
          <ac:spMkLst>
            <pc:docMk/>
            <pc:sldMk cId="1796768274" sldId="230717679"/>
            <ac:spMk id="126" creationId="{DC83A6E8-B70B-4E22-8C34-3128A788D5B5}"/>
          </ac:spMkLst>
        </pc:spChg>
        <pc:spChg chg="add mod">
          <ac:chgData name="Manal El Bakkouri" userId="8b130982-2e3f-4164-b881-fd3a2e4b2453" providerId="ADAL" clId="{4457FA57-250B-44AC-8655-05D46C5A3D8A}" dt="2023-06-04T13:13:28.696" v="7724"/>
          <ac:spMkLst>
            <pc:docMk/>
            <pc:sldMk cId="1796768274" sldId="230717679"/>
            <ac:spMk id="127" creationId="{23127442-D8BD-4127-98E3-CFC617786C46}"/>
          </ac:spMkLst>
        </pc:spChg>
        <pc:spChg chg="add mod">
          <ac:chgData name="Manal El Bakkouri" userId="8b130982-2e3f-4164-b881-fd3a2e4b2453" providerId="ADAL" clId="{4457FA57-250B-44AC-8655-05D46C5A3D8A}" dt="2023-06-06T09:34:09.175" v="9171"/>
          <ac:spMkLst>
            <pc:docMk/>
            <pc:sldMk cId="1796768274" sldId="230717679"/>
            <ac:spMk id="128" creationId="{BC14654A-8B22-43FE-9092-16A72F62F1D4}"/>
          </ac:spMkLst>
        </pc:spChg>
        <pc:spChg chg="add mod">
          <ac:chgData name="Manal El Bakkouri" userId="8b130982-2e3f-4164-b881-fd3a2e4b2453" providerId="ADAL" clId="{4457FA57-250B-44AC-8655-05D46C5A3D8A}" dt="2023-06-06T09:34:09.175" v="9171"/>
          <ac:spMkLst>
            <pc:docMk/>
            <pc:sldMk cId="1796768274" sldId="230717679"/>
            <ac:spMk id="129" creationId="{13C7390C-C296-484F-AB7C-223A2975E46D}"/>
          </ac:spMkLst>
        </pc:spChg>
        <pc:spChg chg="add mod">
          <ac:chgData name="Manal El Bakkouri" userId="8b130982-2e3f-4164-b881-fd3a2e4b2453" providerId="ADAL" clId="{4457FA57-250B-44AC-8655-05D46C5A3D8A}" dt="2023-06-06T09:34:09.175" v="9171"/>
          <ac:spMkLst>
            <pc:docMk/>
            <pc:sldMk cId="1796768274" sldId="230717679"/>
            <ac:spMk id="130" creationId="{6608CE72-48EE-489F-BD51-392A0CD13F69}"/>
          </ac:spMkLst>
        </pc:spChg>
        <pc:spChg chg="add mod">
          <ac:chgData name="Manal El Bakkouri" userId="8b130982-2e3f-4164-b881-fd3a2e4b2453" providerId="ADAL" clId="{4457FA57-250B-44AC-8655-05D46C5A3D8A}" dt="2023-06-06T09:34:09.175" v="9171"/>
          <ac:spMkLst>
            <pc:docMk/>
            <pc:sldMk cId="1796768274" sldId="230717679"/>
            <ac:spMk id="131" creationId="{C0D32440-338D-4FA5-ADA9-4E29E8F0AB62}"/>
          </ac:spMkLst>
        </pc:spChg>
        <pc:spChg chg="add mod">
          <ac:chgData name="Manal El Bakkouri" userId="8b130982-2e3f-4164-b881-fd3a2e4b2453" providerId="ADAL" clId="{4457FA57-250B-44AC-8655-05D46C5A3D8A}" dt="2023-06-06T09:34:09.175" v="9171"/>
          <ac:spMkLst>
            <pc:docMk/>
            <pc:sldMk cId="1796768274" sldId="230717679"/>
            <ac:spMk id="132" creationId="{EE122197-15D8-4B3E-9AE4-026BBBC459F6}"/>
          </ac:spMkLst>
        </pc:spChg>
        <pc:spChg chg="add mod">
          <ac:chgData name="Manal El Bakkouri" userId="8b130982-2e3f-4164-b881-fd3a2e4b2453" providerId="ADAL" clId="{4457FA57-250B-44AC-8655-05D46C5A3D8A}" dt="2023-06-06T09:34:09.175" v="9171"/>
          <ac:spMkLst>
            <pc:docMk/>
            <pc:sldMk cId="1796768274" sldId="230717679"/>
            <ac:spMk id="133" creationId="{BC707877-961D-44DD-9C14-F896A108270C}"/>
          </ac:spMkLst>
        </pc:spChg>
        <pc:spChg chg="add mod">
          <ac:chgData name="Manal El Bakkouri" userId="8b130982-2e3f-4164-b881-fd3a2e4b2453" providerId="ADAL" clId="{4457FA57-250B-44AC-8655-05D46C5A3D8A}" dt="2023-06-06T09:34:09.175" v="9171"/>
          <ac:spMkLst>
            <pc:docMk/>
            <pc:sldMk cId="1796768274" sldId="230717679"/>
            <ac:spMk id="134" creationId="{B46BB861-DB9E-4BFE-86D5-6F595825F172}"/>
          </ac:spMkLst>
        </pc:spChg>
        <pc:spChg chg="add mod">
          <ac:chgData name="Manal El Bakkouri" userId="8b130982-2e3f-4164-b881-fd3a2e4b2453" providerId="ADAL" clId="{4457FA57-250B-44AC-8655-05D46C5A3D8A}" dt="2023-06-06T09:34:09.175" v="9171"/>
          <ac:spMkLst>
            <pc:docMk/>
            <pc:sldMk cId="1796768274" sldId="230717679"/>
            <ac:spMk id="135" creationId="{73BCE9A8-CBAD-45F5-9822-3DB82CA9BAA0}"/>
          </ac:spMkLst>
        </pc:spChg>
        <pc:spChg chg="add mod">
          <ac:chgData name="Manal El Bakkouri" userId="8b130982-2e3f-4164-b881-fd3a2e4b2453" providerId="ADAL" clId="{4457FA57-250B-44AC-8655-05D46C5A3D8A}" dt="2023-06-06T09:34:09.175" v="9171"/>
          <ac:spMkLst>
            <pc:docMk/>
            <pc:sldMk cId="1796768274" sldId="230717679"/>
            <ac:spMk id="138" creationId="{4B92A2FC-9247-4FFE-B09C-F16470631455}"/>
          </ac:spMkLst>
        </pc:spChg>
        <pc:spChg chg="add mod">
          <ac:chgData name="Manal El Bakkouri" userId="8b130982-2e3f-4164-b881-fd3a2e4b2453" providerId="ADAL" clId="{4457FA57-250B-44AC-8655-05D46C5A3D8A}" dt="2023-06-06T09:34:09.175" v="9171"/>
          <ac:spMkLst>
            <pc:docMk/>
            <pc:sldMk cId="1796768274" sldId="230717679"/>
            <ac:spMk id="139" creationId="{60A19388-5A39-4088-9381-3FE9DF31AB3E}"/>
          </ac:spMkLst>
        </pc:spChg>
        <pc:spChg chg="mod">
          <ac:chgData name="Manal El Bakkouri" userId="8b130982-2e3f-4164-b881-fd3a2e4b2453" providerId="ADAL" clId="{4457FA57-250B-44AC-8655-05D46C5A3D8A}" dt="2023-06-01T21:02:26.177" v="3583" actId="1037"/>
          <ac:spMkLst>
            <pc:docMk/>
            <pc:sldMk cId="1796768274" sldId="230717679"/>
            <ac:spMk id="180" creationId="{5F018933-331A-4DDD-910B-FF4B614CF89E}"/>
          </ac:spMkLst>
        </pc:spChg>
        <pc:spChg chg="mod">
          <ac:chgData name="Manal El Bakkouri" userId="8b130982-2e3f-4164-b881-fd3a2e4b2453" providerId="ADAL" clId="{4457FA57-250B-44AC-8655-05D46C5A3D8A}" dt="2023-06-01T21:02:26.177" v="3583" actId="1037"/>
          <ac:spMkLst>
            <pc:docMk/>
            <pc:sldMk cId="1796768274" sldId="230717679"/>
            <ac:spMk id="181" creationId="{BDF09F37-D0AA-4BAD-B1C4-3DF7D1A5F2FC}"/>
          </ac:spMkLst>
        </pc:spChg>
        <pc:spChg chg="mod">
          <ac:chgData name="Manal El Bakkouri" userId="8b130982-2e3f-4164-b881-fd3a2e4b2453" providerId="ADAL" clId="{4457FA57-250B-44AC-8655-05D46C5A3D8A}" dt="2023-06-01T21:02:26.177" v="3583" actId="1037"/>
          <ac:spMkLst>
            <pc:docMk/>
            <pc:sldMk cId="1796768274" sldId="230717679"/>
            <ac:spMk id="182" creationId="{E723C2C8-7AC2-48D8-9BB3-23699C7D6A70}"/>
          </ac:spMkLst>
        </pc:spChg>
        <pc:spChg chg="mod topLvl">
          <ac:chgData name="Manal El Bakkouri" userId="8b130982-2e3f-4164-b881-fd3a2e4b2453" providerId="ADAL" clId="{4457FA57-250B-44AC-8655-05D46C5A3D8A}" dt="2023-06-02T09:27:22.970" v="4127" actId="165"/>
          <ac:spMkLst>
            <pc:docMk/>
            <pc:sldMk cId="1796768274" sldId="230717679"/>
            <ac:spMk id="219" creationId="{CE250EEC-ADAC-49CD-9026-A473AB009DBD}"/>
          </ac:spMkLst>
        </pc:spChg>
        <pc:spChg chg="mod topLvl">
          <ac:chgData name="Manal El Bakkouri" userId="8b130982-2e3f-4164-b881-fd3a2e4b2453" providerId="ADAL" clId="{4457FA57-250B-44AC-8655-05D46C5A3D8A}" dt="2023-06-02T09:27:22.970" v="4127" actId="165"/>
          <ac:spMkLst>
            <pc:docMk/>
            <pc:sldMk cId="1796768274" sldId="230717679"/>
            <ac:spMk id="220" creationId="{9468B8E1-D409-4D45-B105-2FECC1CA291A}"/>
          </ac:spMkLst>
        </pc:spChg>
        <pc:spChg chg="mod topLvl">
          <ac:chgData name="Manal El Bakkouri" userId="8b130982-2e3f-4164-b881-fd3a2e4b2453" providerId="ADAL" clId="{4457FA57-250B-44AC-8655-05D46C5A3D8A}" dt="2023-06-02T09:27:22.970" v="4127" actId="165"/>
          <ac:spMkLst>
            <pc:docMk/>
            <pc:sldMk cId="1796768274" sldId="230717679"/>
            <ac:spMk id="221" creationId="{EF2FD853-AE05-446F-8970-C5528DFFCA2E}"/>
          </ac:spMkLst>
        </pc:spChg>
        <pc:spChg chg="mod">
          <ac:chgData name="Manal El Bakkouri" userId="8b130982-2e3f-4164-b881-fd3a2e4b2453" providerId="ADAL" clId="{4457FA57-250B-44AC-8655-05D46C5A3D8A}" dt="2023-06-02T09:27:22.970" v="4127" actId="165"/>
          <ac:spMkLst>
            <pc:docMk/>
            <pc:sldMk cId="1796768274" sldId="230717679"/>
            <ac:spMk id="223" creationId="{76B13E2C-0B7B-45F1-8027-30A26F868E8E}"/>
          </ac:spMkLst>
        </pc:spChg>
        <pc:spChg chg="mod">
          <ac:chgData name="Manal El Bakkouri" userId="8b130982-2e3f-4164-b881-fd3a2e4b2453" providerId="ADAL" clId="{4457FA57-250B-44AC-8655-05D46C5A3D8A}" dt="2023-06-02T09:27:22.970" v="4127" actId="165"/>
          <ac:spMkLst>
            <pc:docMk/>
            <pc:sldMk cId="1796768274" sldId="230717679"/>
            <ac:spMk id="224" creationId="{934EFD6D-5D94-4579-AB71-8F88F52BB196}"/>
          </ac:spMkLst>
        </pc:spChg>
        <pc:spChg chg="mod">
          <ac:chgData name="Manal El Bakkouri" userId="8b130982-2e3f-4164-b881-fd3a2e4b2453" providerId="ADAL" clId="{4457FA57-250B-44AC-8655-05D46C5A3D8A}" dt="2023-06-02T09:27:22.970" v="4127" actId="165"/>
          <ac:spMkLst>
            <pc:docMk/>
            <pc:sldMk cId="1796768274" sldId="230717679"/>
            <ac:spMk id="225" creationId="{707D12EB-79DF-4812-9BD6-81340F59DFDA}"/>
          </ac:spMkLst>
        </pc:spChg>
        <pc:spChg chg="mod">
          <ac:chgData name="Manal El Bakkouri" userId="8b130982-2e3f-4164-b881-fd3a2e4b2453" providerId="ADAL" clId="{4457FA57-250B-44AC-8655-05D46C5A3D8A}" dt="2023-06-02T09:27:22.970" v="4127" actId="165"/>
          <ac:spMkLst>
            <pc:docMk/>
            <pc:sldMk cId="1796768274" sldId="230717679"/>
            <ac:spMk id="226" creationId="{19AB3CA5-266C-4B28-86EE-A987C05EE82F}"/>
          </ac:spMkLst>
        </pc:spChg>
        <pc:spChg chg="mod">
          <ac:chgData name="Manal El Bakkouri" userId="8b130982-2e3f-4164-b881-fd3a2e4b2453" providerId="ADAL" clId="{4457FA57-250B-44AC-8655-05D46C5A3D8A}" dt="2023-06-02T09:27:22.970" v="4127" actId="165"/>
          <ac:spMkLst>
            <pc:docMk/>
            <pc:sldMk cId="1796768274" sldId="230717679"/>
            <ac:spMk id="227" creationId="{16886A52-993C-446B-92C4-35DC98D00796}"/>
          </ac:spMkLst>
        </pc:spChg>
        <pc:spChg chg="mod">
          <ac:chgData name="Manal El Bakkouri" userId="8b130982-2e3f-4164-b881-fd3a2e4b2453" providerId="ADAL" clId="{4457FA57-250B-44AC-8655-05D46C5A3D8A}" dt="2023-06-02T09:27:22.970" v="4127" actId="165"/>
          <ac:spMkLst>
            <pc:docMk/>
            <pc:sldMk cId="1796768274" sldId="230717679"/>
            <ac:spMk id="228" creationId="{551BAD6A-41F8-4A67-BBAF-B10BCA6CED8A}"/>
          </ac:spMkLst>
        </pc:spChg>
        <pc:spChg chg="mod">
          <ac:chgData name="Manal El Bakkouri" userId="8b130982-2e3f-4164-b881-fd3a2e4b2453" providerId="ADAL" clId="{4457FA57-250B-44AC-8655-05D46C5A3D8A}" dt="2023-06-02T09:27:22.970" v="4127" actId="165"/>
          <ac:spMkLst>
            <pc:docMk/>
            <pc:sldMk cId="1796768274" sldId="230717679"/>
            <ac:spMk id="229" creationId="{424DF614-913B-42FB-8D47-876E11892411}"/>
          </ac:spMkLst>
        </pc:spChg>
        <pc:spChg chg="mod">
          <ac:chgData name="Manal El Bakkouri" userId="8b130982-2e3f-4164-b881-fd3a2e4b2453" providerId="ADAL" clId="{4457FA57-250B-44AC-8655-05D46C5A3D8A}" dt="2023-06-02T09:27:22.970" v="4127" actId="165"/>
          <ac:spMkLst>
            <pc:docMk/>
            <pc:sldMk cId="1796768274" sldId="230717679"/>
            <ac:spMk id="230" creationId="{65ECFA7F-370F-4E9F-9371-54EB4477BD66}"/>
          </ac:spMkLst>
        </pc:spChg>
        <pc:spChg chg="mod">
          <ac:chgData name="Manal El Bakkouri" userId="8b130982-2e3f-4164-b881-fd3a2e4b2453" providerId="ADAL" clId="{4457FA57-250B-44AC-8655-05D46C5A3D8A}" dt="2023-06-02T09:27:22.970" v="4127" actId="165"/>
          <ac:spMkLst>
            <pc:docMk/>
            <pc:sldMk cId="1796768274" sldId="230717679"/>
            <ac:spMk id="231" creationId="{4AD93E96-09B6-44AC-94A6-52A2140C5FE8}"/>
          </ac:spMkLst>
        </pc:spChg>
        <pc:spChg chg="mod">
          <ac:chgData name="Manal El Bakkouri" userId="8b130982-2e3f-4164-b881-fd3a2e4b2453" providerId="ADAL" clId="{4457FA57-250B-44AC-8655-05D46C5A3D8A}" dt="2023-06-02T09:27:22.970" v="4127" actId="165"/>
          <ac:spMkLst>
            <pc:docMk/>
            <pc:sldMk cId="1796768274" sldId="230717679"/>
            <ac:spMk id="232" creationId="{8FD70FD8-5FCF-4650-BDB6-EA446954A937}"/>
          </ac:spMkLst>
        </pc:spChg>
        <pc:spChg chg="mod">
          <ac:chgData name="Manal El Bakkouri" userId="8b130982-2e3f-4164-b881-fd3a2e4b2453" providerId="ADAL" clId="{4457FA57-250B-44AC-8655-05D46C5A3D8A}" dt="2023-06-02T09:27:22.970" v="4127" actId="165"/>
          <ac:spMkLst>
            <pc:docMk/>
            <pc:sldMk cId="1796768274" sldId="230717679"/>
            <ac:spMk id="234" creationId="{08809472-3ADE-4DC4-9352-8BA31D313568}"/>
          </ac:spMkLst>
        </pc:spChg>
        <pc:spChg chg="mod">
          <ac:chgData name="Manal El Bakkouri" userId="8b130982-2e3f-4164-b881-fd3a2e4b2453" providerId="ADAL" clId="{4457FA57-250B-44AC-8655-05D46C5A3D8A}" dt="2023-06-02T09:27:22.970" v="4127" actId="165"/>
          <ac:spMkLst>
            <pc:docMk/>
            <pc:sldMk cId="1796768274" sldId="230717679"/>
            <ac:spMk id="235" creationId="{680117EE-B637-4EEA-868C-F012B01B3650}"/>
          </ac:spMkLst>
        </pc:spChg>
        <pc:spChg chg="mod">
          <ac:chgData name="Manal El Bakkouri" userId="8b130982-2e3f-4164-b881-fd3a2e4b2453" providerId="ADAL" clId="{4457FA57-250B-44AC-8655-05D46C5A3D8A}" dt="2023-06-02T09:27:22.970" v="4127" actId="165"/>
          <ac:spMkLst>
            <pc:docMk/>
            <pc:sldMk cId="1796768274" sldId="230717679"/>
            <ac:spMk id="236" creationId="{0F49A166-9414-415F-8F4E-CBB9EF986E9A}"/>
          </ac:spMkLst>
        </pc:spChg>
        <pc:spChg chg="mod topLvl">
          <ac:chgData name="Manal El Bakkouri" userId="8b130982-2e3f-4164-b881-fd3a2e4b2453" providerId="ADAL" clId="{4457FA57-250B-44AC-8655-05D46C5A3D8A}" dt="2023-06-02T09:27:22.970" v="4127" actId="165"/>
          <ac:spMkLst>
            <pc:docMk/>
            <pc:sldMk cId="1796768274" sldId="230717679"/>
            <ac:spMk id="241" creationId="{2B99B28A-2254-459A-9CAD-6C4085C8060B}"/>
          </ac:spMkLst>
        </pc:spChg>
        <pc:spChg chg="mod topLvl">
          <ac:chgData name="Manal El Bakkouri" userId="8b130982-2e3f-4164-b881-fd3a2e4b2453" providerId="ADAL" clId="{4457FA57-250B-44AC-8655-05D46C5A3D8A}" dt="2023-06-02T09:27:22.970" v="4127" actId="165"/>
          <ac:spMkLst>
            <pc:docMk/>
            <pc:sldMk cId="1796768274" sldId="230717679"/>
            <ac:spMk id="242" creationId="{9478CA70-5A3B-4DA8-BC35-21CCDD84D178}"/>
          </ac:spMkLst>
        </pc:spChg>
        <pc:spChg chg="del">
          <ac:chgData name="Manal El Bakkouri" userId="8b130982-2e3f-4164-b881-fd3a2e4b2453" providerId="ADAL" clId="{4457FA57-250B-44AC-8655-05D46C5A3D8A}" dt="2023-06-06T09:34:05.094" v="9170" actId="478"/>
          <ac:spMkLst>
            <pc:docMk/>
            <pc:sldMk cId="1796768274" sldId="230717679"/>
            <ac:spMk id="272" creationId="{7E1DDCAB-860D-4D5B-B04C-B08A60590651}"/>
          </ac:spMkLst>
        </pc:spChg>
        <pc:spChg chg="del">
          <ac:chgData name="Manal El Bakkouri" userId="8b130982-2e3f-4164-b881-fd3a2e4b2453" providerId="ADAL" clId="{4457FA57-250B-44AC-8655-05D46C5A3D8A}" dt="2023-06-06T09:34:05.094" v="9170" actId="478"/>
          <ac:spMkLst>
            <pc:docMk/>
            <pc:sldMk cId="1796768274" sldId="230717679"/>
            <ac:spMk id="273" creationId="{BCC0A54D-1C1E-4C06-BF7C-1414A583989F}"/>
          </ac:spMkLst>
        </pc:spChg>
        <pc:spChg chg="del">
          <ac:chgData name="Manal El Bakkouri" userId="8b130982-2e3f-4164-b881-fd3a2e4b2453" providerId="ADAL" clId="{4457FA57-250B-44AC-8655-05D46C5A3D8A}" dt="2023-06-06T09:34:05.094" v="9170" actId="478"/>
          <ac:spMkLst>
            <pc:docMk/>
            <pc:sldMk cId="1796768274" sldId="230717679"/>
            <ac:spMk id="274" creationId="{478BFE02-F071-4A8F-ABF8-FA5B9AD045E6}"/>
          </ac:spMkLst>
        </pc:spChg>
        <pc:spChg chg="del">
          <ac:chgData name="Manal El Bakkouri" userId="8b130982-2e3f-4164-b881-fd3a2e4b2453" providerId="ADAL" clId="{4457FA57-250B-44AC-8655-05D46C5A3D8A}" dt="2023-06-06T09:34:05.094" v="9170" actId="478"/>
          <ac:spMkLst>
            <pc:docMk/>
            <pc:sldMk cId="1796768274" sldId="230717679"/>
            <ac:spMk id="277" creationId="{5827CEB6-8D48-422D-B08C-B1EA14C31C34}"/>
          </ac:spMkLst>
        </pc:spChg>
        <pc:spChg chg="del">
          <ac:chgData name="Manal El Bakkouri" userId="8b130982-2e3f-4164-b881-fd3a2e4b2453" providerId="ADAL" clId="{4457FA57-250B-44AC-8655-05D46C5A3D8A}" dt="2023-06-06T09:34:05.094" v="9170" actId="478"/>
          <ac:spMkLst>
            <pc:docMk/>
            <pc:sldMk cId="1796768274" sldId="230717679"/>
            <ac:spMk id="278" creationId="{ADAB3BD5-1944-49EA-9972-D0B9B7BA549E}"/>
          </ac:spMkLst>
        </pc:spChg>
        <pc:spChg chg="del">
          <ac:chgData name="Manal El Bakkouri" userId="8b130982-2e3f-4164-b881-fd3a2e4b2453" providerId="ADAL" clId="{4457FA57-250B-44AC-8655-05D46C5A3D8A}" dt="2023-06-06T09:34:05.094" v="9170" actId="478"/>
          <ac:spMkLst>
            <pc:docMk/>
            <pc:sldMk cId="1796768274" sldId="230717679"/>
            <ac:spMk id="296" creationId="{0C78CC53-5B38-437A-A062-910DBCF08B90}"/>
          </ac:spMkLst>
        </pc:spChg>
        <pc:spChg chg="del">
          <ac:chgData name="Manal El Bakkouri" userId="8b130982-2e3f-4164-b881-fd3a2e4b2453" providerId="ADAL" clId="{4457FA57-250B-44AC-8655-05D46C5A3D8A}" dt="2023-06-06T09:34:05.094" v="9170" actId="478"/>
          <ac:spMkLst>
            <pc:docMk/>
            <pc:sldMk cId="1796768274" sldId="230717679"/>
            <ac:spMk id="297" creationId="{0D45248C-E2D1-4D34-A8FF-F8829028E7BE}"/>
          </ac:spMkLst>
        </pc:spChg>
        <pc:spChg chg="del">
          <ac:chgData name="Manal El Bakkouri" userId="8b130982-2e3f-4164-b881-fd3a2e4b2453" providerId="ADAL" clId="{4457FA57-250B-44AC-8655-05D46C5A3D8A}" dt="2023-06-06T09:34:05.094" v="9170" actId="478"/>
          <ac:spMkLst>
            <pc:docMk/>
            <pc:sldMk cId="1796768274" sldId="230717679"/>
            <ac:spMk id="298" creationId="{A7B03ECD-5EB5-43FE-9A5F-D7C8959E924A}"/>
          </ac:spMkLst>
        </pc:spChg>
        <pc:spChg chg="del">
          <ac:chgData name="Manal El Bakkouri" userId="8b130982-2e3f-4164-b881-fd3a2e4b2453" providerId="ADAL" clId="{4457FA57-250B-44AC-8655-05D46C5A3D8A}" dt="2023-06-06T09:34:05.094" v="9170" actId="478"/>
          <ac:spMkLst>
            <pc:docMk/>
            <pc:sldMk cId="1796768274" sldId="230717679"/>
            <ac:spMk id="301" creationId="{F78BFFE4-3702-488C-A71F-167F28CB1B36}"/>
          </ac:spMkLst>
        </pc:spChg>
        <pc:spChg chg="del">
          <ac:chgData name="Manal El Bakkouri" userId="8b130982-2e3f-4164-b881-fd3a2e4b2453" providerId="ADAL" clId="{4457FA57-250B-44AC-8655-05D46C5A3D8A}" dt="2023-06-06T09:34:05.094" v="9170" actId="478"/>
          <ac:spMkLst>
            <pc:docMk/>
            <pc:sldMk cId="1796768274" sldId="230717679"/>
            <ac:spMk id="302" creationId="{C29E40C7-9746-4780-A19E-2343B3816D06}"/>
          </ac:spMkLst>
        </pc:spChg>
        <pc:grpChg chg="del">
          <ac:chgData name="Manal El Bakkouri" userId="8b130982-2e3f-4164-b881-fd3a2e4b2453" providerId="ADAL" clId="{4457FA57-250B-44AC-8655-05D46C5A3D8A}" dt="2023-06-02T09:27:22.970" v="4127" actId="165"/>
          <ac:grpSpMkLst>
            <pc:docMk/>
            <pc:sldMk cId="1796768274" sldId="230717679"/>
            <ac:grpSpMk id="13" creationId="{FDB68C30-8CB3-4303-8206-D2653DE00B48}"/>
          </ac:grpSpMkLst>
        </pc:grpChg>
        <pc:grpChg chg="mod">
          <ac:chgData name="Manal El Bakkouri" userId="8b130982-2e3f-4164-b881-fd3a2e4b2453" providerId="ADAL" clId="{4457FA57-250B-44AC-8655-05D46C5A3D8A}" dt="2023-06-01T21:02:26.177" v="3583" actId="1037"/>
          <ac:grpSpMkLst>
            <pc:docMk/>
            <pc:sldMk cId="1796768274" sldId="230717679"/>
            <ac:grpSpMk id="179" creationId="{A88D32F9-A61D-4EA3-BD03-88DC8D790FA5}"/>
          </ac:grpSpMkLst>
        </pc:grpChg>
        <pc:grpChg chg="del">
          <ac:chgData name="Manal El Bakkouri" userId="8b130982-2e3f-4164-b881-fd3a2e4b2453" providerId="ADAL" clId="{4457FA57-250B-44AC-8655-05D46C5A3D8A}" dt="2023-06-02T09:28:14.859" v="4128" actId="478"/>
          <ac:grpSpMkLst>
            <pc:docMk/>
            <pc:sldMk cId="1796768274" sldId="230717679"/>
            <ac:grpSpMk id="186" creationId="{5F33E25D-ABE9-4E8F-8A6F-4A3CCCC4B14F}"/>
          </ac:grpSpMkLst>
        </pc:grpChg>
        <pc:grpChg chg="del">
          <ac:chgData name="Manal El Bakkouri" userId="8b130982-2e3f-4164-b881-fd3a2e4b2453" providerId="ADAL" clId="{4457FA57-250B-44AC-8655-05D46C5A3D8A}" dt="2023-06-02T09:28:14.859" v="4128" actId="478"/>
          <ac:grpSpMkLst>
            <pc:docMk/>
            <pc:sldMk cId="1796768274" sldId="230717679"/>
            <ac:grpSpMk id="197" creationId="{6F275CF8-48E0-4EFF-A442-FE18771AAF48}"/>
          </ac:grpSpMkLst>
        </pc:grpChg>
        <pc:grpChg chg="del">
          <ac:chgData name="Manal El Bakkouri" userId="8b130982-2e3f-4164-b881-fd3a2e4b2453" providerId="ADAL" clId="{4457FA57-250B-44AC-8655-05D46C5A3D8A}" dt="2023-06-02T09:28:14.859" v="4128" actId="478"/>
          <ac:grpSpMkLst>
            <pc:docMk/>
            <pc:sldMk cId="1796768274" sldId="230717679"/>
            <ac:grpSpMk id="204" creationId="{87B242A8-A867-4C54-8D2C-1D66F0752934}"/>
          </ac:grpSpMkLst>
        </pc:grpChg>
        <pc:grpChg chg="del">
          <ac:chgData name="Manal El Bakkouri" userId="8b130982-2e3f-4164-b881-fd3a2e4b2453" providerId="ADAL" clId="{4457FA57-250B-44AC-8655-05D46C5A3D8A}" dt="2023-06-02T09:28:14.859" v="4128" actId="478"/>
          <ac:grpSpMkLst>
            <pc:docMk/>
            <pc:sldMk cId="1796768274" sldId="230717679"/>
            <ac:grpSpMk id="215" creationId="{1F058373-2274-4583-9DA6-DCED3E21738F}"/>
          </ac:grpSpMkLst>
        </pc:grpChg>
        <pc:grpChg chg="del mod topLvl">
          <ac:chgData name="Manal El Bakkouri" userId="8b130982-2e3f-4164-b881-fd3a2e4b2453" providerId="ADAL" clId="{4457FA57-250B-44AC-8655-05D46C5A3D8A}" dt="2023-06-02T09:28:14.859" v="4128" actId="478"/>
          <ac:grpSpMkLst>
            <pc:docMk/>
            <pc:sldMk cId="1796768274" sldId="230717679"/>
            <ac:grpSpMk id="222" creationId="{7936A507-DE05-4618-8A9F-BAC9821D371E}"/>
          </ac:grpSpMkLst>
        </pc:grpChg>
        <pc:grpChg chg="del mod topLvl">
          <ac:chgData name="Manal El Bakkouri" userId="8b130982-2e3f-4164-b881-fd3a2e4b2453" providerId="ADAL" clId="{4457FA57-250B-44AC-8655-05D46C5A3D8A}" dt="2023-06-02T09:28:14.859" v="4128" actId="478"/>
          <ac:grpSpMkLst>
            <pc:docMk/>
            <pc:sldMk cId="1796768274" sldId="230717679"/>
            <ac:grpSpMk id="233" creationId="{C7C367E7-C4EB-42EE-A8D7-7CA6A8082F5B}"/>
          </ac:grpSpMkLst>
        </pc:grpChg>
        <pc:grpChg chg="del">
          <ac:chgData name="Manal El Bakkouri" userId="8b130982-2e3f-4164-b881-fd3a2e4b2453" providerId="ADAL" clId="{4457FA57-250B-44AC-8655-05D46C5A3D8A}" dt="2023-06-02T09:28:14.859" v="4128" actId="478"/>
          <ac:grpSpMkLst>
            <pc:docMk/>
            <pc:sldMk cId="1796768274" sldId="230717679"/>
            <ac:grpSpMk id="275" creationId="{DE15EE6C-EED8-40D9-8F8E-ACFE8AADFCBA}"/>
          </ac:grpSpMkLst>
        </pc:grpChg>
        <pc:grpChg chg="del">
          <ac:chgData name="Manal El Bakkouri" userId="8b130982-2e3f-4164-b881-fd3a2e4b2453" providerId="ADAL" clId="{4457FA57-250B-44AC-8655-05D46C5A3D8A}" dt="2023-06-02T09:28:14.859" v="4128" actId="478"/>
          <ac:grpSpMkLst>
            <pc:docMk/>
            <pc:sldMk cId="1796768274" sldId="230717679"/>
            <ac:grpSpMk id="276" creationId="{F32E8A98-13A2-48A7-BE94-A23D369B56F0}"/>
          </ac:grpSpMkLst>
        </pc:grpChg>
        <pc:grpChg chg="del">
          <ac:chgData name="Manal El Bakkouri" userId="8b130982-2e3f-4164-b881-fd3a2e4b2453" providerId="ADAL" clId="{4457FA57-250B-44AC-8655-05D46C5A3D8A}" dt="2023-06-02T09:28:14.859" v="4128" actId="478"/>
          <ac:grpSpMkLst>
            <pc:docMk/>
            <pc:sldMk cId="1796768274" sldId="230717679"/>
            <ac:grpSpMk id="299" creationId="{D953461C-ECF6-4D35-ABB1-A2629150F891}"/>
          </ac:grpSpMkLst>
        </pc:grpChg>
        <pc:grpChg chg="del">
          <ac:chgData name="Manal El Bakkouri" userId="8b130982-2e3f-4164-b881-fd3a2e4b2453" providerId="ADAL" clId="{4457FA57-250B-44AC-8655-05D46C5A3D8A}" dt="2023-06-02T09:28:14.859" v="4128" actId="478"/>
          <ac:grpSpMkLst>
            <pc:docMk/>
            <pc:sldMk cId="1796768274" sldId="230717679"/>
            <ac:grpSpMk id="300" creationId="{8D88BF56-77DB-47D6-9FF6-B2CD74E5ACE9}"/>
          </ac:grpSpMkLst>
        </pc:grpChg>
        <pc:picChg chg="del">
          <ac:chgData name="Manal El Bakkouri" userId="8b130982-2e3f-4164-b881-fd3a2e4b2453" providerId="ADAL" clId="{4457FA57-250B-44AC-8655-05D46C5A3D8A}" dt="2023-06-01T21:05:02.393" v="3603" actId="478"/>
          <ac:picMkLst>
            <pc:docMk/>
            <pc:sldMk cId="1796768274" sldId="230717679"/>
            <ac:picMk id="10" creationId="{90401B66-8202-444D-AE62-6E20AC93A874}"/>
          </ac:picMkLst>
        </pc:picChg>
        <pc:picChg chg="add del">
          <ac:chgData name="Manal El Bakkouri" userId="8b130982-2e3f-4164-b881-fd3a2e4b2453" providerId="ADAL" clId="{4457FA57-250B-44AC-8655-05D46C5A3D8A}" dt="2023-06-01T21:05:01.308" v="3602" actId="478"/>
          <ac:picMkLst>
            <pc:docMk/>
            <pc:sldMk cId="1796768274" sldId="230717679"/>
            <ac:picMk id="12" creationId="{ECB9EA54-1E7D-4C41-B934-C8A70D797E4B}"/>
          </ac:picMkLst>
        </pc:picChg>
        <pc:picChg chg="del">
          <ac:chgData name="Manal El Bakkouri" userId="8b130982-2e3f-4164-b881-fd3a2e4b2453" providerId="ADAL" clId="{4457FA57-250B-44AC-8655-05D46C5A3D8A}" dt="2023-06-06T09:34:05.094" v="9170" actId="478"/>
          <ac:picMkLst>
            <pc:docMk/>
            <pc:sldMk cId="1796768274" sldId="230717679"/>
            <ac:picMk id="30" creationId="{BF491D0C-38A4-4AA2-BA19-BE8647810F1B}"/>
          </ac:picMkLst>
        </pc:picChg>
        <pc:picChg chg="del">
          <ac:chgData name="Manal El Bakkouri" userId="8b130982-2e3f-4164-b881-fd3a2e4b2453" providerId="ADAL" clId="{4457FA57-250B-44AC-8655-05D46C5A3D8A}" dt="2023-06-06T09:34:05.094" v="9170" actId="478"/>
          <ac:picMkLst>
            <pc:docMk/>
            <pc:sldMk cId="1796768274" sldId="230717679"/>
            <ac:picMk id="32" creationId="{BFD1551C-3003-4074-96A8-71BCFEE5E1CD}"/>
          </ac:picMkLst>
        </pc:picChg>
        <pc:picChg chg="add mod">
          <ac:chgData name="Manal El Bakkouri" userId="8b130982-2e3f-4164-b881-fd3a2e4b2453" providerId="ADAL" clId="{4457FA57-250B-44AC-8655-05D46C5A3D8A}" dt="2023-06-06T09:34:09.175" v="9171"/>
          <ac:picMkLst>
            <pc:docMk/>
            <pc:sldMk cId="1796768274" sldId="230717679"/>
            <ac:picMk id="137" creationId="{1FBBEC6D-0722-444C-B8AA-7930A3709B76}"/>
          </ac:picMkLst>
        </pc:picChg>
        <pc:picChg chg="add mod">
          <ac:chgData name="Manal El Bakkouri" userId="8b130982-2e3f-4164-b881-fd3a2e4b2453" providerId="ADAL" clId="{4457FA57-250B-44AC-8655-05D46C5A3D8A}" dt="2023-06-06T09:34:09.175" v="9171"/>
          <ac:picMkLst>
            <pc:docMk/>
            <pc:sldMk cId="1796768274" sldId="230717679"/>
            <ac:picMk id="140" creationId="{76F0E9C8-8CA4-41D0-934A-BFBD08DA0E89}"/>
          </ac:picMkLst>
        </pc:picChg>
      </pc:sldChg>
      <pc:sldChg chg="addSp delSp modSp add mod modAnim modNotesTx">
        <pc:chgData name="Manal El Bakkouri" userId="8b130982-2e3f-4164-b881-fd3a2e4b2453" providerId="ADAL" clId="{4457FA57-250B-44AC-8655-05D46C5A3D8A}" dt="2023-06-09T11:30:05.865" v="21765"/>
        <pc:sldMkLst>
          <pc:docMk/>
          <pc:sldMk cId="3918547156" sldId="230717680"/>
        </pc:sldMkLst>
        <pc:spChg chg="del">
          <ac:chgData name="Manal El Bakkouri" userId="8b130982-2e3f-4164-b881-fd3a2e4b2453" providerId="ADAL" clId="{4457FA57-250B-44AC-8655-05D46C5A3D8A}" dt="2023-06-09T11:30:05.499" v="21764" actId="478"/>
          <ac:spMkLst>
            <pc:docMk/>
            <pc:sldMk cId="3918547156" sldId="230717680"/>
            <ac:spMk id="14" creationId="{B08DFD07-6E33-4072-823A-52E54D4C1D97}"/>
          </ac:spMkLst>
        </pc:spChg>
        <pc:spChg chg="del">
          <ac:chgData name="Manal El Bakkouri" userId="8b130982-2e3f-4164-b881-fd3a2e4b2453" providerId="ADAL" clId="{4457FA57-250B-44AC-8655-05D46C5A3D8A}" dt="2023-06-09T11:30:05.499" v="21764" actId="478"/>
          <ac:spMkLst>
            <pc:docMk/>
            <pc:sldMk cId="3918547156" sldId="230717680"/>
            <ac:spMk id="15" creationId="{FB7A3366-B924-45F5-A887-21AFF439AF4F}"/>
          </ac:spMkLst>
        </pc:spChg>
        <pc:spChg chg="del">
          <ac:chgData name="Manal El Bakkouri" userId="8b130982-2e3f-4164-b881-fd3a2e4b2453" providerId="ADAL" clId="{4457FA57-250B-44AC-8655-05D46C5A3D8A}" dt="2023-06-09T11:30:05.499" v="21764" actId="478"/>
          <ac:spMkLst>
            <pc:docMk/>
            <pc:sldMk cId="3918547156" sldId="230717680"/>
            <ac:spMk id="16" creationId="{A8B90A34-D563-4612-8810-724F1BC01C39}"/>
          </ac:spMkLst>
        </pc:spChg>
        <pc:spChg chg="add mod">
          <ac:chgData name="Manal El Bakkouri" userId="8b130982-2e3f-4164-b881-fd3a2e4b2453" providerId="ADAL" clId="{4457FA57-250B-44AC-8655-05D46C5A3D8A}" dt="2023-06-09T11:30:05.865" v="21765"/>
          <ac:spMkLst>
            <pc:docMk/>
            <pc:sldMk cId="3918547156" sldId="230717680"/>
            <ac:spMk id="48" creationId="{11FE7D05-A805-4AB2-A3D6-314C6A7069EA}"/>
          </ac:spMkLst>
        </pc:spChg>
        <pc:spChg chg="add mod">
          <ac:chgData name="Manal El Bakkouri" userId="8b130982-2e3f-4164-b881-fd3a2e4b2453" providerId="ADAL" clId="{4457FA57-250B-44AC-8655-05D46C5A3D8A}" dt="2023-06-09T11:30:05.865" v="21765"/>
          <ac:spMkLst>
            <pc:docMk/>
            <pc:sldMk cId="3918547156" sldId="230717680"/>
            <ac:spMk id="49" creationId="{0EB0E84C-1062-4350-A5EC-0A818AACB02D}"/>
          </ac:spMkLst>
        </pc:spChg>
        <pc:spChg chg="add mod">
          <ac:chgData name="Manal El Bakkouri" userId="8b130982-2e3f-4164-b881-fd3a2e4b2453" providerId="ADAL" clId="{4457FA57-250B-44AC-8655-05D46C5A3D8A}" dt="2023-06-09T11:30:05.865" v="21765"/>
          <ac:spMkLst>
            <pc:docMk/>
            <pc:sldMk cId="3918547156" sldId="230717680"/>
            <ac:spMk id="50" creationId="{0BECF927-15A1-4823-BA84-54441FFCF5BD}"/>
          </ac:spMkLst>
        </pc:spChg>
        <pc:spChg chg="add mod">
          <ac:chgData name="Manal El Bakkouri" userId="8b130982-2e3f-4164-b881-fd3a2e4b2453" providerId="ADAL" clId="{4457FA57-250B-44AC-8655-05D46C5A3D8A}" dt="2023-06-09T11:30:05.865" v="21765"/>
          <ac:spMkLst>
            <pc:docMk/>
            <pc:sldMk cId="3918547156" sldId="230717680"/>
            <ac:spMk id="51" creationId="{C03789AB-E291-4A28-8C5E-7BF1AD0B219B}"/>
          </ac:spMkLst>
        </pc:spChg>
        <pc:spChg chg="del">
          <ac:chgData name="Manal El Bakkouri" userId="8b130982-2e3f-4164-b881-fd3a2e4b2453" providerId="ADAL" clId="{4457FA57-250B-44AC-8655-05D46C5A3D8A}" dt="2023-06-02T15:14:47.167" v="5455" actId="478"/>
          <ac:spMkLst>
            <pc:docMk/>
            <pc:sldMk cId="3918547156" sldId="230717680"/>
            <ac:spMk id="56" creationId="{B6AD6CD7-EA81-4489-8629-B71DD78B0A16}"/>
          </ac:spMkLst>
        </pc:spChg>
        <pc:spChg chg="add mod">
          <ac:chgData name="Manal El Bakkouri" userId="8b130982-2e3f-4164-b881-fd3a2e4b2453" providerId="ADAL" clId="{4457FA57-250B-44AC-8655-05D46C5A3D8A}" dt="2023-06-02T15:14:47.490" v="5456"/>
          <ac:spMkLst>
            <pc:docMk/>
            <pc:sldMk cId="3918547156" sldId="230717680"/>
            <ac:spMk id="125" creationId="{B2833E65-210D-4B37-B65B-466F914821AC}"/>
          </ac:spMkLst>
        </pc:spChg>
        <pc:spChg chg="add del mod">
          <ac:chgData name="Manal El Bakkouri" userId="8b130982-2e3f-4164-b881-fd3a2e4b2453" providerId="ADAL" clId="{4457FA57-250B-44AC-8655-05D46C5A3D8A}" dt="2023-06-04T13:13:34.174" v="7725" actId="478"/>
          <ac:spMkLst>
            <pc:docMk/>
            <pc:sldMk cId="3918547156" sldId="230717680"/>
            <ac:spMk id="126" creationId="{3733EB39-7FD1-4251-8A9B-29009039E26E}"/>
          </ac:spMkLst>
        </pc:spChg>
        <pc:spChg chg="add mod">
          <ac:chgData name="Manal El Bakkouri" userId="8b130982-2e3f-4164-b881-fd3a2e4b2453" providerId="ADAL" clId="{4457FA57-250B-44AC-8655-05D46C5A3D8A}" dt="2023-06-04T13:13:34.549" v="7726"/>
          <ac:spMkLst>
            <pc:docMk/>
            <pc:sldMk cId="3918547156" sldId="230717680"/>
            <ac:spMk id="127" creationId="{5B7D021B-0447-4721-9A70-8643BCDE4C4B}"/>
          </ac:spMkLst>
        </pc:spChg>
        <pc:spChg chg="add mod">
          <ac:chgData name="Manal El Bakkouri" userId="8b130982-2e3f-4164-b881-fd3a2e4b2453" providerId="ADAL" clId="{4457FA57-250B-44AC-8655-05D46C5A3D8A}" dt="2023-06-06T09:34:16.201" v="9173"/>
          <ac:spMkLst>
            <pc:docMk/>
            <pc:sldMk cId="3918547156" sldId="230717680"/>
            <ac:spMk id="128" creationId="{CE62CC29-1353-4992-8E6F-6E24C922A427}"/>
          </ac:spMkLst>
        </pc:spChg>
        <pc:spChg chg="add mod">
          <ac:chgData name="Manal El Bakkouri" userId="8b130982-2e3f-4164-b881-fd3a2e4b2453" providerId="ADAL" clId="{4457FA57-250B-44AC-8655-05D46C5A3D8A}" dt="2023-06-06T09:34:16.201" v="9173"/>
          <ac:spMkLst>
            <pc:docMk/>
            <pc:sldMk cId="3918547156" sldId="230717680"/>
            <ac:spMk id="129" creationId="{8DF64EAA-2030-4481-B231-FCADFF6A4880}"/>
          </ac:spMkLst>
        </pc:spChg>
        <pc:spChg chg="add mod">
          <ac:chgData name="Manal El Bakkouri" userId="8b130982-2e3f-4164-b881-fd3a2e4b2453" providerId="ADAL" clId="{4457FA57-250B-44AC-8655-05D46C5A3D8A}" dt="2023-06-06T09:34:16.201" v="9173"/>
          <ac:spMkLst>
            <pc:docMk/>
            <pc:sldMk cId="3918547156" sldId="230717680"/>
            <ac:spMk id="130" creationId="{10E38588-3812-4CD7-AE4F-E9B8A2E3DB76}"/>
          </ac:spMkLst>
        </pc:spChg>
        <pc:spChg chg="add mod">
          <ac:chgData name="Manal El Bakkouri" userId="8b130982-2e3f-4164-b881-fd3a2e4b2453" providerId="ADAL" clId="{4457FA57-250B-44AC-8655-05D46C5A3D8A}" dt="2023-06-06T09:34:16.201" v="9173"/>
          <ac:spMkLst>
            <pc:docMk/>
            <pc:sldMk cId="3918547156" sldId="230717680"/>
            <ac:spMk id="131" creationId="{12C80BB4-BB76-4E15-9E8A-E50B618F6FC1}"/>
          </ac:spMkLst>
        </pc:spChg>
        <pc:spChg chg="add mod">
          <ac:chgData name="Manal El Bakkouri" userId="8b130982-2e3f-4164-b881-fd3a2e4b2453" providerId="ADAL" clId="{4457FA57-250B-44AC-8655-05D46C5A3D8A}" dt="2023-06-06T09:34:16.201" v="9173"/>
          <ac:spMkLst>
            <pc:docMk/>
            <pc:sldMk cId="3918547156" sldId="230717680"/>
            <ac:spMk id="132" creationId="{C6FDEB10-752F-41BD-AFDB-F19ACB8D56AE}"/>
          </ac:spMkLst>
        </pc:spChg>
        <pc:spChg chg="add mod">
          <ac:chgData name="Manal El Bakkouri" userId="8b130982-2e3f-4164-b881-fd3a2e4b2453" providerId="ADAL" clId="{4457FA57-250B-44AC-8655-05D46C5A3D8A}" dt="2023-06-06T09:34:16.201" v="9173"/>
          <ac:spMkLst>
            <pc:docMk/>
            <pc:sldMk cId="3918547156" sldId="230717680"/>
            <ac:spMk id="133" creationId="{18A0D2D1-CED0-433F-9526-4B37D001C2D9}"/>
          </ac:spMkLst>
        </pc:spChg>
        <pc:spChg chg="add mod">
          <ac:chgData name="Manal El Bakkouri" userId="8b130982-2e3f-4164-b881-fd3a2e4b2453" providerId="ADAL" clId="{4457FA57-250B-44AC-8655-05D46C5A3D8A}" dt="2023-06-06T09:34:16.201" v="9173"/>
          <ac:spMkLst>
            <pc:docMk/>
            <pc:sldMk cId="3918547156" sldId="230717680"/>
            <ac:spMk id="134" creationId="{511773DA-761F-4C0E-8F17-59394188A532}"/>
          </ac:spMkLst>
        </pc:spChg>
        <pc:spChg chg="add mod">
          <ac:chgData name="Manal El Bakkouri" userId="8b130982-2e3f-4164-b881-fd3a2e4b2453" providerId="ADAL" clId="{4457FA57-250B-44AC-8655-05D46C5A3D8A}" dt="2023-06-06T09:34:16.201" v="9173"/>
          <ac:spMkLst>
            <pc:docMk/>
            <pc:sldMk cId="3918547156" sldId="230717680"/>
            <ac:spMk id="135" creationId="{DC75C9D7-233A-4A60-B7EE-5D838DC93871}"/>
          </ac:spMkLst>
        </pc:spChg>
        <pc:spChg chg="add mod">
          <ac:chgData name="Manal El Bakkouri" userId="8b130982-2e3f-4164-b881-fd3a2e4b2453" providerId="ADAL" clId="{4457FA57-250B-44AC-8655-05D46C5A3D8A}" dt="2023-06-06T09:34:16.201" v="9173"/>
          <ac:spMkLst>
            <pc:docMk/>
            <pc:sldMk cId="3918547156" sldId="230717680"/>
            <ac:spMk id="138" creationId="{6CA0326E-D74D-4213-B625-21B5BC2325C2}"/>
          </ac:spMkLst>
        </pc:spChg>
        <pc:spChg chg="add mod">
          <ac:chgData name="Manal El Bakkouri" userId="8b130982-2e3f-4164-b881-fd3a2e4b2453" providerId="ADAL" clId="{4457FA57-250B-44AC-8655-05D46C5A3D8A}" dt="2023-06-06T09:34:16.201" v="9173"/>
          <ac:spMkLst>
            <pc:docMk/>
            <pc:sldMk cId="3918547156" sldId="230717680"/>
            <ac:spMk id="139" creationId="{FDF4DBE0-8292-43C0-AA76-208D186B4153}"/>
          </ac:spMkLst>
        </pc:spChg>
        <pc:spChg chg="mod">
          <ac:chgData name="Manal El Bakkouri" userId="8b130982-2e3f-4164-b881-fd3a2e4b2453" providerId="ADAL" clId="{4457FA57-250B-44AC-8655-05D46C5A3D8A}" dt="2023-06-01T21:02:36.212" v="3584" actId="1076"/>
          <ac:spMkLst>
            <pc:docMk/>
            <pc:sldMk cId="3918547156" sldId="230717680"/>
            <ac:spMk id="180" creationId="{5F018933-331A-4DDD-910B-FF4B614CF89E}"/>
          </ac:spMkLst>
        </pc:spChg>
        <pc:spChg chg="mod">
          <ac:chgData name="Manal El Bakkouri" userId="8b130982-2e3f-4164-b881-fd3a2e4b2453" providerId="ADAL" clId="{4457FA57-250B-44AC-8655-05D46C5A3D8A}" dt="2023-06-01T21:02:36.212" v="3584" actId="1076"/>
          <ac:spMkLst>
            <pc:docMk/>
            <pc:sldMk cId="3918547156" sldId="230717680"/>
            <ac:spMk id="181" creationId="{BDF09F37-D0AA-4BAD-B1C4-3DF7D1A5F2FC}"/>
          </ac:spMkLst>
        </pc:spChg>
        <pc:spChg chg="mod">
          <ac:chgData name="Manal El Bakkouri" userId="8b130982-2e3f-4164-b881-fd3a2e4b2453" providerId="ADAL" clId="{4457FA57-250B-44AC-8655-05D46C5A3D8A}" dt="2023-06-01T21:02:36.212" v="3584" actId="1076"/>
          <ac:spMkLst>
            <pc:docMk/>
            <pc:sldMk cId="3918547156" sldId="230717680"/>
            <ac:spMk id="182" creationId="{E723C2C8-7AC2-48D8-9BB3-23699C7D6A70}"/>
          </ac:spMkLst>
        </pc:spChg>
        <pc:spChg chg="mod topLvl">
          <ac:chgData name="Manal El Bakkouri" userId="8b130982-2e3f-4164-b881-fd3a2e4b2453" providerId="ADAL" clId="{4457FA57-250B-44AC-8655-05D46C5A3D8A}" dt="2023-06-02T09:26:19.105" v="4124" actId="165"/>
          <ac:spMkLst>
            <pc:docMk/>
            <pc:sldMk cId="3918547156" sldId="230717680"/>
            <ac:spMk id="219" creationId="{CE250EEC-ADAC-49CD-9026-A473AB009DBD}"/>
          </ac:spMkLst>
        </pc:spChg>
        <pc:spChg chg="mod topLvl">
          <ac:chgData name="Manal El Bakkouri" userId="8b130982-2e3f-4164-b881-fd3a2e4b2453" providerId="ADAL" clId="{4457FA57-250B-44AC-8655-05D46C5A3D8A}" dt="2023-06-02T09:26:19.105" v="4124" actId="165"/>
          <ac:spMkLst>
            <pc:docMk/>
            <pc:sldMk cId="3918547156" sldId="230717680"/>
            <ac:spMk id="220" creationId="{9468B8E1-D409-4D45-B105-2FECC1CA291A}"/>
          </ac:spMkLst>
        </pc:spChg>
        <pc:spChg chg="mod topLvl">
          <ac:chgData name="Manal El Bakkouri" userId="8b130982-2e3f-4164-b881-fd3a2e4b2453" providerId="ADAL" clId="{4457FA57-250B-44AC-8655-05D46C5A3D8A}" dt="2023-06-02T09:26:19.105" v="4124" actId="165"/>
          <ac:spMkLst>
            <pc:docMk/>
            <pc:sldMk cId="3918547156" sldId="230717680"/>
            <ac:spMk id="221" creationId="{EF2FD853-AE05-446F-8970-C5528DFFCA2E}"/>
          </ac:spMkLst>
        </pc:spChg>
        <pc:spChg chg="mod">
          <ac:chgData name="Manal El Bakkouri" userId="8b130982-2e3f-4164-b881-fd3a2e4b2453" providerId="ADAL" clId="{4457FA57-250B-44AC-8655-05D46C5A3D8A}" dt="2023-06-02T09:26:19.105" v="4124" actId="165"/>
          <ac:spMkLst>
            <pc:docMk/>
            <pc:sldMk cId="3918547156" sldId="230717680"/>
            <ac:spMk id="223" creationId="{76B13E2C-0B7B-45F1-8027-30A26F868E8E}"/>
          </ac:spMkLst>
        </pc:spChg>
        <pc:spChg chg="mod">
          <ac:chgData name="Manal El Bakkouri" userId="8b130982-2e3f-4164-b881-fd3a2e4b2453" providerId="ADAL" clId="{4457FA57-250B-44AC-8655-05D46C5A3D8A}" dt="2023-06-02T09:26:19.105" v="4124" actId="165"/>
          <ac:spMkLst>
            <pc:docMk/>
            <pc:sldMk cId="3918547156" sldId="230717680"/>
            <ac:spMk id="224" creationId="{934EFD6D-5D94-4579-AB71-8F88F52BB196}"/>
          </ac:spMkLst>
        </pc:spChg>
        <pc:spChg chg="mod">
          <ac:chgData name="Manal El Bakkouri" userId="8b130982-2e3f-4164-b881-fd3a2e4b2453" providerId="ADAL" clId="{4457FA57-250B-44AC-8655-05D46C5A3D8A}" dt="2023-06-02T09:26:19.105" v="4124" actId="165"/>
          <ac:spMkLst>
            <pc:docMk/>
            <pc:sldMk cId="3918547156" sldId="230717680"/>
            <ac:spMk id="225" creationId="{707D12EB-79DF-4812-9BD6-81340F59DFDA}"/>
          </ac:spMkLst>
        </pc:spChg>
        <pc:spChg chg="mod">
          <ac:chgData name="Manal El Bakkouri" userId="8b130982-2e3f-4164-b881-fd3a2e4b2453" providerId="ADAL" clId="{4457FA57-250B-44AC-8655-05D46C5A3D8A}" dt="2023-06-02T09:26:19.105" v="4124" actId="165"/>
          <ac:spMkLst>
            <pc:docMk/>
            <pc:sldMk cId="3918547156" sldId="230717680"/>
            <ac:spMk id="226" creationId="{19AB3CA5-266C-4B28-86EE-A987C05EE82F}"/>
          </ac:spMkLst>
        </pc:spChg>
        <pc:spChg chg="mod">
          <ac:chgData name="Manal El Bakkouri" userId="8b130982-2e3f-4164-b881-fd3a2e4b2453" providerId="ADAL" clId="{4457FA57-250B-44AC-8655-05D46C5A3D8A}" dt="2023-06-02T09:26:19.105" v="4124" actId="165"/>
          <ac:spMkLst>
            <pc:docMk/>
            <pc:sldMk cId="3918547156" sldId="230717680"/>
            <ac:spMk id="227" creationId="{16886A52-993C-446B-92C4-35DC98D00796}"/>
          </ac:spMkLst>
        </pc:spChg>
        <pc:spChg chg="mod">
          <ac:chgData name="Manal El Bakkouri" userId="8b130982-2e3f-4164-b881-fd3a2e4b2453" providerId="ADAL" clId="{4457FA57-250B-44AC-8655-05D46C5A3D8A}" dt="2023-06-02T09:26:19.105" v="4124" actId="165"/>
          <ac:spMkLst>
            <pc:docMk/>
            <pc:sldMk cId="3918547156" sldId="230717680"/>
            <ac:spMk id="228" creationId="{551BAD6A-41F8-4A67-BBAF-B10BCA6CED8A}"/>
          </ac:spMkLst>
        </pc:spChg>
        <pc:spChg chg="mod">
          <ac:chgData name="Manal El Bakkouri" userId="8b130982-2e3f-4164-b881-fd3a2e4b2453" providerId="ADAL" clId="{4457FA57-250B-44AC-8655-05D46C5A3D8A}" dt="2023-06-02T09:26:19.105" v="4124" actId="165"/>
          <ac:spMkLst>
            <pc:docMk/>
            <pc:sldMk cId="3918547156" sldId="230717680"/>
            <ac:spMk id="229" creationId="{424DF614-913B-42FB-8D47-876E11892411}"/>
          </ac:spMkLst>
        </pc:spChg>
        <pc:spChg chg="mod">
          <ac:chgData name="Manal El Bakkouri" userId="8b130982-2e3f-4164-b881-fd3a2e4b2453" providerId="ADAL" clId="{4457FA57-250B-44AC-8655-05D46C5A3D8A}" dt="2023-06-02T09:26:19.105" v="4124" actId="165"/>
          <ac:spMkLst>
            <pc:docMk/>
            <pc:sldMk cId="3918547156" sldId="230717680"/>
            <ac:spMk id="230" creationId="{65ECFA7F-370F-4E9F-9371-54EB4477BD66}"/>
          </ac:spMkLst>
        </pc:spChg>
        <pc:spChg chg="mod">
          <ac:chgData name="Manal El Bakkouri" userId="8b130982-2e3f-4164-b881-fd3a2e4b2453" providerId="ADAL" clId="{4457FA57-250B-44AC-8655-05D46C5A3D8A}" dt="2023-06-02T09:26:19.105" v="4124" actId="165"/>
          <ac:spMkLst>
            <pc:docMk/>
            <pc:sldMk cId="3918547156" sldId="230717680"/>
            <ac:spMk id="231" creationId="{4AD93E96-09B6-44AC-94A6-52A2140C5FE8}"/>
          </ac:spMkLst>
        </pc:spChg>
        <pc:spChg chg="del">
          <ac:chgData name="Manal El Bakkouri" userId="8b130982-2e3f-4164-b881-fd3a2e4b2453" providerId="ADAL" clId="{4457FA57-250B-44AC-8655-05D46C5A3D8A}" dt="2023-06-02T09:26:13.254" v="4123" actId="478"/>
          <ac:spMkLst>
            <pc:docMk/>
            <pc:sldMk cId="3918547156" sldId="230717680"/>
            <ac:spMk id="232" creationId="{8FD70FD8-5FCF-4650-BDB6-EA446954A937}"/>
          </ac:spMkLst>
        </pc:spChg>
        <pc:spChg chg="mod">
          <ac:chgData name="Manal El Bakkouri" userId="8b130982-2e3f-4164-b881-fd3a2e4b2453" providerId="ADAL" clId="{4457FA57-250B-44AC-8655-05D46C5A3D8A}" dt="2023-06-02T09:26:19.105" v="4124" actId="165"/>
          <ac:spMkLst>
            <pc:docMk/>
            <pc:sldMk cId="3918547156" sldId="230717680"/>
            <ac:spMk id="234" creationId="{08809472-3ADE-4DC4-9352-8BA31D313568}"/>
          </ac:spMkLst>
        </pc:spChg>
        <pc:spChg chg="mod">
          <ac:chgData name="Manal El Bakkouri" userId="8b130982-2e3f-4164-b881-fd3a2e4b2453" providerId="ADAL" clId="{4457FA57-250B-44AC-8655-05D46C5A3D8A}" dt="2023-06-02T09:26:19.105" v="4124" actId="165"/>
          <ac:spMkLst>
            <pc:docMk/>
            <pc:sldMk cId="3918547156" sldId="230717680"/>
            <ac:spMk id="235" creationId="{680117EE-B637-4EEA-868C-F012B01B3650}"/>
          </ac:spMkLst>
        </pc:spChg>
        <pc:spChg chg="mod">
          <ac:chgData name="Manal El Bakkouri" userId="8b130982-2e3f-4164-b881-fd3a2e4b2453" providerId="ADAL" clId="{4457FA57-250B-44AC-8655-05D46C5A3D8A}" dt="2023-06-02T09:26:19.105" v="4124" actId="165"/>
          <ac:spMkLst>
            <pc:docMk/>
            <pc:sldMk cId="3918547156" sldId="230717680"/>
            <ac:spMk id="236" creationId="{0F49A166-9414-415F-8F4E-CBB9EF986E9A}"/>
          </ac:spMkLst>
        </pc:spChg>
        <pc:spChg chg="mod">
          <ac:chgData name="Manal El Bakkouri" userId="8b130982-2e3f-4164-b881-fd3a2e4b2453" providerId="ADAL" clId="{4457FA57-250B-44AC-8655-05D46C5A3D8A}" dt="2023-06-06T10:15:49.062" v="9514" actId="403"/>
          <ac:spMkLst>
            <pc:docMk/>
            <pc:sldMk cId="3918547156" sldId="230717680"/>
            <ac:spMk id="237" creationId="{907086B0-DDA4-4E08-865D-ADA0E3DBBB98}"/>
          </ac:spMkLst>
        </pc:spChg>
        <pc:spChg chg="mod topLvl">
          <ac:chgData name="Manal El Bakkouri" userId="8b130982-2e3f-4164-b881-fd3a2e4b2453" providerId="ADAL" clId="{4457FA57-250B-44AC-8655-05D46C5A3D8A}" dt="2023-06-02T09:26:19.105" v="4124" actId="165"/>
          <ac:spMkLst>
            <pc:docMk/>
            <pc:sldMk cId="3918547156" sldId="230717680"/>
            <ac:spMk id="241" creationId="{2B99B28A-2254-459A-9CAD-6C4085C8060B}"/>
          </ac:spMkLst>
        </pc:spChg>
        <pc:spChg chg="mod topLvl">
          <ac:chgData name="Manal El Bakkouri" userId="8b130982-2e3f-4164-b881-fd3a2e4b2453" providerId="ADAL" clId="{4457FA57-250B-44AC-8655-05D46C5A3D8A}" dt="2023-06-02T09:26:19.105" v="4124" actId="165"/>
          <ac:spMkLst>
            <pc:docMk/>
            <pc:sldMk cId="3918547156" sldId="230717680"/>
            <ac:spMk id="242" creationId="{9478CA70-5A3B-4DA8-BC35-21CCDD84D178}"/>
          </ac:spMkLst>
        </pc:spChg>
        <pc:spChg chg="del">
          <ac:chgData name="Manal El Bakkouri" userId="8b130982-2e3f-4164-b881-fd3a2e4b2453" providerId="ADAL" clId="{4457FA57-250B-44AC-8655-05D46C5A3D8A}" dt="2023-06-06T09:34:15.450" v="9172" actId="478"/>
          <ac:spMkLst>
            <pc:docMk/>
            <pc:sldMk cId="3918547156" sldId="230717680"/>
            <ac:spMk id="272" creationId="{7E1DDCAB-860D-4D5B-B04C-B08A60590651}"/>
          </ac:spMkLst>
        </pc:spChg>
        <pc:spChg chg="del">
          <ac:chgData name="Manal El Bakkouri" userId="8b130982-2e3f-4164-b881-fd3a2e4b2453" providerId="ADAL" clId="{4457FA57-250B-44AC-8655-05D46C5A3D8A}" dt="2023-06-06T09:34:15.450" v="9172" actId="478"/>
          <ac:spMkLst>
            <pc:docMk/>
            <pc:sldMk cId="3918547156" sldId="230717680"/>
            <ac:spMk id="273" creationId="{BCC0A54D-1C1E-4C06-BF7C-1414A583989F}"/>
          </ac:spMkLst>
        </pc:spChg>
        <pc:spChg chg="del">
          <ac:chgData name="Manal El Bakkouri" userId="8b130982-2e3f-4164-b881-fd3a2e4b2453" providerId="ADAL" clId="{4457FA57-250B-44AC-8655-05D46C5A3D8A}" dt="2023-06-06T09:34:15.450" v="9172" actId="478"/>
          <ac:spMkLst>
            <pc:docMk/>
            <pc:sldMk cId="3918547156" sldId="230717680"/>
            <ac:spMk id="274" creationId="{478BFE02-F071-4A8F-ABF8-FA5B9AD045E6}"/>
          </ac:spMkLst>
        </pc:spChg>
        <pc:spChg chg="del">
          <ac:chgData name="Manal El Bakkouri" userId="8b130982-2e3f-4164-b881-fd3a2e4b2453" providerId="ADAL" clId="{4457FA57-250B-44AC-8655-05D46C5A3D8A}" dt="2023-06-06T09:34:15.450" v="9172" actId="478"/>
          <ac:spMkLst>
            <pc:docMk/>
            <pc:sldMk cId="3918547156" sldId="230717680"/>
            <ac:spMk id="277" creationId="{5827CEB6-8D48-422D-B08C-B1EA14C31C34}"/>
          </ac:spMkLst>
        </pc:spChg>
        <pc:spChg chg="del">
          <ac:chgData name="Manal El Bakkouri" userId="8b130982-2e3f-4164-b881-fd3a2e4b2453" providerId="ADAL" clId="{4457FA57-250B-44AC-8655-05D46C5A3D8A}" dt="2023-06-06T09:34:15.450" v="9172" actId="478"/>
          <ac:spMkLst>
            <pc:docMk/>
            <pc:sldMk cId="3918547156" sldId="230717680"/>
            <ac:spMk id="278" creationId="{ADAB3BD5-1944-49EA-9972-D0B9B7BA549E}"/>
          </ac:spMkLst>
        </pc:spChg>
        <pc:spChg chg="del">
          <ac:chgData name="Manal El Bakkouri" userId="8b130982-2e3f-4164-b881-fd3a2e4b2453" providerId="ADAL" clId="{4457FA57-250B-44AC-8655-05D46C5A3D8A}" dt="2023-06-06T09:34:15.450" v="9172" actId="478"/>
          <ac:spMkLst>
            <pc:docMk/>
            <pc:sldMk cId="3918547156" sldId="230717680"/>
            <ac:spMk id="296" creationId="{0C78CC53-5B38-437A-A062-910DBCF08B90}"/>
          </ac:spMkLst>
        </pc:spChg>
        <pc:spChg chg="del">
          <ac:chgData name="Manal El Bakkouri" userId="8b130982-2e3f-4164-b881-fd3a2e4b2453" providerId="ADAL" clId="{4457FA57-250B-44AC-8655-05D46C5A3D8A}" dt="2023-06-06T09:34:15.450" v="9172" actId="478"/>
          <ac:spMkLst>
            <pc:docMk/>
            <pc:sldMk cId="3918547156" sldId="230717680"/>
            <ac:spMk id="297" creationId="{0D45248C-E2D1-4D34-A8FF-F8829028E7BE}"/>
          </ac:spMkLst>
        </pc:spChg>
        <pc:spChg chg="del">
          <ac:chgData name="Manal El Bakkouri" userId="8b130982-2e3f-4164-b881-fd3a2e4b2453" providerId="ADAL" clId="{4457FA57-250B-44AC-8655-05D46C5A3D8A}" dt="2023-06-06T09:34:15.450" v="9172" actId="478"/>
          <ac:spMkLst>
            <pc:docMk/>
            <pc:sldMk cId="3918547156" sldId="230717680"/>
            <ac:spMk id="298" creationId="{A7B03ECD-5EB5-43FE-9A5F-D7C8959E924A}"/>
          </ac:spMkLst>
        </pc:spChg>
        <pc:spChg chg="del">
          <ac:chgData name="Manal El Bakkouri" userId="8b130982-2e3f-4164-b881-fd3a2e4b2453" providerId="ADAL" clId="{4457FA57-250B-44AC-8655-05D46C5A3D8A}" dt="2023-06-06T09:34:15.450" v="9172" actId="478"/>
          <ac:spMkLst>
            <pc:docMk/>
            <pc:sldMk cId="3918547156" sldId="230717680"/>
            <ac:spMk id="301" creationId="{F78BFFE4-3702-488C-A71F-167F28CB1B36}"/>
          </ac:spMkLst>
        </pc:spChg>
        <pc:spChg chg="del">
          <ac:chgData name="Manal El Bakkouri" userId="8b130982-2e3f-4164-b881-fd3a2e4b2453" providerId="ADAL" clId="{4457FA57-250B-44AC-8655-05D46C5A3D8A}" dt="2023-06-06T09:34:15.450" v="9172" actId="478"/>
          <ac:spMkLst>
            <pc:docMk/>
            <pc:sldMk cId="3918547156" sldId="230717680"/>
            <ac:spMk id="302" creationId="{C29E40C7-9746-4780-A19E-2343B3816D06}"/>
          </ac:spMkLst>
        </pc:spChg>
        <pc:grpChg chg="del mod">
          <ac:chgData name="Manal El Bakkouri" userId="8b130982-2e3f-4164-b881-fd3a2e4b2453" providerId="ADAL" clId="{4457FA57-250B-44AC-8655-05D46C5A3D8A}" dt="2023-06-02T09:26:19.105" v="4124" actId="165"/>
          <ac:grpSpMkLst>
            <pc:docMk/>
            <pc:sldMk cId="3918547156" sldId="230717680"/>
            <ac:grpSpMk id="13" creationId="{FDB68C30-8CB3-4303-8206-D2653DE00B48}"/>
          </ac:grpSpMkLst>
        </pc:grpChg>
        <pc:grpChg chg="mod">
          <ac:chgData name="Manal El Bakkouri" userId="8b130982-2e3f-4164-b881-fd3a2e4b2453" providerId="ADAL" clId="{4457FA57-250B-44AC-8655-05D46C5A3D8A}" dt="2023-06-01T21:02:36.212" v="3584" actId="1076"/>
          <ac:grpSpMkLst>
            <pc:docMk/>
            <pc:sldMk cId="3918547156" sldId="230717680"/>
            <ac:grpSpMk id="179" creationId="{A88D32F9-A61D-4EA3-BD03-88DC8D790FA5}"/>
          </ac:grpSpMkLst>
        </pc:grpChg>
        <pc:grpChg chg="del">
          <ac:chgData name="Manal El Bakkouri" userId="8b130982-2e3f-4164-b881-fd3a2e4b2453" providerId="ADAL" clId="{4457FA57-250B-44AC-8655-05D46C5A3D8A}" dt="2023-06-02T09:27:05.337" v="4125" actId="478"/>
          <ac:grpSpMkLst>
            <pc:docMk/>
            <pc:sldMk cId="3918547156" sldId="230717680"/>
            <ac:grpSpMk id="186" creationId="{5F33E25D-ABE9-4E8F-8A6F-4A3CCCC4B14F}"/>
          </ac:grpSpMkLst>
        </pc:grpChg>
        <pc:grpChg chg="del">
          <ac:chgData name="Manal El Bakkouri" userId="8b130982-2e3f-4164-b881-fd3a2e4b2453" providerId="ADAL" clId="{4457FA57-250B-44AC-8655-05D46C5A3D8A}" dt="2023-06-02T09:27:05.337" v="4125" actId="478"/>
          <ac:grpSpMkLst>
            <pc:docMk/>
            <pc:sldMk cId="3918547156" sldId="230717680"/>
            <ac:grpSpMk id="197" creationId="{6F275CF8-48E0-4EFF-A442-FE18771AAF48}"/>
          </ac:grpSpMkLst>
        </pc:grpChg>
        <pc:grpChg chg="del">
          <ac:chgData name="Manal El Bakkouri" userId="8b130982-2e3f-4164-b881-fd3a2e4b2453" providerId="ADAL" clId="{4457FA57-250B-44AC-8655-05D46C5A3D8A}" dt="2023-06-02T09:27:05.337" v="4125" actId="478"/>
          <ac:grpSpMkLst>
            <pc:docMk/>
            <pc:sldMk cId="3918547156" sldId="230717680"/>
            <ac:grpSpMk id="204" creationId="{87B242A8-A867-4C54-8D2C-1D66F0752934}"/>
          </ac:grpSpMkLst>
        </pc:grpChg>
        <pc:grpChg chg="del">
          <ac:chgData name="Manal El Bakkouri" userId="8b130982-2e3f-4164-b881-fd3a2e4b2453" providerId="ADAL" clId="{4457FA57-250B-44AC-8655-05D46C5A3D8A}" dt="2023-06-02T09:27:05.337" v="4125" actId="478"/>
          <ac:grpSpMkLst>
            <pc:docMk/>
            <pc:sldMk cId="3918547156" sldId="230717680"/>
            <ac:grpSpMk id="215" creationId="{1F058373-2274-4583-9DA6-DCED3E21738F}"/>
          </ac:grpSpMkLst>
        </pc:grpChg>
        <pc:grpChg chg="del mod topLvl">
          <ac:chgData name="Manal El Bakkouri" userId="8b130982-2e3f-4164-b881-fd3a2e4b2453" providerId="ADAL" clId="{4457FA57-250B-44AC-8655-05D46C5A3D8A}" dt="2023-06-02T09:27:05.337" v="4125" actId="478"/>
          <ac:grpSpMkLst>
            <pc:docMk/>
            <pc:sldMk cId="3918547156" sldId="230717680"/>
            <ac:grpSpMk id="222" creationId="{7936A507-DE05-4618-8A9F-BAC9821D371E}"/>
          </ac:grpSpMkLst>
        </pc:grpChg>
        <pc:grpChg chg="del mod topLvl">
          <ac:chgData name="Manal El Bakkouri" userId="8b130982-2e3f-4164-b881-fd3a2e4b2453" providerId="ADAL" clId="{4457FA57-250B-44AC-8655-05D46C5A3D8A}" dt="2023-06-02T09:27:05.337" v="4125" actId="478"/>
          <ac:grpSpMkLst>
            <pc:docMk/>
            <pc:sldMk cId="3918547156" sldId="230717680"/>
            <ac:grpSpMk id="233" creationId="{C7C367E7-C4EB-42EE-A8D7-7CA6A8082F5B}"/>
          </ac:grpSpMkLst>
        </pc:grpChg>
        <pc:grpChg chg="del">
          <ac:chgData name="Manal El Bakkouri" userId="8b130982-2e3f-4164-b881-fd3a2e4b2453" providerId="ADAL" clId="{4457FA57-250B-44AC-8655-05D46C5A3D8A}" dt="2023-06-02T09:27:14.077" v="4126" actId="478"/>
          <ac:grpSpMkLst>
            <pc:docMk/>
            <pc:sldMk cId="3918547156" sldId="230717680"/>
            <ac:grpSpMk id="275" creationId="{DE15EE6C-EED8-40D9-8F8E-ACFE8AADFCBA}"/>
          </ac:grpSpMkLst>
        </pc:grpChg>
        <pc:grpChg chg="del">
          <ac:chgData name="Manal El Bakkouri" userId="8b130982-2e3f-4164-b881-fd3a2e4b2453" providerId="ADAL" clId="{4457FA57-250B-44AC-8655-05D46C5A3D8A}" dt="2023-06-02T09:27:14.077" v="4126" actId="478"/>
          <ac:grpSpMkLst>
            <pc:docMk/>
            <pc:sldMk cId="3918547156" sldId="230717680"/>
            <ac:grpSpMk id="276" creationId="{F32E8A98-13A2-48A7-BE94-A23D369B56F0}"/>
          </ac:grpSpMkLst>
        </pc:grpChg>
        <pc:grpChg chg="del">
          <ac:chgData name="Manal El Bakkouri" userId="8b130982-2e3f-4164-b881-fd3a2e4b2453" providerId="ADAL" clId="{4457FA57-250B-44AC-8655-05D46C5A3D8A}" dt="2023-06-02T09:27:14.077" v="4126" actId="478"/>
          <ac:grpSpMkLst>
            <pc:docMk/>
            <pc:sldMk cId="3918547156" sldId="230717680"/>
            <ac:grpSpMk id="299" creationId="{D953461C-ECF6-4D35-ABB1-A2629150F891}"/>
          </ac:grpSpMkLst>
        </pc:grpChg>
        <pc:grpChg chg="del">
          <ac:chgData name="Manal El Bakkouri" userId="8b130982-2e3f-4164-b881-fd3a2e4b2453" providerId="ADAL" clId="{4457FA57-250B-44AC-8655-05D46C5A3D8A}" dt="2023-06-02T09:27:14.077" v="4126" actId="478"/>
          <ac:grpSpMkLst>
            <pc:docMk/>
            <pc:sldMk cId="3918547156" sldId="230717680"/>
            <ac:grpSpMk id="300" creationId="{8D88BF56-77DB-47D6-9FF6-B2CD74E5ACE9}"/>
          </ac:grpSpMkLst>
        </pc:grpChg>
        <pc:picChg chg="del">
          <ac:chgData name="Manal El Bakkouri" userId="8b130982-2e3f-4164-b881-fd3a2e4b2453" providerId="ADAL" clId="{4457FA57-250B-44AC-8655-05D46C5A3D8A}" dt="2023-06-01T21:04:53.302" v="3598" actId="478"/>
          <ac:picMkLst>
            <pc:docMk/>
            <pc:sldMk cId="3918547156" sldId="230717680"/>
            <ac:picMk id="10" creationId="{90401B66-8202-444D-AE62-6E20AC93A874}"/>
          </ac:picMkLst>
        </pc:picChg>
        <pc:picChg chg="del">
          <ac:chgData name="Manal El Bakkouri" userId="8b130982-2e3f-4164-b881-fd3a2e4b2453" providerId="ADAL" clId="{4457FA57-250B-44AC-8655-05D46C5A3D8A}" dt="2023-06-01T21:04:54.617" v="3599" actId="478"/>
          <ac:picMkLst>
            <pc:docMk/>
            <pc:sldMk cId="3918547156" sldId="230717680"/>
            <ac:picMk id="12" creationId="{ECB9EA54-1E7D-4C41-B934-C8A70D797E4B}"/>
          </ac:picMkLst>
        </pc:picChg>
        <pc:picChg chg="del">
          <ac:chgData name="Manal El Bakkouri" userId="8b130982-2e3f-4164-b881-fd3a2e4b2453" providerId="ADAL" clId="{4457FA57-250B-44AC-8655-05D46C5A3D8A}" dt="2023-06-06T09:34:15.450" v="9172" actId="478"/>
          <ac:picMkLst>
            <pc:docMk/>
            <pc:sldMk cId="3918547156" sldId="230717680"/>
            <ac:picMk id="30" creationId="{BF491D0C-38A4-4AA2-BA19-BE8647810F1B}"/>
          </ac:picMkLst>
        </pc:picChg>
        <pc:picChg chg="del">
          <ac:chgData name="Manal El Bakkouri" userId="8b130982-2e3f-4164-b881-fd3a2e4b2453" providerId="ADAL" clId="{4457FA57-250B-44AC-8655-05D46C5A3D8A}" dt="2023-06-06T09:34:15.450" v="9172" actId="478"/>
          <ac:picMkLst>
            <pc:docMk/>
            <pc:sldMk cId="3918547156" sldId="230717680"/>
            <ac:picMk id="32" creationId="{BFD1551C-3003-4074-96A8-71BCFEE5E1CD}"/>
          </ac:picMkLst>
        </pc:picChg>
        <pc:picChg chg="add mod">
          <ac:chgData name="Manal El Bakkouri" userId="8b130982-2e3f-4164-b881-fd3a2e4b2453" providerId="ADAL" clId="{4457FA57-250B-44AC-8655-05D46C5A3D8A}" dt="2023-06-06T09:34:16.201" v="9173"/>
          <ac:picMkLst>
            <pc:docMk/>
            <pc:sldMk cId="3918547156" sldId="230717680"/>
            <ac:picMk id="137" creationId="{B091EFB4-6BA5-4E3D-B754-2D11B31237D4}"/>
          </ac:picMkLst>
        </pc:picChg>
        <pc:picChg chg="add mod">
          <ac:chgData name="Manal El Bakkouri" userId="8b130982-2e3f-4164-b881-fd3a2e4b2453" providerId="ADAL" clId="{4457FA57-250B-44AC-8655-05D46C5A3D8A}" dt="2023-06-06T09:34:16.201" v="9173"/>
          <ac:picMkLst>
            <pc:docMk/>
            <pc:sldMk cId="3918547156" sldId="230717680"/>
            <ac:picMk id="140" creationId="{0F60F450-6425-4431-9F5B-87AB6B424577}"/>
          </ac:picMkLst>
        </pc:picChg>
      </pc:sldChg>
      <pc:sldChg chg="addSp delSp modSp add mod modTransition modAnim modNotesTx">
        <pc:chgData name="Manal El Bakkouri" userId="8b130982-2e3f-4164-b881-fd3a2e4b2453" providerId="ADAL" clId="{4457FA57-250B-44AC-8655-05D46C5A3D8A}" dt="2023-06-09T11:30:12.724" v="21767"/>
        <pc:sldMkLst>
          <pc:docMk/>
          <pc:sldMk cId="670040689" sldId="230717681"/>
        </pc:sldMkLst>
        <pc:spChg chg="del">
          <ac:chgData name="Manal El Bakkouri" userId="8b130982-2e3f-4164-b881-fd3a2e4b2453" providerId="ADAL" clId="{4457FA57-250B-44AC-8655-05D46C5A3D8A}" dt="2023-06-09T11:30:12.281" v="21766" actId="478"/>
          <ac:spMkLst>
            <pc:docMk/>
            <pc:sldMk cId="670040689" sldId="230717681"/>
            <ac:spMk id="14" creationId="{B08DFD07-6E33-4072-823A-52E54D4C1D97}"/>
          </ac:spMkLst>
        </pc:spChg>
        <pc:spChg chg="del">
          <ac:chgData name="Manal El Bakkouri" userId="8b130982-2e3f-4164-b881-fd3a2e4b2453" providerId="ADAL" clId="{4457FA57-250B-44AC-8655-05D46C5A3D8A}" dt="2023-06-09T11:30:12.281" v="21766" actId="478"/>
          <ac:spMkLst>
            <pc:docMk/>
            <pc:sldMk cId="670040689" sldId="230717681"/>
            <ac:spMk id="15" creationId="{FB7A3366-B924-45F5-A887-21AFF439AF4F}"/>
          </ac:spMkLst>
        </pc:spChg>
        <pc:spChg chg="del">
          <ac:chgData name="Manal El Bakkouri" userId="8b130982-2e3f-4164-b881-fd3a2e4b2453" providerId="ADAL" clId="{4457FA57-250B-44AC-8655-05D46C5A3D8A}" dt="2023-06-09T11:30:12.281" v="21766" actId="478"/>
          <ac:spMkLst>
            <pc:docMk/>
            <pc:sldMk cId="670040689" sldId="230717681"/>
            <ac:spMk id="16" creationId="{A8B90A34-D563-4612-8810-724F1BC01C39}"/>
          </ac:spMkLst>
        </pc:spChg>
        <pc:spChg chg="add mod">
          <ac:chgData name="Manal El Bakkouri" userId="8b130982-2e3f-4164-b881-fd3a2e4b2453" providerId="ADAL" clId="{4457FA57-250B-44AC-8655-05D46C5A3D8A}" dt="2023-06-09T11:30:12.724" v="21767"/>
          <ac:spMkLst>
            <pc:docMk/>
            <pc:sldMk cId="670040689" sldId="230717681"/>
            <ac:spMk id="49" creationId="{528651FE-51C9-4EC5-A7F5-55595D857B96}"/>
          </ac:spMkLst>
        </pc:spChg>
        <pc:spChg chg="add mod">
          <ac:chgData name="Manal El Bakkouri" userId="8b130982-2e3f-4164-b881-fd3a2e4b2453" providerId="ADAL" clId="{4457FA57-250B-44AC-8655-05D46C5A3D8A}" dt="2023-06-09T11:30:12.724" v="21767"/>
          <ac:spMkLst>
            <pc:docMk/>
            <pc:sldMk cId="670040689" sldId="230717681"/>
            <ac:spMk id="50" creationId="{596548D3-B6C1-405D-85E9-BAEDEF403889}"/>
          </ac:spMkLst>
        </pc:spChg>
        <pc:spChg chg="add mod">
          <ac:chgData name="Manal El Bakkouri" userId="8b130982-2e3f-4164-b881-fd3a2e4b2453" providerId="ADAL" clId="{4457FA57-250B-44AC-8655-05D46C5A3D8A}" dt="2023-06-09T11:30:12.724" v="21767"/>
          <ac:spMkLst>
            <pc:docMk/>
            <pc:sldMk cId="670040689" sldId="230717681"/>
            <ac:spMk id="51" creationId="{EA38E74E-C136-4638-854B-2C9F59A5D8FD}"/>
          </ac:spMkLst>
        </pc:spChg>
        <pc:spChg chg="add mod">
          <ac:chgData name="Manal El Bakkouri" userId="8b130982-2e3f-4164-b881-fd3a2e4b2453" providerId="ADAL" clId="{4457FA57-250B-44AC-8655-05D46C5A3D8A}" dt="2023-06-09T11:30:12.724" v="21767"/>
          <ac:spMkLst>
            <pc:docMk/>
            <pc:sldMk cId="670040689" sldId="230717681"/>
            <ac:spMk id="52" creationId="{CD2F7EDF-E68E-4CC9-9A61-B30F5BC374C9}"/>
          </ac:spMkLst>
        </pc:spChg>
        <pc:spChg chg="del">
          <ac:chgData name="Manal El Bakkouri" userId="8b130982-2e3f-4164-b881-fd3a2e4b2453" providerId="ADAL" clId="{4457FA57-250B-44AC-8655-05D46C5A3D8A}" dt="2023-06-02T15:14:42.962" v="5453" actId="478"/>
          <ac:spMkLst>
            <pc:docMk/>
            <pc:sldMk cId="670040689" sldId="230717681"/>
            <ac:spMk id="56" creationId="{B6AD6CD7-EA81-4489-8629-B71DD78B0A16}"/>
          </ac:spMkLst>
        </pc:spChg>
        <pc:spChg chg="add mod">
          <ac:chgData name="Manal El Bakkouri" userId="8b130982-2e3f-4164-b881-fd3a2e4b2453" providerId="ADAL" clId="{4457FA57-250B-44AC-8655-05D46C5A3D8A}" dt="2023-06-02T15:14:43.332" v="5454"/>
          <ac:spMkLst>
            <pc:docMk/>
            <pc:sldMk cId="670040689" sldId="230717681"/>
            <ac:spMk id="125" creationId="{460C8E66-D4EE-430B-B670-EE52329ECB8F}"/>
          </ac:spMkLst>
        </pc:spChg>
        <pc:spChg chg="add del mod">
          <ac:chgData name="Manal El Bakkouri" userId="8b130982-2e3f-4164-b881-fd3a2e4b2453" providerId="ADAL" clId="{4457FA57-250B-44AC-8655-05D46C5A3D8A}" dt="2023-06-04T13:13:40.341" v="7728" actId="478"/>
          <ac:spMkLst>
            <pc:docMk/>
            <pc:sldMk cId="670040689" sldId="230717681"/>
            <ac:spMk id="126" creationId="{5E59A841-9DA8-43E7-B888-F0F58B36144E}"/>
          </ac:spMkLst>
        </pc:spChg>
        <pc:spChg chg="add mod">
          <ac:chgData name="Manal El Bakkouri" userId="8b130982-2e3f-4164-b881-fd3a2e4b2453" providerId="ADAL" clId="{4457FA57-250B-44AC-8655-05D46C5A3D8A}" dt="2023-06-04T13:13:41.002" v="7729"/>
          <ac:spMkLst>
            <pc:docMk/>
            <pc:sldMk cId="670040689" sldId="230717681"/>
            <ac:spMk id="127" creationId="{88287C8F-F565-4A07-A611-D1527AF2C111}"/>
          </ac:spMkLst>
        </pc:spChg>
        <pc:spChg chg="add mod">
          <ac:chgData name="Manal El Bakkouri" userId="8b130982-2e3f-4164-b881-fd3a2e4b2453" providerId="ADAL" clId="{4457FA57-250B-44AC-8655-05D46C5A3D8A}" dt="2023-06-06T09:34:36.036" v="9177"/>
          <ac:spMkLst>
            <pc:docMk/>
            <pc:sldMk cId="670040689" sldId="230717681"/>
            <ac:spMk id="128" creationId="{3E61BA7E-F1C6-4BB2-85B9-423852E06064}"/>
          </ac:spMkLst>
        </pc:spChg>
        <pc:spChg chg="add mod">
          <ac:chgData name="Manal El Bakkouri" userId="8b130982-2e3f-4164-b881-fd3a2e4b2453" providerId="ADAL" clId="{4457FA57-250B-44AC-8655-05D46C5A3D8A}" dt="2023-06-06T09:34:36.036" v="9177"/>
          <ac:spMkLst>
            <pc:docMk/>
            <pc:sldMk cId="670040689" sldId="230717681"/>
            <ac:spMk id="129" creationId="{C9F6C88E-386E-4F28-ADC9-7F828316A283}"/>
          </ac:spMkLst>
        </pc:spChg>
        <pc:spChg chg="add mod">
          <ac:chgData name="Manal El Bakkouri" userId="8b130982-2e3f-4164-b881-fd3a2e4b2453" providerId="ADAL" clId="{4457FA57-250B-44AC-8655-05D46C5A3D8A}" dt="2023-06-06T09:34:36.036" v="9177"/>
          <ac:spMkLst>
            <pc:docMk/>
            <pc:sldMk cId="670040689" sldId="230717681"/>
            <ac:spMk id="130" creationId="{FAF5AEF7-A2E8-4099-8655-F24A811EC524}"/>
          </ac:spMkLst>
        </pc:spChg>
        <pc:spChg chg="add mod">
          <ac:chgData name="Manal El Bakkouri" userId="8b130982-2e3f-4164-b881-fd3a2e4b2453" providerId="ADAL" clId="{4457FA57-250B-44AC-8655-05D46C5A3D8A}" dt="2023-06-06T09:34:36.036" v="9177"/>
          <ac:spMkLst>
            <pc:docMk/>
            <pc:sldMk cId="670040689" sldId="230717681"/>
            <ac:spMk id="131" creationId="{F326062C-DE51-4882-A40B-4190462F71F8}"/>
          </ac:spMkLst>
        </pc:spChg>
        <pc:spChg chg="add mod">
          <ac:chgData name="Manal El Bakkouri" userId="8b130982-2e3f-4164-b881-fd3a2e4b2453" providerId="ADAL" clId="{4457FA57-250B-44AC-8655-05D46C5A3D8A}" dt="2023-06-06T09:34:36.036" v="9177"/>
          <ac:spMkLst>
            <pc:docMk/>
            <pc:sldMk cId="670040689" sldId="230717681"/>
            <ac:spMk id="132" creationId="{50C4ADCF-6CE2-45CA-ACC0-E569B08CE8AC}"/>
          </ac:spMkLst>
        </pc:spChg>
        <pc:spChg chg="add mod">
          <ac:chgData name="Manal El Bakkouri" userId="8b130982-2e3f-4164-b881-fd3a2e4b2453" providerId="ADAL" clId="{4457FA57-250B-44AC-8655-05D46C5A3D8A}" dt="2023-06-06T09:34:36.036" v="9177"/>
          <ac:spMkLst>
            <pc:docMk/>
            <pc:sldMk cId="670040689" sldId="230717681"/>
            <ac:spMk id="133" creationId="{61A20885-92E8-4C6A-A43E-A8DCC210AE7B}"/>
          </ac:spMkLst>
        </pc:spChg>
        <pc:spChg chg="add mod">
          <ac:chgData name="Manal El Bakkouri" userId="8b130982-2e3f-4164-b881-fd3a2e4b2453" providerId="ADAL" clId="{4457FA57-250B-44AC-8655-05D46C5A3D8A}" dt="2023-06-06T09:34:36.036" v="9177"/>
          <ac:spMkLst>
            <pc:docMk/>
            <pc:sldMk cId="670040689" sldId="230717681"/>
            <ac:spMk id="134" creationId="{2AAAC282-8809-4C8B-AB6A-2BA6D21F84E9}"/>
          </ac:spMkLst>
        </pc:spChg>
        <pc:spChg chg="add mod">
          <ac:chgData name="Manal El Bakkouri" userId="8b130982-2e3f-4164-b881-fd3a2e4b2453" providerId="ADAL" clId="{4457FA57-250B-44AC-8655-05D46C5A3D8A}" dt="2023-06-06T09:34:36.036" v="9177"/>
          <ac:spMkLst>
            <pc:docMk/>
            <pc:sldMk cId="670040689" sldId="230717681"/>
            <ac:spMk id="135" creationId="{E83179EA-CC69-4D16-A784-75AB4435AD37}"/>
          </ac:spMkLst>
        </pc:spChg>
        <pc:spChg chg="add mod">
          <ac:chgData name="Manal El Bakkouri" userId="8b130982-2e3f-4164-b881-fd3a2e4b2453" providerId="ADAL" clId="{4457FA57-250B-44AC-8655-05D46C5A3D8A}" dt="2023-06-06T09:34:36.036" v="9177"/>
          <ac:spMkLst>
            <pc:docMk/>
            <pc:sldMk cId="670040689" sldId="230717681"/>
            <ac:spMk id="138" creationId="{56530CC9-3C03-40CD-9306-BE97A7416EC6}"/>
          </ac:spMkLst>
        </pc:spChg>
        <pc:spChg chg="add mod">
          <ac:chgData name="Manal El Bakkouri" userId="8b130982-2e3f-4164-b881-fd3a2e4b2453" providerId="ADAL" clId="{4457FA57-250B-44AC-8655-05D46C5A3D8A}" dt="2023-06-06T09:34:36.036" v="9177"/>
          <ac:spMkLst>
            <pc:docMk/>
            <pc:sldMk cId="670040689" sldId="230717681"/>
            <ac:spMk id="139" creationId="{BE89EEF3-25EA-4CCE-BB22-7E533C8DB8BA}"/>
          </ac:spMkLst>
        </pc:spChg>
        <pc:spChg chg="mod">
          <ac:chgData name="Manal El Bakkouri" userId="8b130982-2e3f-4164-b881-fd3a2e4b2453" providerId="ADAL" clId="{4457FA57-250B-44AC-8655-05D46C5A3D8A}" dt="2023-06-01T21:02:44.076" v="3585" actId="1076"/>
          <ac:spMkLst>
            <pc:docMk/>
            <pc:sldMk cId="670040689" sldId="230717681"/>
            <ac:spMk id="180" creationId="{5F018933-331A-4DDD-910B-FF4B614CF89E}"/>
          </ac:spMkLst>
        </pc:spChg>
        <pc:spChg chg="mod">
          <ac:chgData name="Manal El Bakkouri" userId="8b130982-2e3f-4164-b881-fd3a2e4b2453" providerId="ADAL" clId="{4457FA57-250B-44AC-8655-05D46C5A3D8A}" dt="2023-06-01T21:02:44.076" v="3585" actId="1076"/>
          <ac:spMkLst>
            <pc:docMk/>
            <pc:sldMk cId="670040689" sldId="230717681"/>
            <ac:spMk id="181" creationId="{BDF09F37-D0AA-4BAD-B1C4-3DF7D1A5F2FC}"/>
          </ac:spMkLst>
        </pc:spChg>
        <pc:spChg chg="mod">
          <ac:chgData name="Manal El Bakkouri" userId="8b130982-2e3f-4164-b881-fd3a2e4b2453" providerId="ADAL" clId="{4457FA57-250B-44AC-8655-05D46C5A3D8A}" dt="2023-06-01T21:02:44.076" v="3585" actId="1076"/>
          <ac:spMkLst>
            <pc:docMk/>
            <pc:sldMk cId="670040689" sldId="230717681"/>
            <ac:spMk id="182" creationId="{E723C2C8-7AC2-48D8-9BB3-23699C7D6A70}"/>
          </ac:spMkLst>
        </pc:spChg>
        <pc:spChg chg="mod topLvl">
          <ac:chgData name="Manal El Bakkouri" userId="8b130982-2e3f-4164-b881-fd3a2e4b2453" providerId="ADAL" clId="{4457FA57-250B-44AC-8655-05D46C5A3D8A}" dt="2023-06-02T09:25:35.048" v="4121" actId="165"/>
          <ac:spMkLst>
            <pc:docMk/>
            <pc:sldMk cId="670040689" sldId="230717681"/>
            <ac:spMk id="219" creationId="{CE250EEC-ADAC-49CD-9026-A473AB009DBD}"/>
          </ac:spMkLst>
        </pc:spChg>
        <pc:spChg chg="mod topLvl">
          <ac:chgData name="Manal El Bakkouri" userId="8b130982-2e3f-4164-b881-fd3a2e4b2453" providerId="ADAL" clId="{4457FA57-250B-44AC-8655-05D46C5A3D8A}" dt="2023-06-02T09:25:35.048" v="4121" actId="165"/>
          <ac:spMkLst>
            <pc:docMk/>
            <pc:sldMk cId="670040689" sldId="230717681"/>
            <ac:spMk id="220" creationId="{9468B8E1-D409-4D45-B105-2FECC1CA291A}"/>
          </ac:spMkLst>
        </pc:spChg>
        <pc:spChg chg="mod topLvl">
          <ac:chgData name="Manal El Bakkouri" userId="8b130982-2e3f-4164-b881-fd3a2e4b2453" providerId="ADAL" clId="{4457FA57-250B-44AC-8655-05D46C5A3D8A}" dt="2023-06-02T09:25:35.048" v="4121" actId="165"/>
          <ac:spMkLst>
            <pc:docMk/>
            <pc:sldMk cId="670040689" sldId="230717681"/>
            <ac:spMk id="221" creationId="{EF2FD853-AE05-446F-8970-C5528DFFCA2E}"/>
          </ac:spMkLst>
        </pc:spChg>
        <pc:spChg chg="mod">
          <ac:chgData name="Manal El Bakkouri" userId="8b130982-2e3f-4164-b881-fd3a2e4b2453" providerId="ADAL" clId="{4457FA57-250B-44AC-8655-05D46C5A3D8A}" dt="2023-06-02T09:25:35.048" v="4121" actId="165"/>
          <ac:spMkLst>
            <pc:docMk/>
            <pc:sldMk cId="670040689" sldId="230717681"/>
            <ac:spMk id="223" creationId="{76B13E2C-0B7B-45F1-8027-30A26F868E8E}"/>
          </ac:spMkLst>
        </pc:spChg>
        <pc:spChg chg="mod">
          <ac:chgData name="Manal El Bakkouri" userId="8b130982-2e3f-4164-b881-fd3a2e4b2453" providerId="ADAL" clId="{4457FA57-250B-44AC-8655-05D46C5A3D8A}" dt="2023-06-02T09:25:35.048" v="4121" actId="165"/>
          <ac:spMkLst>
            <pc:docMk/>
            <pc:sldMk cId="670040689" sldId="230717681"/>
            <ac:spMk id="224" creationId="{934EFD6D-5D94-4579-AB71-8F88F52BB196}"/>
          </ac:spMkLst>
        </pc:spChg>
        <pc:spChg chg="mod">
          <ac:chgData name="Manal El Bakkouri" userId="8b130982-2e3f-4164-b881-fd3a2e4b2453" providerId="ADAL" clId="{4457FA57-250B-44AC-8655-05D46C5A3D8A}" dt="2023-06-02T09:25:35.048" v="4121" actId="165"/>
          <ac:spMkLst>
            <pc:docMk/>
            <pc:sldMk cId="670040689" sldId="230717681"/>
            <ac:spMk id="225" creationId="{707D12EB-79DF-4812-9BD6-81340F59DFDA}"/>
          </ac:spMkLst>
        </pc:spChg>
        <pc:spChg chg="mod">
          <ac:chgData name="Manal El Bakkouri" userId="8b130982-2e3f-4164-b881-fd3a2e4b2453" providerId="ADAL" clId="{4457FA57-250B-44AC-8655-05D46C5A3D8A}" dt="2023-06-02T09:25:35.048" v="4121" actId="165"/>
          <ac:spMkLst>
            <pc:docMk/>
            <pc:sldMk cId="670040689" sldId="230717681"/>
            <ac:spMk id="226" creationId="{19AB3CA5-266C-4B28-86EE-A987C05EE82F}"/>
          </ac:spMkLst>
        </pc:spChg>
        <pc:spChg chg="mod">
          <ac:chgData name="Manal El Bakkouri" userId="8b130982-2e3f-4164-b881-fd3a2e4b2453" providerId="ADAL" clId="{4457FA57-250B-44AC-8655-05D46C5A3D8A}" dt="2023-06-02T09:25:35.048" v="4121" actId="165"/>
          <ac:spMkLst>
            <pc:docMk/>
            <pc:sldMk cId="670040689" sldId="230717681"/>
            <ac:spMk id="227" creationId="{16886A52-993C-446B-92C4-35DC98D00796}"/>
          </ac:spMkLst>
        </pc:spChg>
        <pc:spChg chg="mod">
          <ac:chgData name="Manal El Bakkouri" userId="8b130982-2e3f-4164-b881-fd3a2e4b2453" providerId="ADAL" clId="{4457FA57-250B-44AC-8655-05D46C5A3D8A}" dt="2023-06-02T09:25:35.048" v="4121" actId="165"/>
          <ac:spMkLst>
            <pc:docMk/>
            <pc:sldMk cId="670040689" sldId="230717681"/>
            <ac:spMk id="228" creationId="{551BAD6A-41F8-4A67-BBAF-B10BCA6CED8A}"/>
          </ac:spMkLst>
        </pc:spChg>
        <pc:spChg chg="mod">
          <ac:chgData name="Manal El Bakkouri" userId="8b130982-2e3f-4164-b881-fd3a2e4b2453" providerId="ADAL" clId="{4457FA57-250B-44AC-8655-05D46C5A3D8A}" dt="2023-06-02T09:25:35.048" v="4121" actId="165"/>
          <ac:spMkLst>
            <pc:docMk/>
            <pc:sldMk cId="670040689" sldId="230717681"/>
            <ac:spMk id="229" creationId="{424DF614-913B-42FB-8D47-876E11892411}"/>
          </ac:spMkLst>
        </pc:spChg>
        <pc:spChg chg="mod">
          <ac:chgData name="Manal El Bakkouri" userId="8b130982-2e3f-4164-b881-fd3a2e4b2453" providerId="ADAL" clId="{4457FA57-250B-44AC-8655-05D46C5A3D8A}" dt="2023-06-02T09:25:35.048" v="4121" actId="165"/>
          <ac:spMkLst>
            <pc:docMk/>
            <pc:sldMk cId="670040689" sldId="230717681"/>
            <ac:spMk id="230" creationId="{65ECFA7F-370F-4E9F-9371-54EB4477BD66}"/>
          </ac:spMkLst>
        </pc:spChg>
        <pc:spChg chg="mod">
          <ac:chgData name="Manal El Bakkouri" userId="8b130982-2e3f-4164-b881-fd3a2e4b2453" providerId="ADAL" clId="{4457FA57-250B-44AC-8655-05D46C5A3D8A}" dt="2023-06-02T09:25:35.048" v="4121" actId="165"/>
          <ac:spMkLst>
            <pc:docMk/>
            <pc:sldMk cId="670040689" sldId="230717681"/>
            <ac:spMk id="231" creationId="{4AD93E96-09B6-44AC-94A6-52A2140C5FE8}"/>
          </ac:spMkLst>
        </pc:spChg>
        <pc:spChg chg="mod">
          <ac:chgData name="Manal El Bakkouri" userId="8b130982-2e3f-4164-b881-fd3a2e4b2453" providerId="ADAL" clId="{4457FA57-250B-44AC-8655-05D46C5A3D8A}" dt="2023-06-02T09:25:35.048" v="4121" actId="165"/>
          <ac:spMkLst>
            <pc:docMk/>
            <pc:sldMk cId="670040689" sldId="230717681"/>
            <ac:spMk id="232" creationId="{8FD70FD8-5FCF-4650-BDB6-EA446954A937}"/>
          </ac:spMkLst>
        </pc:spChg>
        <pc:spChg chg="mod">
          <ac:chgData name="Manal El Bakkouri" userId="8b130982-2e3f-4164-b881-fd3a2e4b2453" providerId="ADAL" clId="{4457FA57-250B-44AC-8655-05D46C5A3D8A}" dt="2023-06-02T09:25:35.048" v="4121" actId="165"/>
          <ac:spMkLst>
            <pc:docMk/>
            <pc:sldMk cId="670040689" sldId="230717681"/>
            <ac:spMk id="234" creationId="{08809472-3ADE-4DC4-9352-8BA31D313568}"/>
          </ac:spMkLst>
        </pc:spChg>
        <pc:spChg chg="mod">
          <ac:chgData name="Manal El Bakkouri" userId="8b130982-2e3f-4164-b881-fd3a2e4b2453" providerId="ADAL" clId="{4457FA57-250B-44AC-8655-05D46C5A3D8A}" dt="2023-06-02T09:25:35.048" v="4121" actId="165"/>
          <ac:spMkLst>
            <pc:docMk/>
            <pc:sldMk cId="670040689" sldId="230717681"/>
            <ac:spMk id="235" creationId="{680117EE-B637-4EEA-868C-F012B01B3650}"/>
          </ac:spMkLst>
        </pc:spChg>
        <pc:spChg chg="mod">
          <ac:chgData name="Manal El Bakkouri" userId="8b130982-2e3f-4164-b881-fd3a2e4b2453" providerId="ADAL" clId="{4457FA57-250B-44AC-8655-05D46C5A3D8A}" dt="2023-06-02T09:25:35.048" v="4121" actId="165"/>
          <ac:spMkLst>
            <pc:docMk/>
            <pc:sldMk cId="670040689" sldId="230717681"/>
            <ac:spMk id="236" creationId="{0F49A166-9414-415F-8F4E-CBB9EF986E9A}"/>
          </ac:spMkLst>
        </pc:spChg>
        <pc:spChg chg="mod topLvl">
          <ac:chgData name="Manal El Bakkouri" userId="8b130982-2e3f-4164-b881-fd3a2e4b2453" providerId="ADAL" clId="{4457FA57-250B-44AC-8655-05D46C5A3D8A}" dt="2023-06-02T09:25:35.048" v="4121" actId="165"/>
          <ac:spMkLst>
            <pc:docMk/>
            <pc:sldMk cId="670040689" sldId="230717681"/>
            <ac:spMk id="241" creationId="{2B99B28A-2254-459A-9CAD-6C4085C8060B}"/>
          </ac:spMkLst>
        </pc:spChg>
        <pc:spChg chg="mod topLvl">
          <ac:chgData name="Manal El Bakkouri" userId="8b130982-2e3f-4164-b881-fd3a2e4b2453" providerId="ADAL" clId="{4457FA57-250B-44AC-8655-05D46C5A3D8A}" dt="2023-06-02T09:25:35.048" v="4121" actId="165"/>
          <ac:spMkLst>
            <pc:docMk/>
            <pc:sldMk cId="670040689" sldId="230717681"/>
            <ac:spMk id="242" creationId="{9478CA70-5A3B-4DA8-BC35-21CCDD84D178}"/>
          </ac:spMkLst>
        </pc:spChg>
        <pc:spChg chg="add del">
          <ac:chgData name="Manal El Bakkouri" userId="8b130982-2e3f-4164-b881-fd3a2e4b2453" providerId="ADAL" clId="{4457FA57-250B-44AC-8655-05D46C5A3D8A}" dt="2023-06-06T09:34:34.879" v="9176" actId="478"/>
          <ac:spMkLst>
            <pc:docMk/>
            <pc:sldMk cId="670040689" sldId="230717681"/>
            <ac:spMk id="272" creationId="{7E1DDCAB-860D-4D5B-B04C-B08A60590651}"/>
          </ac:spMkLst>
        </pc:spChg>
        <pc:spChg chg="del">
          <ac:chgData name="Manal El Bakkouri" userId="8b130982-2e3f-4164-b881-fd3a2e4b2453" providerId="ADAL" clId="{4457FA57-250B-44AC-8655-05D46C5A3D8A}" dt="2023-06-06T09:34:34.879" v="9176" actId="478"/>
          <ac:spMkLst>
            <pc:docMk/>
            <pc:sldMk cId="670040689" sldId="230717681"/>
            <ac:spMk id="274" creationId="{478BFE02-F071-4A8F-ABF8-FA5B9AD045E6}"/>
          </ac:spMkLst>
        </pc:spChg>
        <pc:spChg chg="del">
          <ac:chgData name="Manal El Bakkouri" userId="8b130982-2e3f-4164-b881-fd3a2e4b2453" providerId="ADAL" clId="{4457FA57-250B-44AC-8655-05D46C5A3D8A}" dt="2023-06-06T09:34:34.879" v="9176" actId="478"/>
          <ac:spMkLst>
            <pc:docMk/>
            <pc:sldMk cId="670040689" sldId="230717681"/>
            <ac:spMk id="277" creationId="{5827CEB6-8D48-422D-B08C-B1EA14C31C34}"/>
          </ac:spMkLst>
        </pc:spChg>
        <pc:spChg chg="del">
          <ac:chgData name="Manal El Bakkouri" userId="8b130982-2e3f-4164-b881-fd3a2e4b2453" providerId="ADAL" clId="{4457FA57-250B-44AC-8655-05D46C5A3D8A}" dt="2023-06-06T09:34:34.879" v="9176" actId="478"/>
          <ac:spMkLst>
            <pc:docMk/>
            <pc:sldMk cId="670040689" sldId="230717681"/>
            <ac:spMk id="278" creationId="{ADAB3BD5-1944-49EA-9972-D0B9B7BA549E}"/>
          </ac:spMkLst>
        </pc:spChg>
        <pc:spChg chg="add del">
          <ac:chgData name="Manal El Bakkouri" userId="8b130982-2e3f-4164-b881-fd3a2e4b2453" providerId="ADAL" clId="{4457FA57-250B-44AC-8655-05D46C5A3D8A}" dt="2023-06-06T09:34:34.879" v="9176" actId="478"/>
          <ac:spMkLst>
            <pc:docMk/>
            <pc:sldMk cId="670040689" sldId="230717681"/>
            <ac:spMk id="296" creationId="{0C78CC53-5B38-437A-A062-910DBCF08B90}"/>
          </ac:spMkLst>
        </pc:spChg>
        <pc:spChg chg="del">
          <ac:chgData name="Manal El Bakkouri" userId="8b130982-2e3f-4164-b881-fd3a2e4b2453" providerId="ADAL" clId="{4457FA57-250B-44AC-8655-05D46C5A3D8A}" dt="2023-06-06T09:34:34.879" v="9176" actId="478"/>
          <ac:spMkLst>
            <pc:docMk/>
            <pc:sldMk cId="670040689" sldId="230717681"/>
            <ac:spMk id="297" creationId="{0D45248C-E2D1-4D34-A8FF-F8829028E7BE}"/>
          </ac:spMkLst>
        </pc:spChg>
        <pc:spChg chg="del">
          <ac:chgData name="Manal El Bakkouri" userId="8b130982-2e3f-4164-b881-fd3a2e4b2453" providerId="ADAL" clId="{4457FA57-250B-44AC-8655-05D46C5A3D8A}" dt="2023-06-06T09:34:34.879" v="9176" actId="478"/>
          <ac:spMkLst>
            <pc:docMk/>
            <pc:sldMk cId="670040689" sldId="230717681"/>
            <ac:spMk id="298" creationId="{A7B03ECD-5EB5-43FE-9A5F-D7C8959E924A}"/>
          </ac:spMkLst>
        </pc:spChg>
        <pc:spChg chg="del">
          <ac:chgData name="Manal El Bakkouri" userId="8b130982-2e3f-4164-b881-fd3a2e4b2453" providerId="ADAL" clId="{4457FA57-250B-44AC-8655-05D46C5A3D8A}" dt="2023-06-06T09:34:34.879" v="9176" actId="478"/>
          <ac:spMkLst>
            <pc:docMk/>
            <pc:sldMk cId="670040689" sldId="230717681"/>
            <ac:spMk id="301" creationId="{F78BFFE4-3702-488C-A71F-167F28CB1B36}"/>
          </ac:spMkLst>
        </pc:spChg>
        <pc:spChg chg="del">
          <ac:chgData name="Manal El Bakkouri" userId="8b130982-2e3f-4164-b881-fd3a2e4b2453" providerId="ADAL" clId="{4457FA57-250B-44AC-8655-05D46C5A3D8A}" dt="2023-06-06T09:34:34.879" v="9176" actId="478"/>
          <ac:spMkLst>
            <pc:docMk/>
            <pc:sldMk cId="670040689" sldId="230717681"/>
            <ac:spMk id="302" creationId="{C29E40C7-9746-4780-A19E-2343B3816D06}"/>
          </ac:spMkLst>
        </pc:spChg>
        <pc:grpChg chg="del">
          <ac:chgData name="Manal El Bakkouri" userId="8b130982-2e3f-4164-b881-fd3a2e4b2453" providerId="ADAL" clId="{4457FA57-250B-44AC-8655-05D46C5A3D8A}" dt="2023-06-02T09:25:35.048" v="4121" actId="165"/>
          <ac:grpSpMkLst>
            <pc:docMk/>
            <pc:sldMk cId="670040689" sldId="230717681"/>
            <ac:grpSpMk id="13" creationId="{FDB68C30-8CB3-4303-8206-D2653DE00B48}"/>
          </ac:grpSpMkLst>
        </pc:grpChg>
        <pc:grpChg chg="mod">
          <ac:chgData name="Manal El Bakkouri" userId="8b130982-2e3f-4164-b881-fd3a2e4b2453" providerId="ADAL" clId="{4457FA57-250B-44AC-8655-05D46C5A3D8A}" dt="2023-06-01T21:02:44.076" v="3585" actId="1076"/>
          <ac:grpSpMkLst>
            <pc:docMk/>
            <pc:sldMk cId="670040689" sldId="230717681"/>
            <ac:grpSpMk id="179" creationId="{A88D32F9-A61D-4EA3-BD03-88DC8D790FA5}"/>
          </ac:grpSpMkLst>
        </pc:grpChg>
        <pc:grpChg chg="del">
          <ac:chgData name="Manal El Bakkouri" userId="8b130982-2e3f-4164-b881-fd3a2e4b2453" providerId="ADAL" clId="{4457FA57-250B-44AC-8655-05D46C5A3D8A}" dt="2023-06-02T09:26:00.138" v="4122" actId="478"/>
          <ac:grpSpMkLst>
            <pc:docMk/>
            <pc:sldMk cId="670040689" sldId="230717681"/>
            <ac:grpSpMk id="186" creationId="{5F33E25D-ABE9-4E8F-8A6F-4A3CCCC4B14F}"/>
          </ac:grpSpMkLst>
        </pc:grpChg>
        <pc:grpChg chg="del">
          <ac:chgData name="Manal El Bakkouri" userId="8b130982-2e3f-4164-b881-fd3a2e4b2453" providerId="ADAL" clId="{4457FA57-250B-44AC-8655-05D46C5A3D8A}" dt="2023-06-02T09:26:00.138" v="4122" actId="478"/>
          <ac:grpSpMkLst>
            <pc:docMk/>
            <pc:sldMk cId="670040689" sldId="230717681"/>
            <ac:grpSpMk id="197" creationId="{6F275CF8-48E0-4EFF-A442-FE18771AAF48}"/>
          </ac:grpSpMkLst>
        </pc:grpChg>
        <pc:grpChg chg="del">
          <ac:chgData name="Manal El Bakkouri" userId="8b130982-2e3f-4164-b881-fd3a2e4b2453" providerId="ADAL" clId="{4457FA57-250B-44AC-8655-05D46C5A3D8A}" dt="2023-06-02T09:26:00.138" v="4122" actId="478"/>
          <ac:grpSpMkLst>
            <pc:docMk/>
            <pc:sldMk cId="670040689" sldId="230717681"/>
            <ac:grpSpMk id="204" creationId="{87B242A8-A867-4C54-8D2C-1D66F0752934}"/>
          </ac:grpSpMkLst>
        </pc:grpChg>
        <pc:grpChg chg="del">
          <ac:chgData name="Manal El Bakkouri" userId="8b130982-2e3f-4164-b881-fd3a2e4b2453" providerId="ADAL" clId="{4457FA57-250B-44AC-8655-05D46C5A3D8A}" dt="2023-06-02T09:26:00.138" v="4122" actId="478"/>
          <ac:grpSpMkLst>
            <pc:docMk/>
            <pc:sldMk cId="670040689" sldId="230717681"/>
            <ac:grpSpMk id="215" creationId="{1F058373-2274-4583-9DA6-DCED3E21738F}"/>
          </ac:grpSpMkLst>
        </pc:grpChg>
        <pc:grpChg chg="del mod topLvl">
          <ac:chgData name="Manal El Bakkouri" userId="8b130982-2e3f-4164-b881-fd3a2e4b2453" providerId="ADAL" clId="{4457FA57-250B-44AC-8655-05D46C5A3D8A}" dt="2023-06-02T09:26:00.138" v="4122" actId="478"/>
          <ac:grpSpMkLst>
            <pc:docMk/>
            <pc:sldMk cId="670040689" sldId="230717681"/>
            <ac:grpSpMk id="222" creationId="{7936A507-DE05-4618-8A9F-BAC9821D371E}"/>
          </ac:grpSpMkLst>
        </pc:grpChg>
        <pc:grpChg chg="del mod topLvl">
          <ac:chgData name="Manal El Bakkouri" userId="8b130982-2e3f-4164-b881-fd3a2e4b2453" providerId="ADAL" clId="{4457FA57-250B-44AC-8655-05D46C5A3D8A}" dt="2023-06-02T09:26:00.138" v="4122" actId="478"/>
          <ac:grpSpMkLst>
            <pc:docMk/>
            <pc:sldMk cId="670040689" sldId="230717681"/>
            <ac:grpSpMk id="233" creationId="{C7C367E7-C4EB-42EE-A8D7-7CA6A8082F5B}"/>
          </ac:grpSpMkLst>
        </pc:grpChg>
        <pc:grpChg chg="del">
          <ac:chgData name="Manal El Bakkouri" userId="8b130982-2e3f-4164-b881-fd3a2e4b2453" providerId="ADAL" clId="{4457FA57-250B-44AC-8655-05D46C5A3D8A}" dt="2023-06-02T09:26:00.138" v="4122" actId="478"/>
          <ac:grpSpMkLst>
            <pc:docMk/>
            <pc:sldMk cId="670040689" sldId="230717681"/>
            <ac:grpSpMk id="275" creationId="{DE15EE6C-EED8-40D9-8F8E-ACFE8AADFCBA}"/>
          </ac:grpSpMkLst>
        </pc:grpChg>
        <pc:grpChg chg="del">
          <ac:chgData name="Manal El Bakkouri" userId="8b130982-2e3f-4164-b881-fd3a2e4b2453" providerId="ADAL" clId="{4457FA57-250B-44AC-8655-05D46C5A3D8A}" dt="2023-06-02T09:26:00.138" v="4122" actId="478"/>
          <ac:grpSpMkLst>
            <pc:docMk/>
            <pc:sldMk cId="670040689" sldId="230717681"/>
            <ac:grpSpMk id="276" creationId="{F32E8A98-13A2-48A7-BE94-A23D369B56F0}"/>
          </ac:grpSpMkLst>
        </pc:grpChg>
        <pc:grpChg chg="del">
          <ac:chgData name="Manal El Bakkouri" userId="8b130982-2e3f-4164-b881-fd3a2e4b2453" providerId="ADAL" clId="{4457FA57-250B-44AC-8655-05D46C5A3D8A}" dt="2023-06-02T09:26:00.138" v="4122" actId="478"/>
          <ac:grpSpMkLst>
            <pc:docMk/>
            <pc:sldMk cId="670040689" sldId="230717681"/>
            <ac:grpSpMk id="299" creationId="{D953461C-ECF6-4D35-ABB1-A2629150F891}"/>
          </ac:grpSpMkLst>
        </pc:grpChg>
        <pc:grpChg chg="del">
          <ac:chgData name="Manal El Bakkouri" userId="8b130982-2e3f-4164-b881-fd3a2e4b2453" providerId="ADAL" clId="{4457FA57-250B-44AC-8655-05D46C5A3D8A}" dt="2023-06-02T09:26:00.138" v="4122" actId="478"/>
          <ac:grpSpMkLst>
            <pc:docMk/>
            <pc:sldMk cId="670040689" sldId="230717681"/>
            <ac:grpSpMk id="300" creationId="{8D88BF56-77DB-47D6-9FF6-B2CD74E5ACE9}"/>
          </ac:grpSpMkLst>
        </pc:grpChg>
        <pc:picChg chg="del">
          <ac:chgData name="Manal El Bakkouri" userId="8b130982-2e3f-4164-b881-fd3a2e4b2453" providerId="ADAL" clId="{4457FA57-250B-44AC-8655-05D46C5A3D8A}" dt="2023-06-01T21:04:50.649" v="3596" actId="478"/>
          <ac:picMkLst>
            <pc:docMk/>
            <pc:sldMk cId="670040689" sldId="230717681"/>
            <ac:picMk id="10" creationId="{90401B66-8202-444D-AE62-6E20AC93A874}"/>
          </ac:picMkLst>
        </pc:picChg>
        <pc:picChg chg="del">
          <ac:chgData name="Manal El Bakkouri" userId="8b130982-2e3f-4164-b881-fd3a2e4b2453" providerId="ADAL" clId="{4457FA57-250B-44AC-8655-05D46C5A3D8A}" dt="2023-06-01T21:04:51.325" v="3597" actId="478"/>
          <ac:picMkLst>
            <pc:docMk/>
            <pc:sldMk cId="670040689" sldId="230717681"/>
            <ac:picMk id="12" creationId="{ECB9EA54-1E7D-4C41-B934-C8A70D797E4B}"/>
          </ac:picMkLst>
        </pc:picChg>
        <pc:picChg chg="del">
          <ac:chgData name="Manal El Bakkouri" userId="8b130982-2e3f-4164-b881-fd3a2e4b2453" providerId="ADAL" clId="{4457FA57-250B-44AC-8655-05D46C5A3D8A}" dt="2023-06-06T09:34:34.879" v="9176" actId="478"/>
          <ac:picMkLst>
            <pc:docMk/>
            <pc:sldMk cId="670040689" sldId="230717681"/>
            <ac:picMk id="30" creationId="{BF491D0C-38A4-4AA2-BA19-BE8647810F1B}"/>
          </ac:picMkLst>
        </pc:picChg>
        <pc:picChg chg="del">
          <ac:chgData name="Manal El Bakkouri" userId="8b130982-2e3f-4164-b881-fd3a2e4b2453" providerId="ADAL" clId="{4457FA57-250B-44AC-8655-05D46C5A3D8A}" dt="2023-06-06T09:34:34.879" v="9176" actId="478"/>
          <ac:picMkLst>
            <pc:docMk/>
            <pc:sldMk cId="670040689" sldId="230717681"/>
            <ac:picMk id="32" creationId="{BFD1551C-3003-4074-96A8-71BCFEE5E1CD}"/>
          </ac:picMkLst>
        </pc:picChg>
        <pc:picChg chg="add mod">
          <ac:chgData name="Manal El Bakkouri" userId="8b130982-2e3f-4164-b881-fd3a2e4b2453" providerId="ADAL" clId="{4457FA57-250B-44AC-8655-05D46C5A3D8A}" dt="2023-06-06T09:34:36.036" v="9177"/>
          <ac:picMkLst>
            <pc:docMk/>
            <pc:sldMk cId="670040689" sldId="230717681"/>
            <ac:picMk id="137" creationId="{7A50E90F-439F-4F8E-A33C-C67494D0E5D9}"/>
          </ac:picMkLst>
        </pc:picChg>
        <pc:picChg chg="add mod">
          <ac:chgData name="Manal El Bakkouri" userId="8b130982-2e3f-4164-b881-fd3a2e4b2453" providerId="ADAL" clId="{4457FA57-250B-44AC-8655-05D46C5A3D8A}" dt="2023-06-06T09:34:36.036" v="9177"/>
          <ac:picMkLst>
            <pc:docMk/>
            <pc:sldMk cId="670040689" sldId="230717681"/>
            <ac:picMk id="140" creationId="{31F76495-098D-45B9-A4BD-9640596B3009}"/>
          </ac:picMkLst>
        </pc:picChg>
      </pc:sldChg>
      <pc:sldChg chg="addSp delSp modSp add mod modTransition modAnim modNotesTx">
        <pc:chgData name="Manal El Bakkouri" userId="8b130982-2e3f-4164-b881-fd3a2e4b2453" providerId="ADAL" clId="{4457FA57-250B-44AC-8655-05D46C5A3D8A}" dt="2023-06-09T11:30:55.284" v="21785"/>
        <pc:sldMkLst>
          <pc:docMk/>
          <pc:sldMk cId="234137734" sldId="230717682"/>
        </pc:sldMkLst>
        <pc:spChg chg="del">
          <ac:chgData name="Manal El Bakkouri" userId="8b130982-2e3f-4164-b881-fd3a2e4b2453" providerId="ADAL" clId="{4457FA57-250B-44AC-8655-05D46C5A3D8A}" dt="2023-06-09T11:30:54.981" v="21784" actId="478"/>
          <ac:spMkLst>
            <pc:docMk/>
            <pc:sldMk cId="234137734" sldId="230717682"/>
            <ac:spMk id="14" creationId="{B08DFD07-6E33-4072-823A-52E54D4C1D97}"/>
          </ac:spMkLst>
        </pc:spChg>
        <pc:spChg chg="del">
          <ac:chgData name="Manal El Bakkouri" userId="8b130982-2e3f-4164-b881-fd3a2e4b2453" providerId="ADAL" clId="{4457FA57-250B-44AC-8655-05D46C5A3D8A}" dt="2023-06-09T11:30:54.981" v="21784" actId="478"/>
          <ac:spMkLst>
            <pc:docMk/>
            <pc:sldMk cId="234137734" sldId="230717682"/>
            <ac:spMk id="15" creationId="{FB7A3366-B924-45F5-A887-21AFF439AF4F}"/>
          </ac:spMkLst>
        </pc:spChg>
        <pc:spChg chg="del">
          <ac:chgData name="Manal El Bakkouri" userId="8b130982-2e3f-4164-b881-fd3a2e4b2453" providerId="ADAL" clId="{4457FA57-250B-44AC-8655-05D46C5A3D8A}" dt="2023-06-09T11:30:54.981" v="21784" actId="478"/>
          <ac:spMkLst>
            <pc:docMk/>
            <pc:sldMk cId="234137734" sldId="230717682"/>
            <ac:spMk id="16" creationId="{A8B90A34-D563-4612-8810-724F1BC01C39}"/>
          </ac:spMkLst>
        </pc:spChg>
        <pc:spChg chg="add mod">
          <ac:chgData name="Manal El Bakkouri" userId="8b130982-2e3f-4164-b881-fd3a2e4b2453" providerId="ADAL" clId="{4457FA57-250B-44AC-8655-05D46C5A3D8A}" dt="2023-06-09T11:30:55.284" v="21785"/>
          <ac:spMkLst>
            <pc:docMk/>
            <pc:sldMk cId="234137734" sldId="230717682"/>
            <ac:spMk id="48" creationId="{6BC40796-3867-428C-AF22-AECCE6702C6B}"/>
          </ac:spMkLst>
        </pc:spChg>
        <pc:spChg chg="add mod">
          <ac:chgData name="Manal El Bakkouri" userId="8b130982-2e3f-4164-b881-fd3a2e4b2453" providerId="ADAL" clId="{4457FA57-250B-44AC-8655-05D46C5A3D8A}" dt="2023-06-09T11:30:55.284" v="21785"/>
          <ac:spMkLst>
            <pc:docMk/>
            <pc:sldMk cId="234137734" sldId="230717682"/>
            <ac:spMk id="49" creationId="{DAC7B1EA-9D99-49BA-A476-1D223A083522}"/>
          </ac:spMkLst>
        </pc:spChg>
        <pc:spChg chg="add mod">
          <ac:chgData name="Manal El Bakkouri" userId="8b130982-2e3f-4164-b881-fd3a2e4b2453" providerId="ADAL" clId="{4457FA57-250B-44AC-8655-05D46C5A3D8A}" dt="2023-06-09T11:30:55.284" v="21785"/>
          <ac:spMkLst>
            <pc:docMk/>
            <pc:sldMk cId="234137734" sldId="230717682"/>
            <ac:spMk id="50" creationId="{80849C88-E6E4-4408-83BA-08FBB03B3010}"/>
          </ac:spMkLst>
        </pc:spChg>
        <pc:spChg chg="add mod">
          <ac:chgData name="Manal El Bakkouri" userId="8b130982-2e3f-4164-b881-fd3a2e4b2453" providerId="ADAL" clId="{4457FA57-250B-44AC-8655-05D46C5A3D8A}" dt="2023-06-09T11:30:55.284" v="21785"/>
          <ac:spMkLst>
            <pc:docMk/>
            <pc:sldMk cId="234137734" sldId="230717682"/>
            <ac:spMk id="51" creationId="{2129F8AA-8331-490E-915C-35A83D2798DD}"/>
          </ac:spMkLst>
        </pc:spChg>
        <pc:spChg chg="del">
          <ac:chgData name="Manal El Bakkouri" userId="8b130982-2e3f-4164-b881-fd3a2e4b2453" providerId="ADAL" clId="{4457FA57-250B-44AC-8655-05D46C5A3D8A}" dt="2023-06-02T15:14:25.012" v="5447" actId="478"/>
          <ac:spMkLst>
            <pc:docMk/>
            <pc:sldMk cId="234137734" sldId="230717682"/>
            <ac:spMk id="56" creationId="{B6AD6CD7-EA81-4489-8629-B71DD78B0A16}"/>
          </ac:spMkLst>
        </pc:spChg>
        <pc:spChg chg="add mod">
          <ac:chgData name="Manal El Bakkouri" userId="8b130982-2e3f-4164-b881-fd3a2e4b2453" providerId="ADAL" clId="{4457FA57-250B-44AC-8655-05D46C5A3D8A}" dt="2023-06-02T15:14:25.378" v="5448"/>
          <ac:spMkLst>
            <pc:docMk/>
            <pc:sldMk cId="234137734" sldId="230717682"/>
            <ac:spMk id="125" creationId="{E70BD766-9563-48B9-969F-0D2A818B7A6E}"/>
          </ac:spMkLst>
        </pc:spChg>
        <pc:spChg chg="add del mod">
          <ac:chgData name="Manal El Bakkouri" userId="8b130982-2e3f-4164-b881-fd3a2e4b2453" providerId="ADAL" clId="{4457FA57-250B-44AC-8655-05D46C5A3D8A}" dt="2023-06-04T13:13:55.992" v="7734" actId="478"/>
          <ac:spMkLst>
            <pc:docMk/>
            <pc:sldMk cId="234137734" sldId="230717682"/>
            <ac:spMk id="126" creationId="{4D85A9B2-F180-443F-B64F-368DF4114B82}"/>
          </ac:spMkLst>
        </pc:spChg>
        <pc:spChg chg="add mod">
          <ac:chgData name="Manal El Bakkouri" userId="8b130982-2e3f-4164-b881-fd3a2e4b2453" providerId="ADAL" clId="{4457FA57-250B-44AC-8655-05D46C5A3D8A}" dt="2023-06-04T13:13:59.981" v="7737" actId="20577"/>
          <ac:spMkLst>
            <pc:docMk/>
            <pc:sldMk cId="234137734" sldId="230717682"/>
            <ac:spMk id="127" creationId="{07936148-F5E1-4B39-AC05-AB556959E3EF}"/>
          </ac:spMkLst>
        </pc:spChg>
        <pc:spChg chg="add mod">
          <ac:chgData name="Manal El Bakkouri" userId="8b130982-2e3f-4164-b881-fd3a2e4b2453" providerId="ADAL" clId="{4457FA57-250B-44AC-8655-05D46C5A3D8A}" dt="2023-06-06T09:34:46.465" v="9179"/>
          <ac:spMkLst>
            <pc:docMk/>
            <pc:sldMk cId="234137734" sldId="230717682"/>
            <ac:spMk id="128" creationId="{82D1747B-02C5-4E1A-9215-14BD74AA5248}"/>
          </ac:spMkLst>
        </pc:spChg>
        <pc:spChg chg="add mod">
          <ac:chgData name="Manal El Bakkouri" userId="8b130982-2e3f-4164-b881-fd3a2e4b2453" providerId="ADAL" clId="{4457FA57-250B-44AC-8655-05D46C5A3D8A}" dt="2023-06-06T09:34:46.465" v="9179"/>
          <ac:spMkLst>
            <pc:docMk/>
            <pc:sldMk cId="234137734" sldId="230717682"/>
            <ac:spMk id="129" creationId="{2A3D930E-BD5F-485A-9E86-5FB18F9F096A}"/>
          </ac:spMkLst>
        </pc:spChg>
        <pc:spChg chg="add mod">
          <ac:chgData name="Manal El Bakkouri" userId="8b130982-2e3f-4164-b881-fd3a2e4b2453" providerId="ADAL" clId="{4457FA57-250B-44AC-8655-05D46C5A3D8A}" dt="2023-06-06T09:34:46.465" v="9179"/>
          <ac:spMkLst>
            <pc:docMk/>
            <pc:sldMk cId="234137734" sldId="230717682"/>
            <ac:spMk id="130" creationId="{EACC3F52-0907-499E-A469-6E6E2705C6BE}"/>
          </ac:spMkLst>
        </pc:spChg>
        <pc:spChg chg="add mod">
          <ac:chgData name="Manal El Bakkouri" userId="8b130982-2e3f-4164-b881-fd3a2e4b2453" providerId="ADAL" clId="{4457FA57-250B-44AC-8655-05D46C5A3D8A}" dt="2023-06-06T09:34:46.465" v="9179"/>
          <ac:spMkLst>
            <pc:docMk/>
            <pc:sldMk cId="234137734" sldId="230717682"/>
            <ac:spMk id="131" creationId="{91789E5A-267B-401C-931D-6619E1800ED9}"/>
          </ac:spMkLst>
        </pc:spChg>
        <pc:spChg chg="add mod">
          <ac:chgData name="Manal El Bakkouri" userId="8b130982-2e3f-4164-b881-fd3a2e4b2453" providerId="ADAL" clId="{4457FA57-250B-44AC-8655-05D46C5A3D8A}" dt="2023-06-06T09:34:46.465" v="9179"/>
          <ac:spMkLst>
            <pc:docMk/>
            <pc:sldMk cId="234137734" sldId="230717682"/>
            <ac:spMk id="132" creationId="{9AA24C35-8A05-4F8D-96C3-98E80F2A76A9}"/>
          </ac:spMkLst>
        </pc:spChg>
        <pc:spChg chg="add mod">
          <ac:chgData name="Manal El Bakkouri" userId="8b130982-2e3f-4164-b881-fd3a2e4b2453" providerId="ADAL" clId="{4457FA57-250B-44AC-8655-05D46C5A3D8A}" dt="2023-06-06T09:34:46.465" v="9179"/>
          <ac:spMkLst>
            <pc:docMk/>
            <pc:sldMk cId="234137734" sldId="230717682"/>
            <ac:spMk id="133" creationId="{7D77FD33-35D0-468C-9740-37BE385D8C4A}"/>
          </ac:spMkLst>
        </pc:spChg>
        <pc:spChg chg="add mod">
          <ac:chgData name="Manal El Bakkouri" userId="8b130982-2e3f-4164-b881-fd3a2e4b2453" providerId="ADAL" clId="{4457FA57-250B-44AC-8655-05D46C5A3D8A}" dt="2023-06-06T09:34:46.465" v="9179"/>
          <ac:spMkLst>
            <pc:docMk/>
            <pc:sldMk cId="234137734" sldId="230717682"/>
            <ac:spMk id="134" creationId="{9DA0AC5C-A68F-4A9D-8253-D84173F50923}"/>
          </ac:spMkLst>
        </pc:spChg>
        <pc:spChg chg="add mod">
          <ac:chgData name="Manal El Bakkouri" userId="8b130982-2e3f-4164-b881-fd3a2e4b2453" providerId="ADAL" clId="{4457FA57-250B-44AC-8655-05D46C5A3D8A}" dt="2023-06-06T09:34:46.465" v="9179"/>
          <ac:spMkLst>
            <pc:docMk/>
            <pc:sldMk cId="234137734" sldId="230717682"/>
            <ac:spMk id="135" creationId="{33E26789-6AD0-42CA-9EFA-6B4748F57F1B}"/>
          </ac:spMkLst>
        </pc:spChg>
        <pc:spChg chg="add mod">
          <ac:chgData name="Manal El Bakkouri" userId="8b130982-2e3f-4164-b881-fd3a2e4b2453" providerId="ADAL" clId="{4457FA57-250B-44AC-8655-05D46C5A3D8A}" dt="2023-06-06T09:34:46.465" v="9179"/>
          <ac:spMkLst>
            <pc:docMk/>
            <pc:sldMk cId="234137734" sldId="230717682"/>
            <ac:spMk id="138" creationId="{1B8664AA-50CB-43EC-AF06-9409B823A263}"/>
          </ac:spMkLst>
        </pc:spChg>
        <pc:spChg chg="add mod">
          <ac:chgData name="Manal El Bakkouri" userId="8b130982-2e3f-4164-b881-fd3a2e4b2453" providerId="ADAL" clId="{4457FA57-250B-44AC-8655-05D46C5A3D8A}" dt="2023-06-06T09:34:46.465" v="9179"/>
          <ac:spMkLst>
            <pc:docMk/>
            <pc:sldMk cId="234137734" sldId="230717682"/>
            <ac:spMk id="139" creationId="{399D0882-29CD-4B03-894C-738E1E510C62}"/>
          </ac:spMkLst>
        </pc:spChg>
        <pc:spChg chg="mod">
          <ac:chgData name="Manal El Bakkouri" userId="8b130982-2e3f-4164-b881-fd3a2e4b2453" providerId="ADAL" clId="{4457FA57-250B-44AC-8655-05D46C5A3D8A}" dt="2023-06-01T21:02:49.228" v="3586" actId="1076"/>
          <ac:spMkLst>
            <pc:docMk/>
            <pc:sldMk cId="234137734" sldId="230717682"/>
            <ac:spMk id="180" creationId="{5F018933-331A-4DDD-910B-FF4B614CF89E}"/>
          </ac:spMkLst>
        </pc:spChg>
        <pc:spChg chg="mod">
          <ac:chgData name="Manal El Bakkouri" userId="8b130982-2e3f-4164-b881-fd3a2e4b2453" providerId="ADAL" clId="{4457FA57-250B-44AC-8655-05D46C5A3D8A}" dt="2023-06-01T21:02:49.228" v="3586" actId="1076"/>
          <ac:spMkLst>
            <pc:docMk/>
            <pc:sldMk cId="234137734" sldId="230717682"/>
            <ac:spMk id="181" creationId="{BDF09F37-D0AA-4BAD-B1C4-3DF7D1A5F2FC}"/>
          </ac:spMkLst>
        </pc:spChg>
        <pc:spChg chg="mod">
          <ac:chgData name="Manal El Bakkouri" userId="8b130982-2e3f-4164-b881-fd3a2e4b2453" providerId="ADAL" clId="{4457FA57-250B-44AC-8655-05D46C5A3D8A}" dt="2023-06-01T21:02:49.228" v="3586" actId="1076"/>
          <ac:spMkLst>
            <pc:docMk/>
            <pc:sldMk cId="234137734" sldId="230717682"/>
            <ac:spMk id="182" creationId="{E723C2C8-7AC2-48D8-9BB3-23699C7D6A70}"/>
          </ac:spMkLst>
        </pc:spChg>
        <pc:spChg chg="add del">
          <ac:chgData name="Manal El Bakkouri" userId="8b130982-2e3f-4164-b881-fd3a2e4b2453" providerId="ADAL" clId="{4457FA57-250B-44AC-8655-05D46C5A3D8A}" dt="2023-06-02T09:24:49.335" v="4117" actId="478"/>
          <ac:spMkLst>
            <pc:docMk/>
            <pc:sldMk cId="234137734" sldId="230717682"/>
            <ac:spMk id="185" creationId="{FB8ACB29-1DF9-4607-A912-D5378A031FF5}"/>
          </ac:spMkLst>
        </pc:spChg>
        <pc:spChg chg="mod topLvl">
          <ac:chgData name="Manal El Bakkouri" userId="8b130982-2e3f-4164-b881-fd3a2e4b2453" providerId="ADAL" clId="{4457FA57-250B-44AC-8655-05D46C5A3D8A}" dt="2023-06-02T09:25:14.135" v="4119" actId="165"/>
          <ac:spMkLst>
            <pc:docMk/>
            <pc:sldMk cId="234137734" sldId="230717682"/>
            <ac:spMk id="219" creationId="{CE250EEC-ADAC-49CD-9026-A473AB009DBD}"/>
          </ac:spMkLst>
        </pc:spChg>
        <pc:spChg chg="mod topLvl">
          <ac:chgData name="Manal El Bakkouri" userId="8b130982-2e3f-4164-b881-fd3a2e4b2453" providerId="ADAL" clId="{4457FA57-250B-44AC-8655-05D46C5A3D8A}" dt="2023-06-02T09:25:14.135" v="4119" actId="165"/>
          <ac:spMkLst>
            <pc:docMk/>
            <pc:sldMk cId="234137734" sldId="230717682"/>
            <ac:spMk id="220" creationId="{9468B8E1-D409-4D45-B105-2FECC1CA291A}"/>
          </ac:spMkLst>
        </pc:spChg>
        <pc:spChg chg="mod topLvl">
          <ac:chgData name="Manal El Bakkouri" userId="8b130982-2e3f-4164-b881-fd3a2e4b2453" providerId="ADAL" clId="{4457FA57-250B-44AC-8655-05D46C5A3D8A}" dt="2023-06-02T09:25:14.135" v="4119" actId="165"/>
          <ac:spMkLst>
            <pc:docMk/>
            <pc:sldMk cId="234137734" sldId="230717682"/>
            <ac:spMk id="221" creationId="{EF2FD853-AE05-446F-8970-C5528DFFCA2E}"/>
          </ac:spMkLst>
        </pc:spChg>
        <pc:spChg chg="mod">
          <ac:chgData name="Manal El Bakkouri" userId="8b130982-2e3f-4164-b881-fd3a2e4b2453" providerId="ADAL" clId="{4457FA57-250B-44AC-8655-05D46C5A3D8A}" dt="2023-06-02T09:25:14.135" v="4119" actId="165"/>
          <ac:spMkLst>
            <pc:docMk/>
            <pc:sldMk cId="234137734" sldId="230717682"/>
            <ac:spMk id="223" creationId="{76B13E2C-0B7B-45F1-8027-30A26F868E8E}"/>
          </ac:spMkLst>
        </pc:spChg>
        <pc:spChg chg="mod">
          <ac:chgData name="Manal El Bakkouri" userId="8b130982-2e3f-4164-b881-fd3a2e4b2453" providerId="ADAL" clId="{4457FA57-250B-44AC-8655-05D46C5A3D8A}" dt="2023-06-02T09:25:14.135" v="4119" actId="165"/>
          <ac:spMkLst>
            <pc:docMk/>
            <pc:sldMk cId="234137734" sldId="230717682"/>
            <ac:spMk id="224" creationId="{934EFD6D-5D94-4579-AB71-8F88F52BB196}"/>
          </ac:spMkLst>
        </pc:spChg>
        <pc:spChg chg="mod">
          <ac:chgData name="Manal El Bakkouri" userId="8b130982-2e3f-4164-b881-fd3a2e4b2453" providerId="ADAL" clId="{4457FA57-250B-44AC-8655-05D46C5A3D8A}" dt="2023-06-02T09:25:14.135" v="4119" actId="165"/>
          <ac:spMkLst>
            <pc:docMk/>
            <pc:sldMk cId="234137734" sldId="230717682"/>
            <ac:spMk id="225" creationId="{707D12EB-79DF-4812-9BD6-81340F59DFDA}"/>
          </ac:spMkLst>
        </pc:spChg>
        <pc:spChg chg="mod">
          <ac:chgData name="Manal El Bakkouri" userId="8b130982-2e3f-4164-b881-fd3a2e4b2453" providerId="ADAL" clId="{4457FA57-250B-44AC-8655-05D46C5A3D8A}" dt="2023-06-02T09:25:14.135" v="4119" actId="165"/>
          <ac:spMkLst>
            <pc:docMk/>
            <pc:sldMk cId="234137734" sldId="230717682"/>
            <ac:spMk id="226" creationId="{19AB3CA5-266C-4B28-86EE-A987C05EE82F}"/>
          </ac:spMkLst>
        </pc:spChg>
        <pc:spChg chg="mod">
          <ac:chgData name="Manal El Bakkouri" userId="8b130982-2e3f-4164-b881-fd3a2e4b2453" providerId="ADAL" clId="{4457FA57-250B-44AC-8655-05D46C5A3D8A}" dt="2023-06-02T09:25:14.135" v="4119" actId="165"/>
          <ac:spMkLst>
            <pc:docMk/>
            <pc:sldMk cId="234137734" sldId="230717682"/>
            <ac:spMk id="227" creationId="{16886A52-993C-446B-92C4-35DC98D00796}"/>
          </ac:spMkLst>
        </pc:spChg>
        <pc:spChg chg="mod">
          <ac:chgData name="Manal El Bakkouri" userId="8b130982-2e3f-4164-b881-fd3a2e4b2453" providerId="ADAL" clId="{4457FA57-250B-44AC-8655-05D46C5A3D8A}" dt="2023-06-02T09:25:14.135" v="4119" actId="165"/>
          <ac:spMkLst>
            <pc:docMk/>
            <pc:sldMk cId="234137734" sldId="230717682"/>
            <ac:spMk id="228" creationId="{551BAD6A-41F8-4A67-BBAF-B10BCA6CED8A}"/>
          </ac:spMkLst>
        </pc:spChg>
        <pc:spChg chg="mod">
          <ac:chgData name="Manal El Bakkouri" userId="8b130982-2e3f-4164-b881-fd3a2e4b2453" providerId="ADAL" clId="{4457FA57-250B-44AC-8655-05D46C5A3D8A}" dt="2023-06-02T09:25:14.135" v="4119" actId="165"/>
          <ac:spMkLst>
            <pc:docMk/>
            <pc:sldMk cId="234137734" sldId="230717682"/>
            <ac:spMk id="229" creationId="{424DF614-913B-42FB-8D47-876E11892411}"/>
          </ac:spMkLst>
        </pc:spChg>
        <pc:spChg chg="mod">
          <ac:chgData name="Manal El Bakkouri" userId="8b130982-2e3f-4164-b881-fd3a2e4b2453" providerId="ADAL" clId="{4457FA57-250B-44AC-8655-05D46C5A3D8A}" dt="2023-06-02T09:25:14.135" v="4119" actId="165"/>
          <ac:spMkLst>
            <pc:docMk/>
            <pc:sldMk cId="234137734" sldId="230717682"/>
            <ac:spMk id="230" creationId="{65ECFA7F-370F-4E9F-9371-54EB4477BD66}"/>
          </ac:spMkLst>
        </pc:spChg>
        <pc:spChg chg="mod">
          <ac:chgData name="Manal El Bakkouri" userId="8b130982-2e3f-4164-b881-fd3a2e4b2453" providerId="ADAL" clId="{4457FA57-250B-44AC-8655-05D46C5A3D8A}" dt="2023-06-02T09:25:14.135" v="4119" actId="165"/>
          <ac:spMkLst>
            <pc:docMk/>
            <pc:sldMk cId="234137734" sldId="230717682"/>
            <ac:spMk id="231" creationId="{4AD93E96-09B6-44AC-94A6-52A2140C5FE8}"/>
          </ac:spMkLst>
        </pc:spChg>
        <pc:spChg chg="mod">
          <ac:chgData name="Manal El Bakkouri" userId="8b130982-2e3f-4164-b881-fd3a2e4b2453" providerId="ADAL" clId="{4457FA57-250B-44AC-8655-05D46C5A3D8A}" dt="2023-06-02T09:25:14.135" v="4119" actId="165"/>
          <ac:spMkLst>
            <pc:docMk/>
            <pc:sldMk cId="234137734" sldId="230717682"/>
            <ac:spMk id="232" creationId="{8FD70FD8-5FCF-4650-BDB6-EA446954A937}"/>
          </ac:spMkLst>
        </pc:spChg>
        <pc:spChg chg="mod">
          <ac:chgData name="Manal El Bakkouri" userId="8b130982-2e3f-4164-b881-fd3a2e4b2453" providerId="ADAL" clId="{4457FA57-250B-44AC-8655-05D46C5A3D8A}" dt="2023-06-02T09:25:14.135" v="4119" actId="165"/>
          <ac:spMkLst>
            <pc:docMk/>
            <pc:sldMk cId="234137734" sldId="230717682"/>
            <ac:spMk id="234" creationId="{08809472-3ADE-4DC4-9352-8BA31D313568}"/>
          </ac:spMkLst>
        </pc:spChg>
        <pc:spChg chg="mod">
          <ac:chgData name="Manal El Bakkouri" userId="8b130982-2e3f-4164-b881-fd3a2e4b2453" providerId="ADAL" clId="{4457FA57-250B-44AC-8655-05D46C5A3D8A}" dt="2023-06-02T09:25:14.135" v="4119" actId="165"/>
          <ac:spMkLst>
            <pc:docMk/>
            <pc:sldMk cId="234137734" sldId="230717682"/>
            <ac:spMk id="235" creationId="{680117EE-B637-4EEA-868C-F012B01B3650}"/>
          </ac:spMkLst>
        </pc:spChg>
        <pc:spChg chg="mod">
          <ac:chgData name="Manal El Bakkouri" userId="8b130982-2e3f-4164-b881-fd3a2e4b2453" providerId="ADAL" clId="{4457FA57-250B-44AC-8655-05D46C5A3D8A}" dt="2023-06-02T09:25:14.135" v="4119" actId="165"/>
          <ac:spMkLst>
            <pc:docMk/>
            <pc:sldMk cId="234137734" sldId="230717682"/>
            <ac:spMk id="236" creationId="{0F49A166-9414-415F-8F4E-CBB9EF986E9A}"/>
          </ac:spMkLst>
        </pc:spChg>
        <pc:spChg chg="mod topLvl">
          <ac:chgData name="Manal El Bakkouri" userId="8b130982-2e3f-4164-b881-fd3a2e4b2453" providerId="ADAL" clId="{4457FA57-250B-44AC-8655-05D46C5A3D8A}" dt="2023-06-02T09:25:14.135" v="4119" actId="165"/>
          <ac:spMkLst>
            <pc:docMk/>
            <pc:sldMk cId="234137734" sldId="230717682"/>
            <ac:spMk id="241" creationId="{2B99B28A-2254-459A-9CAD-6C4085C8060B}"/>
          </ac:spMkLst>
        </pc:spChg>
        <pc:spChg chg="mod topLvl">
          <ac:chgData name="Manal El Bakkouri" userId="8b130982-2e3f-4164-b881-fd3a2e4b2453" providerId="ADAL" clId="{4457FA57-250B-44AC-8655-05D46C5A3D8A}" dt="2023-06-02T09:25:14.135" v="4119" actId="165"/>
          <ac:spMkLst>
            <pc:docMk/>
            <pc:sldMk cId="234137734" sldId="230717682"/>
            <ac:spMk id="242" creationId="{9478CA70-5A3B-4DA8-BC35-21CCDD84D178}"/>
          </ac:spMkLst>
        </pc:spChg>
        <pc:spChg chg="del">
          <ac:chgData name="Manal El Bakkouri" userId="8b130982-2e3f-4164-b881-fd3a2e4b2453" providerId="ADAL" clId="{4457FA57-250B-44AC-8655-05D46C5A3D8A}" dt="2023-06-06T09:34:45.591" v="9178" actId="478"/>
          <ac:spMkLst>
            <pc:docMk/>
            <pc:sldMk cId="234137734" sldId="230717682"/>
            <ac:spMk id="272" creationId="{7E1DDCAB-860D-4D5B-B04C-B08A60590651}"/>
          </ac:spMkLst>
        </pc:spChg>
        <pc:spChg chg="del">
          <ac:chgData name="Manal El Bakkouri" userId="8b130982-2e3f-4164-b881-fd3a2e4b2453" providerId="ADAL" clId="{4457FA57-250B-44AC-8655-05D46C5A3D8A}" dt="2023-06-06T09:34:45.591" v="9178" actId="478"/>
          <ac:spMkLst>
            <pc:docMk/>
            <pc:sldMk cId="234137734" sldId="230717682"/>
            <ac:spMk id="273" creationId="{BCC0A54D-1C1E-4C06-BF7C-1414A583989F}"/>
          </ac:spMkLst>
        </pc:spChg>
        <pc:spChg chg="del">
          <ac:chgData name="Manal El Bakkouri" userId="8b130982-2e3f-4164-b881-fd3a2e4b2453" providerId="ADAL" clId="{4457FA57-250B-44AC-8655-05D46C5A3D8A}" dt="2023-06-06T09:34:45.591" v="9178" actId="478"/>
          <ac:spMkLst>
            <pc:docMk/>
            <pc:sldMk cId="234137734" sldId="230717682"/>
            <ac:spMk id="274" creationId="{478BFE02-F071-4A8F-ABF8-FA5B9AD045E6}"/>
          </ac:spMkLst>
        </pc:spChg>
        <pc:spChg chg="del">
          <ac:chgData name="Manal El Bakkouri" userId="8b130982-2e3f-4164-b881-fd3a2e4b2453" providerId="ADAL" clId="{4457FA57-250B-44AC-8655-05D46C5A3D8A}" dt="2023-06-06T09:34:45.591" v="9178" actId="478"/>
          <ac:spMkLst>
            <pc:docMk/>
            <pc:sldMk cId="234137734" sldId="230717682"/>
            <ac:spMk id="277" creationId="{5827CEB6-8D48-422D-B08C-B1EA14C31C34}"/>
          </ac:spMkLst>
        </pc:spChg>
        <pc:spChg chg="del">
          <ac:chgData name="Manal El Bakkouri" userId="8b130982-2e3f-4164-b881-fd3a2e4b2453" providerId="ADAL" clId="{4457FA57-250B-44AC-8655-05D46C5A3D8A}" dt="2023-06-06T09:34:45.591" v="9178" actId="478"/>
          <ac:spMkLst>
            <pc:docMk/>
            <pc:sldMk cId="234137734" sldId="230717682"/>
            <ac:spMk id="278" creationId="{ADAB3BD5-1944-49EA-9972-D0B9B7BA549E}"/>
          </ac:spMkLst>
        </pc:spChg>
        <pc:spChg chg="del">
          <ac:chgData name="Manal El Bakkouri" userId="8b130982-2e3f-4164-b881-fd3a2e4b2453" providerId="ADAL" clId="{4457FA57-250B-44AC-8655-05D46C5A3D8A}" dt="2023-06-06T09:34:45.591" v="9178" actId="478"/>
          <ac:spMkLst>
            <pc:docMk/>
            <pc:sldMk cId="234137734" sldId="230717682"/>
            <ac:spMk id="296" creationId="{0C78CC53-5B38-437A-A062-910DBCF08B90}"/>
          </ac:spMkLst>
        </pc:spChg>
        <pc:spChg chg="del">
          <ac:chgData name="Manal El Bakkouri" userId="8b130982-2e3f-4164-b881-fd3a2e4b2453" providerId="ADAL" clId="{4457FA57-250B-44AC-8655-05D46C5A3D8A}" dt="2023-06-06T09:34:45.591" v="9178" actId="478"/>
          <ac:spMkLst>
            <pc:docMk/>
            <pc:sldMk cId="234137734" sldId="230717682"/>
            <ac:spMk id="297" creationId="{0D45248C-E2D1-4D34-A8FF-F8829028E7BE}"/>
          </ac:spMkLst>
        </pc:spChg>
        <pc:spChg chg="del">
          <ac:chgData name="Manal El Bakkouri" userId="8b130982-2e3f-4164-b881-fd3a2e4b2453" providerId="ADAL" clId="{4457FA57-250B-44AC-8655-05D46C5A3D8A}" dt="2023-06-06T09:34:45.591" v="9178" actId="478"/>
          <ac:spMkLst>
            <pc:docMk/>
            <pc:sldMk cId="234137734" sldId="230717682"/>
            <ac:spMk id="298" creationId="{A7B03ECD-5EB5-43FE-9A5F-D7C8959E924A}"/>
          </ac:spMkLst>
        </pc:spChg>
        <pc:spChg chg="del">
          <ac:chgData name="Manal El Bakkouri" userId="8b130982-2e3f-4164-b881-fd3a2e4b2453" providerId="ADAL" clId="{4457FA57-250B-44AC-8655-05D46C5A3D8A}" dt="2023-06-06T09:34:45.591" v="9178" actId="478"/>
          <ac:spMkLst>
            <pc:docMk/>
            <pc:sldMk cId="234137734" sldId="230717682"/>
            <ac:spMk id="301" creationId="{F78BFFE4-3702-488C-A71F-167F28CB1B36}"/>
          </ac:spMkLst>
        </pc:spChg>
        <pc:spChg chg="del">
          <ac:chgData name="Manal El Bakkouri" userId="8b130982-2e3f-4164-b881-fd3a2e4b2453" providerId="ADAL" clId="{4457FA57-250B-44AC-8655-05D46C5A3D8A}" dt="2023-06-06T09:34:45.591" v="9178" actId="478"/>
          <ac:spMkLst>
            <pc:docMk/>
            <pc:sldMk cId="234137734" sldId="230717682"/>
            <ac:spMk id="302" creationId="{C29E40C7-9746-4780-A19E-2343B3816D06}"/>
          </ac:spMkLst>
        </pc:spChg>
        <pc:grpChg chg="del">
          <ac:chgData name="Manal El Bakkouri" userId="8b130982-2e3f-4164-b881-fd3a2e4b2453" providerId="ADAL" clId="{4457FA57-250B-44AC-8655-05D46C5A3D8A}" dt="2023-06-02T09:25:14.135" v="4119" actId="165"/>
          <ac:grpSpMkLst>
            <pc:docMk/>
            <pc:sldMk cId="234137734" sldId="230717682"/>
            <ac:grpSpMk id="13" creationId="{FDB68C30-8CB3-4303-8206-D2653DE00B48}"/>
          </ac:grpSpMkLst>
        </pc:grpChg>
        <pc:grpChg chg="mod">
          <ac:chgData name="Manal El Bakkouri" userId="8b130982-2e3f-4164-b881-fd3a2e4b2453" providerId="ADAL" clId="{4457FA57-250B-44AC-8655-05D46C5A3D8A}" dt="2023-06-01T21:02:49.228" v="3586" actId="1076"/>
          <ac:grpSpMkLst>
            <pc:docMk/>
            <pc:sldMk cId="234137734" sldId="230717682"/>
            <ac:grpSpMk id="179" creationId="{A88D32F9-A61D-4EA3-BD03-88DC8D790FA5}"/>
          </ac:grpSpMkLst>
        </pc:grpChg>
        <pc:grpChg chg="del">
          <ac:chgData name="Manal El Bakkouri" userId="8b130982-2e3f-4164-b881-fd3a2e4b2453" providerId="ADAL" clId="{4457FA57-250B-44AC-8655-05D46C5A3D8A}" dt="2023-06-02T09:25:09.502" v="4118" actId="478"/>
          <ac:grpSpMkLst>
            <pc:docMk/>
            <pc:sldMk cId="234137734" sldId="230717682"/>
            <ac:grpSpMk id="186" creationId="{5F33E25D-ABE9-4E8F-8A6F-4A3CCCC4B14F}"/>
          </ac:grpSpMkLst>
        </pc:grpChg>
        <pc:grpChg chg="del">
          <ac:chgData name="Manal El Bakkouri" userId="8b130982-2e3f-4164-b881-fd3a2e4b2453" providerId="ADAL" clId="{4457FA57-250B-44AC-8655-05D46C5A3D8A}" dt="2023-06-02T09:24:46.331" v="4115" actId="478"/>
          <ac:grpSpMkLst>
            <pc:docMk/>
            <pc:sldMk cId="234137734" sldId="230717682"/>
            <ac:grpSpMk id="197" creationId="{6F275CF8-48E0-4EFF-A442-FE18771AAF48}"/>
          </ac:grpSpMkLst>
        </pc:grpChg>
        <pc:grpChg chg="del">
          <ac:chgData name="Manal El Bakkouri" userId="8b130982-2e3f-4164-b881-fd3a2e4b2453" providerId="ADAL" clId="{4457FA57-250B-44AC-8655-05D46C5A3D8A}" dt="2023-06-02T09:25:09.502" v="4118" actId="478"/>
          <ac:grpSpMkLst>
            <pc:docMk/>
            <pc:sldMk cId="234137734" sldId="230717682"/>
            <ac:grpSpMk id="204" creationId="{87B242A8-A867-4C54-8D2C-1D66F0752934}"/>
          </ac:grpSpMkLst>
        </pc:grpChg>
        <pc:grpChg chg="del">
          <ac:chgData name="Manal El Bakkouri" userId="8b130982-2e3f-4164-b881-fd3a2e4b2453" providerId="ADAL" clId="{4457FA57-250B-44AC-8655-05D46C5A3D8A}" dt="2023-06-02T09:25:09.502" v="4118" actId="478"/>
          <ac:grpSpMkLst>
            <pc:docMk/>
            <pc:sldMk cId="234137734" sldId="230717682"/>
            <ac:grpSpMk id="215" creationId="{1F058373-2274-4583-9DA6-DCED3E21738F}"/>
          </ac:grpSpMkLst>
        </pc:grpChg>
        <pc:grpChg chg="del mod topLvl">
          <ac:chgData name="Manal El Bakkouri" userId="8b130982-2e3f-4164-b881-fd3a2e4b2453" providerId="ADAL" clId="{4457FA57-250B-44AC-8655-05D46C5A3D8A}" dt="2023-06-02T09:25:19.281" v="4120" actId="478"/>
          <ac:grpSpMkLst>
            <pc:docMk/>
            <pc:sldMk cId="234137734" sldId="230717682"/>
            <ac:grpSpMk id="222" creationId="{7936A507-DE05-4618-8A9F-BAC9821D371E}"/>
          </ac:grpSpMkLst>
        </pc:grpChg>
        <pc:grpChg chg="del mod topLvl">
          <ac:chgData name="Manal El Bakkouri" userId="8b130982-2e3f-4164-b881-fd3a2e4b2453" providerId="ADAL" clId="{4457FA57-250B-44AC-8655-05D46C5A3D8A}" dt="2023-06-02T09:25:19.281" v="4120" actId="478"/>
          <ac:grpSpMkLst>
            <pc:docMk/>
            <pc:sldMk cId="234137734" sldId="230717682"/>
            <ac:grpSpMk id="233" creationId="{C7C367E7-C4EB-42EE-A8D7-7CA6A8082F5B}"/>
          </ac:grpSpMkLst>
        </pc:grpChg>
        <pc:grpChg chg="del">
          <ac:chgData name="Manal El Bakkouri" userId="8b130982-2e3f-4164-b881-fd3a2e4b2453" providerId="ADAL" clId="{4457FA57-250B-44AC-8655-05D46C5A3D8A}" dt="2023-06-02T09:25:09.502" v="4118" actId="478"/>
          <ac:grpSpMkLst>
            <pc:docMk/>
            <pc:sldMk cId="234137734" sldId="230717682"/>
            <ac:grpSpMk id="275" creationId="{DE15EE6C-EED8-40D9-8F8E-ACFE8AADFCBA}"/>
          </ac:grpSpMkLst>
        </pc:grpChg>
        <pc:grpChg chg="del">
          <ac:chgData name="Manal El Bakkouri" userId="8b130982-2e3f-4164-b881-fd3a2e4b2453" providerId="ADAL" clId="{4457FA57-250B-44AC-8655-05D46C5A3D8A}" dt="2023-06-02T09:25:09.502" v="4118" actId="478"/>
          <ac:grpSpMkLst>
            <pc:docMk/>
            <pc:sldMk cId="234137734" sldId="230717682"/>
            <ac:grpSpMk id="276" creationId="{F32E8A98-13A2-48A7-BE94-A23D369B56F0}"/>
          </ac:grpSpMkLst>
        </pc:grpChg>
        <pc:grpChg chg="del">
          <ac:chgData name="Manal El Bakkouri" userId="8b130982-2e3f-4164-b881-fd3a2e4b2453" providerId="ADAL" clId="{4457FA57-250B-44AC-8655-05D46C5A3D8A}" dt="2023-06-02T09:25:09.502" v="4118" actId="478"/>
          <ac:grpSpMkLst>
            <pc:docMk/>
            <pc:sldMk cId="234137734" sldId="230717682"/>
            <ac:grpSpMk id="299" creationId="{D953461C-ECF6-4D35-ABB1-A2629150F891}"/>
          </ac:grpSpMkLst>
        </pc:grpChg>
        <pc:grpChg chg="del">
          <ac:chgData name="Manal El Bakkouri" userId="8b130982-2e3f-4164-b881-fd3a2e4b2453" providerId="ADAL" clId="{4457FA57-250B-44AC-8655-05D46C5A3D8A}" dt="2023-06-02T09:25:09.502" v="4118" actId="478"/>
          <ac:grpSpMkLst>
            <pc:docMk/>
            <pc:sldMk cId="234137734" sldId="230717682"/>
            <ac:grpSpMk id="300" creationId="{8D88BF56-77DB-47D6-9FF6-B2CD74E5ACE9}"/>
          </ac:grpSpMkLst>
        </pc:grpChg>
        <pc:picChg chg="del">
          <ac:chgData name="Manal El Bakkouri" userId="8b130982-2e3f-4164-b881-fd3a2e4b2453" providerId="ADAL" clId="{4457FA57-250B-44AC-8655-05D46C5A3D8A}" dt="2023-06-01T21:04:47.085" v="3594" actId="478"/>
          <ac:picMkLst>
            <pc:docMk/>
            <pc:sldMk cId="234137734" sldId="230717682"/>
            <ac:picMk id="10" creationId="{90401B66-8202-444D-AE62-6E20AC93A874}"/>
          </ac:picMkLst>
        </pc:picChg>
        <pc:picChg chg="del">
          <ac:chgData name="Manal El Bakkouri" userId="8b130982-2e3f-4164-b881-fd3a2e4b2453" providerId="ADAL" clId="{4457FA57-250B-44AC-8655-05D46C5A3D8A}" dt="2023-06-01T21:04:48.344" v="3595" actId="478"/>
          <ac:picMkLst>
            <pc:docMk/>
            <pc:sldMk cId="234137734" sldId="230717682"/>
            <ac:picMk id="12" creationId="{ECB9EA54-1E7D-4C41-B934-C8A70D797E4B}"/>
          </ac:picMkLst>
        </pc:picChg>
        <pc:picChg chg="del">
          <ac:chgData name="Manal El Bakkouri" userId="8b130982-2e3f-4164-b881-fd3a2e4b2453" providerId="ADAL" clId="{4457FA57-250B-44AC-8655-05D46C5A3D8A}" dt="2023-06-06T09:34:45.591" v="9178" actId="478"/>
          <ac:picMkLst>
            <pc:docMk/>
            <pc:sldMk cId="234137734" sldId="230717682"/>
            <ac:picMk id="30" creationId="{BF491D0C-38A4-4AA2-BA19-BE8647810F1B}"/>
          </ac:picMkLst>
        </pc:picChg>
        <pc:picChg chg="del">
          <ac:chgData name="Manal El Bakkouri" userId="8b130982-2e3f-4164-b881-fd3a2e4b2453" providerId="ADAL" clId="{4457FA57-250B-44AC-8655-05D46C5A3D8A}" dt="2023-06-06T09:34:45.591" v="9178" actId="478"/>
          <ac:picMkLst>
            <pc:docMk/>
            <pc:sldMk cId="234137734" sldId="230717682"/>
            <ac:picMk id="32" creationId="{BFD1551C-3003-4074-96A8-71BCFEE5E1CD}"/>
          </ac:picMkLst>
        </pc:picChg>
        <pc:picChg chg="add mod">
          <ac:chgData name="Manal El Bakkouri" userId="8b130982-2e3f-4164-b881-fd3a2e4b2453" providerId="ADAL" clId="{4457FA57-250B-44AC-8655-05D46C5A3D8A}" dt="2023-06-06T09:34:46.465" v="9179"/>
          <ac:picMkLst>
            <pc:docMk/>
            <pc:sldMk cId="234137734" sldId="230717682"/>
            <ac:picMk id="137" creationId="{CEA17F05-B7B2-411A-95F0-BED636DD00E2}"/>
          </ac:picMkLst>
        </pc:picChg>
        <pc:picChg chg="add mod">
          <ac:chgData name="Manal El Bakkouri" userId="8b130982-2e3f-4164-b881-fd3a2e4b2453" providerId="ADAL" clId="{4457FA57-250B-44AC-8655-05D46C5A3D8A}" dt="2023-06-06T09:34:46.465" v="9179"/>
          <ac:picMkLst>
            <pc:docMk/>
            <pc:sldMk cId="234137734" sldId="230717682"/>
            <ac:picMk id="140" creationId="{FA891DAB-7A33-444E-B49C-479E8F3C8DDD}"/>
          </ac:picMkLst>
        </pc:picChg>
      </pc:sldChg>
      <pc:sldChg chg="addSp delSp modSp new mod ord modTransition modAnim modNotesTx">
        <pc:chgData name="Manal El Bakkouri" userId="8b130982-2e3f-4164-b881-fd3a2e4b2453" providerId="ADAL" clId="{4457FA57-250B-44AC-8655-05D46C5A3D8A}" dt="2023-06-09T11:30:17.363" v="21769"/>
        <pc:sldMkLst>
          <pc:docMk/>
          <pc:sldMk cId="3463172032" sldId="230717683"/>
        </pc:sldMkLst>
        <pc:spChg chg="del">
          <ac:chgData name="Manal El Bakkouri" userId="8b130982-2e3f-4164-b881-fd3a2e4b2453" providerId="ADAL" clId="{4457FA57-250B-44AC-8655-05D46C5A3D8A}" dt="2023-06-01T21:14:32.518" v="3605" actId="478"/>
          <ac:spMkLst>
            <pc:docMk/>
            <pc:sldMk cId="3463172032" sldId="230717683"/>
            <ac:spMk id="2" creationId="{E2461C8D-19AA-4033-A3E0-129704C8F1C8}"/>
          </ac:spMkLst>
        </pc:spChg>
        <pc:spChg chg="del">
          <ac:chgData name="Manal El Bakkouri" userId="8b130982-2e3f-4164-b881-fd3a2e4b2453" providerId="ADAL" clId="{4457FA57-250B-44AC-8655-05D46C5A3D8A}" dt="2023-06-01T21:14:33.511" v="3606" actId="478"/>
          <ac:spMkLst>
            <pc:docMk/>
            <pc:sldMk cId="3463172032" sldId="230717683"/>
            <ac:spMk id="3" creationId="{32FA9C41-014D-49C7-BC6A-BA067E5ECE5D}"/>
          </ac:spMkLst>
        </pc:spChg>
        <pc:spChg chg="del">
          <ac:chgData name="Manal El Bakkouri" userId="8b130982-2e3f-4164-b881-fd3a2e4b2453" providerId="ADAL" clId="{4457FA57-250B-44AC-8655-05D46C5A3D8A}" dt="2023-06-01T21:14:35.307" v="3607" actId="478"/>
          <ac:spMkLst>
            <pc:docMk/>
            <pc:sldMk cId="3463172032" sldId="230717683"/>
            <ac:spMk id="4" creationId="{94968F9E-0F19-475C-9CFF-1D77A620677D}"/>
          </ac:spMkLst>
        </pc:spChg>
        <pc:spChg chg="add del mod">
          <ac:chgData name="Manal El Bakkouri" userId="8b130982-2e3f-4164-b881-fd3a2e4b2453" providerId="ADAL" clId="{4457FA57-250B-44AC-8655-05D46C5A3D8A}" dt="2023-06-02T15:14:20.943" v="5445" actId="478"/>
          <ac:spMkLst>
            <pc:docMk/>
            <pc:sldMk cId="3463172032" sldId="230717683"/>
            <ac:spMk id="5" creationId="{3FBD5709-5EA5-4800-BFAE-D683E9EA59B7}"/>
          </ac:spMkLst>
        </pc:spChg>
        <pc:spChg chg="add del mod">
          <ac:chgData name="Manal El Bakkouri" userId="8b130982-2e3f-4164-b881-fd3a2e4b2453" providerId="ADAL" clId="{4457FA57-250B-44AC-8655-05D46C5A3D8A}" dt="2023-06-09T11:30:17.019" v="21768" actId="478"/>
          <ac:spMkLst>
            <pc:docMk/>
            <pc:sldMk cId="3463172032" sldId="230717683"/>
            <ac:spMk id="7" creationId="{B2FAACA5-EFCE-4655-8761-6FEC03BDB0B0}"/>
          </ac:spMkLst>
        </pc:spChg>
        <pc:spChg chg="add del mod">
          <ac:chgData name="Manal El Bakkouri" userId="8b130982-2e3f-4164-b881-fd3a2e4b2453" providerId="ADAL" clId="{4457FA57-250B-44AC-8655-05D46C5A3D8A}" dt="2023-06-09T11:30:17.019" v="21768" actId="478"/>
          <ac:spMkLst>
            <pc:docMk/>
            <pc:sldMk cId="3463172032" sldId="230717683"/>
            <ac:spMk id="8" creationId="{A45F0BFB-3688-4B96-9AC7-BF0E08B3F706}"/>
          </ac:spMkLst>
        </pc:spChg>
        <pc:spChg chg="add del mod">
          <ac:chgData name="Manal El Bakkouri" userId="8b130982-2e3f-4164-b881-fd3a2e4b2453" providerId="ADAL" clId="{4457FA57-250B-44AC-8655-05D46C5A3D8A}" dt="2023-06-09T11:30:17.019" v="21768" actId="478"/>
          <ac:spMkLst>
            <pc:docMk/>
            <pc:sldMk cId="3463172032" sldId="230717683"/>
            <ac:spMk id="9" creationId="{3888FD4A-C7D4-459E-B558-4260C7973FD2}"/>
          </ac:spMkLst>
        </pc:spChg>
        <pc:spChg chg="add mod">
          <ac:chgData name="Manal El Bakkouri" userId="8b130982-2e3f-4164-b881-fd3a2e4b2453" providerId="ADAL" clId="{4457FA57-250B-44AC-8655-05D46C5A3D8A}" dt="2023-06-01T21:14:54.077" v="3611"/>
          <ac:spMkLst>
            <pc:docMk/>
            <pc:sldMk cId="3463172032" sldId="230717683"/>
            <ac:spMk id="10" creationId="{3D5DEBAD-EE21-4147-8022-15F2302CAFF4}"/>
          </ac:spMkLst>
        </pc:spChg>
        <pc:spChg chg="add mod">
          <ac:chgData name="Manal El Bakkouri" userId="8b130982-2e3f-4164-b881-fd3a2e4b2453" providerId="ADAL" clId="{4457FA57-250B-44AC-8655-05D46C5A3D8A}" dt="2023-06-01T21:14:54.077" v="3611"/>
          <ac:spMkLst>
            <pc:docMk/>
            <pc:sldMk cId="3463172032" sldId="230717683"/>
            <ac:spMk id="11" creationId="{922A0F04-4F24-4EBA-AACB-25E139983E75}"/>
          </ac:spMkLst>
        </pc:spChg>
        <pc:spChg chg="add mod">
          <ac:chgData name="Manal El Bakkouri" userId="8b130982-2e3f-4164-b881-fd3a2e4b2453" providerId="ADAL" clId="{4457FA57-250B-44AC-8655-05D46C5A3D8A}" dt="2023-06-01T21:14:54.077" v="3611"/>
          <ac:spMkLst>
            <pc:docMk/>
            <pc:sldMk cId="3463172032" sldId="230717683"/>
            <ac:spMk id="12" creationId="{BD265163-4FB0-4BF7-9B08-27E4EF456E4B}"/>
          </ac:spMkLst>
        </pc:spChg>
        <pc:spChg chg="add mod">
          <ac:chgData name="Manal El Bakkouri" userId="8b130982-2e3f-4164-b881-fd3a2e4b2453" providerId="ADAL" clId="{4457FA57-250B-44AC-8655-05D46C5A3D8A}" dt="2023-06-01T21:14:54.077" v="3611"/>
          <ac:spMkLst>
            <pc:docMk/>
            <pc:sldMk cId="3463172032" sldId="230717683"/>
            <ac:spMk id="13" creationId="{CCD1FC7D-D577-4AAE-84A3-4617CE362D80}"/>
          </ac:spMkLst>
        </pc:spChg>
        <pc:spChg chg="add mod">
          <ac:chgData name="Manal El Bakkouri" userId="8b130982-2e3f-4164-b881-fd3a2e4b2453" providerId="ADAL" clId="{4457FA57-250B-44AC-8655-05D46C5A3D8A}" dt="2023-06-01T21:14:54.077" v="3611"/>
          <ac:spMkLst>
            <pc:docMk/>
            <pc:sldMk cId="3463172032" sldId="230717683"/>
            <ac:spMk id="14" creationId="{80F3530F-1577-4FCE-A946-753F98785B3D}"/>
          </ac:spMkLst>
        </pc:spChg>
        <pc:spChg chg="add mod">
          <ac:chgData name="Manal El Bakkouri" userId="8b130982-2e3f-4164-b881-fd3a2e4b2453" providerId="ADAL" clId="{4457FA57-250B-44AC-8655-05D46C5A3D8A}" dt="2023-06-01T21:14:54.077" v="3611"/>
          <ac:spMkLst>
            <pc:docMk/>
            <pc:sldMk cId="3463172032" sldId="230717683"/>
            <ac:spMk id="15" creationId="{7DEEA3FD-B6E0-4032-A5D4-A43A5B313F05}"/>
          </ac:spMkLst>
        </pc:spChg>
        <pc:spChg chg="add mod">
          <ac:chgData name="Manal El Bakkouri" userId="8b130982-2e3f-4164-b881-fd3a2e4b2453" providerId="ADAL" clId="{4457FA57-250B-44AC-8655-05D46C5A3D8A}" dt="2023-06-09T11:30:17.363" v="21769"/>
          <ac:spMkLst>
            <pc:docMk/>
            <pc:sldMk cId="3463172032" sldId="230717683"/>
            <ac:spMk id="21" creationId="{BACFF1A5-7E01-45F1-8FDB-5DE2B3818B91}"/>
          </ac:spMkLst>
        </pc:spChg>
        <pc:spChg chg="add mod">
          <ac:chgData name="Manal El Bakkouri" userId="8b130982-2e3f-4164-b881-fd3a2e4b2453" providerId="ADAL" clId="{4457FA57-250B-44AC-8655-05D46C5A3D8A}" dt="2023-06-09T11:30:17.363" v="21769"/>
          <ac:spMkLst>
            <pc:docMk/>
            <pc:sldMk cId="3463172032" sldId="230717683"/>
            <ac:spMk id="22" creationId="{91DA84A4-B208-47FA-B1D3-93FBD8D24946}"/>
          </ac:spMkLst>
        </pc:spChg>
        <pc:spChg chg="add mod">
          <ac:chgData name="Manal El Bakkouri" userId="8b130982-2e3f-4164-b881-fd3a2e4b2453" providerId="ADAL" clId="{4457FA57-250B-44AC-8655-05D46C5A3D8A}" dt="2023-06-09T11:30:17.363" v="21769"/>
          <ac:spMkLst>
            <pc:docMk/>
            <pc:sldMk cId="3463172032" sldId="230717683"/>
            <ac:spMk id="23" creationId="{BFAEE232-5E85-41D0-8CEA-8B3B0668E9CC}"/>
          </ac:spMkLst>
        </pc:spChg>
        <pc:spChg chg="add mod">
          <ac:chgData name="Manal El Bakkouri" userId="8b130982-2e3f-4164-b881-fd3a2e4b2453" providerId="ADAL" clId="{4457FA57-250B-44AC-8655-05D46C5A3D8A}" dt="2023-06-02T15:14:21.206" v="5446"/>
          <ac:spMkLst>
            <pc:docMk/>
            <pc:sldMk cId="3463172032" sldId="230717683"/>
            <ac:spMk id="24" creationId="{9014089C-40CF-478A-AB3C-D25EC6B791D7}"/>
          </ac:spMkLst>
        </pc:spChg>
        <pc:spChg chg="add del mod">
          <ac:chgData name="Manal El Bakkouri" userId="8b130982-2e3f-4164-b881-fd3a2e4b2453" providerId="ADAL" clId="{4457FA57-250B-44AC-8655-05D46C5A3D8A}" dt="2023-06-04T13:12:47.685" v="7716"/>
          <ac:spMkLst>
            <pc:docMk/>
            <pc:sldMk cId="3463172032" sldId="230717683"/>
            <ac:spMk id="25" creationId="{6900148C-CAC6-4369-AFD9-265931A60E3F}"/>
          </ac:spMkLst>
        </pc:spChg>
        <pc:spChg chg="add mod">
          <ac:chgData name="Manal El Bakkouri" userId="8b130982-2e3f-4164-b881-fd3a2e4b2453" providerId="ADAL" clId="{4457FA57-250B-44AC-8655-05D46C5A3D8A}" dt="2023-06-09T11:30:17.363" v="21769"/>
          <ac:spMkLst>
            <pc:docMk/>
            <pc:sldMk cId="3463172032" sldId="230717683"/>
            <ac:spMk id="25" creationId="{8A704462-BE6C-45C2-8E3D-9DE092D6FB25}"/>
          </ac:spMkLst>
        </pc:spChg>
        <pc:spChg chg="add mod">
          <ac:chgData name="Manal El Bakkouri" userId="8b130982-2e3f-4164-b881-fd3a2e4b2453" providerId="ADAL" clId="{4457FA57-250B-44AC-8655-05D46C5A3D8A}" dt="2023-06-04T13:14:05.137" v="7740" actId="20577"/>
          <ac:spMkLst>
            <pc:docMk/>
            <pc:sldMk cId="3463172032" sldId="230717683"/>
            <ac:spMk id="26" creationId="{C05185DA-9EB2-42AA-BF30-DC88CEC63CF5}"/>
          </ac:spMkLst>
        </pc:spChg>
        <pc:grpChg chg="add mod">
          <ac:chgData name="Manal El Bakkouri" userId="8b130982-2e3f-4164-b881-fd3a2e4b2453" providerId="ADAL" clId="{4457FA57-250B-44AC-8655-05D46C5A3D8A}" dt="2023-06-01T21:16:57.606" v="3627" actId="164"/>
          <ac:grpSpMkLst>
            <pc:docMk/>
            <pc:sldMk cId="3463172032" sldId="230717683"/>
            <ac:grpSpMk id="18" creationId="{6AEC92D6-599C-4CCA-BC22-7EFCBF120DA3}"/>
          </ac:grpSpMkLst>
        </pc:grpChg>
        <pc:grpChg chg="add mod ord">
          <ac:chgData name="Manal El Bakkouri" userId="8b130982-2e3f-4164-b881-fd3a2e4b2453" providerId="ADAL" clId="{4457FA57-250B-44AC-8655-05D46C5A3D8A}" dt="2023-06-02T09:13:57.740" v="3982" actId="166"/>
          <ac:grpSpMkLst>
            <pc:docMk/>
            <pc:sldMk cId="3463172032" sldId="230717683"/>
            <ac:grpSpMk id="20" creationId="{291FDADA-E666-4DD9-A5F2-F157A287EBE1}"/>
          </ac:grpSpMkLst>
        </pc:grpChg>
        <pc:picChg chg="add mod ord">
          <ac:chgData name="Manal El Bakkouri" userId="8b130982-2e3f-4164-b881-fd3a2e4b2453" providerId="ADAL" clId="{4457FA57-250B-44AC-8655-05D46C5A3D8A}" dt="2023-06-01T21:14:47.238" v="3610" actId="167"/>
          <ac:picMkLst>
            <pc:docMk/>
            <pc:sldMk cId="3463172032" sldId="230717683"/>
            <ac:picMk id="6" creationId="{60F2190A-0A80-4435-A50F-BFB664B97049}"/>
          </ac:picMkLst>
        </pc:picChg>
        <pc:picChg chg="add mod">
          <ac:chgData name="Manal El Bakkouri" userId="8b130982-2e3f-4164-b881-fd3a2e4b2453" providerId="ADAL" clId="{4457FA57-250B-44AC-8655-05D46C5A3D8A}" dt="2023-06-01T21:16:05.885" v="3622" actId="164"/>
          <ac:picMkLst>
            <pc:docMk/>
            <pc:sldMk cId="3463172032" sldId="230717683"/>
            <ac:picMk id="16" creationId="{C6CE5758-8175-4EB3-AA6A-C208AE87A1C0}"/>
          </ac:picMkLst>
        </pc:picChg>
        <pc:picChg chg="add mod">
          <ac:chgData name="Manal El Bakkouri" userId="8b130982-2e3f-4164-b881-fd3a2e4b2453" providerId="ADAL" clId="{4457FA57-250B-44AC-8655-05D46C5A3D8A}" dt="2023-06-01T21:16:05.885" v="3622" actId="164"/>
          <ac:picMkLst>
            <pc:docMk/>
            <pc:sldMk cId="3463172032" sldId="230717683"/>
            <ac:picMk id="17" creationId="{AF3307EB-5635-40FD-8A79-E358FA8D15F5}"/>
          </ac:picMkLst>
        </pc:picChg>
        <pc:picChg chg="add mod">
          <ac:chgData name="Manal El Bakkouri" userId="8b130982-2e3f-4164-b881-fd3a2e4b2453" providerId="ADAL" clId="{4457FA57-250B-44AC-8655-05D46C5A3D8A}" dt="2023-06-01T21:16:57.606" v="3627" actId="164"/>
          <ac:picMkLst>
            <pc:docMk/>
            <pc:sldMk cId="3463172032" sldId="230717683"/>
            <ac:picMk id="19" creationId="{C7A8ABFC-FFB2-4F08-8513-44B1CD9168F0}"/>
          </ac:picMkLst>
        </pc:picChg>
        <pc:picChg chg="add del mod ord">
          <ac:chgData name="Manal El Bakkouri" userId="8b130982-2e3f-4164-b881-fd3a2e4b2453" providerId="ADAL" clId="{4457FA57-250B-44AC-8655-05D46C5A3D8A}" dt="2023-06-06T09:39:27.087" v="9232" actId="478"/>
          <ac:picMkLst>
            <pc:docMk/>
            <pc:sldMk cId="3463172032" sldId="230717683"/>
            <ac:picMk id="21" creationId="{26F892A1-85EE-4E08-B1C5-00F575121FD8}"/>
          </ac:picMkLst>
        </pc:picChg>
        <pc:picChg chg="add del mod">
          <ac:chgData name="Manal El Bakkouri" userId="8b130982-2e3f-4164-b881-fd3a2e4b2453" providerId="ADAL" clId="{4457FA57-250B-44AC-8655-05D46C5A3D8A}" dt="2023-06-02T09:14:13.896" v="3985" actId="478"/>
          <ac:picMkLst>
            <pc:docMk/>
            <pc:sldMk cId="3463172032" sldId="230717683"/>
            <ac:picMk id="23" creationId="{A193C69B-36A2-4B9B-B66C-D61985C1C5C9}"/>
          </ac:picMkLst>
        </pc:picChg>
        <pc:picChg chg="add del mod">
          <ac:chgData name="Manal El Bakkouri" userId="8b130982-2e3f-4164-b881-fd3a2e4b2453" providerId="ADAL" clId="{4457FA57-250B-44AC-8655-05D46C5A3D8A}" dt="2023-06-06T10:39:07.376" v="9789" actId="478"/>
          <ac:picMkLst>
            <pc:docMk/>
            <pc:sldMk cId="3463172032" sldId="230717683"/>
            <ac:picMk id="27" creationId="{7765A913-D07A-4AAC-950A-27AF2DC440C9}"/>
          </ac:picMkLst>
        </pc:picChg>
        <pc:picChg chg="add del mod">
          <ac:chgData name="Manal El Bakkouri" userId="8b130982-2e3f-4164-b881-fd3a2e4b2453" providerId="ADAL" clId="{4457FA57-250B-44AC-8655-05D46C5A3D8A}" dt="2023-06-06T10:39:16.680" v="9790" actId="478"/>
          <ac:picMkLst>
            <pc:docMk/>
            <pc:sldMk cId="3463172032" sldId="230717683"/>
            <ac:picMk id="28" creationId="{DF44311A-B1EB-47E2-808E-3EDC8BDCF4CE}"/>
          </ac:picMkLst>
        </pc:picChg>
      </pc:sldChg>
      <pc:sldChg chg="addSp delSp modSp add mod ord modTransition modNotesTx">
        <pc:chgData name="Manal El Bakkouri" userId="8b130982-2e3f-4164-b881-fd3a2e4b2453" providerId="ADAL" clId="{4457FA57-250B-44AC-8655-05D46C5A3D8A}" dt="2023-06-09T11:30:37.987" v="21777"/>
        <pc:sldMkLst>
          <pc:docMk/>
          <pc:sldMk cId="1201520795" sldId="230717684"/>
        </pc:sldMkLst>
        <pc:spChg chg="del">
          <ac:chgData name="Manal El Bakkouri" userId="8b130982-2e3f-4164-b881-fd3a2e4b2453" providerId="ADAL" clId="{4457FA57-250B-44AC-8655-05D46C5A3D8A}" dt="2023-06-02T15:14:11.403" v="5439" actId="478"/>
          <ac:spMkLst>
            <pc:docMk/>
            <pc:sldMk cId="1201520795" sldId="230717684"/>
            <ac:spMk id="5" creationId="{3FBD5709-5EA5-4800-BFAE-D683E9EA59B7}"/>
          </ac:spMkLst>
        </pc:spChg>
        <pc:spChg chg="del">
          <ac:chgData name="Manal El Bakkouri" userId="8b130982-2e3f-4164-b881-fd3a2e4b2453" providerId="ADAL" clId="{4457FA57-250B-44AC-8655-05D46C5A3D8A}" dt="2023-06-09T11:30:37.676" v="21776" actId="478"/>
          <ac:spMkLst>
            <pc:docMk/>
            <pc:sldMk cId="1201520795" sldId="230717684"/>
            <ac:spMk id="7" creationId="{B2FAACA5-EFCE-4655-8761-6FEC03BDB0B0}"/>
          </ac:spMkLst>
        </pc:spChg>
        <pc:spChg chg="del">
          <ac:chgData name="Manal El Bakkouri" userId="8b130982-2e3f-4164-b881-fd3a2e4b2453" providerId="ADAL" clId="{4457FA57-250B-44AC-8655-05D46C5A3D8A}" dt="2023-06-09T11:30:37.676" v="21776" actId="478"/>
          <ac:spMkLst>
            <pc:docMk/>
            <pc:sldMk cId="1201520795" sldId="230717684"/>
            <ac:spMk id="8" creationId="{A45F0BFB-3688-4B96-9AC7-BF0E08B3F706}"/>
          </ac:spMkLst>
        </pc:spChg>
        <pc:spChg chg="del">
          <ac:chgData name="Manal El Bakkouri" userId="8b130982-2e3f-4164-b881-fd3a2e4b2453" providerId="ADAL" clId="{4457FA57-250B-44AC-8655-05D46C5A3D8A}" dt="2023-06-09T11:30:37.676" v="21776" actId="478"/>
          <ac:spMkLst>
            <pc:docMk/>
            <pc:sldMk cId="1201520795" sldId="230717684"/>
            <ac:spMk id="9" creationId="{3888FD4A-C7D4-459E-B558-4260C7973FD2}"/>
          </ac:spMkLst>
        </pc:spChg>
        <pc:spChg chg="add mod">
          <ac:chgData name="Manal El Bakkouri" userId="8b130982-2e3f-4164-b881-fd3a2e4b2453" providerId="ADAL" clId="{4457FA57-250B-44AC-8655-05D46C5A3D8A}" dt="2023-06-09T11:30:37.987" v="21777"/>
          <ac:spMkLst>
            <pc:docMk/>
            <pc:sldMk cId="1201520795" sldId="230717684"/>
            <ac:spMk id="22" creationId="{8F95783D-78B0-4F8E-AECF-14E7DA75B9E7}"/>
          </ac:spMkLst>
        </pc:spChg>
        <pc:spChg chg="add mod">
          <ac:chgData name="Manal El Bakkouri" userId="8b130982-2e3f-4164-b881-fd3a2e4b2453" providerId="ADAL" clId="{4457FA57-250B-44AC-8655-05D46C5A3D8A}" dt="2023-06-09T11:30:37.987" v="21777"/>
          <ac:spMkLst>
            <pc:docMk/>
            <pc:sldMk cId="1201520795" sldId="230717684"/>
            <ac:spMk id="23" creationId="{901FA82B-87B9-41FE-A812-82FCF0F41C27}"/>
          </ac:spMkLst>
        </pc:spChg>
        <pc:spChg chg="add mod">
          <ac:chgData name="Manal El Bakkouri" userId="8b130982-2e3f-4164-b881-fd3a2e4b2453" providerId="ADAL" clId="{4457FA57-250B-44AC-8655-05D46C5A3D8A}" dt="2023-06-09T11:30:37.987" v="21777"/>
          <ac:spMkLst>
            <pc:docMk/>
            <pc:sldMk cId="1201520795" sldId="230717684"/>
            <ac:spMk id="24" creationId="{CFF5DBA4-966C-443F-A5A1-1A457BE5DCD6}"/>
          </ac:spMkLst>
        </pc:spChg>
        <pc:spChg chg="add mod">
          <ac:chgData name="Manal El Bakkouri" userId="8b130982-2e3f-4164-b881-fd3a2e4b2453" providerId="ADAL" clId="{4457FA57-250B-44AC-8655-05D46C5A3D8A}" dt="2023-06-09T11:30:37.987" v="21777"/>
          <ac:spMkLst>
            <pc:docMk/>
            <pc:sldMk cId="1201520795" sldId="230717684"/>
            <ac:spMk id="25" creationId="{237024A9-5C24-494E-ADB4-F8CC2BF6E80A}"/>
          </ac:spMkLst>
        </pc:spChg>
        <pc:spChg chg="add mod">
          <ac:chgData name="Manal El Bakkouri" userId="8b130982-2e3f-4164-b881-fd3a2e4b2453" providerId="ADAL" clId="{4457FA57-250B-44AC-8655-05D46C5A3D8A}" dt="2023-06-02T15:14:11.639" v="5440"/>
          <ac:spMkLst>
            <pc:docMk/>
            <pc:sldMk cId="1201520795" sldId="230717684"/>
            <ac:spMk id="30" creationId="{7CA1ABAA-8B38-4259-BC79-35A3B8912BE8}"/>
          </ac:spMkLst>
        </pc:spChg>
        <pc:spChg chg="add del mod">
          <ac:chgData name="Manal El Bakkouri" userId="8b130982-2e3f-4164-b881-fd3a2e4b2453" providerId="ADAL" clId="{4457FA57-250B-44AC-8655-05D46C5A3D8A}" dt="2023-06-04T10:47:40.222" v="6488" actId="478"/>
          <ac:spMkLst>
            <pc:docMk/>
            <pc:sldMk cId="1201520795" sldId="230717684"/>
            <ac:spMk id="32" creationId="{04ACB199-CACC-44FE-B650-D9DED11B9AEA}"/>
          </ac:spMkLst>
        </pc:spChg>
        <pc:spChg chg="add mod">
          <ac:chgData name="Manal El Bakkouri" userId="8b130982-2e3f-4164-b881-fd3a2e4b2453" providerId="ADAL" clId="{4457FA57-250B-44AC-8655-05D46C5A3D8A}" dt="2023-06-06T10:11:06.989" v="9418" actId="14100"/>
          <ac:spMkLst>
            <pc:docMk/>
            <pc:sldMk cId="1201520795" sldId="230717684"/>
            <ac:spMk id="33" creationId="{0C10A029-C052-446E-968C-3D5EC2C6106E}"/>
          </ac:spMkLst>
        </pc:spChg>
        <pc:spChg chg="add del mod">
          <ac:chgData name="Manal El Bakkouri" userId="8b130982-2e3f-4164-b881-fd3a2e4b2453" providerId="ADAL" clId="{4457FA57-250B-44AC-8655-05D46C5A3D8A}" dt="2023-06-04T13:12:44.590" v="7712"/>
          <ac:spMkLst>
            <pc:docMk/>
            <pc:sldMk cId="1201520795" sldId="230717684"/>
            <ac:spMk id="34" creationId="{FAA12DB7-D433-4A43-ABDA-8FF395FBDF56}"/>
          </ac:spMkLst>
        </pc:spChg>
        <pc:spChg chg="add mod">
          <ac:chgData name="Manal El Bakkouri" userId="8b130982-2e3f-4164-b881-fd3a2e4b2453" providerId="ADAL" clId="{4457FA57-250B-44AC-8655-05D46C5A3D8A}" dt="2023-06-04T13:14:22.938" v="7749" actId="20577"/>
          <ac:spMkLst>
            <pc:docMk/>
            <pc:sldMk cId="1201520795" sldId="230717684"/>
            <ac:spMk id="35" creationId="{ABBECA63-7CF9-4642-AA4C-8071057956F3}"/>
          </ac:spMkLst>
        </pc:spChg>
        <pc:grpChg chg="add del mod">
          <ac:chgData name="Manal El Bakkouri" userId="8b130982-2e3f-4164-b881-fd3a2e4b2453" providerId="ADAL" clId="{4457FA57-250B-44AC-8655-05D46C5A3D8A}" dt="2023-06-01T21:20:56.622" v="3691" actId="478"/>
          <ac:grpSpMkLst>
            <pc:docMk/>
            <pc:sldMk cId="1201520795" sldId="230717684"/>
            <ac:grpSpMk id="22" creationId="{C3011EDC-114A-4720-B4D5-826E9B3A04C7}"/>
          </ac:grpSpMkLst>
        </pc:grpChg>
        <pc:grpChg chg="add del mod topLvl">
          <ac:chgData name="Manal El Bakkouri" userId="8b130982-2e3f-4164-b881-fd3a2e4b2453" providerId="ADAL" clId="{4457FA57-250B-44AC-8655-05D46C5A3D8A}" dt="2023-06-01T21:20:55.778" v="3690" actId="478"/>
          <ac:grpSpMkLst>
            <pc:docMk/>
            <pc:sldMk cId="1201520795" sldId="230717684"/>
            <ac:grpSpMk id="23" creationId="{1782E2A8-5C59-4AD1-87EE-6CE86D788CCC}"/>
          </ac:grpSpMkLst>
        </pc:grpChg>
        <pc:grpChg chg="add del mod">
          <ac:chgData name="Manal El Bakkouri" userId="8b130982-2e3f-4164-b881-fd3a2e4b2453" providerId="ADAL" clId="{4457FA57-250B-44AC-8655-05D46C5A3D8A}" dt="2023-06-06T09:44:16.253" v="9261" actId="478"/>
          <ac:grpSpMkLst>
            <pc:docMk/>
            <pc:sldMk cId="1201520795" sldId="230717684"/>
            <ac:grpSpMk id="29" creationId="{38CB99D2-249F-4DC4-A079-7771A0004AB5}"/>
          </ac:grpSpMkLst>
        </pc:grpChg>
        <pc:picChg chg="add del mod ord topLvl">
          <ac:chgData name="Manal El Bakkouri" userId="8b130982-2e3f-4164-b881-fd3a2e4b2453" providerId="ADAL" clId="{4457FA57-250B-44AC-8655-05D46C5A3D8A}" dt="2023-06-06T09:44:16.253" v="9261" actId="478"/>
          <ac:picMkLst>
            <pc:docMk/>
            <pc:sldMk cId="1201520795" sldId="230717684"/>
            <ac:picMk id="3" creationId="{3A44552A-71BE-4DAB-8B2E-30085592CB03}"/>
          </ac:picMkLst>
        </pc:picChg>
        <pc:picChg chg="mod">
          <ac:chgData name="Manal El Bakkouri" userId="8b130982-2e3f-4164-b881-fd3a2e4b2453" providerId="ADAL" clId="{4457FA57-250B-44AC-8655-05D46C5A3D8A}" dt="2023-06-04T10:43:57.681" v="6470" actId="1076"/>
          <ac:picMkLst>
            <pc:docMk/>
            <pc:sldMk cId="1201520795" sldId="230717684"/>
            <ac:picMk id="6" creationId="{60F2190A-0A80-4435-A50F-BFB664B97049}"/>
          </ac:picMkLst>
        </pc:picChg>
        <pc:picChg chg="add del mod ord">
          <ac:chgData name="Manal El Bakkouri" userId="8b130982-2e3f-4164-b881-fd3a2e4b2453" providerId="ADAL" clId="{4457FA57-250B-44AC-8655-05D46C5A3D8A}" dt="2023-06-01T21:33:37.633" v="3771" actId="478"/>
          <ac:picMkLst>
            <pc:docMk/>
            <pc:sldMk cId="1201520795" sldId="230717684"/>
            <ac:picMk id="21" creationId="{8C6EA505-4495-48A9-938F-538D967A5FF5}"/>
          </ac:picMkLst>
        </pc:picChg>
        <pc:picChg chg="mod topLvl">
          <ac:chgData name="Manal El Bakkouri" userId="8b130982-2e3f-4164-b881-fd3a2e4b2453" providerId="ADAL" clId="{4457FA57-250B-44AC-8655-05D46C5A3D8A}" dt="2023-06-01T21:20:49.655" v="3683" actId="165"/>
          <ac:picMkLst>
            <pc:docMk/>
            <pc:sldMk cId="1201520795" sldId="230717684"/>
            <ac:picMk id="24" creationId="{7B59DE49-C353-49CA-89D7-DA3B665F9842}"/>
          </ac:picMkLst>
        </pc:picChg>
        <pc:picChg chg="del mod topLvl modCrop">
          <ac:chgData name="Manal El Bakkouri" userId="8b130982-2e3f-4164-b881-fd3a2e4b2453" providerId="ADAL" clId="{4457FA57-250B-44AC-8655-05D46C5A3D8A}" dt="2023-06-01T21:20:55.778" v="3690" actId="478"/>
          <ac:picMkLst>
            <pc:docMk/>
            <pc:sldMk cId="1201520795" sldId="230717684"/>
            <ac:picMk id="25" creationId="{19FA37BE-8AF9-4D30-B568-102BA957B1EA}"/>
          </ac:picMkLst>
        </pc:picChg>
        <pc:picChg chg="mod topLvl">
          <ac:chgData name="Manal El Bakkouri" userId="8b130982-2e3f-4164-b881-fd3a2e4b2453" providerId="ADAL" clId="{4457FA57-250B-44AC-8655-05D46C5A3D8A}" dt="2023-06-01T21:20:49.655" v="3683" actId="165"/>
          <ac:picMkLst>
            <pc:docMk/>
            <pc:sldMk cId="1201520795" sldId="230717684"/>
            <ac:picMk id="26" creationId="{B35EB455-0890-4652-92BF-AB188E144B5E}"/>
          </ac:picMkLst>
        </pc:picChg>
        <pc:picChg chg="add del mod ord topLvl">
          <ac:chgData name="Manal El Bakkouri" userId="8b130982-2e3f-4164-b881-fd3a2e4b2453" providerId="ADAL" clId="{4457FA57-250B-44AC-8655-05D46C5A3D8A}" dt="2023-06-06T09:44:17.384" v="9262" actId="478"/>
          <ac:picMkLst>
            <pc:docMk/>
            <pc:sldMk cId="1201520795" sldId="230717684"/>
            <ac:picMk id="28" creationId="{577F7BB9-FF36-406B-B6D1-F7DB9FA1DBF7}"/>
          </ac:picMkLst>
        </pc:picChg>
        <pc:picChg chg="add mod">
          <ac:chgData name="Manal El Bakkouri" userId="8b130982-2e3f-4164-b881-fd3a2e4b2453" providerId="ADAL" clId="{4457FA57-250B-44AC-8655-05D46C5A3D8A}" dt="2023-06-06T09:44:38.800" v="9266" actId="14100"/>
          <ac:picMkLst>
            <pc:docMk/>
            <pc:sldMk cId="1201520795" sldId="230717684"/>
            <ac:picMk id="37" creationId="{B58958BC-8969-4EA4-9ED0-CBE874A17C4A}"/>
          </ac:picMkLst>
        </pc:picChg>
        <pc:picChg chg="add mod ord">
          <ac:chgData name="Manal El Bakkouri" userId="8b130982-2e3f-4164-b881-fd3a2e4b2453" providerId="ADAL" clId="{4457FA57-250B-44AC-8655-05D46C5A3D8A}" dt="2023-06-06T09:58:51.209" v="9366" actId="171"/>
          <ac:picMkLst>
            <pc:docMk/>
            <pc:sldMk cId="1201520795" sldId="230717684"/>
            <ac:picMk id="38" creationId="{B4B9C553-CA8E-4CFE-A588-0660877A6E0D}"/>
          </ac:picMkLst>
        </pc:picChg>
      </pc:sldChg>
      <pc:sldChg chg="addSp delSp modSp add mod ord modTransition modNotesTx">
        <pc:chgData name="Manal El Bakkouri" userId="8b130982-2e3f-4164-b881-fd3a2e4b2453" providerId="ADAL" clId="{4457FA57-250B-44AC-8655-05D46C5A3D8A}" dt="2023-06-09T11:30:42.478" v="21779"/>
        <pc:sldMkLst>
          <pc:docMk/>
          <pc:sldMk cId="1530661064" sldId="230717685"/>
        </pc:sldMkLst>
        <pc:spChg chg="del">
          <ac:chgData name="Manal El Bakkouri" userId="8b130982-2e3f-4164-b881-fd3a2e4b2453" providerId="ADAL" clId="{4457FA57-250B-44AC-8655-05D46C5A3D8A}" dt="2023-06-02T15:14:08.221" v="5437" actId="478"/>
          <ac:spMkLst>
            <pc:docMk/>
            <pc:sldMk cId="1530661064" sldId="230717685"/>
            <ac:spMk id="5" creationId="{3FBD5709-5EA5-4800-BFAE-D683E9EA59B7}"/>
          </ac:spMkLst>
        </pc:spChg>
        <pc:spChg chg="del">
          <ac:chgData name="Manal El Bakkouri" userId="8b130982-2e3f-4164-b881-fd3a2e4b2453" providerId="ADAL" clId="{4457FA57-250B-44AC-8655-05D46C5A3D8A}" dt="2023-06-09T11:30:42.176" v="21778" actId="478"/>
          <ac:spMkLst>
            <pc:docMk/>
            <pc:sldMk cId="1530661064" sldId="230717685"/>
            <ac:spMk id="7" creationId="{B2FAACA5-EFCE-4655-8761-6FEC03BDB0B0}"/>
          </ac:spMkLst>
        </pc:spChg>
        <pc:spChg chg="del">
          <ac:chgData name="Manal El Bakkouri" userId="8b130982-2e3f-4164-b881-fd3a2e4b2453" providerId="ADAL" clId="{4457FA57-250B-44AC-8655-05D46C5A3D8A}" dt="2023-06-09T11:30:42.176" v="21778" actId="478"/>
          <ac:spMkLst>
            <pc:docMk/>
            <pc:sldMk cId="1530661064" sldId="230717685"/>
            <ac:spMk id="8" creationId="{A45F0BFB-3688-4B96-9AC7-BF0E08B3F706}"/>
          </ac:spMkLst>
        </pc:spChg>
        <pc:spChg chg="del">
          <ac:chgData name="Manal El Bakkouri" userId="8b130982-2e3f-4164-b881-fd3a2e4b2453" providerId="ADAL" clId="{4457FA57-250B-44AC-8655-05D46C5A3D8A}" dt="2023-06-09T11:30:42.176" v="21778" actId="478"/>
          <ac:spMkLst>
            <pc:docMk/>
            <pc:sldMk cId="1530661064" sldId="230717685"/>
            <ac:spMk id="9" creationId="{3888FD4A-C7D4-459E-B558-4260C7973FD2}"/>
          </ac:spMkLst>
        </pc:spChg>
        <pc:spChg chg="add mod">
          <ac:chgData name="Manal El Bakkouri" userId="8b130982-2e3f-4164-b881-fd3a2e4b2453" providerId="ADAL" clId="{4457FA57-250B-44AC-8655-05D46C5A3D8A}" dt="2023-06-09T11:30:42.478" v="21779"/>
          <ac:spMkLst>
            <pc:docMk/>
            <pc:sldMk cId="1530661064" sldId="230717685"/>
            <ac:spMk id="22" creationId="{78CD7115-9BF8-461E-90F1-9547A5610B0F}"/>
          </ac:spMkLst>
        </pc:spChg>
        <pc:spChg chg="add mod">
          <ac:chgData name="Manal El Bakkouri" userId="8b130982-2e3f-4164-b881-fd3a2e4b2453" providerId="ADAL" clId="{4457FA57-250B-44AC-8655-05D46C5A3D8A}" dt="2023-06-09T11:30:42.478" v="21779"/>
          <ac:spMkLst>
            <pc:docMk/>
            <pc:sldMk cId="1530661064" sldId="230717685"/>
            <ac:spMk id="23" creationId="{166750A8-B0F4-46D6-9C56-0E06A1AADB3D}"/>
          </ac:spMkLst>
        </pc:spChg>
        <pc:spChg chg="add mod">
          <ac:chgData name="Manal El Bakkouri" userId="8b130982-2e3f-4164-b881-fd3a2e4b2453" providerId="ADAL" clId="{4457FA57-250B-44AC-8655-05D46C5A3D8A}" dt="2023-06-09T11:30:42.478" v="21779"/>
          <ac:spMkLst>
            <pc:docMk/>
            <pc:sldMk cId="1530661064" sldId="230717685"/>
            <ac:spMk id="24" creationId="{60FF714E-D96C-4673-9802-C78BFF7DE083}"/>
          </ac:spMkLst>
        </pc:spChg>
        <pc:spChg chg="add mod">
          <ac:chgData name="Manal El Bakkouri" userId="8b130982-2e3f-4164-b881-fd3a2e4b2453" providerId="ADAL" clId="{4457FA57-250B-44AC-8655-05D46C5A3D8A}" dt="2023-06-09T11:30:42.478" v="21779"/>
          <ac:spMkLst>
            <pc:docMk/>
            <pc:sldMk cId="1530661064" sldId="230717685"/>
            <ac:spMk id="25" creationId="{4E4705C7-CBEE-4E15-905C-94F3A8E7D780}"/>
          </ac:spMkLst>
        </pc:spChg>
        <pc:spChg chg="add mod">
          <ac:chgData name="Manal El Bakkouri" userId="8b130982-2e3f-4164-b881-fd3a2e4b2453" providerId="ADAL" clId="{4457FA57-250B-44AC-8655-05D46C5A3D8A}" dt="2023-06-02T15:14:08.619" v="5438"/>
          <ac:spMkLst>
            <pc:docMk/>
            <pc:sldMk cId="1530661064" sldId="230717685"/>
            <ac:spMk id="29" creationId="{AD9E9555-172A-41A7-8352-370E99AEFA39}"/>
          </ac:spMkLst>
        </pc:spChg>
        <pc:spChg chg="add mod">
          <ac:chgData name="Manal El Bakkouri" userId="8b130982-2e3f-4164-b881-fd3a2e4b2453" providerId="ADAL" clId="{4457FA57-250B-44AC-8655-05D46C5A3D8A}" dt="2023-06-06T10:10:59.037" v="9416" actId="14100"/>
          <ac:spMkLst>
            <pc:docMk/>
            <pc:sldMk cId="1530661064" sldId="230717685"/>
            <ac:spMk id="30" creationId="{82BBE1E7-2365-4F6A-AE3F-453EDA09BAAB}"/>
          </ac:spMkLst>
        </pc:spChg>
        <pc:spChg chg="add del mod">
          <ac:chgData name="Manal El Bakkouri" userId="8b130982-2e3f-4164-b881-fd3a2e4b2453" providerId="ADAL" clId="{4457FA57-250B-44AC-8655-05D46C5A3D8A}" dt="2023-06-04T13:12:44.288" v="7711"/>
          <ac:spMkLst>
            <pc:docMk/>
            <pc:sldMk cId="1530661064" sldId="230717685"/>
            <ac:spMk id="31" creationId="{AADDB966-4741-48A3-AFC4-9C6DCF18BCFE}"/>
          </ac:spMkLst>
        </pc:spChg>
        <pc:spChg chg="add mod">
          <ac:chgData name="Manal El Bakkouri" userId="8b130982-2e3f-4164-b881-fd3a2e4b2453" providerId="ADAL" clId="{4457FA57-250B-44AC-8655-05D46C5A3D8A}" dt="2023-06-04T13:14:26.705" v="7752" actId="20577"/>
          <ac:spMkLst>
            <pc:docMk/>
            <pc:sldMk cId="1530661064" sldId="230717685"/>
            <ac:spMk id="32" creationId="{213A87F6-D7C5-48DA-8E15-62A924A2661B}"/>
          </ac:spMkLst>
        </pc:spChg>
        <pc:grpChg chg="add del mod">
          <ac:chgData name="Manal El Bakkouri" userId="8b130982-2e3f-4164-b881-fd3a2e4b2453" providerId="ADAL" clId="{4457FA57-250B-44AC-8655-05D46C5A3D8A}" dt="2023-06-02T09:04:08.916" v="3833" actId="165"/>
          <ac:grpSpMkLst>
            <pc:docMk/>
            <pc:sldMk cId="1530661064" sldId="230717685"/>
            <ac:grpSpMk id="24" creationId="{18094223-57C5-4DBE-A0AF-4801CA9E82B3}"/>
          </ac:grpSpMkLst>
        </pc:grpChg>
        <pc:grpChg chg="add del mod">
          <ac:chgData name="Manal El Bakkouri" userId="8b130982-2e3f-4164-b881-fd3a2e4b2453" providerId="ADAL" clId="{4457FA57-250B-44AC-8655-05D46C5A3D8A}" dt="2023-06-06T09:50:04.765" v="9304" actId="478"/>
          <ac:grpSpMkLst>
            <pc:docMk/>
            <pc:sldMk cId="1530661064" sldId="230717685"/>
            <ac:grpSpMk id="28" creationId="{789ADE9E-1E68-457A-9A4D-066715FDB6C9}"/>
          </ac:grpSpMkLst>
        </pc:grpChg>
        <pc:picChg chg="add del mod">
          <ac:chgData name="Manal El Bakkouri" userId="8b130982-2e3f-4164-b881-fd3a2e4b2453" providerId="ADAL" clId="{4457FA57-250B-44AC-8655-05D46C5A3D8A}" dt="2023-06-02T09:02:11.079" v="3804" actId="478"/>
          <ac:picMkLst>
            <pc:docMk/>
            <pc:sldMk cId="1530661064" sldId="230717685"/>
            <ac:picMk id="3" creationId="{BE16A9D3-F013-4179-9971-7599DF68A5BC}"/>
          </ac:picMkLst>
        </pc:picChg>
        <pc:picChg chg="del mod topLvl">
          <ac:chgData name="Manal El Bakkouri" userId="8b130982-2e3f-4164-b881-fd3a2e4b2453" providerId="ADAL" clId="{4457FA57-250B-44AC-8655-05D46C5A3D8A}" dt="2023-06-02T09:04:10.728" v="3834" actId="478"/>
          <ac:picMkLst>
            <pc:docMk/>
            <pc:sldMk cId="1530661064" sldId="230717685"/>
            <ac:picMk id="21" creationId="{26F892A1-85EE-4E08-B1C5-00F575121FD8}"/>
          </ac:picMkLst>
        </pc:picChg>
        <pc:picChg chg="add del mod topLvl">
          <ac:chgData name="Manal El Bakkouri" userId="8b130982-2e3f-4164-b881-fd3a2e4b2453" providerId="ADAL" clId="{4457FA57-250B-44AC-8655-05D46C5A3D8A}" dt="2023-06-02T09:04:10.728" v="3834" actId="478"/>
          <ac:picMkLst>
            <pc:docMk/>
            <pc:sldMk cId="1530661064" sldId="230717685"/>
            <ac:picMk id="22" creationId="{0C69746A-8FA7-45EE-B100-4D07E624A58F}"/>
          </ac:picMkLst>
        </pc:picChg>
        <pc:picChg chg="add del mod">
          <ac:chgData name="Manal El Bakkouri" userId="8b130982-2e3f-4164-b881-fd3a2e4b2453" providerId="ADAL" clId="{4457FA57-250B-44AC-8655-05D46C5A3D8A}" dt="2023-06-02T09:02:50.711" v="3816" actId="478"/>
          <ac:picMkLst>
            <pc:docMk/>
            <pc:sldMk cId="1530661064" sldId="230717685"/>
            <ac:picMk id="23" creationId="{683D95C1-37B0-40C2-B8DC-37F5C95BC967}"/>
          </ac:picMkLst>
        </pc:picChg>
        <pc:picChg chg="add del mod ord topLvl">
          <ac:chgData name="Manal El Bakkouri" userId="8b130982-2e3f-4164-b881-fd3a2e4b2453" providerId="ADAL" clId="{4457FA57-250B-44AC-8655-05D46C5A3D8A}" dt="2023-06-06T09:50:04.765" v="9304" actId="478"/>
          <ac:picMkLst>
            <pc:docMk/>
            <pc:sldMk cId="1530661064" sldId="230717685"/>
            <ac:picMk id="25" creationId="{3E726794-4727-4562-A2B2-037BBC2B28D3}"/>
          </ac:picMkLst>
        </pc:picChg>
        <pc:picChg chg="add del mod ord topLvl">
          <ac:chgData name="Manal El Bakkouri" userId="8b130982-2e3f-4164-b881-fd3a2e4b2453" providerId="ADAL" clId="{4457FA57-250B-44AC-8655-05D46C5A3D8A}" dt="2023-06-06T09:54:01.759" v="9308" actId="478"/>
          <ac:picMkLst>
            <pc:docMk/>
            <pc:sldMk cId="1530661064" sldId="230717685"/>
            <ac:picMk id="27" creationId="{C8262E96-1109-434F-A0EC-993F0625C04F}"/>
          </ac:picMkLst>
        </pc:picChg>
        <pc:picChg chg="add mod">
          <ac:chgData name="Manal El Bakkouri" userId="8b130982-2e3f-4164-b881-fd3a2e4b2453" providerId="ADAL" clId="{4457FA57-250B-44AC-8655-05D46C5A3D8A}" dt="2023-06-06T10:00:45.497" v="9384" actId="14100"/>
          <ac:picMkLst>
            <pc:docMk/>
            <pc:sldMk cId="1530661064" sldId="230717685"/>
            <ac:picMk id="34" creationId="{AF34AFE3-D78F-45AD-97FA-826A107FE1A4}"/>
          </ac:picMkLst>
        </pc:picChg>
        <pc:picChg chg="add mod ord">
          <ac:chgData name="Manal El Bakkouri" userId="8b130982-2e3f-4164-b881-fd3a2e4b2453" providerId="ADAL" clId="{4457FA57-250B-44AC-8655-05D46C5A3D8A}" dt="2023-06-06T10:00:19.436" v="9376" actId="167"/>
          <ac:picMkLst>
            <pc:docMk/>
            <pc:sldMk cId="1530661064" sldId="230717685"/>
            <ac:picMk id="35" creationId="{70964B11-96CE-4171-AE76-A903019772BC}"/>
          </ac:picMkLst>
        </pc:picChg>
      </pc:sldChg>
      <pc:sldChg chg="addSp delSp modSp add mod ord modTransition">
        <pc:chgData name="Manal El Bakkouri" userId="8b130982-2e3f-4164-b881-fd3a2e4b2453" providerId="ADAL" clId="{4457FA57-250B-44AC-8655-05D46C5A3D8A}" dt="2023-06-09T11:30:46.555" v="21781"/>
        <pc:sldMkLst>
          <pc:docMk/>
          <pc:sldMk cId="1840247035" sldId="230717686"/>
        </pc:sldMkLst>
        <pc:spChg chg="del">
          <ac:chgData name="Manal El Bakkouri" userId="8b130982-2e3f-4164-b881-fd3a2e4b2453" providerId="ADAL" clId="{4457FA57-250B-44AC-8655-05D46C5A3D8A}" dt="2023-06-02T15:14:03.345" v="5435" actId="478"/>
          <ac:spMkLst>
            <pc:docMk/>
            <pc:sldMk cId="1840247035" sldId="230717686"/>
            <ac:spMk id="5" creationId="{3FBD5709-5EA5-4800-BFAE-D683E9EA59B7}"/>
          </ac:spMkLst>
        </pc:spChg>
        <pc:spChg chg="del">
          <ac:chgData name="Manal El Bakkouri" userId="8b130982-2e3f-4164-b881-fd3a2e4b2453" providerId="ADAL" clId="{4457FA57-250B-44AC-8655-05D46C5A3D8A}" dt="2023-06-09T11:30:46.261" v="21780" actId="478"/>
          <ac:spMkLst>
            <pc:docMk/>
            <pc:sldMk cId="1840247035" sldId="230717686"/>
            <ac:spMk id="7" creationId="{B2FAACA5-EFCE-4655-8761-6FEC03BDB0B0}"/>
          </ac:spMkLst>
        </pc:spChg>
        <pc:spChg chg="del">
          <ac:chgData name="Manal El Bakkouri" userId="8b130982-2e3f-4164-b881-fd3a2e4b2453" providerId="ADAL" clId="{4457FA57-250B-44AC-8655-05D46C5A3D8A}" dt="2023-06-09T11:30:46.261" v="21780" actId="478"/>
          <ac:spMkLst>
            <pc:docMk/>
            <pc:sldMk cId="1840247035" sldId="230717686"/>
            <ac:spMk id="8" creationId="{A45F0BFB-3688-4B96-9AC7-BF0E08B3F706}"/>
          </ac:spMkLst>
        </pc:spChg>
        <pc:spChg chg="del">
          <ac:chgData name="Manal El Bakkouri" userId="8b130982-2e3f-4164-b881-fd3a2e4b2453" providerId="ADAL" clId="{4457FA57-250B-44AC-8655-05D46C5A3D8A}" dt="2023-06-09T11:30:46.261" v="21780" actId="478"/>
          <ac:spMkLst>
            <pc:docMk/>
            <pc:sldMk cId="1840247035" sldId="230717686"/>
            <ac:spMk id="9" creationId="{3888FD4A-C7D4-459E-B558-4260C7973FD2}"/>
          </ac:spMkLst>
        </pc:spChg>
        <pc:spChg chg="add mod">
          <ac:chgData name="Manal El Bakkouri" userId="8b130982-2e3f-4164-b881-fd3a2e4b2453" providerId="ADAL" clId="{4457FA57-250B-44AC-8655-05D46C5A3D8A}" dt="2023-06-02T15:14:04.447" v="5436"/>
          <ac:spMkLst>
            <pc:docMk/>
            <pc:sldMk cId="1840247035" sldId="230717686"/>
            <ac:spMk id="22" creationId="{0D2E918F-A12F-4F87-B81E-5D0A39B4A2F3}"/>
          </ac:spMkLst>
        </pc:spChg>
        <pc:spChg chg="add mod">
          <ac:chgData name="Manal El Bakkouri" userId="8b130982-2e3f-4164-b881-fd3a2e4b2453" providerId="ADAL" clId="{4457FA57-250B-44AC-8655-05D46C5A3D8A}" dt="2023-06-06T10:10:41.559" v="9413" actId="14100"/>
          <ac:spMkLst>
            <pc:docMk/>
            <pc:sldMk cId="1840247035" sldId="230717686"/>
            <ac:spMk id="23" creationId="{6E3DC3B4-5168-4372-8462-C57302EEE8A9}"/>
          </ac:spMkLst>
        </pc:spChg>
        <pc:spChg chg="add mod">
          <ac:chgData name="Manal El Bakkouri" userId="8b130982-2e3f-4164-b881-fd3a2e4b2453" providerId="ADAL" clId="{4457FA57-250B-44AC-8655-05D46C5A3D8A}" dt="2023-06-09T11:30:46.555" v="21781"/>
          <ac:spMkLst>
            <pc:docMk/>
            <pc:sldMk cId="1840247035" sldId="230717686"/>
            <ac:spMk id="24" creationId="{B9D833D3-17BB-432E-9A8D-DC666FA4F598}"/>
          </ac:spMkLst>
        </pc:spChg>
        <pc:spChg chg="add del mod">
          <ac:chgData name="Manal El Bakkouri" userId="8b130982-2e3f-4164-b881-fd3a2e4b2453" providerId="ADAL" clId="{4457FA57-250B-44AC-8655-05D46C5A3D8A}" dt="2023-06-04T13:12:41.641" v="7710"/>
          <ac:spMkLst>
            <pc:docMk/>
            <pc:sldMk cId="1840247035" sldId="230717686"/>
            <ac:spMk id="24" creationId="{DE9FB28C-E6E5-4E0F-A474-EAA8A031BF97}"/>
          </ac:spMkLst>
        </pc:spChg>
        <pc:spChg chg="add mod">
          <ac:chgData name="Manal El Bakkouri" userId="8b130982-2e3f-4164-b881-fd3a2e4b2453" providerId="ADAL" clId="{4457FA57-250B-44AC-8655-05D46C5A3D8A}" dt="2023-06-04T13:14:30.555" v="7755" actId="20577"/>
          <ac:spMkLst>
            <pc:docMk/>
            <pc:sldMk cId="1840247035" sldId="230717686"/>
            <ac:spMk id="25" creationId="{FEAC1113-CC69-43BE-8FCD-BCADC488CEB6}"/>
          </ac:spMkLst>
        </pc:spChg>
        <pc:spChg chg="add mod">
          <ac:chgData name="Manal El Bakkouri" userId="8b130982-2e3f-4164-b881-fd3a2e4b2453" providerId="ADAL" clId="{4457FA57-250B-44AC-8655-05D46C5A3D8A}" dt="2023-06-09T11:30:46.555" v="21781"/>
          <ac:spMkLst>
            <pc:docMk/>
            <pc:sldMk cId="1840247035" sldId="230717686"/>
            <ac:spMk id="26" creationId="{FDF67A36-024B-49E5-A6FC-C9F6668B3D3F}"/>
          </ac:spMkLst>
        </pc:spChg>
        <pc:spChg chg="add mod">
          <ac:chgData name="Manal El Bakkouri" userId="8b130982-2e3f-4164-b881-fd3a2e4b2453" providerId="ADAL" clId="{4457FA57-250B-44AC-8655-05D46C5A3D8A}" dt="2023-06-09T11:30:46.555" v="21781"/>
          <ac:spMkLst>
            <pc:docMk/>
            <pc:sldMk cId="1840247035" sldId="230717686"/>
            <ac:spMk id="29" creationId="{73343DE4-B415-4DDC-A9DE-C7AE208AE043}"/>
          </ac:spMkLst>
        </pc:spChg>
        <pc:spChg chg="add mod">
          <ac:chgData name="Manal El Bakkouri" userId="8b130982-2e3f-4164-b881-fd3a2e4b2453" providerId="ADAL" clId="{4457FA57-250B-44AC-8655-05D46C5A3D8A}" dt="2023-06-09T11:30:46.555" v="21781"/>
          <ac:spMkLst>
            <pc:docMk/>
            <pc:sldMk cId="1840247035" sldId="230717686"/>
            <ac:spMk id="30" creationId="{D7052CE0-8132-4CAB-A684-8758AA9A88CE}"/>
          </ac:spMkLst>
        </pc:spChg>
        <pc:grpChg chg="add del mod">
          <ac:chgData name="Manal El Bakkouri" userId="8b130982-2e3f-4164-b881-fd3a2e4b2453" providerId="ADAL" clId="{4457FA57-250B-44AC-8655-05D46C5A3D8A}" dt="2023-06-06T09:59:15.902" v="9369" actId="478"/>
          <ac:grpSpMkLst>
            <pc:docMk/>
            <pc:sldMk cId="1840247035" sldId="230717686"/>
            <ac:grpSpMk id="4" creationId="{F602E0E4-CF18-444A-948E-FECE4B97B8C1}"/>
          </ac:grpSpMkLst>
        </pc:grpChg>
        <pc:picChg chg="add del mod ord topLvl">
          <ac:chgData name="Manal El Bakkouri" userId="8b130982-2e3f-4164-b881-fd3a2e4b2453" providerId="ADAL" clId="{4457FA57-250B-44AC-8655-05D46C5A3D8A}" dt="2023-06-06T09:59:17.529" v="9370" actId="478"/>
          <ac:picMkLst>
            <pc:docMk/>
            <pc:sldMk cId="1840247035" sldId="230717686"/>
            <ac:picMk id="3" creationId="{E0FD2F26-F312-454C-AB66-F1F65B96D504}"/>
          </ac:picMkLst>
        </pc:picChg>
        <pc:picChg chg="del mod ord topLvl">
          <ac:chgData name="Manal El Bakkouri" userId="8b130982-2e3f-4164-b881-fd3a2e4b2453" providerId="ADAL" clId="{4457FA57-250B-44AC-8655-05D46C5A3D8A}" dt="2023-06-06T09:59:15.902" v="9369" actId="478"/>
          <ac:picMkLst>
            <pc:docMk/>
            <pc:sldMk cId="1840247035" sldId="230717686"/>
            <ac:picMk id="21" creationId="{26F892A1-85EE-4E08-B1C5-00F575121FD8}"/>
          </ac:picMkLst>
        </pc:picChg>
        <pc:picChg chg="add mod">
          <ac:chgData name="Manal El Bakkouri" userId="8b130982-2e3f-4164-b881-fd3a2e4b2453" providerId="ADAL" clId="{4457FA57-250B-44AC-8655-05D46C5A3D8A}" dt="2023-06-06T10:00:33.029" v="9382" actId="1076"/>
          <ac:picMkLst>
            <pc:docMk/>
            <pc:sldMk cId="1840247035" sldId="230717686"/>
            <ac:picMk id="27" creationId="{4E271B8A-9557-4831-AB97-86ECC5B9DD94}"/>
          </ac:picMkLst>
        </pc:picChg>
        <pc:picChg chg="add mod ord">
          <ac:chgData name="Manal El Bakkouri" userId="8b130982-2e3f-4164-b881-fd3a2e4b2453" providerId="ADAL" clId="{4457FA57-250B-44AC-8655-05D46C5A3D8A}" dt="2023-06-06T10:04:13.677" v="9393" actId="171"/>
          <ac:picMkLst>
            <pc:docMk/>
            <pc:sldMk cId="1840247035" sldId="230717686"/>
            <ac:picMk id="28" creationId="{E3962952-641E-42A0-9F0B-3C52F11AF4A5}"/>
          </ac:picMkLst>
        </pc:picChg>
      </pc:sldChg>
      <pc:sldChg chg="addSp delSp modSp add mod ord modTransition modNotesTx">
        <pc:chgData name="Manal El Bakkouri" userId="8b130982-2e3f-4164-b881-fd3a2e4b2453" providerId="ADAL" clId="{4457FA57-250B-44AC-8655-05D46C5A3D8A}" dt="2023-06-09T11:30:51.057" v="21783"/>
        <pc:sldMkLst>
          <pc:docMk/>
          <pc:sldMk cId="532341883" sldId="230717687"/>
        </pc:sldMkLst>
        <pc:spChg chg="mod">
          <ac:chgData name="Manal El Bakkouri" userId="8b130982-2e3f-4164-b881-fd3a2e4b2453" providerId="ADAL" clId="{4457FA57-250B-44AC-8655-05D46C5A3D8A}" dt="2023-06-02T11:09:04.938" v="4131" actId="20577"/>
          <ac:spMkLst>
            <pc:docMk/>
            <pc:sldMk cId="532341883" sldId="230717687"/>
            <ac:spMk id="5" creationId="{3FBD5709-5EA5-4800-BFAE-D683E9EA59B7}"/>
          </ac:spMkLst>
        </pc:spChg>
        <pc:spChg chg="del">
          <ac:chgData name="Manal El Bakkouri" userId="8b130982-2e3f-4164-b881-fd3a2e4b2453" providerId="ADAL" clId="{4457FA57-250B-44AC-8655-05D46C5A3D8A}" dt="2023-06-09T11:30:50.668" v="21782" actId="478"/>
          <ac:spMkLst>
            <pc:docMk/>
            <pc:sldMk cId="532341883" sldId="230717687"/>
            <ac:spMk id="7" creationId="{B2FAACA5-EFCE-4655-8761-6FEC03BDB0B0}"/>
          </ac:spMkLst>
        </pc:spChg>
        <pc:spChg chg="del">
          <ac:chgData name="Manal El Bakkouri" userId="8b130982-2e3f-4164-b881-fd3a2e4b2453" providerId="ADAL" clId="{4457FA57-250B-44AC-8655-05D46C5A3D8A}" dt="2023-06-09T11:30:50.668" v="21782" actId="478"/>
          <ac:spMkLst>
            <pc:docMk/>
            <pc:sldMk cId="532341883" sldId="230717687"/>
            <ac:spMk id="8" creationId="{A45F0BFB-3688-4B96-9AC7-BF0E08B3F706}"/>
          </ac:spMkLst>
        </pc:spChg>
        <pc:spChg chg="del">
          <ac:chgData name="Manal El Bakkouri" userId="8b130982-2e3f-4164-b881-fd3a2e4b2453" providerId="ADAL" clId="{4457FA57-250B-44AC-8655-05D46C5A3D8A}" dt="2023-06-09T11:30:50.668" v="21782" actId="478"/>
          <ac:spMkLst>
            <pc:docMk/>
            <pc:sldMk cId="532341883" sldId="230717687"/>
            <ac:spMk id="9" creationId="{3888FD4A-C7D4-459E-B558-4260C7973FD2}"/>
          </ac:spMkLst>
        </pc:spChg>
        <pc:spChg chg="add mod">
          <ac:chgData name="Manal El Bakkouri" userId="8b130982-2e3f-4164-b881-fd3a2e4b2453" providerId="ADAL" clId="{4457FA57-250B-44AC-8655-05D46C5A3D8A}" dt="2023-06-09T11:30:51.057" v="21783"/>
          <ac:spMkLst>
            <pc:docMk/>
            <pc:sldMk cId="532341883" sldId="230717687"/>
            <ac:spMk id="21" creationId="{B8C2CF1B-C504-4D74-B16C-41C937BA3F34}"/>
          </ac:spMkLst>
        </pc:spChg>
        <pc:spChg chg="add mod">
          <ac:chgData name="Manal El Bakkouri" userId="8b130982-2e3f-4164-b881-fd3a2e4b2453" providerId="ADAL" clId="{4457FA57-250B-44AC-8655-05D46C5A3D8A}" dt="2023-06-09T11:30:51.057" v="21783"/>
          <ac:spMkLst>
            <pc:docMk/>
            <pc:sldMk cId="532341883" sldId="230717687"/>
            <ac:spMk id="22" creationId="{13600B15-B298-48E7-8B5A-BB7D3FF563E3}"/>
          </ac:spMkLst>
        </pc:spChg>
        <pc:spChg chg="add mod">
          <ac:chgData name="Manal El Bakkouri" userId="8b130982-2e3f-4164-b881-fd3a2e4b2453" providerId="ADAL" clId="{4457FA57-250B-44AC-8655-05D46C5A3D8A}" dt="2023-06-06T10:10:31.648" v="9411" actId="403"/>
          <ac:spMkLst>
            <pc:docMk/>
            <pc:sldMk cId="532341883" sldId="230717687"/>
            <ac:spMk id="23" creationId="{FB10D7B6-E1AF-40FD-B1F2-0A8872FDFA12}"/>
          </ac:spMkLst>
        </pc:spChg>
        <pc:spChg chg="add mod">
          <ac:chgData name="Manal El Bakkouri" userId="8b130982-2e3f-4164-b881-fd3a2e4b2453" providerId="ADAL" clId="{4457FA57-250B-44AC-8655-05D46C5A3D8A}" dt="2023-06-04T13:14:34.136" v="7758" actId="20577"/>
          <ac:spMkLst>
            <pc:docMk/>
            <pc:sldMk cId="532341883" sldId="230717687"/>
            <ac:spMk id="24" creationId="{BBC5D596-7A0F-4A17-B991-9305A9C36469}"/>
          </ac:spMkLst>
        </pc:spChg>
        <pc:spChg chg="add mod">
          <ac:chgData name="Manal El Bakkouri" userId="8b130982-2e3f-4164-b881-fd3a2e4b2453" providerId="ADAL" clId="{4457FA57-250B-44AC-8655-05D46C5A3D8A}" dt="2023-06-09T11:30:51.057" v="21783"/>
          <ac:spMkLst>
            <pc:docMk/>
            <pc:sldMk cId="532341883" sldId="230717687"/>
            <ac:spMk id="25" creationId="{EAACDD2A-E3E7-4153-A449-00372E514C60}"/>
          </ac:spMkLst>
        </pc:spChg>
        <pc:spChg chg="add mod">
          <ac:chgData name="Manal El Bakkouri" userId="8b130982-2e3f-4164-b881-fd3a2e4b2453" providerId="ADAL" clId="{4457FA57-250B-44AC-8655-05D46C5A3D8A}" dt="2023-06-09T11:30:51.057" v="21783"/>
          <ac:spMkLst>
            <pc:docMk/>
            <pc:sldMk cId="532341883" sldId="230717687"/>
            <ac:spMk id="27" creationId="{31B7D064-7DC4-4C6A-B24A-47AF69F6A427}"/>
          </ac:spMkLst>
        </pc:spChg>
        <pc:grpChg chg="add del mod">
          <ac:chgData name="Manal El Bakkouri" userId="8b130982-2e3f-4164-b881-fd3a2e4b2453" providerId="ADAL" clId="{4457FA57-250B-44AC-8655-05D46C5A3D8A}" dt="2023-06-02T09:17:41.759" v="4044" actId="165"/>
          <ac:grpSpMkLst>
            <pc:docMk/>
            <pc:sldMk cId="532341883" sldId="230717687"/>
            <ac:grpSpMk id="4" creationId="{55DE5419-9F86-4E8A-8E9F-7BD2D0FDD7D6}"/>
          </ac:grpSpMkLst>
        </pc:grpChg>
        <pc:grpChg chg="add del mod">
          <ac:chgData name="Manal El Bakkouri" userId="8b130982-2e3f-4164-b881-fd3a2e4b2453" providerId="ADAL" clId="{4457FA57-250B-44AC-8655-05D46C5A3D8A}" dt="2023-06-06T10:00:51.751" v="9385" actId="478"/>
          <ac:grpSpMkLst>
            <pc:docMk/>
            <pc:sldMk cId="532341883" sldId="230717687"/>
            <ac:grpSpMk id="22" creationId="{09F15E61-DEC5-4A43-8B87-ECB29C085220}"/>
          </ac:grpSpMkLst>
        </pc:grpChg>
        <pc:picChg chg="add mod ord topLvl">
          <ac:chgData name="Manal El Bakkouri" userId="8b130982-2e3f-4164-b881-fd3a2e4b2453" providerId="ADAL" clId="{4457FA57-250B-44AC-8655-05D46C5A3D8A}" dt="2023-06-02T09:22:59.310" v="4106" actId="167"/>
          <ac:picMkLst>
            <pc:docMk/>
            <pc:sldMk cId="532341883" sldId="230717687"/>
            <ac:picMk id="3" creationId="{F2C9470F-C3EE-4184-8765-5AB5E1283CB7}"/>
          </ac:picMkLst>
        </pc:picChg>
        <pc:picChg chg="mod topLvl">
          <ac:chgData name="Manal El Bakkouri" userId="8b130982-2e3f-4164-b881-fd3a2e4b2453" providerId="ADAL" clId="{4457FA57-250B-44AC-8655-05D46C5A3D8A}" dt="2023-06-02T09:18:32.944" v="4056" actId="164"/>
          <ac:picMkLst>
            <pc:docMk/>
            <pc:sldMk cId="532341883" sldId="230717687"/>
            <ac:picMk id="21" creationId="{26F892A1-85EE-4E08-B1C5-00F575121FD8}"/>
          </ac:picMkLst>
        </pc:picChg>
        <pc:picChg chg="add mod">
          <ac:chgData name="Manal El Bakkouri" userId="8b130982-2e3f-4164-b881-fd3a2e4b2453" providerId="ADAL" clId="{4457FA57-250B-44AC-8655-05D46C5A3D8A}" dt="2023-06-06T10:04:01.756" v="9389" actId="14100"/>
          <ac:picMkLst>
            <pc:docMk/>
            <pc:sldMk cId="532341883" sldId="230717687"/>
            <ac:picMk id="26" creationId="{9FDFD332-0B4E-4694-ADB6-70D4C76C470F}"/>
          </ac:picMkLst>
        </pc:picChg>
      </pc:sldChg>
      <pc:sldChg chg="addSp delSp modSp add mod ord modTransition modNotesTx">
        <pc:chgData name="Manal El Bakkouri" userId="8b130982-2e3f-4164-b881-fd3a2e4b2453" providerId="ADAL" clId="{4457FA57-250B-44AC-8655-05D46C5A3D8A}" dt="2023-06-09T11:30:26.861" v="21773"/>
        <pc:sldMkLst>
          <pc:docMk/>
          <pc:sldMk cId="1300488745" sldId="230717688"/>
        </pc:sldMkLst>
        <pc:spChg chg="del">
          <ac:chgData name="Manal El Bakkouri" userId="8b130982-2e3f-4164-b881-fd3a2e4b2453" providerId="ADAL" clId="{4457FA57-250B-44AC-8655-05D46C5A3D8A}" dt="2023-06-02T15:14:17.721" v="5443" actId="478"/>
          <ac:spMkLst>
            <pc:docMk/>
            <pc:sldMk cId="1300488745" sldId="230717688"/>
            <ac:spMk id="5" creationId="{3FBD5709-5EA5-4800-BFAE-D683E9EA59B7}"/>
          </ac:spMkLst>
        </pc:spChg>
        <pc:spChg chg="del">
          <ac:chgData name="Manal El Bakkouri" userId="8b130982-2e3f-4164-b881-fd3a2e4b2453" providerId="ADAL" clId="{4457FA57-250B-44AC-8655-05D46C5A3D8A}" dt="2023-06-09T11:30:26.483" v="21772" actId="478"/>
          <ac:spMkLst>
            <pc:docMk/>
            <pc:sldMk cId="1300488745" sldId="230717688"/>
            <ac:spMk id="7" creationId="{B2FAACA5-EFCE-4655-8761-6FEC03BDB0B0}"/>
          </ac:spMkLst>
        </pc:spChg>
        <pc:spChg chg="del">
          <ac:chgData name="Manal El Bakkouri" userId="8b130982-2e3f-4164-b881-fd3a2e4b2453" providerId="ADAL" clId="{4457FA57-250B-44AC-8655-05D46C5A3D8A}" dt="2023-06-09T11:30:26.483" v="21772" actId="478"/>
          <ac:spMkLst>
            <pc:docMk/>
            <pc:sldMk cId="1300488745" sldId="230717688"/>
            <ac:spMk id="8" creationId="{A45F0BFB-3688-4B96-9AC7-BF0E08B3F706}"/>
          </ac:spMkLst>
        </pc:spChg>
        <pc:spChg chg="del">
          <ac:chgData name="Manal El Bakkouri" userId="8b130982-2e3f-4164-b881-fd3a2e4b2453" providerId="ADAL" clId="{4457FA57-250B-44AC-8655-05D46C5A3D8A}" dt="2023-06-09T11:30:26.483" v="21772" actId="478"/>
          <ac:spMkLst>
            <pc:docMk/>
            <pc:sldMk cId="1300488745" sldId="230717688"/>
            <ac:spMk id="9" creationId="{3888FD4A-C7D4-459E-B558-4260C7973FD2}"/>
          </ac:spMkLst>
        </pc:spChg>
        <pc:spChg chg="add mod">
          <ac:chgData name="Manal El Bakkouri" userId="8b130982-2e3f-4164-b881-fd3a2e4b2453" providerId="ADAL" clId="{4457FA57-250B-44AC-8655-05D46C5A3D8A}" dt="2023-06-09T11:30:26.861" v="21773"/>
          <ac:spMkLst>
            <pc:docMk/>
            <pc:sldMk cId="1300488745" sldId="230717688"/>
            <ac:spMk id="22" creationId="{28D79CD3-198F-497E-B09A-FE9D40EC7BFC}"/>
          </ac:spMkLst>
        </pc:spChg>
        <pc:spChg chg="add mod">
          <ac:chgData name="Manal El Bakkouri" userId="8b130982-2e3f-4164-b881-fd3a2e4b2453" providerId="ADAL" clId="{4457FA57-250B-44AC-8655-05D46C5A3D8A}" dt="2023-06-09T11:30:26.861" v="21773"/>
          <ac:spMkLst>
            <pc:docMk/>
            <pc:sldMk cId="1300488745" sldId="230717688"/>
            <ac:spMk id="23" creationId="{904D8793-618C-4841-B991-B58B19D0E923}"/>
          </ac:spMkLst>
        </pc:spChg>
        <pc:spChg chg="add mod">
          <ac:chgData name="Manal El Bakkouri" userId="8b130982-2e3f-4164-b881-fd3a2e4b2453" providerId="ADAL" clId="{4457FA57-250B-44AC-8655-05D46C5A3D8A}" dt="2023-06-02T15:14:18.125" v="5444"/>
          <ac:spMkLst>
            <pc:docMk/>
            <pc:sldMk cId="1300488745" sldId="230717688"/>
            <ac:spMk id="24" creationId="{A1FCD7DC-9EA1-4563-8ED0-041C52CFED20}"/>
          </ac:spMkLst>
        </pc:spChg>
        <pc:spChg chg="add mod">
          <ac:chgData name="Manal El Bakkouri" userId="8b130982-2e3f-4164-b881-fd3a2e4b2453" providerId="ADAL" clId="{4457FA57-250B-44AC-8655-05D46C5A3D8A}" dt="2023-06-06T10:11:17.066" v="9420" actId="403"/>
          <ac:spMkLst>
            <pc:docMk/>
            <pc:sldMk cId="1300488745" sldId="230717688"/>
            <ac:spMk id="25" creationId="{3A139E06-5F43-4B74-B5EA-7FA3600F1E43}"/>
          </ac:spMkLst>
        </pc:spChg>
        <pc:spChg chg="add del mod">
          <ac:chgData name="Manal El Bakkouri" userId="8b130982-2e3f-4164-b881-fd3a2e4b2453" providerId="ADAL" clId="{4457FA57-250B-44AC-8655-05D46C5A3D8A}" dt="2023-06-04T13:12:45.769" v="7714"/>
          <ac:spMkLst>
            <pc:docMk/>
            <pc:sldMk cId="1300488745" sldId="230717688"/>
            <ac:spMk id="26" creationId="{42C06049-7515-42C9-A343-CC192C146271}"/>
          </ac:spMkLst>
        </pc:spChg>
        <pc:spChg chg="add mod">
          <ac:chgData name="Manal El Bakkouri" userId="8b130982-2e3f-4164-b881-fd3a2e4b2453" providerId="ADAL" clId="{4457FA57-250B-44AC-8655-05D46C5A3D8A}" dt="2023-06-09T11:30:26.861" v="21773"/>
          <ac:spMkLst>
            <pc:docMk/>
            <pc:sldMk cId="1300488745" sldId="230717688"/>
            <ac:spMk id="26" creationId="{D2B8F511-59B7-478C-B013-2666EAF151A0}"/>
          </ac:spMkLst>
        </pc:spChg>
        <pc:spChg chg="add mod">
          <ac:chgData name="Manal El Bakkouri" userId="8b130982-2e3f-4164-b881-fd3a2e4b2453" providerId="ADAL" clId="{4457FA57-250B-44AC-8655-05D46C5A3D8A}" dt="2023-06-04T13:14:14.347" v="7743" actId="20577"/>
          <ac:spMkLst>
            <pc:docMk/>
            <pc:sldMk cId="1300488745" sldId="230717688"/>
            <ac:spMk id="27" creationId="{2C13325E-50C6-4ACB-AE00-DFFB93D06166}"/>
          </ac:spMkLst>
        </pc:spChg>
        <pc:spChg chg="add mod">
          <ac:chgData name="Manal El Bakkouri" userId="8b130982-2e3f-4164-b881-fd3a2e4b2453" providerId="ADAL" clId="{4457FA57-250B-44AC-8655-05D46C5A3D8A}" dt="2023-06-09T11:30:26.861" v="21773"/>
          <ac:spMkLst>
            <pc:docMk/>
            <pc:sldMk cId="1300488745" sldId="230717688"/>
            <ac:spMk id="28" creationId="{061F011F-B9EC-445E-9535-85C93055F019}"/>
          </ac:spMkLst>
        </pc:spChg>
        <pc:spChg chg="add del">
          <ac:chgData name="Manal El Bakkouri" userId="8b130982-2e3f-4164-b881-fd3a2e4b2453" providerId="ADAL" clId="{4457FA57-250B-44AC-8655-05D46C5A3D8A}" dt="2023-06-06T09:38:42.646" v="9218" actId="478"/>
          <ac:spMkLst>
            <pc:docMk/>
            <pc:sldMk cId="1300488745" sldId="230717688"/>
            <ac:spMk id="31" creationId="{C2A025CA-B8C6-48B4-9FE2-8A2BB5AE82A6}"/>
          </ac:spMkLst>
        </pc:spChg>
        <pc:grpChg chg="add del mod ord">
          <ac:chgData name="Manal El Bakkouri" userId="8b130982-2e3f-4164-b881-fd3a2e4b2453" providerId="ADAL" clId="{4457FA57-250B-44AC-8655-05D46C5A3D8A}" dt="2023-06-06T09:37:59.291" v="9202" actId="478"/>
          <ac:grpSpMkLst>
            <pc:docMk/>
            <pc:sldMk cId="1300488745" sldId="230717688"/>
            <ac:grpSpMk id="23" creationId="{C63674B2-24FB-4B5D-894B-A8A12E06AA40}"/>
          </ac:grpSpMkLst>
        </pc:grpChg>
        <pc:picChg chg="add del mod">
          <ac:chgData name="Manal El Bakkouri" userId="8b130982-2e3f-4164-b881-fd3a2e4b2453" providerId="ADAL" clId="{4457FA57-250B-44AC-8655-05D46C5A3D8A}" dt="2023-06-02T09:19:24.833" v="4061" actId="478"/>
          <ac:picMkLst>
            <pc:docMk/>
            <pc:sldMk cId="1300488745" sldId="230717688"/>
            <ac:picMk id="3" creationId="{4832DB42-EF3E-4E69-8655-DD7C607B9055}"/>
          </ac:picMkLst>
        </pc:picChg>
        <pc:picChg chg="mod">
          <ac:chgData name="Manal El Bakkouri" userId="8b130982-2e3f-4164-b881-fd3a2e4b2453" providerId="ADAL" clId="{4457FA57-250B-44AC-8655-05D46C5A3D8A}" dt="2023-06-02T16:16:42.768" v="5944" actId="1076"/>
          <ac:picMkLst>
            <pc:docMk/>
            <pc:sldMk cId="1300488745" sldId="230717688"/>
            <ac:picMk id="6" creationId="{60F2190A-0A80-4435-A50F-BFB664B97049}"/>
          </ac:picMkLst>
        </pc:picChg>
        <pc:picChg chg="add del mod ord topLvl">
          <ac:chgData name="Manal El Bakkouri" userId="8b130982-2e3f-4164-b881-fd3a2e4b2453" providerId="ADAL" clId="{4457FA57-250B-44AC-8655-05D46C5A3D8A}" dt="2023-06-06T09:39:23.581" v="9231" actId="478"/>
          <ac:picMkLst>
            <pc:docMk/>
            <pc:sldMk cId="1300488745" sldId="230717688"/>
            <ac:picMk id="21" creationId="{26F892A1-85EE-4E08-B1C5-00F575121FD8}"/>
          </ac:picMkLst>
        </pc:picChg>
        <pc:picChg chg="add del mod ord topLvl modCrop">
          <ac:chgData name="Manal El Bakkouri" userId="8b130982-2e3f-4164-b881-fd3a2e4b2453" providerId="ADAL" clId="{4457FA57-250B-44AC-8655-05D46C5A3D8A}" dt="2023-06-06T09:37:59.291" v="9202" actId="478"/>
          <ac:picMkLst>
            <pc:docMk/>
            <pc:sldMk cId="1300488745" sldId="230717688"/>
            <ac:picMk id="22" creationId="{0EF8C9A1-89D5-451A-A860-C43DE63F9294}"/>
          </ac:picMkLst>
        </pc:picChg>
        <pc:picChg chg="add del mod">
          <ac:chgData name="Manal El Bakkouri" userId="8b130982-2e3f-4164-b881-fd3a2e4b2453" providerId="ADAL" clId="{4457FA57-250B-44AC-8655-05D46C5A3D8A}" dt="2023-06-06T09:38:38.838" v="9216" actId="478"/>
          <ac:picMkLst>
            <pc:docMk/>
            <pc:sldMk cId="1300488745" sldId="230717688"/>
            <ac:picMk id="29" creationId="{0801C738-CA7B-4EC8-8C32-CE521CAE280F}"/>
          </ac:picMkLst>
        </pc:picChg>
        <pc:picChg chg="add mod ord">
          <ac:chgData name="Manal El Bakkouri" userId="8b130982-2e3f-4164-b881-fd3a2e4b2453" providerId="ADAL" clId="{4457FA57-250B-44AC-8655-05D46C5A3D8A}" dt="2023-06-06T10:14:36.336" v="9508" actId="1076"/>
          <ac:picMkLst>
            <pc:docMk/>
            <pc:sldMk cId="1300488745" sldId="230717688"/>
            <ac:picMk id="33" creationId="{F5CF68CC-A17A-4449-BE78-6521E2B0EB6B}"/>
          </ac:picMkLst>
        </pc:picChg>
        <pc:picChg chg="add mod ord">
          <ac:chgData name="Manal El Bakkouri" userId="8b130982-2e3f-4164-b881-fd3a2e4b2453" providerId="ADAL" clId="{4457FA57-250B-44AC-8655-05D46C5A3D8A}" dt="2023-06-06T09:49:45.034" v="9301" actId="167"/>
          <ac:picMkLst>
            <pc:docMk/>
            <pc:sldMk cId="1300488745" sldId="230717688"/>
            <ac:picMk id="34" creationId="{735D7D4E-52FC-4538-AD3E-0DE240F00B24}"/>
          </ac:picMkLst>
        </pc:picChg>
      </pc:sldChg>
      <pc:sldChg chg="addSp delSp modSp add mod ord modTransition modNotesTx">
        <pc:chgData name="Manal El Bakkouri" userId="8b130982-2e3f-4164-b881-fd3a2e4b2453" providerId="ADAL" clId="{4457FA57-250B-44AC-8655-05D46C5A3D8A}" dt="2023-06-09T11:30:32.796" v="21775"/>
        <pc:sldMkLst>
          <pc:docMk/>
          <pc:sldMk cId="2315312326" sldId="230717689"/>
        </pc:sldMkLst>
        <pc:spChg chg="del">
          <ac:chgData name="Manal El Bakkouri" userId="8b130982-2e3f-4164-b881-fd3a2e4b2453" providerId="ADAL" clId="{4457FA57-250B-44AC-8655-05D46C5A3D8A}" dt="2023-06-02T15:14:14.455" v="5441" actId="478"/>
          <ac:spMkLst>
            <pc:docMk/>
            <pc:sldMk cId="2315312326" sldId="230717689"/>
            <ac:spMk id="5" creationId="{3FBD5709-5EA5-4800-BFAE-D683E9EA59B7}"/>
          </ac:spMkLst>
        </pc:spChg>
        <pc:spChg chg="del">
          <ac:chgData name="Manal El Bakkouri" userId="8b130982-2e3f-4164-b881-fd3a2e4b2453" providerId="ADAL" clId="{4457FA57-250B-44AC-8655-05D46C5A3D8A}" dt="2023-06-09T11:30:32.315" v="21774" actId="478"/>
          <ac:spMkLst>
            <pc:docMk/>
            <pc:sldMk cId="2315312326" sldId="230717689"/>
            <ac:spMk id="7" creationId="{B2FAACA5-EFCE-4655-8761-6FEC03BDB0B0}"/>
          </ac:spMkLst>
        </pc:spChg>
        <pc:spChg chg="del">
          <ac:chgData name="Manal El Bakkouri" userId="8b130982-2e3f-4164-b881-fd3a2e4b2453" providerId="ADAL" clId="{4457FA57-250B-44AC-8655-05D46C5A3D8A}" dt="2023-06-09T11:30:32.315" v="21774" actId="478"/>
          <ac:spMkLst>
            <pc:docMk/>
            <pc:sldMk cId="2315312326" sldId="230717689"/>
            <ac:spMk id="8" creationId="{A45F0BFB-3688-4B96-9AC7-BF0E08B3F706}"/>
          </ac:spMkLst>
        </pc:spChg>
        <pc:spChg chg="del">
          <ac:chgData name="Manal El Bakkouri" userId="8b130982-2e3f-4164-b881-fd3a2e4b2453" providerId="ADAL" clId="{4457FA57-250B-44AC-8655-05D46C5A3D8A}" dt="2023-06-09T11:30:32.315" v="21774" actId="478"/>
          <ac:spMkLst>
            <pc:docMk/>
            <pc:sldMk cId="2315312326" sldId="230717689"/>
            <ac:spMk id="9" creationId="{3888FD4A-C7D4-459E-B558-4260C7973FD2}"/>
          </ac:spMkLst>
        </pc:spChg>
        <pc:spChg chg="add mod">
          <ac:chgData name="Manal El Bakkouri" userId="8b130982-2e3f-4164-b881-fd3a2e4b2453" providerId="ADAL" clId="{4457FA57-250B-44AC-8655-05D46C5A3D8A}" dt="2023-06-02T15:14:14.802" v="5442"/>
          <ac:spMkLst>
            <pc:docMk/>
            <pc:sldMk cId="2315312326" sldId="230717689"/>
            <ac:spMk id="22" creationId="{B9D139FD-47D5-4808-87D6-C94F67AB3428}"/>
          </ac:spMkLst>
        </pc:spChg>
        <pc:spChg chg="add mod">
          <ac:chgData name="Manal El Bakkouri" userId="8b130982-2e3f-4164-b881-fd3a2e4b2453" providerId="ADAL" clId="{4457FA57-250B-44AC-8655-05D46C5A3D8A}" dt="2023-06-06T10:11:12.156" v="9419" actId="403"/>
          <ac:spMkLst>
            <pc:docMk/>
            <pc:sldMk cId="2315312326" sldId="230717689"/>
            <ac:spMk id="23" creationId="{997BCDDD-0FAC-4BF4-ABD5-7F6973F9283D}"/>
          </ac:spMkLst>
        </pc:spChg>
        <pc:spChg chg="add del mod">
          <ac:chgData name="Manal El Bakkouri" userId="8b130982-2e3f-4164-b881-fd3a2e4b2453" providerId="ADAL" clId="{4457FA57-250B-44AC-8655-05D46C5A3D8A}" dt="2023-06-04T13:12:44.901" v="7713"/>
          <ac:spMkLst>
            <pc:docMk/>
            <pc:sldMk cId="2315312326" sldId="230717689"/>
            <ac:spMk id="24" creationId="{54A0CC9B-CDCA-4A85-A68F-D81E078FF546}"/>
          </ac:spMkLst>
        </pc:spChg>
        <pc:spChg chg="add mod">
          <ac:chgData name="Manal El Bakkouri" userId="8b130982-2e3f-4164-b881-fd3a2e4b2453" providerId="ADAL" clId="{4457FA57-250B-44AC-8655-05D46C5A3D8A}" dt="2023-06-09T11:30:32.796" v="21775"/>
          <ac:spMkLst>
            <pc:docMk/>
            <pc:sldMk cId="2315312326" sldId="230717689"/>
            <ac:spMk id="24" creationId="{DF9713E7-F5F7-42D6-9540-99BF76B5618E}"/>
          </ac:spMkLst>
        </pc:spChg>
        <pc:spChg chg="add mod">
          <ac:chgData name="Manal El Bakkouri" userId="8b130982-2e3f-4164-b881-fd3a2e4b2453" providerId="ADAL" clId="{4457FA57-250B-44AC-8655-05D46C5A3D8A}" dt="2023-06-04T13:14:17.924" v="7746" actId="20577"/>
          <ac:spMkLst>
            <pc:docMk/>
            <pc:sldMk cId="2315312326" sldId="230717689"/>
            <ac:spMk id="25" creationId="{2B8B02E2-52DF-48D8-BB0B-40BE852885B2}"/>
          </ac:spMkLst>
        </pc:spChg>
        <pc:spChg chg="add mod">
          <ac:chgData name="Manal El Bakkouri" userId="8b130982-2e3f-4164-b881-fd3a2e4b2453" providerId="ADAL" clId="{4457FA57-250B-44AC-8655-05D46C5A3D8A}" dt="2023-06-09T11:30:32.796" v="21775"/>
          <ac:spMkLst>
            <pc:docMk/>
            <pc:sldMk cId="2315312326" sldId="230717689"/>
            <ac:spMk id="26" creationId="{9BD5CC36-90B3-4553-98EF-3E6C28BFC9A8}"/>
          </ac:spMkLst>
        </pc:spChg>
        <pc:spChg chg="add mod">
          <ac:chgData name="Manal El Bakkouri" userId="8b130982-2e3f-4164-b881-fd3a2e4b2453" providerId="ADAL" clId="{4457FA57-250B-44AC-8655-05D46C5A3D8A}" dt="2023-06-09T11:30:32.796" v="21775"/>
          <ac:spMkLst>
            <pc:docMk/>
            <pc:sldMk cId="2315312326" sldId="230717689"/>
            <ac:spMk id="30" creationId="{39689899-1830-47CD-B116-DC576826DFF7}"/>
          </ac:spMkLst>
        </pc:spChg>
        <pc:spChg chg="add mod">
          <ac:chgData name="Manal El Bakkouri" userId="8b130982-2e3f-4164-b881-fd3a2e4b2453" providerId="ADAL" clId="{4457FA57-250B-44AC-8655-05D46C5A3D8A}" dt="2023-06-09T11:30:32.796" v="21775"/>
          <ac:spMkLst>
            <pc:docMk/>
            <pc:sldMk cId="2315312326" sldId="230717689"/>
            <ac:spMk id="31" creationId="{70AA9AF0-B5AA-4359-9805-0614FFB4136B}"/>
          </ac:spMkLst>
        </pc:spChg>
        <pc:grpChg chg="add del mod ord">
          <ac:chgData name="Manal El Bakkouri" userId="8b130982-2e3f-4164-b881-fd3a2e4b2453" providerId="ADAL" clId="{4457FA57-250B-44AC-8655-05D46C5A3D8A}" dt="2023-06-06T09:42:35.382" v="9257" actId="478"/>
          <ac:grpSpMkLst>
            <pc:docMk/>
            <pc:sldMk cId="2315312326" sldId="230717689"/>
            <ac:grpSpMk id="4" creationId="{AB882C09-8286-4BE0-98F9-1F87C04DE8E7}"/>
          </ac:grpSpMkLst>
        </pc:grpChg>
        <pc:picChg chg="add mod ord">
          <ac:chgData name="Manal El Bakkouri" userId="8b130982-2e3f-4164-b881-fd3a2e4b2453" providerId="ADAL" clId="{4457FA57-250B-44AC-8655-05D46C5A3D8A}" dt="2023-06-02T15:12:24.537" v="5434" actId="167"/>
          <ac:picMkLst>
            <pc:docMk/>
            <pc:sldMk cId="2315312326" sldId="230717689"/>
            <ac:picMk id="3" creationId="{E90F484B-55D6-4A2D-BE07-03423808D45F}"/>
          </ac:picMkLst>
        </pc:picChg>
        <pc:picChg chg="mod ord">
          <ac:chgData name="Manal El Bakkouri" userId="8b130982-2e3f-4164-b881-fd3a2e4b2453" providerId="ADAL" clId="{4457FA57-250B-44AC-8655-05D46C5A3D8A}" dt="2023-06-02T15:12:05.761" v="5420" actId="167"/>
          <ac:picMkLst>
            <pc:docMk/>
            <pc:sldMk cId="2315312326" sldId="230717689"/>
            <ac:picMk id="21" creationId="{26F892A1-85EE-4E08-B1C5-00F575121FD8}"/>
          </ac:picMkLst>
        </pc:picChg>
        <pc:picChg chg="add mod ord">
          <ac:chgData name="Manal El Bakkouri" userId="8b130982-2e3f-4164-b881-fd3a2e4b2453" providerId="ADAL" clId="{4457FA57-250B-44AC-8655-05D46C5A3D8A}" dt="2023-06-06T09:57:56.246" v="9354" actId="1076"/>
          <ac:picMkLst>
            <pc:docMk/>
            <pc:sldMk cId="2315312326" sldId="230717689"/>
            <ac:picMk id="27" creationId="{F0FA8C04-5C58-4C1D-9282-6229E7238B48}"/>
          </ac:picMkLst>
        </pc:picChg>
        <pc:picChg chg="add mod">
          <ac:chgData name="Manal El Bakkouri" userId="8b130982-2e3f-4164-b881-fd3a2e4b2453" providerId="ADAL" clId="{4457FA57-250B-44AC-8655-05D46C5A3D8A}" dt="2023-06-06T09:47:33.257" v="9288"/>
          <ac:picMkLst>
            <pc:docMk/>
            <pc:sldMk cId="2315312326" sldId="230717689"/>
            <ac:picMk id="28" creationId="{0686CDA3-9036-4900-96D8-74924DD7CED2}"/>
          </ac:picMkLst>
        </pc:picChg>
        <pc:picChg chg="add mod">
          <ac:chgData name="Manal El Bakkouri" userId="8b130982-2e3f-4164-b881-fd3a2e4b2453" providerId="ADAL" clId="{4457FA57-250B-44AC-8655-05D46C5A3D8A}" dt="2023-06-06T09:57:53.469" v="9353" actId="1076"/>
          <ac:picMkLst>
            <pc:docMk/>
            <pc:sldMk cId="2315312326" sldId="230717689"/>
            <ac:picMk id="29" creationId="{FE3BF6DE-DAD6-4BFF-903B-49497C060EF3}"/>
          </ac:picMkLst>
        </pc:picChg>
      </pc:sldChg>
      <pc:sldChg chg="addSp delSp modSp new mod ord modTransition modAnim modNotesTx">
        <pc:chgData name="Manal El Bakkouri" userId="8b130982-2e3f-4164-b881-fd3a2e4b2453" providerId="ADAL" clId="{4457FA57-250B-44AC-8655-05D46C5A3D8A}" dt="2023-06-09T11:30:59.076" v="21787"/>
        <pc:sldMkLst>
          <pc:docMk/>
          <pc:sldMk cId="1342995248" sldId="230717690"/>
        </pc:sldMkLst>
        <pc:spChg chg="del">
          <ac:chgData name="Manal El Bakkouri" userId="8b130982-2e3f-4164-b881-fd3a2e4b2453" providerId="ADAL" clId="{4457FA57-250B-44AC-8655-05D46C5A3D8A}" dt="2023-06-02T13:17:16.658" v="4135" actId="478"/>
          <ac:spMkLst>
            <pc:docMk/>
            <pc:sldMk cId="1342995248" sldId="230717690"/>
            <ac:spMk id="2" creationId="{160625DF-2051-47C9-B3F3-6943514EFCA7}"/>
          </ac:spMkLst>
        </pc:spChg>
        <pc:spChg chg="del mod">
          <ac:chgData name="Manal El Bakkouri" userId="8b130982-2e3f-4164-b881-fd3a2e4b2453" providerId="ADAL" clId="{4457FA57-250B-44AC-8655-05D46C5A3D8A}" dt="2023-06-02T13:17:18.071" v="4137" actId="478"/>
          <ac:spMkLst>
            <pc:docMk/>
            <pc:sldMk cId="1342995248" sldId="230717690"/>
            <ac:spMk id="3" creationId="{E23AA745-52D5-498A-A25A-4D786C6126EF}"/>
          </ac:spMkLst>
        </pc:spChg>
        <pc:spChg chg="del">
          <ac:chgData name="Manal El Bakkouri" userId="8b130982-2e3f-4164-b881-fd3a2e4b2453" providerId="ADAL" clId="{4457FA57-250B-44AC-8655-05D46C5A3D8A}" dt="2023-06-02T13:17:19.484" v="4138" actId="478"/>
          <ac:spMkLst>
            <pc:docMk/>
            <pc:sldMk cId="1342995248" sldId="230717690"/>
            <ac:spMk id="4" creationId="{63283BA4-75DA-4594-A26A-6151C5AF88A0}"/>
          </ac:spMkLst>
        </pc:spChg>
        <pc:spChg chg="add del mod">
          <ac:chgData name="Manal El Bakkouri" userId="8b130982-2e3f-4164-b881-fd3a2e4b2453" providerId="ADAL" clId="{4457FA57-250B-44AC-8655-05D46C5A3D8A}" dt="2023-06-09T11:30:58.741" v="21786" actId="478"/>
          <ac:spMkLst>
            <pc:docMk/>
            <pc:sldMk cId="1342995248" sldId="230717690"/>
            <ac:spMk id="5" creationId="{B90ABF0C-18AC-4F99-BE2B-152A4E1E2CE7}"/>
          </ac:spMkLst>
        </pc:spChg>
        <pc:spChg chg="add del mod">
          <ac:chgData name="Manal El Bakkouri" userId="8b130982-2e3f-4164-b881-fd3a2e4b2453" providerId="ADAL" clId="{4457FA57-250B-44AC-8655-05D46C5A3D8A}" dt="2023-06-09T11:30:58.741" v="21786" actId="478"/>
          <ac:spMkLst>
            <pc:docMk/>
            <pc:sldMk cId="1342995248" sldId="230717690"/>
            <ac:spMk id="6" creationId="{A1867357-F67F-4C87-B4D7-72C7D7909DE6}"/>
          </ac:spMkLst>
        </pc:spChg>
        <pc:spChg chg="add del mod">
          <ac:chgData name="Manal El Bakkouri" userId="8b130982-2e3f-4164-b881-fd3a2e4b2453" providerId="ADAL" clId="{4457FA57-250B-44AC-8655-05D46C5A3D8A}" dt="2023-06-09T11:30:58.741" v="21786" actId="478"/>
          <ac:spMkLst>
            <pc:docMk/>
            <pc:sldMk cId="1342995248" sldId="230717690"/>
            <ac:spMk id="7" creationId="{3A152E32-4785-4407-999B-2A8F73CC9E3E}"/>
          </ac:spMkLst>
        </pc:spChg>
        <pc:spChg chg="add mod">
          <ac:chgData name="Manal El Bakkouri" userId="8b130982-2e3f-4164-b881-fd3a2e4b2453" providerId="ADAL" clId="{4457FA57-250B-44AC-8655-05D46C5A3D8A}" dt="2023-06-02T13:17:36.747" v="4141"/>
          <ac:spMkLst>
            <pc:docMk/>
            <pc:sldMk cId="1342995248" sldId="230717690"/>
            <ac:spMk id="8" creationId="{A28F01A3-4922-4A31-B1C3-579E26A7E094}"/>
          </ac:spMkLst>
        </pc:spChg>
        <pc:spChg chg="add mod">
          <ac:chgData name="Manal El Bakkouri" userId="8b130982-2e3f-4164-b881-fd3a2e4b2453" providerId="ADAL" clId="{4457FA57-250B-44AC-8655-05D46C5A3D8A}" dt="2023-06-02T13:17:36.747" v="4141"/>
          <ac:spMkLst>
            <pc:docMk/>
            <pc:sldMk cId="1342995248" sldId="230717690"/>
            <ac:spMk id="9" creationId="{104A6B37-B4CF-4149-B6BD-3844BC2CEB80}"/>
          </ac:spMkLst>
        </pc:spChg>
        <pc:spChg chg="add mod">
          <ac:chgData name="Manal El Bakkouri" userId="8b130982-2e3f-4164-b881-fd3a2e4b2453" providerId="ADAL" clId="{4457FA57-250B-44AC-8655-05D46C5A3D8A}" dt="2023-06-02T13:17:36.747" v="4141"/>
          <ac:spMkLst>
            <pc:docMk/>
            <pc:sldMk cId="1342995248" sldId="230717690"/>
            <ac:spMk id="10" creationId="{14D6940C-F9DE-44CE-8E6E-BF3B199AB133}"/>
          </ac:spMkLst>
        </pc:spChg>
        <pc:spChg chg="add mod">
          <ac:chgData name="Manal El Bakkouri" userId="8b130982-2e3f-4164-b881-fd3a2e4b2453" providerId="ADAL" clId="{4457FA57-250B-44AC-8655-05D46C5A3D8A}" dt="2023-06-02T13:17:36.747" v="4141"/>
          <ac:spMkLst>
            <pc:docMk/>
            <pc:sldMk cId="1342995248" sldId="230717690"/>
            <ac:spMk id="11" creationId="{D55C0A20-CDA7-4A3D-BB08-D9CCBE2C01E6}"/>
          </ac:spMkLst>
        </pc:spChg>
        <pc:spChg chg="add mod">
          <ac:chgData name="Manal El Bakkouri" userId="8b130982-2e3f-4164-b881-fd3a2e4b2453" providerId="ADAL" clId="{4457FA57-250B-44AC-8655-05D46C5A3D8A}" dt="2023-06-02T13:17:36.747" v="4141"/>
          <ac:spMkLst>
            <pc:docMk/>
            <pc:sldMk cId="1342995248" sldId="230717690"/>
            <ac:spMk id="12" creationId="{600C4987-85DE-4E40-A200-6CEF5272A55A}"/>
          </ac:spMkLst>
        </pc:spChg>
        <pc:spChg chg="add mod">
          <ac:chgData name="Manal El Bakkouri" userId="8b130982-2e3f-4164-b881-fd3a2e4b2453" providerId="ADAL" clId="{4457FA57-250B-44AC-8655-05D46C5A3D8A}" dt="2023-06-02T13:17:36.747" v="4141"/>
          <ac:spMkLst>
            <pc:docMk/>
            <pc:sldMk cId="1342995248" sldId="230717690"/>
            <ac:spMk id="13" creationId="{DE80F741-E790-48A1-AEFF-C86A87FDD066}"/>
          </ac:spMkLst>
        </pc:spChg>
        <pc:spChg chg="add del mod">
          <ac:chgData name="Manal El Bakkouri" userId="8b130982-2e3f-4164-b881-fd3a2e4b2453" providerId="ADAL" clId="{4457FA57-250B-44AC-8655-05D46C5A3D8A}" dt="2023-06-02T15:14:34.173" v="5451" actId="478"/>
          <ac:spMkLst>
            <pc:docMk/>
            <pc:sldMk cId="1342995248" sldId="230717690"/>
            <ac:spMk id="15" creationId="{373A8EF2-C1E3-4386-B239-067770577521}"/>
          </ac:spMkLst>
        </pc:spChg>
        <pc:spChg chg="add mod">
          <ac:chgData name="Manal El Bakkouri" userId="8b130982-2e3f-4164-b881-fd3a2e4b2453" providerId="ADAL" clId="{4457FA57-250B-44AC-8655-05D46C5A3D8A}" dt="2023-06-02T13:36:58.543" v="4215" actId="207"/>
          <ac:spMkLst>
            <pc:docMk/>
            <pc:sldMk cId="1342995248" sldId="230717690"/>
            <ac:spMk id="18" creationId="{215E87B5-3EF6-436C-9F23-DF7762AAC27C}"/>
          </ac:spMkLst>
        </pc:spChg>
        <pc:spChg chg="add del mod">
          <ac:chgData name="Manal El Bakkouri" userId="8b130982-2e3f-4164-b881-fd3a2e4b2453" providerId="ADAL" clId="{4457FA57-250B-44AC-8655-05D46C5A3D8A}" dt="2023-06-02T13:36:58.543" v="4215" actId="207"/>
          <ac:spMkLst>
            <pc:docMk/>
            <pc:sldMk cId="1342995248" sldId="230717690"/>
            <ac:spMk id="19" creationId="{53B1757F-AAB9-47F3-9539-7310EEF91043}"/>
          </ac:spMkLst>
        </pc:spChg>
        <pc:spChg chg="add del mod">
          <ac:chgData name="Manal El Bakkouri" userId="8b130982-2e3f-4164-b881-fd3a2e4b2453" providerId="ADAL" clId="{4457FA57-250B-44AC-8655-05D46C5A3D8A}" dt="2023-06-02T13:36:58.543" v="4215" actId="207"/>
          <ac:spMkLst>
            <pc:docMk/>
            <pc:sldMk cId="1342995248" sldId="230717690"/>
            <ac:spMk id="20" creationId="{0D4DE5FA-B3BF-458F-BA67-50A482B8C095}"/>
          </ac:spMkLst>
        </pc:spChg>
        <pc:spChg chg="add del mod">
          <ac:chgData name="Manal El Bakkouri" userId="8b130982-2e3f-4164-b881-fd3a2e4b2453" providerId="ADAL" clId="{4457FA57-250B-44AC-8655-05D46C5A3D8A}" dt="2023-06-02T13:33:58.457" v="4160" actId="478"/>
          <ac:spMkLst>
            <pc:docMk/>
            <pc:sldMk cId="1342995248" sldId="230717690"/>
            <ac:spMk id="21" creationId="{72BDB1EC-3AE5-44E3-B933-6D98A42B7EA4}"/>
          </ac:spMkLst>
        </pc:spChg>
        <pc:spChg chg="add mod">
          <ac:chgData name="Manal El Bakkouri" userId="8b130982-2e3f-4164-b881-fd3a2e4b2453" providerId="ADAL" clId="{4457FA57-250B-44AC-8655-05D46C5A3D8A}" dt="2023-06-02T13:36:58.543" v="4215" actId="207"/>
          <ac:spMkLst>
            <pc:docMk/>
            <pc:sldMk cId="1342995248" sldId="230717690"/>
            <ac:spMk id="22" creationId="{164CC9E3-6C83-461F-88B0-8EC55DF3DD09}"/>
          </ac:spMkLst>
        </pc:spChg>
        <pc:spChg chg="add del mod">
          <ac:chgData name="Manal El Bakkouri" userId="8b130982-2e3f-4164-b881-fd3a2e4b2453" providerId="ADAL" clId="{4457FA57-250B-44AC-8655-05D46C5A3D8A}" dt="2023-06-02T13:34:54.606" v="4183" actId="478"/>
          <ac:spMkLst>
            <pc:docMk/>
            <pc:sldMk cId="1342995248" sldId="230717690"/>
            <ac:spMk id="23" creationId="{75A787B6-142A-419D-8619-FA978C245901}"/>
          </ac:spMkLst>
        </pc:spChg>
        <pc:spChg chg="add del mod">
          <ac:chgData name="Manal El Bakkouri" userId="8b130982-2e3f-4164-b881-fd3a2e4b2453" providerId="ADAL" clId="{4457FA57-250B-44AC-8655-05D46C5A3D8A}" dt="2023-06-02T13:33:01.985" v="4150" actId="478"/>
          <ac:spMkLst>
            <pc:docMk/>
            <pc:sldMk cId="1342995248" sldId="230717690"/>
            <ac:spMk id="24" creationId="{6F1A2937-2F3C-4DBB-A356-D13F83FB684A}"/>
          </ac:spMkLst>
        </pc:spChg>
        <pc:spChg chg="add del mod">
          <ac:chgData name="Manal El Bakkouri" userId="8b130982-2e3f-4164-b881-fd3a2e4b2453" providerId="ADAL" clId="{4457FA57-250B-44AC-8655-05D46C5A3D8A}" dt="2023-06-02T13:33:01.985" v="4150" actId="478"/>
          <ac:spMkLst>
            <pc:docMk/>
            <pc:sldMk cId="1342995248" sldId="230717690"/>
            <ac:spMk id="25" creationId="{23C926EE-1BED-4C0B-9282-B8FEF1F53662}"/>
          </ac:spMkLst>
        </pc:spChg>
        <pc:spChg chg="add del mod">
          <ac:chgData name="Manal El Bakkouri" userId="8b130982-2e3f-4164-b881-fd3a2e4b2453" providerId="ADAL" clId="{4457FA57-250B-44AC-8655-05D46C5A3D8A}" dt="2023-06-02T13:33:07.213" v="4152" actId="478"/>
          <ac:spMkLst>
            <pc:docMk/>
            <pc:sldMk cId="1342995248" sldId="230717690"/>
            <ac:spMk id="27" creationId="{201C5314-E2B2-4236-911A-686AA98CA4D4}"/>
          </ac:spMkLst>
        </pc:spChg>
        <pc:spChg chg="add mod">
          <ac:chgData name="Manal El Bakkouri" userId="8b130982-2e3f-4164-b881-fd3a2e4b2453" providerId="ADAL" clId="{4457FA57-250B-44AC-8655-05D46C5A3D8A}" dt="2023-06-02T13:36:58.543" v="4215" actId="207"/>
          <ac:spMkLst>
            <pc:docMk/>
            <pc:sldMk cId="1342995248" sldId="230717690"/>
            <ac:spMk id="28" creationId="{72C1240B-4604-4B2D-BAE8-06A7F98E804F}"/>
          </ac:spMkLst>
        </pc:spChg>
        <pc:spChg chg="add mod">
          <ac:chgData name="Manal El Bakkouri" userId="8b130982-2e3f-4164-b881-fd3a2e4b2453" providerId="ADAL" clId="{4457FA57-250B-44AC-8655-05D46C5A3D8A}" dt="2023-06-02T13:33:15.627" v="4155" actId="571"/>
          <ac:spMkLst>
            <pc:docMk/>
            <pc:sldMk cId="1342995248" sldId="230717690"/>
            <ac:spMk id="29" creationId="{D6DEC939-F2FC-44B7-AB34-BCD24FD047D3}"/>
          </ac:spMkLst>
        </pc:spChg>
        <pc:spChg chg="add mod">
          <ac:chgData name="Manal El Bakkouri" userId="8b130982-2e3f-4164-b881-fd3a2e4b2453" providerId="ADAL" clId="{4457FA57-250B-44AC-8655-05D46C5A3D8A}" dt="2023-06-02T13:33:15.627" v="4155" actId="571"/>
          <ac:spMkLst>
            <pc:docMk/>
            <pc:sldMk cId="1342995248" sldId="230717690"/>
            <ac:spMk id="30" creationId="{19D36576-8A43-4CEC-B722-81E95EDAD605}"/>
          </ac:spMkLst>
        </pc:spChg>
        <pc:spChg chg="add mod">
          <ac:chgData name="Manal El Bakkouri" userId="8b130982-2e3f-4164-b881-fd3a2e4b2453" providerId="ADAL" clId="{4457FA57-250B-44AC-8655-05D46C5A3D8A}" dt="2023-06-02T13:36:58.543" v="4215" actId="207"/>
          <ac:spMkLst>
            <pc:docMk/>
            <pc:sldMk cId="1342995248" sldId="230717690"/>
            <ac:spMk id="31" creationId="{9A2AC15C-C442-4BA8-933C-5903B1FC2863}"/>
          </ac:spMkLst>
        </pc:spChg>
        <pc:spChg chg="add del mod">
          <ac:chgData name="Manal El Bakkouri" userId="8b130982-2e3f-4164-b881-fd3a2e4b2453" providerId="ADAL" clId="{4457FA57-250B-44AC-8655-05D46C5A3D8A}" dt="2023-06-02T13:34:54.608" v="4185"/>
          <ac:spMkLst>
            <pc:docMk/>
            <pc:sldMk cId="1342995248" sldId="230717690"/>
            <ac:spMk id="32" creationId="{BCB3B7D0-A0AA-4200-89AA-A2C48DD79217}"/>
          </ac:spMkLst>
        </pc:spChg>
        <pc:spChg chg="add mod">
          <ac:chgData name="Manal El Bakkouri" userId="8b130982-2e3f-4164-b881-fd3a2e4b2453" providerId="ADAL" clId="{4457FA57-250B-44AC-8655-05D46C5A3D8A}" dt="2023-06-02T13:36:58.543" v="4215" actId="207"/>
          <ac:spMkLst>
            <pc:docMk/>
            <pc:sldMk cId="1342995248" sldId="230717690"/>
            <ac:spMk id="33" creationId="{92384EAE-BC52-47C6-9B02-4BF853642E2E}"/>
          </ac:spMkLst>
        </pc:spChg>
        <pc:spChg chg="add mod">
          <ac:chgData name="Manal El Bakkouri" userId="8b130982-2e3f-4164-b881-fd3a2e4b2453" providerId="ADAL" clId="{4457FA57-250B-44AC-8655-05D46C5A3D8A}" dt="2023-06-02T13:36:58.543" v="4215" actId="207"/>
          <ac:spMkLst>
            <pc:docMk/>
            <pc:sldMk cId="1342995248" sldId="230717690"/>
            <ac:spMk id="34" creationId="{B7049551-B0E8-419A-AF59-61B3AC95C142}"/>
          </ac:spMkLst>
        </pc:spChg>
        <pc:spChg chg="add mod">
          <ac:chgData name="Manal El Bakkouri" userId="8b130982-2e3f-4164-b881-fd3a2e4b2453" providerId="ADAL" clId="{4457FA57-250B-44AC-8655-05D46C5A3D8A}" dt="2023-06-02T13:36:58.543" v="4215" actId="207"/>
          <ac:spMkLst>
            <pc:docMk/>
            <pc:sldMk cId="1342995248" sldId="230717690"/>
            <ac:spMk id="35" creationId="{F8B1F7F1-A32C-496E-8617-705B56E0331F}"/>
          </ac:spMkLst>
        </pc:spChg>
        <pc:spChg chg="add mod">
          <ac:chgData name="Manal El Bakkouri" userId="8b130982-2e3f-4164-b881-fd3a2e4b2453" providerId="ADAL" clId="{4457FA57-250B-44AC-8655-05D46C5A3D8A}" dt="2023-06-02T13:36:58.543" v="4215" actId="207"/>
          <ac:spMkLst>
            <pc:docMk/>
            <pc:sldMk cId="1342995248" sldId="230717690"/>
            <ac:spMk id="36" creationId="{50185C7B-0800-477A-ABE2-4D1D91FBB649}"/>
          </ac:spMkLst>
        </pc:spChg>
        <pc:spChg chg="add mod">
          <ac:chgData name="Manal El Bakkouri" userId="8b130982-2e3f-4164-b881-fd3a2e4b2453" providerId="ADAL" clId="{4457FA57-250B-44AC-8655-05D46C5A3D8A}" dt="2023-06-02T13:36:58.543" v="4215" actId="207"/>
          <ac:spMkLst>
            <pc:docMk/>
            <pc:sldMk cId="1342995248" sldId="230717690"/>
            <ac:spMk id="37" creationId="{1C7CAE9F-7D7D-4B45-BF2E-1AE4E68EC77E}"/>
          </ac:spMkLst>
        </pc:spChg>
        <pc:spChg chg="add mod">
          <ac:chgData name="Manal El Bakkouri" userId="8b130982-2e3f-4164-b881-fd3a2e4b2453" providerId="ADAL" clId="{4457FA57-250B-44AC-8655-05D46C5A3D8A}" dt="2023-06-02T13:36:58.543" v="4215" actId="207"/>
          <ac:spMkLst>
            <pc:docMk/>
            <pc:sldMk cId="1342995248" sldId="230717690"/>
            <ac:spMk id="38" creationId="{4B5151AC-32FC-45DD-83EB-6569B5F2FEFF}"/>
          </ac:spMkLst>
        </pc:spChg>
        <pc:spChg chg="add mod">
          <ac:chgData name="Manal El Bakkouri" userId="8b130982-2e3f-4164-b881-fd3a2e4b2453" providerId="ADAL" clId="{4457FA57-250B-44AC-8655-05D46C5A3D8A}" dt="2023-06-05T08:20:48.585" v="7802" actId="208"/>
          <ac:spMkLst>
            <pc:docMk/>
            <pc:sldMk cId="1342995248" sldId="230717690"/>
            <ac:spMk id="48" creationId="{11ED3C6F-A752-41D5-AFDE-E67ED7B39BDF}"/>
          </ac:spMkLst>
        </pc:spChg>
        <pc:spChg chg="add mod">
          <ac:chgData name="Manal El Bakkouri" userId="8b130982-2e3f-4164-b881-fd3a2e4b2453" providerId="ADAL" clId="{4457FA57-250B-44AC-8655-05D46C5A3D8A}" dt="2023-06-02T15:09:02.482" v="5385" actId="208"/>
          <ac:spMkLst>
            <pc:docMk/>
            <pc:sldMk cId="1342995248" sldId="230717690"/>
            <ac:spMk id="49" creationId="{39A7DC35-4830-4D86-A9F8-2D2E350012A5}"/>
          </ac:spMkLst>
        </pc:spChg>
        <pc:spChg chg="add mod">
          <ac:chgData name="Manal El Bakkouri" userId="8b130982-2e3f-4164-b881-fd3a2e4b2453" providerId="ADAL" clId="{4457FA57-250B-44AC-8655-05D46C5A3D8A}" dt="2023-06-02T15:09:21.949" v="5392" actId="1035"/>
          <ac:spMkLst>
            <pc:docMk/>
            <pc:sldMk cId="1342995248" sldId="230717690"/>
            <ac:spMk id="50" creationId="{9481D3A6-6D03-42C8-A4EC-C88F360A62AE}"/>
          </ac:spMkLst>
        </pc:spChg>
        <pc:spChg chg="add mod">
          <ac:chgData name="Manal El Bakkouri" userId="8b130982-2e3f-4164-b881-fd3a2e4b2453" providerId="ADAL" clId="{4457FA57-250B-44AC-8655-05D46C5A3D8A}" dt="2023-06-02T15:08:41.648" v="5381" actId="208"/>
          <ac:spMkLst>
            <pc:docMk/>
            <pc:sldMk cId="1342995248" sldId="230717690"/>
            <ac:spMk id="51" creationId="{4210108C-F772-4C06-8CAA-2E5B886AF939}"/>
          </ac:spMkLst>
        </pc:spChg>
        <pc:spChg chg="add mod">
          <ac:chgData name="Manal El Bakkouri" userId="8b130982-2e3f-4164-b881-fd3a2e4b2453" providerId="ADAL" clId="{4457FA57-250B-44AC-8655-05D46C5A3D8A}" dt="2023-06-02T15:09:26.017" v="5395" actId="1035"/>
          <ac:spMkLst>
            <pc:docMk/>
            <pc:sldMk cId="1342995248" sldId="230717690"/>
            <ac:spMk id="52" creationId="{D097EF23-D5ED-432E-85ED-7E6B6A51F5A6}"/>
          </ac:spMkLst>
        </pc:spChg>
        <pc:spChg chg="add mod">
          <ac:chgData name="Manal El Bakkouri" userId="8b130982-2e3f-4164-b881-fd3a2e4b2453" providerId="ADAL" clId="{4457FA57-250B-44AC-8655-05D46C5A3D8A}" dt="2023-06-02T15:08:37.838" v="5380" actId="207"/>
          <ac:spMkLst>
            <pc:docMk/>
            <pc:sldMk cId="1342995248" sldId="230717690"/>
            <ac:spMk id="54" creationId="{73E4E667-46BA-411C-BFAC-DD8F92CC33D1}"/>
          </ac:spMkLst>
        </pc:spChg>
        <pc:spChg chg="add mod">
          <ac:chgData name="Manal El Bakkouri" userId="8b130982-2e3f-4164-b881-fd3a2e4b2453" providerId="ADAL" clId="{4457FA57-250B-44AC-8655-05D46C5A3D8A}" dt="2023-06-02T15:09:26.017" v="5395" actId="1035"/>
          <ac:spMkLst>
            <pc:docMk/>
            <pc:sldMk cId="1342995248" sldId="230717690"/>
            <ac:spMk id="55" creationId="{32A30521-6BD5-473E-8672-68FC095E7691}"/>
          </ac:spMkLst>
        </pc:spChg>
        <pc:spChg chg="add mod">
          <ac:chgData name="Manal El Bakkouri" userId="8b130982-2e3f-4164-b881-fd3a2e4b2453" providerId="ADAL" clId="{4457FA57-250B-44AC-8655-05D46C5A3D8A}" dt="2023-06-02T15:09:21.949" v="5392" actId="1035"/>
          <ac:spMkLst>
            <pc:docMk/>
            <pc:sldMk cId="1342995248" sldId="230717690"/>
            <ac:spMk id="56" creationId="{040750BA-9DA1-4204-8C0E-612A74C9763C}"/>
          </ac:spMkLst>
        </pc:spChg>
        <pc:spChg chg="add mod">
          <ac:chgData name="Manal El Bakkouri" userId="8b130982-2e3f-4164-b881-fd3a2e4b2453" providerId="ADAL" clId="{4457FA57-250B-44AC-8655-05D46C5A3D8A}" dt="2023-06-02T15:08:57.575" v="5384" actId="207"/>
          <ac:spMkLst>
            <pc:docMk/>
            <pc:sldMk cId="1342995248" sldId="230717690"/>
            <ac:spMk id="57" creationId="{4A54453A-16FD-42AB-8713-D6171D72043D}"/>
          </ac:spMkLst>
        </pc:spChg>
        <pc:spChg chg="add mod">
          <ac:chgData name="Manal El Bakkouri" userId="8b130982-2e3f-4164-b881-fd3a2e4b2453" providerId="ADAL" clId="{4457FA57-250B-44AC-8655-05D46C5A3D8A}" dt="2023-06-02T15:09:33.889" v="5401" actId="1036"/>
          <ac:spMkLst>
            <pc:docMk/>
            <pc:sldMk cId="1342995248" sldId="230717690"/>
            <ac:spMk id="58" creationId="{31FC65DF-3DEC-4EFA-8BCA-F9C86A060630}"/>
          </ac:spMkLst>
        </pc:spChg>
        <pc:spChg chg="add mod">
          <ac:chgData name="Manal El Bakkouri" userId="8b130982-2e3f-4164-b881-fd3a2e4b2453" providerId="ADAL" clId="{4457FA57-250B-44AC-8655-05D46C5A3D8A}" dt="2023-06-02T15:09:26.017" v="5395" actId="1035"/>
          <ac:spMkLst>
            <pc:docMk/>
            <pc:sldMk cId="1342995248" sldId="230717690"/>
            <ac:spMk id="59" creationId="{70DE8F94-89A0-4D37-8ED5-EF8F362C858A}"/>
          </ac:spMkLst>
        </pc:spChg>
        <pc:spChg chg="add mod">
          <ac:chgData name="Manal El Bakkouri" userId="8b130982-2e3f-4164-b881-fd3a2e4b2453" providerId="ADAL" clId="{4457FA57-250B-44AC-8655-05D46C5A3D8A}" dt="2023-06-09T11:30:59.076" v="21787"/>
          <ac:spMkLst>
            <pc:docMk/>
            <pc:sldMk cId="1342995248" sldId="230717690"/>
            <ac:spMk id="60" creationId="{3E3643D8-353D-433B-B14C-A7A644548E17}"/>
          </ac:spMkLst>
        </pc:spChg>
        <pc:spChg chg="add del mod">
          <ac:chgData name="Manal El Bakkouri" userId="8b130982-2e3f-4164-b881-fd3a2e4b2453" providerId="ADAL" clId="{4457FA57-250B-44AC-8655-05D46C5A3D8A}" dt="2023-06-02T13:48:38.844" v="4298" actId="478"/>
          <ac:spMkLst>
            <pc:docMk/>
            <pc:sldMk cId="1342995248" sldId="230717690"/>
            <ac:spMk id="60" creationId="{F94D2BC9-546F-4BAA-A74A-0874B0897FE5}"/>
          </ac:spMkLst>
        </pc:spChg>
        <pc:spChg chg="add mod">
          <ac:chgData name="Manal El Bakkouri" userId="8b130982-2e3f-4164-b881-fd3a2e4b2453" providerId="ADAL" clId="{4457FA57-250B-44AC-8655-05D46C5A3D8A}" dt="2023-06-02T14:59:48.691" v="5183" actId="14100"/>
          <ac:spMkLst>
            <pc:docMk/>
            <pc:sldMk cId="1342995248" sldId="230717690"/>
            <ac:spMk id="61" creationId="{31060949-A84E-4945-A50D-90759717C5D8}"/>
          </ac:spMkLst>
        </pc:spChg>
        <pc:spChg chg="add del mod">
          <ac:chgData name="Manal El Bakkouri" userId="8b130982-2e3f-4164-b881-fd3a2e4b2453" providerId="ADAL" clId="{4457FA57-250B-44AC-8655-05D46C5A3D8A}" dt="2023-06-02T13:48:51.534" v="4309" actId="478"/>
          <ac:spMkLst>
            <pc:docMk/>
            <pc:sldMk cId="1342995248" sldId="230717690"/>
            <ac:spMk id="62" creationId="{0E484B79-BD40-4737-A861-71BB471AE0DF}"/>
          </ac:spMkLst>
        </pc:spChg>
        <pc:spChg chg="add mod">
          <ac:chgData name="Manal El Bakkouri" userId="8b130982-2e3f-4164-b881-fd3a2e4b2453" providerId="ADAL" clId="{4457FA57-250B-44AC-8655-05D46C5A3D8A}" dt="2023-06-09T11:30:59.076" v="21787"/>
          <ac:spMkLst>
            <pc:docMk/>
            <pc:sldMk cId="1342995248" sldId="230717690"/>
            <ac:spMk id="62" creationId="{A7CA7350-6288-4B39-A016-ED7B75B197DC}"/>
          </ac:spMkLst>
        </pc:spChg>
        <pc:spChg chg="add mod">
          <ac:chgData name="Manal El Bakkouri" userId="8b130982-2e3f-4164-b881-fd3a2e4b2453" providerId="ADAL" clId="{4457FA57-250B-44AC-8655-05D46C5A3D8A}" dt="2023-06-02T15:09:21.949" v="5392" actId="1035"/>
          <ac:spMkLst>
            <pc:docMk/>
            <pc:sldMk cId="1342995248" sldId="230717690"/>
            <ac:spMk id="63" creationId="{6740C2A2-9294-4598-A218-1234D39E4992}"/>
          </ac:spMkLst>
        </pc:spChg>
        <pc:spChg chg="add del mod">
          <ac:chgData name="Manal El Bakkouri" userId="8b130982-2e3f-4164-b881-fd3a2e4b2453" providerId="ADAL" clId="{4457FA57-250B-44AC-8655-05D46C5A3D8A}" dt="2023-06-02T13:49:09.803" v="4320" actId="478"/>
          <ac:spMkLst>
            <pc:docMk/>
            <pc:sldMk cId="1342995248" sldId="230717690"/>
            <ac:spMk id="64" creationId="{AA9DADFC-FF85-4BEE-BA1A-0921C58046C4}"/>
          </ac:spMkLst>
        </pc:spChg>
        <pc:spChg chg="add mod">
          <ac:chgData name="Manal El Bakkouri" userId="8b130982-2e3f-4164-b881-fd3a2e4b2453" providerId="ADAL" clId="{4457FA57-250B-44AC-8655-05D46C5A3D8A}" dt="2023-06-09T11:30:59.076" v="21787"/>
          <ac:spMkLst>
            <pc:docMk/>
            <pc:sldMk cId="1342995248" sldId="230717690"/>
            <ac:spMk id="64" creationId="{CEFEB5F3-B23E-4823-B4B8-E201E104EAB3}"/>
          </ac:spMkLst>
        </pc:spChg>
        <pc:spChg chg="add mod topLvl">
          <ac:chgData name="Manal El Bakkouri" userId="8b130982-2e3f-4164-b881-fd3a2e4b2453" providerId="ADAL" clId="{4457FA57-250B-44AC-8655-05D46C5A3D8A}" dt="2023-06-02T13:52:39.829" v="4418" actId="165"/>
          <ac:spMkLst>
            <pc:docMk/>
            <pc:sldMk cId="1342995248" sldId="230717690"/>
            <ac:spMk id="65" creationId="{CE4109C4-F6A7-42B2-B77A-1793EDD62FA2}"/>
          </ac:spMkLst>
        </pc:spChg>
        <pc:spChg chg="add del mod">
          <ac:chgData name="Manal El Bakkouri" userId="8b130982-2e3f-4164-b881-fd3a2e4b2453" providerId="ADAL" clId="{4457FA57-250B-44AC-8655-05D46C5A3D8A}" dt="2023-06-02T13:49:21.109" v="4329" actId="478"/>
          <ac:spMkLst>
            <pc:docMk/>
            <pc:sldMk cId="1342995248" sldId="230717690"/>
            <ac:spMk id="66" creationId="{14DBE8A9-4A93-4FB5-AA25-DAFE52B3B574}"/>
          </ac:spMkLst>
        </pc:spChg>
        <pc:spChg chg="add mod">
          <ac:chgData name="Manal El Bakkouri" userId="8b130982-2e3f-4164-b881-fd3a2e4b2453" providerId="ADAL" clId="{4457FA57-250B-44AC-8655-05D46C5A3D8A}" dt="2023-06-09T11:30:59.076" v="21787"/>
          <ac:spMkLst>
            <pc:docMk/>
            <pc:sldMk cId="1342995248" sldId="230717690"/>
            <ac:spMk id="66" creationId="{F825F49E-32B9-4268-9E28-B37902FA8244}"/>
          </ac:spMkLst>
        </pc:spChg>
        <pc:spChg chg="add mod">
          <ac:chgData name="Manal El Bakkouri" userId="8b130982-2e3f-4164-b881-fd3a2e4b2453" providerId="ADAL" clId="{4457FA57-250B-44AC-8655-05D46C5A3D8A}" dt="2023-06-02T15:09:33.889" v="5401" actId="1036"/>
          <ac:spMkLst>
            <pc:docMk/>
            <pc:sldMk cId="1342995248" sldId="230717690"/>
            <ac:spMk id="67" creationId="{8A8B73DF-E882-4DD8-89E9-6D09DD76BB8F}"/>
          </ac:spMkLst>
        </pc:spChg>
        <pc:spChg chg="add del mod">
          <ac:chgData name="Manal El Bakkouri" userId="8b130982-2e3f-4164-b881-fd3a2e4b2453" providerId="ADAL" clId="{4457FA57-250B-44AC-8655-05D46C5A3D8A}" dt="2023-06-02T13:49:48.514" v="4355" actId="478"/>
          <ac:spMkLst>
            <pc:docMk/>
            <pc:sldMk cId="1342995248" sldId="230717690"/>
            <ac:spMk id="68" creationId="{1EB34C0A-8427-42F0-A4BD-4C7A13587B3D}"/>
          </ac:spMkLst>
        </pc:spChg>
        <pc:spChg chg="add mod">
          <ac:chgData name="Manal El Bakkouri" userId="8b130982-2e3f-4164-b881-fd3a2e4b2453" providerId="ADAL" clId="{4457FA57-250B-44AC-8655-05D46C5A3D8A}" dt="2023-06-02T15:09:26.017" v="5395" actId="1035"/>
          <ac:spMkLst>
            <pc:docMk/>
            <pc:sldMk cId="1342995248" sldId="230717690"/>
            <ac:spMk id="69" creationId="{5764D932-F3AD-409E-8972-2DC5C547CF3C}"/>
          </ac:spMkLst>
        </pc:spChg>
        <pc:spChg chg="add mod">
          <ac:chgData name="Manal El Bakkouri" userId="8b130982-2e3f-4164-b881-fd3a2e4b2453" providerId="ADAL" clId="{4457FA57-250B-44AC-8655-05D46C5A3D8A}" dt="2023-06-02T15:09:21.949" v="5392" actId="1035"/>
          <ac:spMkLst>
            <pc:docMk/>
            <pc:sldMk cId="1342995248" sldId="230717690"/>
            <ac:spMk id="70" creationId="{685E8A40-A2A6-4B27-9D6A-6C9B9134FB19}"/>
          </ac:spMkLst>
        </pc:spChg>
        <pc:spChg chg="add mod">
          <ac:chgData name="Manal El Bakkouri" userId="8b130982-2e3f-4164-b881-fd3a2e4b2453" providerId="ADAL" clId="{4457FA57-250B-44AC-8655-05D46C5A3D8A}" dt="2023-06-02T15:09:33.889" v="5401" actId="1036"/>
          <ac:spMkLst>
            <pc:docMk/>
            <pc:sldMk cId="1342995248" sldId="230717690"/>
            <ac:spMk id="71" creationId="{98CAB4AB-8A8C-4E68-9849-FCED582B44C4}"/>
          </ac:spMkLst>
        </pc:spChg>
        <pc:spChg chg="add mod">
          <ac:chgData name="Manal El Bakkouri" userId="8b130982-2e3f-4164-b881-fd3a2e4b2453" providerId="ADAL" clId="{4457FA57-250B-44AC-8655-05D46C5A3D8A}" dt="2023-06-02T13:52:39.829" v="4418" actId="165"/>
          <ac:spMkLst>
            <pc:docMk/>
            <pc:sldMk cId="1342995248" sldId="230717690"/>
            <ac:spMk id="72" creationId="{8143EBB8-2B96-47F8-95F7-783C104A6B87}"/>
          </ac:spMkLst>
        </pc:spChg>
        <pc:spChg chg="add mod">
          <ac:chgData name="Manal El Bakkouri" userId="8b130982-2e3f-4164-b881-fd3a2e4b2453" providerId="ADAL" clId="{4457FA57-250B-44AC-8655-05D46C5A3D8A}" dt="2023-06-02T14:59:48.691" v="5183" actId="14100"/>
          <ac:spMkLst>
            <pc:docMk/>
            <pc:sldMk cId="1342995248" sldId="230717690"/>
            <ac:spMk id="73" creationId="{2D607EDB-3ED7-4E76-94D4-1185023E6F50}"/>
          </ac:spMkLst>
        </pc:spChg>
        <pc:spChg chg="add mod">
          <ac:chgData name="Manal El Bakkouri" userId="8b130982-2e3f-4164-b881-fd3a2e4b2453" providerId="ADAL" clId="{4457FA57-250B-44AC-8655-05D46C5A3D8A}" dt="2023-06-02T13:43:24.562" v="4235" actId="571"/>
          <ac:spMkLst>
            <pc:docMk/>
            <pc:sldMk cId="1342995248" sldId="230717690"/>
            <ac:spMk id="75" creationId="{746DA9D0-EDAD-4545-93AF-9848B705D089}"/>
          </ac:spMkLst>
        </pc:spChg>
        <pc:spChg chg="add mod">
          <ac:chgData name="Manal El Bakkouri" userId="8b130982-2e3f-4164-b881-fd3a2e4b2453" providerId="ADAL" clId="{4457FA57-250B-44AC-8655-05D46C5A3D8A}" dt="2023-06-02T13:43:24.562" v="4235" actId="571"/>
          <ac:spMkLst>
            <pc:docMk/>
            <pc:sldMk cId="1342995248" sldId="230717690"/>
            <ac:spMk id="76" creationId="{C0BB3E25-9026-417C-B449-98527A4D8DFF}"/>
          </ac:spMkLst>
        </pc:spChg>
        <pc:spChg chg="add mod">
          <ac:chgData name="Manal El Bakkouri" userId="8b130982-2e3f-4164-b881-fd3a2e4b2453" providerId="ADAL" clId="{4457FA57-250B-44AC-8655-05D46C5A3D8A}" dt="2023-06-02T13:43:24.562" v="4235" actId="571"/>
          <ac:spMkLst>
            <pc:docMk/>
            <pc:sldMk cId="1342995248" sldId="230717690"/>
            <ac:spMk id="77" creationId="{637A4FC6-C9FE-4F19-9E00-798B95A7AFD1}"/>
          </ac:spMkLst>
        </pc:spChg>
        <pc:spChg chg="add mod">
          <ac:chgData name="Manal El Bakkouri" userId="8b130982-2e3f-4164-b881-fd3a2e4b2453" providerId="ADAL" clId="{4457FA57-250B-44AC-8655-05D46C5A3D8A}" dt="2023-06-02T13:43:24.562" v="4235" actId="571"/>
          <ac:spMkLst>
            <pc:docMk/>
            <pc:sldMk cId="1342995248" sldId="230717690"/>
            <ac:spMk id="78" creationId="{46FB7DAC-07BC-4D87-B0A8-C5F3F943BD9C}"/>
          </ac:spMkLst>
        </pc:spChg>
        <pc:spChg chg="add mod">
          <ac:chgData name="Manal El Bakkouri" userId="8b130982-2e3f-4164-b881-fd3a2e4b2453" providerId="ADAL" clId="{4457FA57-250B-44AC-8655-05D46C5A3D8A}" dt="2023-06-02T13:43:24.562" v="4235" actId="571"/>
          <ac:spMkLst>
            <pc:docMk/>
            <pc:sldMk cId="1342995248" sldId="230717690"/>
            <ac:spMk id="79" creationId="{B5F496D1-FD9D-492A-8125-DD4164EE57F1}"/>
          </ac:spMkLst>
        </pc:spChg>
        <pc:spChg chg="add mod topLvl">
          <ac:chgData name="Manal El Bakkouri" userId="8b130982-2e3f-4164-b881-fd3a2e4b2453" providerId="ADAL" clId="{4457FA57-250B-44AC-8655-05D46C5A3D8A}" dt="2023-06-02T15:09:29.567" v="5397" actId="1035"/>
          <ac:spMkLst>
            <pc:docMk/>
            <pc:sldMk cId="1342995248" sldId="230717690"/>
            <ac:spMk id="80" creationId="{767EBBBD-A93B-429D-85B6-6F5D8DC5769A}"/>
          </ac:spMkLst>
        </pc:spChg>
        <pc:spChg chg="add mod topLvl">
          <ac:chgData name="Manal El Bakkouri" userId="8b130982-2e3f-4164-b881-fd3a2e4b2453" providerId="ADAL" clId="{4457FA57-250B-44AC-8655-05D46C5A3D8A}" dt="2023-06-02T15:09:29.567" v="5397" actId="1035"/>
          <ac:spMkLst>
            <pc:docMk/>
            <pc:sldMk cId="1342995248" sldId="230717690"/>
            <ac:spMk id="81" creationId="{224D4727-0933-4F52-9225-FE7298D9A54A}"/>
          </ac:spMkLst>
        </pc:spChg>
        <pc:spChg chg="add mod topLvl">
          <ac:chgData name="Manal El Bakkouri" userId="8b130982-2e3f-4164-b881-fd3a2e4b2453" providerId="ADAL" clId="{4457FA57-250B-44AC-8655-05D46C5A3D8A}" dt="2023-06-02T15:09:29.567" v="5397" actId="1035"/>
          <ac:spMkLst>
            <pc:docMk/>
            <pc:sldMk cId="1342995248" sldId="230717690"/>
            <ac:spMk id="82" creationId="{D77269AF-18BB-47E7-B084-B189B1F78C14}"/>
          </ac:spMkLst>
        </pc:spChg>
        <pc:spChg chg="add del mod">
          <ac:chgData name="Manal El Bakkouri" userId="8b130982-2e3f-4164-b881-fd3a2e4b2453" providerId="ADAL" clId="{4457FA57-250B-44AC-8655-05D46C5A3D8A}" dt="2023-06-02T13:48:20.070" v="4276" actId="478"/>
          <ac:spMkLst>
            <pc:docMk/>
            <pc:sldMk cId="1342995248" sldId="230717690"/>
            <ac:spMk id="83" creationId="{F16A97FD-18CF-45A3-90B1-D6D02744F31F}"/>
          </ac:spMkLst>
        </pc:spChg>
        <pc:spChg chg="add mod topLvl">
          <ac:chgData name="Manal El Bakkouri" userId="8b130982-2e3f-4164-b881-fd3a2e4b2453" providerId="ADAL" clId="{4457FA57-250B-44AC-8655-05D46C5A3D8A}" dt="2023-06-02T15:09:29.567" v="5397" actId="1035"/>
          <ac:spMkLst>
            <pc:docMk/>
            <pc:sldMk cId="1342995248" sldId="230717690"/>
            <ac:spMk id="84" creationId="{E63BDE24-62AC-4354-A683-1701E3082117}"/>
          </ac:spMkLst>
        </pc:spChg>
        <pc:spChg chg="add mod">
          <ac:chgData name="Manal El Bakkouri" userId="8b130982-2e3f-4164-b881-fd3a2e4b2453" providerId="ADAL" clId="{4457FA57-250B-44AC-8655-05D46C5A3D8A}" dt="2023-06-02T15:08:04.374" v="5377" actId="113"/>
          <ac:spMkLst>
            <pc:docMk/>
            <pc:sldMk cId="1342995248" sldId="230717690"/>
            <ac:spMk id="100" creationId="{5C97E622-0E03-40BC-A388-DC80F820FE68}"/>
          </ac:spMkLst>
        </pc:spChg>
        <pc:spChg chg="add mod">
          <ac:chgData name="Manal El Bakkouri" userId="8b130982-2e3f-4164-b881-fd3a2e4b2453" providerId="ADAL" clId="{4457FA57-250B-44AC-8655-05D46C5A3D8A}" dt="2023-06-02T15:07:56.650" v="5375" actId="207"/>
          <ac:spMkLst>
            <pc:docMk/>
            <pc:sldMk cId="1342995248" sldId="230717690"/>
            <ac:spMk id="101" creationId="{2293CD82-947D-4D98-883A-C80C85DB9757}"/>
          </ac:spMkLst>
        </pc:spChg>
        <pc:spChg chg="add del mod">
          <ac:chgData name="Manal El Bakkouri" userId="8b130982-2e3f-4164-b881-fd3a2e4b2453" providerId="ADAL" clId="{4457FA57-250B-44AC-8655-05D46C5A3D8A}" dt="2023-06-02T15:14:31.322" v="5450" actId="478"/>
          <ac:spMkLst>
            <pc:docMk/>
            <pc:sldMk cId="1342995248" sldId="230717690"/>
            <ac:spMk id="102" creationId="{93E0C778-14F5-4B47-96A0-203FC08F7C61}"/>
          </ac:spMkLst>
        </pc:spChg>
        <pc:spChg chg="add mod">
          <ac:chgData name="Manal El Bakkouri" userId="8b130982-2e3f-4164-b881-fd3a2e4b2453" providerId="ADAL" clId="{4457FA57-250B-44AC-8655-05D46C5A3D8A}" dt="2023-06-02T15:14:34.577" v="5452"/>
          <ac:spMkLst>
            <pc:docMk/>
            <pc:sldMk cId="1342995248" sldId="230717690"/>
            <ac:spMk id="103" creationId="{05392CB9-B160-4D58-ACCF-CE87DA3ACDAD}"/>
          </ac:spMkLst>
        </pc:spChg>
        <pc:spChg chg="add del mod">
          <ac:chgData name="Manal El Bakkouri" userId="8b130982-2e3f-4164-b881-fd3a2e4b2453" providerId="ADAL" clId="{4457FA57-250B-44AC-8655-05D46C5A3D8A}" dt="2023-06-04T13:13:47.017" v="7730" actId="478"/>
          <ac:spMkLst>
            <pc:docMk/>
            <pc:sldMk cId="1342995248" sldId="230717690"/>
            <ac:spMk id="104" creationId="{94CD5A96-0427-486D-AFB3-1990D4D21D72}"/>
          </ac:spMkLst>
        </pc:spChg>
        <pc:spChg chg="add mod">
          <ac:chgData name="Manal El Bakkouri" userId="8b130982-2e3f-4164-b881-fd3a2e4b2453" providerId="ADAL" clId="{4457FA57-250B-44AC-8655-05D46C5A3D8A}" dt="2023-06-04T13:13:50.878" v="7733" actId="20577"/>
          <ac:spMkLst>
            <pc:docMk/>
            <pc:sldMk cId="1342995248" sldId="230717690"/>
            <ac:spMk id="105" creationId="{C6E17B22-C55A-4833-88F6-35E54676CF12}"/>
          </ac:spMkLst>
        </pc:spChg>
        <pc:grpChg chg="add del mod">
          <ac:chgData name="Manal El Bakkouri" userId="8b130982-2e3f-4164-b881-fd3a2e4b2453" providerId="ADAL" clId="{4457FA57-250B-44AC-8655-05D46C5A3D8A}" dt="2023-06-02T13:41:50.536" v="4219" actId="478"/>
          <ac:grpSpMkLst>
            <pc:docMk/>
            <pc:sldMk cId="1342995248" sldId="230717690"/>
            <ac:grpSpMk id="39" creationId="{857CC6F4-AE6F-47DD-A2B8-D69A71934860}"/>
          </ac:grpSpMkLst>
        </pc:grpChg>
        <pc:grpChg chg="add del mod">
          <ac:chgData name="Manal El Bakkouri" userId="8b130982-2e3f-4164-b881-fd3a2e4b2453" providerId="ADAL" clId="{4457FA57-250B-44AC-8655-05D46C5A3D8A}" dt="2023-06-02T13:41:50.536" v="4219" actId="478"/>
          <ac:grpSpMkLst>
            <pc:docMk/>
            <pc:sldMk cId="1342995248" sldId="230717690"/>
            <ac:grpSpMk id="40" creationId="{61E0D479-00DE-43B3-AE1B-CBB02D9F3DAD}"/>
          </ac:grpSpMkLst>
        </pc:grpChg>
        <pc:grpChg chg="add del mod">
          <ac:chgData name="Manal El Bakkouri" userId="8b130982-2e3f-4164-b881-fd3a2e4b2453" providerId="ADAL" clId="{4457FA57-250B-44AC-8655-05D46C5A3D8A}" dt="2023-06-02T13:41:50.536" v="4219" actId="478"/>
          <ac:grpSpMkLst>
            <pc:docMk/>
            <pc:sldMk cId="1342995248" sldId="230717690"/>
            <ac:grpSpMk id="41" creationId="{C95435FC-94A5-444B-A849-F165270B1E7E}"/>
          </ac:grpSpMkLst>
        </pc:grpChg>
        <pc:grpChg chg="add del mod">
          <ac:chgData name="Manal El Bakkouri" userId="8b130982-2e3f-4164-b881-fd3a2e4b2453" providerId="ADAL" clId="{4457FA57-250B-44AC-8655-05D46C5A3D8A}" dt="2023-06-02T13:41:50.536" v="4219" actId="478"/>
          <ac:grpSpMkLst>
            <pc:docMk/>
            <pc:sldMk cId="1342995248" sldId="230717690"/>
            <ac:grpSpMk id="42" creationId="{2CF83472-4151-4623-8D72-CCEEBEABC334}"/>
          </ac:grpSpMkLst>
        </pc:grpChg>
        <pc:grpChg chg="add del mod">
          <ac:chgData name="Manal El Bakkouri" userId="8b130982-2e3f-4164-b881-fd3a2e4b2453" providerId="ADAL" clId="{4457FA57-250B-44AC-8655-05D46C5A3D8A}" dt="2023-06-02T13:41:50.536" v="4219" actId="478"/>
          <ac:grpSpMkLst>
            <pc:docMk/>
            <pc:sldMk cId="1342995248" sldId="230717690"/>
            <ac:grpSpMk id="43" creationId="{99F23EE1-7D79-41FC-AB9B-DEAC31477133}"/>
          </ac:grpSpMkLst>
        </pc:grpChg>
        <pc:grpChg chg="add del mod">
          <ac:chgData name="Manal El Bakkouri" userId="8b130982-2e3f-4164-b881-fd3a2e4b2453" providerId="ADAL" clId="{4457FA57-250B-44AC-8655-05D46C5A3D8A}" dt="2023-06-02T13:41:50.536" v="4219" actId="478"/>
          <ac:grpSpMkLst>
            <pc:docMk/>
            <pc:sldMk cId="1342995248" sldId="230717690"/>
            <ac:grpSpMk id="44" creationId="{4C8ABA0A-574F-472D-855D-61A124B7E4F4}"/>
          </ac:grpSpMkLst>
        </pc:grpChg>
        <pc:grpChg chg="add del mod topLvl">
          <ac:chgData name="Manal El Bakkouri" userId="8b130982-2e3f-4164-b881-fd3a2e4b2453" providerId="ADAL" clId="{4457FA57-250B-44AC-8655-05D46C5A3D8A}" dt="2023-06-02T15:09:29.567" v="5397" actId="1035"/>
          <ac:grpSpMkLst>
            <pc:docMk/>
            <pc:sldMk cId="1342995248" sldId="230717690"/>
            <ac:grpSpMk id="85" creationId="{F039F60E-64AA-4C0E-BCFE-FBD5C549DE7C}"/>
          </ac:grpSpMkLst>
        </pc:grpChg>
        <pc:grpChg chg="add mod topLvl">
          <ac:chgData name="Manal El Bakkouri" userId="8b130982-2e3f-4164-b881-fd3a2e4b2453" providerId="ADAL" clId="{4457FA57-250B-44AC-8655-05D46C5A3D8A}" dt="2023-06-02T15:09:26.017" v="5395" actId="1035"/>
          <ac:grpSpMkLst>
            <pc:docMk/>
            <pc:sldMk cId="1342995248" sldId="230717690"/>
            <ac:grpSpMk id="86" creationId="{E0DF8F44-388B-4940-A724-8884C00A306D}"/>
          </ac:grpSpMkLst>
        </pc:grpChg>
        <pc:grpChg chg="add mod topLvl">
          <ac:chgData name="Manal El Bakkouri" userId="8b130982-2e3f-4164-b881-fd3a2e4b2453" providerId="ADAL" clId="{4457FA57-250B-44AC-8655-05D46C5A3D8A}" dt="2023-06-02T14:59:48.691" v="5183" actId="14100"/>
          <ac:grpSpMkLst>
            <pc:docMk/>
            <pc:sldMk cId="1342995248" sldId="230717690"/>
            <ac:grpSpMk id="87" creationId="{430647BF-0571-43E7-8265-CFAD0B652C1C}"/>
          </ac:grpSpMkLst>
        </pc:grpChg>
        <pc:grpChg chg="add mod topLvl">
          <ac:chgData name="Manal El Bakkouri" userId="8b130982-2e3f-4164-b881-fd3a2e4b2453" providerId="ADAL" clId="{4457FA57-250B-44AC-8655-05D46C5A3D8A}" dt="2023-06-02T15:09:21.949" v="5392" actId="1035"/>
          <ac:grpSpMkLst>
            <pc:docMk/>
            <pc:sldMk cId="1342995248" sldId="230717690"/>
            <ac:grpSpMk id="88" creationId="{A9D83019-ECA7-4C1A-AD02-1E0FC17C486E}"/>
          </ac:grpSpMkLst>
        </pc:grpChg>
        <pc:grpChg chg="add mod topLvl">
          <ac:chgData name="Manal El Bakkouri" userId="8b130982-2e3f-4164-b881-fd3a2e4b2453" providerId="ADAL" clId="{4457FA57-250B-44AC-8655-05D46C5A3D8A}" dt="2023-06-02T13:52:39.829" v="4418" actId="165"/>
          <ac:grpSpMkLst>
            <pc:docMk/>
            <pc:sldMk cId="1342995248" sldId="230717690"/>
            <ac:grpSpMk id="89" creationId="{33324FC4-AE2F-4803-8C5A-A50C4AE70A8F}"/>
          </ac:grpSpMkLst>
        </pc:grpChg>
        <pc:grpChg chg="add mod topLvl">
          <ac:chgData name="Manal El Bakkouri" userId="8b130982-2e3f-4164-b881-fd3a2e4b2453" providerId="ADAL" clId="{4457FA57-250B-44AC-8655-05D46C5A3D8A}" dt="2023-06-02T15:09:33.889" v="5401" actId="1036"/>
          <ac:grpSpMkLst>
            <pc:docMk/>
            <pc:sldMk cId="1342995248" sldId="230717690"/>
            <ac:grpSpMk id="90" creationId="{984BE51B-1CD1-442B-915B-7EBE57EF011A}"/>
          </ac:grpSpMkLst>
        </pc:grpChg>
        <pc:grpChg chg="add del mod">
          <ac:chgData name="Manal El Bakkouri" userId="8b130982-2e3f-4164-b881-fd3a2e4b2453" providerId="ADAL" clId="{4457FA57-250B-44AC-8655-05D46C5A3D8A}" dt="2023-06-02T13:51:18.424" v="4382" actId="165"/>
          <ac:grpSpMkLst>
            <pc:docMk/>
            <pc:sldMk cId="1342995248" sldId="230717690"/>
            <ac:grpSpMk id="92" creationId="{A8E12463-31A0-4AFA-B612-C51C6756D789}"/>
          </ac:grpSpMkLst>
        </pc:grpChg>
        <pc:grpChg chg="add del mod">
          <ac:chgData name="Manal El Bakkouri" userId="8b130982-2e3f-4164-b881-fd3a2e4b2453" providerId="ADAL" clId="{4457FA57-250B-44AC-8655-05D46C5A3D8A}" dt="2023-06-02T13:52:39.829" v="4418" actId="165"/>
          <ac:grpSpMkLst>
            <pc:docMk/>
            <pc:sldMk cId="1342995248" sldId="230717690"/>
            <ac:grpSpMk id="93" creationId="{EF92BB1D-78D4-4DB1-8653-43380F1F5B05}"/>
          </ac:grpSpMkLst>
        </pc:grpChg>
        <pc:grpChg chg="add mod">
          <ac:chgData name="Manal El Bakkouri" userId="8b130982-2e3f-4164-b881-fd3a2e4b2453" providerId="ADAL" clId="{4457FA57-250B-44AC-8655-05D46C5A3D8A}" dt="2023-06-02T15:01:02.410" v="5213" actId="164"/>
          <ac:grpSpMkLst>
            <pc:docMk/>
            <pc:sldMk cId="1342995248" sldId="230717690"/>
            <ac:grpSpMk id="94" creationId="{331D5DB9-65FC-4F6E-9112-BE8903BDECA9}"/>
          </ac:grpSpMkLst>
        </pc:grpChg>
        <pc:picChg chg="add del mod">
          <ac:chgData name="Manal El Bakkouri" userId="8b130982-2e3f-4164-b881-fd3a2e4b2453" providerId="ADAL" clId="{4457FA57-250B-44AC-8655-05D46C5A3D8A}" dt="2023-06-02T15:06:08.597" v="5234" actId="1076"/>
          <ac:picMkLst>
            <pc:docMk/>
            <pc:sldMk cId="1342995248" sldId="230717690"/>
            <ac:picMk id="14" creationId="{CAFD9878-8A1A-4042-983B-19B17629CA1E}"/>
          </ac:picMkLst>
        </pc:picChg>
        <pc:picChg chg="add del mod">
          <ac:chgData name="Manal El Bakkouri" userId="8b130982-2e3f-4164-b881-fd3a2e4b2453" providerId="ADAL" clId="{4457FA57-250B-44AC-8655-05D46C5A3D8A}" dt="2023-06-02T13:33:07.213" v="4152" actId="478"/>
          <ac:picMkLst>
            <pc:docMk/>
            <pc:sldMk cId="1342995248" sldId="230717690"/>
            <ac:picMk id="26" creationId="{D8AB3E1C-1D5E-466B-A1B6-B80DDE49D821}"/>
          </ac:picMkLst>
        </pc:picChg>
        <pc:picChg chg="add mod">
          <ac:chgData name="Manal El Bakkouri" userId="8b130982-2e3f-4164-b881-fd3a2e4b2453" providerId="ADAL" clId="{4457FA57-250B-44AC-8655-05D46C5A3D8A}" dt="2023-06-02T13:43:24.562" v="4235" actId="571"/>
          <ac:picMkLst>
            <pc:docMk/>
            <pc:sldMk cId="1342995248" sldId="230717690"/>
            <ac:picMk id="74" creationId="{9AFB79BE-BA52-4C96-8206-E4C02FD9B75D}"/>
          </ac:picMkLst>
        </pc:picChg>
        <pc:picChg chg="add mod ord">
          <ac:chgData name="Manal El Bakkouri" userId="8b130982-2e3f-4164-b881-fd3a2e4b2453" providerId="ADAL" clId="{4457FA57-250B-44AC-8655-05D46C5A3D8A}" dt="2023-06-02T15:06:40.948" v="5308" actId="1037"/>
          <ac:picMkLst>
            <pc:docMk/>
            <pc:sldMk cId="1342995248" sldId="230717690"/>
            <ac:picMk id="98" creationId="{3129F2FB-52A5-4399-9179-D27CA985FA94}"/>
          </ac:picMkLst>
        </pc:picChg>
        <pc:picChg chg="add mod">
          <ac:chgData name="Manal El Bakkouri" userId="8b130982-2e3f-4164-b881-fd3a2e4b2453" providerId="ADAL" clId="{4457FA57-250B-44AC-8655-05D46C5A3D8A}" dt="2023-06-02T15:07:01.984" v="5331" actId="1035"/>
          <ac:picMkLst>
            <pc:docMk/>
            <pc:sldMk cId="1342995248" sldId="230717690"/>
            <ac:picMk id="99" creationId="{AAE46FC6-3C3B-4A40-8C69-8A655A4C2A9C}"/>
          </ac:picMkLst>
        </pc:picChg>
        <pc:cxnChg chg="add del mod">
          <ac:chgData name="Manal El Bakkouri" userId="8b130982-2e3f-4164-b881-fd3a2e4b2453" providerId="ADAL" clId="{4457FA57-250B-44AC-8655-05D46C5A3D8A}" dt="2023-06-02T13:41:50.536" v="4219" actId="478"/>
          <ac:cxnSpMkLst>
            <pc:docMk/>
            <pc:sldMk cId="1342995248" sldId="230717690"/>
            <ac:cxnSpMk id="17" creationId="{8816A6BB-A3CB-4702-97F9-A85D1C008C35}"/>
          </ac:cxnSpMkLst>
        </pc:cxnChg>
        <pc:cxnChg chg="add mod topLvl">
          <ac:chgData name="Manal El Bakkouri" userId="8b130982-2e3f-4164-b881-fd3a2e4b2453" providerId="ADAL" clId="{4457FA57-250B-44AC-8655-05D46C5A3D8A}" dt="2023-06-02T13:52:39.829" v="4418" actId="165"/>
          <ac:cxnSpMkLst>
            <pc:docMk/>
            <pc:sldMk cId="1342995248" sldId="230717690"/>
            <ac:cxnSpMk id="53" creationId="{CC7934C1-B370-4AC9-8227-A4BD092211A1}"/>
          </ac:cxnSpMkLst>
        </pc:cxnChg>
        <pc:cxnChg chg="add del mod">
          <ac:chgData name="Manal El Bakkouri" userId="8b130982-2e3f-4164-b881-fd3a2e4b2453" providerId="ADAL" clId="{4457FA57-250B-44AC-8655-05D46C5A3D8A}" dt="2023-06-02T15:04:13.432" v="5223" actId="478"/>
          <ac:cxnSpMkLst>
            <pc:docMk/>
            <pc:sldMk cId="1342995248" sldId="230717690"/>
            <ac:cxnSpMk id="96" creationId="{AC0CE8C2-F9B3-4889-91F9-7EE046614F88}"/>
          </ac:cxnSpMkLst>
        </pc:cxnChg>
      </pc:sldChg>
      <pc:sldChg chg="add del mod ord modShow">
        <pc:chgData name="Manal El Bakkouri" userId="8b130982-2e3f-4164-b881-fd3a2e4b2453" providerId="ADAL" clId="{4457FA57-250B-44AC-8655-05D46C5A3D8A}" dt="2023-06-04T11:48:28.253" v="6965" actId="2696"/>
        <pc:sldMkLst>
          <pc:docMk/>
          <pc:sldMk cId="4053346636" sldId="230717691"/>
        </pc:sldMkLst>
      </pc:sldChg>
      <pc:sldChg chg="add del">
        <pc:chgData name="Manal El Bakkouri" userId="8b130982-2e3f-4164-b881-fd3a2e4b2453" providerId="ADAL" clId="{4457FA57-250B-44AC-8655-05D46C5A3D8A}" dt="2023-06-02T13:17:29.714" v="4140" actId="47"/>
        <pc:sldMkLst>
          <pc:docMk/>
          <pc:sldMk cId="4171914599" sldId="230717691"/>
        </pc:sldMkLst>
      </pc:sldChg>
      <pc:sldChg chg="addSp delSp modSp new del mod ord modShow">
        <pc:chgData name="Manal El Bakkouri" userId="8b130982-2e3f-4164-b881-fd3a2e4b2453" providerId="ADAL" clId="{4457FA57-250B-44AC-8655-05D46C5A3D8A}" dt="2023-06-06T10:56:17.774" v="9826" actId="2696"/>
        <pc:sldMkLst>
          <pc:docMk/>
          <pc:sldMk cId="3281407268" sldId="230717692"/>
        </pc:sldMkLst>
        <pc:spChg chg="del">
          <ac:chgData name="Manal El Bakkouri" userId="8b130982-2e3f-4164-b881-fd3a2e4b2453" providerId="ADAL" clId="{4457FA57-250B-44AC-8655-05D46C5A3D8A}" dt="2023-06-02T15:15:54.048" v="5467" actId="478"/>
          <ac:spMkLst>
            <pc:docMk/>
            <pc:sldMk cId="3281407268" sldId="230717692"/>
            <ac:spMk id="2" creationId="{FA45A6C6-286D-4AB6-9609-6BDA5F60360F}"/>
          </ac:spMkLst>
        </pc:spChg>
        <pc:spChg chg="del">
          <ac:chgData name="Manal El Bakkouri" userId="8b130982-2e3f-4164-b881-fd3a2e4b2453" providerId="ADAL" clId="{4457FA57-250B-44AC-8655-05D46C5A3D8A}" dt="2023-06-02T15:15:56.618" v="5468" actId="478"/>
          <ac:spMkLst>
            <pc:docMk/>
            <pc:sldMk cId="3281407268" sldId="230717692"/>
            <ac:spMk id="3" creationId="{4B5B322A-DBE5-4EE9-AAEB-F7B2FCB631D1}"/>
          </ac:spMkLst>
        </pc:spChg>
        <pc:spChg chg="del">
          <ac:chgData name="Manal El Bakkouri" userId="8b130982-2e3f-4164-b881-fd3a2e4b2453" providerId="ADAL" clId="{4457FA57-250B-44AC-8655-05D46C5A3D8A}" dt="2023-06-02T15:15:56.618" v="5468" actId="478"/>
          <ac:spMkLst>
            <pc:docMk/>
            <pc:sldMk cId="3281407268" sldId="230717692"/>
            <ac:spMk id="4" creationId="{96F8AF74-A67E-460A-9B67-56F9CABA155E}"/>
          </ac:spMkLst>
        </pc:spChg>
        <pc:spChg chg="add mod">
          <ac:chgData name="Manal El Bakkouri" userId="8b130982-2e3f-4164-b881-fd3a2e4b2453" providerId="ADAL" clId="{4457FA57-250B-44AC-8655-05D46C5A3D8A}" dt="2023-06-02T15:17:12.220" v="5546" actId="20577"/>
          <ac:spMkLst>
            <pc:docMk/>
            <pc:sldMk cId="3281407268" sldId="230717692"/>
            <ac:spMk id="5" creationId="{A0684A33-6204-492A-ABDD-BFFC5AAF7CF2}"/>
          </ac:spMkLst>
        </pc:spChg>
        <pc:spChg chg="add mod">
          <ac:chgData name="Manal El Bakkouri" userId="8b130982-2e3f-4164-b881-fd3a2e4b2453" providerId="ADAL" clId="{4457FA57-250B-44AC-8655-05D46C5A3D8A}" dt="2023-06-02T15:16:03.938" v="5470"/>
          <ac:spMkLst>
            <pc:docMk/>
            <pc:sldMk cId="3281407268" sldId="230717692"/>
            <ac:spMk id="6" creationId="{A8005E3A-B933-4799-A92C-CFFE292CFE33}"/>
          </ac:spMkLst>
        </pc:spChg>
        <pc:spChg chg="add mod">
          <ac:chgData name="Manal El Bakkouri" userId="8b130982-2e3f-4164-b881-fd3a2e4b2453" providerId="ADAL" clId="{4457FA57-250B-44AC-8655-05D46C5A3D8A}" dt="2023-06-02T15:16:03.938" v="5470"/>
          <ac:spMkLst>
            <pc:docMk/>
            <pc:sldMk cId="3281407268" sldId="230717692"/>
            <ac:spMk id="7" creationId="{E6791CF7-23BB-4A9A-9B19-AA94DB1D752D}"/>
          </ac:spMkLst>
        </pc:spChg>
        <pc:spChg chg="add mod">
          <ac:chgData name="Manal El Bakkouri" userId="8b130982-2e3f-4164-b881-fd3a2e4b2453" providerId="ADAL" clId="{4457FA57-250B-44AC-8655-05D46C5A3D8A}" dt="2023-06-02T15:16:03.938" v="5470"/>
          <ac:spMkLst>
            <pc:docMk/>
            <pc:sldMk cId="3281407268" sldId="230717692"/>
            <ac:spMk id="8" creationId="{646B6E14-1125-490B-B674-158E6AD9AC5D}"/>
          </ac:spMkLst>
        </pc:spChg>
        <pc:spChg chg="add mod">
          <ac:chgData name="Manal El Bakkouri" userId="8b130982-2e3f-4164-b881-fd3a2e4b2453" providerId="ADAL" clId="{4457FA57-250B-44AC-8655-05D46C5A3D8A}" dt="2023-06-02T15:16:03.938" v="5470"/>
          <ac:spMkLst>
            <pc:docMk/>
            <pc:sldMk cId="3281407268" sldId="230717692"/>
            <ac:spMk id="9" creationId="{815C5655-E760-4C47-9527-91230EE37EA2}"/>
          </ac:spMkLst>
        </pc:spChg>
        <pc:spChg chg="add mod">
          <ac:chgData name="Manal El Bakkouri" userId="8b130982-2e3f-4164-b881-fd3a2e4b2453" providerId="ADAL" clId="{4457FA57-250B-44AC-8655-05D46C5A3D8A}" dt="2023-06-02T15:16:03.938" v="5470"/>
          <ac:spMkLst>
            <pc:docMk/>
            <pc:sldMk cId="3281407268" sldId="230717692"/>
            <ac:spMk id="10" creationId="{889A08A4-F760-40E7-9CF4-C15B208534F9}"/>
          </ac:spMkLst>
        </pc:spChg>
        <pc:spChg chg="add mod">
          <ac:chgData name="Manal El Bakkouri" userId="8b130982-2e3f-4164-b881-fd3a2e4b2453" providerId="ADAL" clId="{4457FA57-250B-44AC-8655-05D46C5A3D8A}" dt="2023-06-02T15:16:03.938" v="5470"/>
          <ac:spMkLst>
            <pc:docMk/>
            <pc:sldMk cId="3281407268" sldId="230717692"/>
            <ac:spMk id="11" creationId="{0F2F58A2-928C-40B3-A69A-3F6EB675D553}"/>
          </ac:spMkLst>
        </pc:spChg>
        <pc:spChg chg="add mod">
          <ac:chgData name="Manal El Bakkouri" userId="8b130982-2e3f-4164-b881-fd3a2e4b2453" providerId="ADAL" clId="{4457FA57-250B-44AC-8655-05D46C5A3D8A}" dt="2023-06-02T15:16:03.938" v="5470"/>
          <ac:spMkLst>
            <pc:docMk/>
            <pc:sldMk cId="3281407268" sldId="230717692"/>
            <ac:spMk id="12" creationId="{859FFEE0-AD2D-4B53-95DA-67CD616BF396}"/>
          </ac:spMkLst>
        </pc:spChg>
        <pc:spChg chg="add mod">
          <ac:chgData name="Manal El Bakkouri" userId="8b130982-2e3f-4164-b881-fd3a2e4b2453" providerId="ADAL" clId="{4457FA57-250B-44AC-8655-05D46C5A3D8A}" dt="2023-06-02T15:16:03.938" v="5470"/>
          <ac:spMkLst>
            <pc:docMk/>
            <pc:sldMk cId="3281407268" sldId="230717692"/>
            <ac:spMk id="13" creationId="{EE0DB837-06FA-4AA4-9BC5-570F377831DB}"/>
          </ac:spMkLst>
        </pc:spChg>
        <pc:spChg chg="add mod">
          <ac:chgData name="Manal El Bakkouri" userId="8b130982-2e3f-4164-b881-fd3a2e4b2453" providerId="ADAL" clId="{4457FA57-250B-44AC-8655-05D46C5A3D8A}" dt="2023-06-02T15:16:03.938" v="5470"/>
          <ac:spMkLst>
            <pc:docMk/>
            <pc:sldMk cId="3281407268" sldId="230717692"/>
            <ac:spMk id="14" creationId="{79C162C8-B22F-4D05-B3FF-48C7623366E6}"/>
          </ac:spMkLst>
        </pc:spChg>
        <pc:spChg chg="add mod">
          <ac:chgData name="Manal El Bakkouri" userId="8b130982-2e3f-4164-b881-fd3a2e4b2453" providerId="ADAL" clId="{4457FA57-250B-44AC-8655-05D46C5A3D8A}" dt="2023-06-02T16:00:17.185" v="5878" actId="20577"/>
          <ac:spMkLst>
            <pc:docMk/>
            <pc:sldMk cId="3281407268" sldId="230717692"/>
            <ac:spMk id="21" creationId="{A0721A54-ED97-47CE-9B45-F4C980D11DEF}"/>
          </ac:spMkLst>
        </pc:spChg>
        <pc:spChg chg="add mod">
          <ac:chgData name="Manal El Bakkouri" userId="8b130982-2e3f-4164-b881-fd3a2e4b2453" providerId="ADAL" clId="{4457FA57-250B-44AC-8655-05D46C5A3D8A}" dt="2023-06-02T15:54:12.776" v="5802" actId="12788"/>
          <ac:spMkLst>
            <pc:docMk/>
            <pc:sldMk cId="3281407268" sldId="230717692"/>
            <ac:spMk id="24" creationId="{8D333577-13B3-49F7-BC25-A3CC03AE21E9}"/>
          </ac:spMkLst>
        </pc:spChg>
        <pc:spChg chg="add del mod">
          <ac:chgData name="Manal El Bakkouri" userId="8b130982-2e3f-4164-b881-fd3a2e4b2453" providerId="ADAL" clId="{4457FA57-250B-44AC-8655-05D46C5A3D8A}" dt="2023-06-02T16:09:42.128" v="5885"/>
          <ac:spMkLst>
            <pc:docMk/>
            <pc:sldMk cId="3281407268" sldId="230717692"/>
            <ac:spMk id="27" creationId="{19A9CE30-8032-4CF4-8857-757A0AE19FEB}"/>
          </ac:spMkLst>
        </pc:spChg>
        <pc:spChg chg="add del mod">
          <ac:chgData name="Manal El Bakkouri" userId="8b130982-2e3f-4164-b881-fd3a2e4b2453" providerId="ADAL" clId="{4457FA57-250B-44AC-8655-05D46C5A3D8A}" dt="2023-06-02T16:10:02.293" v="5888" actId="478"/>
          <ac:spMkLst>
            <pc:docMk/>
            <pc:sldMk cId="3281407268" sldId="230717692"/>
            <ac:spMk id="30" creationId="{F87D832F-36E2-47AD-AB22-DD2393CFE9A5}"/>
          </ac:spMkLst>
        </pc:spChg>
        <pc:picChg chg="add mod ord">
          <ac:chgData name="Manal El Bakkouri" userId="8b130982-2e3f-4164-b881-fd3a2e4b2453" providerId="ADAL" clId="{4457FA57-250B-44AC-8655-05D46C5A3D8A}" dt="2023-06-02T16:09:41.722" v="5884" actId="1076"/>
          <ac:picMkLst>
            <pc:docMk/>
            <pc:sldMk cId="3281407268" sldId="230717692"/>
            <ac:picMk id="15" creationId="{819A0666-D035-48A9-8911-1E69FF0B2EC0}"/>
          </ac:picMkLst>
        </pc:picChg>
        <pc:picChg chg="add mod">
          <ac:chgData name="Manal El Bakkouri" userId="8b130982-2e3f-4164-b881-fd3a2e4b2453" providerId="ADAL" clId="{4457FA57-250B-44AC-8655-05D46C5A3D8A}" dt="2023-06-02T15:54:22.004" v="5805" actId="1076"/>
          <ac:picMkLst>
            <pc:docMk/>
            <pc:sldMk cId="3281407268" sldId="230717692"/>
            <ac:picMk id="17" creationId="{F7CB0C9E-684C-4CDE-B607-DC6451CE2798}"/>
          </ac:picMkLst>
        </pc:picChg>
        <pc:picChg chg="add mod modCrop">
          <ac:chgData name="Manal El Bakkouri" userId="8b130982-2e3f-4164-b881-fd3a2e4b2453" providerId="ADAL" clId="{4457FA57-250B-44AC-8655-05D46C5A3D8A}" dt="2023-06-02T15:53:17.509" v="5726" actId="1076"/>
          <ac:picMkLst>
            <pc:docMk/>
            <pc:sldMk cId="3281407268" sldId="230717692"/>
            <ac:picMk id="19" creationId="{6706F3D5-EDF8-46CA-A33C-93DE3B785BA4}"/>
          </ac:picMkLst>
        </pc:picChg>
        <pc:picChg chg="add del mod">
          <ac:chgData name="Manal El Bakkouri" userId="8b130982-2e3f-4164-b881-fd3a2e4b2453" providerId="ADAL" clId="{4457FA57-250B-44AC-8655-05D46C5A3D8A}" dt="2023-06-02T16:09:42.128" v="5885"/>
          <ac:picMkLst>
            <pc:docMk/>
            <pc:sldMk cId="3281407268" sldId="230717692"/>
            <ac:picMk id="25" creationId="{64D4CF5F-B9E2-4D4B-9A90-AEB0A1FA276C}"/>
          </ac:picMkLst>
        </pc:picChg>
        <pc:picChg chg="add del mod">
          <ac:chgData name="Manal El Bakkouri" userId="8b130982-2e3f-4164-b881-fd3a2e4b2453" providerId="ADAL" clId="{4457FA57-250B-44AC-8655-05D46C5A3D8A}" dt="2023-06-02T16:09:42.128" v="5885"/>
          <ac:picMkLst>
            <pc:docMk/>
            <pc:sldMk cId="3281407268" sldId="230717692"/>
            <ac:picMk id="26" creationId="{F2AAE9A3-97B3-4DF7-9DF3-A97736A0268D}"/>
          </ac:picMkLst>
        </pc:picChg>
        <pc:picChg chg="add del mod">
          <ac:chgData name="Manal El Bakkouri" userId="8b130982-2e3f-4164-b881-fd3a2e4b2453" providerId="ADAL" clId="{4457FA57-250B-44AC-8655-05D46C5A3D8A}" dt="2023-06-02T16:10:02.293" v="5888" actId="478"/>
          <ac:picMkLst>
            <pc:docMk/>
            <pc:sldMk cId="3281407268" sldId="230717692"/>
            <ac:picMk id="28" creationId="{BED83540-49DC-4771-87A8-9D04E9691B2D}"/>
          </ac:picMkLst>
        </pc:picChg>
        <pc:picChg chg="add del mod">
          <ac:chgData name="Manal El Bakkouri" userId="8b130982-2e3f-4164-b881-fd3a2e4b2453" providerId="ADAL" clId="{4457FA57-250B-44AC-8655-05D46C5A3D8A}" dt="2023-06-02T16:10:02.293" v="5888" actId="478"/>
          <ac:picMkLst>
            <pc:docMk/>
            <pc:sldMk cId="3281407268" sldId="230717692"/>
            <ac:picMk id="29" creationId="{C956425D-1140-4764-BB00-3291AEB07253}"/>
          </ac:picMkLst>
        </pc:picChg>
        <pc:cxnChg chg="add mod">
          <ac:chgData name="Manal El Bakkouri" userId="8b130982-2e3f-4164-b881-fd3a2e4b2453" providerId="ADAL" clId="{4457FA57-250B-44AC-8655-05D46C5A3D8A}" dt="2023-06-02T15:53:17.509" v="5726" actId="1076"/>
          <ac:cxnSpMkLst>
            <pc:docMk/>
            <pc:sldMk cId="3281407268" sldId="230717692"/>
            <ac:cxnSpMk id="23" creationId="{756681BF-AB2C-48AC-947B-B3A003716CC9}"/>
          </ac:cxnSpMkLst>
        </pc:cxnChg>
      </pc:sldChg>
      <pc:sldChg chg="addSp delSp modSp new mod modTransition modAnim modNotesTx">
        <pc:chgData name="Manal El Bakkouri" userId="8b130982-2e3f-4164-b881-fd3a2e4b2453" providerId="ADAL" clId="{4457FA57-250B-44AC-8655-05D46C5A3D8A}" dt="2023-06-09T11:31:03.565" v="21789"/>
        <pc:sldMkLst>
          <pc:docMk/>
          <pc:sldMk cId="477373984" sldId="230717693"/>
        </pc:sldMkLst>
        <pc:spChg chg="del">
          <ac:chgData name="Manal El Bakkouri" userId="8b130982-2e3f-4164-b881-fd3a2e4b2453" providerId="ADAL" clId="{4457FA57-250B-44AC-8655-05D46C5A3D8A}" dt="2023-06-02T15:31:19.114" v="5619" actId="478"/>
          <ac:spMkLst>
            <pc:docMk/>
            <pc:sldMk cId="477373984" sldId="230717693"/>
            <ac:spMk id="2" creationId="{D1A2A3FB-94F0-4CA5-8E90-05AB4482E5A5}"/>
          </ac:spMkLst>
        </pc:spChg>
        <pc:spChg chg="del">
          <ac:chgData name="Manal El Bakkouri" userId="8b130982-2e3f-4164-b881-fd3a2e4b2453" providerId="ADAL" clId="{4457FA57-250B-44AC-8655-05D46C5A3D8A}" dt="2023-06-02T15:31:19.114" v="5619" actId="478"/>
          <ac:spMkLst>
            <pc:docMk/>
            <pc:sldMk cId="477373984" sldId="230717693"/>
            <ac:spMk id="3" creationId="{DFB3446C-01CC-49AC-8C78-AFC076D6320E}"/>
          </ac:spMkLst>
        </pc:spChg>
        <pc:spChg chg="del">
          <ac:chgData name="Manal El Bakkouri" userId="8b130982-2e3f-4164-b881-fd3a2e4b2453" providerId="ADAL" clId="{4457FA57-250B-44AC-8655-05D46C5A3D8A}" dt="2023-06-02T15:36:38.929" v="5669" actId="478"/>
          <ac:spMkLst>
            <pc:docMk/>
            <pc:sldMk cId="477373984" sldId="230717693"/>
            <ac:spMk id="4" creationId="{C1DF849B-1D12-42F9-845E-E0BE2BD6C9CB}"/>
          </ac:spMkLst>
        </pc:spChg>
        <pc:spChg chg="add del mod">
          <ac:chgData name="Manal El Bakkouri" userId="8b130982-2e3f-4164-b881-fd3a2e4b2453" providerId="ADAL" clId="{4457FA57-250B-44AC-8655-05D46C5A3D8A}" dt="2023-06-02T15:36:38.929" v="5669" actId="478"/>
          <ac:spMkLst>
            <pc:docMk/>
            <pc:sldMk cId="477373984" sldId="230717693"/>
            <ac:spMk id="5" creationId="{3C0DA681-2ED1-4109-9888-FB0A073AEAEB}"/>
          </ac:spMkLst>
        </pc:spChg>
        <pc:spChg chg="add del mod">
          <ac:chgData name="Manal El Bakkouri" userId="8b130982-2e3f-4164-b881-fd3a2e4b2453" providerId="ADAL" clId="{4457FA57-250B-44AC-8655-05D46C5A3D8A}" dt="2023-06-02T15:36:38.929" v="5669" actId="478"/>
          <ac:spMkLst>
            <pc:docMk/>
            <pc:sldMk cId="477373984" sldId="230717693"/>
            <ac:spMk id="6" creationId="{6D5FEAE0-7519-462D-91FF-4AB299803A0B}"/>
          </ac:spMkLst>
        </pc:spChg>
        <pc:spChg chg="add del mod">
          <ac:chgData name="Manal El Bakkouri" userId="8b130982-2e3f-4164-b881-fd3a2e4b2453" providerId="ADAL" clId="{4457FA57-250B-44AC-8655-05D46C5A3D8A}" dt="2023-06-02T15:31:46.447" v="5623" actId="478"/>
          <ac:spMkLst>
            <pc:docMk/>
            <pc:sldMk cId="477373984" sldId="230717693"/>
            <ac:spMk id="7" creationId="{D238590D-6B40-4832-B43E-254E3FE174A3}"/>
          </ac:spMkLst>
        </pc:spChg>
        <pc:spChg chg="add del mod">
          <ac:chgData name="Manal El Bakkouri" userId="8b130982-2e3f-4164-b881-fd3a2e4b2453" providerId="ADAL" clId="{4457FA57-250B-44AC-8655-05D46C5A3D8A}" dt="2023-06-02T15:31:46.447" v="5623" actId="478"/>
          <ac:spMkLst>
            <pc:docMk/>
            <pc:sldMk cId="477373984" sldId="230717693"/>
            <ac:spMk id="8" creationId="{1362CDF6-A3DC-4037-9B12-C59750A2A41E}"/>
          </ac:spMkLst>
        </pc:spChg>
        <pc:spChg chg="add del mod">
          <ac:chgData name="Manal El Bakkouri" userId="8b130982-2e3f-4164-b881-fd3a2e4b2453" providerId="ADAL" clId="{4457FA57-250B-44AC-8655-05D46C5A3D8A}" dt="2023-06-02T15:36:38.929" v="5669" actId="478"/>
          <ac:spMkLst>
            <pc:docMk/>
            <pc:sldMk cId="477373984" sldId="230717693"/>
            <ac:spMk id="9" creationId="{B4ADC20A-81E1-4732-8D78-5E08382FB985}"/>
          </ac:spMkLst>
        </pc:spChg>
        <pc:spChg chg="add del mod">
          <ac:chgData name="Manal El Bakkouri" userId="8b130982-2e3f-4164-b881-fd3a2e4b2453" providerId="ADAL" clId="{4457FA57-250B-44AC-8655-05D46C5A3D8A}" dt="2023-06-02T15:36:38.929" v="5669" actId="478"/>
          <ac:spMkLst>
            <pc:docMk/>
            <pc:sldMk cId="477373984" sldId="230717693"/>
            <ac:spMk id="10" creationId="{DAA2EAF3-3047-4026-B091-9E991EE5E3B0}"/>
          </ac:spMkLst>
        </pc:spChg>
        <pc:spChg chg="add del mod">
          <ac:chgData name="Manal El Bakkouri" userId="8b130982-2e3f-4164-b881-fd3a2e4b2453" providerId="ADAL" clId="{4457FA57-250B-44AC-8655-05D46C5A3D8A}" dt="2023-06-02T15:36:38.929" v="5669" actId="478"/>
          <ac:spMkLst>
            <pc:docMk/>
            <pc:sldMk cId="477373984" sldId="230717693"/>
            <ac:spMk id="11" creationId="{51629518-6BEC-4D9C-BFC5-52AA0320C43A}"/>
          </ac:spMkLst>
        </pc:spChg>
        <pc:spChg chg="add del mod">
          <ac:chgData name="Manal El Bakkouri" userId="8b130982-2e3f-4164-b881-fd3a2e4b2453" providerId="ADAL" clId="{4457FA57-250B-44AC-8655-05D46C5A3D8A}" dt="2023-06-02T15:36:38.929" v="5669" actId="478"/>
          <ac:spMkLst>
            <pc:docMk/>
            <pc:sldMk cId="477373984" sldId="230717693"/>
            <ac:spMk id="12" creationId="{EE390F84-1A96-4F68-B369-65F84FAF5AF5}"/>
          </ac:spMkLst>
        </pc:spChg>
        <pc:spChg chg="add del mod">
          <ac:chgData name="Manal El Bakkouri" userId="8b130982-2e3f-4164-b881-fd3a2e4b2453" providerId="ADAL" clId="{4457FA57-250B-44AC-8655-05D46C5A3D8A}" dt="2023-06-02T15:31:46.447" v="5623" actId="478"/>
          <ac:spMkLst>
            <pc:docMk/>
            <pc:sldMk cId="477373984" sldId="230717693"/>
            <ac:spMk id="13" creationId="{F5D4D4A1-5E20-4ECA-8FC4-10BFB02B34B8}"/>
          </ac:spMkLst>
        </pc:spChg>
        <pc:spChg chg="add del mod">
          <ac:chgData name="Manal El Bakkouri" userId="8b130982-2e3f-4164-b881-fd3a2e4b2453" providerId="ADAL" clId="{4457FA57-250B-44AC-8655-05D46C5A3D8A}" dt="2023-06-09T11:31:03.267" v="21788" actId="478"/>
          <ac:spMkLst>
            <pc:docMk/>
            <pc:sldMk cId="477373984" sldId="230717693"/>
            <ac:spMk id="15" creationId="{FF42F067-9161-4D91-B9B7-A54DD481CFE0}"/>
          </ac:spMkLst>
        </pc:spChg>
        <pc:spChg chg="add del mod">
          <ac:chgData name="Manal El Bakkouri" userId="8b130982-2e3f-4164-b881-fd3a2e4b2453" providerId="ADAL" clId="{4457FA57-250B-44AC-8655-05D46C5A3D8A}" dt="2023-06-09T11:31:03.267" v="21788" actId="478"/>
          <ac:spMkLst>
            <pc:docMk/>
            <pc:sldMk cId="477373984" sldId="230717693"/>
            <ac:spMk id="16" creationId="{F2102612-2453-4B62-97B6-74623E1D842A}"/>
          </ac:spMkLst>
        </pc:spChg>
        <pc:spChg chg="add del mod">
          <ac:chgData name="Manal El Bakkouri" userId="8b130982-2e3f-4164-b881-fd3a2e4b2453" providerId="ADAL" clId="{4457FA57-250B-44AC-8655-05D46C5A3D8A}" dt="2023-06-09T11:31:03.267" v="21788" actId="478"/>
          <ac:spMkLst>
            <pc:docMk/>
            <pc:sldMk cId="477373984" sldId="230717693"/>
            <ac:spMk id="17" creationId="{7139313D-6E70-4230-8469-2FB3BF3355AE}"/>
          </ac:spMkLst>
        </pc:spChg>
        <pc:spChg chg="add mod">
          <ac:chgData name="Manal El Bakkouri" userId="8b130982-2e3f-4164-b881-fd3a2e4b2453" providerId="ADAL" clId="{4457FA57-250B-44AC-8655-05D46C5A3D8A}" dt="2023-06-03T22:41:11.852" v="6076" actId="207"/>
          <ac:spMkLst>
            <pc:docMk/>
            <pc:sldMk cId="477373984" sldId="230717693"/>
            <ac:spMk id="18" creationId="{A9A55446-8B1B-49AE-805B-FCFE305B8072}"/>
          </ac:spMkLst>
        </pc:spChg>
        <pc:spChg chg="add mod">
          <ac:chgData name="Manal El Bakkouri" userId="8b130982-2e3f-4164-b881-fd3a2e4b2453" providerId="ADAL" clId="{4457FA57-250B-44AC-8655-05D46C5A3D8A}" dt="2023-06-03T22:41:15.317" v="6077" actId="207"/>
          <ac:spMkLst>
            <pc:docMk/>
            <pc:sldMk cId="477373984" sldId="230717693"/>
            <ac:spMk id="19" creationId="{0FA4C189-43B9-4D6F-A279-2AD9A302EF79}"/>
          </ac:spMkLst>
        </pc:spChg>
        <pc:spChg chg="add mod">
          <ac:chgData name="Manal El Bakkouri" userId="8b130982-2e3f-4164-b881-fd3a2e4b2453" providerId="ADAL" clId="{4457FA57-250B-44AC-8655-05D46C5A3D8A}" dt="2023-06-03T22:41:05.531" v="6075" actId="207"/>
          <ac:spMkLst>
            <pc:docMk/>
            <pc:sldMk cId="477373984" sldId="230717693"/>
            <ac:spMk id="20" creationId="{B0196BE7-5875-4B65-84D3-332D6069E8EE}"/>
          </ac:spMkLst>
        </pc:spChg>
        <pc:spChg chg="add mod">
          <ac:chgData name="Manal El Bakkouri" userId="8b130982-2e3f-4164-b881-fd3a2e4b2453" providerId="ADAL" clId="{4457FA57-250B-44AC-8655-05D46C5A3D8A}" dt="2023-06-03T22:41:23.222" v="6079" actId="207"/>
          <ac:spMkLst>
            <pc:docMk/>
            <pc:sldMk cId="477373984" sldId="230717693"/>
            <ac:spMk id="21" creationId="{BC4654CF-3E55-4582-862A-125C1CCD7752}"/>
          </ac:spMkLst>
        </pc:spChg>
        <pc:spChg chg="add mod">
          <ac:chgData name="Manal El Bakkouri" userId="8b130982-2e3f-4164-b881-fd3a2e4b2453" providerId="ADAL" clId="{4457FA57-250B-44AC-8655-05D46C5A3D8A}" dt="2023-06-02T15:36:39.442" v="5670"/>
          <ac:spMkLst>
            <pc:docMk/>
            <pc:sldMk cId="477373984" sldId="230717693"/>
            <ac:spMk id="22" creationId="{A3F7E8F7-0373-4EE7-9579-90ECB0A99875}"/>
          </ac:spMkLst>
        </pc:spChg>
        <pc:spChg chg="add mod">
          <ac:chgData name="Manal El Bakkouri" userId="8b130982-2e3f-4164-b881-fd3a2e4b2453" providerId="ADAL" clId="{4457FA57-250B-44AC-8655-05D46C5A3D8A}" dt="2023-06-02T15:36:39.442" v="5670"/>
          <ac:spMkLst>
            <pc:docMk/>
            <pc:sldMk cId="477373984" sldId="230717693"/>
            <ac:spMk id="23" creationId="{9EDD29BF-5065-4A89-A18F-78781C06768F}"/>
          </ac:spMkLst>
        </pc:spChg>
        <pc:spChg chg="add del mod">
          <ac:chgData name="Manal El Bakkouri" userId="8b130982-2e3f-4164-b881-fd3a2e4b2453" providerId="ADAL" clId="{4457FA57-250B-44AC-8655-05D46C5A3D8A}" dt="2023-06-02T16:15:45.489" v="5942" actId="478"/>
          <ac:spMkLst>
            <pc:docMk/>
            <pc:sldMk cId="477373984" sldId="230717693"/>
            <ac:spMk id="24" creationId="{ADC8D3C4-305E-48EF-A167-40C18CB5A2E7}"/>
          </ac:spMkLst>
        </pc:spChg>
        <pc:spChg chg="add mod">
          <ac:chgData name="Manal El Bakkouri" userId="8b130982-2e3f-4164-b881-fd3a2e4b2453" providerId="ADAL" clId="{4457FA57-250B-44AC-8655-05D46C5A3D8A}" dt="2023-06-09T11:31:03.565" v="21789"/>
          <ac:spMkLst>
            <pc:docMk/>
            <pc:sldMk cId="477373984" sldId="230717693"/>
            <ac:spMk id="28" creationId="{B3E6092B-0423-4E20-A26F-4205CAE0103C}"/>
          </ac:spMkLst>
        </pc:spChg>
        <pc:spChg chg="add mod">
          <ac:chgData name="Manal El Bakkouri" userId="8b130982-2e3f-4164-b881-fd3a2e4b2453" providerId="ADAL" clId="{4457FA57-250B-44AC-8655-05D46C5A3D8A}" dt="2023-06-09T11:31:03.565" v="21789"/>
          <ac:spMkLst>
            <pc:docMk/>
            <pc:sldMk cId="477373984" sldId="230717693"/>
            <ac:spMk id="30" creationId="{FA8E31BE-6C1A-4791-83B5-37677927C851}"/>
          </ac:spMkLst>
        </pc:spChg>
        <pc:spChg chg="add mod">
          <ac:chgData name="Manal El Bakkouri" userId="8b130982-2e3f-4164-b881-fd3a2e4b2453" providerId="ADAL" clId="{4457FA57-250B-44AC-8655-05D46C5A3D8A}" dt="2023-06-09T11:31:03.565" v="21789"/>
          <ac:spMkLst>
            <pc:docMk/>
            <pc:sldMk cId="477373984" sldId="230717693"/>
            <ac:spMk id="31" creationId="{445E0FF4-C35D-4C67-BAC7-8920F8E4DC0A}"/>
          </ac:spMkLst>
        </pc:spChg>
        <pc:spChg chg="add mod">
          <ac:chgData name="Manal El Bakkouri" userId="8b130982-2e3f-4164-b881-fd3a2e4b2453" providerId="ADAL" clId="{4457FA57-250B-44AC-8655-05D46C5A3D8A}" dt="2023-06-09T11:31:03.565" v="21789"/>
          <ac:spMkLst>
            <pc:docMk/>
            <pc:sldMk cId="477373984" sldId="230717693"/>
            <ac:spMk id="32" creationId="{62557511-C9C4-4D88-B88C-2DEA513EEAF0}"/>
          </ac:spMkLst>
        </pc:spChg>
        <pc:spChg chg="add del mod">
          <ac:chgData name="Manal El Bakkouri" userId="8b130982-2e3f-4164-b881-fd3a2e4b2453" providerId="ADAL" clId="{4457FA57-250B-44AC-8655-05D46C5A3D8A}" dt="2023-06-02T15:55:27.420" v="5810" actId="478"/>
          <ac:spMkLst>
            <pc:docMk/>
            <pc:sldMk cId="477373984" sldId="230717693"/>
            <ac:spMk id="34" creationId="{A3F4106F-FF5F-4365-AD80-90A6F242B5DC}"/>
          </ac:spMkLst>
        </pc:spChg>
        <pc:spChg chg="add del mod">
          <ac:chgData name="Manal El Bakkouri" userId="8b130982-2e3f-4164-b881-fd3a2e4b2453" providerId="ADAL" clId="{4457FA57-250B-44AC-8655-05D46C5A3D8A}" dt="2023-06-02T16:10:56.785" v="5889" actId="478"/>
          <ac:spMkLst>
            <pc:docMk/>
            <pc:sldMk cId="477373984" sldId="230717693"/>
            <ac:spMk id="35" creationId="{95B6832E-1BDA-4580-86FB-E7D4A8FBC404}"/>
          </ac:spMkLst>
        </pc:spChg>
        <pc:spChg chg="add mod topLvl">
          <ac:chgData name="Manal El Bakkouri" userId="8b130982-2e3f-4164-b881-fd3a2e4b2453" providerId="ADAL" clId="{4457FA57-250B-44AC-8655-05D46C5A3D8A}" dt="2023-06-03T23:07:26.168" v="6170" actId="208"/>
          <ac:spMkLst>
            <pc:docMk/>
            <pc:sldMk cId="477373984" sldId="230717693"/>
            <ac:spMk id="36" creationId="{4D23D8E2-CCC5-4390-A334-295A3AFA1917}"/>
          </ac:spMkLst>
        </pc:spChg>
        <pc:spChg chg="mod">
          <ac:chgData name="Manal El Bakkouri" userId="8b130982-2e3f-4164-b881-fd3a2e4b2453" providerId="ADAL" clId="{4457FA57-250B-44AC-8655-05D46C5A3D8A}" dt="2023-06-02T16:14:38.380" v="5933" actId="571"/>
          <ac:spMkLst>
            <pc:docMk/>
            <pc:sldMk cId="477373984" sldId="230717693"/>
            <ac:spMk id="41" creationId="{FFFF2309-30ED-4DBB-AB57-EBD72A37A22C}"/>
          </ac:spMkLst>
        </pc:spChg>
        <pc:spChg chg="mod">
          <ac:chgData name="Manal El Bakkouri" userId="8b130982-2e3f-4164-b881-fd3a2e4b2453" providerId="ADAL" clId="{4457FA57-250B-44AC-8655-05D46C5A3D8A}" dt="2023-06-02T16:14:41.235" v="5934" actId="571"/>
          <ac:spMkLst>
            <pc:docMk/>
            <pc:sldMk cId="477373984" sldId="230717693"/>
            <ac:spMk id="44" creationId="{0555F4F6-C1C8-4DBB-A240-25CFB4271B4A}"/>
          </ac:spMkLst>
        </pc:spChg>
        <pc:spChg chg="mod">
          <ac:chgData name="Manal El Bakkouri" userId="8b130982-2e3f-4164-b881-fd3a2e4b2453" providerId="ADAL" clId="{4457FA57-250B-44AC-8655-05D46C5A3D8A}" dt="2023-06-02T16:15:12.358" v="5935" actId="571"/>
          <ac:spMkLst>
            <pc:docMk/>
            <pc:sldMk cId="477373984" sldId="230717693"/>
            <ac:spMk id="47" creationId="{2BD39DB4-F4C3-4064-A1C3-830589CC9D8F}"/>
          </ac:spMkLst>
        </pc:spChg>
        <pc:spChg chg="add mod">
          <ac:chgData name="Manal El Bakkouri" userId="8b130982-2e3f-4164-b881-fd3a2e4b2453" providerId="ADAL" clId="{4457FA57-250B-44AC-8655-05D46C5A3D8A}" dt="2023-06-03T23:16:06.107" v="6431" actId="1036"/>
          <ac:spMkLst>
            <pc:docMk/>
            <pc:sldMk cId="477373984" sldId="230717693"/>
            <ac:spMk id="48" creationId="{C0EE927E-8228-4B24-9E74-01766CAB0C81}"/>
          </ac:spMkLst>
        </pc:spChg>
        <pc:spChg chg="add del mod">
          <ac:chgData name="Manal El Bakkouri" userId="8b130982-2e3f-4164-b881-fd3a2e4b2453" providerId="ADAL" clId="{4457FA57-250B-44AC-8655-05D46C5A3D8A}" dt="2023-06-03T23:10:32.743" v="6236" actId="478"/>
          <ac:spMkLst>
            <pc:docMk/>
            <pc:sldMk cId="477373984" sldId="230717693"/>
            <ac:spMk id="50" creationId="{906D38C4-7006-41D4-B0B7-E471C62B0315}"/>
          </ac:spMkLst>
        </pc:spChg>
        <pc:spChg chg="add del mod">
          <ac:chgData name="Manal El Bakkouri" userId="8b130982-2e3f-4164-b881-fd3a2e4b2453" providerId="ADAL" clId="{4457FA57-250B-44AC-8655-05D46C5A3D8A}" dt="2023-06-03T23:10:02.154" v="6231" actId="478"/>
          <ac:spMkLst>
            <pc:docMk/>
            <pc:sldMk cId="477373984" sldId="230717693"/>
            <ac:spMk id="52" creationId="{84CD684F-1404-4357-B3C8-F5D217CFDFB4}"/>
          </ac:spMkLst>
        </pc:spChg>
        <pc:spChg chg="add del mod">
          <ac:chgData name="Manal El Bakkouri" userId="8b130982-2e3f-4164-b881-fd3a2e4b2453" providerId="ADAL" clId="{4457FA57-250B-44AC-8655-05D46C5A3D8A}" dt="2023-06-03T23:04:09.199" v="6141" actId="478"/>
          <ac:spMkLst>
            <pc:docMk/>
            <pc:sldMk cId="477373984" sldId="230717693"/>
            <ac:spMk id="54" creationId="{172BF634-0671-4BFD-B72C-1F02FF2FC5DD}"/>
          </ac:spMkLst>
        </pc:spChg>
        <pc:spChg chg="add mod">
          <ac:chgData name="Manal El Bakkouri" userId="8b130982-2e3f-4164-b881-fd3a2e4b2453" providerId="ADAL" clId="{4457FA57-250B-44AC-8655-05D46C5A3D8A}" dt="2023-06-03T23:12:58.914" v="6260" actId="208"/>
          <ac:spMkLst>
            <pc:docMk/>
            <pc:sldMk cId="477373984" sldId="230717693"/>
            <ac:spMk id="55" creationId="{56FCA543-6235-4B89-A186-920944711955}"/>
          </ac:spMkLst>
        </pc:spChg>
        <pc:spChg chg="add mod topLvl">
          <ac:chgData name="Manal El Bakkouri" userId="8b130982-2e3f-4164-b881-fd3a2e4b2453" providerId="ADAL" clId="{4457FA57-250B-44AC-8655-05D46C5A3D8A}" dt="2023-06-03T23:12:58.914" v="6260" actId="208"/>
          <ac:spMkLst>
            <pc:docMk/>
            <pc:sldMk cId="477373984" sldId="230717693"/>
            <ac:spMk id="56" creationId="{193E25E1-0101-478F-BE7E-315D6FA60C71}"/>
          </ac:spMkLst>
        </pc:spChg>
        <pc:spChg chg="add mod">
          <ac:chgData name="Manal El Bakkouri" userId="8b130982-2e3f-4164-b881-fd3a2e4b2453" providerId="ADAL" clId="{4457FA57-250B-44AC-8655-05D46C5A3D8A}" dt="2023-06-06T10:40:31.821" v="9793" actId="164"/>
          <ac:spMkLst>
            <pc:docMk/>
            <pc:sldMk cId="477373984" sldId="230717693"/>
            <ac:spMk id="59" creationId="{F986F9AD-660A-4C99-86DC-DB49550D2C33}"/>
          </ac:spMkLst>
        </pc:spChg>
        <pc:spChg chg="add del">
          <ac:chgData name="Manal El Bakkouri" userId="8b130982-2e3f-4164-b881-fd3a2e4b2453" providerId="ADAL" clId="{4457FA57-250B-44AC-8655-05D46C5A3D8A}" dt="2023-06-03T23:09:33.464" v="6206" actId="478"/>
          <ac:spMkLst>
            <pc:docMk/>
            <pc:sldMk cId="477373984" sldId="230717693"/>
            <ac:spMk id="60" creationId="{6D91BD87-C9FF-45A9-BE4D-E8776D39BFFD}"/>
          </ac:spMkLst>
        </pc:spChg>
        <pc:spChg chg="add mod">
          <ac:chgData name="Manal El Bakkouri" userId="8b130982-2e3f-4164-b881-fd3a2e4b2453" providerId="ADAL" clId="{4457FA57-250B-44AC-8655-05D46C5A3D8A}" dt="2023-06-06T10:40:35.412" v="9794" actId="164"/>
          <ac:spMkLst>
            <pc:docMk/>
            <pc:sldMk cId="477373984" sldId="230717693"/>
            <ac:spMk id="61" creationId="{CD34B70C-83FA-4887-9FF2-16B98D62FFBA}"/>
          </ac:spMkLst>
        </pc:spChg>
        <pc:spChg chg="add del">
          <ac:chgData name="Manal El Bakkouri" userId="8b130982-2e3f-4164-b881-fd3a2e4b2453" providerId="ADAL" clId="{4457FA57-250B-44AC-8655-05D46C5A3D8A}" dt="2023-06-03T23:10:10.393" v="6233" actId="11529"/>
          <ac:spMkLst>
            <pc:docMk/>
            <pc:sldMk cId="477373984" sldId="230717693"/>
            <ac:spMk id="62" creationId="{D9FA0AD5-2EB3-4D08-8754-1A7033C176EB}"/>
          </ac:spMkLst>
        </pc:spChg>
        <pc:spChg chg="add mod">
          <ac:chgData name="Manal El Bakkouri" userId="8b130982-2e3f-4164-b881-fd3a2e4b2453" providerId="ADAL" clId="{4457FA57-250B-44AC-8655-05D46C5A3D8A}" dt="2023-06-06T10:40:35.412" v="9794" actId="164"/>
          <ac:spMkLst>
            <pc:docMk/>
            <pc:sldMk cId="477373984" sldId="230717693"/>
            <ac:spMk id="63" creationId="{050856CC-B82A-40D6-B5F8-E540E0872688}"/>
          </ac:spMkLst>
        </pc:spChg>
        <pc:spChg chg="add mod">
          <ac:chgData name="Manal El Bakkouri" userId="8b130982-2e3f-4164-b881-fd3a2e4b2453" providerId="ADAL" clId="{4457FA57-250B-44AC-8655-05D46C5A3D8A}" dt="2023-06-06T10:40:31.821" v="9793" actId="164"/>
          <ac:spMkLst>
            <pc:docMk/>
            <pc:sldMk cId="477373984" sldId="230717693"/>
            <ac:spMk id="64" creationId="{84255739-5FD5-46CF-8FAB-95E9B73D0D8F}"/>
          </ac:spMkLst>
        </pc:spChg>
        <pc:spChg chg="add mod">
          <ac:chgData name="Manal El Bakkouri" userId="8b130982-2e3f-4164-b881-fd3a2e4b2453" providerId="ADAL" clId="{4457FA57-250B-44AC-8655-05D46C5A3D8A}" dt="2023-06-04T13:14:40.103" v="7761" actId="20577"/>
          <ac:spMkLst>
            <pc:docMk/>
            <pc:sldMk cId="477373984" sldId="230717693"/>
            <ac:spMk id="66" creationId="{55EB67BF-AAB3-436B-B211-B48E332ED503}"/>
          </ac:spMkLst>
        </pc:spChg>
        <pc:spChg chg="add del mod">
          <ac:chgData name="Manal El Bakkouri" userId="8b130982-2e3f-4164-b881-fd3a2e4b2453" providerId="ADAL" clId="{4457FA57-250B-44AC-8655-05D46C5A3D8A}" dt="2023-06-04T13:18:09.918" v="7770" actId="478"/>
          <ac:spMkLst>
            <pc:docMk/>
            <pc:sldMk cId="477373984" sldId="230717693"/>
            <ac:spMk id="67" creationId="{849B27BF-6624-4C5B-9E75-24B2631CD64B}"/>
          </ac:spMkLst>
        </pc:spChg>
        <pc:grpChg chg="add del mod">
          <ac:chgData name="Manal El Bakkouri" userId="8b130982-2e3f-4164-b881-fd3a2e4b2453" providerId="ADAL" clId="{4457FA57-250B-44AC-8655-05D46C5A3D8A}" dt="2023-06-03T23:06:22.934" v="6157" actId="165"/>
          <ac:grpSpMkLst>
            <pc:docMk/>
            <pc:sldMk cId="477373984" sldId="230717693"/>
            <ac:grpSpMk id="37" creationId="{F407043B-7797-4D69-BC6E-DEC36B6E116A}"/>
          </ac:grpSpMkLst>
        </pc:grpChg>
        <pc:grpChg chg="add mod">
          <ac:chgData name="Manal El Bakkouri" userId="8b130982-2e3f-4164-b881-fd3a2e4b2453" providerId="ADAL" clId="{4457FA57-250B-44AC-8655-05D46C5A3D8A}" dt="2023-06-02T16:14:38.380" v="5933" actId="571"/>
          <ac:grpSpMkLst>
            <pc:docMk/>
            <pc:sldMk cId="477373984" sldId="230717693"/>
            <ac:grpSpMk id="39" creationId="{6F39039E-D24C-4890-AF48-0BA550B7830B}"/>
          </ac:grpSpMkLst>
        </pc:grpChg>
        <pc:grpChg chg="add del mod">
          <ac:chgData name="Manal El Bakkouri" userId="8b130982-2e3f-4164-b881-fd3a2e4b2453" providerId="ADAL" clId="{4457FA57-250B-44AC-8655-05D46C5A3D8A}" dt="2023-06-03T23:04:23.089" v="6145" actId="478"/>
          <ac:grpSpMkLst>
            <pc:docMk/>
            <pc:sldMk cId="477373984" sldId="230717693"/>
            <ac:grpSpMk id="42" creationId="{BA4C1E02-8D8C-4E98-B79D-46D35CF211CB}"/>
          </ac:grpSpMkLst>
        </pc:grpChg>
        <pc:grpChg chg="add del mod">
          <ac:chgData name="Manal El Bakkouri" userId="8b130982-2e3f-4164-b881-fd3a2e4b2453" providerId="ADAL" clId="{4457FA57-250B-44AC-8655-05D46C5A3D8A}" dt="2023-06-03T23:07:29.837" v="6171" actId="478"/>
          <ac:grpSpMkLst>
            <pc:docMk/>
            <pc:sldMk cId="477373984" sldId="230717693"/>
            <ac:grpSpMk id="45" creationId="{43316C81-2DFD-4459-A9E1-F2875C1EFB52}"/>
          </ac:grpSpMkLst>
        </pc:grpChg>
        <pc:grpChg chg="add mod ord">
          <ac:chgData name="Manal El Bakkouri" userId="8b130982-2e3f-4164-b881-fd3a2e4b2453" providerId="ADAL" clId="{4457FA57-250B-44AC-8655-05D46C5A3D8A}" dt="2023-06-06T10:41:10.130" v="9800" actId="164"/>
          <ac:grpSpMkLst>
            <pc:docMk/>
            <pc:sldMk cId="477373984" sldId="230717693"/>
            <ac:grpSpMk id="57" creationId="{A39D6D91-2A77-470C-8835-464FA251E031}"/>
          </ac:grpSpMkLst>
        </pc:grpChg>
        <pc:grpChg chg="add mod ord">
          <ac:chgData name="Manal El Bakkouri" userId="8b130982-2e3f-4164-b881-fd3a2e4b2453" providerId="ADAL" clId="{4457FA57-250B-44AC-8655-05D46C5A3D8A}" dt="2023-06-06T10:41:06.664" v="9799" actId="164"/>
          <ac:grpSpMkLst>
            <pc:docMk/>
            <pc:sldMk cId="477373984" sldId="230717693"/>
            <ac:grpSpMk id="58" creationId="{4D15F827-E901-4A39-9D2F-FB9B0D926788}"/>
          </ac:grpSpMkLst>
        </pc:grpChg>
        <pc:grpChg chg="add mod">
          <ac:chgData name="Manal El Bakkouri" userId="8b130982-2e3f-4164-b881-fd3a2e4b2453" providerId="ADAL" clId="{4457FA57-250B-44AC-8655-05D46C5A3D8A}" dt="2023-06-06T10:41:06.664" v="9799" actId="164"/>
          <ac:grpSpMkLst>
            <pc:docMk/>
            <pc:sldMk cId="477373984" sldId="230717693"/>
            <ac:grpSpMk id="68" creationId="{3D4A0F4D-87A1-4474-AA0A-52D620CF9D80}"/>
          </ac:grpSpMkLst>
        </pc:grpChg>
        <pc:grpChg chg="add mod">
          <ac:chgData name="Manal El Bakkouri" userId="8b130982-2e3f-4164-b881-fd3a2e4b2453" providerId="ADAL" clId="{4457FA57-250B-44AC-8655-05D46C5A3D8A}" dt="2023-06-06T10:41:10.130" v="9800" actId="164"/>
          <ac:grpSpMkLst>
            <pc:docMk/>
            <pc:sldMk cId="477373984" sldId="230717693"/>
            <ac:grpSpMk id="69" creationId="{DAE2A0F6-7CF9-4040-9CAD-35E80F992733}"/>
          </ac:grpSpMkLst>
        </pc:grpChg>
        <pc:grpChg chg="add mod">
          <ac:chgData name="Manal El Bakkouri" userId="8b130982-2e3f-4164-b881-fd3a2e4b2453" providerId="ADAL" clId="{4457FA57-250B-44AC-8655-05D46C5A3D8A}" dt="2023-06-06T10:41:06.664" v="9799" actId="164"/>
          <ac:grpSpMkLst>
            <pc:docMk/>
            <pc:sldMk cId="477373984" sldId="230717693"/>
            <ac:grpSpMk id="70" creationId="{A3482F5A-6E3C-4F4C-A0B7-9ACA33A231C9}"/>
          </ac:grpSpMkLst>
        </pc:grpChg>
        <pc:grpChg chg="add mod">
          <ac:chgData name="Manal El Bakkouri" userId="8b130982-2e3f-4164-b881-fd3a2e4b2453" providerId="ADAL" clId="{4457FA57-250B-44AC-8655-05D46C5A3D8A}" dt="2023-06-06T10:41:10.130" v="9800" actId="164"/>
          <ac:grpSpMkLst>
            <pc:docMk/>
            <pc:sldMk cId="477373984" sldId="230717693"/>
            <ac:grpSpMk id="71" creationId="{7491534F-A00F-42EF-BB88-61234C4315EE}"/>
          </ac:grpSpMkLst>
        </pc:grpChg>
        <pc:picChg chg="add del mod">
          <ac:chgData name="Manal El Bakkouri" userId="8b130982-2e3f-4164-b881-fd3a2e4b2453" providerId="ADAL" clId="{4457FA57-250B-44AC-8655-05D46C5A3D8A}" dt="2023-06-02T15:36:38.929" v="5669" actId="478"/>
          <ac:picMkLst>
            <pc:docMk/>
            <pc:sldMk cId="477373984" sldId="230717693"/>
            <ac:picMk id="14" creationId="{4C29014E-F57E-4B6E-BD0C-148303A3D7C4}"/>
          </ac:picMkLst>
        </pc:picChg>
        <pc:picChg chg="add del mod ord">
          <ac:chgData name="Manal El Bakkouri" userId="8b130982-2e3f-4164-b881-fd3a2e4b2453" providerId="ADAL" clId="{4457FA57-250B-44AC-8655-05D46C5A3D8A}" dt="2023-06-04T10:58:44.955" v="6594" actId="478"/>
          <ac:picMkLst>
            <pc:docMk/>
            <pc:sldMk cId="477373984" sldId="230717693"/>
            <ac:picMk id="25" creationId="{600A1F5B-705A-448E-8900-DF63CFE8B07C}"/>
          </ac:picMkLst>
        </pc:picChg>
        <pc:picChg chg="add del mod">
          <ac:chgData name="Manal El Bakkouri" userId="8b130982-2e3f-4164-b881-fd3a2e4b2453" providerId="ADAL" clId="{4457FA57-250B-44AC-8655-05D46C5A3D8A}" dt="2023-06-02T15:40:47.512" v="5722" actId="478"/>
          <ac:picMkLst>
            <pc:docMk/>
            <pc:sldMk cId="477373984" sldId="230717693"/>
            <ac:picMk id="27" creationId="{B1367B43-6A1A-4C8F-97B8-A82C3BC3B5A3}"/>
          </ac:picMkLst>
        </pc:picChg>
        <pc:picChg chg="add del mod topLvl">
          <ac:chgData name="Manal El Bakkouri" userId="8b130982-2e3f-4164-b881-fd3a2e4b2453" providerId="ADAL" clId="{4457FA57-250B-44AC-8655-05D46C5A3D8A}" dt="2023-06-03T23:07:21.401" v="6169" actId="208"/>
          <ac:picMkLst>
            <pc:docMk/>
            <pc:sldMk cId="477373984" sldId="230717693"/>
            <ac:picMk id="29" creationId="{8230F28E-1F2B-4297-9520-A3EA65866054}"/>
          </ac:picMkLst>
        </pc:picChg>
        <pc:picChg chg="add del mod">
          <ac:chgData name="Manal El Bakkouri" userId="8b130982-2e3f-4164-b881-fd3a2e4b2453" providerId="ADAL" clId="{4457FA57-250B-44AC-8655-05D46C5A3D8A}" dt="2023-06-02T15:40:08.302" v="5716" actId="478"/>
          <ac:picMkLst>
            <pc:docMk/>
            <pc:sldMk cId="477373984" sldId="230717693"/>
            <ac:picMk id="31" creationId="{1E7D8318-AB46-409A-8213-EF9B7AEEB3D3}"/>
          </ac:picMkLst>
        </pc:picChg>
        <pc:picChg chg="add del mod">
          <ac:chgData name="Manal El Bakkouri" userId="8b130982-2e3f-4164-b881-fd3a2e4b2453" providerId="ADAL" clId="{4457FA57-250B-44AC-8655-05D46C5A3D8A}" dt="2023-06-02T16:11:01.032" v="5892" actId="478"/>
          <ac:picMkLst>
            <pc:docMk/>
            <pc:sldMk cId="477373984" sldId="230717693"/>
            <ac:picMk id="33" creationId="{8A5950BF-68EB-468F-A1F6-BC2B23D9151F}"/>
          </ac:picMkLst>
        </pc:picChg>
        <pc:picChg chg="add mod">
          <ac:chgData name="Manal El Bakkouri" userId="8b130982-2e3f-4164-b881-fd3a2e4b2453" providerId="ADAL" clId="{4457FA57-250B-44AC-8655-05D46C5A3D8A}" dt="2023-06-02T16:14:38.380" v="5933" actId="571"/>
          <ac:picMkLst>
            <pc:docMk/>
            <pc:sldMk cId="477373984" sldId="230717693"/>
            <ac:picMk id="38" creationId="{805FE0C1-634D-4950-8D5C-4395289A4649}"/>
          </ac:picMkLst>
        </pc:picChg>
        <pc:picChg chg="mod">
          <ac:chgData name="Manal El Bakkouri" userId="8b130982-2e3f-4164-b881-fd3a2e4b2453" providerId="ADAL" clId="{4457FA57-250B-44AC-8655-05D46C5A3D8A}" dt="2023-06-02T16:14:38.380" v="5933" actId="571"/>
          <ac:picMkLst>
            <pc:docMk/>
            <pc:sldMk cId="477373984" sldId="230717693"/>
            <ac:picMk id="40" creationId="{E5C40D7B-41EC-4663-9B96-A4FD11260935}"/>
          </ac:picMkLst>
        </pc:picChg>
        <pc:picChg chg="mod">
          <ac:chgData name="Manal El Bakkouri" userId="8b130982-2e3f-4164-b881-fd3a2e4b2453" providerId="ADAL" clId="{4457FA57-250B-44AC-8655-05D46C5A3D8A}" dt="2023-06-02T16:14:41.235" v="5934" actId="571"/>
          <ac:picMkLst>
            <pc:docMk/>
            <pc:sldMk cId="477373984" sldId="230717693"/>
            <ac:picMk id="43" creationId="{1AB66513-0C49-4925-98FC-862E07A6CA2F}"/>
          </ac:picMkLst>
        </pc:picChg>
        <pc:picChg chg="mod">
          <ac:chgData name="Manal El Bakkouri" userId="8b130982-2e3f-4164-b881-fd3a2e4b2453" providerId="ADAL" clId="{4457FA57-250B-44AC-8655-05D46C5A3D8A}" dt="2023-06-02T16:15:12.358" v="5935" actId="571"/>
          <ac:picMkLst>
            <pc:docMk/>
            <pc:sldMk cId="477373984" sldId="230717693"/>
            <ac:picMk id="46" creationId="{98C0D8A7-7395-41B5-B9A3-6C5E7C824728}"/>
          </ac:picMkLst>
        </pc:picChg>
        <pc:picChg chg="add mod ord">
          <ac:chgData name="Manal El Bakkouri" userId="8b130982-2e3f-4164-b881-fd3a2e4b2453" providerId="ADAL" clId="{4457FA57-250B-44AC-8655-05D46C5A3D8A}" dt="2023-06-04T10:58:49.145" v="6596" actId="167"/>
          <ac:picMkLst>
            <pc:docMk/>
            <pc:sldMk cId="477373984" sldId="230717693"/>
            <ac:picMk id="65" creationId="{4AECFFC7-4569-4BBF-8C49-12081FD8ABC1}"/>
          </ac:picMkLst>
        </pc:picChg>
      </pc:sldChg>
      <pc:sldChg chg="addSp delSp modSp new del mod ord modAnim modShow">
        <pc:chgData name="Manal El Bakkouri" userId="8b130982-2e3f-4164-b881-fd3a2e4b2453" providerId="ADAL" clId="{4457FA57-250B-44AC-8655-05D46C5A3D8A}" dt="2023-06-06T10:56:22.379" v="9827" actId="2696"/>
        <pc:sldMkLst>
          <pc:docMk/>
          <pc:sldMk cId="2209099704" sldId="230717694"/>
        </pc:sldMkLst>
        <pc:spChg chg="del">
          <ac:chgData name="Manal El Bakkouri" userId="8b130982-2e3f-4164-b881-fd3a2e4b2453" providerId="ADAL" clId="{4457FA57-250B-44AC-8655-05D46C5A3D8A}" dt="2023-06-02T16:17:42.029" v="5946" actId="478"/>
          <ac:spMkLst>
            <pc:docMk/>
            <pc:sldMk cId="2209099704" sldId="230717694"/>
            <ac:spMk id="2" creationId="{F45EC5A3-8D51-4485-84FB-390B5222409E}"/>
          </ac:spMkLst>
        </pc:spChg>
        <pc:spChg chg="del">
          <ac:chgData name="Manal El Bakkouri" userId="8b130982-2e3f-4164-b881-fd3a2e4b2453" providerId="ADAL" clId="{4457FA57-250B-44AC-8655-05D46C5A3D8A}" dt="2023-06-02T16:17:42.029" v="5946" actId="478"/>
          <ac:spMkLst>
            <pc:docMk/>
            <pc:sldMk cId="2209099704" sldId="230717694"/>
            <ac:spMk id="3" creationId="{40CE46C1-8FCA-4102-AD5E-D03DF8E02DD0}"/>
          </ac:spMkLst>
        </pc:spChg>
        <pc:spChg chg="del">
          <ac:chgData name="Manal El Bakkouri" userId="8b130982-2e3f-4164-b881-fd3a2e4b2453" providerId="ADAL" clId="{4457FA57-250B-44AC-8655-05D46C5A3D8A}" dt="2023-06-02T16:17:42.029" v="5946" actId="478"/>
          <ac:spMkLst>
            <pc:docMk/>
            <pc:sldMk cId="2209099704" sldId="230717694"/>
            <ac:spMk id="4" creationId="{9218880A-491A-479B-B4E9-CA2DC331CA4A}"/>
          </ac:spMkLst>
        </pc:spChg>
        <pc:spChg chg="add del mod">
          <ac:chgData name="Manal El Bakkouri" userId="8b130982-2e3f-4164-b881-fd3a2e4b2453" providerId="ADAL" clId="{4457FA57-250B-44AC-8655-05D46C5A3D8A}" dt="2023-06-04T10:59:40.816" v="6600" actId="478"/>
          <ac:spMkLst>
            <pc:docMk/>
            <pc:sldMk cId="2209099704" sldId="230717694"/>
            <ac:spMk id="5" creationId="{87A154B1-BC3C-4AAB-8657-957CAD362D20}"/>
          </ac:spMkLst>
        </pc:spChg>
        <pc:spChg chg="add del mod">
          <ac:chgData name="Manal El Bakkouri" userId="8b130982-2e3f-4164-b881-fd3a2e4b2453" providerId="ADAL" clId="{4457FA57-250B-44AC-8655-05D46C5A3D8A}" dt="2023-06-04T10:59:40.816" v="6600" actId="478"/>
          <ac:spMkLst>
            <pc:docMk/>
            <pc:sldMk cId="2209099704" sldId="230717694"/>
            <ac:spMk id="6" creationId="{73164BBD-6C2C-47AD-B87F-DA9123DCE840}"/>
          </ac:spMkLst>
        </pc:spChg>
        <pc:spChg chg="add del mod">
          <ac:chgData name="Manal El Bakkouri" userId="8b130982-2e3f-4164-b881-fd3a2e4b2453" providerId="ADAL" clId="{4457FA57-250B-44AC-8655-05D46C5A3D8A}" dt="2023-06-04T10:59:40.816" v="6600" actId="478"/>
          <ac:spMkLst>
            <pc:docMk/>
            <pc:sldMk cId="2209099704" sldId="230717694"/>
            <ac:spMk id="7" creationId="{8082C438-396C-47E0-86F1-2A2A99C56A4D}"/>
          </ac:spMkLst>
        </pc:spChg>
        <pc:spChg chg="add del mod">
          <ac:chgData name="Manal El Bakkouri" userId="8b130982-2e3f-4164-b881-fd3a2e4b2453" providerId="ADAL" clId="{4457FA57-250B-44AC-8655-05D46C5A3D8A}" dt="2023-06-04T10:59:40.816" v="6600" actId="478"/>
          <ac:spMkLst>
            <pc:docMk/>
            <pc:sldMk cId="2209099704" sldId="230717694"/>
            <ac:spMk id="8" creationId="{CD302580-BC93-4E61-9F0D-3F964BEA4D24}"/>
          </ac:spMkLst>
        </pc:spChg>
        <pc:spChg chg="add del mod">
          <ac:chgData name="Manal El Bakkouri" userId="8b130982-2e3f-4164-b881-fd3a2e4b2453" providerId="ADAL" clId="{4457FA57-250B-44AC-8655-05D46C5A3D8A}" dt="2023-06-04T10:59:40.816" v="6600" actId="478"/>
          <ac:spMkLst>
            <pc:docMk/>
            <pc:sldMk cId="2209099704" sldId="230717694"/>
            <ac:spMk id="9" creationId="{6D1CEE73-2966-4F29-B289-FF79C4A472A7}"/>
          </ac:spMkLst>
        </pc:spChg>
        <pc:spChg chg="add del mod">
          <ac:chgData name="Manal El Bakkouri" userId="8b130982-2e3f-4164-b881-fd3a2e4b2453" providerId="ADAL" clId="{4457FA57-250B-44AC-8655-05D46C5A3D8A}" dt="2023-06-04T10:59:40.816" v="6600" actId="478"/>
          <ac:spMkLst>
            <pc:docMk/>
            <pc:sldMk cId="2209099704" sldId="230717694"/>
            <ac:spMk id="10" creationId="{6103F9C0-BEEB-4AD1-BC64-33AFBCA8359D}"/>
          </ac:spMkLst>
        </pc:spChg>
        <pc:spChg chg="add del mod">
          <ac:chgData name="Manal El Bakkouri" userId="8b130982-2e3f-4164-b881-fd3a2e4b2453" providerId="ADAL" clId="{4457FA57-250B-44AC-8655-05D46C5A3D8A}" dt="2023-06-04T10:59:40.816" v="6600" actId="478"/>
          <ac:spMkLst>
            <pc:docMk/>
            <pc:sldMk cId="2209099704" sldId="230717694"/>
            <ac:spMk id="11" creationId="{2FEBDD20-8978-41AE-B9B1-9409F253118A}"/>
          </ac:spMkLst>
        </pc:spChg>
        <pc:spChg chg="add del mod">
          <ac:chgData name="Manal El Bakkouri" userId="8b130982-2e3f-4164-b881-fd3a2e4b2453" providerId="ADAL" clId="{4457FA57-250B-44AC-8655-05D46C5A3D8A}" dt="2023-06-04T10:59:40.816" v="6600" actId="478"/>
          <ac:spMkLst>
            <pc:docMk/>
            <pc:sldMk cId="2209099704" sldId="230717694"/>
            <ac:spMk id="12" creationId="{36D76B45-DFC1-4C63-9D5F-E4F3A9B99694}"/>
          </ac:spMkLst>
        </pc:spChg>
        <pc:spChg chg="add del mod">
          <ac:chgData name="Manal El Bakkouri" userId="8b130982-2e3f-4164-b881-fd3a2e4b2453" providerId="ADAL" clId="{4457FA57-250B-44AC-8655-05D46C5A3D8A}" dt="2023-06-04T10:59:40.816" v="6600" actId="478"/>
          <ac:spMkLst>
            <pc:docMk/>
            <pc:sldMk cId="2209099704" sldId="230717694"/>
            <ac:spMk id="13" creationId="{E57D0EF5-FBC4-4156-9828-B4B8A0FD090B}"/>
          </ac:spMkLst>
        </pc:spChg>
        <pc:spChg chg="add del mod">
          <ac:chgData name="Manal El Bakkouri" userId="8b130982-2e3f-4164-b881-fd3a2e4b2453" providerId="ADAL" clId="{4457FA57-250B-44AC-8655-05D46C5A3D8A}" dt="2023-06-04T11:45:29.085" v="6943" actId="478"/>
          <ac:spMkLst>
            <pc:docMk/>
            <pc:sldMk cId="2209099704" sldId="230717694"/>
            <ac:spMk id="18" creationId="{4BA07837-D48B-459C-AAD4-919A9E5302CE}"/>
          </ac:spMkLst>
        </pc:spChg>
        <pc:spChg chg="mod">
          <ac:chgData name="Manal El Bakkouri" userId="8b130982-2e3f-4164-b881-fd3a2e4b2453" providerId="ADAL" clId="{4457FA57-250B-44AC-8655-05D46C5A3D8A}" dt="2023-06-04T13:00:06.422" v="7585" actId="207"/>
          <ac:spMkLst>
            <pc:docMk/>
            <pc:sldMk cId="2209099704" sldId="230717694"/>
            <ac:spMk id="20" creationId="{7E66B163-9E4D-4C64-AAD8-CD598E782C5C}"/>
          </ac:spMkLst>
        </pc:spChg>
        <pc:spChg chg="del mod">
          <ac:chgData name="Manal El Bakkouri" userId="8b130982-2e3f-4164-b881-fd3a2e4b2453" providerId="ADAL" clId="{4457FA57-250B-44AC-8655-05D46C5A3D8A}" dt="2023-06-04T11:45:37.535" v="6945" actId="478"/>
          <ac:spMkLst>
            <pc:docMk/>
            <pc:sldMk cId="2209099704" sldId="230717694"/>
            <ac:spMk id="21" creationId="{33B85D24-17D8-4D09-8731-63CDFE94FABB}"/>
          </ac:spMkLst>
        </pc:spChg>
        <pc:spChg chg="mod">
          <ac:chgData name="Manal El Bakkouri" userId="8b130982-2e3f-4164-b881-fd3a2e4b2453" providerId="ADAL" clId="{4457FA57-250B-44AC-8655-05D46C5A3D8A}" dt="2023-06-04T13:00:06.422" v="7585" actId="207"/>
          <ac:spMkLst>
            <pc:docMk/>
            <pc:sldMk cId="2209099704" sldId="230717694"/>
            <ac:spMk id="22" creationId="{2B042189-A305-43AF-B507-56774A852183}"/>
          </ac:spMkLst>
        </pc:spChg>
        <pc:spChg chg="add del mod">
          <ac:chgData name="Manal El Bakkouri" userId="8b130982-2e3f-4164-b881-fd3a2e4b2453" providerId="ADAL" clId="{4457FA57-250B-44AC-8655-05D46C5A3D8A}" dt="2023-06-04T13:14:46.574" v="7763" actId="478"/>
          <ac:spMkLst>
            <pc:docMk/>
            <pc:sldMk cId="2209099704" sldId="230717694"/>
            <ac:spMk id="24" creationId="{C2ADF5CE-F930-46E1-89D7-49D6163B6C18}"/>
          </ac:spMkLst>
        </pc:spChg>
        <pc:grpChg chg="add mod">
          <ac:chgData name="Manal El Bakkouri" userId="8b130982-2e3f-4164-b881-fd3a2e4b2453" providerId="ADAL" clId="{4457FA57-250B-44AC-8655-05D46C5A3D8A}" dt="2023-06-04T13:01:06.347" v="7586" actId="14100"/>
          <ac:grpSpMkLst>
            <pc:docMk/>
            <pc:sldMk cId="2209099704" sldId="230717694"/>
            <ac:grpSpMk id="19" creationId="{616CB3B5-4BD4-4F15-A6E2-FF010DC2DE11}"/>
          </ac:grpSpMkLst>
        </pc:grpChg>
        <pc:picChg chg="add del mod ord">
          <ac:chgData name="Manal El Bakkouri" userId="8b130982-2e3f-4164-b881-fd3a2e4b2453" providerId="ADAL" clId="{4457FA57-250B-44AC-8655-05D46C5A3D8A}" dt="2023-06-04T10:58:52.439" v="6597" actId="478"/>
          <ac:picMkLst>
            <pc:docMk/>
            <pc:sldMk cId="2209099704" sldId="230717694"/>
            <ac:picMk id="14" creationId="{2A48D609-9381-4C00-8150-BF7B70DE2212}"/>
          </ac:picMkLst>
        </pc:picChg>
        <pc:picChg chg="add del mod ord">
          <ac:chgData name="Manal El Bakkouri" userId="8b130982-2e3f-4164-b881-fd3a2e4b2453" providerId="ADAL" clId="{4457FA57-250B-44AC-8655-05D46C5A3D8A}" dt="2023-06-04T10:59:40.816" v="6600" actId="478"/>
          <ac:picMkLst>
            <pc:docMk/>
            <pc:sldMk cId="2209099704" sldId="230717694"/>
            <ac:picMk id="15" creationId="{2FEDC14C-8B08-4A39-9071-A70C5E2509F3}"/>
          </ac:picMkLst>
        </pc:picChg>
        <pc:picChg chg="add del mod">
          <ac:chgData name="Manal El Bakkouri" userId="8b130982-2e3f-4164-b881-fd3a2e4b2453" providerId="ADAL" clId="{4457FA57-250B-44AC-8655-05D46C5A3D8A}" dt="2023-06-04T12:59:19.047" v="7580" actId="478"/>
          <ac:picMkLst>
            <pc:docMk/>
            <pc:sldMk cId="2209099704" sldId="230717694"/>
            <ac:picMk id="16" creationId="{0DD440CA-D1A0-4824-A426-22DFAC590EF0}"/>
          </ac:picMkLst>
        </pc:picChg>
        <pc:picChg chg="add mod ord">
          <ac:chgData name="Manal El Bakkouri" userId="8b130982-2e3f-4164-b881-fd3a2e4b2453" providerId="ADAL" clId="{4457FA57-250B-44AC-8655-05D46C5A3D8A}" dt="2023-06-04T12:59:29.967" v="7582" actId="167"/>
          <ac:picMkLst>
            <pc:docMk/>
            <pc:sldMk cId="2209099704" sldId="230717694"/>
            <ac:picMk id="23" creationId="{CC74DCE5-92FA-4CD1-8B29-D705D17B80E0}"/>
          </ac:picMkLst>
        </pc:picChg>
      </pc:sldChg>
      <pc:sldChg chg="addSp delSp modSp new mod modAnim modNotesTx">
        <pc:chgData name="Manal El Bakkouri" userId="8b130982-2e3f-4164-b881-fd3a2e4b2453" providerId="ADAL" clId="{4457FA57-250B-44AC-8655-05D46C5A3D8A}" dt="2023-06-09T14:21:45.502" v="21858" actId="1035"/>
        <pc:sldMkLst>
          <pc:docMk/>
          <pc:sldMk cId="2764590468" sldId="230717695"/>
        </pc:sldMkLst>
        <pc:spChg chg="del">
          <ac:chgData name="Manal El Bakkouri" userId="8b130982-2e3f-4164-b881-fd3a2e4b2453" providerId="ADAL" clId="{4457FA57-250B-44AC-8655-05D46C5A3D8A}" dt="2023-06-04T11:00:51.948" v="6614" actId="478"/>
          <ac:spMkLst>
            <pc:docMk/>
            <pc:sldMk cId="2764590468" sldId="230717695"/>
            <ac:spMk id="2" creationId="{F49794D5-493B-4B6D-AF91-8F91D382E45F}"/>
          </ac:spMkLst>
        </pc:spChg>
        <pc:spChg chg="del">
          <ac:chgData name="Manal El Bakkouri" userId="8b130982-2e3f-4164-b881-fd3a2e4b2453" providerId="ADAL" clId="{4457FA57-250B-44AC-8655-05D46C5A3D8A}" dt="2023-06-04T11:00:51.948" v="6614" actId="478"/>
          <ac:spMkLst>
            <pc:docMk/>
            <pc:sldMk cId="2764590468" sldId="230717695"/>
            <ac:spMk id="3" creationId="{F3439482-14DD-45EF-A75D-22E0695D10AB}"/>
          </ac:spMkLst>
        </pc:spChg>
        <pc:spChg chg="del">
          <ac:chgData name="Manal El Bakkouri" userId="8b130982-2e3f-4164-b881-fd3a2e4b2453" providerId="ADAL" clId="{4457FA57-250B-44AC-8655-05D46C5A3D8A}" dt="2023-06-04T11:00:51.948" v="6614" actId="478"/>
          <ac:spMkLst>
            <pc:docMk/>
            <pc:sldMk cId="2764590468" sldId="230717695"/>
            <ac:spMk id="4" creationId="{9B12461E-D199-4FCE-9A82-5784939D04BD}"/>
          </ac:spMkLst>
        </pc:spChg>
        <pc:spChg chg="add del mod">
          <ac:chgData name="Manal El Bakkouri" userId="8b130982-2e3f-4164-b881-fd3a2e4b2453" providerId="ADAL" clId="{4457FA57-250B-44AC-8655-05D46C5A3D8A}" dt="2023-06-09T14:21:41.989" v="21856" actId="478"/>
          <ac:spMkLst>
            <pc:docMk/>
            <pc:sldMk cId="2764590468" sldId="230717695"/>
            <ac:spMk id="5" creationId="{D572A87A-8CA7-4706-8E30-3A810EF17B8F}"/>
          </ac:spMkLst>
        </pc:spChg>
        <pc:spChg chg="add mod topLvl">
          <ac:chgData name="Manal El Bakkouri" userId="8b130982-2e3f-4164-b881-fd3a2e4b2453" providerId="ADAL" clId="{4457FA57-250B-44AC-8655-05D46C5A3D8A}" dt="2023-06-06T10:10:04.575" v="9406" actId="403"/>
          <ac:spMkLst>
            <pc:docMk/>
            <pc:sldMk cId="2764590468" sldId="230717695"/>
            <ac:spMk id="6" creationId="{847A92B0-1BA6-406F-89CC-6FCC258A38C9}"/>
          </ac:spMkLst>
        </pc:spChg>
        <pc:spChg chg="add mod topLvl">
          <ac:chgData name="Manal El Bakkouri" userId="8b130982-2e3f-4164-b881-fd3a2e4b2453" providerId="ADAL" clId="{4457FA57-250B-44AC-8655-05D46C5A3D8A}" dt="2023-06-05T14:38:40.006" v="8572" actId="164"/>
          <ac:spMkLst>
            <pc:docMk/>
            <pc:sldMk cId="2764590468" sldId="230717695"/>
            <ac:spMk id="7" creationId="{A95EEB93-170D-4C9E-BA26-9D099421B3CE}"/>
          </ac:spMkLst>
        </pc:spChg>
        <pc:spChg chg="add mod topLvl">
          <ac:chgData name="Manal El Bakkouri" userId="8b130982-2e3f-4164-b881-fd3a2e4b2453" providerId="ADAL" clId="{4457FA57-250B-44AC-8655-05D46C5A3D8A}" dt="2023-06-05T14:38:40.006" v="8572" actId="164"/>
          <ac:spMkLst>
            <pc:docMk/>
            <pc:sldMk cId="2764590468" sldId="230717695"/>
            <ac:spMk id="8" creationId="{734BC65F-8BFB-4EB2-9364-5D654AE6BDE0}"/>
          </ac:spMkLst>
        </pc:spChg>
        <pc:spChg chg="add mod topLvl">
          <ac:chgData name="Manal El Bakkouri" userId="8b130982-2e3f-4164-b881-fd3a2e4b2453" providerId="ADAL" clId="{4457FA57-250B-44AC-8655-05D46C5A3D8A}" dt="2023-06-05T14:38:40.006" v="8572" actId="164"/>
          <ac:spMkLst>
            <pc:docMk/>
            <pc:sldMk cId="2764590468" sldId="230717695"/>
            <ac:spMk id="9" creationId="{702F4C0F-8852-4836-AE77-E6E9D5E6992A}"/>
          </ac:spMkLst>
        </pc:spChg>
        <pc:spChg chg="add mod topLvl">
          <ac:chgData name="Manal El Bakkouri" userId="8b130982-2e3f-4164-b881-fd3a2e4b2453" providerId="ADAL" clId="{4457FA57-250B-44AC-8655-05D46C5A3D8A}" dt="2023-06-05T14:38:40.006" v="8572" actId="164"/>
          <ac:spMkLst>
            <pc:docMk/>
            <pc:sldMk cId="2764590468" sldId="230717695"/>
            <ac:spMk id="10" creationId="{38934224-B71F-434C-A864-E99EC74725AD}"/>
          </ac:spMkLst>
        </pc:spChg>
        <pc:spChg chg="add mod topLvl">
          <ac:chgData name="Manal El Bakkouri" userId="8b130982-2e3f-4164-b881-fd3a2e4b2453" providerId="ADAL" clId="{4457FA57-250B-44AC-8655-05D46C5A3D8A}" dt="2023-06-06T10:10:09.561" v="9408" actId="403"/>
          <ac:spMkLst>
            <pc:docMk/>
            <pc:sldMk cId="2764590468" sldId="230717695"/>
            <ac:spMk id="11" creationId="{05559567-EADE-4F96-AFB6-612F49969B5A}"/>
          </ac:spMkLst>
        </pc:spChg>
        <pc:spChg chg="add mod topLvl">
          <ac:chgData name="Manal El Bakkouri" userId="8b130982-2e3f-4164-b881-fd3a2e4b2453" providerId="ADAL" clId="{4457FA57-250B-44AC-8655-05D46C5A3D8A}" dt="2023-06-05T14:38:13.418" v="8549" actId="164"/>
          <ac:spMkLst>
            <pc:docMk/>
            <pc:sldMk cId="2764590468" sldId="230717695"/>
            <ac:spMk id="12" creationId="{8D4CCD11-0DF2-4583-9427-DF84CDEACDF1}"/>
          </ac:spMkLst>
        </pc:spChg>
        <pc:spChg chg="add mod topLvl">
          <ac:chgData name="Manal El Bakkouri" userId="8b130982-2e3f-4164-b881-fd3a2e4b2453" providerId="ADAL" clId="{4457FA57-250B-44AC-8655-05D46C5A3D8A}" dt="2023-06-05T14:38:13.418" v="8549" actId="164"/>
          <ac:spMkLst>
            <pc:docMk/>
            <pc:sldMk cId="2764590468" sldId="230717695"/>
            <ac:spMk id="13" creationId="{91C48917-6D4B-4ED9-A591-EC9CA61939AF}"/>
          </ac:spMkLst>
        </pc:spChg>
        <pc:spChg chg="add mod topLvl">
          <ac:chgData name="Manal El Bakkouri" userId="8b130982-2e3f-4164-b881-fd3a2e4b2453" providerId="ADAL" clId="{4457FA57-250B-44AC-8655-05D46C5A3D8A}" dt="2023-06-05T14:38:13.418" v="8549" actId="164"/>
          <ac:spMkLst>
            <pc:docMk/>
            <pc:sldMk cId="2764590468" sldId="230717695"/>
            <ac:spMk id="14" creationId="{1935FB17-4D7C-4977-9CEA-50E4075324C7}"/>
          </ac:spMkLst>
        </pc:spChg>
        <pc:spChg chg="add mod topLvl">
          <ac:chgData name="Manal El Bakkouri" userId="8b130982-2e3f-4164-b881-fd3a2e4b2453" providerId="ADAL" clId="{4457FA57-250B-44AC-8655-05D46C5A3D8A}" dt="2023-06-05T14:38:13.418" v="8549" actId="164"/>
          <ac:spMkLst>
            <pc:docMk/>
            <pc:sldMk cId="2764590468" sldId="230717695"/>
            <ac:spMk id="15" creationId="{253599BA-DA44-4F68-A3E2-0424016142D9}"/>
          </ac:spMkLst>
        </pc:spChg>
        <pc:spChg chg="add mod topLvl">
          <ac:chgData name="Manal El Bakkouri" userId="8b130982-2e3f-4164-b881-fd3a2e4b2453" providerId="ADAL" clId="{4457FA57-250B-44AC-8655-05D46C5A3D8A}" dt="2023-06-06T10:10:12.527" v="9410" actId="403"/>
          <ac:spMkLst>
            <pc:docMk/>
            <pc:sldMk cId="2764590468" sldId="230717695"/>
            <ac:spMk id="16" creationId="{6660C3ED-F0B9-49FF-8B7C-93467C01634F}"/>
          </ac:spMkLst>
        </pc:spChg>
        <pc:spChg chg="add mod topLvl">
          <ac:chgData name="Manal El Bakkouri" userId="8b130982-2e3f-4164-b881-fd3a2e4b2453" providerId="ADAL" clId="{4457FA57-250B-44AC-8655-05D46C5A3D8A}" dt="2023-06-05T14:38:01.415" v="8548" actId="164"/>
          <ac:spMkLst>
            <pc:docMk/>
            <pc:sldMk cId="2764590468" sldId="230717695"/>
            <ac:spMk id="17" creationId="{EFC7C330-8152-454C-8D77-A36517F5F2DA}"/>
          </ac:spMkLst>
        </pc:spChg>
        <pc:spChg chg="add mod topLvl">
          <ac:chgData name="Manal El Bakkouri" userId="8b130982-2e3f-4164-b881-fd3a2e4b2453" providerId="ADAL" clId="{4457FA57-250B-44AC-8655-05D46C5A3D8A}" dt="2023-06-05T14:38:01.415" v="8548" actId="164"/>
          <ac:spMkLst>
            <pc:docMk/>
            <pc:sldMk cId="2764590468" sldId="230717695"/>
            <ac:spMk id="18" creationId="{49BD0CDE-2F8E-4BE1-ACE4-EBCF5DF159AA}"/>
          </ac:spMkLst>
        </pc:spChg>
        <pc:spChg chg="add del mod topLvl">
          <ac:chgData name="Manal El Bakkouri" userId="8b130982-2e3f-4164-b881-fd3a2e4b2453" providerId="ADAL" clId="{4457FA57-250B-44AC-8655-05D46C5A3D8A}" dt="2023-06-04T11:19:26.630" v="6696" actId="478"/>
          <ac:spMkLst>
            <pc:docMk/>
            <pc:sldMk cId="2764590468" sldId="230717695"/>
            <ac:spMk id="19" creationId="{BBFC741E-1F24-4F88-9E8B-E8438070A067}"/>
          </ac:spMkLst>
        </pc:spChg>
        <pc:spChg chg="add mod topLvl">
          <ac:chgData name="Manal El Bakkouri" userId="8b130982-2e3f-4164-b881-fd3a2e4b2453" providerId="ADAL" clId="{4457FA57-250B-44AC-8655-05D46C5A3D8A}" dt="2023-06-05T14:38:01.415" v="8548" actId="164"/>
          <ac:spMkLst>
            <pc:docMk/>
            <pc:sldMk cId="2764590468" sldId="230717695"/>
            <ac:spMk id="20" creationId="{CE36917F-EEAD-4AB3-895E-E637BDF9757F}"/>
          </ac:spMkLst>
        </pc:spChg>
        <pc:spChg chg="add mod topLvl">
          <ac:chgData name="Manal El Bakkouri" userId="8b130982-2e3f-4164-b881-fd3a2e4b2453" providerId="ADAL" clId="{4457FA57-250B-44AC-8655-05D46C5A3D8A}" dt="2023-06-05T14:38:01.415" v="8548" actId="164"/>
          <ac:spMkLst>
            <pc:docMk/>
            <pc:sldMk cId="2764590468" sldId="230717695"/>
            <ac:spMk id="21" creationId="{C59DF20A-C5A2-4FD3-986D-13F3DAAF0435}"/>
          </ac:spMkLst>
        </pc:spChg>
        <pc:spChg chg="add del mod topLvl">
          <ac:chgData name="Manal El Bakkouri" userId="8b130982-2e3f-4164-b881-fd3a2e4b2453" providerId="ADAL" clId="{4457FA57-250B-44AC-8655-05D46C5A3D8A}" dt="2023-06-04T11:17:36.640" v="6675" actId="478"/>
          <ac:spMkLst>
            <pc:docMk/>
            <pc:sldMk cId="2764590468" sldId="230717695"/>
            <ac:spMk id="22" creationId="{A8D88D36-B8FE-4762-B4FE-498FBB691C20}"/>
          </ac:spMkLst>
        </pc:spChg>
        <pc:spChg chg="add del mod topLvl">
          <ac:chgData name="Manal El Bakkouri" userId="8b130982-2e3f-4164-b881-fd3a2e4b2453" providerId="ADAL" clId="{4457FA57-250B-44AC-8655-05D46C5A3D8A}" dt="2023-06-04T11:08:15.045" v="6638" actId="21"/>
          <ac:spMkLst>
            <pc:docMk/>
            <pc:sldMk cId="2764590468" sldId="230717695"/>
            <ac:spMk id="23" creationId="{BCD5F7F6-166E-46A5-A56A-07FEF7D5DEF0}"/>
          </ac:spMkLst>
        </pc:spChg>
        <pc:spChg chg="add del mod">
          <ac:chgData name="Manal El Bakkouri" userId="8b130982-2e3f-4164-b881-fd3a2e4b2453" providerId="ADAL" clId="{4457FA57-250B-44AC-8655-05D46C5A3D8A}" dt="2023-06-04T11:08:21.671" v="6641" actId="478"/>
          <ac:spMkLst>
            <pc:docMk/>
            <pc:sldMk cId="2764590468" sldId="230717695"/>
            <ac:spMk id="27" creationId="{BD6017D8-A80E-4ED7-BB5C-69763AC44224}"/>
          </ac:spMkLst>
        </pc:spChg>
        <pc:spChg chg="add mod">
          <ac:chgData name="Manal El Bakkouri" userId="8b130982-2e3f-4164-b881-fd3a2e4b2453" providerId="ADAL" clId="{4457FA57-250B-44AC-8655-05D46C5A3D8A}" dt="2023-06-04T11:22:55.282" v="6731" actId="208"/>
          <ac:spMkLst>
            <pc:docMk/>
            <pc:sldMk cId="2764590468" sldId="230717695"/>
            <ac:spMk id="28" creationId="{CBF25018-0997-4B99-A20A-06F8D8F7E299}"/>
          </ac:spMkLst>
        </pc:spChg>
        <pc:spChg chg="add mod">
          <ac:chgData name="Manal El Bakkouri" userId="8b130982-2e3f-4164-b881-fd3a2e4b2453" providerId="ADAL" clId="{4457FA57-250B-44AC-8655-05D46C5A3D8A}" dt="2023-06-04T11:23:22.505" v="6741" actId="208"/>
          <ac:spMkLst>
            <pc:docMk/>
            <pc:sldMk cId="2764590468" sldId="230717695"/>
            <ac:spMk id="32" creationId="{D6E0D87B-6449-4D24-967B-D2AE87C5F393}"/>
          </ac:spMkLst>
        </pc:spChg>
        <pc:spChg chg="add del mod">
          <ac:chgData name="Manal El Bakkouri" userId="8b130982-2e3f-4164-b881-fd3a2e4b2453" providerId="ADAL" clId="{4457FA57-250B-44AC-8655-05D46C5A3D8A}" dt="2023-06-09T11:31:12.804" v="21792"/>
          <ac:spMkLst>
            <pc:docMk/>
            <pc:sldMk cId="2764590468" sldId="230717695"/>
            <ac:spMk id="34" creationId="{D745DE7C-3139-494A-9181-6C0BFAAABC1F}"/>
          </ac:spMkLst>
        </pc:spChg>
        <pc:spChg chg="add mod">
          <ac:chgData name="Manal El Bakkouri" userId="8b130982-2e3f-4164-b881-fd3a2e4b2453" providerId="ADAL" clId="{4457FA57-250B-44AC-8655-05D46C5A3D8A}" dt="2023-06-04T11:23:25.583" v="6742" actId="208"/>
          <ac:spMkLst>
            <pc:docMk/>
            <pc:sldMk cId="2764590468" sldId="230717695"/>
            <ac:spMk id="36" creationId="{DABCFAD3-C632-4694-BFB8-08A62AE859E8}"/>
          </ac:spMkLst>
        </pc:spChg>
        <pc:spChg chg="add mod">
          <ac:chgData name="Manal El Bakkouri" userId="8b130982-2e3f-4164-b881-fd3a2e4b2453" providerId="ADAL" clId="{4457FA57-250B-44AC-8655-05D46C5A3D8A}" dt="2023-06-04T13:14:51.607" v="7766" actId="20577"/>
          <ac:spMkLst>
            <pc:docMk/>
            <pc:sldMk cId="2764590468" sldId="230717695"/>
            <ac:spMk id="39" creationId="{7C4DA9F1-C32D-4A97-97FC-1856D28FDB1E}"/>
          </ac:spMkLst>
        </pc:spChg>
        <pc:spChg chg="add del mod">
          <ac:chgData name="Manal El Bakkouri" userId="8b130982-2e3f-4164-b881-fd3a2e4b2453" providerId="ADAL" clId="{4457FA57-250B-44AC-8655-05D46C5A3D8A}" dt="2023-06-09T11:31:12.804" v="21792"/>
          <ac:spMkLst>
            <pc:docMk/>
            <pc:sldMk cId="2764590468" sldId="230717695"/>
            <ac:spMk id="43" creationId="{CA45713E-C0EF-4DCF-959A-69DB95D5E025}"/>
          </ac:spMkLst>
        </pc:spChg>
        <pc:spChg chg="add del mod">
          <ac:chgData name="Manal El Bakkouri" userId="8b130982-2e3f-4164-b881-fd3a2e4b2453" providerId="ADAL" clId="{4457FA57-250B-44AC-8655-05D46C5A3D8A}" dt="2023-06-09T11:31:12.804" v="21792"/>
          <ac:spMkLst>
            <pc:docMk/>
            <pc:sldMk cId="2764590468" sldId="230717695"/>
            <ac:spMk id="44" creationId="{A9556D22-3DA6-46AC-9EAA-B7576DC55AF8}"/>
          </ac:spMkLst>
        </pc:spChg>
        <pc:spChg chg="add del mod">
          <ac:chgData name="Manal El Bakkouri" userId="8b130982-2e3f-4164-b881-fd3a2e4b2453" providerId="ADAL" clId="{4457FA57-250B-44AC-8655-05D46C5A3D8A}" dt="2023-06-09T11:31:12.804" v="21792"/>
          <ac:spMkLst>
            <pc:docMk/>
            <pc:sldMk cId="2764590468" sldId="230717695"/>
            <ac:spMk id="45" creationId="{F31DD574-E571-40BD-9A9D-513BFD405FBA}"/>
          </ac:spMkLst>
        </pc:spChg>
        <pc:spChg chg="add mod">
          <ac:chgData name="Manal El Bakkouri" userId="8b130982-2e3f-4164-b881-fd3a2e4b2453" providerId="ADAL" clId="{4457FA57-250B-44AC-8655-05D46C5A3D8A}" dt="2023-06-09T11:31:48.835" v="21808" actId="20577"/>
          <ac:spMkLst>
            <pc:docMk/>
            <pc:sldMk cId="2764590468" sldId="230717695"/>
            <ac:spMk id="46" creationId="{F12C50F1-386E-4B89-8F56-E6F374FE83D7}"/>
          </ac:spMkLst>
        </pc:spChg>
        <pc:spChg chg="add mod">
          <ac:chgData name="Manal El Bakkouri" userId="8b130982-2e3f-4164-b881-fd3a2e4b2453" providerId="ADAL" clId="{4457FA57-250B-44AC-8655-05D46C5A3D8A}" dt="2023-06-09T14:21:43.169" v="21857" actId="408"/>
          <ac:spMkLst>
            <pc:docMk/>
            <pc:sldMk cId="2764590468" sldId="230717695"/>
            <ac:spMk id="47" creationId="{A561F1DD-79E4-43C4-B8D8-1BF2C088A287}"/>
          </ac:spMkLst>
        </pc:spChg>
        <pc:spChg chg="add mod">
          <ac:chgData name="Manal El Bakkouri" userId="8b130982-2e3f-4164-b881-fd3a2e4b2453" providerId="ADAL" clId="{4457FA57-250B-44AC-8655-05D46C5A3D8A}" dt="2023-06-09T11:31:17.662" v="21795"/>
          <ac:spMkLst>
            <pc:docMk/>
            <pc:sldMk cId="2764590468" sldId="230717695"/>
            <ac:spMk id="48" creationId="{10246E12-730F-4D35-9592-C9B8E1562F37}"/>
          </ac:spMkLst>
        </pc:spChg>
        <pc:spChg chg="add mod">
          <ac:chgData name="Manal El Bakkouri" userId="8b130982-2e3f-4164-b881-fd3a2e4b2453" providerId="ADAL" clId="{4457FA57-250B-44AC-8655-05D46C5A3D8A}" dt="2023-06-09T14:21:43.169" v="21857" actId="408"/>
          <ac:spMkLst>
            <pc:docMk/>
            <pc:sldMk cId="2764590468" sldId="230717695"/>
            <ac:spMk id="49" creationId="{9A86F34B-4D97-4CA5-9737-69AC737FD985}"/>
          </ac:spMkLst>
        </pc:spChg>
        <pc:spChg chg="add mod">
          <ac:chgData name="Manal El Bakkouri" userId="8b130982-2e3f-4164-b881-fd3a2e4b2453" providerId="ADAL" clId="{4457FA57-250B-44AC-8655-05D46C5A3D8A}" dt="2023-06-09T11:31:25.007" v="21797" actId="571"/>
          <ac:spMkLst>
            <pc:docMk/>
            <pc:sldMk cId="2764590468" sldId="230717695"/>
            <ac:spMk id="50" creationId="{EBC6228C-BD13-42B3-9603-A17EA24140CE}"/>
          </ac:spMkLst>
        </pc:spChg>
        <pc:grpChg chg="add del mod">
          <ac:chgData name="Manal El Bakkouri" userId="8b130982-2e3f-4164-b881-fd3a2e4b2453" providerId="ADAL" clId="{4457FA57-250B-44AC-8655-05D46C5A3D8A}" dt="2023-06-04T11:06:34.100" v="6626" actId="165"/>
          <ac:grpSpMkLst>
            <pc:docMk/>
            <pc:sldMk cId="2764590468" sldId="230717695"/>
            <ac:grpSpMk id="24" creationId="{98AED4B2-C0A4-46DF-BAEE-5255084B297A}"/>
          </ac:grpSpMkLst>
        </pc:grpChg>
        <pc:grpChg chg="add mod">
          <ac:chgData name="Manal El Bakkouri" userId="8b130982-2e3f-4164-b881-fd3a2e4b2453" providerId="ADAL" clId="{4457FA57-250B-44AC-8655-05D46C5A3D8A}" dt="2023-06-05T14:38:40.006" v="8572" actId="164"/>
          <ac:grpSpMkLst>
            <pc:docMk/>
            <pc:sldMk cId="2764590468" sldId="230717695"/>
            <ac:grpSpMk id="29" creationId="{AED4052F-929C-4370-A9FE-486E0BF80107}"/>
          </ac:grpSpMkLst>
        </pc:grpChg>
        <pc:grpChg chg="add mod">
          <ac:chgData name="Manal El Bakkouri" userId="8b130982-2e3f-4164-b881-fd3a2e4b2453" providerId="ADAL" clId="{4457FA57-250B-44AC-8655-05D46C5A3D8A}" dt="2023-06-05T14:38:13.418" v="8549" actId="164"/>
          <ac:grpSpMkLst>
            <pc:docMk/>
            <pc:sldMk cId="2764590468" sldId="230717695"/>
            <ac:grpSpMk id="33" creationId="{2C647C21-2494-49A4-A02C-B1E3415ACB37}"/>
          </ac:grpSpMkLst>
        </pc:grpChg>
        <pc:grpChg chg="add mod">
          <ac:chgData name="Manal El Bakkouri" userId="8b130982-2e3f-4164-b881-fd3a2e4b2453" providerId="ADAL" clId="{4457FA57-250B-44AC-8655-05D46C5A3D8A}" dt="2023-06-05T14:38:01.415" v="8548" actId="164"/>
          <ac:grpSpMkLst>
            <pc:docMk/>
            <pc:sldMk cId="2764590468" sldId="230717695"/>
            <ac:grpSpMk id="37" creationId="{C9755054-1EE6-4375-BF88-AF490537E022}"/>
          </ac:grpSpMkLst>
        </pc:grpChg>
        <pc:grpChg chg="add mod">
          <ac:chgData name="Manal El Bakkouri" userId="8b130982-2e3f-4164-b881-fd3a2e4b2453" providerId="ADAL" clId="{4457FA57-250B-44AC-8655-05D46C5A3D8A}" dt="2023-06-09T14:21:45.502" v="21858" actId="1035"/>
          <ac:grpSpMkLst>
            <pc:docMk/>
            <pc:sldMk cId="2764590468" sldId="230717695"/>
            <ac:grpSpMk id="40" creationId="{54ABA50C-86B2-4275-953A-C2598CDDF7CC}"/>
          </ac:grpSpMkLst>
        </pc:grpChg>
        <pc:grpChg chg="add mod">
          <ac:chgData name="Manal El Bakkouri" userId="8b130982-2e3f-4164-b881-fd3a2e4b2453" providerId="ADAL" clId="{4457FA57-250B-44AC-8655-05D46C5A3D8A}" dt="2023-06-09T14:21:45.502" v="21858" actId="1035"/>
          <ac:grpSpMkLst>
            <pc:docMk/>
            <pc:sldMk cId="2764590468" sldId="230717695"/>
            <ac:grpSpMk id="41" creationId="{4BC33681-33EF-4BF4-AF20-4B5E4BA642B8}"/>
          </ac:grpSpMkLst>
        </pc:grpChg>
        <pc:grpChg chg="add mod">
          <ac:chgData name="Manal El Bakkouri" userId="8b130982-2e3f-4164-b881-fd3a2e4b2453" providerId="ADAL" clId="{4457FA57-250B-44AC-8655-05D46C5A3D8A}" dt="2023-06-09T14:21:45.502" v="21858" actId="1035"/>
          <ac:grpSpMkLst>
            <pc:docMk/>
            <pc:sldMk cId="2764590468" sldId="230717695"/>
            <ac:grpSpMk id="42" creationId="{5B865F31-7D89-4D58-BA48-2A35B33F67D2}"/>
          </ac:grpSpMkLst>
        </pc:grpChg>
        <pc:picChg chg="add mod">
          <ac:chgData name="Manal El Bakkouri" userId="8b130982-2e3f-4164-b881-fd3a2e4b2453" providerId="ADAL" clId="{4457FA57-250B-44AC-8655-05D46C5A3D8A}" dt="2023-06-04T11:23:00.368" v="6732" actId="207"/>
          <ac:picMkLst>
            <pc:docMk/>
            <pc:sldMk cId="2764590468" sldId="230717695"/>
            <ac:picMk id="26" creationId="{1EF00B20-2FC8-456B-94DC-6AC48D4E5B63}"/>
          </ac:picMkLst>
        </pc:picChg>
        <pc:picChg chg="add mod">
          <ac:chgData name="Manal El Bakkouri" userId="8b130982-2e3f-4164-b881-fd3a2e4b2453" providerId="ADAL" clId="{4457FA57-250B-44AC-8655-05D46C5A3D8A}" dt="2023-06-04T11:23:16.044" v="6739" actId="207"/>
          <ac:picMkLst>
            <pc:docMk/>
            <pc:sldMk cId="2764590468" sldId="230717695"/>
            <ac:picMk id="31" creationId="{14C41D92-A78C-447B-8C43-7BDCE007C795}"/>
          </ac:picMkLst>
        </pc:picChg>
        <pc:picChg chg="add mod">
          <ac:chgData name="Manal El Bakkouri" userId="8b130982-2e3f-4164-b881-fd3a2e4b2453" providerId="ADAL" clId="{4457FA57-250B-44AC-8655-05D46C5A3D8A}" dt="2023-06-04T11:23:30.418" v="6743" actId="207"/>
          <ac:picMkLst>
            <pc:docMk/>
            <pc:sldMk cId="2764590468" sldId="230717695"/>
            <ac:picMk id="35" creationId="{482F73D0-6F71-43FA-B131-41EE1769971F}"/>
          </ac:picMkLst>
        </pc:picChg>
        <pc:picChg chg="add mod ord">
          <ac:chgData name="Manal El Bakkouri" userId="8b130982-2e3f-4164-b881-fd3a2e4b2453" providerId="ADAL" clId="{4457FA57-250B-44AC-8655-05D46C5A3D8A}" dt="2023-06-04T11:24:07.543" v="6746" actId="167"/>
          <ac:picMkLst>
            <pc:docMk/>
            <pc:sldMk cId="2764590468" sldId="230717695"/>
            <ac:picMk id="38" creationId="{88FEB537-EC55-4150-A542-18D9FF0ABEF4}"/>
          </ac:picMkLst>
        </pc:picChg>
      </pc:sldChg>
      <pc:sldChg chg="addSp delSp modSp new mod ord">
        <pc:chgData name="Manal El Bakkouri" userId="8b130982-2e3f-4164-b881-fd3a2e4b2453" providerId="ADAL" clId="{4457FA57-250B-44AC-8655-05D46C5A3D8A}" dt="2023-06-09T15:04:37.317" v="22856" actId="1038"/>
        <pc:sldMkLst>
          <pc:docMk/>
          <pc:sldMk cId="1443789472" sldId="230717696"/>
        </pc:sldMkLst>
        <pc:spChg chg="add mod topLvl">
          <ac:chgData name="Manal El Bakkouri" userId="8b130982-2e3f-4164-b881-fd3a2e4b2453" providerId="ADAL" clId="{4457FA57-250B-44AC-8655-05D46C5A3D8A}" dt="2023-06-09T15:04:37.317" v="22856" actId="1038"/>
          <ac:spMkLst>
            <pc:docMk/>
            <pc:sldMk cId="1443789472" sldId="230717696"/>
            <ac:spMk id="2" creationId="{9EEF47B3-7457-4DEB-B01C-DA060CD67828}"/>
          </ac:spMkLst>
        </pc:spChg>
        <pc:spChg chg="del">
          <ac:chgData name="Manal El Bakkouri" userId="8b130982-2e3f-4164-b881-fd3a2e4b2453" providerId="ADAL" clId="{4457FA57-250B-44AC-8655-05D46C5A3D8A}" dt="2023-06-04T11:53:39.951" v="6994" actId="478"/>
          <ac:spMkLst>
            <pc:docMk/>
            <pc:sldMk cId="1443789472" sldId="230717696"/>
            <ac:spMk id="2" creationId="{C07B36A6-110C-478A-9891-58EA6F868BF2}"/>
          </ac:spMkLst>
        </pc:spChg>
        <pc:spChg chg="del">
          <ac:chgData name="Manal El Bakkouri" userId="8b130982-2e3f-4164-b881-fd3a2e4b2453" providerId="ADAL" clId="{4457FA57-250B-44AC-8655-05D46C5A3D8A}" dt="2023-06-04T11:53:40.984" v="6995" actId="478"/>
          <ac:spMkLst>
            <pc:docMk/>
            <pc:sldMk cId="1443789472" sldId="230717696"/>
            <ac:spMk id="3" creationId="{4A71FA9C-A34F-49DE-91EE-414C336C118A}"/>
          </ac:spMkLst>
        </pc:spChg>
        <pc:spChg chg="del mod">
          <ac:chgData name="Manal El Bakkouri" userId="8b130982-2e3f-4164-b881-fd3a2e4b2453" providerId="ADAL" clId="{4457FA57-250B-44AC-8655-05D46C5A3D8A}" dt="2023-06-04T11:53:42.495" v="6997" actId="478"/>
          <ac:spMkLst>
            <pc:docMk/>
            <pc:sldMk cId="1443789472" sldId="230717696"/>
            <ac:spMk id="4" creationId="{C548A391-58A2-48A2-8479-B87189BDD91E}"/>
          </ac:spMkLst>
        </pc:spChg>
        <pc:spChg chg="add del mod">
          <ac:chgData name="Manal El Bakkouri" userId="8b130982-2e3f-4164-b881-fd3a2e4b2453" providerId="ADAL" clId="{4457FA57-250B-44AC-8655-05D46C5A3D8A}" dt="2023-06-04T11:56:32.892" v="6999"/>
          <ac:spMkLst>
            <pc:docMk/>
            <pc:sldMk cId="1443789472" sldId="230717696"/>
            <ac:spMk id="5" creationId="{68DF423C-B28B-4E15-9165-9238467EDBAC}"/>
          </ac:spMkLst>
        </pc:spChg>
        <pc:spChg chg="add del mod">
          <ac:chgData name="Manal El Bakkouri" userId="8b130982-2e3f-4164-b881-fd3a2e4b2453" providerId="ADAL" clId="{4457FA57-250B-44AC-8655-05D46C5A3D8A}" dt="2023-06-04T11:56:32.892" v="6999"/>
          <ac:spMkLst>
            <pc:docMk/>
            <pc:sldMk cId="1443789472" sldId="230717696"/>
            <ac:spMk id="6" creationId="{109FDE5F-A53A-4759-AF55-7275AA90B8FB}"/>
          </ac:spMkLst>
        </pc:spChg>
        <pc:spChg chg="add del mod">
          <ac:chgData name="Manal El Bakkouri" userId="8b130982-2e3f-4164-b881-fd3a2e4b2453" providerId="ADAL" clId="{4457FA57-250B-44AC-8655-05D46C5A3D8A}" dt="2023-06-04T11:56:32.892" v="6999"/>
          <ac:spMkLst>
            <pc:docMk/>
            <pc:sldMk cId="1443789472" sldId="230717696"/>
            <ac:spMk id="7" creationId="{A04D1BB2-500A-445D-9086-B7B5B94B4D64}"/>
          </ac:spMkLst>
        </pc:spChg>
        <pc:spChg chg="add del mod">
          <ac:chgData name="Manal El Bakkouri" userId="8b130982-2e3f-4164-b881-fd3a2e4b2453" providerId="ADAL" clId="{4457FA57-250B-44AC-8655-05D46C5A3D8A}" dt="2023-06-04T11:56:32.892" v="6999"/>
          <ac:spMkLst>
            <pc:docMk/>
            <pc:sldMk cId="1443789472" sldId="230717696"/>
            <ac:spMk id="8" creationId="{3E28C6B9-EB84-4B3F-B330-632C32343AA2}"/>
          </ac:spMkLst>
        </pc:spChg>
        <pc:spChg chg="add del mod">
          <ac:chgData name="Manal El Bakkouri" userId="8b130982-2e3f-4164-b881-fd3a2e4b2453" providerId="ADAL" clId="{4457FA57-250B-44AC-8655-05D46C5A3D8A}" dt="2023-06-04T11:56:32.892" v="6999"/>
          <ac:spMkLst>
            <pc:docMk/>
            <pc:sldMk cId="1443789472" sldId="230717696"/>
            <ac:spMk id="9" creationId="{7B308EB0-6A4E-4A2C-9275-07DB429A3B22}"/>
          </ac:spMkLst>
        </pc:spChg>
        <pc:spChg chg="add del mod">
          <ac:chgData name="Manal El Bakkouri" userId="8b130982-2e3f-4164-b881-fd3a2e4b2453" providerId="ADAL" clId="{4457FA57-250B-44AC-8655-05D46C5A3D8A}" dt="2023-06-04T11:56:32.892" v="6999"/>
          <ac:spMkLst>
            <pc:docMk/>
            <pc:sldMk cId="1443789472" sldId="230717696"/>
            <ac:spMk id="10" creationId="{91667F5B-DA6F-4BE9-814B-2EEA827CB5DE}"/>
          </ac:spMkLst>
        </pc:spChg>
        <pc:spChg chg="add del mod">
          <ac:chgData name="Manal El Bakkouri" userId="8b130982-2e3f-4164-b881-fd3a2e4b2453" providerId="ADAL" clId="{4457FA57-250B-44AC-8655-05D46C5A3D8A}" dt="2023-06-04T11:56:32.892" v="6999"/>
          <ac:spMkLst>
            <pc:docMk/>
            <pc:sldMk cId="1443789472" sldId="230717696"/>
            <ac:spMk id="11" creationId="{92F36890-8B7A-4B33-9AFD-C28AE966BCAC}"/>
          </ac:spMkLst>
        </pc:spChg>
        <pc:spChg chg="add del mod">
          <ac:chgData name="Manal El Bakkouri" userId="8b130982-2e3f-4164-b881-fd3a2e4b2453" providerId="ADAL" clId="{4457FA57-250B-44AC-8655-05D46C5A3D8A}" dt="2023-06-04T11:56:32.892" v="6999"/>
          <ac:spMkLst>
            <pc:docMk/>
            <pc:sldMk cId="1443789472" sldId="230717696"/>
            <ac:spMk id="12" creationId="{BEF91C9C-871C-4C32-9ABC-2564931CE772}"/>
          </ac:spMkLst>
        </pc:spChg>
        <pc:spChg chg="add del mod">
          <ac:chgData name="Manal El Bakkouri" userId="8b130982-2e3f-4164-b881-fd3a2e4b2453" providerId="ADAL" clId="{4457FA57-250B-44AC-8655-05D46C5A3D8A}" dt="2023-06-04T11:56:32.892" v="6999"/>
          <ac:spMkLst>
            <pc:docMk/>
            <pc:sldMk cId="1443789472" sldId="230717696"/>
            <ac:spMk id="13" creationId="{9BBD7A34-73A7-47AA-9EE4-BE5C2416B257}"/>
          </ac:spMkLst>
        </pc:spChg>
        <pc:spChg chg="add del mod">
          <ac:chgData name="Manal El Bakkouri" userId="8b130982-2e3f-4164-b881-fd3a2e4b2453" providerId="ADAL" clId="{4457FA57-250B-44AC-8655-05D46C5A3D8A}" dt="2023-06-04T11:56:32.892" v="6999"/>
          <ac:spMkLst>
            <pc:docMk/>
            <pc:sldMk cId="1443789472" sldId="230717696"/>
            <ac:spMk id="14" creationId="{73618A8E-96E1-4F53-B379-1C1543925596}"/>
          </ac:spMkLst>
        </pc:spChg>
        <pc:spChg chg="add del mod">
          <ac:chgData name="Manal El Bakkouri" userId="8b130982-2e3f-4164-b881-fd3a2e4b2453" providerId="ADAL" clId="{4457FA57-250B-44AC-8655-05D46C5A3D8A}" dt="2023-06-04T11:56:32.892" v="6999"/>
          <ac:spMkLst>
            <pc:docMk/>
            <pc:sldMk cId="1443789472" sldId="230717696"/>
            <ac:spMk id="15" creationId="{94C0DEDE-DF4B-4178-BAD9-E38B4A36EAEA}"/>
          </ac:spMkLst>
        </pc:spChg>
        <pc:spChg chg="add del mod">
          <ac:chgData name="Manal El Bakkouri" userId="8b130982-2e3f-4164-b881-fd3a2e4b2453" providerId="ADAL" clId="{4457FA57-250B-44AC-8655-05D46C5A3D8A}" dt="2023-06-04T11:56:32.892" v="6999"/>
          <ac:spMkLst>
            <pc:docMk/>
            <pc:sldMk cId="1443789472" sldId="230717696"/>
            <ac:spMk id="16" creationId="{E76EAE53-64F4-4719-8E4C-55BF6E80467D}"/>
          </ac:spMkLst>
        </pc:spChg>
        <pc:spChg chg="add del mod">
          <ac:chgData name="Manal El Bakkouri" userId="8b130982-2e3f-4164-b881-fd3a2e4b2453" providerId="ADAL" clId="{4457FA57-250B-44AC-8655-05D46C5A3D8A}" dt="2023-06-04T11:56:32.892" v="6999"/>
          <ac:spMkLst>
            <pc:docMk/>
            <pc:sldMk cId="1443789472" sldId="230717696"/>
            <ac:spMk id="17" creationId="{F7578338-0186-47B3-95C4-B77398077651}"/>
          </ac:spMkLst>
        </pc:spChg>
        <pc:spChg chg="add del mod">
          <ac:chgData name="Manal El Bakkouri" userId="8b130982-2e3f-4164-b881-fd3a2e4b2453" providerId="ADAL" clId="{4457FA57-250B-44AC-8655-05D46C5A3D8A}" dt="2023-06-04T11:56:32.892" v="6999"/>
          <ac:spMkLst>
            <pc:docMk/>
            <pc:sldMk cId="1443789472" sldId="230717696"/>
            <ac:spMk id="18" creationId="{BAF858AD-577A-4532-A3B4-DC5E0EB24ABD}"/>
          </ac:spMkLst>
        </pc:spChg>
        <pc:spChg chg="add del mod">
          <ac:chgData name="Manal El Bakkouri" userId="8b130982-2e3f-4164-b881-fd3a2e4b2453" providerId="ADAL" clId="{4457FA57-250B-44AC-8655-05D46C5A3D8A}" dt="2023-06-04T11:56:32.892" v="6999"/>
          <ac:spMkLst>
            <pc:docMk/>
            <pc:sldMk cId="1443789472" sldId="230717696"/>
            <ac:spMk id="19" creationId="{25A67F17-E0A1-45F0-9CE4-E95D90085550}"/>
          </ac:spMkLst>
        </pc:spChg>
        <pc:spChg chg="add del mod">
          <ac:chgData name="Manal El Bakkouri" userId="8b130982-2e3f-4164-b881-fd3a2e4b2453" providerId="ADAL" clId="{4457FA57-250B-44AC-8655-05D46C5A3D8A}" dt="2023-06-04T11:56:32.892" v="6999"/>
          <ac:spMkLst>
            <pc:docMk/>
            <pc:sldMk cId="1443789472" sldId="230717696"/>
            <ac:spMk id="20" creationId="{56E47A20-2CA1-462B-883C-217B90FD216F}"/>
          </ac:spMkLst>
        </pc:spChg>
        <pc:spChg chg="add del mod">
          <ac:chgData name="Manal El Bakkouri" userId="8b130982-2e3f-4164-b881-fd3a2e4b2453" providerId="ADAL" clId="{4457FA57-250B-44AC-8655-05D46C5A3D8A}" dt="2023-06-04T11:56:32.892" v="6999"/>
          <ac:spMkLst>
            <pc:docMk/>
            <pc:sldMk cId="1443789472" sldId="230717696"/>
            <ac:spMk id="21" creationId="{38833601-B01C-4347-B648-94442C67A11C}"/>
          </ac:spMkLst>
        </pc:spChg>
        <pc:spChg chg="add del mod">
          <ac:chgData name="Manal El Bakkouri" userId="8b130982-2e3f-4164-b881-fd3a2e4b2453" providerId="ADAL" clId="{4457FA57-250B-44AC-8655-05D46C5A3D8A}" dt="2023-06-04T11:56:32.892" v="6999"/>
          <ac:spMkLst>
            <pc:docMk/>
            <pc:sldMk cId="1443789472" sldId="230717696"/>
            <ac:spMk id="22" creationId="{31D52B6E-AD6A-416F-B370-49FB600E82C8}"/>
          </ac:spMkLst>
        </pc:spChg>
        <pc:spChg chg="add del mod">
          <ac:chgData name="Manal El Bakkouri" userId="8b130982-2e3f-4164-b881-fd3a2e4b2453" providerId="ADAL" clId="{4457FA57-250B-44AC-8655-05D46C5A3D8A}" dt="2023-06-04T11:56:32.892" v="6999"/>
          <ac:spMkLst>
            <pc:docMk/>
            <pc:sldMk cId="1443789472" sldId="230717696"/>
            <ac:spMk id="23" creationId="{DB2B95CC-48DE-4819-B3B9-5EE43EA4E706}"/>
          </ac:spMkLst>
        </pc:spChg>
        <pc:spChg chg="add del mod">
          <ac:chgData name="Manal El Bakkouri" userId="8b130982-2e3f-4164-b881-fd3a2e4b2453" providerId="ADAL" clId="{4457FA57-250B-44AC-8655-05D46C5A3D8A}" dt="2023-06-04T11:56:32.892" v="6999"/>
          <ac:spMkLst>
            <pc:docMk/>
            <pc:sldMk cId="1443789472" sldId="230717696"/>
            <ac:spMk id="24" creationId="{71948837-7148-425C-958D-3043B0DAD002}"/>
          </ac:spMkLst>
        </pc:spChg>
        <pc:spChg chg="add del mod">
          <ac:chgData name="Manal El Bakkouri" userId="8b130982-2e3f-4164-b881-fd3a2e4b2453" providerId="ADAL" clId="{4457FA57-250B-44AC-8655-05D46C5A3D8A}" dt="2023-06-04T11:56:32.892" v="6999"/>
          <ac:spMkLst>
            <pc:docMk/>
            <pc:sldMk cId="1443789472" sldId="230717696"/>
            <ac:spMk id="25" creationId="{E36C488F-EA95-42DF-9DD9-BC7A6F75779D}"/>
          </ac:spMkLst>
        </pc:spChg>
        <pc:spChg chg="add del mod">
          <ac:chgData name="Manal El Bakkouri" userId="8b130982-2e3f-4164-b881-fd3a2e4b2453" providerId="ADAL" clId="{4457FA57-250B-44AC-8655-05D46C5A3D8A}" dt="2023-06-04T11:56:32.892" v="6999"/>
          <ac:spMkLst>
            <pc:docMk/>
            <pc:sldMk cId="1443789472" sldId="230717696"/>
            <ac:spMk id="26" creationId="{1C5DC0F4-1806-48ED-BE2C-6445393331BA}"/>
          </ac:spMkLst>
        </pc:spChg>
        <pc:spChg chg="add del mod">
          <ac:chgData name="Manal El Bakkouri" userId="8b130982-2e3f-4164-b881-fd3a2e4b2453" providerId="ADAL" clId="{4457FA57-250B-44AC-8655-05D46C5A3D8A}" dt="2023-06-04T11:56:32.892" v="6999"/>
          <ac:spMkLst>
            <pc:docMk/>
            <pc:sldMk cId="1443789472" sldId="230717696"/>
            <ac:spMk id="27" creationId="{F0617BC0-D3E2-42B8-8203-C594C958E2E9}"/>
          </ac:spMkLst>
        </pc:spChg>
        <pc:spChg chg="add del mod">
          <ac:chgData name="Manal El Bakkouri" userId="8b130982-2e3f-4164-b881-fd3a2e4b2453" providerId="ADAL" clId="{4457FA57-250B-44AC-8655-05D46C5A3D8A}" dt="2023-06-04T11:56:32.892" v="6999"/>
          <ac:spMkLst>
            <pc:docMk/>
            <pc:sldMk cId="1443789472" sldId="230717696"/>
            <ac:spMk id="28" creationId="{9D2E3420-3C19-40CB-AAD3-F71038DC86C6}"/>
          </ac:spMkLst>
        </pc:spChg>
        <pc:spChg chg="add del mod">
          <ac:chgData name="Manal El Bakkouri" userId="8b130982-2e3f-4164-b881-fd3a2e4b2453" providerId="ADAL" clId="{4457FA57-250B-44AC-8655-05D46C5A3D8A}" dt="2023-06-04T11:56:32.892" v="6999"/>
          <ac:spMkLst>
            <pc:docMk/>
            <pc:sldMk cId="1443789472" sldId="230717696"/>
            <ac:spMk id="29" creationId="{B1AC23B1-41E2-4B62-A7D3-AD1BB7652FA0}"/>
          </ac:spMkLst>
        </pc:spChg>
        <pc:spChg chg="add del mod">
          <ac:chgData name="Manal El Bakkouri" userId="8b130982-2e3f-4164-b881-fd3a2e4b2453" providerId="ADAL" clId="{4457FA57-250B-44AC-8655-05D46C5A3D8A}" dt="2023-06-04T11:56:32.892" v="6999"/>
          <ac:spMkLst>
            <pc:docMk/>
            <pc:sldMk cId="1443789472" sldId="230717696"/>
            <ac:spMk id="30" creationId="{D3CB5506-E934-4B48-93DA-505161370E03}"/>
          </ac:spMkLst>
        </pc:spChg>
        <pc:spChg chg="add del mod">
          <ac:chgData name="Manal El Bakkouri" userId="8b130982-2e3f-4164-b881-fd3a2e4b2453" providerId="ADAL" clId="{4457FA57-250B-44AC-8655-05D46C5A3D8A}" dt="2023-06-04T11:56:32.892" v="6999"/>
          <ac:spMkLst>
            <pc:docMk/>
            <pc:sldMk cId="1443789472" sldId="230717696"/>
            <ac:spMk id="31" creationId="{50F96894-946E-48B8-A939-9B29FEFB9FD3}"/>
          </ac:spMkLst>
        </pc:spChg>
        <pc:spChg chg="add del mod">
          <ac:chgData name="Manal El Bakkouri" userId="8b130982-2e3f-4164-b881-fd3a2e4b2453" providerId="ADAL" clId="{4457FA57-250B-44AC-8655-05D46C5A3D8A}" dt="2023-06-04T11:56:32.892" v="6999"/>
          <ac:spMkLst>
            <pc:docMk/>
            <pc:sldMk cId="1443789472" sldId="230717696"/>
            <ac:spMk id="32" creationId="{F9A53101-902F-413F-917B-65BC9F88BE31}"/>
          </ac:spMkLst>
        </pc:spChg>
        <pc:spChg chg="add del mod">
          <ac:chgData name="Manal El Bakkouri" userId="8b130982-2e3f-4164-b881-fd3a2e4b2453" providerId="ADAL" clId="{4457FA57-250B-44AC-8655-05D46C5A3D8A}" dt="2023-06-04T11:56:32.892" v="6999"/>
          <ac:spMkLst>
            <pc:docMk/>
            <pc:sldMk cId="1443789472" sldId="230717696"/>
            <ac:spMk id="33" creationId="{459194A5-3108-4A34-A662-034FE5D5CA19}"/>
          </ac:spMkLst>
        </pc:spChg>
        <pc:spChg chg="add del mod">
          <ac:chgData name="Manal El Bakkouri" userId="8b130982-2e3f-4164-b881-fd3a2e4b2453" providerId="ADAL" clId="{4457FA57-250B-44AC-8655-05D46C5A3D8A}" dt="2023-06-04T11:56:32.892" v="6999"/>
          <ac:spMkLst>
            <pc:docMk/>
            <pc:sldMk cId="1443789472" sldId="230717696"/>
            <ac:spMk id="34" creationId="{62A74DF4-AD7A-466A-B760-FB378D06B5D6}"/>
          </ac:spMkLst>
        </pc:spChg>
        <pc:spChg chg="add del mod">
          <ac:chgData name="Manal El Bakkouri" userId="8b130982-2e3f-4164-b881-fd3a2e4b2453" providerId="ADAL" clId="{4457FA57-250B-44AC-8655-05D46C5A3D8A}" dt="2023-06-04T11:56:32.892" v="6999"/>
          <ac:spMkLst>
            <pc:docMk/>
            <pc:sldMk cId="1443789472" sldId="230717696"/>
            <ac:spMk id="35" creationId="{F2DC3125-6DDF-445D-A18F-F0C5C20498B4}"/>
          </ac:spMkLst>
        </pc:spChg>
        <pc:spChg chg="add del mod">
          <ac:chgData name="Manal El Bakkouri" userId="8b130982-2e3f-4164-b881-fd3a2e4b2453" providerId="ADAL" clId="{4457FA57-250B-44AC-8655-05D46C5A3D8A}" dt="2023-06-04T11:56:32.892" v="6999"/>
          <ac:spMkLst>
            <pc:docMk/>
            <pc:sldMk cId="1443789472" sldId="230717696"/>
            <ac:spMk id="36" creationId="{3D7ACB0E-6D60-405E-96E3-900FD95DFE7C}"/>
          </ac:spMkLst>
        </pc:spChg>
        <pc:spChg chg="add del mod">
          <ac:chgData name="Manal El Bakkouri" userId="8b130982-2e3f-4164-b881-fd3a2e4b2453" providerId="ADAL" clId="{4457FA57-250B-44AC-8655-05D46C5A3D8A}" dt="2023-06-04T11:56:32.892" v="6999"/>
          <ac:spMkLst>
            <pc:docMk/>
            <pc:sldMk cId="1443789472" sldId="230717696"/>
            <ac:spMk id="37" creationId="{530C19CE-ABA4-42A3-93BC-2441F1853EF1}"/>
          </ac:spMkLst>
        </pc:spChg>
        <pc:spChg chg="add del mod">
          <ac:chgData name="Manal El Bakkouri" userId="8b130982-2e3f-4164-b881-fd3a2e4b2453" providerId="ADAL" clId="{4457FA57-250B-44AC-8655-05D46C5A3D8A}" dt="2023-06-04T11:56:32.892" v="6999"/>
          <ac:spMkLst>
            <pc:docMk/>
            <pc:sldMk cId="1443789472" sldId="230717696"/>
            <ac:spMk id="38" creationId="{05E002CD-6544-4971-B6C3-E61D55C2E4B2}"/>
          </ac:spMkLst>
        </pc:spChg>
        <pc:spChg chg="add del mod">
          <ac:chgData name="Manal El Bakkouri" userId="8b130982-2e3f-4164-b881-fd3a2e4b2453" providerId="ADAL" clId="{4457FA57-250B-44AC-8655-05D46C5A3D8A}" dt="2023-06-04T11:56:32.892" v="6999"/>
          <ac:spMkLst>
            <pc:docMk/>
            <pc:sldMk cId="1443789472" sldId="230717696"/>
            <ac:spMk id="39" creationId="{97D71D25-32A0-4A03-BE56-6153E5B7AC7A}"/>
          </ac:spMkLst>
        </pc:spChg>
        <pc:spChg chg="add del mod">
          <ac:chgData name="Manal El Bakkouri" userId="8b130982-2e3f-4164-b881-fd3a2e4b2453" providerId="ADAL" clId="{4457FA57-250B-44AC-8655-05D46C5A3D8A}" dt="2023-06-04T11:56:32.892" v="6999"/>
          <ac:spMkLst>
            <pc:docMk/>
            <pc:sldMk cId="1443789472" sldId="230717696"/>
            <ac:spMk id="40" creationId="{9A3E6349-15DB-4DA8-B638-862000A33C4C}"/>
          </ac:spMkLst>
        </pc:spChg>
        <pc:spChg chg="add del mod">
          <ac:chgData name="Manal El Bakkouri" userId="8b130982-2e3f-4164-b881-fd3a2e4b2453" providerId="ADAL" clId="{4457FA57-250B-44AC-8655-05D46C5A3D8A}" dt="2023-06-04T11:56:32.892" v="6999"/>
          <ac:spMkLst>
            <pc:docMk/>
            <pc:sldMk cId="1443789472" sldId="230717696"/>
            <ac:spMk id="41" creationId="{1794397D-6A3E-470E-BCC4-49F0C7380C4B}"/>
          </ac:spMkLst>
        </pc:spChg>
        <pc:spChg chg="add del mod">
          <ac:chgData name="Manal El Bakkouri" userId="8b130982-2e3f-4164-b881-fd3a2e4b2453" providerId="ADAL" clId="{4457FA57-250B-44AC-8655-05D46C5A3D8A}" dt="2023-06-04T11:56:32.892" v="6999"/>
          <ac:spMkLst>
            <pc:docMk/>
            <pc:sldMk cId="1443789472" sldId="230717696"/>
            <ac:spMk id="42" creationId="{37CDD3BD-472A-422D-A264-B9489FDB2CD8}"/>
          </ac:spMkLst>
        </pc:spChg>
        <pc:spChg chg="add del mod">
          <ac:chgData name="Manal El Bakkouri" userId="8b130982-2e3f-4164-b881-fd3a2e4b2453" providerId="ADAL" clId="{4457FA57-250B-44AC-8655-05D46C5A3D8A}" dt="2023-06-04T11:56:32.892" v="6999"/>
          <ac:spMkLst>
            <pc:docMk/>
            <pc:sldMk cId="1443789472" sldId="230717696"/>
            <ac:spMk id="43" creationId="{5CF8AC77-0BBB-432D-A375-C6DF27A72443}"/>
          </ac:spMkLst>
        </pc:spChg>
        <pc:spChg chg="add del mod">
          <ac:chgData name="Manal El Bakkouri" userId="8b130982-2e3f-4164-b881-fd3a2e4b2453" providerId="ADAL" clId="{4457FA57-250B-44AC-8655-05D46C5A3D8A}" dt="2023-06-04T11:56:32.892" v="6999"/>
          <ac:spMkLst>
            <pc:docMk/>
            <pc:sldMk cId="1443789472" sldId="230717696"/>
            <ac:spMk id="44" creationId="{767A6265-B7E6-4C8C-B564-1A02EDF337EF}"/>
          </ac:spMkLst>
        </pc:spChg>
        <pc:spChg chg="add del mod">
          <ac:chgData name="Manal El Bakkouri" userId="8b130982-2e3f-4164-b881-fd3a2e4b2453" providerId="ADAL" clId="{4457FA57-250B-44AC-8655-05D46C5A3D8A}" dt="2023-06-04T11:56:32.892" v="6999"/>
          <ac:spMkLst>
            <pc:docMk/>
            <pc:sldMk cId="1443789472" sldId="230717696"/>
            <ac:spMk id="45" creationId="{67EB6BCA-17FB-4335-8609-281DE3096A3D}"/>
          </ac:spMkLst>
        </pc:spChg>
        <pc:spChg chg="add del mod">
          <ac:chgData name="Manal El Bakkouri" userId="8b130982-2e3f-4164-b881-fd3a2e4b2453" providerId="ADAL" clId="{4457FA57-250B-44AC-8655-05D46C5A3D8A}" dt="2023-06-04T11:56:32.892" v="6999"/>
          <ac:spMkLst>
            <pc:docMk/>
            <pc:sldMk cId="1443789472" sldId="230717696"/>
            <ac:spMk id="46" creationId="{339B78B2-BDFA-4A20-AFD5-B304B4532FBE}"/>
          </ac:spMkLst>
        </pc:spChg>
        <pc:spChg chg="add del mod">
          <ac:chgData name="Manal El Bakkouri" userId="8b130982-2e3f-4164-b881-fd3a2e4b2453" providerId="ADAL" clId="{4457FA57-250B-44AC-8655-05D46C5A3D8A}" dt="2023-06-04T11:56:32.892" v="6999"/>
          <ac:spMkLst>
            <pc:docMk/>
            <pc:sldMk cId="1443789472" sldId="230717696"/>
            <ac:spMk id="47" creationId="{33FC4CA5-D166-411C-8878-F639A72CA6C9}"/>
          </ac:spMkLst>
        </pc:spChg>
        <pc:spChg chg="add del mod">
          <ac:chgData name="Manal El Bakkouri" userId="8b130982-2e3f-4164-b881-fd3a2e4b2453" providerId="ADAL" clId="{4457FA57-250B-44AC-8655-05D46C5A3D8A}" dt="2023-06-04T11:56:32.892" v="6999"/>
          <ac:spMkLst>
            <pc:docMk/>
            <pc:sldMk cId="1443789472" sldId="230717696"/>
            <ac:spMk id="48" creationId="{9893ED7B-C870-4950-A2BE-74B8ECF4B0F9}"/>
          </ac:spMkLst>
        </pc:spChg>
        <pc:spChg chg="add del mod">
          <ac:chgData name="Manal El Bakkouri" userId="8b130982-2e3f-4164-b881-fd3a2e4b2453" providerId="ADAL" clId="{4457FA57-250B-44AC-8655-05D46C5A3D8A}" dt="2023-06-04T11:56:32.892" v="6999"/>
          <ac:spMkLst>
            <pc:docMk/>
            <pc:sldMk cId="1443789472" sldId="230717696"/>
            <ac:spMk id="49" creationId="{696161D5-490D-4343-A1D4-DE04F0C15305}"/>
          </ac:spMkLst>
        </pc:spChg>
        <pc:spChg chg="add del mod">
          <ac:chgData name="Manal El Bakkouri" userId="8b130982-2e3f-4164-b881-fd3a2e4b2453" providerId="ADAL" clId="{4457FA57-250B-44AC-8655-05D46C5A3D8A}" dt="2023-06-04T11:56:32.892" v="6999"/>
          <ac:spMkLst>
            <pc:docMk/>
            <pc:sldMk cId="1443789472" sldId="230717696"/>
            <ac:spMk id="50" creationId="{7DB5763D-6D5A-4E76-A673-6A475397AEE2}"/>
          </ac:spMkLst>
        </pc:spChg>
        <pc:spChg chg="add del mod">
          <ac:chgData name="Manal El Bakkouri" userId="8b130982-2e3f-4164-b881-fd3a2e4b2453" providerId="ADAL" clId="{4457FA57-250B-44AC-8655-05D46C5A3D8A}" dt="2023-06-04T11:56:32.892" v="6999"/>
          <ac:spMkLst>
            <pc:docMk/>
            <pc:sldMk cId="1443789472" sldId="230717696"/>
            <ac:spMk id="51" creationId="{21D2C651-C6E3-4D8C-9FA5-EB59BFB14FEB}"/>
          </ac:spMkLst>
        </pc:spChg>
        <pc:spChg chg="add del mod">
          <ac:chgData name="Manal El Bakkouri" userId="8b130982-2e3f-4164-b881-fd3a2e4b2453" providerId="ADAL" clId="{4457FA57-250B-44AC-8655-05D46C5A3D8A}" dt="2023-06-04T11:56:32.892" v="6999"/>
          <ac:spMkLst>
            <pc:docMk/>
            <pc:sldMk cId="1443789472" sldId="230717696"/>
            <ac:spMk id="52" creationId="{F0279BE5-5EF8-4C4E-BC03-26AFF0B48DC5}"/>
          </ac:spMkLst>
        </pc:spChg>
        <pc:spChg chg="add del mod">
          <ac:chgData name="Manal El Bakkouri" userId="8b130982-2e3f-4164-b881-fd3a2e4b2453" providerId="ADAL" clId="{4457FA57-250B-44AC-8655-05D46C5A3D8A}" dt="2023-06-04T11:56:32.892" v="6999"/>
          <ac:spMkLst>
            <pc:docMk/>
            <pc:sldMk cId="1443789472" sldId="230717696"/>
            <ac:spMk id="53" creationId="{AE5CD383-A658-456E-8745-E327B6C14E2C}"/>
          </ac:spMkLst>
        </pc:spChg>
        <pc:spChg chg="add del mod">
          <ac:chgData name="Manal El Bakkouri" userId="8b130982-2e3f-4164-b881-fd3a2e4b2453" providerId="ADAL" clId="{4457FA57-250B-44AC-8655-05D46C5A3D8A}" dt="2023-06-04T11:56:32.892" v="6999"/>
          <ac:spMkLst>
            <pc:docMk/>
            <pc:sldMk cId="1443789472" sldId="230717696"/>
            <ac:spMk id="54" creationId="{886C4A21-C0EC-4171-8CDB-0FF9D22A915B}"/>
          </ac:spMkLst>
        </pc:spChg>
        <pc:spChg chg="add del mod">
          <ac:chgData name="Manal El Bakkouri" userId="8b130982-2e3f-4164-b881-fd3a2e4b2453" providerId="ADAL" clId="{4457FA57-250B-44AC-8655-05D46C5A3D8A}" dt="2023-06-04T11:56:32.892" v="6999"/>
          <ac:spMkLst>
            <pc:docMk/>
            <pc:sldMk cId="1443789472" sldId="230717696"/>
            <ac:spMk id="55" creationId="{EEE94D43-B7A2-47A0-9D4E-9CEAA2BE9297}"/>
          </ac:spMkLst>
        </pc:spChg>
        <pc:spChg chg="add del mod">
          <ac:chgData name="Manal El Bakkouri" userId="8b130982-2e3f-4164-b881-fd3a2e4b2453" providerId="ADAL" clId="{4457FA57-250B-44AC-8655-05D46C5A3D8A}" dt="2023-06-04T11:56:32.892" v="6999"/>
          <ac:spMkLst>
            <pc:docMk/>
            <pc:sldMk cId="1443789472" sldId="230717696"/>
            <ac:spMk id="56" creationId="{95A901A5-331A-4163-A22C-C224E732D3A6}"/>
          </ac:spMkLst>
        </pc:spChg>
        <pc:spChg chg="add del mod">
          <ac:chgData name="Manal El Bakkouri" userId="8b130982-2e3f-4164-b881-fd3a2e4b2453" providerId="ADAL" clId="{4457FA57-250B-44AC-8655-05D46C5A3D8A}" dt="2023-06-04T11:56:32.892" v="6999"/>
          <ac:spMkLst>
            <pc:docMk/>
            <pc:sldMk cId="1443789472" sldId="230717696"/>
            <ac:spMk id="57" creationId="{8C329C15-5D48-4189-B6FC-7F49232C1643}"/>
          </ac:spMkLst>
        </pc:spChg>
        <pc:spChg chg="add del mod">
          <ac:chgData name="Manal El Bakkouri" userId="8b130982-2e3f-4164-b881-fd3a2e4b2453" providerId="ADAL" clId="{4457FA57-250B-44AC-8655-05D46C5A3D8A}" dt="2023-06-04T11:56:32.892" v="6999"/>
          <ac:spMkLst>
            <pc:docMk/>
            <pc:sldMk cId="1443789472" sldId="230717696"/>
            <ac:spMk id="58" creationId="{7EFFFADB-41F8-4E4C-B803-1AC9CB83270A}"/>
          </ac:spMkLst>
        </pc:spChg>
        <pc:spChg chg="add del mod">
          <ac:chgData name="Manal El Bakkouri" userId="8b130982-2e3f-4164-b881-fd3a2e4b2453" providerId="ADAL" clId="{4457FA57-250B-44AC-8655-05D46C5A3D8A}" dt="2023-06-04T11:56:32.892" v="6999"/>
          <ac:spMkLst>
            <pc:docMk/>
            <pc:sldMk cId="1443789472" sldId="230717696"/>
            <ac:spMk id="59" creationId="{27AC8EDA-2346-4FDE-8C13-02848E5ACFC3}"/>
          </ac:spMkLst>
        </pc:spChg>
        <pc:spChg chg="add del mod">
          <ac:chgData name="Manal El Bakkouri" userId="8b130982-2e3f-4164-b881-fd3a2e4b2453" providerId="ADAL" clId="{4457FA57-250B-44AC-8655-05D46C5A3D8A}" dt="2023-06-04T11:56:32.892" v="6999"/>
          <ac:spMkLst>
            <pc:docMk/>
            <pc:sldMk cId="1443789472" sldId="230717696"/>
            <ac:spMk id="60" creationId="{380A1950-DF49-458C-A105-18E6B6601ABA}"/>
          </ac:spMkLst>
        </pc:spChg>
        <pc:spChg chg="add del mod">
          <ac:chgData name="Manal El Bakkouri" userId="8b130982-2e3f-4164-b881-fd3a2e4b2453" providerId="ADAL" clId="{4457FA57-250B-44AC-8655-05D46C5A3D8A}" dt="2023-06-04T11:56:32.892" v="6999"/>
          <ac:spMkLst>
            <pc:docMk/>
            <pc:sldMk cId="1443789472" sldId="230717696"/>
            <ac:spMk id="61" creationId="{C8914EA9-0296-46E0-8344-FA163CCFA5A3}"/>
          </ac:spMkLst>
        </pc:spChg>
        <pc:spChg chg="add del mod">
          <ac:chgData name="Manal El Bakkouri" userId="8b130982-2e3f-4164-b881-fd3a2e4b2453" providerId="ADAL" clId="{4457FA57-250B-44AC-8655-05D46C5A3D8A}" dt="2023-06-04T11:56:32.892" v="6999"/>
          <ac:spMkLst>
            <pc:docMk/>
            <pc:sldMk cId="1443789472" sldId="230717696"/>
            <ac:spMk id="62" creationId="{FA5C66C2-339E-457A-B0B5-8578F5889A53}"/>
          </ac:spMkLst>
        </pc:spChg>
        <pc:spChg chg="add del mod">
          <ac:chgData name="Manal El Bakkouri" userId="8b130982-2e3f-4164-b881-fd3a2e4b2453" providerId="ADAL" clId="{4457FA57-250B-44AC-8655-05D46C5A3D8A}" dt="2023-06-04T11:56:32.892" v="6999"/>
          <ac:spMkLst>
            <pc:docMk/>
            <pc:sldMk cId="1443789472" sldId="230717696"/>
            <ac:spMk id="63" creationId="{DEDD1A88-88EF-4F2D-BFF2-D5FF44A5F559}"/>
          </ac:spMkLst>
        </pc:spChg>
        <pc:spChg chg="add del mod">
          <ac:chgData name="Manal El Bakkouri" userId="8b130982-2e3f-4164-b881-fd3a2e4b2453" providerId="ADAL" clId="{4457FA57-250B-44AC-8655-05D46C5A3D8A}" dt="2023-06-04T11:56:32.892" v="6999"/>
          <ac:spMkLst>
            <pc:docMk/>
            <pc:sldMk cId="1443789472" sldId="230717696"/>
            <ac:spMk id="64" creationId="{3E5DADC6-724A-40EA-AA37-6FBE2B2DF137}"/>
          </ac:spMkLst>
        </pc:spChg>
        <pc:spChg chg="add del mod">
          <ac:chgData name="Manal El Bakkouri" userId="8b130982-2e3f-4164-b881-fd3a2e4b2453" providerId="ADAL" clId="{4457FA57-250B-44AC-8655-05D46C5A3D8A}" dt="2023-06-04T11:56:32.892" v="6999"/>
          <ac:spMkLst>
            <pc:docMk/>
            <pc:sldMk cId="1443789472" sldId="230717696"/>
            <ac:spMk id="65" creationId="{110FEE9A-F0BF-41E9-B683-0D28201E4AE6}"/>
          </ac:spMkLst>
        </pc:spChg>
        <pc:spChg chg="add del mod">
          <ac:chgData name="Manal El Bakkouri" userId="8b130982-2e3f-4164-b881-fd3a2e4b2453" providerId="ADAL" clId="{4457FA57-250B-44AC-8655-05D46C5A3D8A}" dt="2023-06-04T11:56:32.892" v="6999"/>
          <ac:spMkLst>
            <pc:docMk/>
            <pc:sldMk cId="1443789472" sldId="230717696"/>
            <ac:spMk id="66" creationId="{EE8FC57E-3A6E-4ECD-B5B2-4CB7420ED3E2}"/>
          </ac:spMkLst>
        </pc:spChg>
        <pc:spChg chg="add del mod">
          <ac:chgData name="Manal El Bakkouri" userId="8b130982-2e3f-4164-b881-fd3a2e4b2453" providerId="ADAL" clId="{4457FA57-250B-44AC-8655-05D46C5A3D8A}" dt="2023-06-04T11:56:32.892" v="6999"/>
          <ac:spMkLst>
            <pc:docMk/>
            <pc:sldMk cId="1443789472" sldId="230717696"/>
            <ac:spMk id="67" creationId="{2CCCFBB0-4403-4D33-A83B-DECA6C0EE6B7}"/>
          </ac:spMkLst>
        </pc:spChg>
        <pc:spChg chg="add del mod">
          <ac:chgData name="Manal El Bakkouri" userId="8b130982-2e3f-4164-b881-fd3a2e4b2453" providerId="ADAL" clId="{4457FA57-250B-44AC-8655-05D46C5A3D8A}" dt="2023-06-04T11:56:32.892" v="6999"/>
          <ac:spMkLst>
            <pc:docMk/>
            <pc:sldMk cId="1443789472" sldId="230717696"/>
            <ac:spMk id="68" creationId="{F3519935-A8E2-4FF1-9454-E9F5571FD733}"/>
          </ac:spMkLst>
        </pc:spChg>
        <pc:spChg chg="add del mod">
          <ac:chgData name="Manal El Bakkouri" userId="8b130982-2e3f-4164-b881-fd3a2e4b2453" providerId="ADAL" clId="{4457FA57-250B-44AC-8655-05D46C5A3D8A}" dt="2023-06-04T11:56:32.892" v="6999"/>
          <ac:spMkLst>
            <pc:docMk/>
            <pc:sldMk cId="1443789472" sldId="230717696"/>
            <ac:spMk id="69" creationId="{D358DA3B-1FF9-478C-8164-6C7B8E751237}"/>
          </ac:spMkLst>
        </pc:spChg>
        <pc:spChg chg="add del mod">
          <ac:chgData name="Manal El Bakkouri" userId="8b130982-2e3f-4164-b881-fd3a2e4b2453" providerId="ADAL" clId="{4457FA57-250B-44AC-8655-05D46C5A3D8A}" dt="2023-06-04T11:56:32.892" v="6999"/>
          <ac:spMkLst>
            <pc:docMk/>
            <pc:sldMk cId="1443789472" sldId="230717696"/>
            <ac:spMk id="70" creationId="{D1C2B588-CB35-4125-816C-8E2BECAC3B7D}"/>
          </ac:spMkLst>
        </pc:spChg>
        <pc:spChg chg="add del mod">
          <ac:chgData name="Manal El Bakkouri" userId="8b130982-2e3f-4164-b881-fd3a2e4b2453" providerId="ADAL" clId="{4457FA57-250B-44AC-8655-05D46C5A3D8A}" dt="2023-06-04T11:56:32.892" v="6999"/>
          <ac:spMkLst>
            <pc:docMk/>
            <pc:sldMk cId="1443789472" sldId="230717696"/>
            <ac:spMk id="71" creationId="{1B73D457-8376-4BB9-BE77-5BE386FFBB33}"/>
          </ac:spMkLst>
        </pc:spChg>
        <pc:spChg chg="add del mod">
          <ac:chgData name="Manal El Bakkouri" userId="8b130982-2e3f-4164-b881-fd3a2e4b2453" providerId="ADAL" clId="{4457FA57-250B-44AC-8655-05D46C5A3D8A}" dt="2023-06-04T11:56:32.892" v="6999"/>
          <ac:spMkLst>
            <pc:docMk/>
            <pc:sldMk cId="1443789472" sldId="230717696"/>
            <ac:spMk id="72" creationId="{5BFF95A6-4606-4134-98B0-419890475A4C}"/>
          </ac:spMkLst>
        </pc:spChg>
        <pc:spChg chg="add del mod">
          <ac:chgData name="Manal El Bakkouri" userId="8b130982-2e3f-4164-b881-fd3a2e4b2453" providerId="ADAL" clId="{4457FA57-250B-44AC-8655-05D46C5A3D8A}" dt="2023-06-04T11:56:32.892" v="6999"/>
          <ac:spMkLst>
            <pc:docMk/>
            <pc:sldMk cId="1443789472" sldId="230717696"/>
            <ac:spMk id="73" creationId="{5B07C054-E4FA-419A-AAA5-095A62B80ADD}"/>
          </ac:spMkLst>
        </pc:spChg>
        <pc:spChg chg="add del mod">
          <ac:chgData name="Manal El Bakkouri" userId="8b130982-2e3f-4164-b881-fd3a2e4b2453" providerId="ADAL" clId="{4457FA57-250B-44AC-8655-05D46C5A3D8A}" dt="2023-06-04T11:56:32.892" v="6999"/>
          <ac:spMkLst>
            <pc:docMk/>
            <pc:sldMk cId="1443789472" sldId="230717696"/>
            <ac:spMk id="74" creationId="{B38CF581-F07B-42D6-A332-9064AC6E7EDE}"/>
          </ac:spMkLst>
        </pc:spChg>
        <pc:spChg chg="add del mod">
          <ac:chgData name="Manal El Bakkouri" userId="8b130982-2e3f-4164-b881-fd3a2e4b2453" providerId="ADAL" clId="{4457FA57-250B-44AC-8655-05D46C5A3D8A}" dt="2023-06-04T11:56:32.892" v="6999"/>
          <ac:spMkLst>
            <pc:docMk/>
            <pc:sldMk cId="1443789472" sldId="230717696"/>
            <ac:spMk id="75" creationId="{81FB87E3-F35D-4558-A754-8857FB933840}"/>
          </ac:spMkLst>
        </pc:spChg>
        <pc:spChg chg="add del mod">
          <ac:chgData name="Manal El Bakkouri" userId="8b130982-2e3f-4164-b881-fd3a2e4b2453" providerId="ADAL" clId="{4457FA57-250B-44AC-8655-05D46C5A3D8A}" dt="2023-06-04T11:56:32.892" v="6999"/>
          <ac:spMkLst>
            <pc:docMk/>
            <pc:sldMk cId="1443789472" sldId="230717696"/>
            <ac:spMk id="76" creationId="{5B8CB3E3-83B0-4ED0-9224-37663A67DE7C}"/>
          </ac:spMkLst>
        </pc:spChg>
        <pc:spChg chg="add del mod">
          <ac:chgData name="Manal El Bakkouri" userId="8b130982-2e3f-4164-b881-fd3a2e4b2453" providerId="ADAL" clId="{4457FA57-250B-44AC-8655-05D46C5A3D8A}" dt="2023-06-04T11:56:32.892" v="6999"/>
          <ac:spMkLst>
            <pc:docMk/>
            <pc:sldMk cId="1443789472" sldId="230717696"/>
            <ac:spMk id="77" creationId="{9C2BA3B8-6FC0-43B9-8EB9-C32CFAF818FF}"/>
          </ac:spMkLst>
        </pc:spChg>
        <pc:spChg chg="add del mod">
          <ac:chgData name="Manal El Bakkouri" userId="8b130982-2e3f-4164-b881-fd3a2e4b2453" providerId="ADAL" clId="{4457FA57-250B-44AC-8655-05D46C5A3D8A}" dt="2023-06-04T11:56:32.892" v="6999"/>
          <ac:spMkLst>
            <pc:docMk/>
            <pc:sldMk cId="1443789472" sldId="230717696"/>
            <ac:spMk id="78" creationId="{385CBAFE-E090-4DD9-BB40-AD6FEEA7E9C3}"/>
          </ac:spMkLst>
        </pc:spChg>
        <pc:spChg chg="add del mod">
          <ac:chgData name="Manal El Bakkouri" userId="8b130982-2e3f-4164-b881-fd3a2e4b2453" providerId="ADAL" clId="{4457FA57-250B-44AC-8655-05D46C5A3D8A}" dt="2023-06-04T11:56:32.892" v="6999"/>
          <ac:spMkLst>
            <pc:docMk/>
            <pc:sldMk cId="1443789472" sldId="230717696"/>
            <ac:spMk id="79" creationId="{23410AF4-F1AE-43FB-8995-838FC03E1330}"/>
          </ac:spMkLst>
        </pc:spChg>
        <pc:spChg chg="add del mod">
          <ac:chgData name="Manal El Bakkouri" userId="8b130982-2e3f-4164-b881-fd3a2e4b2453" providerId="ADAL" clId="{4457FA57-250B-44AC-8655-05D46C5A3D8A}" dt="2023-06-04T11:56:32.892" v="6999"/>
          <ac:spMkLst>
            <pc:docMk/>
            <pc:sldMk cId="1443789472" sldId="230717696"/>
            <ac:spMk id="80" creationId="{3BA36313-80C8-431F-B3E7-1C752C4BEA58}"/>
          </ac:spMkLst>
        </pc:spChg>
        <pc:spChg chg="add del mod">
          <ac:chgData name="Manal El Bakkouri" userId="8b130982-2e3f-4164-b881-fd3a2e4b2453" providerId="ADAL" clId="{4457FA57-250B-44AC-8655-05D46C5A3D8A}" dt="2023-06-04T11:56:32.892" v="6999"/>
          <ac:spMkLst>
            <pc:docMk/>
            <pc:sldMk cId="1443789472" sldId="230717696"/>
            <ac:spMk id="81" creationId="{F9A3980D-F3AA-4CDD-8D08-49923317CEBD}"/>
          </ac:spMkLst>
        </pc:spChg>
        <pc:spChg chg="add del mod">
          <ac:chgData name="Manal El Bakkouri" userId="8b130982-2e3f-4164-b881-fd3a2e4b2453" providerId="ADAL" clId="{4457FA57-250B-44AC-8655-05D46C5A3D8A}" dt="2023-06-04T11:56:32.892" v="6999"/>
          <ac:spMkLst>
            <pc:docMk/>
            <pc:sldMk cId="1443789472" sldId="230717696"/>
            <ac:spMk id="82" creationId="{5AC12C20-58E1-4769-B66B-908F751C8C0B}"/>
          </ac:spMkLst>
        </pc:spChg>
        <pc:spChg chg="add del mod">
          <ac:chgData name="Manal El Bakkouri" userId="8b130982-2e3f-4164-b881-fd3a2e4b2453" providerId="ADAL" clId="{4457FA57-250B-44AC-8655-05D46C5A3D8A}" dt="2023-06-04T11:56:32.892" v="6999"/>
          <ac:spMkLst>
            <pc:docMk/>
            <pc:sldMk cId="1443789472" sldId="230717696"/>
            <ac:spMk id="83" creationId="{864C9B63-5AFE-45A8-95CD-475123005390}"/>
          </ac:spMkLst>
        </pc:spChg>
        <pc:spChg chg="add del mod">
          <ac:chgData name="Manal El Bakkouri" userId="8b130982-2e3f-4164-b881-fd3a2e4b2453" providerId="ADAL" clId="{4457FA57-250B-44AC-8655-05D46C5A3D8A}" dt="2023-06-04T11:56:32.892" v="6999"/>
          <ac:spMkLst>
            <pc:docMk/>
            <pc:sldMk cId="1443789472" sldId="230717696"/>
            <ac:spMk id="84" creationId="{1F850B1F-7CA8-4520-996C-34C20CB07B5F}"/>
          </ac:spMkLst>
        </pc:spChg>
        <pc:spChg chg="add del mod">
          <ac:chgData name="Manal El Bakkouri" userId="8b130982-2e3f-4164-b881-fd3a2e4b2453" providerId="ADAL" clId="{4457FA57-250B-44AC-8655-05D46C5A3D8A}" dt="2023-06-04T11:56:32.892" v="6999"/>
          <ac:spMkLst>
            <pc:docMk/>
            <pc:sldMk cId="1443789472" sldId="230717696"/>
            <ac:spMk id="85" creationId="{7573C689-E304-44F1-8D23-A3E146FB3DF9}"/>
          </ac:spMkLst>
        </pc:spChg>
        <pc:spChg chg="add del mod">
          <ac:chgData name="Manal El Bakkouri" userId="8b130982-2e3f-4164-b881-fd3a2e4b2453" providerId="ADAL" clId="{4457FA57-250B-44AC-8655-05D46C5A3D8A}" dt="2023-06-04T11:56:32.892" v="6999"/>
          <ac:spMkLst>
            <pc:docMk/>
            <pc:sldMk cId="1443789472" sldId="230717696"/>
            <ac:spMk id="86" creationId="{AF1D6CBB-2E51-41A3-B9A9-AE4DAC8B17F0}"/>
          </ac:spMkLst>
        </pc:spChg>
        <pc:spChg chg="add del mod">
          <ac:chgData name="Manal El Bakkouri" userId="8b130982-2e3f-4164-b881-fd3a2e4b2453" providerId="ADAL" clId="{4457FA57-250B-44AC-8655-05D46C5A3D8A}" dt="2023-06-04T11:56:32.892" v="6999"/>
          <ac:spMkLst>
            <pc:docMk/>
            <pc:sldMk cId="1443789472" sldId="230717696"/>
            <ac:spMk id="87" creationId="{9615F741-9BE2-40FA-AA59-1F7AD2811C96}"/>
          </ac:spMkLst>
        </pc:spChg>
        <pc:spChg chg="add del mod">
          <ac:chgData name="Manal El Bakkouri" userId="8b130982-2e3f-4164-b881-fd3a2e4b2453" providerId="ADAL" clId="{4457FA57-250B-44AC-8655-05D46C5A3D8A}" dt="2023-06-04T11:56:32.892" v="6999"/>
          <ac:spMkLst>
            <pc:docMk/>
            <pc:sldMk cId="1443789472" sldId="230717696"/>
            <ac:spMk id="88" creationId="{057D99B0-5F9F-4770-ABFE-4FEC7FFBF73D}"/>
          </ac:spMkLst>
        </pc:spChg>
        <pc:spChg chg="add del mod">
          <ac:chgData name="Manal El Bakkouri" userId="8b130982-2e3f-4164-b881-fd3a2e4b2453" providerId="ADAL" clId="{4457FA57-250B-44AC-8655-05D46C5A3D8A}" dt="2023-06-04T11:56:32.892" v="6999"/>
          <ac:spMkLst>
            <pc:docMk/>
            <pc:sldMk cId="1443789472" sldId="230717696"/>
            <ac:spMk id="89" creationId="{5565E92A-AAF4-46A6-9E61-78C79A03DE37}"/>
          </ac:spMkLst>
        </pc:spChg>
        <pc:spChg chg="add del mod">
          <ac:chgData name="Manal El Bakkouri" userId="8b130982-2e3f-4164-b881-fd3a2e4b2453" providerId="ADAL" clId="{4457FA57-250B-44AC-8655-05D46C5A3D8A}" dt="2023-06-04T11:56:32.892" v="6999"/>
          <ac:spMkLst>
            <pc:docMk/>
            <pc:sldMk cId="1443789472" sldId="230717696"/>
            <ac:spMk id="90" creationId="{F810C7B7-1B97-4749-A54D-6550250FE18E}"/>
          </ac:spMkLst>
        </pc:spChg>
        <pc:spChg chg="add del mod">
          <ac:chgData name="Manal El Bakkouri" userId="8b130982-2e3f-4164-b881-fd3a2e4b2453" providerId="ADAL" clId="{4457FA57-250B-44AC-8655-05D46C5A3D8A}" dt="2023-06-04T11:56:32.892" v="6999"/>
          <ac:spMkLst>
            <pc:docMk/>
            <pc:sldMk cId="1443789472" sldId="230717696"/>
            <ac:spMk id="91" creationId="{9B352D18-44C1-4A9C-94C8-98C3546B93D7}"/>
          </ac:spMkLst>
        </pc:spChg>
        <pc:spChg chg="add del mod">
          <ac:chgData name="Manal El Bakkouri" userId="8b130982-2e3f-4164-b881-fd3a2e4b2453" providerId="ADAL" clId="{4457FA57-250B-44AC-8655-05D46C5A3D8A}" dt="2023-06-04T11:56:32.892" v="6999"/>
          <ac:spMkLst>
            <pc:docMk/>
            <pc:sldMk cId="1443789472" sldId="230717696"/>
            <ac:spMk id="92" creationId="{02CA7A25-C7F4-4C15-AF15-BAAC68E897A2}"/>
          </ac:spMkLst>
        </pc:spChg>
        <pc:spChg chg="add del mod">
          <ac:chgData name="Manal El Bakkouri" userId="8b130982-2e3f-4164-b881-fd3a2e4b2453" providerId="ADAL" clId="{4457FA57-250B-44AC-8655-05D46C5A3D8A}" dt="2023-06-04T11:56:32.892" v="6999"/>
          <ac:spMkLst>
            <pc:docMk/>
            <pc:sldMk cId="1443789472" sldId="230717696"/>
            <ac:spMk id="93" creationId="{D9522D19-F20D-46CF-8E8B-294585274868}"/>
          </ac:spMkLst>
        </pc:spChg>
        <pc:spChg chg="add del mod">
          <ac:chgData name="Manal El Bakkouri" userId="8b130982-2e3f-4164-b881-fd3a2e4b2453" providerId="ADAL" clId="{4457FA57-250B-44AC-8655-05D46C5A3D8A}" dt="2023-06-04T11:56:32.892" v="6999"/>
          <ac:spMkLst>
            <pc:docMk/>
            <pc:sldMk cId="1443789472" sldId="230717696"/>
            <ac:spMk id="94" creationId="{E63D3EB5-E7A9-4E76-98EE-870B544A98DE}"/>
          </ac:spMkLst>
        </pc:spChg>
        <pc:spChg chg="add del mod">
          <ac:chgData name="Manal El Bakkouri" userId="8b130982-2e3f-4164-b881-fd3a2e4b2453" providerId="ADAL" clId="{4457FA57-250B-44AC-8655-05D46C5A3D8A}" dt="2023-06-04T11:56:32.892" v="6999"/>
          <ac:spMkLst>
            <pc:docMk/>
            <pc:sldMk cId="1443789472" sldId="230717696"/>
            <ac:spMk id="95" creationId="{943074FC-DFCF-4EF9-9A8C-4F0E5563A2B1}"/>
          </ac:spMkLst>
        </pc:spChg>
        <pc:spChg chg="add del mod">
          <ac:chgData name="Manal El Bakkouri" userId="8b130982-2e3f-4164-b881-fd3a2e4b2453" providerId="ADAL" clId="{4457FA57-250B-44AC-8655-05D46C5A3D8A}" dt="2023-06-04T11:56:32.892" v="6999"/>
          <ac:spMkLst>
            <pc:docMk/>
            <pc:sldMk cId="1443789472" sldId="230717696"/>
            <ac:spMk id="96" creationId="{C9CE9F65-7811-4323-877A-4285A29CAB5C}"/>
          </ac:spMkLst>
        </pc:spChg>
        <pc:spChg chg="add del mod">
          <ac:chgData name="Manal El Bakkouri" userId="8b130982-2e3f-4164-b881-fd3a2e4b2453" providerId="ADAL" clId="{4457FA57-250B-44AC-8655-05D46C5A3D8A}" dt="2023-06-04T11:56:32.892" v="6999"/>
          <ac:spMkLst>
            <pc:docMk/>
            <pc:sldMk cId="1443789472" sldId="230717696"/>
            <ac:spMk id="97" creationId="{26DD1A44-10DC-4F79-916C-E3BEF0C04091}"/>
          </ac:spMkLst>
        </pc:spChg>
        <pc:spChg chg="add del mod">
          <ac:chgData name="Manal El Bakkouri" userId="8b130982-2e3f-4164-b881-fd3a2e4b2453" providerId="ADAL" clId="{4457FA57-250B-44AC-8655-05D46C5A3D8A}" dt="2023-06-04T11:56:32.892" v="6999"/>
          <ac:spMkLst>
            <pc:docMk/>
            <pc:sldMk cId="1443789472" sldId="230717696"/>
            <ac:spMk id="98" creationId="{D68AE7B3-757E-406B-ACA7-2FBABB45E107}"/>
          </ac:spMkLst>
        </pc:spChg>
        <pc:spChg chg="add del mod">
          <ac:chgData name="Manal El Bakkouri" userId="8b130982-2e3f-4164-b881-fd3a2e4b2453" providerId="ADAL" clId="{4457FA57-250B-44AC-8655-05D46C5A3D8A}" dt="2023-06-04T11:56:32.892" v="6999"/>
          <ac:spMkLst>
            <pc:docMk/>
            <pc:sldMk cId="1443789472" sldId="230717696"/>
            <ac:spMk id="99" creationId="{217E7E84-AB30-422D-8BA0-19D5F19722FC}"/>
          </ac:spMkLst>
        </pc:spChg>
        <pc:spChg chg="add del mod">
          <ac:chgData name="Manal El Bakkouri" userId="8b130982-2e3f-4164-b881-fd3a2e4b2453" providerId="ADAL" clId="{4457FA57-250B-44AC-8655-05D46C5A3D8A}" dt="2023-06-04T11:56:32.892" v="6999"/>
          <ac:spMkLst>
            <pc:docMk/>
            <pc:sldMk cId="1443789472" sldId="230717696"/>
            <ac:spMk id="100" creationId="{116A632D-6BFA-4D80-BC1C-48209910AF7B}"/>
          </ac:spMkLst>
        </pc:spChg>
        <pc:spChg chg="add del mod">
          <ac:chgData name="Manal El Bakkouri" userId="8b130982-2e3f-4164-b881-fd3a2e4b2453" providerId="ADAL" clId="{4457FA57-250B-44AC-8655-05D46C5A3D8A}" dt="2023-06-04T11:56:32.892" v="6999"/>
          <ac:spMkLst>
            <pc:docMk/>
            <pc:sldMk cId="1443789472" sldId="230717696"/>
            <ac:spMk id="101" creationId="{8AD81E13-B25D-42F6-BF7A-BD6BDAF4FB32}"/>
          </ac:spMkLst>
        </pc:spChg>
        <pc:spChg chg="add del mod">
          <ac:chgData name="Manal El Bakkouri" userId="8b130982-2e3f-4164-b881-fd3a2e4b2453" providerId="ADAL" clId="{4457FA57-250B-44AC-8655-05D46C5A3D8A}" dt="2023-06-04T11:56:32.892" v="6999"/>
          <ac:spMkLst>
            <pc:docMk/>
            <pc:sldMk cId="1443789472" sldId="230717696"/>
            <ac:spMk id="102" creationId="{2F2667DD-D1C8-4F67-8E1C-75DFA87B69DE}"/>
          </ac:spMkLst>
        </pc:spChg>
        <pc:spChg chg="add del mod">
          <ac:chgData name="Manal El Bakkouri" userId="8b130982-2e3f-4164-b881-fd3a2e4b2453" providerId="ADAL" clId="{4457FA57-250B-44AC-8655-05D46C5A3D8A}" dt="2023-06-04T11:56:32.892" v="6999"/>
          <ac:spMkLst>
            <pc:docMk/>
            <pc:sldMk cId="1443789472" sldId="230717696"/>
            <ac:spMk id="103" creationId="{845D1488-34B2-40C6-BD78-0363EF54C01D}"/>
          </ac:spMkLst>
        </pc:spChg>
        <pc:spChg chg="add del mod">
          <ac:chgData name="Manal El Bakkouri" userId="8b130982-2e3f-4164-b881-fd3a2e4b2453" providerId="ADAL" clId="{4457FA57-250B-44AC-8655-05D46C5A3D8A}" dt="2023-06-04T11:56:32.892" v="6999"/>
          <ac:spMkLst>
            <pc:docMk/>
            <pc:sldMk cId="1443789472" sldId="230717696"/>
            <ac:spMk id="104" creationId="{11209547-CA9A-4CA6-AC91-C9182FE93B71}"/>
          </ac:spMkLst>
        </pc:spChg>
        <pc:spChg chg="add del mod">
          <ac:chgData name="Manal El Bakkouri" userId="8b130982-2e3f-4164-b881-fd3a2e4b2453" providerId="ADAL" clId="{4457FA57-250B-44AC-8655-05D46C5A3D8A}" dt="2023-06-04T11:56:32.892" v="6999"/>
          <ac:spMkLst>
            <pc:docMk/>
            <pc:sldMk cId="1443789472" sldId="230717696"/>
            <ac:spMk id="105" creationId="{9335D75D-79F6-4A5B-B400-92A539050667}"/>
          </ac:spMkLst>
        </pc:spChg>
        <pc:spChg chg="add del mod">
          <ac:chgData name="Manal El Bakkouri" userId="8b130982-2e3f-4164-b881-fd3a2e4b2453" providerId="ADAL" clId="{4457FA57-250B-44AC-8655-05D46C5A3D8A}" dt="2023-06-04T11:56:32.892" v="6999"/>
          <ac:spMkLst>
            <pc:docMk/>
            <pc:sldMk cId="1443789472" sldId="230717696"/>
            <ac:spMk id="106" creationId="{0E046330-4502-489F-9A74-6CF9C35CE940}"/>
          </ac:spMkLst>
        </pc:spChg>
        <pc:spChg chg="add del mod">
          <ac:chgData name="Manal El Bakkouri" userId="8b130982-2e3f-4164-b881-fd3a2e4b2453" providerId="ADAL" clId="{4457FA57-250B-44AC-8655-05D46C5A3D8A}" dt="2023-06-04T11:56:32.892" v="6999"/>
          <ac:spMkLst>
            <pc:docMk/>
            <pc:sldMk cId="1443789472" sldId="230717696"/>
            <ac:spMk id="107" creationId="{08F28EA2-BF56-4D97-B482-606290A62DEE}"/>
          </ac:spMkLst>
        </pc:spChg>
        <pc:spChg chg="add del mod">
          <ac:chgData name="Manal El Bakkouri" userId="8b130982-2e3f-4164-b881-fd3a2e4b2453" providerId="ADAL" clId="{4457FA57-250B-44AC-8655-05D46C5A3D8A}" dt="2023-06-04T11:56:32.892" v="6999"/>
          <ac:spMkLst>
            <pc:docMk/>
            <pc:sldMk cId="1443789472" sldId="230717696"/>
            <ac:spMk id="108" creationId="{4C7141DB-BDD0-4850-947A-52FA5B39AC19}"/>
          </ac:spMkLst>
        </pc:spChg>
        <pc:spChg chg="add del mod">
          <ac:chgData name="Manal El Bakkouri" userId="8b130982-2e3f-4164-b881-fd3a2e4b2453" providerId="ADAL" clId="{4457FA57-250B-44AC-8655-05D46C5A3D8A}" dt="2023-06-04T11:56:32.892" v="6999"/>
          <ac:spMkLst>
            <pc:docMk/>
            <pc:sldMk cId="1443789472" sldId="230717696"/>
            <ac:spMk id="109" creationId="{17A810E7-E8CC-4705-B0EA-A14AB71114C4}"/>
          </ac:spMkLst>
        </pc:spChg>
        <pc:spChg chg="add del mod">
          <ac:chgData name="Manal El Bakkouri" userId="8b130982-2e3f-4164-b881-fd3a2e4b2453" providerId="ADAL" clId="{4457FA57-250B-44AC-8655-05D46C5A3D8A}" dt="2023-06-04T11:56:32.892" v="6999"/>
          <ac:spMkLst>
            <pc:docMk/>
            <pc:sldMk cId="1443789472" sldId="230717696"/>
            <ac:spMk id="110" creationId="{27EDB9DF-A930-4FD4-8E94-39E9A0A178C8}"/>
          </ac:spMkLst>
        </pc:spChg>
        <pc:spChg chg="add del mod">
          <ac:chgData name="Manal El Bakkouri" userId="8b130982-2e3f-4164-b881-fd3a2e4b2453" providerId="ADAL" clId="{4457FA57-250B-44AC-8655-05D46C5A3D8A}" dt="2023-06-04T11:56:32.892" v="6999"/>
          <ac:spMkLst>
            <pc:docMk/>
            <pc:sldMk cId="1443789472" sldId="230717696"/>
            <ac:spMk id="111" creationId="{4906C13E-C89A-4BA7-977F-F9576319B1C5}"/>
          </ac:spMkLst>
        </pc:spChg>
        <pc:spChg chg="add del mod">
          <ac:chgData name="Manal El Bakkouri" userId="8b130982-2e3f-4164-b881-fd3a2e4b2453" providerId="ADAL" clId="{4457FA57-250B-44AC-8655-05D46C5A3D8A}" dt="2023-06-04T11:56:32.892" v="6999"/>
          <ac:spMkLst>
            <pc:docMk/>
            <pc:sldMk cId="1443789472" sldId="230717696"/>
            <ac:spMk id="112" creationId="{CEDE30C0-E2CA-4071-A6BD-9D73060BDD39}"/>
          </ac:spMkLst>
        </pc:spChg>
        <pc:spChg chg="add del mod">
          <ac:chgData name="Manal El Bakkouri" userId="8b130982-2e3f-4164-b881-fd3a2e4b2453" providerId="ADAL" clId="{4457FA57-250B-44AC-8655-05D46C5A3D8A}" dt="2023-06-04T11:56:32.892" v="6999"/>
          <ac:spMkLst>
            <pc:docMk/>
            <pc:sldMk cId="1443789472" sldId="230717696"/>
            <ac:spMk id="113" creationId="{5A2068AF-5B0F-4115-B6E1-5C3CF613A772}"/>
          </ac:spMkLst>
        </pc:spChg>
        <pc:spChg chg="add del mod">
          <ac:chgData name="Manal El Bakkouri" userId="8b130982-2e3f-4164-b881-fd3a2e4b2453" providerId="ADAL" clId="{4457FA57-250B-44AC-8655-05D46C5A3D8A}" dt="2023-06-04T11:56:32.892" v="6999"/>
          <ac:spMkLst>
            <pc:docMk/>
            <pc:sldMk cId="1443789472" sldId="230717696"/>
            <ac:spMk id="114" creationId="{FEE7DDA5-5837-4EDB-804A-936D0F7A9986}"/>
          </ac:spMkLst>
        </pc:spChg>
        <pc:spChg chg="add del mod">
          <ac:chgData name="Manal El Bakkouri" userId="8b130982-2e3f-4164-b881-fd3a2e4b2453" providerId="ADAL" clId="{4457FA57-250B-44AC-8655-05D46C5A3D8A}" dt="2023-06-04T11:56:32.892" v="6999"/>
          <ac:spMkLst>
            <pc:docMk/>
            <pc:sldMk cId="1443789472" sldId="230717696"/>
            <ac:spMk id="115" creationId="{4CF87C02-DC0A-4963-8B17-53BDFB979E7D}"/>
          </ac:spMkLst>
        </pc:spChg>
        <pc:spChg chg="add del mod">
          <ac:chgData name="Manal El Bakkouri" userId="8b130982-2e3f-4164-b881-fd3a2e4b2453" providerId="ADAL" clId="{4457FA57-250B-44AC-8655-05D46C5A3D8A}" dt="2023-06-04T11:56:32.892" v="6999"/>
          <ac:spMkLst>
            <pc:docMk/>
            <pc:sldMk cId="1443789472" sldId="230717696"/>
            <ac:spMk id="116" creationId="{46D1865F-CA93-403E-A333-95E06891852B}"/>
          </ac:spMkLst>
        </pc:spChg>
        <pc:spChg chg="add del mod">
          <ac:chgData name="Manal El Bakkouri" userId="8b130982-2e3f-4164-b881-fd3a2e4b2453" providerId="ADAL" clId="{4457FA57-250B-44AC-8655-05D46C5A3D8A}" dt="2023-06-04T11:56:32.892" v="6999"/>
          <ac:spMkLst>
            <pc:docMk/>
            <pc:sldMk cId="1443789472" sldId="230717696"/>
            <ac:spMk id="117" creationId="{446804F1-62BA-4F7E-BA9F-7A87CB19801D}"/>
          </ac:spMkLst>
        </pc:spChg>
        <pc:spChg chg="add del mod">
          <ac:chgData name="Manal El Bakkouri" userId="8b130982-2e3f-4164-b881-fd3a2e4b2453" providerId="ADAL" clId="{4457FA57-250B-44AC-8655-05D46C5A3D8A}" dt="2023-06-04T11:56:32.892" v="6999"/>
          <ac:spMkLst>
            <pc:docMk/>
            <pc:sldMk cId="1443789472" sldId="230717696"/>
            <ac:spMk id="118" creationId="{42F1CA03-75EC-4E39-B1E5-3ABBD59C7381}"/>
          </ac:spMkLst>
        </pc:spChg>
        <pc:spChg chg="add del mod">
          <ac:chgData name="Manal El Bakkouri" userId="8b130982-2e3f-4164-b881-fd3a2e4b2453" providerId="ADAL" clId="{4457FA57-250B-44AC-8655-05D46C5A3D8A}" dt="2023-06-04T11:56:32.892" v="6999"/>
          <ac:spMkLst>
            <pc:docMk/>
            <pc:sldMk cId="1443789472" sldId="230717696"/>
            <ac:spMk id="119" creationId="{FC31122D-6647-450E-8B3B-C9E2EAA75AB9}"/>
          </ac:spMkLst>
        </pc:spChg>
        <pc:spChg chg="add del mod">
          <ac:chgData name="Manal El Bakkouri" userId="8b130982-2e3f-4164-b881-fd3a2e4b2453" providerId="ADAL" clId="{4457FA57-250B-44AC-8655-05D46C5A3D8A}" dt="2023-06-04T11:56:32.892" v="6999"/>
          <ac:spMkLst>
            <pc:docMk/>
            <pc:sldMk cId="1443789472" sldId="230717696"/>
            <ac:spMk id="120" creationId="{01A4A185-5C84-48CF-BA21-DD7192D6E1F3}"/>
          </ac:spMkLst>
        </pc:spChg>
        <pc:spChg chg="add del mod">
          <ac:chgData name="Manal El Bakkouri" userId="8b130982-2e3f-4164-b881-fd3a2e4b2453" providerId="ADAL" clId="{4457FA57-250B-44AC-8655-05D46C5A3D8A}" dt="2023-06-04T11:56:32.892" v="6999"/>
          <ac:spMkLst>
            <pc:docMk/>
            <pc:sldMk cId="1443789472" sldId="230717696"/>
            <ac:spMk id="121" creationId="{C1FC1976-54BE-4DC9-AE62-0C7228998899}"/>
          </ac:spMkLst>
        </pc:spChg>
        <pc:spChg chg="add del mod">
          <ac:chgData name="Manal El Bakkouri" userId="8b130982-2e3f-4164-b881-fd3a2e4b2453" providerId="ADAL" clId="{4457FA57-250B-44AC-8655-05D46C5A3D8A}" dt="2023-06-04T11:56:32.892" v="6999"/>
          <ac:spMkLst>
            <pc:docMk/>
            <pc:sldMk cId="1443789472" sldId="230717696"/>
            <ac:spMk id="122" creationId="{A3D1DFD4-C9D0-4889-BFA5-A5B0CB0C7B34}"/>
          </ac:spMkLst>
        </pc:spChg>
        <pc:spChg chg="add del mod">
          <ac:chgData name="Manal El Bakkouri" userId="8b130982-2e3f-4164-b881-fd3a2e4b2453" providerId="ADAL" clId="{4457FA57-250B-44AC-8655-05D46C5A3D8A}" dt="2023-06-04T11:56:32.892" v="6999"/>
          <ac:spMkLst>
            <pc:docMk/>
            <pc:sldMk cId="1443789472" sldId="230717696"/>
            <ac:spMk id="123" creationId="{56BE60C8-5955-4B1D-9AAF-274D903FADB5}"/>
          </ac:spMkLst>
        </pc:spChg>
        <pc:spChg chg="add del mod">
          <ac:chgData name="Manal El Bakkouri" userId="8b130982-2e3f-4164-b881-fd3a2e4b2453" providerId="ADAL" clId="{4457FA57-250B-44AC-8655-05D46C5A3D8A}" dt="2023-06-04T11:56:32.892" v="6999"/>
          <ac:spMkLst>
            <pc:docMk/>
            <pc:sldMk cId="1443789472" sldId="230717696"/>
            <ac:spMk id="124" creationId="{B05E057B-591A-427F-AF76-951CE78EBDEF}"/>
          </ac:spMkLst>
        </pc:spChg>
        <pc:spChg chg="add del mod">
          <ac:chgData name="Manal El Bakkouri" userId="8b130982-2e3f-4164-b881-fd3a2e4b2453" providerId="ADAL" clId="{4457FA57-250B-44AC-8655-05D46C5A3D8A}" dt="2023-06-04T11:56:32.892" v="6999"/>
          <ac:spMkLst>
            <pc:docMk/>
            <pc:sldMk cId="1443789472" sldId="230717696"/>
            <ac:spMk id="125" creationId="{F847614C-F91E-403C-9847-9620AC469E29}"/>
          </ac:spMkLst>
        </pc:spChg>
        <pc:spChg chg="add del mod">
          <ac:chgData name="Manal El Bakkouri" userId="8b130982-2e3f-4164-b881-fd3a2e4b2453" providerId="ADAL" clId="{4457FA57-250B-44AC-8655-05D46C5A3D8A}" dt="2023-06-04T11:56:32.892" v="6999"/>
          <ac:spMkLst>
            <pc:docMk/>
            <pc:sldMk cId="1443789472" sldId="230717696"/>
            <ac:spMk id="126" creationId="{0DFE9F94-1DC1-407E-853E-01EB3B7593C2}"/>
          </ac:spMkLst>
        </pc:spChg>
        <pc:spChg chg="add del mod">
          <ac:chgData name="Manal El Bakkouri" userId="8b130982-2e3f-4164-b881-fd3a2e4b2453" providerId="ADAL" clId="{4457FA57-250B-44AC-8655-05D46C5A3D8A}" dt="2023-06-04T11:56:32.892" v="6999"/>
          <ac:spMkLst>
            <pc:docMk/>
            <pc:sldMk cId="1443789472" sldId="230717696"/>
            <ac:spMk id="127" creationId="{D394006C-599F-4A95-B259-38B162BEBE6C}"/>
          </ac:spMkLst>
        </pc:spChg>
        <pc:spChg chg="add del mod">
          <ac:chgData name="Manal El Bakkouri" userId="8b130982-2e3f-4164-b881-fd3a2e4b2453" providerId="ADAL" clId="{4457FA57-250B-44AC-8655-05D46C5A3D8A}" dt="2023-06-04T11:56:32.892" v="6999"/>
          <ac:spMkLst>
            <pc:docMk/>
            <pc:sldMk cId="1443789472" sldId="230717696"/>
            <ac:spMk id="128" creationId="{EAEFB09D-9016-498D-8A5A-826D47B236C0}"/>
          </ac:spMkLst>
        </pc:spChg>
        <pc:spChg chg="add del mod">
          <ac:chgData name="Manal El Bakkouri" userId="8b130982-2e3f-4164-b881-fd3a2e4b2453" providerId="ADAL" clId="{4457FA57-250B-44AC-8655-05D46C5A3D8A}" dt="2023-06-04T11:56:32.892" v="6999"/>
          <ac:spMkLst>
            <pc:docMk/>
            <pc:sldMk cId="1443789472" sldId="230717696"/>
            <ac:spMk id="129" creationId="{26C503CD-BC13-4282-99EF-80606DCD1F63}"/>
          </ac:spMkLst>
        </pc:spChg>
        <pc:spChg chg="add del mod">
          <ac:chgData name="Manal El Bakkouri" userId="8b130982-2e3f-4164-b881-fd3a2e4b2453" providerId="ADAL" clId="{4457FA57-250B-44AC-8655-05D46C5A3D8A}" dt="2023-06-04T11:56:32.892" v="6999"/>
          <ac:spMkLst>
            <pc:docMk/>
            <pc:sldMk cId="1443789472" sldId="230717696"/>
            <ac:spMk id="130" creationId="{92119927-2F83-4257-A808-7B8767D02B0A}"/>
          </ac:spMkLst>
        </pc:spChg>
        <pc:spChg chg="add del mod">
          <ac:chgData name="Manal El Bakkouri" userId="8b130982-2e3f-4164-b881-fd3a2e4b2453" providerId="ADAL" clId="{4457FA57-250B-44AC-8655-05D46C5A3D8A}" dt="2023-06-04T11:56:32.892" v="6999"/>
          <ac:spMkLst>
            <pc:docMk/>
            <pc:sldMk cId="1443789472" sldId="230717696"/>
            <ac:spMk id="131" creationId="{2F9BC27D-CF09-47F2-9C8C-F2F15A2F1D0C}"/>
          </ac:spMkLst>
        </pc:spChg>
        <pc:spChg chg="add del mod">
          <ac:chgData name="Manal El Bakkouri" userId="8b130982-2e3f-4164-b881-fd3a2e4b2453" providerId="ADAL" clId="{4457FA57-250B-44AC-8655-05D46C5A3D8A}" dt="2023-06-04T11:56:32.892" v="6999"/>
          <ac:spMkLst>
            <pc:docMk/>
            <pc:sldMk cId="1443789472" sldId="230717696"/>
            <ac:spMk id="132" creationId="{7616EB4A-4467-475C-8A3C-A5BCC432C011}"/>
          </ac:spMkLst>
        </pc:spChg>
        <pc:spChg chg="add del mod">
          <ac:chgData name="Manal El Bakkouri" userId="8b130982-2e3f-4164-b881-fd3a2e4b2453" providerId="ADAL" clId="{4457FA57-250B-44AC-8655-05D46C5A3D8A}" dt="2023-06-04T11:56:32.892" v="6999"/>
          <ac:spMkLst>
            <pc:docMk/>
            <pc:sldMk cId="1443789472" sldId="230717696"/>
            <ac:spMk id="133" creationId="{5D12818B-2303-4042-8756-0E6C22AE9149}"/>
          </ac:spMkLst>
        </pc:spChg>
        <pc:spChg chg="add del mod">
          <ac:chgData name="Manal El Bakkouri" userId="8b130982-2e3f-4164-b881-fd3a2e4b2453" providerId="ADAL" clId="{4457FA57-250B-44AC-8655-05D46C5A3D8A}" dt="2023-06-04T11:56:32.892" v="6999"/>
          <ac:spMkLst>
            <pc:docMk/>
            <pc:sldMk cId="1443789472" sldId="230717696"/>
            <ac:spMk id="134" creationId="{A51DB05B-D996-4B51-B0A8-75D909D8400E}"/>
          </ac:spMkLst>
        </pc:spChg>
        <pc:spChg chg="add del mod">
          <ac:chgData name="Manal El Bakkouri" userId="8b130982-2e3f-4164-b881-fd3a2e4b2453" providerId="ADAL" clId="{4457FA57-250B-44AC-8655-05D46C5A3D8A}" dt="2023-06-04T11:56:32.892" v="6999"/>
          <ac:spMkLst>
            <pc:docMk/>
            <pc:sldMk cId="1443789472" sldId="230717696"/>
            <ac:spMk id="135" creationId="{85373533-C921-4DFC-8B29-7F448B2A4D07}"/>
          </ac:spMkLst>
        </pc:spChg>
        <pc:spChg chg="add del mod">
          <ac:chgData name="Manal El Bakkouri" userId="8b130982-2e3f-4164-b881-fd3a2e4b2453" providerId="ADAL" clId="{4457FA57-250B-44AC-8655-05D46C5A3D8A}" dt="2023-06-04T11:56:32.892" v="6999"/>
          <ac:spMkLst>
            <pc:docMk/>
            <pc:sldMk cId="1443789472" sldId="230717696"/>
            <ac:spMk id="136" creationId="{061475F7-743E-4BAD-B662-004A3AFDE734}"/>
          </ac:spMkLst>
        </pc:spChg>
        <pc:spChg chg="add del mod">
          <ac:chgData name="Manal El Bakkouri" userId="8b130982-2e3f-4164-b881-fd3a2e4b2453" providerId="ADAL" clId="{4457FA57-250B-44AC-8655-05D46C5A3D8A}" dt="2023-06-04T11:56:32.892" v="6999"/>
          <ac:spMkLst>
            <pc:docMk/>
            <pc:sldMk cId="1443789472" sldId="230717696"/>
            <ac:spMk id="137" creationId="{4DB02F20-650C-468F-B897-110A5295532C}"/>
          </ac:spMkLst>
        </pc:spChg>
        <pc:spChg chg="add del mod">
          <ac:chgData name="Manal El Bakkouri" userId="8b130982-2e3f-4164-b881-fd3a2e4b2453" providerId="ADAL" clId="{4457FA57-250B-44AC-8655-05D46C5A3D8A}" dt="2023-06-04T11:56:32.892" v="6999"/>
          <ac:spMkLst>
            <pc:docMk/>
            <pc:sldMk cId="1443789472" sldId="230717696"/>
            <ac:spMk id="138" creationId="{435A8DE8-7D62-4480-9C67-832FA81DBFAD}"/>
          </ac:spMkLst>
        </pc:spChg>
        <pc:spChg chg="add del mod">
          <ac:chgData name="Manal El Bakkouri" userId="8b130982-2e3f-4164-b881-fd3a2e4b2453" providerId="ADAL" clId="{4457FA57-250B-44AC-8655-05D46C5A3D8A}" dt="2023-06-04T11:56:32.892" v="6999"/>
          <ac:spMkLst>
            <pc:docMk/>
            <pc:sldMk cId="1443789472" sldId="230717696"/>
            <ac:spMk id="139" creationId="{52EBB973-300E-41D3-A7C9-B2C93F5A023B}"/>
          </ac:spMkLst>
        </pc:spChg>
        <pc:spChg chg="add del mod">
          <ac:chgData name="Manal El Bakkouri" userId="8b130982-2e3f-4164-b881-fd3a2e4b2453" providerId="ADAL" clId="{4457FA57-250B-44AC-8655-05D46C5A3D8A}" dt="2023-06-04T11:56:32.892" v="6999"/>
          <ac:spMkLst>
            <pc:docMk/>
            <pc:sldMk cId="1443789472" sldId="230717696"/>
            <ac:spMk id="140" creationId="{93170E47-9502-47AC-B9A2-3C5B751A41FB}"/>
          </ac:spMkLst>
        </pc:spChg>
        <pc:spChg chg="add del mod">
          <ac:chgData name="Manal El Bakkouri" userId="8b130982-2e3f-4164-b881-fd3a2e4b2453" providerId="ADAL" clId="{4457FA57-250B-44AC-8655-05D46C5A3D8A}" dt="2023-06-04T11:56:32.892" v="6999"/>
          <ac:spMkLst>
            <pc:docMk/>
            <pc:sldMk cId="1443789472" sldId="230717696"/>
            <ac:spMk id="141" creationId="{3E2913FE-ADB4-4267-99B8-22C6FE55A011}"/>
          </ac:spMkLst>
        </pc:spChg>
        <pc:spChg chg="add del mod">
          <ac:chgData name="Manal El Bakkouri" userId="8b130982-2e3f-4164-b881-fd3a2e4b2453" providerId="ADAL" clId="{4457FA57-250B-44AC-8655-05D46C5A3D8A}" dt="2023-06-04T11:56:32.892" v="6999"/>
          <ac:spMkLst>
            <pc:docMk/>
            <pc:sldMk cId="1443789472" sldId="230717696"/>
            <ac:spMk id="142" creationId="{3BA847EF-3B9C-4DDD-B7F9-B980DBAA5B3B}"/>
          </ac:spMkLst>
        </pc:spChg>
        <pc:spChg chg="add del mod">
          <ac:chgData name="Manal El Bakkouri" userId="8b130982-2e3f-4164-b881-fd3a2e4b2453" providerId="ADAL" clId="{4457FA57-250B-44AC-8655-05D46C5A3D8A}" dt="2023-06-04T11:56:32.892" v="6999"/>
          <ac:spMkLst>
            <pc:docMk/>
            <pc:sldMk cId="1443789472" sldId="230717696"/>
            <ac:spMk id="143" creationId="{15AEF3DB-C0C7-4E2C-9EA8-A55566796A6C}"/>
          </ac:spMkLst>
        </pc:spChg>
        <pc:spChg chg="add del mod">
          <ac:chgData name="Manal El Bakkouri" userId="8b130982-2e3f-4164-b881-fd3a2e4b2453" providerId="ADAL" clId="{4457FA57-250B-44AC-8655-05D46C5A3D8A}" dt="2023-06-04T11:56:32.892" v="6999"/>
          <ac:spMkLst>
            <pc:docMk/>
            <pc:sldMk cId="1443789472" sldId="230717696"/>
            <ac:spMk id="144" creationId="{105396FB-334F-4392-B113-533AEE12929A}"/>
          </ac:spMkLst>
        </pc:spChg>
        <pc:spChg chg="add del mod">
          <ac:chgData name="Manal El Bakkouri" userId="8b130982-2e3f-4164-b881-fd3a2e4b2453" providerId="ADAL" clId="{4457FA57-250B-44AC-8655-05D46C5A3D8A}" dt="2023-06-04T11:56:32.892" v="6999"/>
          <ac:spMkLst>
            <pc:docMk/>
            <pc:sldMk cId="1443789472" sldId="230717696"/>
            <ac:spMk id="145" creationId="{8E6FB9CB-8C62-4F98-B367-4BF2BBD51CC5}"/>
          </ac:spMkLst>
        </pc:spChg>
        <pc:spChg chg="add del mod">
          <ac:chgData name="Manal El Bakkouri" userId="8b130982-2e3f-4164-b881-fd3a2e4b2453" providerId="ADAL" clId="{4457FA57-250B-44AC-8655-05D46C5A3D8A}" dt="2023-06-04T11:56:32.892" v="6999"/>
          <ac:spMkLst>
            <pc:docMk/>
            <pc:sldMk cId="1443789472" sldId="230717696"/>
            <ac:spMk id="146" creationId="{F945413A-CCED-4793-9148-8D912DB71F12}"/>
          </ac:spMkLst>
        </pc:spChg>
        <pc:spChg chg="add del mod">
          <ac:chgData name="Manal El Bakkouri" userId="8b130982-2e3f-4164-b881-fd3a2e4b2453" providerId="ADAL" clId="{4457FA57-250B-44AC-8655-05D46C5A3D8A}" dt="2023-06-04T11:56:32.892" v="6999"/>
          <ac:spMkLst>
            <pc:docMk/>
            <pc:sldMk cId="1443789472" sldId="230717696"/>
            <ac:spMk id="147" creationId="{7C22A227-D0F3-4D80-8119-9C6D01FA2414}"/>
          </ac:spMkLst>
        </pc:spChg>
        <pc:spChg chg="add del mod">
          <ac:chgData name="Manal El Bakkouri" userId="8b130982-2e3f-4164-b881-fd3a2e4b2453" providerId="ADAL" clId="{4457FA57-250B-44AC-8655-05D46C5A3D8A}" dt="2023-06-04T11:56:32.892" v="6999"/>
          <ac:spMkLst>
            <pc:docMk/>
            <pc:sldMk cId="1443789472" sldId="230717696"/>
            <ac:spMk id="148" creationId="{04745EF7-7B33-44E2-8E60-0B29EEA72439}"/>
          </ac:spMkLst>
        </pc:spChg>
        <pc:spChg chg="add del mod">
          <ac:chgData name="Manal El Bakkouri" userId="8b130982-2e3f-4164-b881-fd3a2e4b2453" providerId="ADAL" clId="{4457FA57-250B-44AC-8655-05D46C5A3D8A}" dt="2023-06-04T11:56:32.892" v="6999"/>
          <ac:spMkLst>
            <pc:docMk/>
            <pc:sldMk cId="1443789472" sldId="230717696"/>
            <ac:spMk id="149" creationId="{B6F61348-87C4-47A3-B9B5-02D0CC12BDE1}"/>
          </ac:spMkLst>
        </pc:spChg>
        <pc:spChg chg="add del mod">
          <ac:chgData name="Manal El Bakkouri" userId="8b130982-2e3f-4164-b881-fd3a2e4b2453" providerId="ADAL" clId="{4457FA57-250B-44AC-8655-05D46C5A3D8A}" dt="2023-06-04T11:56:32.892" v="6999"/>
          <ac:spMkLst>
            <pc:docMk/>
            <pc:sldMk cId="1443789472" sldId="230717696"/>
            <ac:spMk id="150" creationId="{F3CCA9CC-3281-4854-82A4-A606331BED28}"/>
          </ac:spMkLst>
        </pc:spChg>
        <pc:spChg chg="add del mod">
          <ac:chgData name="Manal El Bakkouri" userId="8b130982-2e3f-4164-b881-fd3a2e4b2453" providerId="ADAL" clId="{4457FA57-250B-44AC-8655-05D46C5A3D8A}" dt="2023-06-04T11:56:32.892" v="6999"/>
          <ac:spMkLst>
            <pc:docMk/>
            <pc:sldMk cId="1443789472" sldId="230717696"/>
            <ac:spMk id="151" creationId="{569B011C-5A05-4710-829E-394772A36A00}"/>
          </ac:spMkLst>
        </pc:spChg>
        <pc:spChg chg="add del mod">
          <ac:chgData name="Manal El Bakkouri" userId="8b130982-2e3f-4164-b881-fd3a2e4b2453" providerId="ADAL" clId="{4457FA57-250B-44AC-8655-05D46C5A3D8A}" dt="2023-06-04T11:56:32.892" v="6999"/>
          <ac:spMkLst>
            <pc:docMk/>
            <pc:sldMk cId="1443789472" sldId="230717696"/>
            <ac:spMk id="152" creationId="{94CD23A3-F35C-43F4-BB87-8EC1A1E9B563}"/>
          </ac:spMkLst>
        </pc:spChg>
        <pc:spChg chg="add del mod">
          <ac:chgData name="Manal El Bakkouri" userId="8b130982-2e3f-4164-b881-fd3a2e4b2453" providerId="ADAL" clId="{4457FA57-250B-44AC-8655-05D46C5A3D8A}" dt="2023-06-04T11:56:32.892" v="6999"/>
          <ac:spMkLst>
            <pc:docMk/>
            <pc:sldMk cId="1443789472" sldId="230717696"/>
            <ac:spMk id="153" creationId="{85AA8157-B859-4B46-B76B-0C217C071717}"/>
          </ac:spMkLst>
        </pc:spChg>
        <pc:spChg chg="add del mod">
          <ac:chgData name="Manal El Bakkouri" userId="8b130982-2e3f-4164-b881-fd3a2e4b2453" providerId="ADAL" clId="{4457FA57-250B-44AC-8655-05D46C5A3D8A}" dt="2023-06-04T11:56:32.892" v="6999"/>
          <ac:spMkLst>
            <pc:docMk/>
            <pc:sldMk cId="1443789472" sldId="230717696"/>
            <ac:spMk id="154" creationId="{33A38952-9577-4A2F-8A06-FBE5A0B5D517}"/>
          </ac:spMkLst>
        </pc:spChg>
        <pc:spChg chg="add del mod">
          <ac:chgData name="Manal El Bakkouri" userId="8b130982-2e3f-4164-b881-fd3a2e4b2453" providerId="ADAL" clId="{4457FA57-250B-44AC-8655-05D46C5A3D8A}" dt="2023-06-04T11:56:32.892" v="6999"/>
          <ac:spMkLst>
            <pc:docMk/>
            <pc:sldMk cId="1443789472" sldId="230717696"/>
            <ac:spMk id="155" creationId="{3A9F2299-D803-4261-86BE-FD9E98ED0D55}"/>
          </ac:spMkLst>
        </pc:spChg>
        <pc:spChg chg="add del mod">
          <ac:chgData name="Manal El Bakkouri" userId="8b130982-2e3f-4164-b881-fd3a2e4b2453" providerId="ADAL" clId="{4457FA57-250B-44AC-8655-05D46C5A3D8A}" dt="2023-06-04T11:56:32.892" v="6999"/>
          <ac:spMkLst>
            <pc:docMk/>
            <pc:sldMk cId="1443789472" sldId="230717696"/>
            <ac:spMk id="156" creationId="{38466C21-8011-4212-A171-407CD479266A}"/>
          </ac:spMkLst>
        </pc:spChg>
        <pc:spChg chg="add del mod">
          <ac:chgData name="Manal El Bakkouri" userId="8b130982-2e3f-4164-b881-fd3a2e4b2453" providerId="ADAL" clId="{4457FA57-250B-44AC-8655-05D46C5A3D8A}" dt="2023-06-04T11:56:32.892" v="6999"/>
          <ac:spMkLst>
            <pc:docMk/>
            <pc:sldMk cId="1443789472" sldId="230717696"/>
            <ac:spMk id="157" creationId="{9189E502-6C6A-40FF-9956-6AA3A189BAAF}"/>
          </ac:spMkLst>
        </pc:spChg>
        <pc:spChg chg="add del mod">
          <ac:chgData name="Manal El Bakkouri" userId="8b130982-2e3f-4164-b881-fd3a2e4b2453" providerId="ADAL" clId="{4457FA57-250B-44AC-8655-05D46C5A3D8A}" dt="2023-06-04T11:56:32.892" v="6999"/>
          <ac:spMkLst>
            <pc:docMk/>
            <pc:sldMk cId="1443789472" sldId="230717696"/>
            <ac:spMk id="158" creationId="{159FA8EA-CAE5-47B5-9591-3DA5FC686546}"/>
          </ac:spMkLst>
        </pc:spChg>
        <pc:spChg chg="add del mod">
          <ac:chgData name="Manal El Bakkouri" userId="8b130982-2e3f-4164-b881-fd3a2e4b2453" providerId="ADAL" clId="{4457FA57-250B-44AC-8655-05D46C5A3D8A}" dt="2023-06-04T11:56:32.892" v="6999"/>
          <ac:spMkLst>
            <pc:docMk/>
            <pc:sldMk cId="1443789472" sldId="230717696"/>
            <ac:spMk id="159" creationId="{F259E8FD-1C72-43CC-897A-EE872106DB0A}"/>
          </ac:spMkLst>
        </pc:spChg>
        <pc:spChg chg="add del mod">
          <ac:chgData name="Manal El Bakkouri" userId="8b130982-2e3f-4164-b881-fd3a2e4b2453" providerId="ADAL" clId="{4457FA57-250B-44AC-8655-05D46C5A3D8A}" dt="2023-06-04T11:56:32.892" v="6999"/>
          <ac:spMkLst>
            <pc:docMk/>
            <pc:sldMk cId="1443789472" sldId="230717696"/>
            <ac:spMk id="160" creationId="{6E56EC8D-E8B6-403F-9D17-7C5D300BEF84}"/>
          </ac:spMkLst>
        </pc:spChg>
        <pc:spChg chg="add del mod">
          <ac:chgData name="Manal El Bakkouri" userId="8b130982-2e3f-4164-b881-fd3a2e4b2453" providerId="ADAL" clId="{4457FA57-250B-44AC-8655-05D46C5A3D8A}" dt="2023-06-04T11:56:32.892" v="6999"/>
          <ac:spMkLst>
            <pc:docMk/>
            <pc:sldMk cId="1443789472" sldId="230717696"/>
            <ac:spMk id="161" creationId="{FEC5CFFA-EF10-43E4-8B3F-FB6A937525EC}"/>
          </ac:spMkLst>
        </pc:spChg>
        <pc:spChg chg="add del mod">
          <ac:chgData name="Manal El Bakkouri" userId="8b130982-2e3f-4164-b881-fd3a2e4b2453" providerId="ADAL" clId="{4457FA57-250B-44AC-8655-05D46C5A3D8A}" dt="2023-06-04T11:56:32.892" v="6999"/>
          <ac:spMkLst>
            <pc:docMk/>
            <pc:sldMk cId="1443789472" sldId="230717696"/>
            <ac:spMk id="162" creationId="{956D0EEE-C37D-4B80-91E7-16BEEF05A1C8}"/>
          </ac:spMkLst>
        </pc:spChg>
        <pc:spChg chg="add del mod">
          <ac:chgData name="Manal El Bakkouri" userId="8b130982-2e3f-4164-b881-fd3a2e4b2453" providerId="ADAL" clId="{4457FA57-250B-44AC-8655-05D46C5A3D8A}" dt="2023-06-04T11:56:32.892" v="6999"/>
          <ac:spMkLst>
            <pc:docMk/>
            <pc:sldMk cId="1443789472" sldId="230717696"/>
            <ac:spMk id="163" creationId="{4F587143-51AD-4A49-972B-220D8D550683}"/>
          </ac:spMkLst>
        </pc:spChg>
        <pc:spChg chg="add del mod">
          <ac:chgData name="Manal El Bakkouri" userId="8b130982-2e3f-4164-b881-fd3a2e4b2453" providerId="ADAL" clId="{4457FA57-250B-44AC-8655-05D46C5A3D8A}" dt="2023-06-04T11:56:32.892" v="6999"/>
          <ac:spMkLst>
            <pc:docMk/>
            <pc:sldMk cId="1443789472" sldId="230717696"/>
            <ac:spMk id="164" creationId="{E3A276EF-65EB-4047-B2CE-D320000B6F4D}"/>
          </ac:spMkLst>
        </pc:spChg>
        <pc:spChg chg="add del mod">
          <ac:chgData name="Manal El Bakkouri" userId="8b130982-2e3f-4164-b881-fd3a2e4b2453" providerId="ADAL" clId="{4457FA57-250B-44AC-8655-05D46C5A3D8A}" dt="2023-06-04T11:56:32.892" v="6999"/>
          <ac:spMkLst>
            <pc:docMk/>
            <pc:sldMk cId="1443789472" sldId="230717696"/>
            <ac:spMk id="165" creationId="{3CC57CA3-6593-43E3-82BC-97A0BE19C390}"/>
          </ac:spMkLst>
        </pc:spChg>
        <pc:spChg chg="add del mod">
          <ac:chgData name="Manal El Bakkouri" userId="8b130982-2e3f-4164-b881-fd3a2e4b2453" providerId="ADAL" clId="{4457FA57-250B-44AC-8655-05D46C5A3D8A}" dt="2023-06-04T11:56:32.892" v="6999"/>
          <ac:spMkLst>
            <pc:docMk/>
            <pc:sldMk cId="1443789472" sldId="230717696"/>
            <ac:spMk id="166" creationId="{358899CB-B212-4010-900D-4F0A0B5834C1}"/>
          </ac:spMkLst>
        </pc:spChg>
        <pc:spChg chg="add del mod">
          <ac:chgData name="Manal El Bakkouri" userId="8b130982-2e3f-4164-b881-fd3a2e4b2453" providerId="ADAL" clId="{4457FA57-250B-44AC-8655-05D46C5A3D8A}" dt="2023-06-04T11:56:32.892" v="6999"/>
          <ac:spMkLst>
            <pc:docMk/>
            <pc:sldMk cId="1443789472" sldId="230717696"/>
            <ac:spMk id="167" creationId="{11D7BF12-1809-4298-9BB9-8A0333CFD3C3}"/>
          </ac:spMkLst>
        </pc:spChg>
        <pc:spChg chg="add del mod">
          <ac:chgData name="Manal El Bakkouri" userId="8b130982-2e3f-4164-b881-fd3a2e4b2453" providerId="ADAL" clId="{4457FA57-250B-44AC-8655-05D46C5A3D8A}" dt="2023-06-04T11:56:32.892" v="6999"/>
          <ac:spMkLst>
            <pc:docMk/>
            <pc:sldMk cId="1443789472" sldId="230717696"/>
            <ac:spMk id="168" creationId="{FE0A0BDD-00C0-4045-BA78-0C7482BB6386}"/>
          </ac:spMkLst>
        </pc:spChg>
        <pc:spChg chg="add del mod">
          <ac:chgData name="Manal El Bakkouri" userId="8b130982-2e3f-4164-b881-fd3a2e4b2453" providerId="ADAL" clId="{4457FA57-250B-44AC-8655-05D46C5A3D8A}" dt="2023-06-04T11:56:32.892" v="6999"/>
          <ac:spMkLst>
            <pc:docMk/>
            <pc:sldMk cId="1443789472" sldId="230717696"/>
            <ac:spMk id="169" creationId="{F86F91FE-5BC6-4473-A22C-04E90B5005D3}"/>
          </ac:spMkLst>
        </pc:spChg>
        <pc:spChg chg="add del mod">
          <ac:chgData name="Manal El Bakkouri" userId="8b130982-2e3f-4164-b881-fd3a2e4b2453" providerId="ADAL" clId="{4457FA57-250B-44AC-8655-05D46C5A3D8A}" dt="2023-06-04T11:56:32.892" v="6999"/>
          <ac:spMkLst>
            <pc:docMk/>
            <pc:sldMk cId="1443789472" sldId="230717696"/>
            <ac:spMk id="170" creationId="{7623A529-3B42-4FB9-BD1D-6AC90CB540EA}"/>
          </ac:spMkLst>
        </pc:spChg>
        <pc:spChg chg="add del mod">
          <ac:chgData name="Manal El Bakkouri" userId="8b130982-2e3f-4164-b881-fd3a2e4b2453" providerId="ADAL" clId="{4457FA57-250B-44AC-8655-05D46C5A3D8A}" dt="2023-06-04T11:56:32.892" v="6999"/>
          <ac:spMkLst>
            <pc:docMk/>
            <pc:sldMk cId="1443789472" sldId="230717696"/>
            <ac:spMk id="171" creationId="{2E708F2B-1569-4691-AE17-B8DC679ECB4F}"/>
          </ac:spMkLst>
        </pc:spChg>
        <pc:spChg chg="add del mod">
          <ac:chgData name="Manal El Bakkouri" userId="8b130982-2e3f-4164-b881-fd3a2e4b2453" providerId="ADAL" clId="{4457FA57-250B-44AC-8655-05D46C5A3D8A}" dt="2023-06-04T11:56:32.892" v="6999"/>
          <ac:spMkLst>
            <pc:docMk/>
            <pc:sldMk cId="1443789472" sldId="230717696"/>
            <ac:spMk id="172" creationId="{EE654A8E-9BC7-4089-B9B2-130102D259C9}"/>
          </ac:spMkLst>
        </pc:spChg>
        <pc:spChg chg="add del mod">
          <ac:chgData name="Manal El Bakkouri" userId="8b130982-2e3f-4164-b881-fd3a2e4b2453" providerId="ADAL" clId="{4457FA57-250B-44AC-8655-05D46C5A3D8A}" dt="2023-06-04T11:56:32.892" v="6999"/>
          <ac:spMkLst>
            <pc:docMk/>
            <pc:sldMk cId="1443789472" sldId="230717696"/>
            <ac:spMk id="173" creationId="{E043EFFE-1B00-4958-B050-4F1C4125E8B8}"/>
          </ac:spMkLst>
        </pc:spChg>
        <pc:spChg chg="add del mod">
          <ac:chgData name="Manal El Bakkouri" userId="8b130982-2e3f-4164-b881-fd3a2e4b2453" providerId="ADAL" clId="{4457FA57-250B-44AC-8655-05D46C5A3D8A}" dt="2023-06-04T11:56:32.892" v="6999"/>
          <ac:spMkLst>
            <pc:docMk/>
            <pc:sldMk cId="1443789472" sldId="230717696"/>
            <ac:spMk id="174" creationId="{8638735F-0728-4B1F-8A12-628536AD005F}"/>
          </ac:spMkLst>
        </pc:spChg>
        <pc:spChg chg="add del mod">
          <ac:chgData name="Manal El Bakkouri" userId="8b130982-2e3f-4164-b881-fd3a2e4b2453" providerId="ADAL" clId="{4457FA57-250B-44AC-8655-05D46C5A3D8A}" dt="2023-06-04T11:56:32.892" v="6999"/>
          <ac:spMkLst>
            <pc:docMk/>
            <pc:sldMk cId="1443789472" sldId="230717696"/>
            <ac:spMk id="175" creationId="{DAD0B858-3AC8-4D57-9A38-BA02BB602C71}"/>
          </ac:spMkLst>
        </pc:spChg>
        <pc:spChg chg="add del mod">
          <ac:chgData name="Manal El Bakkouri" userId="8b130982-2e3f-4164-b881-fd3a2e4b2453" providerId="ADAL" clId="{4457FA57-250B-44AC-8655-05D46C5A3D8A}" dt="2023-06-04T11:56:32.892" v="6999"/>
          <ac:spMkLst>
            <pc:docMk/>
            <pc:sldMk cId="1443789472" sldId="230717696"/>
            <ac:spMk id="176" creationId="{38BC101B-E0A3-4493-B949-DC9008E71405}"/>
          </ac:spMkLst>
        </pc:spChg>
        <pc:spChg chg="add del mod">
          <ac:chgData name="Manal El Bakkouri" userId="8b130982-2e3f-4164-b881-fd3a2e4b2453" providerId="ADAL" clId="{4457FA57-250B-44AC-8655-05D46C5A3D8A}" dt="2023-06-04T11:56:32.892" v="6999"/>
          <ac:spMkLst>
            <pc:docMk/>
            <pc:sldMk cId="1443789472" sldId="230717696"/>
            <ac:spMk id="177" creationId="{4F167617-9133-41C3-98C1-4176B220CB05}"/>
          </ac:spMkLst>
        </pc:spChg>
        <pc:spChg chg="add del mod">
          <ac:chgData name="Manal El Bakkouri" userId="8b130982-2e3f-4164-b881-fd3a2e4b2453" providerId="ADAL" clId="{4457FA57-250B-44AC-8655-05D46C5A3D8A}" dt="2023-06-04T11:56:32.892" v="6999"/>
          <ac:spMkLst>
            <pc:docMk/>
            <pc:sldMk cId="1443789472" sldId="230717696"/>
            <ac:spMk id="178" creationId="{E461F479-44FF-4282-B00B-74DC0C5E1A1B}"/>
          </ac:spMkLst>
        </pc:spChg>
        <pc:spChg chg="add del mod">
          <ac:chgData name="Manal El Bakkouri" userId="8b130982-2e3f-4164-b881-fd3a2e4b2453" providerId="ADAL" clId="{4457FA57-250B-44AC-8655-05D46C5A3D8A}" dt="2023-06-04T11:56:32.892" v="6999"/>
          <ac:spMkLst>
            <pc:docMk/>
            <pc:sldMk cId="1443789472" sldId="230717696"/>
            <ac:spMk id="179" creationId="{5FC2D5E4-2F35-4199-BEB2-56CF60FEF56B}"/>
          </ac:spMkLst>
        </pc:spChg>
        <pc:spChg chg="add del mod">
          <ac:chgData name="Manal El Bakkouri" userId="8b130982-2e3f-4164-b881-fd3a2e4b2453" providerId="ADAL" clId="{4457FA57-250B-44AC-8655-05D46C5A3D8A}" dt="2023-06-04T11:56:32.892" v="6999"/>
          <ac:spMkLst>
            <pc:docMk/>
            <pc:sldMk cId="1443789472" sldId="230717696"/>
            <ac:spMk id="180" creationId="{07A45A8D-4108-4372-B81C-F61F16BF79AC}"/>
          </ac:spMkLst>
        </pc:spChg>
        <pc:spChg chg="add del mod">
          <ac:chgData name="Manal El Bakkouri" userId="8b130982-2e3f-4164-b881-fd3a2e4b2453" providerId="ADAL" clId="{4457FA57-250B-44AC-8655-05D46C5A3D8A}" dt="2023-06-04T11:56:32.892" v="6999"/>
          <ac:spMkLst>
            <pc:docMk/>
            <pc:sldMk cId="1443789472" sldId="230717696"/>
            <ac:spMk id="181" creationId="{C26D6A71-142B-4CFF-9865-334C14248C31}"/>
          </ac:spMkLst>
        </pc:spChg>
        <pc:spChg chg="add del mod">
          <ac:chgData name="Manal El Bakkouri" userId="8b130982-2e3f-4164-b881-fd3a2e4b2453" providerId="ADAL" clId="{4457FA57-250B-44AC-8655-05D46C5A3D8A}" dt="2023-06-04T11:56:32.892" v="6999"/>
          <ac:spMkLst>
            <pc:docMk/>
            <pc:sldMk cId="1443789472" sldId="230717696"/>
            <ac:spMk id="182" creationId="{E1DC08CC-E011-47A3-B147-BF006AFC1F62}"/>
          </ac:spMkLst>
        </pc:spChg>
        <pc:spChg chg="add del mod">
          <ac:chgData name="Manal El Bakkouri" userId="8b130982-2e3f-4164-b881-fd3a2e4b2453" providerId="ADAL" clId="{4457FA57-250B-44AC-8655-05D46C5A3D8A}" dt="2023-06-04T11:56:32.892" v="6999"/>
          <ac:spMkLst>
            <pc:docMk/>
            <pc:sldMk cId="1443789472" sldId="230717696"/>
            <ac:spMk id="183" creationId="{C340B741-2ACB-466A-8481-596ADEE2CBF0}"/>
          </ac:spMkLst>
        </pc:spChg>
        <pc:spChg chg="add del mod">
          <ac:chgData name="Manal El Bakkouri" userId="8b130982-2e3f-4164-b881-fd3a2e4b2453" providerId="ADAL" clId="{4457FA57-250B-44AC-8655-05D46C5A3D8A}" dt="2023-06-04T11:56:32.892" v="6999"/>
          <ac:spMkLst>
            <pc:docMk/>
            <pc:sldMk cId="1443789472" sldId="230717696"/>
            <ac:spMk id="184" creationId="{74918CD1-E071-4F52-8994-EB6704105237}"/>
          </ac:spMkLst>
        </pc:spChg>
        <pc:spChg chg="add del mod">
          <ac:chgData name="Manal El Bakkouri" userId="8b130982-2e3f-4164-b881-fd3a2e4b2453" providerId="ADAL" clId="{4457FA57-250B-44AC-8655-05D46C5A3D8A}" dt="2023-06-04T11:56:32.892" v="6999"/>
          <ac:spMkLst>
            <pc:docMk/>
            <pc:sldMk cId="1443789472" sldId="230717696"/>
            <ac:spMk id="185" creationId="{C8E464D5-1F04-467B-9DE2-01D10AD95120}"/>
          </ac:spMkLst>
        </pc:spChg>
        <pc:spChg chg="add del mod">
          <ac:chgData name="Manal El Bakkouri" userId="8b130982-2e3f-4164-b881-fd3a2e4b2453" providerId="ADAL" clId="{4457FA57-250B-44AC-8655-05D46C5A3D8A}" dt="2023-06-04T11:56:32.892" v="6999"/>
          <ac:spMkLst>
            <pc:docMk/>
            <pc:sldMk cId="1443789472" sldId="230717696"/>
            <ac:spMk id="186" creationId="{ECB3D73B-552F-4810-B0DD-A130A3B7AE7B}"/>
          </ac:spMkLst>
        </pc:spChg>
        <pc:spChg chg="add del mod">
          <ac:chgData name="Manal El Bakkouri" userId="8b130982-2e3f-4164-b881-fd3a2e4b2453" providerId="ADAL" clId="{4457FA57-250B-44AC-8655-05D46C5A3D8A}" dt="2023-06-04T11:56:32.892" v="6999"/>
          <ac:spMkLst>
            <pc:docMk/>
            <pc:sldMk cId="1443789472" sldId="230717696"/>
            <ac:spMk id="187" creationId="{601CA627-BF05-4944-875D-5441083D98A7}"/>
          </ac:spMkLst>
        </pc:spChg>
        <pc:spChg chg="add del mod">
          <ac:chgData name="Manal El Bakkouri" userId="8b130982-2e3f-4164-b881-fd3a2e4b2453" providerId="ADAL" clId="{4457FA57-250B-44AC-8655-05D46C5A3D8A}" dt="2023-06-04T11:56:32.892" v="6999"/>
          <ac:spMkLst>
            <pc:docMk/>
            <pc:sldMk cId="1443789472" sldId="230717696"/>
            <ac:spMk id="188" creationId="{C81094B2-7B35-4E57-A072-4A46A1D96336}"/>
          </ac:spMkLst>
        </pc:spChg>
        <pc:spChg chg="add del mod">
          <ac:chgData name="Manal El Bakkouri" userId="8b130982-2e3f-4164-b881-fd3a2e4b2453" providerId="ADAL" clId="{4457FA57-250B-44AC-8655-05D46C5A3D8A}" dt="2023-06-04T11:56:32.892" v="6999"/>
          <ac:spMkLst>
            <pc:docMk/>
            <pc:sldMk cId="1443789472" sldId="230717696"/>
            <ac:spMk id="189" creationId="{F87D464B-544C-4166-A4ED-B3C3F7A1511C}"/>
          </ac:spMkLst>
        </pc:spChg>
        <pc:spChg chg="add del mod">
          <ac:chgData name="Manal El Bakkouri" userId="8b130982-2e3f-4164-b881-fd3a2e4b2453" providerId="ADAL" clId="{4457FA57-250B-44AC-8655-05D46C5A3D8A}" dt="2023-06-04T11:56:32.892" v="6999"/>
          <ac:spMkLst>
            <pc:docMk/>
            <pc:sldMk cId="1443789472" sldId="230717696"/>
            <ac:spMk id="190" creationId="{A7DC20B6-FDDD-4D54-B8CF-02D798056CF9}"/>
          </ac:spMkLst>
        </pc:spChg>
        <pc:spChg chg="add del mod">
          <ac:chgData name="Manal El Bakkouri" userId="8b130982-2e3f-4164-b881-fd3a2e4b2453" providerId="ADAL" clId="{4457FA57-250B-44AC-8655-05D46C5A3D8A}" dt="2023-06-04T11:56:32.892" v="6999"/>
          <ac:spMkLst>
            <pc:docMk/>
            <pc:sldMk cId="1443789472" sldId="230717696"/>
            <ac:spMk id="191" creationId="{B127F7DF-F4F8-48BD-AFE2-59D8410895FF}"/>
          </ac:spMkLst>
        </pc:spChg>
        <pc:spChg chg="add del mod">
          <ac:chgData name="Manal El Bakkouri" userId="8b130982-2e3f-4164-b881-fd3a2e4b2453" providerId="ADAL" clId="{4457FA57-250B-44AC-8655-05D46C5A3D8A}" dt="2023-06-04T11:56:32.892" v="6999"/>
          <ac:spMkLst>
            <pc:docMk/>
            <pc:sldMk cId="1443789472" sldId="230717696"/>
            <ac:spMk id="192" creationId="{4C9FEC9A-E8DC-484A-ACEA-6EA59B629BAC}"/>
          </ac:spMkLst>
        </pc:spChg>
        <pc:spChg chg="add del mod">
          <ac:chgData name="Manal El Bakkouri" userId="8b130982-2e3f-4164-b881-fd3a2e4b2453" providerId="ADAL" clId="{4457FA57-250B-44AC-8655-05D46C5A3D8A}" dt="2023-06-04T11:56:32.892" v="6999"/>
          <ac:spMkLst>
            <pc:docMk/>
            <pc:sldMk cId="1443789472" sldId="230717696"/>
            <ac:spMk id="193" creationId="{2EE17265-541D-489B-94DC-EF40289CE803}"/>
          </ac:spMkLst>
        </pc:spChg>
        <pc:spChg chg="add del mod">
          <ac:chgData name="Manal El Bakkouri" userId="8b130982-2e3f-4164-b881-fd3a2e4b2453" providerId="ADAL" clId="{4457FA57-250B-44AC-8655-05D46C5A3D8A}" dt="2023-06-04T11:56:32.892" v="6999"/>
          <ac:spMkLst>
            <pc:docMk/>
            <pc:sldMk cId="1443789472" sldId="230717696"/>
            <ac:spMk id="194" creationId="{F817AD7A-D6F8-487F-9D95-5385C694C537}"/>
          </ac:spMkLst>
        </pc:spChg>
        <pc:spChg chg="add del mod">
          <ac:chgData name="Manal El Bakkouri" userId="8b130982-2e3f-4164-b881-fd3a2e4b2453" providerId="ADAL" clId="{4457FA57-250B-44AC-8655-05D46C5A3D8A}" dt="2023-06-04T11:56:32.892" v="6999"/>
          <ac:spMkLst>
            <pc:docMk/>
            <pc:sldMk cId="1443789472" sldId="230717696"/>
            <ac:spMk id="195" creationId="{448EC87B-30DC-40D8-BFBE-21986F83B662}"/>
          </ac:spMkLst>
        </pc:spChg>
        <pc:spChg chg="add del mod">
          <ac:chgData name="Manal El Bakkouri" userId="8b130982-2e3f-4164-b881-fd3a2e4b2453" providerId="ADAL" clId="{4457FA57-250B-44AC-8655-05D46C5A3D8A}" dt="2023-06-04T11:56:32.892" v="6999"/>
          <ac:spMkLst>
            <pc:docMk/>
            <pc:sldMk cId="1443789472" sldId="230717696"/>
            <ac:spMk id="196" creationId="{0B9E2AC6-2A94-46B0-9232-6408F58B042A}"/>
          </ac:spMkLst>
        </pc:spChg>
        <pc:spChg chg="add del mod">
          <ac:chgData name="Manal El Bakkouri" userId="8b130982-2e3f-4164-b881-fd3a2e4b2453" providerId="ADAL" clId="{4457FA57-250B-44AC-8655-05D46C5A3D8A}" dt="2023-06-04T11:56:32.892" v="6999"/>
          <ac:spMkLst>
            <pc:docMk/>
            <pc:sldMk cId="1443789472" sldId="230717696"/>
            <ac:spMk id="197" creationId="{AB32D195-12DC-45C9-B046-C83FFF9A9789}"/>
          </ac:spMkLst>
        </pc:spChg>
        <pc:spChg chg="add del mod">
          <ac:chgData name="Manal El Bakkouri" userId="8b130982-2e3f-4164-b881-fd3a2e4b2453" providerId="ADAL" clId="{4457FA57-250B-44AC-8655-05D46C5A3D8A}" dt="2023-06-04T11:56:32.892" v="6999"/>
          <ac:spMkLst>
            <pc:docMk/>
            <pc:sldMk cId="1443789472" sldId="230717696"/>
            <ac:spMk id="198" creationId="{931AB698-F08E-4C8D-B260-B068EA0FC69A}"/>
          </ac:spMkLst>
        </pc:spChg>
        <pc:spChg chg="add del mod">
          <ac:chgData name="Manal El Bakkouri" userId="8b130982-2e3f-4164-b881-fd3a2e4b2453" providerId="ADAL" clId="{4457FA57-250B-44AC-8655-05D46C5A3D8A}" dt="2023-06-04T11:56:32.892" v="6999"/>
          <ac:spMkLst>
            <pc:docMk/>
            <pc:sldMk cId="1443789472" sldId="230717696"/>
            <ac:spMk id="199" creationId="{57529ECB-9647-4B41-8BB9-2BB1B6CB545F}"/>
          </ac:spMkLst>
        </pc:spChg>
        <pc:spChg chg="add del mod">
          <ac:chgData name="Manal El Bakkouri" userId="8b130982-2e3f-4164-b881-fd3a2e4b2453" providerId="ADAL" clId="{4457FA57-250B-44AC-8655-05D46C5A3D8A}" dt="2023-06-04T11:56:32.892" v="6999"/>
          <ac:spMkLst>
            <pc:docMk/>
            <pc:sldMk cId="1443789472" sldId="230717696"/>
            <ac:spMk id="200" creationId="{2C417C4A-275E-472E-9129-9F4FD83567A2}"/>
          </ac:spMkLst>
        </pc:spChg>
        <pc:spChg chg="add del mod">
          <ac:chgData name="Manal El Bakkouri" userId="8b130982-2e3f-4164-b881-fd3a2e4b2453" providerId="ADAL" clId="{4457FA57-250B-44AC-8655-05D46C5A3D8A}" dt="2023-06-04T11:56:32.892" v="6999"/>
          <ac:spMkLst>
            <pc:docMk/>
            <pc:sldMk cId="1443789472" sldId="230717696"/>
            <ac:spMk id="201" creationId="{85F5D427-62A0-4D6C-B6C0-63A9097DCD11}"/>
          </ac:spMkLst>
        </pc:spChg>
        <pc:spChg chg="add del mod">
          <ac:chgData name="Manal El Bakkouri" userId="8b130982-2e3f-4164-b881-fd3a2e4b2453" providerId="ADAL" clId="{4457FA57-250B-44AC-8655-05D46C5A3D8A}" dt="2023-06-04T11:56:32.892" v="6999"/>
          <ac:spMkLst>
            <pc:docMk/>
            <pc:sldMk cId="1443789472" sldId="230717696"/>
            <ac:spMk id="202" creationId="{9B838F6F-4D0D-4DE1-A1EC-0A72AE8ECB1C}"/>
          </ac:spMkLst>
        </pc:spChg>
        <pc:spChg chg="add del mod">
          <ac:chgData name="Manal El Bakkouri" userId="8b130982-2e3f-4164-b881-fd3a2e4b2453" providerId="ADAL" clId="{4457FA57-250B-44AC-8655-05D46C5A3D8A}" dt="2023-06-04T11:56:32.892" v="6999"/>
          <ac:spMkLst>
            <pc:docMk/>
            <pc:sldMk cId="1443789472" sldId="230717696"/>
            <ac:spMk id="203" creationId="{DED906F4-4AAF-49B1-9AEE-706634D985FD}"/>
          </ac:spMkLst>
        </pc:spChg>
        <pc:spChg chg="add del mod">
          <ac:chgData name="Manal El Bakkouri" userId="8b130982-2e3f-4164-b881-fd3a2e4b2453" providerId="ADAL" clId="{4457FA57-250B-44AC-8655-05D46C5A3D8A}" dt="2023-06-04T11:56:32.892" v="6999"/>
          <ac:spMkLst>
            <pc:docMk/>
            <pc:sldMk cId="1443789472" sldId="230717696"/>
            <ac:spMk id="204" creationId="{3000F66C-BDB8-4469-83BE-24874B82C5D5}"/>
          </ac:spMkLst>
        </pc:spChg>
        <pc:spChg chg="add del mod">
          <ac:chgData name="Manal El Bakkouri" userId="8b130982-2e3f-4164-b881-fd3a2e4b2453" providerId="ADAL" clId="{4457FA57-250B-44AC-8655-05D46C5A3D8A}" dt="2023-06-04T11:56:32.892" v="6999"/>
          <ac:spMkLst>
            <pc:docMk/>
            <pc:sldMk cId="1443789472" sldId="230717696"/>
            <ac:spMk id="205" creationId="{D4D308B2-B308-49E9-A2BD-AA6AFF79478D}"/>
          </ac:spMkLst>
        </pc:spChg>
        <pc:spChg chg="add del mod">
          <ac:chgData name="Manal El Bakkouri" userId="8b130982-2e3f-4164-b881-fd3a2e4b2453" providerId="ADAL" clId="{4457FA57-250B-44AC-8655-05D46C5A3D8A}" dt="2023-06-04T11:56:32.892" v="6999"/>
          <ac:spMkLst>
            <pc:docMk/>
            <pc:sldMk cId="1443789472" sldId="230717696"/>
            <ac:spMk id="206" creationId="{C3EEA5AF-4C31-48F8-8477-98923E068745}"/>
          </ac:spMkLst>
        </pc:spChg>
        <pc:spChg chg="add del mod">
          <ac:chgData name="Manal El Bakkouri" userId="8b130982-2e3f-4164-b881-fd3a2e4b2453" providerId="ADAL" clId="{4457FA57-250B-44AC-8655-05D46C5A3D8A}" dt="2023-06-04T11:56:32.892" v="6999"/>
          <ac:spMkLst>
            <pc:docMk/>
            <pc:sldMk cId="1443789472" sldId="230717696"/>
            <ac:spMk id="207" creationId="{6AD5DCD4-B259-432F-987F-B88E375F874E}"/>
          </ac:spMkLst>
        </pc:spChg>
        <pc:spChg chg="add del mod">
          <ac:chgData name="Manal El Bakkouri" userId="8b130982-2e3f-4164-b881-fd3a2e4b2453" providerId="ADAL" clId="{4457FA57-250B-44AC-8655-05D46C5A3D8A}" dt="2023-06-04T11:56:32.892" v="6999"/>
          <ac:spMkLst>
            <pc:docMk/>
            <pc:sldMk cId="1443789472" sldId="230717696"/>
            <ac:spMk id="208" creationId="{0DB5ADF3-3AE1-4792-99C9-4B2FC8627550}"/>
          </ac:spMkLst>
        </pc:spChg>
        <pc:spChg chg="add del mod">
          <ac:chgData name="Manal El Bakkouri" userId="8b130982-2e3f-4164-b881-fd3a2e4b2453" providerId="ADAL" clId="{4457FA57-250B-44AC-8655-05D46C5A3D8A}" dt="2023-06-04T11:56:32.892" v="6999"/>
          <ac:spMkLst>
            <pc:docMk/>
            <pc:sldMk cId="1443789472" sldId="230717696"/>
            <ac:spMk id="209" creationId="{C8A51A60-331A-4CE5-B100-D913FA18781C}"/>
          </ac:spMkLst>
        </pc:spChg>
        <pc:spChg chg="add del mod">
          <ac:chgData name="Manal El Bakkouri" userId="8b130982-2e3f-4164-b881-fd3a2e4b2453" providerId="ADAL" clId="{4457FA57-250B-44AC-8655-05D46C5A3D8A}" dt="2023-06-04T11:56:32.892" v="6999"/>
          <ac:spMkLst>
            <pc:docMk/>
            <pc:sldMk cId="1443789472" sldId="230717696"/>
            <ac:spMk id="210" creationId="{6CEEB449-AF1B-445D-B6DB-FBBCCA7973A7}"/>
          </ac:spMkLst>
        </pc:spChg>
        <pc:spChg chg="add del mod">
          <ac:chgData name="Manal El Bakkouri" userId="8b130982-2e3f-4164-b881-fd3a2e4b2453" providerId="ADAL" clId="{4457FA57-250B-44AC-8655-05D46C5A3D8A}" dt="2023-06-04T11:56:32.892" v="6999"/>
          <ac:spMkLst>
            <pc:docMk/>
            <pc:sldMk cId="1443789472" sldId="230717696"/>
            <ac:spMk id="211" creationId="{DDA0A29C-2681-41CC-9918-D11B2A25F141}"/>
          </ac:spMkLst>
        </pc:spChg>
        <pc:spChg chg="add del mod">
          <ac:chgData name="Manal El Bakkouri" userId="8b130982-2e3f-4164-b881-fd3a2e4b2453" providerId="ADAL" clId="{4457FA57-250B-44AC-8655-05D46C5A3D8A}" dt="2023-06-04T11:56:32.892" v="6999"/>
          <ac:spMkLst>
            <pc:docMk/>
            <pc:sldMk cId="1443789472" sldId="230717696"/>
            <ac:spMk id="212" creationId="{913F8F3A-9136-44DC-934B-CCD34BD3D991}"/>
          </ac:spMkLst>
        </pc:spChg>
        <pc:spChg chg="add del mod">
          <ac:chgData name="Manal El Bakkouri" userId="8b130982-2e3f-4164-b881-fd3a2e4b2453" providerId="ADAL" clId="{4457FA57-250B-44AC-8655-05D46C5A3D8A}" dt="2023-06-04T11:56:32.892" v="6999"/>
          <ac:spMkLst>
            <pc:docMk/>
            <pc:sldMk cId="1443789472" sldId="230717696"/>
            <ac:spMk id="213" creationId="{7BD36952-B2B5-44F4-992D-5DC74046DC6A}"/>
          </ac:spMkLst>
        </pc:spChg>
        <pc:spChg chg="add del mod">
          <ac:chgData name="Manal El Bakkouri" userId="8b130982-2e3f-4164-b881-fd3a2e4b2453" providerId="ADAL" clId="{4457FA57-250B-44AC-8655-05D46C5A3D8A}" dt="2023-06-04T11:56:32.892" v="6999"/>
          <ac:spMkLst>
            <pc:docMk/>
            <pc:sldMk cId="1443789472" sldId="230717696"/>
            <ac:spMk id="214" creationId="{5E549755-040B-424C-B8CA-917153460C06}"/>
          </ac:spMkLst>
        </pc:spChg>
        <pc:spChg chg="add del mod">
          <ac:chgData name="Manal El Bakkouri" userId="8b130982-2e3f-4164-b881-fd3a2e4b2453" providerId="ADAL" clId="{4457FA57-250B-44AC-8655-05D46C5A3D8A}" dt="2023-06-04T11:56:32.892" v="6999"/>
          <ac:spMkLst>
            <pc:docMk/>
            <pc:sldMk cId="1443789472" sldId="230717696"/>
            <ac:spMk id="215" creationId="{74557DD8-475F-4180-A82F-BA56E90DFE6D}"/>
          </ac:spMkLst>
        </pc:spChg>
        <pc:spChg chg="add del mod">
          <ac:chgData name="Manal El Bakkouri" userId="8b130982-2e3f-4164-b881-fd3a2e4b2453" providerId="ADAL" clId="{4457FA57-250B-44AC-8655-05D46C5A3D8A}" dt="2023-06-04T11:56:32.892" v="6999"/>
          <ac:spMkLst>
            <pc:docMk/>
            <pc:sldMk cId="1443789472" sldId="230717696"/>
            <ac:spMk id="216" creationId="{818A2964-70F7-4D7E-9C02-5C27428A70CA}"/>
          </ac:spMkLst>
        </pc:spChg>
        <pc:spChg chg="add del mod">
          <ac:chgData name="Manal El Bakkouri" userId="8b130982-2e3f-4164-b881-fd3a2e4b2453" providerId="ADAL" clId="{4457FA57-250B-44AC-8655-05D46C5A3D8A}" dt="2023-06-04T11:56:32.892" v="6999"/>
          <ac:spMkLst>
            <pc:docMk/>
            <pc:sldMk cId="1443789472" sldId="230717696"/>
            <ac:spMk id="217" creationId="{2841813D-3D91-4244-B023-DA0DAD8FE35C}"/>
          </ac:spMkLst>
        </pc:spChg>
        <pc:spChg chg="add del mod">
          <ac:chgData name="Manal El Bakkouri" userId="8b130982-2e3f-4164-b881-fd3a2e4b2453" providerId="ADAL" clId="{4457FA57-250B-44AC-8655-05D46C5A3D8A}" dt="2023-06-04T11:56:32.892" v="6999"/>
          <ac:spMkLst>
            <pc:docMk/>
            <pc:sldMk cId="1443789472" sldId="230717696"/>
            <ac:spMk id="218" creationId="{48957031-B898-487E-B36A-7E4924216AEE}"/>
          </ac:spMkLst>
        </pc:spChg>
        <pc:spChg chg="add del mod">
          <ac:chgData name="Manal El Bakkouri" userId="8b130982-2e3f-4164-b881-fd3a2e4b2453" providerId="ADAL" clId="{4457FA57-250B-44AC-8655-05D46C5A3D8A}" dt="2023-06-04T11:56:32.892" v="6999"/>
          <ac:spMkLst>
            <pc:docMk/>
            <pc:sldMk cId="1443789472" sldId="230717696"/>
            <ac:spMk id="219" creationId="{A49FDA21-D8EF-4F20-8E86-04B9D1FD2FE2}"/>
          </ac:spMkLst>
        </pc:spChg>
        <pc:spChg chg="add del mod">
          <ac:chgData name="Manal El Bakkouri" userId="8b130982-2e3f-4164-b881-fd3a2e4b2453" providerId="ADAL" clId="{4457FA57-250B-44AC-8655-05D46C5A3D8A}" dt="2023-06-04T11:56:32.892" v="6999"/>
          <ac:spMkLst>
            <pc:docMk/>
            <pc:sldMk cId="1443789472" sldId="230717696"/>
            <ac:spMk id="220" creationId="{493340A6-1361-4511-A1FB-B34D58E806E5}"/>
          </ac:spMkLst>
        </pc:spChg>
        <pc:spChg chg="add del mod">
          <ac:chgData name="Manal El Bakkouri" userId="8b130982-2e3f-4164-b881-fd3a2e4b2453" providerId="ADAL" clId="{4457FA57-250B-44AC-8655-05D46C5A3D8A}" dt="2023-06-04T11:56:32.892" v="6999"/>
          <ac:spMkLst>
            <pc:docMk/>
            <pc:sldMk cId="1443789472" sldId="230717696"/>
            <ac:spMk id="221" creationId="{C916244F-77F3-4C40-880E-AD0F2D014216}"/>
          </ac:spMkLst>
        </pc:spChg>
        <pc:spChg chg="add del mod">
          <ac:chgData name="Manal El Bakkouri" userId="8b130982-2e3f-4164-b881-fd3a2e4b2453" providerId="ADAL" clId="{4457FA57-250B-44AC-8655-05D46C5A3D8A}" dt="2023-06-04T11:56:32.892" v="6999"/>
          <ac:spMkLst>
            <pc:docMk/>
            <pc:sldMk cId="1443789472" sldId="230717696"/>
            <ac:spMk id="222" creationId="{46A7666E-BB5B-48EA-BE04-70AC18093893}"/>
          </ac:spMkLst>
        </pc:spChg>
        <pc:spChg chg="add del mod">
          <ac:chgData name="Manal El Bakkouri" userId="8b130982-2e3f-4164-b881-fd3a2e4b2453" providerId="ADAL" clId="{4457FA57-250B-44AC-8655-05D46C5A3D8A}" dt="2023-06-04T11:56:32.892" v="6999"/>
          <ac:spMkLst>
            <pc:docMk/>
            <pc:sldMk cId="1443789472" sldId="230717696"/>
            <ac:spMk id="223" creationId="{015CFFAC-54C1-40C4-9C08-D685012772C2}"/>
          </ac:spMkLst>
        </pc:spChg>
        <pc:spChg chg="add del mod">
          <ac:chgData name="Manal El Bakkouri" userId="8b130982-2e3f-4164-b881-fd3a2e4b2453" providerId="ADAL" clId="{4457FA57-250B-44AC-8655-05D46C5A3D8A}" dt="2023-06-04T11:56:32.892" v="6999"/>
          <ac:spMkLst>
            <pc:docMk/>
            <pc:sldMk cId="1443789472" sldId="230717696"/>
            <ac:spMk id="224" creationId="{F87D5E2D-FB63-4DB5-A59B-BDFCE0A16A04}"/>
          </ac:spMkLst>
        </pc:spChg>
        <pc:spChg chg="add del mod">
          <ac:chgData name="Manal El Bakkouri" userId="8b130982-2e3f-4164-b881-fd3a2e4b2453" providerId="ADAL" clId="{4457FA57-250B-44AC-8655-05D46C5A3D8A}" dt="2023-06-04T11:56:32.892" v="6999"/>
          <ac:spMkLst>
            <pc:docMk/>
            <pc:sldMk cId="1443789472" sldId="230717696"/>
            <ac:spMk id="225" creationId="{A31D325A-70FF-4C95-9216-4201211DBFAF}"/>
          </ac:spMkLst>
        </pc:spChg>
        <pc:spChg chg="add del mod">
          <ac:chgData name="Manal El Bakkouri" userId="8b130982-2e3f-4164-b881-fd3a2e4b2453" providerId="ADAL" clId="{4457FA57-250B-44AC-8655-05D46C5A3D8A}" dt="2023-06-04T11:56:32.892" v="6999"/>
          <ac:spMkLst>
            <pc:docMk/>
            <pc:sldMk cId="1443789472" sldId="230717696"/>
            <ac:spMk id="226" creationId="{0A5016ED-CC92-4F8F-9555-126EF8D671BF}"/>
          </ac:spMkLst>
        </pc:spChg>
        <pc:spChg chg="add del mod">
          <ac:chgData name="Manal El Bakkouri" userId="8b130982-2e3f-4164-b881-fd3a2e4b2453" providerId="ADAL" clId="{4457FA57-250B-44AC-8655-05D46C5A3D8A}" dt="2023-06-04T11:56:32.892" v="6999"/>
          <ac:spMkLst>
            <pc:docMk/>
            <pc:sldMk cId="1443789472" sldId="230717696"/>
            <ac:spMk id="227" creationId="{04615A51-10FD-4224-A48C-710BF0A20118}"/>
          </ac:spMkLst>
        </pc:spChg>
        <pc:spChg chg="add del mod">
          <ac:chgData name="Manal El Bakkouri" userId="8b130982-2e3f-4164-b881-fd3a2e4b2453" providerId="ADAL" clId="{4457FA57-250B-44AC-8655-05D46C5A3D8A}" dt="2023-06-04T11:56:32.892" v="6999"/>
          <ac:spMkLst>
            <pc:docMk/>
            <pc:sldMk cId="1443789472" sldId="230717696"/>
            <ac:spMk id="228" creationId="{3C4CC0D9-263C-4462-9169-A475EFC6E5C6}"/>
          </ac:spMkLst>
        </pc:spChg>
        <pc:spChg chg="add del mod">
          <ac:chgData name="Manal El Bakkouri" userId="8b130982-2e3f-4164-b881-fd3a2e4b2453" providerId="ADAL" clId="{4457FA57-250B-44AC-8655-05D46C5A3D8A}" dt="2023-06-04T11:56:32.892" v="6999"/>
          <ac:spMkLst>
            <pc:docMk/>
            <pc:sldMk cId="1443789472" sldId="230717696"/>
            <ac:spMk id="229" creationId="{3F35CC00-CE20-4F4B-A403-39E40F972782}"/>
          </ac:spMkLst>
        </pc:spChg>
        <pc:spChg chg="add del mod">
          <ac:chgData name="Manal El Bakkouri" userId="8b130982-2e3f-4164-b881-fd3a2e4b2453" providerId="ADAL" clId="{4457FA57-250B-44AC-8655-05D46C5A3D8A}" dt="2023-06-04T11:56:32.892" v="6999"/>
          <ac:spMkLst>
            <pc:docMk/>
            <pc:sldMk cId="1443789472" sldId="230717696"/>
            <ac:spMk id="230" creationId="{09FD56EB-85BE-4C8F-BDE3-DE5D6AA01629}"/>
          </ac:spMkLst>
        </pc:spChg>
        <pc:spChg chg="add del mod">
          <ac:chgData name="Manal El Bakkouri" userId="8b130982-2e3f-4164-b881-fd3a2e4b2453" providerId="ADAL" clId="{4457FA57-250B-44AC-8655-05D46C5A3D8A}" dt="2023-06-04T11:56:32.892" v="6999"/>
          <ac:spMkLst>
            <pc:docMk/>
            <pc:sldMk cId="1443789472" sldId="230717696"/>
            <ac:spMk id="231" creationId="{9494F427-E0D1-4D9B-BD25-969669AB550B}"/>
          </ac:spMkLst>
        </pc:spChg>
        <pc:spChg chg="add del mod">
          <ac:chgData name="Manal El Bakkouri" userId="8b130982-2e3f-4164-b881-fd3a2e4b2453" providerId="ADAL" clId="{4457FA57-250B-44AC-8655-05D46C5A3D8A}" dt="2023-06-04T11:56:32.892" v="6999"/>
          <ac:spMkLst>
            <pc:docMk/>
            <pc:sldMk cId="1443789472" sldId="230717696"/>
            <ac:spMk id="232" creationId="{2ACC5C55-1E72-4E53-BED2-71B9E6F86AB4}"/>
          </ac:spMkLst>
        </pc:spChg>
        <pc:spChg chg="add del mod">
          <ac:chgData name="Manal El Bakkouri" userId="8b130982-2e3f-4164-b881-fd3a2e4b2453" providerId="ADAL" clId="{4457FA57-250B-44AC-8655-05D46C5A3D8A}" dt="2023-06-04T11:56:32.892" v="6999"/>
          <ac:spMkLst>
            <pc:docMk/>
            <pc:sldMk cId="1443789472" sldId="230717696"/>
            <ac:spMk id="233" creationId="{ED08DC3C-268A-4073-A814-3528FAF08401}"/>
          </ac:spMkLst>
        </pc:spChg>
        <pc:spChg chg="add del mod">
          <ac:chgData name="Manal El Bakkouri" userId="8b130982-2e3f-4164-b881-fd3a2e4b2453" providerId="ADAL" clId="{4457FA57-250B-44AC-8655-05D46C5A3D8A}" dt="2023-06-04T11:56:32.892" v="6999"/>
          <ac:spMkLst>
            <pc:docMk/>
            <pc:sldMk cId="1443789472" sldId="230717696"/>
            <ac:spMk id="234" creationId="{5F59B6AF-2B1C-4AF3-85FB-9E49119F840C}"/>
          </ac:spMkLst>
        </pc:spChg>
        <pc:spChg chg="add del mod">
          <ac:chgData name="Manal El Bakkouri" userId="8b130982-2e3f-4164-b881-fd3a2e4b2453" providerId="ADAL" clId="{4457FA57-250B-44AC-8655-05D46C5A3D8A}" dt="2023-06-04T11:56:32.892" v="6999"/>
          <ac:spMkLst>
            <pc:docMk/>
            <pc:sldMk cId="1443789472" sldId="230717696"/>
            <ac:spMk id="235" creationId="{289C6094-4520-466B-B0E8-28BFC7EF32C4}"/>
          </ac:spMkLst>
        </pc:spChg>
        <pc:spChg chg="add del mod">
          <ac:chgData name="Manal El Bakkouri" userId="8b130982-2e3f-4164-b881-fd3a2e4b2453" providerId="ADAL" clId="{4457FA57-250B-44AC-8655-05D46C5A3D8A}" dt="2023-06-04T11:56:32.892" v="6999"/>
          <ac:spMkLst>
            <pc:docMk/>
            <pc:sldMk cId="1443789472" sldId="230717696"/>
            <ac:spMk id="236" creationId="{6ECBA0E2-C304-438D-BF43-75C28DAAE60E}"/>
          </ac:spMkLst>
        </pc:spChg>
        <pc:spChg chg="add del mod">
          <ac:chgData name="Manal El Bakkouri" userId="8b130982-2e3f-4164-b881-fd3a2e4b2453" providerId="ADAL" clId="{4457FA57-250B-44AC-8655-05D46C5A3D8A}" dt="2023-06-04T11:56:32.892" v="6999"/>
          <ac:spMkLst>
            <pc:docMk/>
            <pc:sldMk cId="1443789472" sldId="230717696"/>
            <ac:spMk id="237" creationId="{FD4E7823-1B62-41BE-B7DF-E4183369D0DE}"/>
          </ac:spMkLst>
        </pc:spChg>
        <pc:spChg chg="add del mod">
          <ac:chgData name="Manal El Bakkouri" userId="8b130982-2e3f-4164-b881-fd3a2e4b2453" providerId="ADAL" clId="{4457FA57-250B-44AC-8655-05D46C5A3D8A}" dt="2023-06-04T11:56:32.892" v="6999"/>
          <ac:spMkLst>
            <pc:docMk/>
            <pc:sldMk cId="1443789472" sldId="230717696"/>
            <ac:spMk id="238" creationId="{35F70602-A0B3-4FB7-A9ED-DEC23BB4A92A}"/>
          </ac:spMkLst>
        </pc:spChg>
        <pc:spChg chg="add del mod">
          <ac:chgData name="Manal El Bakkouri" userId="8b130982-2e3f-4164-b881-fd3a2e4b2453" providerId="ADAL" clId="{4457FA57-250B-44AC-8655-05D46C5A3D8A}" dt="2023-06-04T11:56:32.892" v="6999"/>
          <ac:spMkLst>
            <pc:docMk/>
            <pc:sldMk cId="1443789472" sldId="230717696"/>
            <ac:spMk id="239" creationId="{B2BAF3BF-67D0-49FA-902F-091CD4E265ED}"/>
          </ac:spMkLst>
        </pc:spChg>
        <pc:spChg chg="add del mod">
          <ac:chgData name="Manal El Bakkouri" userId="8b130982-2e3f-4164-b881-fd3a2e4b2453" providerId="ADAL" clId="{4457FA57-250B-44AC-8655-05D46C5A3D8A}" dt="2023-06-04T11:56:32.892" v="6999"/>
          <ac:spMkLst>
            <pc:docMk/>
            <pc:sldMk cId="1443789472" sldId="230717696"/>
            <ac:spMk id="240" creationId="{6DD043D6-3B90-4F27-BB99-93D2CF543F7D}"/>
          </ac:spMkLst>
        </pc:spChg>
        <pc:spChg chg="add del mod">
          <ac:chgData name="Manal El Bakkouri" userId="8b130982-2e3f-4164-b881-fd3a2e4b2453" providerId="ADAL" clId="{4457FA57-250B-44AC-8655-05D46C5A3D8A}" dt="2023-06-04T11:56:32.892" v="6999"/>
          <ac:spMkLst>
            <pc:docMk/>
            <pc:sldMk cId="1443789472" sldId="230717696"/>
            <ac:spMk id="241" creationId="{AE682FBA-F306-4012-95AA-FBE29485437F}"/>
          </ac:spMkLst>
        </pc:spChg>
        <pc:spChg chg="add del mod">
          <ac:chgData name="Manal El Bakkouri" userId="8b130982-2e3f-4164-b881-fd3a2e4b2453" providerId="ADAL" clId="{4457FA57-250B-44AC-8655-05D46C5A3D8A}" dt="2023-06-04T11:56:32.892" v="6999"/>
          <ac:spMkLst>
            <pc:docMk/>
            <pc:sldMk cId="1443789472" sldId="230717696"/>
            <ac:spMk id="242" creationId="{39C8ED43-B403-45CD-8082-0572E7243DA4}"/>
          </ac:spMkLst>
        </pc:spChg>
        <pc:spChg chg="add del mod">
          <ac:chgData name="Manal El Bakkouri" userId="8b130982-2e3f-4164-b881-fd3a2e4b2453" providerId="ADAL" clId="{4457FA57-250B-44AC-8655-05D46C5A3D8A}" dt="2023-06-04T11:56:32.892" v="6999"/>
          <ac:spMkLst>
            <pc:docMk/>
            <pc:sldMk cId="1443789472" sldId="230717696"/>
            <ac:spMk id="243" creationId="{1A9EEC02-82BC-485C-8389-61E6BE6B4F6C}"/>
          </ac:spMkLst>
        </pc:spChg>
        <pc:spChg chg="add del mod">
          <ac:chgData name="Manal El Bakkouri" userId="8b130982-2e3f-4164-b881-fd3a2e4b2453" providerId="ADAL" clId="{4457FA57-250B-44AC-8655-05D46C5A3D8A}" dt="2023-06-04T11:56:32.892" v="6999"/>
          <ac:spMkLst>
            <pc:docMk/>
            <pc:sldMk cId="1443789472" sldId="230717696"/>
            <ac:spMk id="244" creationId="{C0ED4111-AABD-4AEA-AC74-0D9AF4408053}"/>
          </ac:spMkLst>
        </pc:spChg>
        <pc:spChg chg="add del mod">
          <ac:chgData name="Manal El Bakkouri" userId="8b130982-2e3f-4164-b881-fd3a2e4b2453" providerId="ADAL" clId="{4457FA57-250B-44AC-8655-05D46C5A3D8A}" dt="2023-06-04T11:56:32.892" v="6999"/>
          <ac:spMkLst>
            <pc:docMk/>
            <pc:sldMk cId="1443789472" sldId="230717696"/>
            <ac:spMk id="245" creationId="{A5F52059-8F26-4A0F-A2AD-E1ED2E2FF9E5}"/>
          </ac:spMkLst>
        </pc:spChg>
        <pc:spChg chg="add del mod">
          <ac:chgData name="Manal El Bakkouri" userId="8b130982-2e3f-4164-b881-fd3a2e4b2453" providerId="ADAL" clId="{4457FA57-250B-44AC-8655-05D46C5A3D8A}" dt="2023-06-04T11:56:32.892" v="6999"/>
          <ac:spMkLst>
            <pc:docMk/>
            <pc:sldMk cId="1443789472" sldId="230717696"/>
            <ac:spMk id="246" creationId="{1C918449-4953-429A-8332-BC150E095EF4}"/>
          </ac:spMkLst>
        </pc:spChg>
        <pc:spChg chg="add del mod">
          <ac:chgData name="Manal El Bakkouri" userId="8b130982-2e3f-4164-b881-fd3a2e4b2453" providerId="ADAL" clId="{4457FA57-250B-44AC-8655-05D46C5A3D8A}" dt="2023-06-04T11:56:32.892" v="6999"/>
          <ac:spMkLst>
            <pc:docMk/>
            <pc:sldMk cId="1443789472" sldId="230717696"/>
            <ac:spMk id="247" creationId="{35B9790C-1585-499E-99EE-492970FA7EC3}"/>
          </ac:spMkLst>
        </pc:spChg>
        <pc:spChg chg="add del mod">
          <ac:chgData name="Manal El Bakkouri" userId="8b130982-2e3f-4164-b881-fd3a2e4b2453" providerId="ADAL" clId="{4457FA57-250B-44AC-8655-05D46C5A3D8A}" dt="2023-06-04T11:56:32.892" v="6999"/>
          <ac:spMkLst>
            <pc:docMk/>
            <pc:sldMk cId="1443789472" sldId="230717696"/>
            <ac:spMk id="248" creationId="{32A9B5FB-4529-4A70-AC24-168AB3FBEC19}"/>
          </ac:spMkLst>
        </pc:spChg>
        <pc:spChg chg="add del mod">
          <ac:chgData name="Manal El Bakkouri" userId="8b130982-2e3f-4164-b881-fd3a2e4b2453" providerId="ADAL" clId="{4457FA57-250B-44AC-8655-05D46C5A3D8A}" dt="2023-06-04T11:56:32.892" v="6999"/>
          <ac:spMkLst>
            <pc:docMk/>
            <pc:sldMk cId="1443789472" sldId="230717696"/>
            <ac:spMk id="249" creationId="{1EA16BEF-991B-42D7-9509-4D6ED471DBF9}"/>
          </ac:spMkLst>
        </pc:spChg>
        <pc:spChg chg="add del mod">
          <ac:chgData name="Manal El Bakkouri" userId="8b130982-2e3f-4164-b881-fd3a2e4b2453" providerId="ADAL" clId="{4457FA57-250B-44AC-8655-05D46C5A3D8A}" dt="2023-06-04T11:56:32.892" v="6999"/>
          <ac:spMkLst>
            <pc:docMk/>
            <pc:sldMk cId="1443789472" sldId="230717696"/>
            <ac:spMk id="250" creationId="{FAFD89C0-8847-4B45-9FD4-6185732E30DA}"/>
          </ac:spMkLst>
        </pc:spChg>
        <pc:spChg chg="add del mod">
          <ac:chgData name="Manal El Bakkouri" userId="8b130982-2e3f-4164-b881-fd3a2e4b2453" providerId="ADAL" clId="{4457FA57-250B-44AC-8655-05D46C5A3D8A}" dt="2023-06-04T11:56:32.892" v="6999"/>
          <ac:spMkLst>
            <pc:docMk/>
            <pc:sldMk cId="1443789472" sldId="230717696"/>
            <ac:spMk id="251" creationId="{A09FEA0D-762C-4B9D-BD52-6B2D00614FD1}"/>
          </ac:spMkLst>
        </pc:spChg>
        <pc:spChg chg="add del mod">
          <ac:chgData name="Manal El Bakkouri" userId="8b130982-2e3f-4164-b881-fd3a2e4b2453" providerId="ADAL" clId="{4457FA57-250B-44AC-8655-05D46C5A3D8A}" dt="2023-06-04T11:56:32.892" v="6999"/>
          <ac:spMkLst>
            <pc:docMk/>
            <pc:sldMk cId="1443789472" sldId="230717696"/>
            <ac:spMk id="252" creationId="{4F8EE8AF-F8EE-4834-B801-0B7C799AAF88}"/>
          </ac:spMkLst>
        </pc:spChg>
        <pc:spChg chg="add del mod">
          <ac:chgData name="Manal El Bakkouri" userId="8b130982-2e3f-4164-b881-fd3a2e4b2453" providerId="ADAL" clId="{4457FA57-250B-44AC-8655-05D46C5A3D8A}" dt="2023-06-04T11:56:32.892" v="6999"/>
          <ac:spMkLst>
            <pc:docMk/>
            <pc:sldMk cId="1443789472" sldId="230717696"/>
            <ac:spMk id="253" creationId="{D2FCA868-A111-46B6-A155-4E5320932E71}"/>
          </ac:spMkLst>
        </pc:spChg>
        <pc:spChg chg="add del mod">
          <ac:chgData name="Manal El Bakkouri" userId="8b130982-2e3f-4164-b881-fd3a2e4b2453" providerId="ADAL" clId="{4457FA57-250B-44AC-8655-05D46C5A3D8A}" dt="2023-06-04T11:56:32.892" v="6999"/>
          <ac:spMkLst>
            <pc:docMk/>
            <pc:sldMk cId="1443789472" sldId="230717696"/>
            <ac:spMk id="254" creationId="{D2CCC570-570B-4AE7-AE59-EFD448BA6D98}"/>
          </ac:spMkLst>
        </pc:spChg>
        <pc:spChg chg="add del mod">
          <ac:chgData name="Manal El Bakkouri" userId="8b130982-2e3f-4164-b881-fd3a2e4b2453" providerId="ADAL" clId="{4457FA57-250B-44AC-8655-05D46C5A3D8A}" dt="2023-06-04T11:56:32.892" v="6999"/>
          <ac:spMkLst>
            <pc:docMk/>
            <pc:sldMk cId="1443789472" sldId="230717696"/>
            <ac:spMk id="255" creationId="{B9865D32-ED99-4995-91DC-3D9B895BB826}"/>
          </ac:spMkLst>
        </pc:spChg>
        <pc:spChg chg="add del mod">
          <ac:chgData name="Manal El Bakkouri" userId="8b130982-2e3f-4164-b881-fd3a2e4b2453" providerId="ADAL" clId="{4457FA57-250B-44AC-8655-05D46C5A3D8A}" dt="2023-06-04T11:56:32.892" v="6999"/>
          <ac:spMkLst>
            <pc:docMk/>
            <pc:sldMk cId="1443789472" sldId="230717696"/>
            <ac:spMk id="256" creationId="{68FAF434-3D05-42EC-A06B-A92214DFC844}"/>
          </ac:spMkLst>
        </pc:spChg>
        <pc:spChg chg="add del mod">
          <ac:chgData name="Manal El Bakkouri" userId="8b130982-2e3f-4164-b881-fd3a2e4b2453" providerId="ADAL" clId="{4457FA57-250B-44AC-8655-05D46C5A3D8A}" dt="2023-06-04T11:56:32.892" v="6999"/>
          <ac:spMkLst>
            <pc:docMk/>
            <pc:sldMk cId="1443789472" sldId="230717696"/>
            <ac:spMk id="257" creationId="{77EA649B-359B-49BB-9C6C-31C42A57C3A0}"/>
          </ac:spMkLst>
        </pc:spChg>
        <pc:spChg chg="add del mod">
          <ac:chgData name="Manal El Bakkouri" userId="8b130982-2e3f-4164-b881-fd3a2e4b2453" providerId="ADAL" clId="{4457FA57-250B-44AC-8655-05D46C5A3D8A}" dt="2023-06-04T11:56:32.892" v="6999"/>
          <ac:spMkLst>
            <pc:docMk/>
            <pc:sldMk cId="1443789472" sldId="230717696"/>
            <ac:spMk id="258" creationId="{C831F61E-778B-4470-9732-0F520B37C0A0}"/>
          </ac:spMkLst>
        </pc:spChg>
        <pc:spChg chg="add del mod">
          <ac:chgData name="Manal El Bakkouri" userId="8b130982-2e3f-4164-b881-fd3a2e4b2453" providerId="ADAL" clId="{4457FA57-250B-44AC-8655-05D46C5A3D8A}" dt="2023-06-04T11:56:32.892" v="6999"/>
          <ac:spMkLst>
            <pc:docMk/>
            <pc:sldMk cId="1443789472" sldId="230717696"/>
            <ac:spMk id="259" creationId="{A2CAD2BC-0F5B-40F2-A2B5-07C4300E90CF}"/>
          </ac:spMkLst>
        </pc:spChg>
        <pc:spChg chg="add del mod">
          <ac:chgData name="Manal El Bakkouri" userId="8b130982-2e3f-4164-b881-fd3a2e4b2453" providerId="ADAL" clId="{4457FA57-250B-44AC-8655-05D46C5A3D8A}" dt="2023-06-04T11:56:32.892" v="6999"/>
          <ac:spMkLst>
            <pc:docMk/>
            <pc:sldMk cId="1443789472" sldId="230717696"/>
            <ac:spMk id="260" creationId="{64456AAD-FECE-45E6-8D34-940E4568D282}"/>
          </ac:spMkLst>
        </pc:spChg>
        <pc:spChg chg="add del mod">
          <ac:chgData name="Manal El Bakkouri" userId="8b130982-2e3f-4164-b881-fd3a2e4b2453" providerId="ADAL" clId="{4457FA57-250B-44AC-8655-05D46C5A3D8A}" dt="2023-06-04T11:56:32.892" v="6999"/>
          <ac:spMkLst>
            <pc:docMk/>
            <pc:sldMk cId="1443789472" sldId="230717696"/>
            <ac:spMk id="261" creationId="{F88DCB27-EB59-4E68-8A1F-FE3ABCBF613C}"/>
          </ac:spMkLst>
        </pc:spChg>
        <pc:spChg chg="add del mod">
          <ac:chgData name="Manal El Bakkouri" userId="8b130982-2e3f-4164-b881-fd3a2e4b2453" providerId="ADAL" clId="{4457FA57-250B-44AC-8655-05D46C5A3D8A}" dt="2023-06-04T11:56:32.892" v="6999"/>
          <ac:spMkLst>
            <pc:docMk/>
            <pc:sldMk cId="1443789472" sldId="230717696"/>
            <ac:spMk id="262" creationId="{C3DA35A9-4F85-4E2A-848E-47895603D3ED}"/>
          </ac:spMkLst>
        </pc:spChg>
        <pc:spChg chg="add del mod">
          <ac:chgData name="Manal El Bakkouri" userId="8b130982-2e3f-4164-b881-fd3a2e4b2453" providerId="ADAL" clId="{4457FA57-250B-44AC-8655-05D46C5A3D8A}" dt="2023-06-04T11:56:32.892" v="6999"/>
          <ac:spMkLst>
            <pc:docMk/>
            <pc:sldMk cId="1443789472" sldId="230717696"/>
            <ac:spMk id="263" creationId="{F747EC07-3D7D-4060-9612-E8391BE253E4}"/>
          </ac:spMkLst>
        </pc:spChg>
        <pc:spChg chg="add del mod">
          <ac:chgData name="Manal El Bakkouri" userId="8b130982-2e3f-4164-b881-fd3a2e4b2453" providerId="ADAL" clId="{4457FA57-250B-44AC-8655-05D46C5A3D8A}" dt="2023-06-04T11:56:32.892" v="6999"/>
          <ac:spMkLst>
            <pc:docMk/>
            <pc:sldMk cId="1443789472" sldId="230717696"/>
            <ac:spMk id="264" creationId="{CC6C076C-6643-4B6A-A85D-D5BCA0BC3E75}"/>
          </ac:spMkLst>
        </pc:spChg>
        <pc:spChg chg="add del mod">
          <ac:chgData name="Manal El Bakkouri" userId="8b130982-2e3f-4164-b881-fd3a2e4b2453" providerId="ADAL" clId="{4457FA57-250B-44AC-8655-05D46C5A3D8A}" dt="2023-06-04T11:56:32.892" v="6999"/>
          <ac:spMkLst>
            <pc:docMk/>
            <pc:sldMk cId="1443789472" sldId="230717696"/>
            <ac:spMk id="265" creationId="{7A5BCE63-36B1-4A91-9928-AE2B8F5800B2}"/>
          </ac:spMkLst>
        </pc:spChg>
        <pc:spChg chg="add del mod">
          <ac:chgData name="Manal El Bakkouri" userId="8b130982-2e3f-4164-b881-fd3a2e4b2453" providerId="ADAL" clId="{4457FA57-250B-44AC-8655-05D46C5A3D8A}" dt="2023-06-04T11:56:32.892" v="6999"/>
          <ac:spMkLst>
            <pc:docMk/>
            <pc:sldMk cId="1443789472" sldId="230717696"/>
            <ac:spMk id="266" creationId="{D6B8D78E-8AF8-4216-96ED-CCEEC66179FC}"/>
          </ac:spMkLst>
        </pc:spChg>
        <pc:spChg chg="add del mod">
          <ac:chgData name="Manal El Bakkouri" userId="8b130982-2e3f-4164-b881-fd3a2e4b2453" providerId="ADAL" clId="{4457FA57-250B-44AC-8655-05D46C5A3D8A}" dt="2023-06-04T11:56:32.892" v="6999"/>
          <ac:spMkLst>
            <pc:docMk/>
            <pc:sldMk cId="1443789472" sldId="230717696"/>
            <ac:spMk id="267" creationId="{E6DB5A62-FCA4-4566-914D-A7A084F7A533}"/>
          </ac:spMkLst>
        </pc:spChg>
        <pc:spChg chg="add mod">
          <ac:chgData name="Manal El Bakkouri" userId="8b130982-2e3f-4164-b881-fd3a2e4b2453" providerId="ADAL" clId="{4457FA57-250B-44AC-8655-05D46C5A3D8A}" dt="2023-06-09T14:59:24.706" v="22797" actId="1076"/>
          <ac:spMkLst>
            <pc:docMk/>
            <pc:sldMk cId="1443789472" sldId="230717696"/>
            <ac:spMk id="268" creationId="{CE652860-8A1A-4CA4-99C0-4062A50E930A}"/>
          </ac:spMkLst>
        </pc:spChg>
        <pc:spChg chg="add mod">
          <ac:chgData name="Manal El Bakkouri" userId="8b130982-2e3f-4164-b881-fd3a2e4b2453" providerId="ADAL" clId="{4457FA57-250B-44AC-8655-05D46C5A3D8A}" dt="2023-06-09T14:59:24.706" v="22797" actId="1076"/>
          <ac:spMkLst>
            <pc:docMk/>
            <pc:sldMk cId="1443789472" sldId="230717696"/>
            <ac:spMk id="269" creationId="{833296F1-008D-454A-BC36-EAEF111EA24C}"/>
          </ac:spMkLst>
        </pc:spChg>
        <pc:spChg chg="add mod">
          <ac:chgData name="Manal El Bakkouri" userId="8b130982-2e3f-4164-b881-fd3a2e4b2453" providerId="ADAL" clId="{4457FA57-250B-44AC-8655-05D46C5A3D8A}" dt="2023-06-09T14:59:24.706" v="22797" actId="1076"/>
          <ac:spMkLst>
            <pc:docMk/>
            <pc:sldMk cId="1443789472" sldId="230717696"/>
            <ac:spMk id="270" creationId="{293A16CF-9AD2-4561-B43E-1723099315C4}"/>
          </ac:spMkLst>
        </pc:spChg>
        <pc:spChg chg="add mod">
          <ac:chgData name="Manal El Bakkouri" userId="8b130982-2e3f-4164-b881-fd3a2e4b2453" providerId="ADAL" clId="{4457FA57-250B-44AC-8655-05D46C5A3D8A}" dt="2023-06-09T14:59:24.706" v="22797" actId="1076"/>
          <ac:spMkLst>
            <pc:docMk/>
            <pc:sldMk cId="1443789472" sldId="230717696"/>
            <ac:spMk id="271" creationId="{439CCB1A-37FD-45CD-8BC5-E30FCB03D895}"/>
          </ac:spMkLst>
        </pc:spChg>
        <pc:spChg chg="add mod">
          <ac:chgData name="Manal El Bakkouri" userId="8b130982-2e3f-4164-b881-fd3a2e4b2453" providerId="ADAL" clId="{4457FA57-250B-44AC-8655-05D46C5A3D8A}" dt="2023-06-09T14:59:24.706" v="22797" actId="1076"/>
          <ac:spMkLst>
            <pc:docMk/>
            <pc:sldMk cId="1443789472" sldId="230717696"/>
            <ac:spMk id="272" creationId="{2991FE01-980A-438D-BBA3-359E07578D44}"/>
          </ac:spMkLst>
        </pc:spChg>
        <pc:spChg chg="add mod">
          <ac:chgData name="Manal El Bakkouri" userId="8b130982-2e3f-4164-b881-fd3a2e4b2453" providerId="ADAL" clId="{4457FA57-250B-44AC-8655-05D46C5A3D8A}" dt="2023-06-09T14:59:24.706" v="22797" actId="1076"/>
          <ac:spMkLst>
            <pc:docMk/>
            <pc:sldMk cId="1443789472" sldId="230717696"/>
            <ac:spMk id="273" creationId="{28F9E49F-8237-4D7E-9944-009FCC6EDA05}"/>
          </ac:spMkLst>
        </pc:spChg>
        <pc:spChg chg="add mod">
          <ac:chgData name="Manal El Bakkouri" userId="8b130982-2e3f-4164-b881-fd3a2e4b2453" providerId="ADAL" clId="{4457FA57-250B-44AC-8655-05D46C5A3D8A}" dt="2023-06-09T14:59:24.706" v="22797" actId="1076"/>
          <ac:spMkLst>
            <pc:docMk/>
            <pc:sldMk cId="1443789472" sldId="230717696"/>
            <ac:spMk id="274" creationId="{FB5B553A-94BC-4207-9995-6A39953408D6}"/>
          </ac:spMkLst>
        </pc:spChg>
        <pc:spChg chg="add mod">
          <ac:chgData name="Manal El Bakkouri" userId="8b130982-2e3f-4164-b881-fd3a2e4b2453" providerId="ADAL" clId="{4457FA57-250B-44AC-8655-05D46C5A3D8A}" dt="2023-06-09T14:59:24.706" v="22797" actId="1076"/>
          <ac:spMkLst>
            <pc:docMk/>
            <pc:sldMk cId="1443789472" sldId="230717696"/>
            <ac:spMk id="275" creationId="{496F69AA-5DD3-4315-B62F-5696B5D25058}"/>
          </ac:spMkLst>
        </pc:spChg>
        <pc:spChg chg="add mod">
          <ac:chgData name="Manal El Bakkouri" userId="8b130982-2e3f-4164-b881-fd3a2e4b2453" providerId="ADAL" clId="{4457FA57-250B-44AC-8655-05D46C5A3D8A}" dt="2023-06-09T14:59:24.706" v="22797" actId="1076"/>
          <ac:spMkLst>
            <pc:docMk/>
            <pc:sldMk cId="1443789472" sldId="230717696"/>
            <ac:spMk id="276" creationId="{B89BF3C8-E141-4EC1-868C-C57F761F5C96}"/>
          </ac:spMkLst>
        </pc:spChg>
        <pc:spChg chg="add mod">
          <ac:chgData name="Manal El Bakkouri" userId="8b130982-2e3f-4164-b881-fd3a2e4b2453" providerId="ADAL" clId="{4457FA57-250B-44AC-8655-05D46C5A3D8A}" dt="2023-06-09T14:59:24.706" v="22797" actId="1076"/>
          <ac:spMkLst>
            <pc:docMk/>
            <pc:sldMk cId="1443789472" sldId="230717696"/>
            <ac:spMk id="277" creationId="{9B276151-3A02-41C1-91C5-9F8CB9D9E369}"/>
          </ac:spMkLst>
        </pc:spChg>
        <pc:spChg chg="add mod">
          <ac:chgData name="Manal El Bakkouri" userId="8b130982-2e3f-4164-b881-fd3a2e4b2453" providerId="ADAL" clId="{4457FA57-250B-44AC-8655-05D46C5A3D8A}" dt="2023-06-09T14:59:24.706" v="22797" actId="1076"/>
          <ac:spMkLst>
            <pc:docMk/>
            <pc:sldMk cId="1443789472" sldId="230717696"/>
            <ac:spMk id="278" creationId="{C4DF1098-1EBF-4D65-98E6-DB1F91E0FDB7}"/>
          </ac:spMkLst>
        </pc:spChg>
        <pc:spChg chg="add mod">
          <ac:chgData name="Manal El Bakkouri" userId="8b130982-2e3f-4164-b881-fd3a2e4b2453" providerId="ADAL" clId="{4457FA57-250B-44AC-8655-05D46C5A3D8A}" dt="2023-06-09T14:59:24.706" v="22797" actId="1076"/>
          <ac:spMkLst>
            <pc:docMk/>
            <pc:sldMk cId="1443789472" sldId="230717696"/>
            <ac:spMk id="279" creationId="{D323F7C5-A48A-456C-9D6E-CC1CC0755C1E}"/>
          </ac:spMkLst>
        </pc:spChg>
        <pc:spChg chg="add mod">
          <ac:chgData name="Manal El Bakkouri" userId="8b130982-2e3f-4164-b881-fd3a2e4b2453" providerId="ADAL" clId="{4457FA57-250B-44AC-8655-05D46C5A3D8A}" dt="2023-06-09T14:59:24.706" v="22797" actId="1076"/>
          <ac:spMkLst>
            <pc:docMk/>
            <pc:sldMk cId="1443789472" sldId="230717696"/>
            <ac:spMk id="280" creationId="{18F73713-7E47-4831-8D36-228409E5E7EF}"/>
          </ac:spMkLst>
        </pc:spChg>
        <pc:spChg chg="add mod">
          <ac:chgData name="Manal El Bakkouri" userId="8b130982-2e3f-4164-b881-fd3a2e4b2453" providerId="ADAL" clId="{4457FA57-250B-44AC-8655-05D46C5A3D8A}" dt="2023-06-09T14:59:24.706" v="22797" actId="1076"/>
          <ac:spMkLst>
            <pc:docMk/>
            <pc:sldMk cId="1443789472" sldId="230717696"/>
            <ac:spMk id="281" creationId="{A5CC6177-A874-4B09-A81F-5347FA449CAB}"/>
          </ac:spMkLst>
        </pc:spChg>
        <pc:spChg chg="add mod">
          <ac:chgData name="Manal El Bakkouri" userId="8b130982-2e3f-4164-b881-fd3a2e4b2453" providerId="ADAL" clId="{4457FA57-250B-44AC-8655-05D46C5A3D8A}" dt="2023-06-09T14:59:24.706" v="22797" actId="1076"/>
          <ac:spMkLst>
            <pc:docMk/>
            <pc:sldMk cId="1443789472" sldId="230717696"/>
            <ac:spMk id="282" creationId="{B554B8A6-132E-4104-92B5-1ADF8BD24D92}"/>
          </ac:spMkLst>
        </pc:spChg>
        <pc:spChg chg="add mod">
          <ac:chgData name="Manal El Bakkouri" userId="8b130982-2e3f-4164-b881-fd3a2e4b2453" providerId="ADAL" clId="{4457FA57-250B-44AC-8655-05D46C5A3D8A}" dt="2023-06-09T14:59:24.706" v="22797" actId="1076"/>
          <ac:spMkLst>
            <pc:docMk/>
            <pc:sldMk cId="1443789472" sldId="230717696"/>
            <ac:spMk id="283" creationId="{0EBCDDB5-11EF-473E-84C8-EFCA05023F27}"/>
          </ac:spMkLst>
        </pc:spChg>
        <pc:spChg chg="add mod">
          <ac:chgData name="Manal El Bakkouri" userId="8b130982-2e3f-4164-b881-fd3a2e4b2453" providerId="ADAL" clId="{4457FA57-250B-44AC-8655-05D46C5A3D8A}" dt="2023-06-09T14:59:24.706" v="22797" actId="1076"/>
          <ac:spMkLst>
            <pc:docMk/>
            <pc:sldMk cId="1443789472" sldId="230717696"/>
            <ac:spMk id="284" creationId="{BB01A4B7-81CA-4B8D-81FB-5C3B588A631B}"/>
          </ac:spMkLst>
        </pc:spChg>
        <pc:spChg chg="add mod">
          <ac:chgData name="Manal El Bakkouri" userId="8b130982-2e3f-4164-b881-fd3a2e4b2453" providerId="ADAL" clId="{4457FA57-250B-44AC-8655-05D46C5A3D8A}" dt="2023-06-09T14:59:24.706" v="22797" actId="1076"/>
          <ac:spMkLst>
            <pc:docMk/>
            <pc:sldMk cId="1443789472" sldId="230717696"/>
            <ac:spMk id="285" creationId="{EE8ABC59-03B6-4C48-9060-4CBA9A7B0481}"/>
          </ac:spMkLst>
        </pc:spChg>
        <pc:spChg chg="add mod">
          <ac:chgData name="Manal El Bakkouri" userId="8b130982-2e3f-4164-b881-fd3a2e4b2453" providerId="ADAL" clId="{4457FA57-250B-44AC-8655-05D46C5A3D8A}" dt="2023-06-09T14:59:24.706" v="22797" actId="1076"/>
          <ac:spMkLst>
            <pc:docMk/>
            <pc:sldMk cId="1443789472" sldId="230717696"/>
            <ac:spMk id="286" creationId="{6AB30D61-0FD6-4E14-A5F9-664EBE786615}"/>
          </ac:spMkLst>
        </pc:spChg>
        <pc:spChg chg="add mod">
          <ac:chgData name="Manal El Bakkouri" userId="8b130982-2e3f-4164-b881-fd3a2e4b2453" providerId="ADAL" clId="{4457FA57-250B-44AC-8655-05D46C5A3D8A}" dt="2023-06-09T14:59:24.706" v="22797" actId="1076"/>
          <ac:spMkLst>
            <pc:docMk/>
            <pc:sldMk cId="1443789472" sldId="230717696"/>
            <ac:spMk id="287" creationId="{C4D297ED-3A70-4F81-895F-6E61CCCBBB2B}"/>
          </ac:spMkLst>
        </pc:spChg>
        <pc:spChg chg="add mod">
          <ac:chgData name="Manal El Bakkouri" userId="8b130982-2e3f-4164-b881-fd3a2e4b2453" providerId="ADAL" clId="{4457FA57-250B-44AC-8655-05D46C5A3D8A}" dt="2023-06-09T14:59:24.706" v="22797" actId="1076"/>
          <ac:spMkLst>
            <pc:docMk/>
            <pc:sldMk cId="1443789472" sldId="230717696"/>
            <ac:spMk id="288" creationId="{1BB61577-4434-4D7F-96AA-3BA9E84F6F95}"/>
          </ac:spMkLst>
        </pc:spChg>
        <pc:spChg chg="add mod">
          <ac:chgData name="Manal El Bakkouri" userId="8b130982-2e3f-4164-b881-fd3a2e4b2453" providerId="ADAL" clId="{4457FA57-250B-44AC-8655-05D46C5A3D8A}" dt="2023-06-09T14:59:24.706" v="22797" actId="1076"/>
          <ac:spMkLst>
            <pc:docMk/>
            <pc:sldMk cId="1443789472" sldId="230717696"/>
            <ac:spMk id="289" creationId="{0F874465-F3F8-47C1-A22F-037017A431A4}"/>
          </ac:spMkLst>
        </pc:spChg>
        <pc:spChg chg="add mod">
          <ac:chgData name="Manal El Bakkouri" userId="8b130982-2e3f-4164-b881-fd3a2e4b2453" providerId="ADAL" clId="{4457FA57-250B-44AC-8655-05D46C5A3D8A}" dt="2023-06-09T14:59:24.706" v="22797" actId="1076"/>
          <ac:spMkLst>
            <pc:docMk/>
            <pc:sldMk cId="1443789472" sldId="230717696"/>
            <ac:spMk id="290" creationId="{07E15A50-D0B8-4C1C-8D7B-A11F4F3A6299}"/>
          </ac:spMkLst>
        </pc:spChg>
        <pc:spChg chg="add mod">
          <ac:chgData name="Manal El Bakkouri" userId="8b130982-2e3f-4164-b881-fd3a2e4b2453" providerId="ADAL" clId="{4457FA57-250B-44AC-8655-05D46C5A3D8A}" dt="2023-06-09T14:59:24.706" v="22797" actId="1076"/>
          <ac:spMkLst>
            <pc:docMk/>
            <pc:sldMk cId="1443789472" sldId="230717696"/>
            <ac:spMk id="291" creationId="{F96DA7D7-4F83-4E0D-805D-A9A93497E16D}"/>
          </ac:spMkLst>
        </pc:spChg>
        <pc:spChg chg="add mod">
          <ac:chgData name="Manal El Bakkouri" userId="8b130982-2e3f-4164-b881-fd3a2e4b2453" providerId="ADAL" clId="{4457FA57-250B-44AC-8655-05D46C5A3D8A}" dt="2023-06-09T14:59:24.706" v="22797" actId="1076"/>
          <ac:spMkLst>
            <pc:docMk/>
            <pc:sldMk cId="1443789472" sldId="230717696"/>
            <ac:spMk id="292" creationId="{7304EA26-65EE-418D-BEC8-8AAE4598B08E}"/>
          </ac:spMkLst>
        </pc:spChg>
        <pc:spChg chg="add mod">
          <ac:chgData name="Manal El Bakkouri" userId="8b130982-2e3f-4164-b881-fd3a2e4b2453" providerId="ADAL" clId="{4457FA57-250B-44AC-8655-05D46C5A3D8A}" dt="2023-06-09T14:59:24.706" v="22797" actId="1076"/>
          <ac:spMkLst>
            <pc:docMk/>
            <pc:sldMk cId="1443789472" sldId="230717696"/>
            <ac:spMk id="293" creationId="{5E2917EA-5CA6-45FA-9FAC-5C8091E90DB9}"/>
          </ac:spMkLst>
        </pc:spChg>
        <pc:spChg chg="add mod">
          <ac:chgData name="Manal El Bakkouri" userId="8b130982-2e3f-4164-b881-fd3a2e4b2453" providerId="ADAL" clId="{4457FA57-250B-44AC-8655-05D46C5A3D8A}" dt="2023-06-09T14:59:24.706" v="22797" actId="1076"/>
          <ac:spMkLst>
            <pc:docMk/>
            <pc:sldMk cId="1443789472" sldId="230717696"/>
            <ac:spMk id="294" creationId="{6024A6A0-5D89-4565-850F-829C340F08F9}"/>
          </ac:spMkLst>
        </pc:spChg>
        <pc:spChg chg="add mod">
          <ac:chgData name="Manal El Bakkouri" userId="8b130982-2e3f-4164-b881-fd3a2e4b2453" providerId="ADAL" clId="{4457FA57-250B-44AC-8655-05D46C5A3D8A}" dt="2023-06-09T14:59:24.706" v="22797" actId="1076"/>
          <ac:spMkLst>
            <pc:docMk/>
            <pc:sldMk cId="1443789472" sldId="230717696"/>
            <ac:spMk id="295" creationId="{DC4A3213-6DA8-4F35-8280-A801F008AD29}"/>
          </ac:spMkLst>
        </pc:spChg>
        <pc:spChg chg="add mod">
          <ac:chgData name="Manal El Bakkouri" userId="8b130982-2e3f-4164-b881-fd3a2e4b2453" providerId="ADAL" clId="{4457FA57-250B-44AC-8655-05D46C5A3D8A}" dt="2023-06-09T14:59:24.706" v="22797" actId="1076"/>
          <ac:spMkLst>
            <pc:docMk/>
            <pc:sldMk cId="1443789472" sldId="230717696"/>
            <ac:spMk id="296" creationId="{B00F4A88-87F8-4499-AA24-FA7828B712DA}"/>
          </ac:spMkLst>
        </pc:spChg>
        <pc:spChg chg="add mod">
          <ac:chgData name="Manal El Bakkouri" userId="8b130982-2e3f-4164-b881-fd3a2e4b2453" providerId="ADAL" clId="{4457FA57-250B-44AC-8655-05D46C5A3D8A}" dt="2023-06-09T14:59:24.706" v="22797" actId="1076"/>
          <ac:spMkLst>
            <pc:docMk/>
            <pc:sldMk cId="1443789472" sldId="230717696"/>
            <ac:spMk id="297" creationId="{F032DFB4-EA8B-4689-A870-B43A03CF1AC8}"/>
          </ac:spMkLst>
        </pc:spChg>
        <pc:spChg chg="add mod">
          <ac:chgData name="Manal El Bakkouri" userId="8b130982-2e3f-4164-b881-fd3a2e4b2453" providerId="ADAL" clId="{4457FA57-250B-44AC-8655-05D46C5A3D8A}" dt="2023-06-09T14:59:24.706" v="22797" actId="1076"/>
          <ac:spMkLst>
            <pc:docMk/>
            <pc:sldMk cId="1443789472" sldId="230717696"/>
            <ac:spMk id="298" creationId="{AFC7EE59-BFB3-4D8D-A95C-A430C3C1681D}"/>
          </ac:spMkLst>
        </pc:spChg>
        <pc:spChg chg="add mod">
          <ac:chgData name="Manal El Bakkouri" userId="8b130982-2e3f-4164-b881-fd3a2e4b2453" providerId="ADAL" clId="{4457FA57-250B-44AC-8655-05D46C5A3D8A}" dt="2023-06-09T14:59:24.706" v="22797" actId="1076"/>
          <ac:spMkLst>
            <pc:docMk/>
            <pc:sldMk cId="1443789472" sldId="230717696"/>
            <ac:spMk id="299" creationId="{81EE8DA5-12B3-40F7-8EEC-8A340957C03D}"/>
          </ac:spMkLst>
        </pc:spChg>
        <pc:spChg chg="add mod">
          <ac:chgData name="Manal El Bakkouri" userId="8b130982-2e3f-4164-b881-fd3a2e4b2453" providerId="ADAL" clId="{4457FA57-250B-44AC-8655-05D46C5A3D8A}" dt="2023-06-09T14:59:24.706" v="22797" actId="1076"/>
          <ac:spMkLst>
            <pc:docMk/>
            <pc:sldMk cId="1443789472" sldId="230717696"/>
            <ac:spMk id="300" creationId="{E7E942F3-5B0F-4DE6-88D5-AEDEF7A0E4C6}"/>
          </ac:spMkLst>
        </pc:spChg>
        <pc:spChg chg="add mod">
          <ac:chgData name="Manal El Bakkouri" userId="8b130982-2e3f-4164-b881-fd3a2e4b2453" providerId="ADAL" clId="{4457FA57-250B-44AC-8655-05D46C5A3D8A}" dt="2023-06-09T14:59:24.706" v="22797" actId="1076"/>
          <ac:spMkLst>
            <pc:docMk/>
            <pc:sldMk cId="1443789472" sldId="230717696"/>
            <ac:spMk id="301" creationId="{012A61AE-DDA2-40BE-A656-2C090B555890}"/>
          </ac:spMkLst>
        </pc:spChg>
        <pc:spChg chg="add mod">
          <ac:chgData name="Manal El Bakkouri" userId="8b130982-2e3f-4164-b881-fd3a2e4b2453" providerId="ADAL" clId="{4457FA57-250B-44AC-8655-05D46C5A3D8A}" dt="2023-06-09T14:59:24.706" v="22797" actId="1076"/>
          <ac:spMkLst>
            <pc:docMk/>
            <pc:sldMk cId="1443789472" sldId="230717696"/>
            <ac:spMk id="302" creationId="{BEC359E8-9624-4DB6-8818-1D32DE9A879A}"/>
          </ac:spMkLst>
        </pc:spChg>
        <pc:spChg chg="add mod">
          <ac:chgData name="Manal El Bakkouri" userId="8b130982-2e3f-4164-b881-fd3a2e4b2453" providerId="ADAL" clId="{4457FA57-250B-44AC-8655-05D46C5A3D8A}" dt="2023-06-09T14:59:24.706" v="22797" actId="1076"/>
          <ac:spMkLst>
            <pc:docMk/>
            <pc:sldMk cId="1443789472" sldId="230717696"/>
            <ac:spMk id="303" creationId="{0AC4CBD0-28AC-4D1D-9824-75129F9E9185}"/>
          </ac:spMkLst>
        </pc:spChg>
        <pc:spChg chg="add mod">
          <ac:chgData name="Manal El Bakkouri" userId="8b130982-2e3f-4164-b881-fd3a2e4b2453" providerId="ADAL" clId="{4457FA57-250B-44AC-8655-05D46C5A3D8A}" dt="2023-06-09T14:59:24.706" v="22797" actId="1076"/>
          <ac:spMkLst>
            <pc:docMk/>
            <pc:sldMk cId="1443789472" sldId="230717696"/>
            <ac:spMk id="304" creationId="{F6C21AB5-4085-439F-A945-E1A87F7B1E23}"/>
          </ac:spMkLst>
        </pc:spChg>
        <pc:spChg chg="add mod">
          <ac:chgData name="Manal El Bakkouri" userId="8b130982-2e3f-4164-b881-fd3a2e4b2453" providerId="ADAL" clId="{4457FA57-250B-44AC-8655-05D46C5A3D8A}" dt="2023-06-09T14:59:24.706" v="22797" actId="1076"/>
          <ac:spMkLst>
            <pc:docMk/>
            <pc:sldMk cId="1443789472" sldId="230717696"/>
            <ac:spMk id="305" creationId="{4AF72E3C-05AA-4AC2-AA61-F41B1DFEAC9B}"/>
          </ac:spMkLst>
        </pc:spChg>
        <pc:spChg chg="add mod">
          <ac:chgData name="Manal El Bakkouri" userId="8b130982-2e3f-4164-b881-fd3a2e4b2453" providerId="ADAL" clId="{4457FA57-250B-44AC-8655-05D46C5A3D8A}" dt="2023-06-09T14:59:24.706" v="22797" actId="1076"/>
          <ac:spMkLst>
            <pc:docMk/>
            <pc:sldMk cId="1443789472" sldId="230717696"/>
            <ac:spMk id="306" creationId="{7450A029-989F-4EA5-8D5A-CCE1E3384916}"/>
          </ac:spMkLst>
        </pc:spChg>
        <pc:spChg chg="add mod">
          <ac:chgData name="Manal El Bakkouri" userId="8b130982-2e3f-4164-b881-fd3a2e4b2453" providerId="ADAL" clId="{4457FA57-250B-44AC-8655-05D46C5A3D8A}" dt="2023-06-09T14:59:24.706" v="22797" actId="1076"/>
          <ac:spMkLst>
            <pc:docMk/>
            <pc:sldMk cId="1443789472" sldId="230717696"/>
            <ac:spMk id="307" creationId="{174F4275-1D09-46AB-89AB-4E7587ACC9F4}"/>
          </ac:spMkLst>
        </pc:spChg>
        <pc:spChg chg="add mod">
          <ac:chgData name="Manal El Bakkouri" userId="8b130982-2e3f-4164-b881-fd3a2e4b2453" providerId="ADAL" clId="{4457FA57-250B-44AC-8655-05D46C5A3D8A}" dt="2023-06-09T14:59:24.706" v="22797" actId="1076"/>
          <ac:spMkLst>
            <pc:docMk/>
            <pc:sldMk cId="1443789472" sldId="230717696"/>
            <ac:spMk id="308" creationId="{3896AEB5-8050-44FE-8009-87D312CD9C19}"/>
          </ac:spMkLst>
        </pc:spChg>
        <pc:spChg chg="add mod">
          <ac:chgData name="Manal El Bakkouri" userId="8b130982-2e3f-4164-b881-fd3a2e4b2453" providerId="ADAL" clId="{4457FA57-250B-44AC-8655-05D46C5A3D8A}" dt="2023-06-09T14:59:24.706" v="22797" actId="1076"/>
          <ac:spMkLst>
            <pc:docMk/>
            <pc:sldMk cId="1443789472" sldId="230717696"/>
            <ac:spMk id="309" creationId="{44F26814-BA91-444A-BAEB-838DA8CEB97F}"/>
          </ac:spMkLst>
        </pc:spChg>
        <pc:spChg chg="add mod">
          <ac:chgData name="Manal El Bakkouri" userId="8b130982-2e3f-4164-b881-fd3a2e4b2453" providerId="ADAL" clId="{4457FA57-250B-44AC-8655-05D46C5A3D8A}" dt="2023-06-09T14:59:24.706" v="22797" actId="1076"/>
          <ac:spMkLst>
            <pc:docMk/>
            <pc:sldMk cId="1443789472" sldId="230717696"/>
            <ac:spMk id="310" creationId="{82EECDD6-091F-4858-ADC8-C412365823E3}"/>
          </ac:spMkLst>
        </pc:spChg>
        <pc:spChg chg="add mod">
          <ac:chgData name="Manal El Bakkouri" userId="8b130982-2e3f-4164-b881-fd3a2e4b2453" providerId="ADAL" clId="{4457FA57-250B-44AC-8655-05D46C5A3D8A}" dt="2023-06-09T14:59:24.706" v="22797" actId="1076"/>
          <ac:spMkLst>
            <pc:docMk/>
            <pc:sldMk cId="1443789472" sldId="230717696"/>
            <ac:spMk id="311" creationId="{0D4A23ED-C311-4DD9-AE90-5DE4D5D45348}"/>
          </ac:spMkLst>
        </pc:spChg>
        <pc:spChg chg="add mod">
          <ac:chgData name="Manal El Bakkouri" userId="8b130982-2e3f-4164-b881-fd3a2e4b2453" providerId="ADAL" clId="{4457FA57-250B-44AC-8655-05D46C5A3D8A}" dt="2023-06-09T14:59:24.706" v="22797" actId="1076"/>
          <ac:spMkLst>
            <pc:docMk/>
            <pc:sldMk cId="1443789472" sldId="230717696"/>
            <ac:spMk id="312" creationId="{7E2BE635-97E7-42DE-8B87-06B3E49F1C99}"/>
          </ac:spMkLst>
        </pc:spChg>
        <pc:spChg chg="add mod">
          <ac:chgData name="Manal El Bakkouri" userId="8b130982-2e3f-4164-b881-fd3a2e4b2453" providerId="ADAL" clId="{4457FA57-250B-44AC-8655-05D46C5A3D8A}" dt="2023-06-09T14:59:24.706" v="22797" actId="1076"/>
          <ac:spMkLst>
            <pc:docMk/>
            <pc:sldMk cId="1443789472" sldId="230717696"/>
            <ac:spMk id="313" creationId="{6C3CCA62-DA64-447D-8301-CF8EBB5809CF}"/>
          </ac:spMkLst>
        </pc:spChg>
        <pc:spChg chg="add mod">
          <ac:chgData name="Manal El Bakkouri" userId="8b130982-2e3f-4164-b881-fd3a2e4b2453" providerId="ADAL" clId="{4457FA57-250B-44AC-8655-05D46C5A3D8A}" dt="2023-06-09T14:59:24.706" v="22797" actId="1076"/>
          <ac:spMkLst>
            <pc:docMk/>
            <pc:sldMk cId="1443789472" sldId="230717696"/>
            <ac:spMk id="314" creationId="{0EA87FAB-CE57-4919-A81B-FAB8A518755A}"/>
          </ac:spMkLst>
        </pc:spChg>
        <pc:spChg chg="add mod">
          <ac:chgData name="Manal El Bakkouri" userId="8b130982-2e3f-4164-b881-fd3a2e4b2453" providerId="ADAL" clId="{4457FA57-250B-44AC-8655-05D46C5A3D8A}" dt="2023-06-09T14:59:24.706" v="22797" actId="1076"/>
          <ac:spMkLst>
            <pc:docMk/>
            <pc:sldMk cId="1443789472" sldId="230717696"/>
            <ac:spMk id="315" creationId="{B0508953-4ECF-40D6-B359-A69B58F168B6}"/>
          </ac:spMkLst>
        </pc:spChg>
        <pc:spChg chg="add mod">
          <ac:chgData name="Manal El Bakkouri" userId="8b130982-2e3f-4164-b881-fd3a2e4b2453" providerId="ADAL" clId="{4457FA57-250B-44AC-8655-05D46C5A3D8A}" dt="2023-06-09T14:59:24.706" v="22797" actId="1076"/>
          <ac:spMkLst>
            <pc:docMk/>
            <pc:sldMk cId="1443789472" sldId="230717696"/>
            <ac:spMk id="316" creationId="{B66F61BE-4092-4788-8461-4B204BA72A37}"/>
          </ac:spMkLst>
        </pc:spChg>
        <pc:spChg chg="add mod">
          <ac:chgData name="Manal El Bakkouri" userId="8b130982-2e3f-4164-b881-fd3a2e4b2453" providerId="ADAL" clId="{4457FA57-250B-44AC-8655-05D46C5A3D8A}" dt="2023-06-09T14:59:24.706" v="22797" actId="1076"/>
          <ac:spMkLst>
            <pc:docMk/>
            <pc:sldMk cId="1443789472" sldId="230717696"/>
            <ac:spMk id="317" creationId="{5DFFF34C-3A3B-41DD-A529-AC6CFC2B7289}"/>
          </ac:spMkLst>
        </pc:spChg>
        <pc:spChg chg="add mod">
          <ac:chgData name="Manal El Bakkouri" userId="8b130982-2e3f-4164-b881-fd3a2e4b2453" providerId="ADAL" clId="{4457FA57-250B-44AC-8655-05D46C5A3D8A}" dt="2023-06-09T14:59:24.706" v="22797" actId="1076"/>
          <ac:spMkLst>
            <pc:docMk/>
            <pc:sldMk cId="1443789472" sldId="230717696"/>
            <ac:spMk id="318" creationId="{627D0F96-D869-4831-BDA8-813800CD8010}"/>
          </ac:spMkLst>
        </pc:spChg>
        <pc:spChg chg="add mod">
          <ac:chgData name="Manal El Bakkouri" userId="8b130982-2e3f-4164-b881-fd3a2e4b2453" providerId="ADAL" clId="{4457FA57-250B-44AC-8655-05D46C5A3D8A}" dt="2023-06-09T14:59:24.706" v="22797" actId="1076"/>
          <ac:spMkLst>
            <pc:docMk/>
            <pc:sldMk cId="1443789472" sldId="230717696"/>
            <ac:spMk id="319" creationId="{C6DF88EE-6C21-4D25-B71A-11FE09C3A714}"/>
          </ac:spMkLst>
        </pc:spChg>
        <pc:spChg chg="add mod">
          <ac:chgData name="Manal El Bakkouri" userId="8b130982-2e3f-4164-b881-fd3a2e4b2453" providerId="ADAL" clId="{4457FA57-250B-44AC-8655-05D46C5A3D8A}" dt="2023-06-09T14:59:24.706" v="22797" actId="1076"/>
          <ac:spMkLst>
            <pc:docMk/>
            <pc:sldMk cId="1443789472" sldId="230717696"/>
            <ac:spMk id="320" creationId="{071A8D36-E2FE-4A6B-A7DD-BF1CC8ECE1FF}"/>
          </ac:spMkLst>
        </pc:spChg>
        <pc:spChg chg="add mod">
          <ac:chgData name="Manal El Bakkouri" userId="8b130982-2e3f-4164-b881-fd3a2e4b2453" providerId="ADAL" clId="{4457FA57-250B-44AC-8655-05D46C5A3D8A}" dt="2023-06-09T14:59:24.706" v="22797" actId="1076"/>
          <ac:spMkLst>
            <pc:docMk/>
            <pc:sldMk cId="1443789472" sldId="230717696"/>
            <ac:spMk id="321" creationId="{197FEC34-2AE5-4915-83BD-61BBD664B270}"/>
          </ac:spMkLst>
        </pc:spChg>
        <pc:spChg chg="add mod">
          <ac:chgData name="Manal El Bakkouri" userId="8b130982-2e3f-4164-b881-fd3a2e4b2453" providerId="ADAL" clId="{4457FA57-250B-44AC-8655-05D46C5A3D8A}" dt="2023-06-09T14:59:24.706" v="22797" actId="1076"/>
          <ac:spMkLst>
            <pc:docMk/>
            <pc:sldMk cId="1443789472" sldId="230717696"/>
            <ac:spMk id="322" creationId="{E7761E13-724D-4A9B-8A3C-66BB80528572}"/>
          </ac:spMkLst>
        </pc:spChg>
        <pc:spChg chg="add mod">
          <ac:chgData name="Manal El Bakkouri" userId="8b130982-2e3f-4164-b881-fd3a2e4b2453" providerId="ADAL" clId="{4457FA57-250B-44AC-8655-05D46C5A3D8A}" dt="2023-06-09T14:59:24.706" v="22797" actId="1076"/>
          <ac:spMkLst>
            <pc:docMk/>
            <pc:sldMk cId="1443789472" sldId="230717696"/>
            <ac:spMk id="323" creationId="{5A4FF74C-932B-4C1D-A7B6-31E856FF0C98}"/>
          </ac:spMkLst>
        </pc:spChg>
        <pc:spChg chg="add mod">
          <ac:chgData name="Manal El Bakkouri" userId="8b130982-2e3f-4164-b881-fd3a2e4b2453" providerId="ADAL" clId="{4457FA57-250B-44AC-8655-05D46C5A3D8A}" dt="2023-06-09T14:59:24.706" v="22797" actId="1076"/>
          <ac:spMkLst>
            <pc:docMk/>
            <pc:sldMk cId="1443789472" sldId="230717696"/>
            <ac:spMk id="324" creationId="{5B826F7B-E9D7-4F14-B3F5-E3706CA20D35}"/>
          </ac:spMkLst>
        </pc:spChg>
        <pc:spChg chg="add mod">
          <ac:chgData name="Manal El Bakkouri" userId="8b130982-2e3f-4164-b881-fd3a2e4b2453" providerId="ADAL" clId="{4457FA57-250B-44AC-8655-05D46C5A3D8A}" dt="2023-06-09T14:59:24.706" v="22797" actId="1076"/>
          <ac:spMkLst>
            <pc:docMk/>
            <pc:sldMk cId="1443789472" sldId="230717696"/>
            <ac:spMk id="325" creationId="{606FD34E-D1A2-4422-BE04-853B60564B05}"/>
          </ac:spMkLst>
        </pc:spChg>
        <pc:spChg chg="add mod">
          <ac:chgData name="Manal El Bakkouri" userId="8b130982-2e3f-4164-b881-fd3a2e4b2453" providerId="ADAL" clId="{4457FA57-250B-44AC-8655-05D46C5A3D8A}" dt="2023-06-09T14:59:24.706" v="22797" actId="1076"/>
          <ac:spMkLst>
            <pc:docMk/>
            <pc:sldMk cId="1443789472" sldId="230717696"/>
            <ac:spMk id="326" creationId="{57004874-0CFE-4621-BE64-9317744F2279}"/>
          </ac:spMkLst>
        </pc:spChg>
        <pc:spChg chg="add mod">
          <ac:chgData name="Manal El Bakkouri" userId="8b130982-2e3f-4164-b881-fd3a2e4b2453" providerId="ADAL" clId="{4457FA57-250B-44AC-8655-05D46C5A3D8A}" dt="2023-06-09T14:59:24.706" v="22797" actId="1076"/>
          <ac:spMkLst>
            <pc:docMk/>
            <pc:sldMk cId="1443789472" sldId="230717696"/>
            <ac:spMk id="327" creationId="{5856E961-8253-4F55-81C3-783B137279FF}"/>
          </ac:spMkLst>
        </pc:spChg>
        <pc:spChg chg="add mod">
          <ac:chgData name="Manal El Bakkouri" userId="8b130982-2e3f-4164-b881-fd3a2e4b2453" providerId="ADAL" clId="{4457FA57-250B-44AC-8655-05D46C5A3D8A}" dt="2023-06-09T14:59:24.706" v="22797" actId="1076"/>
          <ac:spMkLst>
            <pc:docMk/>
            <pc:sldMk cId="1443789472" sldId="230717696"/>
            <ac:spMk id="328" creationId="{4AE72782-6DC6-49C9-A66E-6BBEE94E1692}"/>
          </ac:spMkLst>
        </pc:spChg>
        <pc:spChg chg="add mod">
          <ac:chgData name="Manal El Bakkouri" userId="8b130982-2e3f-4164-b881-fd3a2e4b2453" providerId="ADAL" clId="{4457FA57-250B-44AC-8655-05D46C5A3D8A}" dt="2023-06-09T14:59:24.706" v="22797" actId="1076"/>
          <ac:spMkLst>
            <pc:docMk/>
            <pc:sldMk cId="1443789472" sldId="230717696"/>
            <ac:spMk id="329" creationId="{2BB6BE00-F905-4FA2-AAEC-5DADE493E274}"/>
          </ac:spMkLst>
        </pc:spChg>
        <pc:spChg chg="add mod">
          <ac:chgData name="Manal El Bakkouri" userId="8b130982-2e3f-4164-b881-fd3a2e4b2453" providerId="ADAL" clId="{4457FA57-250B-44AC-8655-05D46C5A3D8A}" dt="2023-06-09T14:59:24.706" v="22797" actId="1076"/>
          <ac:spMkLst>
            <pc:docMk/>
            <pc:sldMk cId="1443789472" sldId="230717696"/>
            <ac:spMk id="330" creationId="{6C8D3A63-04C4-4B94-8789-0CBAD102E328}"/>
          </ac:spMkLst>
        </pc:spChg>
        <pc:spChg chg="add mod">
          <ac:chgData name="Manal El Bakkouri" userId="8b130982-2e3f-4164-b881-fd3a2e4b2453" providerId="ADAL" clId="{4457FA57-250B-44AC-8655-05D46C5A3D8A}" dt="2023-06-09T14:59:24.706" v="22797" actId="1076"/>
          <ac:spMkLst>
            <pc:docMk/>
            <pc:sldMk cId="1443789472" sldId="230717696"/>
            <ac:spMk id="331" creationId="{43CF47AA-A893-4785-8B01-C2684D3DC3D4}"/>
          </ac:spMkLst>
        </pc:spChg>
        <pc:spChg chg="add mod">
          <ac:chgData name="Manal El Bakkouri" userId="8b130982-2e3f-4164-b881-fd3a2e4b2453" providerId="ADAL" clId="{4457FA57-250B-44AC-8655-05D46C5A3D8A}" dt="2023-06-09T14:59:24.706" v="22797" actId="1076"/>
          <ac:spMkLst>
            <pc:docMk/>
            <pc:sldMk cId="1443789472" sldId="230717696"/>
            <ac:spMk id="332" creationId="{D93C9746-2CEF-4BB6-BDB7-04E6E4980B9A}"/>
          </ac:spMkLst>
        </pc:spChg>
        <pc:spChg chg="add mod">
          <ac:chgData name="Manal El Bakkouri" userId="8b130982-2e3f-4164-b881-fd3a2e4b2453" providerId="ADAL" clId="{4457FA57-250B-44AC-8655-05D46C5A3D8A}" dt="2023-06-09T14:59:24.706" v="22797" actId="1076"/>
          <ac:spMkLst>
            <pc:docMk/>
            <pc:sldMk cId="1443789472" sldId="230717696"/>
            <ac:spMk id="333" creationId="{7B8427E6-90A5-4078-9E89-B353CE4DD2DB}"/>
          </ac:spMkLst>
        </pc:spChg>
        <pc:spChg chg="add mod">
          <ac:chgData name="Manal El Bakkouri" userId="8b130982-2e3f-4164-b881-fd3a2e4b2453" providerId="ADAL" clId="{4457FA57-250B-44AC-8655-05D46C5A3D8A}" dt="2023-06-09T14:59:24.706" v="22797" actId="1076"/>
          <ac:spMkLst>
            <pc:docMk/>
            <pc:sldMk cId="1443789472" sldId="230717696"/>
            <ac:spMk id="334" creationId="{2BF73F66-872C-4F68-B235-981438A59993}"/>
          </ac:spMkLst>
        </pc:spChg>
        <pc:spChg chg="add mod">
          <ac:chgData name="Manal El Bakkouri" userId="8b130982-2e3f-4164-b881-fd3a2e4b2453" providerId="ADAL" clId="{4457FA57-250B-44AC-8655-05D46C5A3D8A}" dt="2023-06-09T14:59:24.706" v="22797" actId="1076"/>
          <ac:spMkLst>
            <pc:docMk/>
            <pc:sldMk cId="1443789472" sldId="230717696"/>
            <ac:spMk id="335" creationId="{85D912B6-512F-40C5-8C75-C279C4ABFEDC}"/>
          </ac:spMkLst>
        </pc:spChg>
        <pc:spChg chg="add mod">
          <ac:chgData name="Manal El Bakkouri" userId="8b130982-2e3f-4164-b881-fd3a2e4b2453" providerId="ADAL" clId="{4457FA57-250B-44AC-8655-05D46C5A3D8A}" dt="2023-06-09T14:59:24.706" v="22797" actId="1076"/>
          <ac:spMkLst>
            <pc:docMk/>
            <pc:sldMk cId="1443789472" sldId="230717696"/>
            <ac:spMk id="336" creationId="{53361DF5-AD51-4635-8964-928AD35D2550}"/>
          </ac:spMkLst>
        </pc:spChg>
        <pc:spChg chg="add mod">
          <ac:chgData name="Manal El Bakkouri" userId="8b130982-2e3f-4164-b881-fd3a2e4b2453" providerId="ADAL" clId="{4457FA57-250B-44AC-8655-05D46C5A3D8A}" dt="2023-06-09T14:59:24.706" v="22797" actId="1076"/>
          <ac:spMkLst>
            <pc:docMk/>
            <pc:sldMk cId="1443789472" sldId="230717696"/>
            <ac:spMk id="337" creationId="{F07BFD0E-F4DD-4DBE-B184-0F24312BED85}"/>
          </ac:spMkLst>
        </pc:spChg>
        <pc:spChg chg="add mod">
          <ac:chgData name="Manal El Bakkouri" userId="8b130982-2e3f-4164-b881-fd3a2e4b2453" providerId="ADAL" clId="{4457FA57-250B-44AC-8655-05D46C5A3D8A}" dt="2023-06-09T14:59:24.706" v="22797" actId="1076"/>
          <ac:spMkLst>
            <pc:docMk/>
            <pc:sldMk cId="1443789472" sldId="230717696"/>
            <ac:spMk id="338" creationId="{75837A41-1132-44C3-A90C-ACF6EF5CA404}"/>
          </ac:spMkLst>
        </pc:spChg>
        <pc:spChg chg="add mod">
          <ac:chgData name="Manal El Bakkouri" userId="8b130982-2e3f-4164-b881-fd3a2e4b2453" providerId="ADAL" clId="{4457FA57-250B-44AC-8655-05D46C5A3D8A}" dt="2023-06-09T14:59:24.706" v="22797" actId="1076"/>
          <ac:spMkLst>
            <pc:docMk/>
            <pc:sldMk cId="1443789472" sldId="230717696"/>
            <ac:spMk id="339" creationId="{853B64CB-BBFF-4A10-8BA2-74D839864979}"/>
          </ac:spMkLst>
        </pc:spChg>
        <pc:spChg chg="add mod">
          <ac:chgData name="Manal El Bakkouri" userId="8b130982-2e3f-4164-b881-fd3a2e4b2453" providerId="ADAL" clId="{4457FA57-250B-44AC-8655-05D46C5A3D8A}" dt="2023-06-09T14:59:24.706" v="22797" actId="1076"/>
          <ac:spMkLst>
            <pc:docMk/>
            <pc:sldMk cId="1443789472" sldId="230717696"/>
            <ac:spMk id="340" creationId="{295A249E-2931-48D2-B95F-2403F040D80E}"/>
          </ac:spMkLst>
        </pc:spChg>
        <pc:spChg chg="add mod">
          <ac:chgData name="Manal El Bakkouri" userId="8b130982-2e3f-4164-b881-fd3a2e4b2453" providerId="ADAL" clId="{4457FA57-250B-44AC-8655-05D46C5A3D8A}" dt="2023-06-09T14:59:24.706" v="22797" actId="1076"/>
          <ac:spMkLst>
            <pc:docMk/>
            <pc:sldMk cId="1443789472" sldId="230717696"/>
            <ac:spMk id="341" creationId="{39133082-9C26-45A6-918B-A703852B103E}"/>
          </ac:spMkLst>
        </pc:spChg>
        <pc:spChg chg="add mod">
          <ac:chgData name="Manal El Bakkouri" userId="8b130982-2e3f-4164-b881-fd3a2e4b2453" providerId="ADAL" clId="{4457FA57-250B-44AC-8655-05D46C5A3D8A}" dt="2023-06-09T14:59:24.706" v="22797" actId="1076"/>
          <ac:spMkLst>
            <pc:docMk/>
            <pc:sldMk cId="1443789472" sldId="230717696"/>
            <ac:spMk id="342" creationId="{5E7B912E-D6B2-4CCB-BD0F-8D59DE641D7A}"/>
          </ac:spMkLst>
        </pc:spChg>
        <pc:spChg chg="add mod">
          <ac:chgData name="Manal El Bakkouri" userId="8b130982-2e3f-4164-b881-fd3a2e4b2453" providerId="ADAL" clId="{4457FA57-250B-44AC-8655-05D46C5A3D8A}" dt="2023-06-09T14:59:24.706" v="22797" actId="1076"/>
          <ac:spMkLst>
            <pc:docMk/>
            <pc:sldMk cId="1443789472" sldId="230717696"/>
            <ac:spMk id="343" creationId="{C819D9A0-731B-4E8B-A8A9-889DB7BC0FFD}"/>
          </ac:spMkLst>
        </pc:spChg>
        <pc:spChg chg="add mod">
          <ac:chgData name="Manal El Bakkouri" userId="8b130982-2e3f-4164-b881-fd3a2e4b2453" providerId="ADAL" clId="{4457FA57-250B-44AC-8655-05D46C5A3D8A}" dt="2023-06-09T14:59:24.706" v="22797" actId="1076"/>
          <ac:spMkLst>
            <pc:docMk/>
            <pc:sldMk cId="1443789472" sldId="230717696"/>
            <ac:spMk id="344" creationId="{6AA17BE5-C174-4330-8180-62E9D552F5CB}"/>
          </ac:spMkLst>
        </pc:spChg>
        <pc:spChg chg="add mod">
          <ac:chgData name="Manal El Bakkouri" userId="8b130982-2e3f-4164-b881-fd3a2e4b2453" providerId="ADAL" clId="{4457FA57-250B-44AC-8655-05D46C5A3D8A}" dt="2023-06-09T14:59:24.706" v="22797" actId="1076"/>
          <ac:spMkLst>
            <pc:docMk/>
            <pc:sldMk cId="1443789472" sldId="230717696"/>
            <ac:spMk id="345" creationId="{3F8E7B80-FEEA-4861-898D-88913ACD8429}"/>
          </ac:spMkLst>
        </pc:spChg>
        <pc:spChg chg="add mod">
          <ac:chgData name="Manal El Bakkouri" userId="8b130982-2e3f-4164-b881-fd3a2e4b2453" providerId="ADAL" clId="{4457FA57-250B-44AC-8655-05D46C5A3D8A}" dt="2023-06-09T14:59:24.706" v="22797" actId="1076"/>
          <ac:spMkLst>
            <pc:docMk/>
            <pc:sldMk cId="1443789472" sldId="230717696"/>
            <ac:spMk id="346" creationId="{44E2ED23-22B9-4598-A84E-28477004F8B0}"/>
          </ac:spMkLst>
        </pc:spChg>
        <pc:spChg chg="add mod">
          <ac:chgData name="Manal El Bakkouri" userId="8b130982-2e3f-4164-b881-fd3a2e4b2453" providerId="ADAL" clId="{4457FA57-250B-44AC-8655-05D46C5A3D8A}" dt="2023-06-09T14:59:24.706" v="22797" actId="1076"/>
          <ac:spMkLst>
            <pc:docMk/>
            <pc:sldMk cId="1443789472" sldId="230717696"/>
            <ac:spMk id="347" creationId="{C4EABDCD-BDDB-4D05-BB2D-23C1A3C626D1}"/>
          </ac:spMkLst>
        </pc:spChg>
        <pc:spChg chg="add mod">
          <ac:chgData name="Manal El Bakkouri" userId="8b130982-2e3f-4164-b881-fd3a2e4b2453" providerId="ADAL" clId="{4457FA57-250B-44AC-8655-05D46C5A3D8A}" dt="2023-06-09T14:59:24.706" v="22797" actId="1076"/>
          <ac:spMkLst>
            <pc:docMk/>
            <pc:sldMk cId="1443789472" sldId="230717696"/>
            <ac:spMk id="348" creationId="{184B3620-68B3-40DE-A6D1-D9AFF7E911B2}"/>
          </ac:spMkLst>
        </pc:spChg>
        <pc:spChg chg="add mod">
          <ac:chgData name="Manal El Bakkouri" userId="8b130982-2e3f-4164-b881-fd3a2e4b2453" providerId="ADAL" clId="{4457FA57-250B-44AC-8655-05D46C5A3D8A}" dt="2023-06-09T14:59:24.706" v="22797" actId="1076"/>
          <ac:spMkLst>
            <pc:docMk/>
            <pc:sldMk cId="1443789472" sldId="230717696"/>
            <ac:spMk id="349" creationId="{20B64129-9D08-4609-A8B7-A12B1AC21432}"/>
          </ac:spMkLst>
        </pc:spChg>
        <pc:spChg chg="add mod">
          <ac:chgData name="Manal El Bakkouri" userId="8b130982-2e3f-4164-b881-fd3a2e4b2453" providerId="ADAL" clId="{4457FA57-250B-44AC-8655-05D46C5A3D8A}" dt="2023-06-09T14:59:24.706" v="22797" actId="1076"/>
          <ac:spMkLst>
            <pc:docMk/>
            <pc:sldMk cId="1443789472" sldId="230717696"/>
            <ac:spMk id="350" creationId="{F22CC665-2E1B-412E-BEB8-58696120F594}"/>
          </ac:spMkLst>
        </pc:spChg>
        <pc:spChg chg="add mod">
          <ac:chgData name="Manal El Bakkouri" userId="8b130982-2e3f-4164-b881-fd3a2e4b2453" providerId="ADAL" clId="{4457FA57-250B-44AC-8655-05D46C5A3D8A}" dt="2023-06-09T14:59:24.706" v="22797" actId="1076"/>
          <ac:spMkLst>
            <pc:docMk/>
            <pc:sldMk cId="1443789472" sldId="230717696"/>
            <ac:spMk id="351" creationId="{D6559481-85A3-404E-87B4-AD501325650E}"/>
          </ac:spMkLst>
        </pc:spChg>
        <pc:spChg chg="add mod">
          <ac:chgData name="Manal El Bakkouri" userId="8b130982-2e3f-4164-b881-fd3a2e4b2453" providerId="ADAL" clId="{4457FA57-250B-44AC-8655-05D46C5A3D8A}" dt="2023-06-09T14:59:24.706" v="22797" actId="1076"/>
          <ac:spMkLst>
            <pc:docMk/>
            <pc:sldMk cId="1443789472" sldId="230717696"/>
            <ac:spMk id="352" creationId="{6A8F15FB-FC09-4E85-B2D8-5C6F46CFE691}"/>
          </ac:spMkLst>
        </pc:spChg>
        <pc:spChg chg="add mod">
          <ac:chgData name="Manal El Bakkouri" userId="8b130982-2e3f-4164-b881-fd3a2e4b2453" providerId="ADAL" clId="{4457FA57-250B-44AC-8655-05D46C5A3D8A}" dt="2023-06-09T14:59:24.706" v="22797" actId="1076"/>
          <ac:spMkLst>
            <pc:docMk/>
            <pc:sldMk cId="1443789472" sldId="230717696"/>
            <ac:spMk id="353" creationId="{0C718F76-AE40-4175-95D8-79DF4C956C4F}"/>
          </ac:spMkLst>
        </pc:spChg>
        <pc:spChg chg="add mod">
          <ac:chgData name="Manal El Bakkouri" userId="8b130982-2e3f-4164-b881-fd3a2e4b2453" providerId="ADAL" clId="{4457FA57-250B-44AC-8655-05D46C5A3D8A}" dt="2023-06-09T14:59:24.706" v="22797" actId="1076"/>
          <ac:spMkLst>
            <pc:docMk/>
            <pc:sldMk cId="1443789472" sldId="230717696"/>
            <ac:spMk id="354" creationId="{D5CA228C-41E7-4EB9-A478-B5041DE7FDE0}"/>
          </ac:spMkLst>
        </pc:spChg>
        <pc:spChg chg="add mod">
          <ac:chgData name="Manal El Bakkouri" userId="8b130982-2e3f-4164-b881-fd3a2e4b2453" providerId="ADAL" clId="{4457FA57-250B-44AC-8655-05D46C5A3D8A}" dt="2023-06-09T14:59:24.706" v="22797" actId="1076"/>
          <ac:spMkLst>
            <pc:docMk/>
            <pc:sldMk cId="1443789472" sldId="230717696"/>
            <ac:spMk id="355" creationId="{2EB5739C-937F-413B-B97D-369C2E871EBA}"/>
          </ac:spMkLst>
        </pc:spChg>
        <pc:spChg chg="add mod">
          <ac:chgData name="Manal El Bakkouri" userId="8b130982-2e3f-4164-b881-fd3a2e4b2453" providerId="ADAL" clId="{4457FA57-250B-44AC-8655-05D46C5A3D8A}" dt="2023-06-09T14:59:24.706" v="22797" actId="1076"/>
          <ac:spMkLst>
            <pc:docMk/>
            <pc:sldMk cId="1443789472" sldId="230717696"/>
            <ac:spMk id="356" creationId="{23F5F69C-80CF-4612-BF86-A6FA7B5EAA99}"/>
          </ac:spMkLst>
        </pc:spChg>
        <pc:spChg chg="add mod">
          <ac:chgData name="Manal El Bakkouri" userId="8b130982-2e3f-4164-b881-fd3a2e4b2453" providerId="ADAL" clId="{4457FA57-250B-44AC-8655-05D46C5A3D8A}" dt="2023-06-09T14:59:24.706" v="22797" actId="1076"/>
          <ac:spMkLst>
            <pc:docMk/>
            <pc:sldMk cId="1443789472" sldId="230717696"/>
            <ac:spMk id="357" creationId="{D3CF3D58-5A28-4E89-925F-FC596D09B975}"/>
          </ac:spMkLst>
        </pc:spChg>
        <pc:spChg chg="add mod">
          <ac:chgData name="Manal El Bakkouri" userId="8b130982-2e3f-4164-b881-fd3a2e4b2453" providerId="ADAL" clId="{4457FA57-250B-44AC-8655-05D46C5A3D8A}" dt="2023-06-09T14:59:24.706" v="22797" actId="1076"/>
          <ac:spMkLst>
            <pc:docMk/>
            <pc:sldMk cId="1443789472" sldId="230717696"/>
            <ac:spMk id="358" creationId="{C658B717-1595-400C-8A9A-61C32ACEAAF2}"/>
          </ac:spMkLst>
        </pc:spChg>
        <pc:spChg chg="add mod">
          <ac:chgData name="Manal El Bakkouri" userId="8b130982-2e3f-4164-b881-fd3a2e4b2453" providerId="ADAL" clId="{4457FA57-250B-44AC-8655-05D46C5A3D8A}" dt="2023-06-09T14:59:24.706" v="22797" actId="1076"/>
          <ac:spMkLst>
            <pc:docMk/>
            <pc:sldMk cId="1443789472" sldId="230717696"/>
            <ac:spMk id="359" creationId="{6E7A97F8-F4EA-4752-8E36-92FF0FD84A86}"/>
          </ac:spMkLst>
        </pc:spChg>
        <pc:spChg chg="add mod">
          <ac:chgData name="Manal El Bakkouri" userId="8b130982-2e3f-4164-b881-fd3a2e4b2453" providerId="ADAL" clId="{4457FA57-250B-44AC-8655-05D46C5A3D8A}" dt="2023-06-09T14:59:24.706" v="22797" actId="1076"/>
          <ac:spMkLst>
            <pc:docMk/>
            <pc:sldMk cId="1443789472" sldId="230717696"/>
            <ac:spMk id="360" creationId="{D4982CA7-3FF7-4E9E-A434-0B4CDA4EF68A}"/>
          </ac:spMkLst>
        </pc:spChg>
        <pc:spChg chg="add mod">
          <ac:chgData name="Manal El Bakkouri" userId="8b130982-2e3f-4164-b881-fd3a2e4b2453" providerId="ADAL" clId="{4457FA57-250B-44AC-8655-05D46C5A3D8A}" dt="2023-06-09T14:59:24.706" v="22797" actId="1076"/>
          <ac:spMkLst>
            <pc:docMk/>
            <pc:sldMk cId="1443789472" sldId="230717696"/>
            <ac:spMk id="361" creationId="{A15D3335-A035-44B1-9E76-597EFA52935D}"/>
          </ac:spMkLst>
        </pc:spChg>
        <pc:spChg chg="add mod">
          <ac:chgData name="Manal El Bakkouri" userId="8b130982-2e3f-4164-b881-fd3a2e4b2453" providerId="ADAL" clId="{4457FA57-250B-44AC-8655-05D46C5A3D8A}" dt="2023-06-09T14:59:24.706" v="22797" actId="1076"/>
          <ac:spMkLst>
            <pc:docMk/>
            <pc:sldMk cId="1443789472" sldId="230717696"/>
            <ac:spMk id="362" creationId="{3407BB76-F7B9-4080-82A9-E22058CF1A56}"/>
          </ac:spMkLst>
        </pc:spChg>
        <pc:spChg chg="add mod">
          <ac:chgData name="Manal El Bakkouri" userId="8b130982-2e3f-4164-b881-fd3a2e4b2453" providerId="ADAL" clId="{4457FA57-250B-44AC-8655-05D46C5A3D8A}" dt="2023-06-09T14:59:24.706" v="22797" actId="1076"/>
          <ac:spMkLst>
            <pc:docMk/>
            <pc:sldMk cId="1443789472" sldId="230717696"/>
            <ac:spMk id="363" creationId="{D4EE5DF4-4046-49B1-92F5-B1FBC791B5A0}"/>
          </ac:spMkLst>
        </pc:spChg>
        <pc:spChg chg="add mod">
          <ac:chgData name="Manal El Bakkouri" userId="8b130982-2e3f-4164-b881-fd3a2e4b2453" providerId="ADAL" clId="{4457FA57-250B-44AC-8655-05D46C5A3D8A}" dt="2023-06-09T14:59:24.706" v="22797" actId="1076"/>
          <ac:spMkLst>
            <pc:docMk/>
            <pc:sldMk cId="1443789472" sldId="230717696"/>
            <ac:spMk id="364" creationId="{B1B89141-CC60-4A41-B22F-E6095861CEBF}"/>
          </ac:spMkLst>
        </pc:spChg>
        <pc:spChg chg="add mod">
          <ac:chgData name="Manal El Bakkouri" userId="8b130982-2e3f-4164-b881-fd3a2e4b2453" providerId="ADAL" clId="{4457FA57-250B-44AC-8655-05D46C5A3D8A}" dt="2023-06-09T14:59:24.706" v="22797" actId="1076"/>
          <ac:spMkLst>
            <pc:docMk/>
            <pc:sldMk cId="1443789472" sldId="230717696"/>
            <ac:spMk id="365" creationId="{2372CB66-26C8-4FCC-B7EF-F0AC72FAE510}"/>
          </ac:spMkLst>
        </pc:spChg>
        <pc:spChg chg="add mod">
          <ac:chgData name="Manal El Bakkouri" userId="8b130982-2e3f-4164-b881-fd3a2e4b2453" providerId="ADAL" clId="{4457FA57-250B-44AC-8655-05D46C5A3D8A}" dt="2023-06-09T14:59:24.706" v="22797" actId="1076"/>
          <ac:spMkLst>
            <pc:docMk/>
            <pc:sldMk cId="1443789472" sldId="230717696"/>
            <ac:spMk id="366" creationId="{661BFB2E-EA5B-4A63-95F5-22689ABA0A8D}"/>
          </ac:spMkLst>
        </pc:spChg>
        <pc:spChg chg="add mod">
          <ac:chgData name="Manal El Bakkouri" userId="8b130982-2e3f-4164-b881-fd3a2e4b2453" providerId="ADAL" clId="{4457FA57-250B-44AC-8655-05D46C5A3D8A}" dt="2023-06-09T14:59:24.706" v="22797" actId="1076"/>
          <ac:spMkLst>
            <pc:docMk/>
            <pc:sldMk cId="1443789472" sldId="230717696"/>
            <ac:spMk id="367" creationId="{899FD921-981A-475D-B58C-A8DFA5C17E12}"/>
          </ac:spMkLst>
        </pc:spChg>
        <pc:spChg chg="add mod">
          <ac:chgData name="Manal El Bakkouri" userId="8b130982-2e3f-4164-b881-fd3a2e4b2453" providerId="ADAL" clId="{4457FA57-250B-44AC-8655-05D46C5A3D8A}" dt="2023-06-09T14:59:24.706" v="22797" actId="1076"/>
          <ac:spMkLst>
            <pc:docMk/>
            <pc:sldMk cId="1443789472" sldId="230717696"/>
            <ac:spMk id="368" creationId="{60A87CF7-559B-4667-94AA-9E36A12A607E}"/>
          </ac:spMkLst>
        </pc:spChg>
        <pc:spChg chg="add mod">
          <ac:chgData name="Manal El Bakkouri" userId="8b130982-2e3f-4164-b881-fd3a2e4b2453" providerId="ADAL" clId="{4457FA57-250B-44AC-8655-05D46C5A3D8A}" dt="2023-06-09T14:59:24.706" v="22797" actId="1076"/>
          <ac:spMkLst>
            <pc:docMk/>
            <pc:sldMk cId="1443789472" sldId="230717696"/>
            <ac:spMk id="369" creationId="{A1CAA884-5CEA-454E-8B36-E93ABC6F6B32}"/>
          </ac:spMkLst>
        </pc:spChg>
        <pc:spChg chg="add mod">
          <ac:chgData name="Manal El Bakkouri" userId="8b130982-2e3f-4164-b881-fd3a2e4b2453" providerId="ADAL" clId="{4457FA57-250B-44AC-8655-05D46C5A3D8A}" dt="2023-06-09T14:59:24.706" v="22797" actId="1076"/>
          <ac:spMkLst>
            <pc:docMk/>
            <pc:sldMk cId="1443789472" sldId="230717696"/>
            <ac:spMk id="370" creationId="{BDD263F1-7AE7-465B-991B-E1223022EA87}"/>
          </ac:spMkLst>
        </pc:spChg>
        <pc:spChg chg="add mod">
          <ac:chgData name="Manal El Bakkouri" userId="8b130982-2e3f-4164-b881-fd3a2e4b2453" providerId="ADAL" clId="{4457FA57-250B-44AC-8655-05D46C5A3D8A}" dt="2023-06-09T14:59:24.706" v="22797" actId="1076"/>
          <ac:spMkLst>
            <pc:docMk/>
            <pc:sldMk cId="1443789472" sldId="230717696"/>
            <ac:spMk id="371" creationId="{86172BC8-80D6-4D7F-9D4A-7BA3BDA756B1}"/>
          </ac:spMkLst>
        </pc:spChg>
        <pc:spChg chg="add mod">
          <ac:chgData name="Manal El Bakkouri" userId="8b130982-2e3f-4164-b881-fd3a2e4b2453" providerId="ADAL" clId="{4457FA57-250B-44AC-8655-05D46C5A3D8A}" dt="2023-06-09T14:59:24.706" v="22797" actId="1076"/>
          <ac:spMkLst>
            <pc:docMk/>
            <pc:sldMk cId="1443789472" sldId="230717696"/>
            <ac:spMk id="372" creationId="{C1A1A927-771C-4EFB-8F53-643B29F1F7BD}"/>
          </ac:spMkLst>
        </pc:spChg>
        <pc:spChg chg="add mod">
          <ac:chgData name="Manal El Bakkouri" userId="8b130982-2e3f-4164-b881-fd3a2e4b2453" providerId="ADAL" clId="{4457FA57-250B-44AC-8655-05D46C5A3D8A}" dt="2023-06-09T14:59:24.706" v="22797" actId="1076"/>
          <ac:spMkLst>
            <pc:docMk/>
            <pc:sldMk cId="1443789472" sldId="230717696"/>
            <ac:spMk id="373" creationId="{BE63AE17-8C65-455A-8610-C31ABCE1893D}"/>
          </ac:spMkLst>
        </pc:spChg>
        <pc:spChg chg="add mod">
          <ac:chgData name="Manal El Bakkouri" userId="8b130982-2e3f-4164-b881-fd3a2e4b2453" providerId="ADAL" clId="{4457FA57-250B-44AC-8655-05D46C5A3D8A}" dt="2023-06-09T14:59:24.706" v="22797" actId="1076"/>
          <ac:spMkLst>
            <pc:docMk/>
            <pc:sldMk cId="1443789472" sldId="230717696"/>
            <ac:spMk id="374" creationId="{FE2F14E4-22BA-411C-99F3-A775E545C823}"/>
          </ac:spMkLst>
        </pc:spChg>
        <pc:spChg chg="add mod">
          <ac:chgData name="Manal El Bakkouri" userId="8b130982-2e3f-4164-b881-fd3a2e4b2453" providerId="ADAL" clId="{4457FA57-250B-44AC-8655-05D46C5A3D8A}" dt="2023-06-09T14:59:24.706" v="22797" actId="1076"/>
          <ac:spMkLst>
            <pc:docMk/>
            <pc:sldMk cId="1443789472" sldId="230717696"/>
            <ac:spMk id="375" creationId="{D998DA40-5CED-4CAC-933B-4C6FA4897153}"/>
          </ac:spMkLst>
        </pc:spChg>
        <pc:spChg chg="add mod">
          <ac:chgData name="Manal El Bakkouri" userId="8b130982-2e3f-4164-b881-fd3a2e4b2453" providerId="ADAL" clId="{4457FA57-250B-44AC-8655-05D46C5A3D8A}" dt="2023-06-09T14:59:24.706" v="22797" actId="1076"/>
          <ac:spMkLst>
            <pc:docMk/>
            <pc:sldMk cId="1443789472" sldId="230717696"/>
            <ac:spMk id="376" creationId="{10FC6344-DB92-4DEE-A3F4-A9184B12930A}"/>
          </ac:spMkLst>
        </pc:spChg>
        <pc:spChg chg="add mod">
          <ac:chgData name="Manal El Bakkouri" userId="8b130982-2e3f-4164-b881-fd3a2e4b2453" providerId="ADAL" clId="{4457FA57-250B-44AC-8655-05D46C5A3D8A}" dt="2023-06-09T14:59:24.706" v="22797" actId="1076"/>
          <ac:spMkLst>
            <pc:docMk/>
            <pc:sldMk cId="1443789472" sldId="230717696"/>
            <ac:spMk id="377" creationId="{EF9B0837-B3C3-48D0-BA59-1A8E657D0786}"/>
          </ac:spMkLst>
        </pc:spChg>
        <pc:spChg chg="add mod">
          <ac:chgData name="Manal El Bakkouri" userId="8b130982-2e3f-4164-b881-fd3a2e4b2453" providerId="ADAL" clId="{4457FA57-250B-44AC-8655-05D46C5A3D8A}" dt="2023-06-09T14:59:24.706" v="22797" actId="1076"/>
          <ac:spMkLst>
            <pc:docMk/>
            <pc:sldMk cId="1443789472" sldId="230717696"/>
            <ac:spMk id="378" creationId="{0576F6FD-CBDF-427D-B073-8BCD0D999DC3}"/>
          </ac:spMkLst>
        </pc:spChg>
        <pc:spChg chg="add mod">
          <ac:chgData name="Manal El Bakkouri" userId="8b130982-2e3f-4164-b881-fd3a2e4b2453" providerId="ADAL" clId="{4457FA57-250B-44AC-8655-05D46C5A3D8A}" dt="2023-06-09T14:59:24.706" v="22797" actId="1076"/>
          <ac:spMkLst>
            <pc:docMk/>
            <pc:sldMk cId="1443789472" sldId="230717696"/>
            <ac:spMk id="379" creationId="{15EB7F2F-E157-4F4D-B751-728BD535790C}"/>
          </ac:spMkLst>
        </pc:spChg>
        <pc:spChg chg="add mod">
          <ac:chgData name="Manal El Bakkouri" userId="8b130982-2e3f-4164-b881-fd3a2e4b2453" providerId="ADAL" clId="{4457FA57-250B-44AC-8655-05D46C5A3D8A}" dt="2023-06-09T14:59:24.706" v="22797" actId="1076"/>
          <ac:spMkLst>
            <pc:docMk/>
            <pc:sldMk cId="1443789472" sldId="230717696"/>
            <ac:spMk id="380" creationId="{3875D9E8-E842-4838-924B-EF22363B051F}"/>
          </ac:spMkLst>
        </pc:spChg>
        <pc:spChg chg="add mod">
          <ac:chgData name="Manal El Bakkouri" userId="8b130982-2e3f-4164-b881-fd3a2e4b2453" providerId="ADAL" clId="{4457FA57-250B-44AC-8655-05D46C5A3D8A}" dt="2023-06-09T14:59:24.706" v="22797" actId="1076"/>
          <ac:spMkLst>
            <pc:docMk/>
            <pc:sldMk cId="1443789472" sldId="230717696"/>
            <ac:spMk id="381" creationId="{AA2C41F8-3537-46D6-8061-950BAA231E75}"/>
          </ac:spMkLst>
        </pc:spChg>
        <pc:spChg chg="add mod">
          <ac:chgData name="Manal El Bakkouri" userId="8b130982-2e3f-4164-b881-fd3a2e4b2453" providerId="ADAL" clId="{4457FA57-250B-44AC-8655-05D46C5A3D8A}" dt="2023-06-09T14:59:24.706" v="22797" actId="1076"/>
          <ac:spMkLst>
            <pc:docMk/>
            <pc:sldMk cId="1443789472" sldId="230717696"/>
            <ac:spMk id="382" creationId="{59770520-154A-4AD6-BBDC-EB26B078DDFE}"/>
          </ac:spMkLst>
        </pc:spChg>
        <pc:spChg chg="add mod">
          <ac:chgData name="Manal El Bakkouri" userId="8b130982-2e3f-4164-b881-fd3a2e4b2453" providerId="ADAL" clId="{4457FA57-250B-44AC-8655-05D46C5A3D8A}" dt="2023-06-09T14:59:24.706" v="22797" actId="1076"/>
          <ac:spMkLst>
            <pc:docMk/>
            <pc:sldMk cId="1443789472" sldId="230717696"/>
            <ac:spMk id="383" creationId="{3E78727D-C6B5-466D-8FC4-F6CE513FDAC7}"/>
          </ac:spMkLst>
        </pc:spChg>
        <pc:spChg chg="add mod">
          <ac:chgData name="Manal El Bakkouri" userId="8b130982-2e3f-4164-b881-fd3a2e4b2453" providerId="ADAL" clId="{4457FA57-250B-44AC-8655-05D46C5A3D8A}" dt="2023-06-09T14:59:24.706" v="22797" actId="1076"/>
          <ac:spMkLst>
            <pc:docMk/>
            <pc:sldMk cId="1443789472" sldId="230717696"/>
            <ac:spMk id="384" creationId="{2C1B6A66-06B9-4AFE-95F9-5E7FF3A2A43A}"/>
          </ac:spMkLst>
        </pc:spChg>
        <pc:spChg chg="add mod">
          <ac:chgData name="Manal El Bakkouri" userId="8b130982-2e3f-4164-b881-fd3a2e4b2453" providerId="ADAL" clId="{4457FA57-250B-44AC-8655-05D46C5A3D8A}" dt="2023-06-09T14:59:24.706" v="22797" actId="1076"/>
          <ac:spMkLst>
            <pc:docMk/>
            <pc:sldMk cId="1443789472" sldId="230717696"/>
            <ac:spMk id="385" creationId="{DBCB878B-E40B-44BE-920A-9D28BC7B2386}"/>
          </ac:spMkLst>
        </pc:spChg>
        <pc:spChg chg="add mod">
          <ac:chgData name="Manal El Bakkouri" userId="8b130982-2e3f-4164-b881-fd3a2e4b2453" providerId="ADAL" clId="{4457FA57-250B-44AC-8655-05D46C5A3D8A}" dt="2023-06-09T14:59:24.706" v="22797" actId="1076"/>
          <ac:spMkLst>
            <pc:docMk/>
            <pc:sldMk cId="1443789472" sldId="230717696"/>
            <ac:spMk id="386" creationId="{C29BE2FF-F9F0-419F-83BB-F938D81AF770}"/>
          </ac:spMkLst>
        </pc:spChg>
        <pc:spChg chg="add mod">
          <ac:chgData name="Manal El Bakkouri" userId="8b130982-2e3f-4164-b881-fd3a2e4b2453" providerId="ADAL" clId="{4457FA57-250B-44AC-8655-05D46C5A3D8A}" dt="2023-06-09T14:59:24.706" v="22797" actId="1076"/>
          <ac:spMkLst>
            <pc:docMk/>
            <pc:sldMk cId="1443789472" sldId="230717696"/>
            <ac:spMk id="387" creationId="{53DD86B9-7A73-4E93-BA93-7265360409EC}"/>
          </ac:spMkLst>
        </pc:spChg>
        <pc:spChg chg="add mod">
          <ac:chgData name="Manal El Bakkouri" userId="8b130982-2e3f-4164-b881-fd3a2e4b2453" providerId="ADAL" clId="{4457FA57-250B-44AC-8655-05D46C5A3D8A}" dt="2023-06-09T14:59:24.706" v="22797" actId="1076"/>
          <ac:spMkLst>
            <pc:docMk/>
            <pc:sldMk cId="1443789472" sldId="230717696"/>
            <ac:spMk id="388" creationId="{FF3F1C90-A21C-469F-9787-D2EDB42B909D}"/>
          </ac:spMkLst>
        </pc:spChg>
        <pc:spChg chg="add mod">
          <ac:chgData name="Manal El Bakkouri" userId="8b130982-2e3f-4164-b881-fd3a2e4b2453" providerId="ADAL" clId="{4457FA57-250B-44AC-8655-05D46C5A3D8A}" dt="2023-06-09T14:59:24.706" v="22797" actId="1076"/>
          <ac:spMkLst>
            <pc:docMk/>
            <pc:sldMk cId="1443789472" sldId="230717696"/>
            <ac:spMk id="389" creationId="{E2DF4A92-6600-4C0E-BAC2-4CC6ACED0BC2}"/>
          </ac:spMkLst>
        </pc:spChg>
        <pc:spChg chg="add mod">
          <ac:chgData name="Manal El Bakkouri" userId="8b130982-2e3f-4164-b881-fd3a2e4b2453" providerId="ADAL" clId="{4457FA57-250B-44AC-8655-05D46C5A3D8A}" dt="2023-06-09T14:59:24.706" v="22797" actId="1076"/>
          <ac:spMkLst>
            <pc:docMk/>
            <pc:sldMk cId="1443789472" sldId="230717696"/>
            <ac:spMk id="390" creationId="{7B08774D-69A4-405C-9D82-627059146E32}"/>
          </ac:spMkLst>
        </pc:spChg>
        <pc:spChg chg="add mod">
          <ac:chgData name="Manal El Bakkouri" userId="8b130982-2e3f-4164-b881-fd3a2e4b2453" providerId="ADAL" clId="{4457FA57-250B-44AC-8655-05D46C5A3D8A}" dt="2023-06-09T14:59:24.706" v="22797" actId="1076"/>
          <ac:spMkLst>
            <pc:docMk/>
            <pc:sldMk cId="1443789472" sldId="230717696"/>
            <ac:spMk id="391" creationId="{19BE234C-4769-4C6F-9117-A735F890AFC5}"/>
          </ac:spMkLst>
        </pc:spChg>
        <pc:spChg chg="add mod">
          <ac:chgData name="Manal El Bakkouri" userId="8b130982-2e3f-4164-b881-fd3a2e4b2453" providerId="ADAL" clId="{4457FA57-250B-44AC-8655-05D46C5A3D8A}" dt="2023-06-09T14:59:24.706" v="22797" actId="1076"/>
          <ac:spMkLst>
            <pc:docMk/>
            <pc:sldMk cId="1443789472" sldId="230717696"/>
            <ac:spMk id="392" creationId="{93259C06-3072-4DF2-AAFE-AD5B2D8CA041}"/>
          </ac:spMkLst>
        </pc:spChg>
        <pc:spChg chg="add mod">
          <ac:chgData name="Manal El Bakkouri" userId="8b130982-2e3f-4164-b881-fd3a2e4b2453" providerId="ADAL" clId="{4457FA57-250B-44AC-8655-05D46C5A3D8A}" dt="2023-06-09T14:59:24.706" v="22797" actId="1076"/>
          <ac:spMkLst>
            <pc:docMk/>
            <pc:sldMk cId="1443789472" sldId="230717696"/>
            <ac:spMk id="393" creationId="{DCA6E54E-D993-4896-B1F5-D07FE7C50E95}"/>
          </ac:spMkLst>
        </pc:spChg>
        <pc:spChg chg="add mod">
          <ac:chgData name="Manal El Bakkouri" userId="8b130982-2e3f-4164-b881-fd3a2e4b2453" providerId="ADAL" clId="{4457FA57-250B-44AC-8655-05D46C5A3D8A}" dt="2023-06-09T14:59:24.706" v="22797" actId="1076"/>
          <ac:spMkLst>
            <pc:docMk/>
            <pc:sldMk cId="1443789472" sldId="230717696"/>
            <ac:spMk id="394" creationId="{E91BF348-2343-4BF9-83F3-3EAA3755D148}"/>
          </ac:spMkLst>
        </pc:spChg>
        <pc:spChg chg="add mod">
          <ac:chgData name="Manal El Bakkouri" userId="8b130982-2e3f-4164-b881-fd3a2e4b2453" providerId="ADAL" clId="{4457FA57-250B-44AC-8655-05D46C5A3D8A}" dt="2023-06-09T14:59:24.706" v="22797" actId="1076"/>
          <ac:spMkLst>
            <pc:docMk/>
            <pc:sldMk cId="1443789472" sldId="230717696"/>
            <ac:spMk id="395" creationId="{90A2EE58-CAC0-429C-A1C0-663DAED4DB8B}"/>
          </ac:spMkLst>
        </pc:spChg>
        <pc:spChg chg="add mod">
          <ac:chgData name="Manal El Bakkouri" userId="8b130982-2e3f-4164-b881-fd3a2e4b2453" providerId="ADAL" clId="{4457FA57-250B-44AC-8655-05D46C5A3D8A}" dt="2023-06-09T14:59:24.706" v="22797" actId="1076"/>
          <ac:spMkLst>
            <pc:docMk/>
            <pc:sldMk cId="1443789472" sldId="230717696"/>
            <ac:spMk id="396" creationId="{7875DC0E-DBF6-4ED3-9265-826BCBEDA515}"/>
          </ac:spMkLst>
        </pc:spChg>
        <pc:spChg chg="add mod">
          <ac:chgData name="Manal El Bakkouri" userId="8b130982-2e3f-4164-b881-fd3a2e4b2453" providerId="ADAL" clId="{4457FA57-250B-44AC-8655-05D46C5A3D8A}" dt="2023-06-09T14:59:24.706" v="22797" actId="1076"/>
          <ac:spMkLst>
            <pc:docMk/>
            <pc:sldMk cId="1443789472" sldId="230717696"/>
            <ac:spMk id="397" creationId="{0F8B7C3C-BD0C-4499-9364-AC9ABD466E7B}"/>
          </ac:spMkLst>
        </pc:spChg>
        <pc:spChg chg="add mod">
          <ac:chgData name="Manal El Bakkouri" userId="8b130982-2e3f-4164-b881-fd3a2e4b2453" providerId="ADAL" clId="{4457FA57-250B-44AC-8655-05D46C5A3D8A}" dt="2023-06-09T14:59:24.706" v="22797" actId="1076"/>
          <ac:spMkLst>
            <pc:docMk/>
            <pc:sldMk cId="1443789472" sldId="230717696"/>
            <ac:spMk id="398" creationId="{5240E277-C980-4CAA-96FF-CF646471FAB5}"/>
          </ac:spMkLst>
        </pc:spChg>
        <pc:spChg chg="add mod">
          <ac:chgData name="Manal El Bakkouri" userId="8b130982-2e3f-4164-b881-fd3a2e4b2453" providerId="ADAL" clId="{4457FA57-250B-44AC-8655-05D46C5A3D8A}" dt="2023-06-09T14:59:24.706" v="22797" actId="1076"/>
          <ac:spMkLst>
            <pc:docMk/>
            <pc:sldMk cId="1443789472" sldId="230717696"/>
            <ac:spMk id="399" creationId="{C67D028D-CB61-4FFB-B144-6C01C8CBAD19}"/>
          </ac:spMkLst>
        </pc:spChg>
        <pc:spChg chg="add mod">
          <ac:chgData name="Manal El Bakkouri" userId="8b130982-2e3f-4164-b881-fd3a2e4b2453" providerId="ADAL" clId="{4457FA57-250B-44AC-8655-05D46C5A3D8A}" dt="2023-06-09T14:59:24.706" v="22797" actId="1076"/>
          <ac:spMkLst>
            <pc:docMk/>
            <pc:sldMk cId="1443789472" sldId="230717696"/>
            <ac:spMk id="400" creationId="{E1E77503-4ECC-4BE7-8C0B-BBF44F6E6D95}"/>
          </ac:spMkLst>
        </pc:spChg>
        <pc:spChg chg="add mod">
          <ac:chgData name="Manal El Bakkouri" userId="8b130982-2e3f-4164-b881-fd3a2e4b2453" providerId="ADAL" clId="{4457FA57-250B-44AC-8655-05D46C5A3D8A}" dt="2023-06-09T14:59:24.706" v="22797" actId="1076"/>
          <ac:spMkLst>
            <pc:docMk/>
            <pc:sldMk cId="1443789472" sldId="230717696"/>
            <ac:spMk id="401" creationId="{95F30C70-4EA7-4E92-B054-D599F054C596}"/>
          </ac:spMkLst>
        </pc:spChg>
        <pc:spChg chg="add mod">
          <ac:chgData name="Manal El Bakkouri" userId="8b130982-2e3f-4164-b881-fd3a2e4b2453" providerId="ADAL" clId="{4457FA57-250B-44AC-8655-05D46C5A3D8A}" dt="2023-06-09T14:59:24.706" v="22797" actId="1076"/>
          <ac:spMkLst>
            <pc:docMk/>
            <pc:sldMk cId="1443789472" sldId="230717696"/>
            <ac:spMk id="402" creationId="{CACAE725-6931-486B-85EB-623B3A18A7AC}"/>
          </ac:spMkLst>
        </pc:spChg>
        <pc:spChg chg="add mod">
          <ac:chgData name="Manal El Bakkouri" userId="8b130982-2e3f-4164-b881-fd3a2e4b2453" providerId="ADAL" clId="{4457FA57-250B-44AC-8655-05D46C5A3D8A}" dt="2023-06-09T14:59:24.706" v="22797" actId="1076"/>
          <ac:spMkLst>
            <pc:docMk/>
            <pc:sldMk cId="1443789472" sldId="230717696"/>
            <ac:spMk id="403" creationId="{5245EE4A-5F5B-4DCB-9CBF-0CC9739280D4}"/>
          </ac:spMkLst>
        </pc:spChg>
        <pc:spChg chg="add mod">
          <ac:chgData name="Manal El Bakkouri" userId="8b130982-2e3f-4164-b881-fd3a2e4b2453" providerId="ADAL" clId="{4457FA57-250B-44AC-8655-05D46C5A3D8A}" dt="2023-06-09T14:59:24.706" v="22797" actId="1076"/>
          <ac:spMkLst>
            <pc:docMk/>
            <pc:sldMk cId="1443789472" sldId="230717696"/>
            <ac:spMk id="404" creationId="{E618A534-AAF5-4460-AC6D-B57FBECD704B}"/>
          </ac:spMkLst>
        </pc:spChg>
        <pc:spChg chg="add mod">
          <ac:chgData name="Manal El Bakkouri" userId="8b130982-2e3f-4164-b881-fd3a2e4b2453" providerId="ADAL" clId="{4457FA57-250B-44AC-8655-05D46C5A3D8A}" dt="2023-06-09T14:59:24.706" v="22797" actId="1076"/>
          <ac:spMkLst>
            <pc:docMk/>
            <pc:sldMk cId="1443789472" sldId="230717696"/>
            <ac:spMk id="405" creationId="{DEAE0A6A-AC51-4DCA-BF48-F939F79A7096}"/>
          </ac:spMkLst>
        </pc:spChg>
        <pc:spChg chg="add mod">
          <ac:chgData name="Manal El Bakkouri" userId="8b130982-2e3f-4164-b881-fd3a2e4b2453" providerId="ADAL" clId="{4457FA57-250B-44AC-8655-05D46C5A3D8A}" dt="2023-06-09T14:59:24.706" v="22797" actId="1076"/>
          <ac:spMkLst>
            <pc:docMk/>
            <pc:sldMk cId="1443789472" sldId="230717696"/>
            <ac:spMk id="406" creationId="{83A3F05C-7D16-414E-A8A9-8F68142A1778}"/>
          </ac:spMkLst>
        </pc:spChg>
        <pc:spChg chg="add mod">
          <ac:chgData name="Manal El Bakkouri" userId="8b130982-2e3f-4164-b881-fd3a2e4b2453" providerId="ADAL" clId="{4457FA57-250B-44AC-8655-05D46C5A3D8A}" dt="2023-06-09T14:59:24.706" v="22797" actId="1076"/>
          <ac:spMkLst>
            <pc:docMk/>
            <pc:sldMk cId="1443789472" sldId="230717696"/>
            <ac:spMk id="407" creationId="{568C2984-BAC9-4C6A-A6D8-3F3D3A6613B8}"/>
          </ac:spMkLst>
        </pc:spChg>
        <pc:spChg chg="add mod">
          <ac:chgData name="Manal El Bakkouri" userId="8b130982-2e3f-4164-b881-fd3a2e4b2453" providerId="ADAL" clId="{4457FA57-250B-44AC-8655-05D46C5A3D8A}" dt="2023-06-09T14:59:24.706" v="22797" actId="1076"/>
          <ac:spMkLst>
            <pc:docMk/>
            <pc:sldMk cId="1443789472" sldId="230717696"/>
            <ac:spMk id="408" creationId="{46123D36-66F9-42CB-AD0D-51A02ACD3B1C}"/>
          </ac:spMkLst>
        </pc:spChg>
        <pc:spChg chg="add mod">
          <ac:chgData name="Manal El Bakkouri" userId="8b130982-2e3f-4164-b881-fd3a2e4b2453" providerId="ADAL" clId="{4457FA57-250B-44AC-8655-05D46C5A3D8A}" dt="2023-06-09T14:59:24.706" v="22797" actId="1076"/>
          <ac:spMkLst>
            <pc:docMk/>
            <pc:sldMk cId="1443789472" sldId="230717696"/>
            <ac:spMk id="409" creationId="{BBCAD470-FDD9-4170-999C-F1BED79436D6}"/>
          </ac:spMkLst>
        </pc:spChg>
        <pc:spChg chg="add mod">
          <ac:chgData name="Manal El Bakkouri" userId="8b130982-2e3f-4164-b881-fd3a2e4b2453" providerId="ADAL" clId="{4457FA57-250B-44AC-8655-05D46C5A3D8A}" dt="2023-06-09T14:59:24.706" v="22797" actId="1076"/>
          <ac:spMkLst>
            <pc:docMk/>
            <pc:sldMk cId="1443789472" sldId="230717696"/>
            <ac:spMk id="410" creationId="{5B193D23-39BD-4A3B-9979-865EC2923A85}"/>
          </ac:spMkLst>
        </pc:spChg>
        <pc:spChg chg="add mod">
          <ac:chgData name="Manal El Bakkouri" userId="8b130982-2e3f-4164-b881-fd3a2e4b2453" providerId="ADAL" clId="{4457FA57-250B-44AC-8655-05D46C5A3D8A}" dt="2023-06-09T14:59:24.706" v="22797" actId="1076"/>
          <ac:spMkLst>
            <pc:docMk/>
            <pc:sldMk cId="1443789472" sldId="230717696"/>
            <ac:spMk id="411" creationId="{7B36EA9D-1726-4C2F-9D19-93E07288B6C5}"/>
          </ac:spMkLst>
        </pc:spChg>
        <pc:spChg chg="add mod">
          <ac:chgData name="Manal El Bakkouri" userId="8b130982-2e3f-4164-b881-fd3a2e4b2453" providerId="ADAL" clId="{4457FA57-250B-44AC-8655-05D46C5A3D8A}" dt="2023-06-09T14:59:24.706" v="22797" actId="1076"/>
          <ac:spMkLst>
            <pc:docMk/>
            <pc:sldMk cId="1443789472" sldId="230717696"/>
            <ac:spMk id="412" creationId="{59F55511-2F9B-4B59-A334-63E7DD70DBE7}"/>
          </ac:spMkLst>
        </pc:spChg>
        <pc:spChg chg="add mod">
          <ac:chgData name="Manal El Bakkouri" userId="8b130982-2e3f-4164-b881-fd3a2e4b2453" providerId="ADAL" clId="{4457FA57-250B-44AC-8655-05D46C5A3D8A}" dt="2023-06-09T14:59:24.706" v="22797" actId="1076"/>
          <ac:spMkLst>
            <pc:docMk/>
            <pc:sldMk cId="1443789472" sldId="230717696"/>
            <ac:spMk id="413" creationId="{B2927490-7CAA-4A3A-94D0-BD60430D8E5B}"/>
          </ac:spMkLst>
        </pc:spChg>
        <pc:spChg chg="add mod">
          <ac:chgData name="Manal El Bakkouri" userId="8b130982-2e3f-4164-b881-fd3a2e4b2453" providerId="ADAL" clId="{4457FA57-250B-44AC-8655-05D46C5A3D8A}" dt="2023-06-09T14:59:24.706" v="22797" actId="1076"/>
          <ac:spMkLst>
            <pc:docMk/>
            <pc:sldMk cId="1443789472" sldId="230717696"/>
            <ac:spMk id="414" creationId="{0BE36E0F-8CEF-422F-903B-EA1D0C274713}"/>
          </ac:spMkLst>
        </pc:spChg>
        <pc:spChg chg="add mod">
          <ac:chgData name="Manal El Bakkouri" userId="8b130982-2e3f-4164-b881-fd3a2e4b2453" providerId="ADAL" clId="{4457FA57-250B-44AC-8655-05D46C5A3D8A}" dt="2023-06-09T14:59:24.706" v="22797" actId="1076"/>
          <ac:spMkLst>
            <pc:docMk/>
            <pc:sldMk cId="1443789472" sldId="230717696"/>
            <ac:spMk id="415" creationId="{28B152E6-9897-4690-8368-3645A2BCDFF1}"/>
          </ac:spMkLst>
        </pc:spChg>
        <pc:spChg chg="add mod">
          <ac:chgData name="Manal El Bakkouri" userId="8b130982-2e3f-4164-b881-fd3a2e4b2453" providerId="ADAL" clId="{4457FA57-250B-44AC-8655-05D46C5A3D8A}" dt="2023-06-09T14:59:24.706" v="22797" actId="1076"/>
          <ac:spMkLst>
            <pc:docMk/>
            <pc:sldMk cId="1443789472" sldId="230717696"/>
            <ac:spMk id="416" creationId="{42A2C678-686B-4A49-8E1E-B6B5972A9FC3}"/>
          </ac:spMkLst>
        </pc:spChg>
        <pc:spChg chg="add mod">
          <ac:chgData name="Manal El Bakkouri" userId="8b130982-2e3f-4164-b881-fd3a2e4b2453" providerId="ADAL" clId="{4457FA57-250B-44AC-8655-05D46C5A3D8A}" dt="2023-06-09T14:59:24.706" v="22797" actId="1076"/>
          <ac:spMkLst>
            <pc:docMk/>
            <pc:sldMk cId="1443789472" sldId="230717696"/>
            <ac:spMk id="417" creationId="{2EF37FF6-0CF4-4353-A213-951C6EDF0EE0}"/>
          </ac:spMkLst>
        </pc:spChg>
        <pc:spChg chg="add mod">
          <ac:chgData name="Manal El Bakkouri" userId="8b130982-2e3f-4164-b881-fd3a2e4b2453" providerId="ADAL" clId="{4457FA57-250B-44AC-8655-05D46C5A3D8A}" dt="2023-06-09T14:59:24.706" v="22797" actId="1076"/>
          <ac:spMkLst>
            <pc:docMk/>
            <pc:sldMk cId="1443789472" sldId="230717696"/>
            <ac:spMk id="418" creationId="{CDAFB306-FA29-4D18-91D9-4DF9375D8C51}"/>
          </ac:spMkLst>
        </pc:spChg>
        <pc:spChg chg="add mod">
          <ac:chgData name="Manal El Bakkouri" userId="8b130982-2e3f-4164-b881-fd3a2e4b2453" providerId="ADAL" clId="{4457FA57-250B-44AC-8655-05D46C5A3D8A}" dt="2023-06-09T14:59:24.706" v="22797" actId="1076"/>
          <ac:spMkLst>
            <pc:docMk/>
            <pc:sldMk cId="1443789472" sldId="230717696"/>
            <ac:spMk id="419" creationId="{B97F0BE0-AAFB-457D-81B2-2E2ED8AE5BFF}"/>
          </ac:spMkLst>
        </pc:spChg>
        <pc:spChg chg="add mod">
          <ac:chgData name="Manal El Bakkouri" userId="8b130982-2e3f-4164-b881-fd3a2e4b2453" providerId="ADAL" clId="{4457FA57-250B-44AC-8655-05D46C5A3D8A}" dt="2023-06-09T14:59:24.706" v="22797" actId="1076"/>
          <ac:spMkLst>
            <pc:docMk/>
            <pc:sldMk cId="1443789472" sldId="230717696"/>
            <ac:spMk id="420" creationId="{6C445E5D-3607-4739-8423-A11EB8994A43}"/>
          </ac:spMkLst>
        </pc:spChg>
        <pc:spChg chg="add mod">
          <ac:chgData name="Manal El Bakkouri" userId="8b130982-2e3f-4164-b881-fd3a2e4b2453" providerId="ADAL" clId="{4457FA57-250B-44AC-8655-05D46C5A3D8A}" dt="2023-06-09T14:59:24.706" v="22797" actId="1076"/>
          <ac:spMkLst>
            <pc:docMk/>
            <pc:sldMk cId="1443789472" sldId="230717696"/>
            <ac:spMk id="421" creationId="{057795A1-333A-42BC-A29F-F0DF113DA4EF}"/>
          </ac:spMkLst>
        </pc:spChg>
        <pc:spChg chg="add mod">
          <ac:chgData name="Manal El Bakkouri" userId="8b130982-2e3f-4164-b881-fd3a2e4b2453" providerId="ADAL" clId="{4457FA57-250B-44AC-8655-05D46C5A3D8A}" dt="2023-06-09T14:59:24.706" v="22797" actId="1076"/>
          <ac:spMkLst>
            <pc:docMk/>
            <pc:sldMk cId="1443789472" sldId="230717696"/>
            <ac:spMk id="422" creationId="{3567EB7B-153B-45BE-B6C4-7C81A78F7FCE}"/>
          </ac:spMkLst>
        </pc:spChg>
        <pc:spChg chg="add mod">
          <ac:chgData name="Manal El Bakkouri" userId="8b130982-2e3f-4164-b881-fd3a2e4b2453" providerId="ADAL" clId="{4457FA57-250B-44AC-8655-05D46C5A3D8A}" dt="2023-06-09T14:59:24.706" v="22797" actId="1076"/>
          <ac:spMkLst>
            <pc:docMk/>
            <pc:sldMk cId="1443789472" sldId="230717696"/>
            <ac:spMk id="423" creationId="{95011663-DB01-484A-AFCF-852176D5FB5D}"/>
          </ac:spMkLst>
        </pc:spChg>
        <pc:spChg chg="add mod">
          <ac:chgData name="Manal El Bakkouri" userId="8b130982-2e3f-4164-b881-fd3a2e4b2453" providerId="ADAL" clId="{4457FA57-250B-44AC-8655-05D46C5A3D8A}" dt="2023-06-09T14:59:24.706" v="22797" actId="1076"/>
          <ac:spMkLst>
            <pc:docMk/>
            <pc:sldMk cId="1443789472" sldId="230717696"/>
            <ac:spMk id="424" creationId="{21713DC2-6136-46B5-95A0-CE75CFC1973B}"/>
          </ac:spMkLst>
        </pc:spChg>
        <pc:spChg chg="add mod">
          <ac:chgData name="Manal El Bakkouri" userId="8b130982-2e3f-4164-b881-fd3a2e4b2453" providerId="ADAL" clId="{4457FA57-250B-44AC-8655-05D46C5A3D8A}" dt="2023-06-09T14:59:24.706" v="22797" actId="1076"/>
          <ac:spMkLst>
            <pc:docMk/>
            <pc:sldMk cId="1443789472" sldId="230717696"/>
            <ac:spMk id="425" creationId="{73C89E93-5CE2-4E92-83CF-F9BAEE46B2A9}"/>
          </ac:spMkLst>
        </pc:spChg>
        <pc:spChg chg="add mod">
          <ac:chgData name="Manal El Bakkouri" userId="8b130982-2e3f-4164-b881-fd3a2e4b2453" providerId="ADAL" clId="{4457FA57-250B-44AC-8655-05D46C5A3D8A}" dt="2023-06-09T14:59:24.706" v="22797" actId="1076"/>
          <ac:spMkLst>
            <pc:docMk/>
            <pc:sldMk cId="1443789472" sldId="230717696"/>
            <ac:spMk id="426" creationId="{912360FE-403B-47BD-98F7-225C4AEBC065}"/>
          </ac:spMkLst>
        </pc:spChg>
        <pc:spChg chg="add mod">
          <ac:chgData name="Manal El Bakkouri" userId="8b130982-2e3f-4164-b881-fd3a2e4b2453" providerId="ADAL" clId="{4457FA57-250B-44AC-8655-05D46C5A3D8A}" dt="2023-06-09T14:59:24.706" v="22797" actId="1076"/>
          <ac:spMkLst>
            <pc:docMk/>
            <pc:sldMk cId="1443789472" sldId="230717696"/>
            <ac:spMk id="427" creationId="{C528822D-6A4D-48C5-92AE-9BB6637E1512}"/>
          </ac:spMkLst>
        </pc:spChg>
        <pc:spChg chg="add mod">
          <ac:chgData name="Manal El Bakkouri" userId="8b130982-2e3f-4164-b881-fd3a2e4b2453" providerId="ADAL" clId="{4457FA57-250B-44AC-8655-05D46C5A3D8A}" dt="2023-06-09T14:59:24.706" v="22797" actId="1076"/>
          <ac:spMkLst>
            <pc:docMk/>
            <pc:sldMk cId="1443789472" sldId="230717696"/>
            <ac:spMk id="428" creationId="{F5515754-CE1D-45E3-8A84-D3667C34E7E8}"/>
          </ac:spMkLst>
        </pc:spChg>
        <pc:spChg chg="add mod">
          <ac:chgData name="Manal El Bakkouri" userId="8b130982-2e3f-4164-b881-fd3a2e4b2453" providerId="ADAL" clId="{4457FA57-250B-44AC-8655-05D46C5A3D8A}" dt="2023-06-09T14:59:24.706" v="22797" actId="1076"/>
          <ac:spMkLst>
            <pc:docMk/>
            <pc:sldMk cId="1443789472" sldId="230717696"/>
            <ac:spMk id="429" creationId="{DFD528C2-DE4A-46E7-86C2-ACFA7D5B2505}"/>
          </ac:spMkLst>
        </pc:spChg>
        <pc:spChg chg="add mod">
          <ac:chgData name="Manal El Bakkouri" userId="8b130982-2e3f-4164-b881-fd3a2e4b2453" providerId="ADAL" clId="{4457FA57-250B-44AC-8655-05D46C5A3D8A}" dt="2023-06-09T14:59:24.706" v="22797" actId="1076"/>
          <ac:spMkLst>
            <pc:docMk/>
            <pc:sldMk cId="1443789472" sldId="230717696"/>
            <ac:spMk id="430" creationId="{4F3DE914-B1C9-4656-A1A5-5DCC0B3E365F}"/>
          </ac:spMkLst>
        </pc:spChg>
        <pc:spChg chg="add mod">
          <ac:chgData name="Manal El Bakkouri" userId="8b130982-2e3f-4164-b881-fd3a2e4b2453" providerId="ADAL" clId="{4457FA57-250B-44AC-8655-05D46C5A3D8A}" dt="2023-06-09T14:59:24.706" v="22797" actId="1076"/>
          <ac:spMkLst>
            <pc:docMk/>
            <pc:sldMk cId="1443789472" sldId="230717696"/>
            <ac:spMk id="431" creationId="{5D7877FC-FC8F-40AB-BB54-89F961D78076}"/>
          </ac:spMkLst>
        </pc:spChg>
        <pc:spChg chg="add mod">
          <ac:chgData name="Manal El Bakkouri" userId="8b130982-2e3f-4164-b881-fd3a2e4b2453" providerId="ADAL" clId="{4457FA57-250B-44AC-8655-05D46C5A3D8A}" dt="2023-06-09T14:59:24.706" v="22797" actId="1076"/>
          <ac:spMkLst>
            <pc:docMk/>
            <pc:sldMk cId="1443789472" sldId="230717696"/>
            <ac:spMk id="432" creationId="{73D81AEE-BAA4-474C-9B9C-4A72ADE53584}"/>
          </ac:spMkLst>
        </pc:spChg>
        <pc:spChg chg="add mod">
          <ac:chgData name="Manal El Bakkouri" userId="8b130982-2e3f-4164-b881-fd3a2e4b2453" providerId="ADAL" clId="{4457FA57-250B-44AC-8655-05D46C5A3D8A}" dt="2023-06-09T14:59:24.706" v="22797" actId="1076"/>
          <ac:spMkLst>
            <pc:docMk/>
            <pc:sldMk cId="1443789472" sldId="230717696"/>
            <ac:spMk id="433" creationId="{B58A4BEF-60F8-4692-BAE8-769AC98A0161}"/>
          </ac:spMkLst>
        </pc:spChg>
        <pc:spChg chg="add mod">
          <ac:chgData name="Manal El Bakkouri" userId="8b130982-2e3f-4164-b881-fd3a2e4b2453" providerId="ADAL" clId="{4457FA57-250B-44AC-8655-05D46C5A3D8A}" dt="2023-06-09T14:59:24.706" v="22797" actId="1076"/>
          <ac:spMkLst>
            <pc:docMk/>
            <pc:sldMk cId="1443789472" sldId="230717696"/>
            <ac:spMk id="434" creationId="{95853E1D-7A31-4CC1-BEB8-31CAA099B63D}"/>
          </ac:spMkLst>
        </pc:spChg>
        <pc:spChg chg="add mod">
          <ac:chgData name="Manal El Bakkouri" userId="8b130982-2e3f-4164-b881-fd3a2e4b2453" providerId="ADAL" clId="{4457FA57-250B-44AC-8655-05D46C5A3D8A}" dt="2023-06-09T14:59:24.706" v="22797" actId="1076"/>
          <ac:spMkLst>
            <pc:docMk/>
            <pc:sldMk cId="1443789472" sldId="230717696"/>
            <ac:spMk id="435" creationId="{BA4180B3-9D05-4B38-999F-50D183F5C792}"/>
          </ac:spMkLst>
        </pc:spChg>
        <pc:spChg chg="add mod">
          <ac:chgData name="Manal El Bakkouri" userId="8b130982-2e3f-4164-b881-fd3a2e4b2453" providerId="ADAL" clId="{4457FA57-250B-44AC-8655-05D46C5A3D8A}" dt="2023-06-09T14:59:24.706" v="22797" actId="1076"/>
          <ac:spMkLst>
            <pc:docMk/>
            <pc:sldMk cId="1443789472" sldId="230717696"/>
            <ac:spMk id="436" creationId="{CC2051AC-173B-442C-A138-4C570CE85E97}"/>
          </ac:spMkLst>
        </pc:spChg>
        <pc:spChg chg="add mod">
          <ac:chgData name="Manal El Bakkouri" userId="8b130982-2e3f-4164-b881-fd3a2e4b2453" providerId="ADAL" clId="{4457FA57-250B-44AC-8655-05D46C5A3D8A}" dt="2023-06-09T14:59:24.706" v="22797" actId="1076"/>
          <ac:spMkLst>
            <pc:docMk/>
            <pc:sldMk cId="1443789472" sldId="230717696"/>
            <ac:spMk id="437" creationId="{C05F615B-EC2D-46F9-9138-BE525243104B}"/>
          </ac:spMkLst>
        </pc:spChg>
        <pc:spChg chg="add mod">
          <ac:chgData name="Manal El Bakkouri" userId="8b130982-2e3f-4164-b881-fd3a2e4b2453" providerId="ADAL" clId="{4457FA57-250B-44AC-8655-05D46C5A3D8A}" dt="2023-06-09T14:59:24.706" v="22797" actId="1076"/>
          <ac:spMkLst>
            <pc:docMk/>
            <pc:sldMk cId="1443789472" sldId="230717696"/>
            <ac:spMk id="438" creationId="{86DA54ED-D9F4-4A71-A087-B8D041C1623B}"/>
          </ac:spMkLst>
        </pc:spChg>
        <pc:spChg chg="add mod">
          <ac:chgData name="Manal El Bakkouri" userId="8b130982-2e3f-4164-b881-fd3a2e4b2453" providerId="ADAL" clId="{4457FA57-250B-44AC-8655-05D46C5A3D8A}" dt="2023-06-09T14:59:24.706" v="22797" actId="1076"/>
          <ac:spMkLst>
            <pc:docMk/>
            <pc:sldMk cId="1443789472" sldId="230717696"/>
            <ac:spMk id="439" creationId="{E97032FF-C442-46D7-AF6B-4A000A5EFD1F}"/>
          </ac:spMkLst>
        </pc:spChg>
        <pc:spChg chg="add mod">
          <ac:chgData name="Manal El Bakkouri" userId="8b130982-2e3f-4164-b881-fd3a2e4b2453" providerId="ADAL" clId="{4457FA57-250B-44AC-8655-05D46C5A3D8A}" dt="2023-06-09T14:59:24.706" v="22797" actId="1076"/>
          <ac:spMkLst>
            <pc:docMk/>
            <pc:sldMk cId="1443789472" sldId="230717696"/>
            <ac:spMk id="440" creationId="{0BAC1548-119D-4652-BABB-0F035048D9B7}"/>
          </ac:spMkLst>
        </pc:spChg>
        <pc:spChg chg="add mod">
          <ac:chgData name="Manal El Bakkouri" userId="8b130982-2e3f-4164-b881-fd3a2e4b2453" providerId="ADAL" clId="{4457FA57-250B-44AC-8655-05D46C5A3D8A}" dt="2023-06-09T14:59:24.706" v="22797" actId="1076"/>
          <ac:spMkLst>
            <pc:docMk/>
            <pc:sldMk cId="1443789472" sldId="230717696"/>
            <ac:spMk id="441" creationId="{6EE192F2-C5F5-4C9E-BF5B-00C1C7EA3499}"/>
          </ac:spMkLst>
        </pc:spChg>
        <pc:spChg chg="add mod">
          <ac:chgData name="Manal El Bakkouri" userId="8b130982-2e3f-4164-b881-fd3a2e4b2453" providerId="ADAL" clId="{4457FA57-250B-44AC-8655-05D46C5A3D8A}" dt="2023-06-09T14:59:24.706" v="22797" actId="1076"/>
          <ac:spMkLst>
            <pc:docMk/>
            <pc:sldMk cId="1443789472" sldId="230717696"/>
            <ac:spMk id="442" creationId="{4F7B191A-574A-4BB5-AC83-5D4095F19294}"/>
          </ac:spMkLst>
        </pc:spChg>
        <pc:spChg chg="add mod">
          <ac:chgData name="Manal El Bakkouri" userId="8b130982-2e3f-4164-b881-fd3a2e4b2453" providerId="ADAL" clId="{4457FA57-250B-44AC-8655-05D46C5A3D8A}" dt="2023-06-09T14:59:24.706" v="22797" actId="1076"/>
          <ac:spMkLst>
            <pc:docMk/>
            <pc:sldMk cId="1443789472" sldId="230717696"/>
            <ac:spMk id="443" creationId="{690B41E9-BD0D-489C-93FD-297E09F29C1E}"/>
          </ac:spMkLst>
        </pc:spChg>
        <pc:spChg chg="add mod">
          <ac:chgData name="Manal El Bakkouri" userId="8b130982-2e3f-4164-b881-fd3a2e4b2453" providerId="ADAL" clId="{4457FA57-250B-44AC-8655-05D46C5A3D8A}" dt="2023-06-09T14:59:24.706" v="22797" actId="1076"/>
          <ac:spMkLst>
            <pc:docMk/>
            <pc:sldMk cId="1443789472" sldId="230717696"/>
            <ac:spMk id="444" creationId="{C317CE96-D64F-44A8-96B9-1DB84224C6F4}"/>
          </ac:spMkLst>
        </pc:spChg>
        <pc:spChg chg="add mod">
          <ac:chgData name="Manal El Bakkouri" userId="8b130982-2e3f-4164-b881-fd3a2e4b2453" providerId="ADAL" clId="{4457FA57-250B-44AC-8655-05D46C5A3D8A}" dt="2023-06-09T14:59:24.706" v="22797" actId="1076"/>
          <ac:spMkLst>
            <pc:docMk/>
            <pc:sldMk cId="1443789472" sldId="230717696"/>
            <ac:spMk id="445" creationId="{AFC7319D-FCDE-4C84-BC5F-60589ECD1EDD}"/>
          </ac:spMkLst>
        </pc:spChg>
        <pc:spChg chg="add mod">
          <ac:chgData name="Manal El Bakkouri" userId="8b130982-2e3f-4164-b881-fd3a2e4b2453" providerId="ADAL" clId="{4457FA57-250B-44AC-8655-05D46C5A3D8A}" dt="2023-06-09T14:59:24.706" v="22797" actId="1076"/>
          <ac:spMkLst>
            <pc:docMk/>
            <pc:sldMk cId="1443789472" sldId="230717696"/>
            <ac:spMk id="446" creationId="{0A70AC7D-BD4F-4AF9-BE47-A71F20B5542B}"/>
          </ac:spMkLst>
        </pc:spChg>
        <pc:spChg chg="add mod">
          <ac:chgData name="Manal El Bakkouri" userId="8b130982-2e3f-4164-b881-fd3a2e4b2453" providerId="ADAL" clId="{4457FA57-250B-44AC-8655-05D46C5A3D8A}" dt="2023-06-09T14:59:24.706" v="22797" actId="1076"/>
          <ac:spMkLst>
            <pc:docMk/>
            <pc:sldMk cId="1443789472" sldId="230717696"/>
            <ac:spMk id="447" creationId="{7FA92BDA-1CDA-40CE-A0C7-74F32D3A33E5}"/>
          </ac:spMkLst>
        </pc:spChg>
        <pc:spChg chg="add mod">
          <ac:chgData name="Manal El Bakkouri" userId="8b130982-2e3f-4164-b881-fd3a2e4b2453" providerId="ADAL" clId="{4457FA57-250B-44AC-8655-05D46C5A3D8A}" dt="2023-06-09T14:59:24.706" v="22797" actId="1076"/>
          <ac:spMkLst>
            <pc:docMk/>
            <pc:sldMk cId="1443789472" sldId="230717696"/>
            <ac:spMk id="448" creationId="{FFE8F0B3-1EDC-498F-8B7B-CA93977AA931}"/>
          </ac:spMkLst>
        </pc:spChg>
        <pc:spChg chg="add mod">
          <ac:chgData name="Manal El Bakkouri" userId="8b130982-2e3f-4164-b881-fd3a2e4b2453" providerId="ADAL" clId="{4457FA57-250B-44AC-8655-05D46C5A3D8A}" dt="2023-06-09T14:59:24.706" v="22797" actId="1076"/>
          <ac:spMkLst>
            <pc:docMk/>
            <pc:sldMk cId="1443789472" sldId="230717696"/>
            <ac:spMk id="449" creationId="{01369015-CA48-4EA8-B2A1-1701E5DE8822}"/>
          </ac:spMkLst>
        </pc:spChg>
        <pc:spChg chg="add mod">
          <ac:chgData name="Manal El Bakkouri" userId="8b130982-2e3f-4164-b881-fd3a2e4b2453" providerId="ADAL" clId="{4457FA57-250B-44AC-8655-05D46C5A3D8A}" dt="2023-06-09T14:59:24.706" v="22797" actId="1076"/>
          <ac:spMkLst>
            <pc:docMk/>
            <pc:sldMk cId="1443789472" sldId="230717696"/>
            <ac:spMk id="450" creationId="{42775E3B-DD10-416E-BAAD-5F964DB9DFD8}"/>
          </ac:spMkLst>
        </pc:spChg>
        <pc:spChg chg="add mod">
          <ac:chgData name="Manal El Bakkouri" userId="8b130982-2e3f-4164-b881-fd3a2e4b2453" providerId="ADAL" clId="{4457FA57-250B-44AC-8655-05D46C5A3D8A}" dt="2023-06-09T14:59:24.706" v="22797" actId="1076"/>
          <ac:spMkLst>
            <pc:docMk/>
            <pc:sldMk cId="1443789472" sldId="230717696"/>
            <ac:spMk id="451" creationId="{024A14E7-89C3-4BB3-8CC8-19F46A6D65D0}"/>
          </ac:spMkLst>
        </pc:spChg>
        <pc:spChg chg="add mod">
          <ac:chgData name="Manal El Bakkouri" userId="8b130982-2e3f-4164-b881-fd3a2e4b2453" providerId="ADAL" clId="{4457FA57-250B-44AC-8655-05D46C5A3D8A}" dt="2023-06-09T14:59:24.706" v="22797" actId="1076"/>
          <ac:spMkLst>
            <pc:docMk/>
            <pc:sldMk cId="1443789472" sldId="230717696"/>
            <ac:spMk id="452" creationId="{7878595E-4113-44D1-A0E6-144CDAA2B089}"/>
          </ac:spMkLst>
        </pc:spChg>
        <pc:spChg chg="add mod">
          <ac:chgData name="Manal El Bakkouri" userId="8b130982-2e3f-4164-b881-fd3a2e4b2453" providerId="ADAL" clId="{4457FA57-250B-44AC-8655-05D46C5A3D8A}" dt="2023-06-09T14:59:24.706" v="22797" actId="1076"/>
          <ac:spMkLst>
            <pc:docMk/>
            <pc:sldMk cId="1443789472" sldId="230717696"/>
            <ac:spMk id="453" creationId="{CDCA77DF-BB09-4E7B-B1C2-5B54F3422FFC}"/>
          </ac:spMkLst>
        </pc:spChg>
        <pc:spChg chg="add mod">
          <ac:chgData name="Manal El Bakkouri" userId="8b130982-2e3f-4164-b881-fd3a2e4b2453" providerId="ADAL" clId="{4457FA57-250B-44AC-8655-05D46C5A3D8A}" dt="2023-06-09T14:59:24.706" v="22797" actId="1076"/>
          <ac:spMkLst>
            <pc:docMk/>
            <pc:sldMk cId="1443789472" sldId="230717696"/>
            <ac:spMk id="454" creationId="{0A930E44-1AD4-4F44-8D02-91954BBB5114}"/>
          </ac:spMkLst>
        </pc:spChg>
        <pc:spChg chg="add mod">
          <ac:chgData name="Manal El Bakkouri" userId="8b130982-2e3f-4164-b881-fd3a2e4b2453" providerId="ADAL" clId="{4457FA57-250B-44AC-8655-05D46C5A3D8A}" dt="2023-06-09T14:59:24.706" v="22797" actId="1076"/>
          <ac:spMkLst>
            <pc:docMk/>
            <pc:sldMk cId="1443789472" sldId="230717696"/>
            <ac:spMk id="455" creationId="{14ADF54B-602A-40F1-BD50-BE5D3BB145F2}"/>
          </ac:spMkLst>
        </pc:spChg>
        <pc:spChg chg="add mod">
          <ac:chgData name="Manal El Bakkouri" userId="8b130982-2e3f-4164-b881-fd3a2e4b2453" providerId="ADAL" clId="{4457FA57-250B-44AC-8655-05D46C5A3D8A}" dt="2023-06-09T14:59:24.706" v="22797" actId="1076"/>
          <ac:spMkLst>
            <pc:docMk/>
            <pc:sldMk cId="1443789472" sldId="230717696"/>
            <ac:spMk id="456" creationId="{E04822A5-372E-4FBB-A5D7-82E89FA5328E}"/>
          </ac:spMkLst>
        </pc:spChg>
        <pc:spChg chg="add mod">
          <ac:chgData name="Manal El Bakkouri" userId="8b130982-2e3f-4164-b881-fd3a2e4b2453" providerId="ADAL" clId="{4457FA57-250B-44AC-8655-05D46C5A3D8A}" dt="2023-06-09T14:59:24.706" v="22797" actId="1076"/>
          <ac:spMkLst>
            <pc:docMk/>
            <pc:sldMk cId="1443789472" sldId="230717696"/>
            <ac:spMk id="457" creationId="{F4E2888B-55CE-4848-A596-ADC04F1E8550}"/>
          </ac:spMkLst>
        </pc:spChg>
        <pc:spChg chg="add mod">
          <ac:chgData name="Manal El Bakkouri" userId="8b130982-2e3f-4164-b881-fd3a2e4b2453" providerId="ADAL" clId="{4457FA57-250B-44AC-8655-05D46C5A3D8A}" dt="2023-06-09T14:59:24.706" v="22797" actId="1076"/>
          <ac:spMkLst>
            <pc:docMk/>
            <pc:sldMk cId="1443789472" sldId="230717696"/>
            <ac:spMk id="458" creationId="{0BA1C8DE-B0AC-4F27-AD9B-D11F80AC5C1F}"/>
          </ac:spMkLst>
        </pc:spChg>
        <pc:spChg chg="add mod">
          <ac:chgData name="Manal El Bakkouri" userId="8b130982-2e3f-4164-b881-fd3a2e4b2453" providerId="ADAL" clId="{4457FA57-250B-44AC-8655-05D46C5A3D8A}" dt="2023-06-09T14:59:24.706" v="22797" actId="1076"/>
          <ac:spMkLst>
            <pc:docMk/>
            <pc:sldMk cId="1443789472" sldId="230717696"/>
            <ac:spMk id="459" creationId="{37BA90AC-A5DA-4806-BEE1-9A4D75F25C3A}"/>
          </ac:spMkLst>
        </pc:spChg>
        <pc:spChg chg="add mod">
          <ac:chgData name="Manal El Bakkouri" userId="8b130982-2e3f-4164-b881-fd3a2e4b2453" providerId="ADAL" clId="{4457FA57-250B-44AC-8655-05D46C5A3D8A}" dt="2023-06-09T14:59:24.706" v="22797" actId="1076"/>
          <ac:spMkLst>
            <pc:docMk/>
            <pc:sldMk cId="1443789472" sldId="230717696"/>
            <ac:spMk id="460" creationId="{7733685B-06A0-4E7E-9009-DA88B2D9722C}"/>
          </ac:spMkLst>
        </pc:spChg>
        <pc:spChg chg="add mod">
          <ac:chgData name="Manal El Bakkouri" userId="8b130982-2e3f-4164-b881-fd3a2e4b2453" providerId="ADAL" clId="{4457FA57-250B-44AC-8655-05D46C5A3D8A}" dt="2023-06-09T14:59:24.706" v="22797" actId="1076"/>
          <ac:spMkLst>
            <pc:docMk/>
            <pc:sldMk cId="1443789472" sldId="230717696"/>
            <ac:spMk id="461" creationId="{EF681531-FA3E-4E07-B184-E80DD5C46F96}"/>
          </ac:spMkLst>
        </pc:spChg>
        <pc:spChg chg="add mod">
          <ac:chgData name="Manal El Bakkouri" userId="8b130982-2e3f-4164-b881-fd3a2e4b2453" providerId="ADAL" clId="{4457FA57-250B-44AC-8655-05D46C5A3D8A}" dt="2023-06-09T14:59:24.706" v="22797" actId="1076"/>
          <ac:spMkLst>
            <pc:docMk/>
            <pc:sldMk cId="1443789472" sldId="230717696"/>
            <ac:spMk id="462" creationId="{E924AE76-48FF-45D6-9121-D724CE09F299}"/>
          </ac:spMkLst>
        </pc:spChg>
        <pc:spChg chg="add mod">
          <ac:chgData name="Manal El Bakkouri" userId="8b130982-2e3f-4164-b881-fd3a2e4b2453" providerId="ADAL" clId="{4457FA57-250B-44AC-8655-05D46C5A3D8A}" dt="2023-06-09T14:59:24.706" v="22797" actId="1076"/>
          <ac:spMkLst>
            <pc:docMk/>
            <pc:sldMk cId="1443789472" sldId="230717696"/>
            <ac:spMk id="463" creationId="{DC0C84FA-EE1C-4D10-938E-30ED16B7AB48}"/>
          </ac:spMkLst>
        </pc:spChg>
        <pc:spChg chg="add mod">
          <ac:chgData name="Manal El Bakkouri" userId="8b130982-2e3f-4164-b881-fd3a2e4b2453" providerId="ADAL" clId="{4457FA57-250B-44AC-8655-05D46C5A3D8A}" dt="2023-06-09T14:59:24.706" v="22797" actId="1076"/>
          <ac:spMkLst>
            <pc:docMk/>
            <pc:sldMk cId="1443789472" sldId="230717696"/>
            <ac:spMk id="464" creationId="{3EDBFA5A-40BF-4664-9D15-9A44F0870CC1}"/>
          </ac:spMkLst>
        </pc:spChg>
        <pc:spChg chg="add mod">
          <ac:chgData name="Manal El Bakkouri" userId="8b130982-2e3f-4164-b881-fd3a2e4b2453" providerId="ADAL" clId="{4457FA57-250B-44AC-8655-05D46C5A3D8A}" dt="2023-06-09T14:59:24.706" v="22797" actId="1076"/>
          <ac:spMkLst>
            <pc:docMk/>
            <pc:sldMk cId="1443789472" sldId="230717696"/>
            <ac:spMk id="465" creationId="{9DA6ECBF-875C-4EA8-81F7-34BA733D416C}"/>
          </ac:spMkLst>
        </pc:spChg>
        <pc:spChg chg="add mod">
          <ac:chgData name="Manal El Bakkouri" userId="8b130982-2e3f-4164-b881-fd3a2e4b2453" providerId="ADAL" clId="{4457FA57-250B-44AC-8655-05D46C5A3D8A}" dt="2023-06-09T14:59:24.706" v="22797" actId="1076"/>
          <ac:spMkLst>
            <pc:docMk/>
            <pc:sldMk cId="1443789472" sldId="230717696"/>
            <ac:spMk id="466" creationId="{8C6A3BFC-EA75-448C-AA8C-044BAA5B3A9A}"/>
          </ac:spMkLst>
        </pc:spChg>
        <pc:spChg chg="add mod">
          <ac:chgData name="Manal El Bakkouri" userId="8b130982-2e3f-4164-b881-fd3a2e4b2453" providerId="ADAL" clId="{4457FA57-250B-44AC-8655-05D46C5A3D8A}" dt="2023-06-09T14:59:24.706" v="22797" actId="1076"/>
          <ac:spMkLst>
            <pc:docMk/>
            <pc:sldMk cId="1443789472" sldId="230717696"/>
            <ac:spMk id="467" creationId="{4FABB7A8-B399-4A00-84C5-713088199FE7}"/>
          </ac:spMkLst>
        </pc:spChg>
        <pc:spChg chg="add mod">
          <ac:chgData name="Manal El Bakkouri" userId="8b130982-2e3f-4164-b881-fd3a2e4b2453" providerId="ADAL" clId="{4457FA57-250B-44AC-8655-05D46C5A3D8A}" dt="2023-06-09T14:59:24.706" v="22797" actId="1076"/>
          <ac:spMkLst>
            <pc:docMk/>
            <pc:sldMk cId="1443789472" sldId="230717696"/>
            <ac:spMk id="468" creationId="{4031DA2B-3F40-4169-8528-395D98C26B6A}"/>
          </ac:spMkLst>
        </pc:spChg>
        <pc:spChg chg="add mod">
          <ac:chgData name="Manal El Bakkouri" userId="8b130982-2e3f-4164-b881-fd3a2e4b2453" providerId="ADAL" clId="{4457FA57-250B-44AC-8655-05D46C5A3D8A}" dt="2023-06-09T14:59:24.706" v="22797" actId="1076"/>
          <ac:spMkLst>
            <pc:docMk/>
            <pc:sldMk cId="1443789472" sldId="230717696"/>
            <ac:spMk id="469" creationId="{C0A4D3EE-3350-492E-9C88-C9A254818784}"/>
          </ac:spMkLst>
        </pc:spChg>
        <pc:spChg chg="add mod">
          <ac:chgData name="Manal El Bakkouri" userId="8b130982-2e3f-4164-b881-fd3a2e4b2453" providerId="ADAL" clId="{4457FA57-250B-44AC-8655-05D46C5A3D8A}" dt="2023-06-09T14:59:24.706" v="22797" actId="1076"/>
          <ac:spMkLst>
            <pc:docMk/>
            <pc:sldMk cId="1443789472" sldId="230717696"/>
            <ac:spMk id="470" creationId="{548E2BF3-17BF-497C-AAB6-52B8FCC39B49}"/>
          </ac:spMkLst>
        </pc:spChg>
        <pc:spChg chg="add mod">
          <ac:chgData name="Manal El Bakkouri" userId="8b130982-2e3f-4164-b881-fd3a2e4b2453" providerId="ADAL" clId="{4457FA57-250B-44AC-8655-05D46C5A3D8A}" dt="2023-06-09T14:59:24.706" v="22797" actId="1076"/>
          <ac:spMkLst>
            <pc:docMk/>
            <pc:sldMk cId="1443789472" sldId="230717696"/>
            <ac:spMk id="471" creationId="{5111BF12-F6BF-4761-B1DC-D5DA950A8347}"/>
          </ac:spMkLst>
        </pc:spChg>
        <pc:spChg chg="add mod">
          <ac:chgData name="Manal El Bakkouri" userId="8b130982-2e3f-4164-b881-fd3a2e4b2453" providerId="ADAL" clId="{4457FA57-250B-44AC-8655-05D46C5A3D8A}" dt="2023-06-09T14:59:24.706" v="22797" actId="1076"/>
          <ac:spMkLst>
            <pc:docMk/>
            <pc:sldMk cId="1443789472" sldId="230717696"/>
            <ac:spMk id="472" creationId="{FF7F3399-AB83-49C9-BE9C-7DADC6F0405A}"/>
          </ac:spMkLst>
        </pc:spChg>
        <pc:spChg chg="add mod">
          <ac:chgData name="Manal El Bakkouri" userId="8b130982-2e3f-4164-b881-fd3a2e4b2453" providerId="ADAL" clId="{4457FA57-250B-44AC-8655-05D46C5A3D8A}" dt="2023-06-09T14:59:24.706" v="22797" actId="1076"/>
          <ac:spMkLst>
            <pc:docMk/>
            <pc:sldMk cId="1443789472" sldId="230717696"/>
            <ac:spMk id="473" creationId="{E048FF71-A780-42D6-87FC-C9F7FF8E9C40}"/>
          </ac:spMkLst>
        </pc:spChg>
        <pc:spChg chg="add mod">
          <ac:chgData name="Manal El Bakkouri" userId="8b130982-2e3f-4164-b881-fd3a2e4b2453" providerId="ADAL" clId="{4457FA57-250B-44AC-8655-05D46C5A3D8A}" dt="2023-06-09T14:59:24.706" v="22797" actId="1076"/>
          <ac:spMkLst>
            <pc:docMk/>
            <pc:sldMk cId="1443789472" sldId="230717696"/>
            <ac:spMk id="474" creationId="{2D79FC61-C773-4352-826C-7015D4C24590}"/>
          </ac:spMkLst>
        </pc:spChg>
        <pc:spChg chg="add mod">
          <ac:chgData name="Manal El Bakkouri" userId="8b130982-2e3f-4164-b881-fd3a2e4b2453" providerId="ADAL" clId="{4457FA57-250B-44AC-8655-05D46C5A3D8A}" dt="2023-06-09T14:59:24.706" v="22797" actId="1076"/>
          <ac:spMkLst>
            <pc:docMk/>
            <pc:sldMk cId="1443789472" sldId="230717696"/>
            <ac:spMk id="475" creationId="{1A89BE85-90F2-40D0-9F3A-3D17CC3E2907}"/>
          </ac:spMkLst>
        </pc:spChg>
        <pc:spChg chg="add mod">
          <ac:chgData name="Manal El Bakkouri" userId="8b130982-2e3f-4164-b881-fd3a2e4b2453" providerId="ADAL" clId="{4457FA57-250B-44AC-8655-05D46C5A3D8A}" dt="2023-06-09T14:59:24.706" v="22797" actId="1076"/>
          <ac:spMkLst>
            <pc:docMk/>
            <pc:sldMk cId="1443789472" sldId="230717696"/>
            <ac:spMk id="476" creationId="{8C5FE726-95CE-4959-A3F2-A106379E0285}"/>
          </ac:spMkLst>
        </pc:spChg>
        <pc:spChg chg="add mod">
          <ac:chgData name="Manal El Bakkouri" userId="8b130982-2e3f-4164-b881-fd3a2e4b2453" providerId="ADAL" clId="{4457FA57-250B-44AC-8655-05D46C5A3D8A}" dt="2023-06-09T14:59:24.706" v="22797" actId="1076"/>
          <ac:spMkLst>
            <pc:docMk/>
            <pc:sldMk cId="1443789472" sldId="230717696"/>
            <ac:spMk id="477" creationId="{C93489D8-2A74-4B89-9C41-03EE302E4F1C}"/>
          </ac:spMkLst>
        </pc:spChg>
        <pc:spChg chg="add mod">
          <ac:chgData name="Manal El Bakkouri" userId="8b130982-2e3f-4164-b881-fd3a2e4b2453" providerId="ADAL" clId="{4457FA57-250B-44AC-8655-05D46C5A3D8A}" dt="2023-06-09T14:59:24.706" v="22797" actId="1076"/>
          <ac:spMkLst>
            <pc:docMk/>
            <pc:sldMk cId="1443789472" sldId="230717696"/>
            <ac:spMk id="478" creationId="{AA8DA935-E373-49BB-9275-36C093B0CD3D}"/>
          </ac:spMkLst>
        </pc:spChg>
        <pc:spChg chg="add mod">
          <ac:chgData name="Manal El Bakkouri" userId="8b130982-2e3f-4164-b881-fd3a2e4b2453" providerId="ADAL" clId="{4457FA57-250B-44AC-8655-05D46C5A3D8A}" dt="2023-06-09T14:59:24.706" v="22797" actId="1076"/>
          <ac:spMkLst>
            <pc:docMk/>
            <pc:sldMk cId="1443789472" sldId="230717696"/>
            <ac:spMk id="479" creationId="{2C0B2CCA-2E47-45F8-A6FF-8A2EEB72BADA}"/>
          </ac:spMkLst>
        </pc:spChg>
        <pc:spChg chg="add mod">
          <ac:chgData name="Manal El Bakkouri" userId="8b130982-2e3f-4164-b881-fd3a2e4b2453" providerId="ADAL" clId="{4457FA57-250B-44AC-8655-05D46C5A3D8A}" dt="2023-06-09T14:59:24.706" v="22797" actId="1076"/>
          <ac:spMkLst>
            <pc:docMk/>
            <pc:sldMk cId="1443789472" sldId="230717696"/>
            <ac:spMk id="480" creationId="{137B4C0C-A226-4F56-A11B-0CE51AAF085B}"/>
          </ac:spMkLst>
        </pc:spChg>
        <pc:spChg chg="add mod">
          <ac:chgData name="Manal El Bakkouri" userId="8b130982-2e3f-4164-b881-fd3a2e4b2453" providerId="ADAL" clId="{4457FA57-250B-44AC-8655-05D46C5A3D8A}" dt="2023-06-09T14:59:24.706" v="22797" actId="1076"/>
          <ac:spMkLst>
            <pc:docMk/>
            <pc:sldMk cId="1443789472" sldId="230717696"/>
            <ac:spMk id="481" creationId="{7F401C5D-5CF3-47BD-9CEB-24D518F57915}"/>
          </ac:spMkLst>
        </pc:spChg>
        <pc:spChg chg="add mod">
          <ac:chgData name="Manal El Bakkouri" userId="8b130982-2e3f-4164-b881-fd3a2e4b2453" providerId="ADAL" clId="{4457FA57-250B-44AC-8655-05D46C5A3D8A}" dt="2023-06-09T14:59:24.706" v="22797" actId="1076"/>
          <ac:spMkLst>
            <pc:docMk/>
            <pc:sldMk cId="1443789472" sldId="230717696"/>
            <ac:spMk id="482" creationId="{F5DBB40F-C499-46C4-87EE-49D2C8F1DE1A}"/>
          </ac:spMkLst>
        </pc:spChg>
        <pc:spChg chg="add mod">
          <ac:chgData name="Manal El Bakkouri" userId="8b130982-2e3f-4164-b881-fd3a2e4b2453" providerId="ADAL" clId="{4457FA57-250B-44AC-8655-05D46C5A3D8A}" dt="2023-06-09T14:59:24.706" v="22797" actId="1076"/>
          <ac:spMkLst>
            <pc:docMk/>
            <pc:sldMk cId="1443789472" sldId="230717696"/>
            <ac:spMk id="483" creationId="{AED65008-9692-4104-A1B2-BA789969823D}"/>
          </ac:spMkLst>
        </pc:spChg>
        <pc:spChg chg="add mod">
          <ac:chgData name="Manal El Bakkouri" userId="8b130982-2e3f-4164-b881-fd3a2e4b2453" providerId="ADAL" clId="{4457FA57-250B-44AC-8655-05D46C5A3D8A}" dt="2023-06-09T14:59:24.706" v="22797" actId="1076"/>
          <ac:spMkLst>
            <pc:docMk/>
            <pc:sldMk cId="1443789472" sldId="230717696"/>
            <ac:spMk id="484" creationId="{44B8CD9D-5418-41A8-8637-4015867ACCDC}"/>
          </ac:spMkLst>
        </pc:spChg>
        <pc:spChg chg="add mod">
          <ac:chgData name="Manal El Bakkouri" userId="8b130982-2e3f-4164-b881-fd3a2e4b2453" providerId="ADAL" clId="{4457FA57-250B-44AC-8655-05D46C5A3D8A}" dt="2023-06-09T14:59:24.706" v="22797" actId="1076"/>
          <ac:spMkLst>
            <pc:docMk/>
            <pc:sldMk cId="1443789472" sldId="230717696"/>
            <ac:spMk id="485" creationId="{F64EABD3-1D7D-435C-94F3-D44EB33DDC5A}"/>
          </ac:spMkLst>
        </pc:spChg>
        <pc:spChg chg="add mod">
          <ac:chgData name="Manal El Bakkouri" userId="8b130982-2e3f-4164-b881-fd3a2e4b2453" providerId="ADAL" clId="{4457FA57-250B-44AC-8655-05D46C5A3D8A}" dt="2023-06-09T14:59:24.706" v="22797" actId="1076"/>
          <ac:spMkLst>
            <pc:docMk/>
            <pc:sldMk cId="1443789472" sldId="230717696"/>
            <ac:spMk id="486" creationId="{5EF3562F-7DD3-42FA-8F94-887C2578AC16}"/>
          </ac:spMkLst>
        </pc:spChg>
        <pc:spChg chg="add mod">
          <ac:chgData name="Manal El Bakkouri" userId="8b130982-2e3f-4164-b881-fd3a2e4b2453" providerId="ADAL" clId="{4457FA57-250B-44AC-8655-05D46C5A3D8A}" dt="2023-06-09T14:59:24.706" v="22797" actId="1076"/>
          <ac:spMkLst>
            <pc:docMk/>
            <pc:sldMk cId="1443789472" sldId="230717696"/>
            <ac:spMk id="487" creationId="{942FE1DD-3084-4FA9-837B-9BCDF7897047}"/>
          </ac:spMkLst>
        </pc:spChg>
        <pc:spChg chg="add mod">
          <ac:chgData name="Manal El Bakkouri" userId="8b130982-2e3f-4164-b881-fd3a2e4b2453" providerId="ADAL" clId="{4457FA57-250B-44AC-8655-05D46C5A3D8A}" dt="2023-06-09T14:59:24.706" v="22797" actId="1076"/>
          <ac:spMkLst>
            <pc:docMk/>
            <pc:sldMk cId="1443789472" sldId="230717696"/>
            <ac:spMk id="488" creationId="{6C988E4F-6595-4B7B-B919-99F59CBB255E}"/>
          </ac:spMkLst>
        </pc:spChg>
        <pc:spChg chg="add mod">
          <ac:chgData name="Manal El Bakkouri" userId="8b130982-2e3f-4164-b881-fd3a2e4b2453" providerId="ADAL" clId="{4457FA57-250B-44AC-8655-05D46C5A3D8A}" dt="2023-06-09T14:59:24.706" v="22797" actId="1076"/>
          <ac:spMkLst>
            <pc:docMk/>
            <pc:sldMk cId="1443789472" sldId="230717696"/>
            <ac:spMk id="489" creationId="{25C67E81-BC69-4ABE-9248-C530FF4F7666}"/>
          </ac:spMkLst>
        </pc:spChg>
        <pc:spChg chg="add mod">
          <ac:chgData name="Manal El Bakkouri" userId="8b130982-2e3f-4164-b881-fd3a2e4b2453" providerId="ADAL" clId="{4457FA57-250B-44AC-8655-05D46C5A3D8A}" dt="2023-06-09T14:59:24.706" v="22797" actId="1076"/>
          <ac:spMkLst>
            <pc:docMk/>
            <pc:sldMk cId="1443789472" sldId="230717696"/>
            <ac:spMk id="490" creationId="{BA5AF82F-8478-4EEB-AFD8-3947B72497CA}"/>
          </ac:spMkLst>
        </pc:spChg>
        <pc:spChg chg="add mod">
          <ac:chgData name="Manal El Bakkouri" userId="8b130982-2e3f-4164-b881-fd3a2e4b2453" providerId="ADAL" clId="{4457FA57-250B-44AC-8655-05D46C5A3D8A}" dt="2023-06-09T14:59:24.706" v="22797" actId="1076"/>
          <ac:spMkLst>
            <pc:docMk/>
            <pc:sldMk cId="1443789472" sldId="230717696"/>
            <ac:spMk id="491" creationId="{78A73B85-326A-4EEF-882A-11F72DD1C1F3}"/>
          </ac:spMkLst>
        </pc:spChg>
        <pc:spChg chg="add mod">
          <ac:chgData name="Manal El Bakkouri" userId="8b130982-2e3f-4164-b881-fd3a2e4b2453" providerId="ADAL" clId="{4457FA57-250B-44AC-8655-05D46C5A3D8A}" dt="2023-06-09T14:59:24.706" v="22797" actId="1076"/>
          <ac:spMkLst>
            <pc:docMk/>
            <pc:sldMk cId="1443789472" sldId="230717696"/>
            <ac:spMk id="492" creationId="{EB5DB101-3A07-470B-B6B5-A183DF436BD0}"/>
          </ac:spMkLst>
        </pc:spChg>
        <pc:spChg chg="add mod">
          <ac:chgData name="Manal El Bakkouri" userId="8b130982-2e3f-4164-b881-fd3a2e4b2453" providerId="ADAL" clId="{4457FA57-250B-44AC-8655-05D46C5A3D8A}" dt="2023-06-09T14:59:24.706" v="22797" actId="1076"/>
          <ac:spMkLst>
            <pc:docMk/>
            <pc:sldMk cId="1443789472" sldId="230717696"/>
            <ac:spMk id="493" creationId="{2930FEE2-BB07-4483-B893-4497D45E089B}"/>
          </ac:spMkLst>
        </pc:spChg>
        <pc:spChg chg="add mod">
          <ac:chgData name="Manal El Bakkouri" userId="8b130982-2e3f-4164-b881-fd3a2e4b2453" providerId="ADAL" clId="{4457FA57-250B-44AC-8655-05D46C5A3D8A}" dt="2023-06-09T14:59:24.706" v="22797" actId="1076"/>
          <ac:spMkLst>
            <pc:docMk/>
            <pc:sldMk cId="1443789472" sldId="230717696"/>
            <ac:spMk id="494" creationId="{09BC63CA-332B-443C-8FBE-C25204810011}"/>
          </ac:spMkLst>
        </pc:spChg>
        <pc:spChg chg="add mod">
          <ac:chgData name="Manal El Bakkouri" userId="8b130982-2e3f-4164-b881-fd3a2e4b2453" providerId="ADAL" clId="{4457FA57-250B-44AC-8655-05D46C5A3D8A}" dt="2023-06-09T14:59:24.706" v="22797" actId="1076"/>
          <ac:spMkLst>
            <pc:docMk/>
            <pc:sldMk cId="1443789472" sldId="230717696"/>
            <ac:spMk id="495" creationId="{62115C2E-1383-4F7B-B8B0-A64CA02D101D}"/>
          </ac:spMkLst>
        </pc:spChg>
        <pc:spChg chg="add mod">
          <ac:chgData name="Manal El Bakkouri" userId="8b130982-2e3f-4164-b881-fd3a2e4b2453" providerId="ADAL" clId="{4457FA57-250B-44AC-8655-05D46C5A3D8A}" dt="2023-06-09T14:59:24.706" v="22797" actId="1076"/>
          <ac:spMkLst>
            <pc:docMk/>
            <pc:sldMk cId="1443789472" sldId="230717696"/>
            <ac:spMk id="496" creationId="{40CD2320-D063-4730-A511-5E85CA3BA645}"/>
          </ac:spMkLst>
        </pc:spChg>
        <pc:spChg chg="add mod">
          <ac:chgData name="Manal El Bakkouri" userId="8b130982-2e3f-4164-b881-fd3a2e4b2453" providerId="ADAL" clId="{4457FA57-250B-44AC-8655-05D46C5A3D8A}" dt="2023-06-09T14:59:24.706" v="22797" actId="1076"/>
          <ac:spMkLst>
            <pc:docMk/>
            <pc:sldMk cId="1443789472" sldId="230717696"/>
            <ac:spMk id="497" creationId="{8900F758-80C1-442B-B6D2-A0A298F7D5CA}"/>
          </ac:spMkLst>
        </pc:spChg>
        <pc:spChg chg="add mod">
          <ac:chgData name="Manal El Bakkouri" userId="8b130982-2e3f-4164-b881-fd3a2e4b2453" providerId="ADAL" clId="{4457FA57-250B-44AC-8655-05D46C5A3D8A}" dt="2023-06-09T14:59:24.706" v="22797" actId="1076"/>
          <ac:spMkLst>
            <pc:docMk/>
            <pc:sldMk cId="1443789472" sldId="230717696"/>
            <ac:spMk id="498" creationId="{4ABA56E8-E94E-4EDB-8C53-DB00539F661F}"/>
          </ac:spMkLst>
        </pc:spChg>
        <pc:spChg chg="add mod">
          <ac:chgData name="Manal El Bakkouri" userId="8b130982-2e3f-4164-b881-fd3a2e4b2453" providerId="ADAL" clId="{4457FA57-250B-44AC-8655-05D46C5A3D8A}" dt="2023-06-09T14:59:24.706" v="22797" actId="1076"/>
          <ac:spMkLst>
            <pc:docMk/>
            <pc:sldMk cId="1443789472" sldId="230717696"/>
            <ac:spMk id="499" creationId="{F6DC9484-0872-4729-BEDE-BC872FF7D45E}"/>
          </ac:spMkLst>
        </pc:spChg>
        <pc:spChg chg="add mod">
          <ac:chgData name="Manal El Bakkouri" userId="8b130982-2e3f-4164-b881-fd3a2e4b2453" providerId="ADAL" clId="{4457FA57-250B-44AC-8655-05D46C5A3D8A}" dt="2023-06-09T14:59:24.706" v="22797" actId="1076"/>
          <ac:spMkLst>
            <pc:docMk/>
            <pc:sldMk cId="1443789472" sldId="230717696"/>
            <ac:spMk id="500" creationId="{85D84A8A-3574-40C5-9E07-0DE955F0F288}"/>
          </ac:spMkLst>
        </pc:spChg>
        <pc:spChg chg="add mod">
          <ac:chgData name="Manal El Bakkouri" userId="8b130982-2e3f-4164-b881-fd3a2e4b2453" providerId="ADAL" clId="{4457FA57-250B-44AC-8655-05D46C5A3D8A}" dt="2023-06-09T14:59:24.706" v="22797" actId="1076"/>
          <ac:spMkLst>
            <pc:docMk/>
            <pc:sldMk cId="1443789472" sldId="230717696"/>
            <ac:spMk id="501" creationId="{4ABD414B-8BEE-404E-9B04-6FDC913677A6}"/>
          </ac:spMkLst>
        </pc:spChg>
        <pc:spChg chg="add mod">
          <ac:chgData name="Manal El Bakkouri" userId="8b130982-2e3f-4164-b881-fd3a2e4b2453" providerId="ADAL" clId="{4457FA57-250B-44AC-8655-05D46C5A3D8A}" dt="2023-06-09T14:59:24.706" v="22797" actId="1076"/>
          <ac:spMkLst>
            <pc:docMk/>
            <pc:sldMk cId="1443789472" sldId="230717696"/>
            <ac:spMk id="502" creationId="{F3A0E9E1-9F59-43B3-A1A4-4928A9556254}"/>
          </ac:spMkLst>
        </pc:spChg>
        <pc:spChg chg="add mod">
          <ac:chgData name="Manal El Bakkouri" userId="8b130982-2e3f-4164-b881-fd3a2e4b2453" providerId="ADAL" clId="{4457FA57-250B-44AC-8655-05D46C5A3D8A}" dt="2023-06-09T14:59:24.706" v="22797" actId="1076"/>
          <ac:spMkLst>
            <pc:docMk/>
            <pc:sldMk cId="1443789472" sldId="230717696"/>
            <ac:spMk id="503" creationId="{400E467B-0D89-4875-8A43-7607471F35A0}"/>
          </ac:spMkLst>
        </pc:spChg>
        <pc:spChg chg="add mod">
          <ac:chgData name="Manal El Bakkouri" userId="8b130982-2e3f-4164-b881-fd3a2e4b2453" providerId="ADAL" clId="{4457FA57-250B-44AC-8655-05D46C5A3D8A}" dt="2023-06-09T14:59:24.706" v="22797" actId="1076"/>
          <ac:spMkLst>
            <pc:docMk/>
            <pc:sldMk cId="1443789472" sldId="230717696"/>
            <ac:spMk id="504" creationId="{548D6C6F-C5F0-49F2-A6CB-CA8A00F97869}"/>
          </ac:spMkLst>
        </pc:spChg>
        <pc:spChg chg="add mod">
          <ac:chgData name="Manal El Bakkouri" userId="8b130982-2e3f-4164-b881-fd3a2e4b2453" providerId="ADAL" clId="{4457FA57-250B-44AC-8655-05D46C5A3D8A}" dt="2023-06-09T14:59:24.706" v="22797" actId="1076"/>
          <ac:spMkLst>
            <pc:docMk/>
            <pc:sldMk cId="1443789472" sldId="230717696"/>
            <ac:spMk id="505" creationId="{74D3FB0B-26BC-4198-A3EE-55C5FB06D36C}"/>
          </ac:spMkLst>
        </pc:spChg>
        <pc:spChg chg="add mod">
          <ac:chgData name="Manal El Bakkouri" userId="8b130982-2e3f-4164-b881-fd3a2e4b2453" providerId="ADAL" clId="{4457FA57-250B-44AC-8655-05D46C5A3D8A}" dt="2023-06-09T14:59:24.706" v="22797" actId="1076"/>
          <ac:spMkLst>
            <pc:docMk/>
            <pc:sldMk cId="1443789472" sldId="230717696"/>
            <ac:spMk id="506" creationId="{511C84EB-7829-42C2-A941-3670C5C87EE3}"/>
          </ac:spMkLst>
        </pc:spChg>
        <pc:spChg chg="add mod">
          <ac:chgData name="Manal El Bakkouri" userId="8b130982-2e3f-4164-b881-fd3a2e4b2453" providerId="ADAL" clId="{4457FA57-250B-44AC-8655-05D46C5A3D8A}" dt="2023-06-09T14:59:24.706" v="22797" actId="1076"/>
          <ac:spMkLst>
            <pc:docMk/>
            <pc:sldMk cId="1443789472" sldId="230717696"/>
            <ac:spMk id="507" creationId="{42571935-5017-489D-8C68-FD34E8E52F25}"/>
          </ac:spMkLst>
        </pc:spChg>
        <pc:spChg chg="add mod">
          <ac:chgData name="Manal El Bakkouri" userId="8b130982-2e3f-4164-b881-fd3a2e4b2453" providerId="ADAL" clId="{4457FA57-250B-44AC-8655-05D46C5A3D8A}" dt="2023-06-09T14:59:24.706" v="22797" actId="1076"/>
          <ac:spMkLst>
            <pc:docMk/>
            <pc:sldMk cId="1443789472" sldId="230717696"/>
            <ac:spMk id="508" creationId="{E5806A4D-4467-4BC1-AA32-E5AD21590A39}"/>
          </ac:spMkLst>
        </pc:spChg>
        <pc:spChg chg="add mod">
          <ac:chgData name="Manal El Bakkouri" userId="8b130982-2e3f-4164-b881-fd3a2e4b2453" providerId="ADAL" clId="{4457FA57-250B-44AC-8655-05D46C5A3D8A}" dt="2023-06-09T14:59:24.706" v="22797" actId="1076"/>
          <ac:spMkLst>
            <pc:docMk/>
            <pc:sldMk cId="1443789472" sldId="230717696"/>
            <ac:spMk id="509" creationId="{675901AA-C62A-47C0-B34A-3B7F83F7E27C}"/>
          </ac:spMkLst>
        </pc:spChg>
        <pc:spChg chg="add mod">
          <ac:chgData name="Manal El Bakkouri" userId="8b130982-2e3f-4164-b881-fd3a2e4b2453" providerId="ADAL" clId="{4457FA57-250B-44AC-8655-05D46C5A3D8A}" dt="2023-06-09T14:59:24.706" v="22797" actId="1076"/>
          <ac:spMkLst>
            <pc:docMk/>
            <pc:sldMk cId="1443789472" sldId="230717696"/>
            <ac:spMk id="510" creationId="{B99DB9D3-9D1A-4D28-AF99-3820D8FABEF3}"/>
          </ac:spMkLst>
        </pc:spChg>
        <pc:spChg chg="add mod">
          <ac:chgData name="Manal El Bakkouri" userId="8b130982-2e3f-4164-b881-fd3a2e4b2453" providerId="ADAL" clId="{4457FA57-250B-44AC-8655-05D46C5A3D8A}" dt="2023-06-09T14:59:24.706" v="22797" actId="1076"/>
          <ac:spMkLst>
            <pc:docMk/>
            <pc:sldMk cId="1443789472" sldId="230717696"/>
            <ac:spMk id="511" creationId="{530CB8C5-8EB9-455C-AB77-7C6F347641A9}"/>
          </ac:spMkLst>
        </pc:spChg>
        <pc:spChg chg="add mod">
          <ac:chgData name="Manal El Bakkouri" userId="8b130982-2e3f-4164-b881-fd3a2e4b2453" providerId="ADAL" clId="{4457FA57-250B-44AC-8655-05D46C5A3D8A}" dt="2023-06-09T14:59:24.706" v="22797" actId="1076"/>
          <ac:spMkLst>
            <pc:docMk/>
            <pc:sldMk cId="1443789472" sldId="230717696"/>
            <ac:spMk id="512" creationId="{C629AC44-0E15-45DE-9FA0-48A29BC9532C}"/>
          </ac:spMkLst>
        </pc:spChg>
        <pc:spChg chg="add mod">
          <ac:chgData name="Manal El Bakkouri" userId="8b130982-2e3f-4164-b881-fd3a2e4b2453" providerId="ADAL" clId="{4457FA57-250B-44AC-8655-05D46C5A3D8A}" dt="2023-06-09T14:59:24.706" v="22797" actId="1076"/>
          <ac:spMkLst>
            <pc:docMk/>
            <pc:sldMk cId="1443789472" sldId="230717696"/>
            <ac:spMk id="513" creationId="{B2ABFCA2-57F0-4BF1-AE26-A2726ABDE2EC}"/>
          </ac:spMkLst>
        </pc:spChg>
        <pc:spChg chg="add mod">
          <ac:chgData name="Manal El Bakkouri" userId="8b130982-2e3f-4164-b881-fd3a2e4b2453" providerId="ADAL" clId="{4457FA57-250B-44AC-8655-05D46C5A3D8A}" dt="2023-06-09T14:59:24.706" v="22797" actId="1076"/>
          <ac:spMkLst>
            <pc:docMk/>
            <pc:sldMk cId="1443789472" sldId="230717696"/>
            <ac:spMk id="514" creationId="{365F6431-D8BF-49E3-9146-233F70C721E6}"/>
          </ac:spMkLst>
        </pc:spChg>
        <pc:spChg chg="add mod">
          <ac:chgData name="Manal El Bakkouri" userId="8b130982-2e3f-4164-b881-fd3a2e4b2453" providerId="ADAL" clId="{4457FA57-250B-44AC-8655-05D46C5A3D8A}" dt="2023-06-09T14:59:24.706" v="22797" actId="1076"/>
          <ac:spMkLst>
            <pc:docMk/>
            <pc:sldMk cId="1443789472" sldId="230717696"/>
            <ac:spMk id="515" creationId="{AD5C92FB-ADED-4367-9A51-46AB49D04FEA}"/>
          </ac:spMkLst>
        </pc:spChg>
        <pc:spChg chg="add mod">
          <ac:chgData name="Manal El Bakkouri" userId="8b130982-2e3f-4164-b881-fd3a2e4b2453" providerId="ADAL" clId="{4457FA57-250B-44AC-8655-05D46C5A3D8A}" dt="2023-06-09T14:59:24.706" v="22797" actId="1076"/>
          <ac:spMkLst>
            <pc:docMk/>
            <pc:sldMk cId="1443789472" sldId="230717696"/>
            <ac:spMk id="516" creationId="{F2566473-4C3D-4BD8-A6A2-41B6DB332913}"/>
          </ac:spMkLst>
        </pc:spChg>
        <pc:spChg chg="add mod">
          <ac:chgData name="Manal El Bakkouri" userId="8b130982-2e3f-4164-b881-fd3a2e4b2453" providerId="ADAL" clId="{4457FA57-250B-44AC-8655-05D46C5A3D8A}" dt="2023-06-09T14:59:24.706" v="22797" actId="1076"/>
          <ac:spMkLst>
            <pc:docMk/>
            <pc:sldMk cId="1443789472" sldId="230717696"/>
            <ac:spMk id="517" creationId="{9B286969-CAB6-4F1E-90AE-AD5D7D93589D}"/>
          </ac:spMkLst>
        </pc:spChg>
        <pc:spChg chg="add mod">
          <ac:chgData name="Manal El Bakkouri" userId="8b130982-2e3f-4164-b881-fd3a2e4b2453" providerId="ADAL" clId="{4457FA57-250B-44AC-8655-05D46C5A3D8A}" dt="2023-06-09T14:59:24.706" v="22797" actId="1076"/>
          <ac:spMkLst>
            <pc:docMk/>
            <pc:sldMk cId="1443789472" sldId="230717696"/>
            <ac:spMk id="518" creationId="{8166A274-4D0A-49E2-8185-2181680B2798}"/>
          </ac:spMkLst>
        </pc:spChg>
        <pc:spChg chg="add mod">
          <ac:chgData name="Manal El Bakkouri" userId="8b130982-2e3f-4164-b881-fd3a2e4b2453" providerId="ADAL" clId="{4457FA57-250B-44AC-8655-05D46C5A3D8A}" dt="2023-06-09T14:59:24.706" v="22797" actId="1076"/>
          <ac:spMkLst>
            <pc:docMk/>
            <pc:sldMk cId="1443789472" sldId="230717696"/>
            <ac:spMk id="519" creationId="{9547B9EE-61BC-44D4-910E-6FB4B65C05CE}"/>
          </ac:spMkLst>
        </pc:spChg>
        <pc:spChg chg="add mod">
          <ac:chgData name="Manal El Bakkouri" userId="8b130982-2e3f-4164-b881-fd3a2e4b2453" providerId="ADAL" clId="{4457FA57-250B-44AC-8655-05D46C5A3D8A}" dt="2023-06-09T14:59:24.706" v="22797" actId="1076"/>
          <ac:spMkLst>
            <pc:docMk/>
            <pc:sldMk cId="1443789472" sldId="230717696"/>
            <ac:spMk id="520" creationId="{378B0319-CFC5-44BA-ABC1-67E32EC902FD}"/>
          </ac:spMkLst>
        </pc:spChg>
        <pc:spChg chg="add mod">
          <ac:chgData name="Manal El Bakkouri" userId="8b130982-2e3f-4164-b881-fd3a2e4b2453" providerId="ADAL" clId="{4457FA57-250B-44AC-8655-05D46C5A3D8A}" dt="2023-06-09T14:59:24.706" v="22797" actId="1076"/>
          <ac:spMkLst>
            <pc:docMk/>
            <pc:sldMk cId="1443789472" sldId="230717696"/>
            <ac:spMk id="521" creationId="{5D368506-C153-4C50-B5D8-918354C70BC7}"/>
          </ac:spMkLst>
        </pc:spChg>
        <pc:spChg chg="add mod">
          <ac:chgData name="Manal El Bakkouri" userId="8b130982-2e3f-4164-b881-fd3a2e4b2453" providerId="ADAL" clId="{4457FA57-250B-44AC-8655-05D46C5A3D8A}" dt="2023-06-09T14:59:24.706" v="22797" actId="1076"/>
          <ac:spMkLst>
            <pc:docMk/>
            <pc:sldMk cId="1443789472" sldId="230717696"/>
            <ac:spMk id="522" creationId="{6D0DAEB1-8F8B-4BCA-A162-82FD1590FF82}"/>
          </ac:spMkLst>
        </pc:spChg>
        <pc:spChg chg="add mod">
          <ac:chgData name="Manal El Bakkouri" userId="8b130982-2e3f-4164-b881-fd3a2e4b2453" providerId="ADAL" clId="{4457FA57-250B-44AC-8655-05D46C5A3D8A}" dt="2023-06-09T14:59:24.706" v="22797" actId="1076"/>
          <ac:spMkLst>
            <pc:docMk/>
            <pc:sldMk cId="1443789472" sldId="230717696"/>
            <ac:spMk id="523" creationId="{AB1A27E4-FD95-49F5-8B9E-D5E64967891A}"/>
          </ac:spMkLst>
        </pc:spChg>
        <pc:spChg chg="add mod">
          <ac:chgData name="Manal El Bakkouri" userId="8b130982-2e3f-4164-b881-fd3a2e4b2453" providerId="ADAL" clId="{4457FA57-250B-44AC-8655-05D46C5A3D8A}" dt="2023-06-09T14:59:24.706" v="22797" actId="1076"/>
          <ac:spMkLst>
            <pc:docMk/>
            <pc:sldMk cId="1443789472" sldId="230717696"/>
            <ac:spMk id="524" creationId="{1006F012-059C-46EA-8443-D79398AB81C0}"/>
          </ac:spMkLst>
        </pc:spChg>
        <pc:spChg chg="add mod">
          <ac:chgData name="Manal El Bakkouri" userId="8b130982-2e3f-4164-b881-fd3a2e4b2453" providerId="ADAL" clId="{4457FA57-250B-44AC-8655-05D46C5A3D8A}" dt="2023-06-09T14:59:24.706" v="22797" actId="1076"/>
          <ac:spMkLst>
            <pc:docMk/>
            <pc:sldMk cId="1443789472" sldId="230717696"/>
            <ac:spMk id="525" creationId="{6C7AF938-C533-4A4D-9709-CA5D051EAD62}"/>
          </ac:spMkLst>
        </pc:spChg>
        <pc:spChg chg="add mod">
          <ac:chgData name="Manal El Bakkouri" userId="8b130982-2e3f-4164-b881-fd3a2e4b2453" providerId="ADAL" clId="{4457FA57-250B-44AC-8655-05D46C5A3D8A}" dt="2023-06-09T14:59:24.706" v="22797" actId="1076"/>
          <ac:spMkLst>
            <pc:docMk/>
            <pc:sldMk cId="1443789472" sldId="230717696"/>
            <ac:spMk id="526" creationId="{23715F68-14B6-4758-BBAA-B09D9A32BD59}"/>
          </ac:spMkLst>
        </pc:spChg>
        <pc:spChg chg="add mod">
          <ac:chgData name="Manal El Bakkouri" userId="8b130982-2e3f-4164-b881-fd3a2e4b2453" providerId="ADAL" clId="{4457FA57-250B-44AC-8655-05D46C5A3D8A}" dt="2023-06-09T14:59:24.706" v="22797" actId="1076"/>
          <ac:spMkLst>
            <pc:docMk/>
            <pc:sldMk cId="1443789472" sldId="230717696"/>
            <ac:spMk id="527" creationId="{A1EB50D6-E9DC-4A89-9FCA-BD97A32967AC}"/>
          </ac:spMkLst>
        </pc:spChg>
        <pc:spChg chg="add mod">
          <ac:chgData name="Manal El Bakkouri" userId="8b130982-2e3f-4164-b881-fd3a2e4b2453" providerId="ADAL" clId="{4457FA57-250B-44AC-8655-05D46C5A3D8A}" dt="2023-06-09T14:59:24.706" v="22797" actId="1076"/>
          <ac:spMkLst>
            <pc:docMk/>
            <pc:sldMk cId="1443789472" sldId="230717696"/>
            <ac:spMk id="528" creationId="{BD63F1D5-07D3-499D-9527-EA6D5C9102BD}"/>
          </ac:spMkLst>
        </pc:spChg>
        <pc:spChg chg="add mod">
          <ac:chgData name="Manal El Bakkouri" userId="8b130982-2e3f-4164-b881-fd3a2e4b2453" providerId="ADAL" clId="{4457FA57-250B-44AC-8655-05D46C5A3D8A}" dt="2023-06-09T14:59:24.706" v="22797" actId="1076"/>
          <ac:spMkLst>
            <pc:docMk/>
            <pc:sldMk cId="1443789472" sldId="230717696"/>
            <ac:spMk id="529" creationId="{C9DF7B9B-5E1D-4F6F-A900-DE073380DF45}"/>
          </ac:spMkLst>
        </pc:spChg>
        <pc:spChg chg="add mod">
          <ac:chgData name="Manal El Bakkouri" userId="8b130982-2e3f-4164-b881-fd3a2e4b2453" providerId="ADAL" clId="{4457FA57-250B-44AC-8655-05D46C5A3D8A}" dt="2023-06-09T14:59:24.706" v="22797" actId="1076"/>
          <ac:spMkLst>
            <pc:docMk/>
            <pc:sldMk cId="1443789472" sldId="230717696"/>
            <ac:spMk id="530" creationId="{0D957D3E-B15A-4121-B21C-FB03D0E858F0}"/>
          </ac:spMkLst>
        </pc:spChg>
        <pc:spChg chg="add del mod">
          <ac:chgData name="Manal El Bakkouri" userId="8b130982-2e3f-4164-b881-fd3a2e4b2453" providerId="ADAL" clId="{4457FA57-250B-44AC-8655-05D46C5A3D8A}" dt="2023-06-09T14:56:26.524" v="22777" actId="478"/>
          <ac:spMkLst>
            <pc:docMk/>
            <pc:sldMk cId="1443789472" sldId="230717696"/>
            <ac:spMk id="532" creationId="{3C4F8E38-4458-4388-A3E3-FB9E55E79DCA}"/>
          </ac:spMkLst>
        </pc:spChg>
        <pc:spChg chg="add del mod">
          <ac:chgData name="Manal El Bakkouri" userId="8b130982-2e3f-4164-b881-fd3a2e4b2453" providerId="ADAL" clId="{4457FA57-250B-44AC-8655-05D46C5A3D8A}" dt="2023-06-04T12:02:14.662" v="7044" actId="478"/>
          <ac:spMkLst>
            <pc:docMk/>
            <pc:sldMk cId="1443789472" sldId="230717696"/>
            <ac:spMk id="536" creationId="{82771C74-CC6E-48D8-9EF3-B8602272D73C}"/>
          </ac:spMkLst>
        </pc:spChg>
        <pc:spChg chg="add del mod">
          <ac:chgData name="Manal El Bakkouri" userId="8b130982-2e3f-4164-b881-fd3a2e4b2453" providerId="ADAL" clId="{4457FA57-250B-44AC-8655-05D46C5A3D8A}" dt="2023-06-04T12:05:04.686" v="7065" actId="478"/>
          <ac:spMkLst>
            <pc:docMk/>
            <pc:sldMk cId="1443789472" sldId="230717696"/>
            <ac:spMk id="538" creationId="{FEB43285-E821-4D72-BAAD-33A29E00DD13}"/>
          </ac:spMkLst>
        </pc:spChg>
        <pc:spChg chg="add mod">
          <ac:chgData name="Manal El Bakkouri" userId="8b130982-2e3f-4164-b881-fd3a2e4b2453" providerId="ADAL" clId="{4457FA57-250B-44AC-8655-05D46C5A3D8A}" dt="2023-06-09T15:03:01.342" v="22827" actId="2085"/>
          <ac:spMkLst>
            <pc:docMk/>
            <pc:sldMk cId="1443789472" sldId="230717696"/>
            <ac:spMk id="539" creationId="{44B9B90A-FD72-406B-AF2E-6316E8EB8D0D}"/>
          </ac:spMkLst>
        </pc:spChg>
        <pc:spChg chg="add del mod">
          <ac:chgData name="Manal El Bakkouri" userId="8b130982-2e3f-4164-b881-fd3a2e4b2453" providerId="ADAL" clId="{4457FA57-250B-44AC-8655-05D46C5A3D8A}" dt="2023-06-04T12:05:02.916" v="7063" actId="478"/>
          <ac:spMkLst>
            <pc:docMk/>
            <pc:sldMk cId="1443789472" sldId="230717696"/>
            <ac:spMk id="540" creationId="{1546530A-A6A0-457F-BA68-7A631705C4D2}"/>
          </ac:spMkLst>
        </pc:spChg>
        <pc:spChg chg="add mod">
          <ac:chgData name="Manal El Bakkouri" userId="8b130982-2e3f-4164-b881-fd3a2e4b2453" providerId="ADAL" clId="{4457FA57-250B-44AC-8655-05D46C5A3D8A}" dt="2023-06-04T12:08:08.823" v="7145" actId="408"/>
          <ac:spMkLst>
            <pc:docMk/>
            <pc:sldMk cId="1443789472" sldId="230717696"/>
            <ac:spMk id="541" creationId="{AA18DAA0-8C65-4BD6-ACB3-03B4EABA5260}"/>
          </ac:spMkLst>
        </pc:spChg>
        <pc:spChg chg="add mod topLvl">
          <ac:chgData name="Manal El Bakkouri" userId="8b130982-2e3f-4164-b881-fd3a2e4b2453" providerId="ADAL" clId="{4457FA57-250B-44AC-8655-05D46C5A3D8A}" dt="2023-06-09T15:01:13.947" v="22817" actId="115"/>
          <ac:spMkLst>
            <pc:docMk/>
            <pc:sldMk cId="1443789472" sldId="230717696"/>
            <ac:spMk id="542" creationId="{58E6583D-E74D-4619-BEE5-D7726463025D}"/>
          </ac:spMkLst>
        </pc:spChg>
        <pc:grpChg chg="add del mod">
          <ac:chgData name="Manal El Bakkouri" userId="8b130982-2e3f-4164-b881-fd3a2e4b2453" providerId="ADAL" clId="{4457FA57-250B-44AC-8655-05D46C5A3D8A}" dt="2023-06-09T15:00:58.662" v="22815" actId="165"/>
          <ac:grpSpMkLst>
            <pc:docMk/>
            <pc:sldMk cId="1443789472" sldId="230717696"/>
            <ac:grpSpMk id="3" creationId="{16414F2D-DA3C-4573-82C9-E899D13D8BF8}"/>
          </ac:grpSpMkLst>
        </pc:grpChg>
        <pc:grpChg chg="add del mod">
          <ac:chgData name="Manal El Bakkouri" userId="8b130982-2e3f-4164-b881-fd3a2e4b2453" providerId="ADAL" clId="{4457FA57-250B-44AC-8655-05D46C5A3D8A}" dt="2023-06-09T14:59:25.615" v="22798" actId="478"/>
          <ac:grpSpMkLst>
            <pc:docMk/>
            <pc:sldMk cId="1443789472" sldId="230717696"/>
            <ac:grpSpMk id="531" creationId="{B0784A03-D50C-40D6-B3DB-05731436473C}"/>
          </ac:grpSpMkLst>
        </pc:grpChg>
        <pc:picChg chg="add mod modCrop">
          <ac:chgData name="Manal El Bakkouri" userId="8b130982-2e3f-4164-b881-fd3a2e4b2453" providerId="ADAL" clId="{4457FA57-250B-44AC-8655-05D46C5A3D8A}" dt="2023-06-04T12:07:51.734" v="7142" actId="732"/>
          <ac:picMkLst>
            <pc:docMk/>
            <pc:sldMk cId="1443789472" sldId="230717696"/>
            <ac:picMk id="533" creationId="{FEC6066D-A841-4649-8AE8-38984FA2C313}"/>
          </ac:picMkLst>
        </pc:picChg>
        <pc:picChg chg="add mod ord">
          <ac:chgData name="Manal El Bakkouri" userId="8b130982-2e3f-4164-b881-fd3a2e4b2453" providerId="ADAL" clId="{4457FA57-250B-44AC-8655-05D46C5A3D8A}" dt="2023-06-09T15:02:27.973" v="22825" actId="167"/>
          <ac:picMkLst>
            <pc:docMk/>
            <pc:sldMk cId="1443789472" sldId="230717696"/>
            <ac:picMk id="534" creationId="{531A5536-85EC-41A4-B11B-391EBF7A1CDF}"/>
          </ac:picMkLst>
        </pc:picChg>
        <pc:picChg chg="add mod">
          <ac:chgData name="Manal El Bakkouri" userId="8b130982-2e3f-4164-b881-fd3a2e4b2453" providerId="ADAL" clId="{4457FA57-250B-44AC-8655-05D46C5A3D8A}" dt="2023-06-04T12:08:00" v="7143"/>
          <ac:picMkLst>
            <pc:docMk/>
            <pc:sldMk cId="1443789472" sldId="230717696"/>
            <ac:picMk id="535" creationId="{A4CF98CF-D3F2-48AD-9A5E-D873D37730E0}"/>
          </ac:picMkLst>
        </pc:picChg>
      </pc:sldChg>
      <pc:sldChg chg="addSp delSp modSp add mod modTransition modNotesTx">
        <pc:chgData name="Manal El Bakkouri" userId="8b130982-2e3f-4164-b881-fd3a2e4b2453" providerId="ADAL" clId="{4457FA57-250B-44AC-8655-05D46C5A3D8A}" dt="2023-06-09T11:27:10.108" v="21720"/>
        <pc:sldMkLst>
          <pc:docMk/>
          <pc:sldMk cId="382094094" sldId="230717697"/>
        </pc:sldMkLst>
        <pc:spChg chg="mod">
          <ac:chgData name="Manal El Bakkouri" userId="8b130982-2e3f-4164-b881-fd3a2e4b2453" providerId="ADAL" clId="{4457FA57-250B-44AC-8655-05D46C5A3D8A}" dt="2023-06-04T12:19:10.455" v="7230" actId="1076"/>
          <ac:spMkLst>
            <pc:docMk/>
            <pc:sldMk cId="382094094" sldId="230717697"/>
            <ac:spMk id="19" creationId="{B30F652F-B4AB-4663-B9DF-0896119C5242}"/>
          </ac:spMkLst>
        </pc:spChg>
        <pc:spChg chg="mod">
          <ac:chgData name="Manal El Bakkouri" userId="8b130982-2e3f-4164-b881-fd3a2e4b2453" providerId="ADAL" clId="{4457FA57-250B-44AC-8655-05D46C5A3D8A}" dt="2023-06-04T12:18:56.294" v="7225" actId="1076"/>
          <ac:spMkLst>
            <pc:docMk/>
            <pc:sldMk cId="382094094" sldId="230717697"/>
            <ac:spMk id="20" creationId="{4BDC13F8-FF45-4747-82D1-66D3B6F0B152}"/>
          </ac:spMkLst>
        </pc:spChg>
        <pc:spChg chg="mod">
          <ac:chgData name="Manal El Bakkouri" userId="8b130982-2e3f-4164-b881-fd3a2e4b2453" providerId="ADAL" clId="{4457FA57-250B-44AC-8655-05D46C5A3D8A}" dt="2023-06-04T12:21:45.626" v="7284" actId="1038"/>
          <ac:spMkLst>
            <pc:docMk/>
            <pc:sldMk cId="382094094" sldId="230717697"/>
            <ac:spMk id="21" creationId="{22A3CDB1-151E-4AB1-AD86-3A0348E9CF8B}"/>
          </ac:spMkLst>
        </pc:spChg>
        <pc:spChg chg="mod">
          <ac:chgData name="Manal El Bakkouri" userId="8b130982-2e3f-4164-b881-fd3a2e4b2453" providerId="ADAL" clId="{4457FA57-250B-44AC-8655-05D46C5A3D8A}" dt="2023-06-09T11:07:26.351" v="21507"/>
          <ac:spMkLst>
            <pc:docMk/>
            <pc:sldMk cId="382094094" sldId="230717697"/>
            <ac:spMk id="28" creationId="{0E447923-0DAF-443C-8CA5-15C6939296DF}"/>
          </ac:spMkLst>
        </pc:spChg>
        <pc:spChg chg="mod">
          <ac:chgData name="Manal El Bakkouri" userId="8b130982-2e3f-4164-b881-fd3a2e4b2453" providerId="ADAL" clId="{4457FA57-250B-44AC-8655-05D46C5A3D8A}" dt="2023-06-09T11:07:26.351" v="21507"/>
          <ac:spMkLst>
            <pc:docMk/>
            <pc:sldMk cId="382094094" sldId="230717697"/>
            <ac:spMk id="29" creationId="{810C7577-621C-42AF-A3D0-913EEFDFDE0F}"/>
          </ac:spMkLst>
        </pc:spChg>
        <pc:spChg chg="mod">
          <ac:chgData name="Manal El Bakkouri" userId="8b130982-2e3f-4164-b881-fd3a2e4b2453" providerId="ADAL" clId="{4457FA57-250B-44AC-8655-05D46C5A3D8A}" dt="2023-06-09T11:07:26.351" v="21507"/>
          <ac:spMkLst>
            <pc:docMk/>
            <pc:sldMk cId="382094094" sldId="230717697"/>
            <ac:spMk id="31" creationId="{89A61DC4-C536-4B64-8E27-00DF11D30D96}"/>
          </ac:spMkLst>
        </pc:spChg>
        <pc:spChg chg="mod">
          <ac:chgData name="Manal El Bakkouri" userId="8b130982-2e3f-4164-b881-fd3a2e4b2453" providerId="ADAL" clId="{4457FA57-250B-44AC-8655-05D46C5A3D8A}" dt="2023-06-09T11:07:26.351" v="21507"/>
          <ac:spMkLst>
            <pc:docMk/>
            <pc:sldMk cId="382094094" sldId="230717697"/>
            <ac:spMk id="32" creationId="{2FD0DC1B-1ED8-4392-B395-3CABC17ED5AD}"/>
          </ac:spMkLst>
        </pc:spChg>
        <pc:spChg chg="mod">
          <ac:chgData name="Manal El Bakkouri" userId="8b130982-2e3f-4164-b881-fd3a2e4b2453" providerId="ADAL" clId="{4457FA57-250B-44AC-8655-05D46C5A3D8A}" dt="2023-06-09T11:07:55.762" v="21516" actId="207"/>
          <ac:spMkLst>
            <pc:docMk/>
            <pc:sldMk cId="382094094" sldId="230717697"/>
            <ac:spMk id="34" creationId="{F2AF327C-3057-4819-B6AC-8E668963DF6A}"/>
          </ac:spMkLst>
        </pc:spChg>
        <pc:spChg chg="mod">
          <ac:chgData name="Manal El Bakkouri" userId="8b130982-2e3f-4164-b881-fd3a2e4b2453" providerId="ADAL" clId="{4457FA57-250B-44AC-8655-05D46C5A3D8A}" dt="2023-06-09T11:08:00.692" v="21518" actId="113"/>
          <ac:spMkLst>
            <pc:docMk/>
            <pc:sldMk cId="382094094" sldId="230717697"/>
            <ac:spMk id="35" creationId="{1D2F8AA0-1D44-4E48-8300-023DBF0FF789}"/>
          </ac:spMkLst>
        </pc:spChg>
        <pc:spChg chg="del mod">
          <ac:chgData name="Manal El Bakkouri" userId="8b130982-2e3f-4164-b881-fd3a2e4b2453" providerId="ADAL" clId="{4457FA57-250B-44AC-8655-05D46C5A3D8A}" dt="2023-06-04T12:18:27.369" v="7216" actId="478"/>
          <ac:spMkLst>
            <pc:docMk/>
            <pc:sldMk cId="382094094" sldId="230717697"/>
            <ac:spMk id="35" creationId="{D7F05C52-B6CD-4272-B90F-E61A2348F4CC}"/>
          </ac:spMkLst>
        </pc:spChg>
        <pc:spChg chg="mod">
          <ac:chgData name="Manal El Bakkouri" userId="8b130982-2e3f-4164-b881-fd3a2e4b2453" providerId="ADAL" clId="{4457FA57-250B-44AC-8655-05D46C5A3D8A}" dt="2023-06-09T11:07:26.351" v="21507"/>
          <ac:spMkLst>
            <pc:docMk/>
            <pc:sldMk cId="382094094" sldId="230717697"/>
            <ac:spMk id="37" creationId="{D173D27B-F797-4AD7-9EE4-8C2A2A474CEB}"/>
          </ac:spMkLst>
        </pc:spChg>
        <pc:spChg chg="mod">
          <ac:chgData name="Manal El Bakkouri" userId="8b130982-2e3f-4164-b881-fd3a2e4b2453" providerId="ADAL" clId="{4457FA57-250B-44AC-8655-05D46C5A3D8A}" dt="2023-06-09T11:07:26.351" v="21507"/>
          <ac:spMkLst>
            <pc:docMk/>
            <pc:sldMk cId="382094094" sldId="230717697"/>
            <ac:spMk id="38" creationId="{075D034B-FFE3-4793-A8CD-7EC6F97008C0}"/>
          </ac:spMkLst>
        </pc:spChg>
        <pc:spChg chg="mod">
          <ac:chgData name="Manal El Bakkouri" userId="8b130982-2e3f-4164-b881-fd3a2e4b2453" providerId="ADAL" clId="{4457FA57-250B-44AC-8655-05D46C5A3D8A}" dt="2023-06-09T11:07:26.351" v="21507"/>
          <ac:spMkLst>
            <pc:docMk/>
            <pc:sldMk cId="382094094" sldId="230717697"/>
            <ac:spMk id="40" creationId="{9D39B2DD-53B4-4233-8ECF-1D6E88AD7D22}"/>
          </ac:spMkLst>
        </pc:spChg>
        <pc:spChg chg="mod">
          <ac:chgData name="Manal El Bakkouri" userId="8b130982-2e3f-4164-b881-fd3a2e4b2453" providerId="ADAL" clId="{4457FA57-250B-44AC-8655-05D46C5A3D8A}" dt="2023-06-09T11:07:26.351" v="21507"/>
          <ac:spMkLst>
            <pc:docMk/>
            <pc:sldMk cId="382094094" sldId="230717697"/>
            <ac:spMk id="41" creationId="{39BCE31F-9799-4020-B7A9-61C29FED9A00}"/>
          </ac:spMkLst>
        </pc:spChg>
        <pc:spChg chg="mod">
          <ac:chgData name="Manal El Bakkouri" userId="8b130982-2e3f-4164-b881-fd3a2e4b2453" providerId="ADAL" clId="{4457FA57-250B-44AC-8655-05D46C5A3D8A}" dt="2023-06-09T11:07:51.571" v="21515"/>
          <ac:spMkLst>
            <pc:docMk/>
            <pc:sldMk cId="382094094" sldId="230717697"/>
            <ac:spMk id="43" creationId="{17541500-C1A5-4A02-B213-B9E2BA5D9D0C}"/>
          </ac:spMkLst>
        </pc:spChg>
        <pc:spChg chg="mod">
          <ac:chgData name="Manal El Bakkouri" userId="8b130982-2e3f-4164-b881-fd3a2e4b2453" providerId="ADAL" clId="{4457FA57-250B-44AC-8655-05D46C5A3D8A}" dt="2023-06-09T11:07:51.571" v="21515"/>
          <ac:spMkLst>
            <pc:docMk/>
            <pc:sldMk cId="382094094" sldId="230717697"/>
            <ac:spMk id="44" creationId="{C41FE689-31B8-4A5D-9702-EAA8520BFBD3}"/>
          </ac:spMkLst>
        </pc:spChg>
        <pc:spChg chg="add mod">
          <ac:chgData name="Manal El Bakkouri" userId="8b130982-2e3f-4164-b881-fd3a2e4b2453" providerId="ADAL" clId="{4457FA57-250B-44AC-8655-05D46C5A3D8A}" dt="2023-06-09T11:27:10.108" v="21720"/>
          <ac:spMkLst>
            <pc:docMk/>
            <pc:sldMk cId="382094094" sldId="230717697"/>
            <ac:spMk id="45" creationId="{76C10883-D2A3-45C7-A2D3-68CEA48E9C78}"/>
          </ac:spMkLst>
        </pc:spChg>
        <pc:spChg chg="add mod">
          <ac:chgData name="Manal El Bakkouri" userId="8b130982-2e3f-4164-b881-fd3a2e4b2453" providerId="ADAL" clId="{4457FA57-250B-44AC-8655-05D46C5A3D8A}" dt="2023-06-09T11:27:10.108" v="21720"/>
          <ac:spMkLst>
            <pc:docMk/>
            <pc:sldMk cId="382094094" sldId="230717697"/>
            <ac:spMk id="46" creationId="{669B2295-3210-4A18-9585-4375DC65406E}"/>
          </ac:spMkLst>
        </pc:spChg>
        <pc:spChg chg="add mod">
          <ac:chgData name="Manal El Bakkouri" userId="8b130982-2e3f-4164-b881-fd3a2e4b2453" providerId="ADAL" clId="{4457FA57-250B-44AC-8655-05D46C5A3D8A}" dt="2023-06-09T11:27:10.108" v="21720"/>
          <ac:spMkLst>
            <pc:docMk/>
            <pc:sldMk cId="382094094" sldId="230717697"/>
            <ac:spMk id="47" creationId="{CED8A6C6-240C-4B07-B70E-24EB42056522}"/>
          </ac:spMkLst>
        </pc:spChg>
        <pc:spChg chg="add mod">
          <ac:chgData name="Manal El Bakkouri" userId="8b130982-2e3f-4164-b881-fd3a2e4b2453" providerId="ADAL" clId="{4457FA57-250B-44AC-8655-05D46C5A3D8A}" dt="2023-06-09T11:27:10.108" v="21720"/>
          <ac:spMkLst>
            <pc:docMk/>
            <pc:sldMk cId="382094094" sldId="230717697"/>
            <ac:spMk id="48" creationId="{7D897B77-2771-47F2-95B8-98C7D191FCCB}"/>
          </ac:spMkLst>
        </pc:spChg>
        <pc:spChg chg="del">
          <ac:chgData name="Manal El Bakkouri" userId="8b130982-2e3f-4164-b881-fd3a2e4b2453" providerId="ADAL" clId="{4457FA57-250B-44AC-8655-05D46C5A3D8A}" dt="2023-06-09T11:27:09.808" v="21719" actId="478"/>
          <ac:spMkLst>
            <pc:docMk/>
            <pc:sldMk cId="382094094" sldId="230717697"/>
            <ac:spMk id="57" creationId="{DB9A0BAB-A307-4DBB-B42A-12FA0DC159D2}"/>
          </ac:spMkLst>
        </pc:spChg>
        <pc:spChg chg="del">
          <ac:chgData name="Manal El Bakkouri" userId="8b130982-2e3f-4164-b881-fd3a2e4b2453" providerId="ADAL" clId="{4457FA57-250B-44AC-8655-05D46C5A3D8A}" dt="2023-06-04T12:18:47.924" v="7223" actId="478"/>
          <ac:spMkLst>
            <pc:docMk/>
            <pc:sldMk cId="382094094" sldId="230717697"/>
            <ac:spMk id="58" creationId="{E17C9726-2768-4E3A-B34F-9F094D35D113}"/>
          </ac:spMkLst>
        </pc:spChg>
        <pc:spChg chg="del">
          <ac:chgData name="Manal El Bakkouri" userId="8b130982-2e3f-4164-b881-fd3a2e4b2453" providerId="ADAL" clId="{4457FA57-250B-44AC-8655-05D46C5A3D8A}" dt="2023-06-09T11:27:09.808" v="21719" actId="478"/>
          <ac:spMkLst>
            <pc:docMk/>
            <pc:sldMk cId="382094094" sldId="230717697"/>
            <ac:spMk id="59" creationId="{0334DE6B-054B-4036-B646-E84099D34F56}"/>
          </ac:spMkLst>
        </pc:spChg>
        <pc:spChg chg="del">
          <ac:chgData name="Manal El Bakkouri" userId="8b130982-2e3f-4164-b881-fd3a2e4b2453" providerId="ADAL" clId="{4457FA57-250B-44AC-8655-05D46C5A3D8A}" dt="2023-06-09T11:27:09.808" v="21719" actId="478"/>
          <ac:spMkLst>
            <pc:docMk/>
            <pc:sldMk cId="382094094" sldId="230717697"/>
            <ac:spMk id="60" creationId="{50B8799F-3F22-4581-8CF1-ABABDB7D10F0}"/>
          </ac:spMkLst>
        </pc:spChg>
        <pc:spChg chg="add del mod">
          <ac:chgData name="Manal El Bakkouri" userId="8b130982-2e3f-4164-b881-fd3a2e4b2453" providerId="ADAL" clId="{4457FA57-250B-44AC-8655-05D46C5A3D8A}" dt="2023-06-07T09:59:39.974" v="17584" actId="478"/>
          <ac:spMkLst>
            <pc:docMk/>
            <pc:sldMk cId="382094094" sldId="230717697"/>
            <ac:spMk id="72" creationId="{6F1675CF-2933-44A8-9ABF-C813B2D23FD8}"/>
          </ac:spMkLst>
        </pc:spChg>
        <pc:spChg chg="add del mod">
          <ac:chgData name="Manal El Bakkouri" userId="8b130982-2e3f-4164-b881-fd3a2e4b2453" providerId="ADAL" clId="{4457FA57-250B-44AC-8655-05D46C5A3D8A}" dt="2023-06-07T09:59:39.974" v="17584" actId="478"/>
          <ac:spMkLst>
            <pc:docMk/>
            <pc:sldMk cId="382094094" sldId="230717697"/>
            <ac:spMk id="76" creationId="{6DB8B3FD-0282-4CC0-84FE-B2A5DEAECB07}"/>
          </ac:spMkLst>
        </pc:spChg>
        <pc:spChg chg="add del mod">
          <ac:chgData name="Manal El Bakkouri" userId="8b130982-2e3f-4164-b881-fd3a2e4b2453" providerId="ADAL" clId="{4457FA57-250B-44AC-8655-05D46C5A3D8A}" dt="2023-06-07T09:59:39.974" v="17584" actId="478"/>
          <ac:spMkLst>
            <pc:docMk/>
            <pc:sldMk cId="382094094" sldId="230717697"/>
            <ac:spMk id="77" creationId="{F1EA2476-00EB-45A9-9450-B7C80BEADAD1}"/>
          </ac:spMkLst>
        </pc:spChg>
        <pc:spChg chg="add del mod">
          <ac:chgData name="Manal El Bakkouri" userId="8b130982-2e3f-4164-b881-fd3a2e4b2453" providerId="ADAL" clId="{4457FA57-250B-44AC-8655-05D46C5A3D8A}" dt="2023-06-06T10:36:07.289" v="9773" actId="478"/>
          <ac:spMkLst>
            <pc:docMk/>
            <pc:sldMk cId="382094094" sldId="230717697"/>
            <ac:spMk id="84" creationId="{C7747894-96E0-4083-A904-B40DF7176047}"/>
          </ac:spMkLst>
        </pc:spChg>
        <pc:spChg chg="add del mod">
          <ac:chgData name="Manal El Bakkouri" userId="8b130982-2e3f-4164-b881-fd3a2e4b2453" providerId="ADAL" clId="{4457FA57-250B-44AC-8655-05D46C5A3D8A}" dt="2023-06-07T09:59:39.974" v="17584" actId="478"/>
          <ac:spMkLst>
            <pc:docMk/>
            <pc:sldMk cId="382094094" sldId="230717697"/>
            <ac:spMk id="85" creationId="{047670A9-83C3-4376-89EB-DD41E45B488C}"/>
          </ac:spMkLst>
        </pc:spChg>
        <pc:spChg chg="add del mod">
          <ac:chgData name="Manal El Bakkouri" userId="8b130982-2e3f-4164-b881-fd3a2e4b2453" providerId="ADAL" clId="{4457FA57-250B-44AC-8655-05D46C5A3D8A}" dt="2023-06-06T10:36:07.289" v="9773" actId="478"/>
          <ac:spMkLst>
            <pc:docMk/>
            <pc:sldMk cId="382094094" sldId="230717697"/>
            <ac:spMk id="89" creationId="{5EA89FDC-9564-4EFF-8F63-6D8C03D5E342}"/>
          </ac:spMkLst>
        </pc:spChg>
        <pc:spChg chg="del">
          <ac:chgData name="Manal El Bakkouri" userId="8b130982-2e3f-4164-b881-fd3a2e4b2453" providerId="ADAL" clId="{4457FA57-250B-44AC-8655-05D46C5A3D8A}" dt="2023-06-06T10:35:26.929" v="9760" actId="478"/>
          <ac:spMkLst>
            <pc:docMk/>
            <pc:sldMk cId="382094094" sldId="230717697"/>
            <ac:spMk id="92" creationId="{CECFC263-7C38-4534-8474-32BEE3ACCB74}"/>
          </ac:spMkLst>
        </pc:spChg>
        <pc:spChg chg="del">
          <ac:chgData name="Manal El Bakkouri" userId="8b130982-2e3f-4164-b881-fd3a2e4b2453" providerId="ADAL" clId="{4457FA57-250B-44AC-8655-05D46C5A3D8A}" dt="2023-06-06T08:38:05.678" v="8801" actId="478"/>
          <ac:spMkLst>
            <pc:docMk/>
            <pc:sldMk cId="382094094" sldId="230717697"/>
            <ac:spMk id="93" creationId="{F1B911A7-4A29-4995-8029-FE29E90A9D57}"/>
          </ac:spMkLst>
        </pc:spChg>
        <pc:spChg chg="del">
          <ac:chgData name="Manal El Bakkouri" userId="8b130982-2e3f-4164-b881-fd3a2e4b2453" providerId="ADAL" clId="{4457FA57-250B-44AC-8655-05D46C5A3D8A}" dt="2023-06-06T10:35:26.929" v="9760" actId="478"/>
          <ac:spMkLst>
            <pc:docMk/>
            <pc:sldMk cId="382094094" sldId="230717697"/>
            <ac:spMk id="94" creationId="{4A8B57C2-DE2B-4D68-ACD5-44D191F51DF4}"/>
          </ac:spMkLst>
        </pc:spChg>
        <pc:spChg chg="del">
          <ac:chgData name="Manal El Bakkouri" userId="8b130982-2e3f-4164-b881-fd3a2e4b2453" providerId="ADAL" clId="{4457FA57-250B-44AC-8655-05D46C5A3D8A}" dt="2023-06-06T08:38:05.678" v="8801" actId="478"/>
          <ac:spMkLst>
            <pc:docMk/>
            <pc:sldMk cId="382094094" sldId="230717697"/>
            <ac:spMk id="95" creationId="{C6DA25DC-A35C-4358-BF19-9F364133A0E6}"/>
          </ac:spMkLst>
        </pc:spChg>
        <pc:spChg chg="del">
          <ac:chgData name="Manal El Bakkouri" userId="8b130982-2e3f-4164-b881-fd3a2e4b2453" providerId="ADAL" clId="{4457FA57-250B-44AC-8655-05D46C5A3D8A}" dt="2023-06-04T12:19:02.358" v="7228" actId="478"/>
          <ac:spMkLst>
            <pc:docMk/>
            <pc:sldMk cId="382094094" sldId="230717697"/>
            <ac:spMk id="96" creationId="{07D4BAF4-F56E-4561-88D3-A1F7DE5E190E}"/>
          </ac:spMkLst>
        </pc:spChg>
        <pc:spChg chg="del">
          <ac:chgData name="Manal El Bakkouri" userId="8b130982-2e3f-4164-b881-fd3a2e4b2453" providerId="ADAL" clId="{4457FA57-250B-44AC-8655-05D46C5A3D8A}" dt="2023-06-06T10:35:26.929" v="9760" actId="478"/>
          <ac:spMkLst>
            <pc:docMk/>
            <pc:sldMk cId="382094094" sldId="230717697"/>
            <ac:spMk id="97" creationId="{1B302C39-0E8D-473B-9E57-D2821450CF7D}"/>
          </ac:spMkLst>
        </pc:spChg>
        <pc:spChg chg="del">
          <ac:chgData name="Manal El Bakkouri" userId="8b130982-2e3f-4164-b881-fd3a2e4b2453" providerId="ADAL" clId="{4457FA57-250B-44AC-8655-05D46C5A3D8A}" dt="2023-06-07T09:59:39.974" v="17584" actId="478"/>
          <ac:spMkLst>
            <pc:docMk/>
            <pc:sldMk cId="382094094" sldId="230717697"/>
            <ac:spMk id="98" creationId="{FCD7E7E8-B648-484C-82F2-023E913130DF}"/>
          </ac:spMkLst>
        </pc:spChg>
        <pc:spChg chg="del">
          <ac:chgData name="Manal El Bakkouri" userId="8b130982-2e3f-4164-b881-fd3a2e4b2453" providerId="ADAL" clId="{4457FA57-250B-44AC-8655-05D46C5A3D8A}" dt="2023-06-06T10:35:26.929" v="9760" actId="478"/>
          <ac:spMkLst>
            <pc:docMk/>
            <pc:sldMk cId="382094094" sldId="230717697"/>
            <ac:spMk id="99" creationId="{BA0F92E8-C93F-450B-9FAE-D4B0B22B5F4B}"/>
          </ac:spMkLst>
        </pc:spChg>
        <pc:spChg chg="del">
          <ac:chgData name="Manal El Bakkouri" userId="8b130982-2e3f-4164-b881-fd3a2e4b2453" providerId="ADAL" clId="{4457FA57-250B-44AC-8655-05D46C5A3D8A}" dt="2023-06-07T09:59:39.974" v="17584" actId="478"/>
          <ac:spMkLst>
            <pc:docMk/>
            <pc:sldMk cId="382094094" sldId="230717697"/>
            <ac:spMk id="100" creationId="{714C5B84-86C9-4207-B5CF-75E39833223B}"/>
          </ac:spMkLst>
        </pc:spChg>
        <pc:spChg chg="del">
          <ac:chgData name="Manal El Bakkouri" userId="8b130982-2e3f-4164-b881-fd3a2e4b2453" providerId="ADAL" clId="{4457FA57-250B-44AC-8655-05D46C5A3D8A}" dt="2023-06-06T10:35:26.929" v="9760" actId="478"/>
          <ac:spMkLst>
            <pc:docMk/>
            <pc:sldMk cId="382094094" sldId="230717697"/>
            <ac:spMk id="101" creationId="{A589B8D1-EBFE-47A2-91D5-BC3070DBB14E}"/>
          </ac:spMkLst>
        </pc:spChg>
        <pc:spChg chg="del">
          <ac:chgData name="Manal El Bakkouri" userId="8b130982-2e3f-4164-b881-fd3a2e4b2453" providerId="ADAL" clId="{4457FA57-250B-44AC-8655-05D46C5A3D8A}" dt="2023-06-06T10:35:26.929" v="9760" actId="478"/>
          <ac:spMkLst>
            <pc:docMk/>
            <pc:sldMk cId="382094094" sldId="230717697"/>
            <ac:spMk id="102" creationId="{B106ED56-2BFD-438C-9B1B-7377BB42B768}"/>
          </ac:spMkLst>
        </pc:spChg>
        <pc:spChg chg="add del mod">
          <ac:chgData name="Manal El Bakkouri" userId="8b130982-2e3f-4164-b881-fd3a2e4b2453" providerId="ADAL" clId="{4457FA57-250B-44AC-8655-05D46C5A3D8A}" dt="2023-06-07T09:59:39.974" v="17584" actId="478"/>
          <ac:spMkLst>
            <pc:docMk/>
            <pc:sldMk cId="382094094" sldId="230717697"/>
            <ac:spMk id="103" creationId="{0062190C-6548-40CE-B3B3-9B03D1F0752D}"/>
          </ac:spMkLst>
        </pc:spChg>
        <pc:spChg chg="add del mod">
          <ac:chgData name="Manal El Bakkouri" userId="8b130982-2e3f-4164-b881-fd3a2e4b2453" providerId="ADAL" clId="{4457FA57-250B-44AC-8655-05D46C5A3D8A}" dt="2023-06-07T09:59:39.974" v="17584" actId="478"/>
          <ac:spMkLst>
            <pc:docMk/>
            <pc:sldMk cId="382094094" sldId="230717697"/>
            <ac:spMk id="104" creationId="{247ED921-9E6A-44F8-B11E-186031F14520}"/>
          </ac:spMkLst>
        </pc:spChg>
        <pc:spChg chg="add del mod">
          <ac:chgData name="Manal El Bakkouri" userId="8b130982-2e3f-4164-b881-fd3a2e4b2453" providerId="ADAL" clId="{4457FA57-250B-44AC-8655-05D46C5A3D8A}" dt="2023-06-07T09:59:39.974" v="17584" actId="478"/>
          <ac:spMkLst>
            <pc:docMk/>
            <pc:sldMk cId="382094094" sldId="230717697"/>
            <ac:spMk id="105" creationId="{93E28A15-84D6-474B-AA9D-16955A475F95}"/>
          </ac:spMkLst>
        </pc:spChg>
        <pc:spChg chg="add del mod">
          <ac:chgData name="Manal El Bakkouri" userId="8b130982-2e3f-4164-b881-fd3a2e4b2453" providerId="ADAL" clId="{4457FA57-250B-44AC-8655-05D46C5A3D8A}" dt="2023-06-07T09:59:39.974" v="17584" actId="478"/>
          <ac:spMkLst>
            <pc:docMk/>
            <pc:sldMk cId="382094094" sldId="230717697"/>
            <ac:spMk id="106" creationId="{3FFFEAC3-3543-434A-8F58-677CDC7BF66F}"/>
          </ac:spMkLst>
        </pc:spChg>
        <pc:spChg chg="mod">
          <ac:chgData name="Manal El Bakkouri" userId="8b130982-2e3f-4164-b881-fd3a2e4b2453" providerId="ADAL" clId="{4457FA57-250B-44AC-8655-05D46C5A3D8A}" dt="2023-06-07T10:02:14.010" v="17603" actId="207"/>
          <ac:spMkLst>
            <pc:docMk/>
            <pc:sldMk cId="382094094" sldId="230717697"/>
            <ac:spMk id="108" creationId="{BEB71314-D640-4F8F-8D2D-DA92E24CE508}"/>
          </ac:spMkLst>
        </pc:spChg>
        <pc:spChg chg="mod">
          <ac:chgData name="Manal El Bakkouri" userId="8b130982-2e3f-4164-b881-fd3a2e4b2453" providerId="ADAL" clId="{4457FA57-250B-44AC-8655-05D46C5A3D8A}" dt="2023-06-07T10:02:21.693" v="17605" actId="207"/>
          <ac:spMkLst>
            <pc:docMk/>
            <pc:sldMk cId="382094094" sldId="230717697"/>
            <ac:spMk id="109" creationId="{EED5F4EE-377A-467B-833A-84C232AAF155}"/>
          </ac:spMkLst>
        </pc:spChg>
        <pc:spChg chg="mod">
          <ac:chgData name="Manal El Bakkouri" userId="8b130982-2e3f-4164-b881-fd3a2e4b2453" providerId="ADAL" clId="{4457FA57-250B-44AC-8655-05D46C5A3D8A}" dt="2023-06-07T09:59:40.314" v="17585"/>
          <ac:spMkLst>
            <pc:docMk/>
            <pc:sldMk cId="382094094" sldId="230717697"/>
            <ac:spMk id="111" creationId="{E08AB1A0-4524-405B-8947-9C5B54AB914D}"/>
          </ac:spMkLst>
        </pc:spChg>
        <pc:spChg chg="mod">
          <ac:chgData name="Manal El Bakkouri" userId="8b130982-2e3f-4164-b881-fd3a2e4b2453" providerId="ADAL" clId="{4457FA57-250B-44AC-8655-05D46C5A3D8A}" dt="2023-06-07T09:59:40.314" v="17585"/>
          <ac:spMkLst>
            <pc:docMk/>
            <pc:sldMk cId="382094094" sldId="230717697"/>
            <ac:spMk id="112" creationId="{14143B3F-7171-48F2-9E9A-B9DBAAA6B408}"/>
          </ac:spMkLst>
        </pc:spChg>
        <pc:spChg chg="mod">
          <ac:chgData name="Manal El Bakkouri" userId="8b130982-2e3f-4164-b881-fd3a2e4b2453" providerId="ADAL" clId="{4457FA57-250B-44AC-8655-05D46C5A3D8A}" dt="2023-06-07T09:59:40.314" v="17585"/>
          <ac:spMkLst>
            <pc:docMk/>
            <pc:sldMk cId="382094094" sldId="230717697"/>
            <ac:spMk id="114" creationId="{709CAA0B-3410-4516-B8C5-12D91F27FCD9}"/>
          </ac:spMkLst>
        </pc:spChg>
        <pc:spChg chg="mod">
          <ac:chgData name="Manal El Bakkouri" userId="8b130982-2e3f-4164-b881-fd3a2e4b2453" providerId="ADAL" clId="{4457FA57-250B-44AC-8655-05D46C5A3D8A}" dt="2023-06-07T09:59:40.314" v="17585"/>
          <ac:spMkLst>
            <pc:docMk/>
            <pc:sldMk cId="382094094" sldId="230717697"/>
            <ac:spMk id="115" creationId="{8825C7F2-1009-4A85-90AA-71018C7E9E00}"/>
          </ac:spMkLst>
        </pc:spChg>
        <pc:spChg chg="mod">
          <ac:chgData name="Manal El Bakkouri" userId="8b130982-2e3f-4164-b881-fd3a2e4b2453" providerId="ADAL" clId="{4457FA57-250B-44AC-8655-05D46C5A3D8A}" dt="2023-06-07T10:02:32.441" v="17609" actId="207"/>
          <ac:spMkLst>
            <pc:docMk/>
            <pc:sldMk cId="382094094" sldId="230717697"/>
            <ac:spMk id="117" creationId="{4556E4A4-CCA9-4982-AA5A-1F11D2A206FA}"/>
          </ac:spMkLst>
        </pc:spChg>
        <pc:spChg chg="mod">
          <ac:chgData name="Manal El Bakkouri" userId="8b130982-2e3f-4164-b881-fd3a2e4b2453" providerId="ADAL" clId="{4457FA57-250B-44AC-8655-05D46C5A3D8A}" dt="2023-06-07T10:02:28.725" v="17608" actId="113"/>
          <ac:spMkLst>
            <pc:docMk/>
            <pc:sldMk cId="382094094" sldId="230717697"/>
            <ac:spMk id="118" creationId="{5D8E0EC6-2208-48FD-BFED-29F74B72D954}"/>
          </ac:spMkLst>
        </pc:spChg>
        <pc:spChg chg="mod">
          <ac:chgData name="Manal El Bakkouri" userId="8b130982-2e3f-4164-b881-fd3a2e4b2453" providerId="ADAL" clId="{4457FA57-250B-44AC-8655-05D46C5A3D8A}" dt="2023-06-07T09:59:40.314" v="17585"/>
          <ac:spMkLst>
            <pc:docMk/>
            <pc:sldMk cId="382094094" sldId="230717697"/>
            <ac:spMk id="120" creationId="{CF120B5C-FFB0-445F-917A-F80098CB4C22}"/>
          </ac:spMkLst>
        </pc:spChg>
        <pc:spChg chg="mod">
          <ac:chgData name="Manal El Bakkouri" userId="8b130982-2e3f-4164-b881-fd3a2e4b2453" providerId="ADAL" clId="{4457FA57-250B-44AC-8655-05D46C5A3D8A}" dt="2023-06-07T09:59:40.314" v="17585"/>
          <ac:spMkLst>
            <pc:docMk/>
            <pc:sldMk cId="382094094" sldId="230717697"/>
            <ac:spMk id="121" creationId="{852F0FA8-CA84-4D31-AED2-ED69C5882A82}"/>
          </ac:spMkLst>
        </pc:spChg>
        <pc:grpChg chg="add mod">
          <ac:chgData name="Manal El Bakkouri" userId="8b130982-2e3f-4164-b881-fd3a2e4b2453" providerId="ADAL" clId="{4457FA57-250B-44AC-8655-05D46C5A3D8A}" dt="2023-06-09T11:07:26.351" v="21507"/>
          <ac:grpSpMkLst>
            <pc:docMk/>
            <pc:sldMk cId="382094094" sldId="230717697"/>
            <ac:grpSpMk id="27" creationId="{41854F46-0634-4184-80B8-951E34F9BFCC}"/>
          </ac:grpSpMkLst>
        </pc:grpChg>
        <pc:grpChg chg="add del mod">
          <ac:chgData name="Manal El Bakkouri" userId="8b130982-2e3f-4164-b881-fd3a2e4b2453" providerId="ADAL" clId="{4457FA57-250B-44AC-8655-05D46C5A3D8A}" dt="2023-06-09T11:07:51.158" v="21514" actId="478"/>
          <ac:grpSpMkLst>
            <pc:docMk/>
            <pc:sldMk cId="382094094" sldId="230717697"/>
            <ac:grpSpMk id="30" creationId="{D0EB9662-20D5-4505-994E-AC82D2601156}"/>
          </ac:grpSpMkLst>
        </pc:grpChg>
        <pc:grpChg chg="add mod">
          <ac:chgData name="Manal El Bakkouri" userId="8b130982-2e3f-4164-b881-fd3a2e4b2453" providerId="ADAL" clId="{4457FA57-250B-44AC-8655-05D46C5A3D8A}" dt="2023-06-09T11:07:26.351" v="21507"/>
          <ac:grpSpMkLst>
            <pc:docMk/>
            <pc:sldMk cId="382094094" sldId="230717697"/>
            <ac:grpSpMk id="33" creationId="{02B16C39-B691-4070-9D46-B5111E49A3F7}"/>
          </ac:grpSpMkLst>
        </pc:grpChg>
        <pc:grpChg chg="add mod">
          <ac:chgData name="Manal El Bakkouri" userId="8b130982-2e3f-4164-b881-fd3a2e4b2453" providerId="ADAL" clId="{4457FA57-250B-44AC-8655-05D46C5A3D8A}" dt="2023-06-09T11:07:26.351" v="21507"/>
          <ac:grpSpMkLst>
            <pc:docMk/>
            <pc:sldMk cId="382094094" sldId="230717697"/>
            <ac:grpSpMk id="36" creationId="{FF83321C-BCC8-4D5B-A053-92F05B24DA37}"/>
          </ac:grpSpMkLst>
        </pc:grpChg>
        <pc:grpChg chg="add mod">
          <ac:chgData name="Manal El Bakkouri" userId="8b130982-2e3f-4164-b881-fd3a2e4b2453" providerId="ADAL" clId="{4457FA57-250B-44AC-8655-05D46C5A3D8A}" dt="2023-06-09T11:07:26.351" v="21507"/>
          <ac:grpSpMkLst>
            <pc:docMk/>
            <pc:sldMk cId="382094094" sldId="230717697"/>
            <ac:grpSpMk id="39" creationId="{EDE43C17-0458-453D-A12D-206428EC7619}"/>
          </ac:grpSpMkLst>
        </pc:grpChg>
        <pc:grpChg chg="add mod">
          <ac:chgData name="Manal El Bakkouri" userId="8b130982-2e3f-4164-b881-fd3a2e4b2453" providerId="ADAL" clId="{4457FA57-250B-44AC-8655-05D46C5A3D8A}" dt="2023-06-09T11:07:51.571" v="21515"/>
          <ac:grpSpMkLst>
            <pc:docMk/>
            <pc:sldMk cId="382094094" sldId="230717697"/>
            <ac:grpSpMk id="42" creationId="{AA225D5A-0444-49B4-9A0D-4E6E081D4B67}"/>
          </ac:grpSpMkLst>
        </pc:grpChg>
        <pc:grpChg chg="del">
          <ac:chgData name="Manal El Bakkouri" userId="8b130982-2e3f-4164-b881-fd3a2e4b2453" providerId="ADAL" clId="{4457FA57-250B-44AC-8655-05D46C5A3D8A}" dt="2023-06-04T12:18:31.119" v="7217" actId="478"/>
          <ac:grpSpMkLst>
            <pc:docMk/>
            <pc:sldMk cId="382094094" sldId="230717697"/>
            <ac:grpSpMk id="54" creationId="{C2495E2B-7615-4E05-86AC-C162B4618BD5}"/>
          </ac:grpSpMkLst>
        </pc:grpChg>
        <pc:grpChg chg="del">
          <ac:chgData name="Manal El Bakkouri" userId="8b130982-2e3f-4164-b881-fd3a2e4b2453" providerId="ADAL" clId="{4457FA57-250B-44AC-8655-05D46C5A3D8A}" dt="2023-06-04T12:18:50.796" v="7224" actId="478"/>
          <ac:grpSpMkLst>
            <pc:docMk/>
            <pc:sldMk cId="382094094" sldId="230717697"/>
            <ac:grpSpMk id="91" creationId="{24316474-87E9-4408-B0B3-B925860EDC47}"/>
          </ac:grpSpMkLst>
        </pc:grpChg>
        <pc:grpChg chg="add del mod">
          <ac:chgData name="Manal El Bakkouri" userId="8b130982-2e3f-4164-b881-fd3a2e4b2453" providerId="ADAL" clId="{4457FA57-250B-44AC-8655-05D46C5A3D8A}" dt="2023-06-09T11:07:26.048" v="21506" actId="478"/>
          <ac:grpSpMkLst>
            <pc:docMk/>
            <pc:sldMk cId="382094094" sldId="230717697"/>
            <ac:grpSpMk id="107" creationId="{DDFB49A8-BA28-41EC-8562-24DA044C34C3}"/>
          </ac:grpSpMkLst>
        </pc:grpChg>
        <pc:grpChg chg="add del mod">
          <ac:chgData name="Manal El Bakkouri" userId="8b130982-2e3f-4164-b881-fd3a2e4b2453" providerId="ADAL" clId="{4457FA57-250B-44AC-8655-05D46C5A3D8A}" dt="2023-06-09T11:07:26.048" v="21506" actId="478"/>
          <ac:grpSpMkLst>
            <pc:docMk/>
            <pc:sldMk cId="382094094" sldId="230717697"/>
            <ac:grpSpMk id="110" creationId="{436E2947-EB4D-4D5F-A101-458C1899147B}"/>
          </ac:grpSpMkLst>
        </pc:grpChg>
        <pc:grpChg chg="add del mod">
          <ac:chgData name="Manal El Bakkouri" userId="8b130982-2e3f-4164-b881-fd3a2e4b2453" providerId="ADAL" clId="{4457FA57-250B-44AC-8655-05D46C5A3D8A}" dt="2023-06-09T11:07:26.048" v="21506" actId="478"/>
          <ac:grpSpMkLst>
            <pc:docMk/>
            <pc:sldMk cId="382094094" sldId="230717697"/>
            <ac:grpSpMk id="113" creationId="{37F9713B-A99C-4E7F-813F-567FDF5927C5}"/>
          </ac:grpSpMkLst>
        </pc:grpChg>
        <pc:grpChg chg="add del mod">
          <ac:chgData name="Manal El Bakkouri" userId="8b130982-2e3f-4164-b881-fd3a2e4b2453" providerId="ADAL" clId="{4457FA57-250B-44AC-8655-05D46C5A3D8A}" dt="2023-06-09T11:07:26.048" v="21506" actId="478"/>
          <ac:grpSpMkLst>
            <pc:docMk/>
            <pc:sldMk cId="382094094" sldId="230717697"/>
            <ac:grpSpMk id="116" creationId="{F8BFCF1A-AAE6-4617-A195-4D2686936376}"/>
          </ac:grpSpMkLst>
        </pc:grpChg>
        <pc:grpChg chg="add del mod">
          <ac:chgData name="Manal El Bakkouri" userId="8b130982-2e3f-4164-b881-fd3a2e4b2453" providerId="ADAL" clId="{4457FA57-250B-44AC-8655-05D46C5A3D8A}" dt="2023-06-09T11:07:26.048" v="21506" actId="478"/>
          <ac:grpSpMkLst>
            <pc:docMk/>
            <pc:sldMk cId="382094094" sldId="230717697"/>
            <ac:grpSpMk id="119" creationId="{D69BDB5D-D24C-4862-A8A6-F313801DC719}"/>
          </ac:grpSpMkLst>
        </pc:grpChg>
        <pc:picChg chg="del">
          <ac:chgData name="Manal El Bakkouri" userId="8b130982-2e3f-4164-b881-fd3a2e4b2453" providerId="ADAL" clId="{4457FA57-250B-44AC-8655-05D46C5A3D8A}" dt="2023-06-04T12:18:25.304" v="7214" actId="478"/>
          <ac:picMkLst>
            <pc:docMk/>
            <pc:sldMk cId="382094094" sldId="230717697"/>
            <ac:picMk id="28" creationId="{B4D9BF0D-FA21-46A6-84F3-A7C17F817668}"/>
          </ac:picMkLst>
        </pc:picChg>
        <pc:picChg chg="del">
          <ac:chgData name="Manal El Bakkouri" userId="8b130982-2e3f-4164-b881-fd3a2e4b2453" providerId="ADAL" clId="{4457FA57-250B-44AC-8655-05D46C5A3D8A}" dt="2023-06-04T12:18:42.979" v="7220" actId="478"/>
          <ac:picMkLst>
            <pc:docMk/>
            <pc:sldMk cId="382094094" sldId="230717697"/>
            <ac:picMk id="30" creationId="{E4EE3A98-AFF2-40BD-8BA0-FEFCD4A7176A}"/>
          </ac:picMkLst>
        </pc:picChg>
        <pc:picChg chg="del">
          <ac:chgData name="Manal El Bakkouri" userId="8b130982-2e3f-4164-b881-fd3a2e4b2453" providerId="ADAL" clId="{4457FA57-250B-44AC-8655-05D46C5A3D8A}" dt="2023-06-04T12:19:00.974" v="7227" actId="478"/>
          <ac:picMkLst>
            <pc:docMk/>
            <pc:sldMk cId="382094094" sldId="230717697"/>
            <ac:picMk id="34" creationId="{D564EC6A-F3F4-4B76-8AAB-763C9CFA7863}"/>
          </ac:picMkLst>
        </pc:picChg>
        <pc:picChg chg="add mod">
          <ac:chgData name="Manal El Bakkouri" userId="8b130982-2e3f-4164-b881-fd3a2e4b2453" providerId="ADAL" clId="{4457FA57-250B-44AC-8655-05D46C5A3D8A}" dt="2023-06-04T12:15:22.761" v="7195" actId="12789"/>
          <ac:picMkLst>
            <pc:docMk/>
            <pc:sldMk cId="382094094" sldId="230717697"/>
            <ac:picMk id="61" creationId="{FA605B42-612F-4B31-840C-6681A093DFBC}"/>
          </ac:picMkLst>
        </pc:picChg>
        <pc:picChg chg="add del mod">
          <ac:chgData name="Manal El Bakkouri" userId="8b130982-2e3f-4164-b881-fd3a2e4b2453" providerId="ADAL" clId="{4457FA57-250B-44AC-8655-05D46C5A3D8A}" dt="2023-06-04T12:18:45.553" v="7222" actId="478"/>
          <ac:picMkLst>
            <pc:docMk/>
            <pc:sldMk cId="382094094" sldId="230717697"/>
            <ac:picMk id="70" creationId="{D786A6DE-DDA4-4C1A-8276-9CEC24986212}"/>
          </ac:picMkLst>
        </pc:picChg>
        <pc:picChg chg="add mod">
          <ac:chgData name="Manal El Bakkouri" userId="8b130982-2e3f-4164-b881-fd3a2e4b2453" providerId="ADAL" clId="{4457FA57-250B-44AC-8655-05D46C5A3D8A}" dt="2023-06-04T12:15:12.179" v="7193" actId="12789"/>
          <ac:picMkLst>
            <pc:docMk/>
            <pc:sldMk cId="382094094" sldId="230717697"/>
            <ac:picMk id="71" creationId="{3CDC4641-9AEC-4762-9839-63C4FDD6B2C8}"/>
          </ac:picMkLst>
        </pc:picChg>
        <pc:picChg chg="del">
          <ac:chgData name="Manal El Bakkouri" userId="8b130982-2e3f-4164-b881-fd3a2e4b2453" providerId="ADAL" clId="{4457FA57-250B-44AC-8655-05D46C5A3D8A}" dt="2023-06-04T12:19:03.187" v="7229" actId="478"/>
          <ac:picMkLst>
            <pc:docMk/>
            <pc:sldMk cId="382094094" sldId="230717697"/>
            <ac:picMk id="90" creationId="{E6EABDD6-2E77-487C-BDEE-E07358A7FDB8}"/>
          </ac:picMkLst>
        </pc:picChg>
      </pc:sldChg>
      <pc:sldChg chg="addSp delSp modSp new mod">
        <pc:chgData name="Manal El Bakkouri" userId="8b130982-2e3f-4164-b881-fd3a2e4b2453" providerId="ADAL" clId="{4457FA57-250B-44AC-8655-05D46C5A3D8A}" dt="2023-06-09T14:51:18.555" v="22741" actId="207"/>
        <pc:sldMkLst>
          <pc:docMk/>
          <pc:sldMk cId="2857474207" sldId="230717698"/>
        </pc:sldMkLst>
        <pc:spChg chg="del">
          <ac:chgData name="Manal El Bakkouri" userId="8b130982-2e3f-4164-b881-fd3a2e4b2453" providerId="ADAL" clId="{4457FA57-250B-44AC-8655-05D46C5A3D8A}" dt="2023-06-04T12:30:39.929" v="7384" actId="478"/>
          <ac:spMkLst>
            <pc:docMk/>
            <pc:sldMk cId="2857474207" sldId="230717698"/>
            <ac:spMk id="2" creationId="{2731033F-92BB-42B5-A1DF-1B99CFB3BC66}"/>
          </ac:spMkLst>
        </pc:spChg>
        <pc:spChg chg="add mod ord">
          <ac:chgData name="Manal El Bakkouri" userId="8b130982-2e3f-4164-b881-fd3a2e4b2453" providerId="ADAL" clId="{4457FA57-250B-44AC-8655-05D46C5A3D8A}" dt="2023-06-09T14:51:18.555" v="22741" actId="207"/>
          <ac:spMkLst>
            <pc:docMk/>
            <pc:sldMk cId="2857474207" sldId="230717698"/>
            <ac:spMk id="2" creationId="{CCB7B66E-1184-4615-BEAD-9AFB40C4BDBB}"/>
          </ac:spMkLst>
        </pc:spChg>
        <pc:spChg chg="del">
          <ac:chgData name="Manal El Bakkouri" userId="8b130982-2e3f-4164-b881-fd3a2e4b2453" providerId="ADAL" clId="{4457FA57-250B-44AC-8655-05D46C5A3D8A}" dt="2023-06-04T12:30:39.929" v="7384" actId="478"/>
          <ac:spMkLst>
            <pc:docMk/>
            <pc:sldMk cId="2857474207" sldId="230717698"/>
            <ac:spMk id="3" creationId="{D29DEA05-4AD7-4BEC-9BD3-294E93CDA84C}"/>
          </ac:spMkLst>
        </pc:spChg>
        <pc:spChg chg="del">
          <ac:chgData name="Manal El Bakkouri" userId="8b130982-2e3f-4164-b881-fd3a2e4b2453" providerId="ADAL" clId="{4457FA57-250B-44AC-8655-05D46C5A3D8A}" dt="2023-06-04T12:30:39.929" v="7384" actId="478"/>
          <ac:spMkLst>
            <pc:docMk/>
            <pc:sldMk cId="2857474207" sldId="230717698"/>
            <ac:spMk id="4" creationId="{FA5BD547-3E8E-46F2-93AE-FD952C18CE9E}"/>
          </ac:spMkLst>
        </pc:spChg>
        <pc:spChg chg="add del mod topLvl">
          <ac:chgData name="Manal El Bakkouri" userId="8b130982-2e3f-4164-b881-fd3a2e4b2453" providerId="ADAL" clId="{4457FA57-250B-44AC-8655-05D46C5A3D8A}" dt="2023-06-04T12:42:44.365" v="7436" actId="478"/>
          <ac:spMkLst>
            <pc:docMk/>
            <pc:sldMk cId="2857474207" sldId="230717698"/>
            <ac:spMk id="15" creationId="{AE4D7638-136B-41E3-871F-5712F67F3FB6}"/>
          </ac:spMkLst>
        </pc:spChg>
        <pc:spChg chg="mod">
          <ac:chgData name="Manal El Bakkouri" userId="8b130982-2e3f-4164-b881-fd3a2e4b2453" providerId="ADAL" clId="{4457FA57-250B-44AC-8655-05D46C5A3D8A}" dt="2023-06-04T12:41:04.805" v="7426" actId="27803"/>
          <ac:spMkLst>
            <pc:docMk/>
            <pc:sldMk cId="2857474207" sldId="230717698"/>
            <ac:spMk id="20" creationId="{E9019F42-53AD-48DA-A8F0-C7555B75D61D}"/>
          </ac:spMkLst>
        </pc:spChg>
        <pc:spChg chg="mod">
          <ac:chgData name="Manal El Bakkouri" userId="8b130982-2e3f-4164-b881-fd3a2e4b2453" providerId="ADAL" clId="{4457FA57-250B-44AC-8655-05D46C5A3D8A}" dt="2023-06-04T12:41:04.805" v="7426" actId="27803"/>
          <ac:spMkLst>
            <pc:docMk/>
            <pc:sldMk cId="2857474207" sldId="230717698"/>
            <ac:spMk id="21" creationId="{4C4FB566-A15C-4DFF-AF13-F5DB5A257ACC}"/>
          </ac:spMkLst>
        </pc:spChg>
        <pc:spChg chg="mod">
          <ac:chgData name="Manal El Bakkouri" userId="8b130982-2e3f-4164-b881-fd3a2e4b2453" providerId="ADAL" clId="{4457FA57-250B-44AC-8655-05D46C5A3D8A}" dt="2023-06-04T12:41:04.805" v="7426" actId="27803"/>
          <ac:spMkLst>
            <pc:docMk/>
            <pc:sldMk cId="2857474207" sldId="230717698"/>
            <ac:spMk id="22" creationId="{89F3B303-C6AB-4B42-8DCD-C40341050FD5}"/>
          </ac:spMkLst>
        </pc:spChg>
        <pc:spChg chg="mod">
          <ac:chgData name="Manal El Bakkouri" userId="8b130982-2e3f-4164-b881-fd3a2e4b2453" providerId="ADAL" clId="{4457FA57-250B-44AC-8655-05D46C5A3D8A}" dt="2023-06-04T12:41:04.805" v="7426" actId="27803"/>
          <ac:spMkLst>
            <pc:docMk/>
            <pc:sldMk cId="2857474207" sldId="230717698"/>
            <ac:spMk id="23" creationId="{FDDA5620-A354-4771-AE7C-1F41219E0B64}"/>
          </ac:spMkLst>
        </pc:spChg>
        <pc:spChg chg="mod">
          <ac:chgData name="Manal El Bakkouri" userId="8b130982-2e3f-4164-b881-fd3a2e4b2453" providerId="ADAL" clId="{4457FA57-250B-44AC-8655-05D46C5A3D8A}" dt="2023-06-04T12:41:04.805" v="7426" actId="27803"/>
          <ac:spMkLst>
            <pc:docMk/>
            <pc:sldMk cId="2857474207" sldId="230717698"/>
            <ac:spMk id="24" creationId="{CA485278-156D-4CB6-B25D-0436BA2B13B2}"/>
          </ac:spMkLst>
        </pc:spChg>
        <pc:spChg chg="mod">
          <ac:chgData name="Manal El Bakkouri" userId="8b130982-2e3f-4164-b881-fd3a2e4b2453" providerId="ADAL" clId="{4457FA57-250B-44AC-8655-05D46C5A3D8A}" dt="2023-06-04T12:41:04.805" v="7426" actId="27803"/>
          <ac:spMkLst>
            <pc:docMk/>
            <pc:sldMk cId="2857474207" sldId="230717698"/>
            <ac:spMk id="26" creationId="{EF64154E-4ACD-47F2-BAA5-ADB24FE3606D}"/>
          </ac:spMkLst>
        </pc:spChg>
        <pc:spChg chg="mod">
          <ac:chgData name="Manal El Bakkouri" userId="8b130982-2e3f-4164-b881-fd3a2e4b2453" providerId="ADAL" clId="{4457FA57-250B-44AC-8655-05D46C5A3D8A}" dt="2023-06-04T12:41:04.805" v="7426" actId="27803"/>
          <ac:spMkLst>
            <pc:docMk/>
            <pc:sldMk cId="2857474207" sldId="230717698"/>
            <ac:spMk id="28" creationId="{3AB63FE5-A5CF-48A7-8C5F-3FBC33642B2D}"/>
          </ac:spMkLst>
        </pc:spChg>
        <pc:spChg chg="mod">
          <ac:chgData name="Manal El Bakkouri" userId="8b130982-2e3f-4164-b881-fd3a2e4b2453" providerId="ADAL" clId="{4457FA57-250B-44AC-8655-05D46C5A3D8A}" dt="2023-06-04T12:41:04.805" v="7426" actId="27803"/>
          <ac:spMkLst>
            <pc:docMk/>
            <pc:sldMk cId="2857474207" sldId="230717698"/>
            <ac:spMk id="29" creationId="{A82A43CF-E0F7-4274-BF48-2F7613DB0E04}"/>
          </ac:spMkLst>
        </pc:spChg>
        <pc:spChg chg="mod">
          <ac:chgData name="Manal El Bakkouri" userId="8b130982-2e3f-4164-b881-fd3a2e4b2453" providerId="ADAL" clId="{4457FA57-250B-44AC-8655-05D46C5A3D8A}" dt="2023-06-04T12:41:14.436" v="7430" actId="27803"/>
          <ac:spMkLst>
            <pc:docMk/>
            <pc:sldMk cId="2857474207" sldId="230717698"/>
            <ac:spMk id="31" creationId="{F031B390-5ECF-4016-B8C4-CBA0FF3F44C5}"/>
          </ac:spMkLst>
        </pc:spChg>
        <pc:spChg chg="mod">
          <ac:chgData name="Manal El Bakkouri" userId="8b130982-2e3f-4164-b881-fd3a2e4b2453" providerId="ADAL" clId="{4457FA57-250B-44AC-8655-05D46C5A3D8A}" dt="2023-06-04T12:41:14.436" v="7430" actId="27803"/>
          <ac:spMkLst>
            <pc:docMk/>
            <pc:sldMk cId="2857474207" sldId="230717698"/>
            <ac:spMk id="32" creationId="{ECF6CDEB-837B-47F6-AF42-5989CBFF3DE4}"/>
          </ac:spMkLst>
        </pc:spChg>
        <pc:spChg chg="mod">
          <ac:chgData name="Manal El Bakkouri" userId="8b130982-2e3f-4164-b881-fd3a2e4b2453" providerId="ADAL" clId="{4457FA57-250B-44AC-8655-05D46C5A3D8A}" dt="2023-06-04T12:41:14.436" v="7430" actId="27803"/>
          <ac:spMkLst>
            <pc:docMk/>
            <pc:sldMk cId="2857474207" sldId="230717698"/>
            <ac:spMk id="33" creationId="{6EFF7CD4-2591-41C1-ACAC-EB1DE3EF6EDD}"/>
          </ac:spMkLst>
        </pc:spChg>
        <pc:spChg chg="mod">
          <ac:chgData name="Manal El Bakkouri" userId="8b130982-2e3f-4164-b881-fd3a2e4b2453" providerId="ADAL" clId="{4457FA57-250B-44AC-8655-05D46C5A3D8A}" dt="2023-06-04T12:41:14.436" v="7430" actId="27803"/>
          <ac:spMkLst>
            <pc:docMk/>
            <pc:sldMk cId="2857474207" sldId="230717698"/>
            <ac:spMk id="34" creationId="{3D552A49-9223-414D-B38C-E746A61B530E}"/>
          </ac:spMkLst>
        </pc:spChg>
        <pc:spChg chg="mod">
          <ac:chgData name="Manal El Bakkouri" userId="8b130982-2e3f-4164-b881-fd3a2e4b2453" providerId="ADAL" clId="{4457FA57-250B-44AC-8655-05D46C5A3D8A}" dt="2023-06-04T12:41:25.547" v="7434" actId="14100"/>
          <ac:spMkLst>
            <pc:docMk/>
            <pc:sldMk cId="2857474207" sldId="230717698"/>
            <ac:spMk id="35" creationId="{976E3DC8-E3BA-48F1-BC7B-DCAE8C8EBF11}"/>
          </ac:spMkLst>
        </pc:spChg>
        <pc:spChg chg="mod">
          <ac:chgData name="Manal El Bakkouri" userId="8b130982-2e3f-4164-b881-fd3a2e4b2453" providerId="ADAL" clId="{4457FA57-250B-44AC-8655-05D46C5A3D8A}" dt="2023-06-04T12:41:25.028" v="7433" actId="1076"/>
          <ac:spMkLst>
            <pc:docMk/>
            <pc:sldMk cId="2857474207" sldId="230717698"/>
            <ac:spMk id="37" creationId="{45F631BF-7211-4758-8B50-D52EDCFFC1EE}"/>
          </ac:spMkLst>
        </pc:spChg>
        <pc:spChg chg="mod">
          <ac:chgData name="Manal El Bakkouri" userId="8b130982-2e3f-4164-b881-fd3a2e4b2453" providerId="ADAL" clId="{4457FA57-250B-44AC-8655-05D46C5A3D8A}" dt="2023-06-04T12:41:14.436" v="7430" actId="27803"/>
          <ac:spMkLst>
            <pc:docMk/>
            <pc:sldMk cId="2857474207" sldId="230717698"/>
            <ac:spMk id="39" creationId="{2313B3CC-D613-4DF1-830C-EB601F02EE37}"/>
          </ac:spMkLst>
        </pc:spChg>
        <pc:spChg chg="mod">
          <ac:chgData name="Manal El Bakkouri" userId="8b130982-2e3f-4164-b881-fd3a2e4b2453" providerId="ADAL" clId="{4457FA57-250B-44AC-8655-05D46C5A3D8A}" dt="2023-06-04T12:41:14.436" v="7430" actId="27803"/>
          <ac:spMkLst>
            <pc:docMk/>
            <pc:sldMk cId="2857474207" sldId="230717698"/>
            <ac:spMk id="40" creationId="{8DED321C-77F3-493C-B096-2E989C7B48C0}"/>
          </ac:spMkLst>
        </pc:spChg>
        <pc:spChg chg="add del mod">
          <ac:chgData name="Manal El Bakkouri" userId="8b130982-2e3f-4164-b881-fd3a2e4b2453" providerId="ADAL" clId="{4457FA57-250B-44AC-8655-05D46C5A3D8A}" dt="2023-06-04T12:48:17.613" v="7521" actId="478"/>
          <ac:spMkLst>
            <pc:docMk/>
            <pc:sldMk cId="2857474207" sldId="230717698"/>
            <ac:spMk id="42" creationId="{38E2BB33-841A-4693-BEC7-0F2E674251E9}"/>
          </ac:spMkLst>
        </pc:spChg>
        <pc:spChg chg="add mod">
          <ac:chgData name="Manal El Bakkouri" userId="8b130982-2e3f-4164-b881-fd3a2e4b2453" providerId="ADAL" clId="{4457FA57-250B-44AC-8655-05D46C5A3D8A}" dt="2023-06-09T14:49:03.665" v="22739" actId="207"/>
          <ac:spMkLst>
            <pc:docMk/>
            <pc:sldMk cId="2857474207" sldId="230717698"/>
            <ac:spMk id="43" creationId="{71056D2B-828B-41EF-A767-7A1931DC3A13}"/>
          </ac:spMkLst>
        </pc:spChg>
        <pc:grpChg chg="add del mod">
          <ac:chgData name="Manal El Bakkouri" userId="8b130982-2e3f-4164-b881-fd3a2e4b2453" providerId="ADAL" clId="{4457FA57-250B-44AC-8655-05D46C5A3D8A}" dt="2023-06-04T12:38:50.209" v="7411" actId="165"/>
          <ac:grpSpMkLst>
            <pc:docMk/>
            <pc:sldMk cId="2857474207" sldId="230717698"/>
            <ac:grpSpMk id="17" creationId="{1DE25F46-AAF6-4503-9984-1D17CFCED404}"/>
          </ac:grpSpMkLst>
        </pc:grpChg>
        <pc:grpChg chg="add del mod">
          <ac:chgData name="Manal El Bakkouri" userId="8b130982-2e3f-4164-b881-fd3a2e4b2453" providerId="ADAL" clId="{4457FA57-250B-44AC-8655-05D46C5A3D8A}" dt="2023-06-04T12:40:51.959" v="7421" actId="165"/>
          <ac:grpSpMkLst>
            <pc:docMk/>
            <pc:sldMk cId="2857474207" sldId="230717698"/>
            <ac:grpSpMk id="18" creationId="{D2E83CD8-AB0C-4B67-8074-B7B7CE04A6D0}"/>
          </ac:grpSpMkLst>
        </pc:grpChg>
        <pc:grpChg chg="mod">
          <ac:chgData name="Manal El Bakkouri" userId="8b130982-2e3f-4164-b881-fd3a2e4b2453" providerId="ADAL" clId="{4457FA57-250B-44AC-8655-05D46C5A3D8A}" dt="2023-06-04T12:41:04.805" v="7426" actId="27803"/>
          <ac:grpSpMkLst>
            <pc:docMk/>
            <pc:sldMk cId="2857474207" sldId="230717698"/>
            <ac:grpSpMk id="19" creationId="{3EA6DB13-B523-4A6E-B2D3-CDF662424A0B}"/>
          </ac:grpSpMkLst>
        </pc:grpChg>
        <pc:grpChg chg="mod">
          <ac:chgData name="Manal El Bakkouri" userId="8b130982-2e3f-4164-b881-fd3a2e4b2453" providerId="ADAL" clId="{4457FA57-250B-44AC-8655-05D46C5A3D8A}" dt="2023-06-04T12:41:04.805" v="7426" actId="27803"/>
          <ac:grpSpMkLst>
            <pc:docMk/>
            <pc:sldMk cId="2857474207" sldId="230717698"/>
            <ac:grpSpMk id="25" creationId="{873D843F-3146-4832-B9BE-17ACD5BA997E}"/>
          </ac:grpSpMkLst>
        </pc:grpChg>
        <pc:grpChg chg="mod">
          <ac:chgData name="Manal El Bakkouri" userId="8b130982-2e3f-4164-b881-fd3a2e4b2453" providerId="ADAL" clId="{4457FA57-250B-44AC-8655-05D46C5A3D8A}" dt="2023-06-04T12:41:04.805" v="7426" actId="27803"/>
          <ac:grpSpMkLst>
            <pc:docMk/>
            <pc:sldMk cId="2857474207" sldId="230717698"/>
            <ac:grpSpMk id="27" creationId="{C2AAEB00-7631-41A9-8B24-21C24A2FE29D}"/>
          </ac:grpSpMkLst>
        </pc:grpChg>
        <pc:grpChg chg="mod">
          <ac:chgData name="Manal El Bakkouri" userId="8b130982-2e3f-4164-b881-fd3a2e4b2453" providerId="ADAL" clId="{4457FA57-250B-44AC-8655-05D46C5A3D8A}" dt="2023-06-04T12:41:14.436" v="7430" actId="27803"/>
          <ac:grpSpMkLst>
            <pc:docMk/>
            <pc:sldMk cId="2857474207" sldId="230717698"/>
            <ac:grpSpMk id="30" creationId="{1C34803F-BD62-4140-A9B7-820CA3D2BF12}"/>
          </ac:grpSpMkLst>
        </pc:grpChg>
        <pc:grpChg chg="mod">
          <ac:chgData name="Manal El Bakkouri" userId="8b130982-2e3f-4164-b881-fd3a2e4b2453" providerId="ADAL" clId="{4457FA57-250B-44AC-8655-05D46C5A3D8A}" dt="2023-06-04T12:41:14.436" v="7430" actId="27803"/>
          <ac:grpSpMkLst>
            <pc:docMk/>
            <pc:sldMk cId="2857474207" sldId="230717698"/>
            <ac:grpSpMk id="36" creationId="{9D8C2619-7898-46AD-88AA-217A9DC09570}"/>
          </ac:grpSpMkLst>
        </pc:grpChg>
        <pc:grpChg chg="mod">
          <ac:chgData name="Manal El Bakkouri" userId="8b130982-2e3f-4164-b881-fd3a2e4b2453" providerId="ADAL" clId="{4457FA57-250B-44AC-8655-05D46C5A3D8A}" dt="2023-06-04T12:41:14.436" v="7430" actId="27803"/>
          <ac:grpSpMkLst>
            <pc:docMk/>
            <pc:sldMk cId="2857474207" sldId="230717698"/>
            <ac:grpSpMk id="38" creationId="{7A94A466-CD83-4764-920E-A161567CEE7B}"/>
          </ac:grpSpMkLst>
        </pc:grpChg>
        <pc:grpChg chg="add mod">
          <ac:chgData name="Manal El Bakkouri" userId="8b130982-2e3f-4164-b881-fd3a2e4b2453" providerId="ADAL" clId="{4457FA57-250B-44AC-8655-05D46C5A3D8A}" dt="2023-06-09T14:49:03.665" v="22739" actId="207"/>
          <ac:grpSpMkLst>
            <pc:docMk/>
            <pc:sldMk cId="2857474207" sldId="230717698"/>
            <ac:grpSpMk id="59" creationId="{1D925E33-F387-489E-84AA-AA3AE21DC9D8}"/>
          </ac:grpSpMkLst>
        </pc:grpChg>
        <pc:picChg chg="add mod ord topLvl">
          <ac:chgData name="Manal El Bakkouri" userId="8b130982-2e3f-4164-b881-fd3a2e4b2453" providerId="ADAL" clId="{4457FA57-250B-44AC-8655-05D46C5A3D8A}" dt="2023-06-05T08:20:12.301" v="7799" actId="1076"/>
          <ac:picMkLst>
            <pc:docMk/>
            <pc:sldMk cId="2857474207" sldId="230717698"/>
            <ac:picMk id="6" creationId="{73BB4AEF-7B30-4242-9C68-325F8570222D}"/>
          </ac:picMkLst>
        </pc:picChg>
        <pc:picChg chg="add del mod">
          <ac:chgData name="Manal El Bakkouri" userId="8b130982-2e3f-4164-b881-fd3a2e4b2453" providerId="ADAL" clId="{4457FA57-250B-44AC-8655-05D46C5A3D8A}" dt="2023-06-04T12:38:35.879" v="7408" actId="478"/>
          <ac:picMkLst>
            <pc:docMk/>
            <pc:sldMk cId="2857474207" sldId="230717698"/>
            <ac:picMk id="8" creationId="{9C2A96CB-B761-4FD6-A2A5-14A7025B956A}"/>
          </ac:picMkLst>
        </pc:picChg>
        <pc:picChg chg="add del mod topLvl">
          <ac:chgData name="Manal El Bakkouri" userId="8b130982-2e3f-4164-b881-fd3a2e4b2453" providerId="ADAL" clId="{4457FA57-250B-44AC-8655-05D46C5A3D8A}" dt="2023-06-04T12:42:44.365" v="7436" actId="478"/>
          <ac:picMkLst>
            <pc:docMk/>
            <pc:sldMk cId="2857474207" sldId="230717698"/>
            <ac:picMk id="10" creationId="{6E9F594A-16BA-4B28-B398-12637B6DABFF}"/>
          </ac:picMkLst>
        </pc:picChg>
        <pc:picChg chg="add del mod">
          <ac:chgData name="Manal El Bakkouri" userId="8b130982-2e3f-4164-b881-fd3a2e4b2453" providerId="ADAL" clId="{4457FA57-250B-44AC-8655-05D46C5A3D8A}" dt="2023-06-04T12:36:56.964" v="7389" actId="478"/>
          <ac:picMkLst>
            <pc:docMk/>
            <pc:sldMk cId="2857474207" sldId="230717698"/>
            <ac:picMk id="12" creationId="{2CA5470D-C21F-43E6-82FC-928E2E7EFB0D}"/>
          </ac:picMkLst>
        </pc:picChg>
        <pc:picChg chg="add del mod">
          <ac:chgData name="Manal El Bakkouri" userId="8b130982-2e3f-4164-b881-fd3a2e4b2453" providerId="ADAL" clId="{4457FA57-250B-44AC-8655-05D46C5A3D8A}" dt="2023-06-04T12:38:36.447" v="7409" actId="478"/>
          <ac:picMkLst>
            <pc:docMk/>
            <pc:sldMk cId="2857474207" sldId="230717698"/>
            <ac:picMk id="14" creationId="{A9D0B8F1-040C-4A9E-AD11-449A212D5E21}"/>
          </ac:picMkLst>
        </pc:picChg>
        <pc:picChg chg="add del mod topLvl">
          <ac:chgData name="Manal El Bakkouri" userId="8b130982-2e3f-4164-b881-fd3a2e4b2453" providerId="ADAL" clId="{4457FA57-250B-44AC-8655-05D46C5A3D8A}" dt="2023-06-04T12:42:44.365" v="7436" actId="478"/>
          <ac:picMkLst>
            <pc:docMk/>
            <pc:sldMk cId="2857474207" sldId="230717698"/>
            <ac:picMk id="16" creationId="{50DC4F93-94A8-46C5-B1E8-0F92D5E9E7DA}"/>
          </ac:picMkLst>
        </pc:picChg>
        <pc:picChg chg="add del mod ord">
          <ac:chgData name="Manal El Bakkouri" userId="8b130982-2e3f-4164-b881-fd3a2e4b2453" providerId="ADAL" clId="{4457FA57-250B-44AC-8655-05D46C5A3D8A}" dt="2023-06-04T12:56:30.473" v="7552" actId="478"/>
          <ac:picMkLst>
            <pc:docMk/>
            <pc:sldMk cId="2857474207" sldId="230717698"/>
            <ac:picMk id="41" creationId="{52C0F716-1225-424C-BECA-64E07B2D382A}"/>
          </ac:picMkLst>
        </pc:picChg>
        <pc:picChg chg="add del mod ord">
          <ac:chgData name="Manal El Bakkouri" userId="8b130982-2e3f-4164-b881-fd3a2e4b2453" providerId="ADAL" clId="{4457FA57-250B-44AC-8655-05D46C5A3D8A}" dt="2023-06-09T14:48:51.541" v="22738" actId="478"/>
          <ac:picMkLst>
            <pc:docMk/>
            <pc:sldMk cId="2857474207" sldId="230717698"/>
            <ac:picMk id="60" creationId="{0E3F9FAB-7165-4F7A-9812-766850BB883E}"/>
          </ac:picMkLst>
        </pc:picChg>
        <pc:picChg chg="del mod">
          <ac:chgData name="Manal El Bakkouri" userId="8b130982-2e3f-4164-b881-fd3a2e4b2453" providerId="ADAL" clId="{4457FA57-250B-44AC-8655-05D46C5A3D8A}" dt="2023-06-04T13:21:27.995" v="7795"/>
          <ac:picMkLst>
            <pc:docMk/>
            <pc:sldMk cId="2857474207" sldId="230717698"/>
            <ac:picMk id="61" creationId="{C7356D9E-DB3B-489E-A319-52719F23503E}"/>
          </ac:picMkLst>
        </pc:picChg>
        <pc:cxnChg chg="add del mod">
          <ac:chgData name="Manal El Bakkouri" userId="8b130982-2e3f-4164-b881-fd3a2e4b2453" providerId="ADAL" clId="{4457FA57-250B-44AC-8655-05D46C5A3D8A}" dt="2023-06-04T12:51:27.886" v="7548" actId="478"/>
          <ac:cxnSpMkLst>
            <pc:docMk/>
            <pc:sldMk cId="2857474207" sldId="230717698"/>
            <ac:cxnSpMk id="45" creationId="{A939E46D-67C9-46EE-AC12-8D4AB1DAD794}"/>
          </ac:cxnSpMkLst>
        </pc:cxnChg>
        <pc:cxnChg chg="add del mod">
          <ac:chgData name="Manal El Bakkouri" userId="8b130982-2e3f-4164-b881-fd3a2e4b2453" providerId="ADAL" clId="{4457FA57-250B-44AC-8655-05D46C5A3D8A}" dt="2023-06-04T12:51:26.950" v="7547" actId="478"/>
          <ac:cxnSpMkLst>
            <pc:docMk/>
            <pc:sldMk cId="2857474207" sldId="230717698"/>
            <ac:cxnSpMk id="47" creationId="{8E0A46F0-140B-4B1A-9F84-6891E1C33DF4}"/>
          </ac:cxnSpMkLst>
        </pc:cxnChg>
        <pc:cxnChg chg="add mod">
          <ac:chgData name="Manal El Bakkouri" userId="8b130982-2e3f-4164-b881-fd3a2e4b2453" providerId="ADAL" clId="{4457FA57-250B-44AC-8655-05D46C5A3D8A}" dt="2023-06-09T14:49:03.665" v="22739" actId="207"/>
          <ac:cxnSpMkLst>
            <pc:docMk/>
            <pc:sldMk cId="2857474207" sldId="230717698"/>
            <ac:cxnSpMk id="49" creationId="{612D022E-4E97-4E5F-9FF1-2A64217C09AB}"/>
          </ac:cxnSpMkLst>
        </pc:cxnChg>
        <pc:cxnChg chg="add mod">
          <ac:chgData name="Manal El Bakkouri" userId="8b130982-2e3f-4164-b881-fd3a2e4b2453" providerId="ADAL" clId="{4457FA57-250B-44AC-8655-05D46C5A3D8A}" dt="2023-06-09T14:49:03.665" v="22739" actId="207"/>
          <ac:cxnSpMkLst>
            <pc:docMk/>
            <pc:sldMk cId="2857474207" sldId="230717698"/>
            <ac:cxnSpMk id="51" creationId="{0ABD1039-6654-45BD-9EE4-3C42E5B522BC}"/>
          </ac:cxnSpMkLst>
        </pc:cxnChg>
      </pc:sldChg>
      <pc:sldChg chg="delSp modSp add del mod delAnim">
        <pc:chgData name="Manal El Bakkouri" userId="8b130982-2e3f-4164-b881-fd3a2e4b2453" providerId="ADAL" clId="{4457FA57-250B-44AC-8655-05D46C5A3D8A}" dt="2023-06-06T08:59:09.581" v="8877" actId="2696"/>
        <pc:sldMkLst>
          <pc:docMk/>
          <pc:sldMk cId="2568275721" sldId="230717699"/>
        </pc:sldMkLst>
        <pc:grpChg chg="del">
          <ac:chgData name="Manal El Bakkouri" userId="8b130982-2e3f-4164-b881-fd3a2e4b2453" providerId="ADAL" clId="{4457FA57-250B-44AC-8655-05D46C5A3D8A}" dt="2023-06-06T08:58:32.456" v="8869" actId="478"/>
          <ac:grpSpMkLst>
            <pc:docMk/>
            <pc:sldMk cId="2568275721" sldId="230717699"/>
            <ac:grpSpMk id="41" creationId="{A7D241EB-CE54-45BA-93FD-28E9554D2F55}"/>
          </ac:grpSpMkLst>
        </pc:grpChg>
        <pc:grpChg chg="del">
          <ac:chgData name="Manal El Bakkouri" userId="8b130982-2e3f-4164-b881-fd3a2e4b2453" providerId="ADAL" clId="{4457FA57-250B-44AC-8655-05D46C5A3D8A}" dt="2023-06-06T08:58:32.456" v="8869" actId="478"/>
          <ac:grpSpMkLst>
            <pc:docMk/>
            <pc:sldMk cId="2568275721" sldId="230717699"/>
            <ac:grpSpMk id="43" creationId="{26BDA0EE-8E60-4A60-862F-D0C64FEF1E83}"/>
          </ac:grpSpMkLst>
        </pc:grpChg>
        <pc:grpChg chg="del">
          <ac:chgData name="Manal El Bakkouri" userId="8b130982-2e3f-4164-b881-fd3a2e4b2453" providerId="ADAL" clId="{4457FA57-250B-44AC-8655-05D46C5A3D8A}" dt="2023-06-06T08:58:32.456" v="8869" actId="478"/>
          <ac:grpSpMkLst>
            <pc:docMk/>
            <pc:sldMk cId="2568275721" sldId="230717699"/>
            <ac:grpSpMk id="44" creationId="{72B7858C-5E0D-455B-AE2F-5BD2C5DE4FB2}"/>
          </ac:grpSpMkLst>
        </pc:grpChg>
        <pc:grpChg chg="del">
          <ac:chgData name="Manal El Bakkouri" userId="8b130982-2e3f-4164-b881-fd3a2e4b2453" providerId="ADAL" clId="{4457FA57-250B-44AC-8655-05D46C5A3D8A}" dt="2023-06-06T08:58:32.456" v="8869" actId="478"/>
          <ac:grpSpMkLst>
            <pc:docMk/>
            <pc:sldMk cId="2568275721" sldId="230717699"/>
            <ac:grpSpMk id="50" creationId="{9ECB89D8-783D-4467-A7B7-0E8D866A04B2}"/>
          </ac:grpSpMkLst>
        </pc:grpChg>
        <pc:grpChg chg="del">
          <ac:chgData name="Manal El Bakkouri" userId="8b130982-2e3f-4164-b881-fd3a2e4b2453" providerId="ADAL" clId="{4457FA57-250B-44AC-8655-05D46C5A3D8A}" dt="2023-06-06T08:58:32.456" v="8869" actId="478"/>
          <ac:grpSpMkLst>
            <pc:docMk/>
            <pc:sldMk cId="2568275721" sldId="230717699"/>
            <ac:grpSpMk id="53" creationId="{0FBF40BA-C416-4AA7-8CED-C03EB3060042}"/>
          </ac:grpSpMkLst>
        </pc:grpChg>
        <pc:grpChg chg="del">
          <ac:chgData name="Manal El Bakkouri" userId="8b130982-2e3f-4164-b881-fd3a2e4b2453" providerId="ADAL" clId="{4457FA57-250B-44AC-8655-05D46C5A3D8A}" dt="2023-06-06T08:58:32.456" v="8869" actId="478"/>
          <ac:grpSpMkLst>
            <pc:docMk/>
            <pc:sldMk cId="2568275721" sldId="230717699"/>
            <ac:grpSpMk id="56" creationId="{65ED4EF8-02AE-4D67-8D49-F222E4B7F926}"/>
          </ac:grpSpMkLst>
        </pc:grpChg>
        <pc:picChg chg="mod">
          <ac:chgData name="Manal El Bakkouri" userId="8b130982-2e3f-4164-b881-fd3a2e4b2453" providerId="ADAL" clId="{4457FA57-250B-44AC-8655-05D46C5A3D8A}" dt="2023-06-06T08:58:51.814" v="8870" actId="14100"/>
          <ac:picMkLst>
            <pc:docMk/>
            <pc:sldMk cId="2568275721" sldId="230717699"/>
            <ac:picMk id="9" creationId="{A8E930A2-4CB1-4781-A9C8-29077092C6A2}"/>
          </ac:picMkLst>
        </pc:picChg>
        <pc:cxnChg chg="del">
          <ac:chgData name="Manal El Bakkouri" userId="8b130982-2e3f-4164-b881-fd3a2e4b2453" providerId="ADAL" clId="{4457FA57-250B-44AC-8655-05D46C5A3D8A}" dt="2023-06-06T08:58:32.456" v="8869" actId="478"/>
          <ac:cxnSpMkLst>
            <pc:docMk/>
            <pc:sldMk cId="2568275721" sldId="230717699"/>
            <ac:cxnSpMk id="46" creationId="{CB2E0283-43BA-4E72-8A11-6196DB3EA9EB}"/>
          </ac:cxnSpMkLst>
        </pc:cxnChg>
        <pc:cxnChg chg="del">
          <ac:chgData name="Manal El Bakkouri" userId="8b130982-2e3f-4164-b881-fd3a2e4b2453" providerId="ADAL" clId="{4457FA57-250B-44AC-8655-05D46C5A3D8A}" dt="2023-06-06T08:58:32.456" v="8869" actId="478"/>
          <ac:cxnSpMkLst>
            <pc:docMk/>
            <pc:sldMk cId="2568275721" sldId="230717699"/>
            <ac:cxnSpMk id="48" creationId="{DE99B8DC-304B-49E2-954F-A2D316D45AE9}"/>
          </ac:cxnSpMkLst>
        </pc:cxnChg>
        <pc:cxnChg chg="del">
          <ac:chgData name="Manal El Bakkouri" userId="8b130982-2e3f-4164-b881-fd3a2e4b2453" providerId="ADAL" clId="{4457FA57-250B-44AC-8655-05D46C5A3D8A}" dt="2023-06-06T08:58:32.456" v="8869" actId="478"/>
          <ac:cxnSpMkLst>
            <pc:docMk/>
            <pc:sldMk cId="2568275721" sldId="230717699"/>
            <ac:cxnSpMk id="49" creationId="{BBE609DF-674E-4BC5-A39F-84D91B13D005}"/>
          </ac:cxnSpMkLst>
        </pc:cxnChg>
      </pc:sldChg>
      <pc:sldChg chg="addSp delSp modSp new del mod">
        <pc:chgData name="Manal El Bakkouri" userId="8b130982-2e3f-4164-b881-fd3a2e4b2453" providerId="ADAL" clId="{4457FA57-250B-44AC-8655-05D46C5A3D8A}" dt="2023-06-04T13:20:54.826" v="7791" actId="2696"/>
        <pc:sldMkLst>
          <pc:docMk/>
          <pc:sldMk cId="3671419018" sldId="230717699"/>
        </pc:sldMkLst>
        <pc:spChg chg="del">
          <ac:chgData name="Manal El Bakkouri" userId="8b130982-2e3f-4164-b881-fd3a2e4b2453" providerId="ADAL" clId="{4457FA57-250B-44AC-8655-05D46C5A3D8A}" dt="2023-06-04T13:19:01.877" v="7774" actId="478"/>
          <ac:spMkLst>
            <pc:docMk/>
            <pc:sldMk cId="3671419018" sldId="230717699"/>
            <ac:spMk id="2" creationId="{BE88D044-97EA-4144-9AE8-DFF6891B35DB}"/>
          </ac:spMkLst>
        </pc:spChg>
        <pc:spChg chg="del">
          <ac:chgData name="Manal El Bakkouri" userId="8b130982-2e3f-4164-b881-fd3a2e4b2453" providerId="ADAL" clId="{4457FA57-250B-44AC-8655-05D46C5A3D8A}" dt="2023-06-04T13:19:01.877" v="7774" actId="478"/>
          <ac:spMkLst>
            <pc:docMk/>
            <pc:sldMk cId="3671419018" sldId="230717699"/>
            <ac:spMk id="3" creationId="{7919648C-C1B8-41E2-9A20-E154BB2492A5}"/>
          </ac:spMkLst>
        </pc:spChg>
        <pc:spChg chg="del">
          <ac:chgData name="Manal El Bakkouri" userId="8b130982-2e3f-4164-b881-fd3a2e4b2453" providerId="ADAL" clId="{4457FA57-250B-44AC-8655-05D46C5A3D8A}" dt="2023-06-04T13:19:01.877" v="7774" actId="478"/>
          <ac:spMkLst>
            <pc:docMk/>
            <pc:sldMk cId="3671419018" sldId="230717699"/>
            <ac:spMk id="4" creationId="{D260AD62-FB97-4882-8DB9-A5005A751442}"/>
          </ac:spMkLst>
        </pc:spChg>
        <pc:spChg chg="add mod">
          <ac:chgData name="Manal El Bakkouri" userId="8b130982-2e3f-4164-b881-fd3a2e4b2453" providerId="ADAL" clId="{4457FA57-250B-44AC-8655-05D46C5A3D8A}" dt="2023-06-04T13:19:19.257" v="7779" actId="164"/>
          <ac:spMkLst>
            <pc:docMk/>
            <pc:sldMk cId="3671419018" sldId="230717699"/>
            <ac:spMk id="5" creationId="{3368BFE9-497D-437D-B048-CD7775495F73}"/>
          </ac:spMkLst>
        </pc:spChg>
        <pc:spChg chg="add mod">
          <ac:chgData name="Manal El Bakkouri" userId="8b130982-2e3f-4164-b881-fd3a2e4b2453" providerId="ADAL" clId="{4457FA57-250B-44AC-8655-05D46C5A3D8A}" dt="2023-06-04T13:19:19.257" v="7779" actId="164"/>
          <ac:spMkLst>
            <pc:docMk/>
            <pc:sldMk cId="3671419018" sldId="230717699"/>
            <ac:spMk id="6" creationId="{3AE4AE4A-9E1B-406F-8147-03C6C2E64559}"/>
          </ac:spMkLst>
        </pc:spChg>
        <pc:spChg chg="add mod">
          <ac:chgData name="Manal El Bakkouri" userId="8b130982-2e3f-4164-b881-fd3a2e4b2453" providerId="ADAL" clId="{4457FA57-250B-44AC-8655-05D46C5A3D8A}" dt="2023-06-04T13:19:19.257" v="7779" actId="164"/>
          <ac:spMkLst>
            <pc:docMk/>
            <pc:sldMk cId="3671419018" sldId="230717699"/>
            <ac:spMk id="68" creationId="{D0871137-59A8-49FB-9F27-6EF951B9B448}"/>
          </ac:spMkLst>
        </pc:spChg>
        <pc:spChg chg="add mod">
          <ac:chgData name="Manal El Bakkouri" userId="8b130982-2e3f-4164-b881-fd3a2e4b2453" providerId="ADAL" clId="{4457FA57-250B-44AC-8655-05D46C5A3D8A}" dt="2023-06-04T13:20:13.473" v="7789" actId="403"/>
          <ac:spMkLst>
            <pc:docMk/>
            <pc:sldMk cId="3671419018" sldId="230717699"/>
            <ac:spMk id="69" creationId="{443F4F24-BF27-41A7-BD98-83052B441695}"/>
          </ac:spMkLst>
        </pc:spChg>
        <pc:spChg chg="add mod">
          <ac:chgData name="Manal El Bakkouri" userId="8b130982-2e3f-4164-b881-fd3a2e4b2453" providerId="ADAL" clId="{4457FA57-250B-44AC-8655-05D46C5A3D8A}" dt="2023-06-04T13:19:19.257" v="7779" actId="164"/>
          <ac:spMkLst>
            <pc:docMk/>
            <pc:sldMk cId="3671419018" sldId="230717699"/>
            <ac:spMk id="70" creationId="{1A0008BA-75FD-4927-9F4A-F094E7C9C9F6}"/>
          </ac:spMkLst>
        </pc:spChg>
        <pc:spChg chg="add mod">
          <ac:chgData name="Manal El Bakkouri" userId="8b130982-2e3f-4164-b881-fd3a2e4b2453" providerId="ADAL" clId="{4457FA57-250B-44AC-8655-05D46C5A3D8A}" dt="2023-06-04T13:19:19.257" v="7779" actId="164"/>
          <ac:spMkLst>
            <pc:docMk/>
            <pc:sldMk cId="3671419018" sldId="230717699"/>
            <ac:spMk id="71" creationId="{64E4528F-86E6-4BC5-8055-99A1DC038C64}"/>
          </ac:spMkLst>
        </pc:spChg>
        <pc:spChg chg="add mod">
          <ac:chgData name="Manal El Bakkouri" userId="8b130982-2e3f-4164-b881-fd3a2e4b2453" providerId="ADAL" clId="{4457FA57-250B-44AC-8655-05D46C5A3D8A}" dt="2023-06-04T13:19:19.257" v="7779" actId="164"/>
          <ac:spMkLst>
            <pc:docMk/>
            <pc:sldMk cId="3671419018" sldId="230717699"/>
            <ac:spMk id="72" creationId="{F1A18489-9BB9-48F7-B86A-41D2E20E4490}"/>
          </ac:spMkLst>
        </pc:spChg>
        <pc:spChg chg="add mod">
          <ac:chgData name="Manal El Bakkouri" userId="8b130982-2e3f-4164-b881-fd3a2e4b2453" providerId="ADAL" clId="{4457FA57-250B-44AC-8655-05D46C5A3D8A}" dt="2023-06-04T13:19:19.257" v="7779" actId="164"/>
          <ac:spMkLst>
            <pc:docMk/>
            <pc:sldMk cId="3671419018" sldId="230717699"/>
            <ac:spMk id="73" creationId="{3DFB4113-24C8-4AE1-B0B2-0AE2FFC71E24}"/>
          </ac:spMkLst>
        </pc:spChg>
        <pc:spChg chg="add mod">
          <ac:chgData name="Manal El Bakkouri" userId="8b130982-2e3f-4164-b881-fd3a2e4b2453" providerId="ADAL" clId="{4457FA57-250B-44AC-8655-05D46C5A3D8A}" dt="2023-06-04T13:19:19.257" v="7779" actId="164"/>
          <ac:spMkLst>
            <pc:docMk/>
            <pc:sldMk cId="3671419018" sldId="230717699"/>
            <ac:spMk id="74" creationId="{A3539317-80E8-4B63-A67A-58A1DFD37FEB}"/>
          </ac:spMkLst>
        </pc:spChg>
        <pc:spChg chg="add mod">
          <ac:chgData name="Manal El Bakkouri" userId="8b130982-2e3f-4164-b881-fd3a2e4b2453" providerId="ADAL" clId="{4457FA57-250B-44AC-8655-05D46C5A3D8A}" dt="2023-06-04T13:19:19.257" v="7779" actId="164"/>
          <ac:spMkLst>
            <pc:docMk/>
            <pc:sldMk cId="3671419018" sldId="230717699"/>
            <ac:spMk id="75" creationId="{DFA5C3F2-E831-4525-BFDD-5A10555C9A91}"/>
          </ac:spMkLst>
        </pc:spChg>
        <pc:spChg chg="add mod">
          <ac:chgData name="Manal El Bakkouri" userId="8b130982-2e3f-4164-b881-fd3a2e4b2453" providerId="ADAL" clId="{4457FA57-250B-44AC-8655-05D46C5A3D8A}" dt="2023-06-04T13:19:19.257" v="7779" actId="164"/>
          <ac:spMkLst>
            <pc:docMk/>
            <pc:sldMk cId="3671419018" sldId="230717699"/>
            <ac:spMk id="76" creationId="{DB2B5156-256E-406F-ABDE-AD95A9BBCC13}"/>
          </ac:spMkLst>
        </pc:spChg>
        <pc:spChg chg="add mod">
          <ac:chgData name="Manal El Bakkouri" userId="8b130982-2e3f-4164-b881-fd3a2e4b2453" providerId="ADAL" clId="{4457FA57-250B-44AC-8655-05D46C5A3D8A}" dt="2023-06-04T13:19:19.257" v="7779" actId="164"/>
          <ac:spMkLst>
            <pc:docMk/>
            <pc:sldMk cId="3671419018" sldId="230717699"/>
            <ac:spMk id="77" creationId="{A95CCCE6-58CC-43EA-9952-C7CDF96235BF}"/>
          </ac:spMkLst>
        </pc:spChg>
        <pc:spChg chg="add mod">
          <ac:chgData name="Manal El Bakkouri" userId="8b130982-2e3f-4164-b881-fd3a2e4b2453" providerId="ADAL" clId="{4457FA57-250B-44AC-8655-05D46C5A3D8A}" dt="2023-06-04T13:19:19.257" v="7779" actId="164"/>
          <ac:spMkLst>
            <pc:docMk/>
            <pc:sldMk cId="3671419018" sldId="230717699"/>
            <ac:spMk id="78" creationId="{BBE6F850-364D-4CD7-B331-5375D0271F9F}"/>
          </ac:spMkLst>
        </pc:spChg>
        <pc:spChg chg="add mod">
          <ac:chgData name="Manal El Bakkouri" userId="8b130982-2e3f-4164-b881-fd3a2e4b2453" providerId="ADAL" clId="{4457FA57-250B-44AC-8655-05D46C5A3D8A}" dt="2023-06-04T13:19:19.257" v="7779" actId="164"/>
          <ac:spMkLst>
            <pc:docMk/>
            <pc:sldMk cId="3671419018" sldId="230717699"/>
            <ac:spMk id="79" creationId="{6C081954-AD5D-42F0-A244-AA8A9F3F860F}"/>
          </ac:spMkLst>
        </pc:spChg>
        <pc:spChg chg="add mod">
          <ac:chgData name="Manal El Bakkouri" userId="8b130982-2e3f-4164-b881-fd3a2e4b2453" providerId="ADAL" clId="{4457FA57-250B-44AC-8655-05D46C5A3D8A}" dt="2023-06-04T13:19:19.257" v="7779" actId="164"/>
          <ac:spMkLst>
            <pc:docMk/>
            <pc:sldMk cId="3671419018" sldId="230717699"/>
            <ac:spMk id="80" creationId="{5CDB6339-5B17-4718-AE5F-D587B84571FC}"/>
          </ac:spMkLst>
        </pc:spChg>
        <pc:spChg chg="add mod">
          <ac:chgData name="Manal El Bakkouri" userId="8b130982-2e3f-4164-b881-fd3a2e4b2453" providerId="ADAL" clId="{4457FA57-250B-44AC-8655-05D46C5A3D8A}" dt="2023-06-04T13:19:19.257" v="7779" actId="164"/>
          <ac:spMkLst>
            <pc:docMk/>
            <pc:sldMk cId="3671419018" sldId="230717699"/>
            <ac:spMk id="81" creationId="{3B1B8084-8FAA-4BD1-9D6D-6A95AD47E4CF}"/>
          </ac:spMkLst>
        </pc:spChg>
        <pc:spChg chg="add mod">
          <ac:chgData name="Manal El Bakkouri" userId="8b130982-2e3f-4164-b881-fd3a2e4b2453" providerId="ADAL" clId="{4457FA57-250B-44AC-8655-05D46C5A3D8A}" dt="2023-06-04T13:19:19.257" v="7779" actId="164"/>
          <ac:spMkLst>
            <pc:docMk/>
            <pc:sldMk cId="3671419018" sldId="230717699"/>
            <ac:spMk id="82" creationId="{68433966-0462-4DBF-AA36-886D123BD380}"/>
          </ac:spMkLst>
        </pc:spChg>
        <pc:spChg chg="add mod">
          <ac:chgData name="Manal El Bakkouri" userId="8b130982-2e3f-4164-b881-fd3a2e4b2453" providerId="ADAL" clId="{4457FA57-250B-44AC-8655-05D46C5A3D8A}" dt="2023-06-04T13:19:19.257" v="7779" actId="164"/>
          <ac:spMkLst>
            <pc:docMk/>
            <pc:sldMk cId="3671419018" sldId="230717699"/>
            <ac:spMk id="83" creationId="{F69D1407-0931-4CED-BFFB-7630EF303698}"/>
          </ac:spMkLst>
        </pc:spChg>
        <pc:spChg chg="mod">
          <ac:chgData name="Manal El Bakkouri" userId="8b130982-2e3f-4164-b881-fd3a2e4b2453" providerId="ADAL" clId="{4457FA57-250B-44AC-8655-05D46C5A3D8A}" dt="2023-06-04T13:19:03.216" v="7775"/>
          <ac:spMkLst>
            <pc:docMk/>
            <pc:sldMk cId="3671419018" sldId="230717699"/>
            <ac:spMk id="85" creationId="{0CB6B4A1-0E44-494B-AC11-F3813B63BB99}"/>
          </ac:spMkLst>
        </pc:spChg>
        <pc:spChg chg="mod">
          <ac:chgData name="Manal El Bakkouri" userId="8b130982-2e3f-4164-b881-fd3a2e4b2453" providerId="ADAL" clId="{4457FA57-250B-44AC-8655-05D46C5A3D8A}" dt="2023-06-04T13:19:03.216" v="7775"/>
          <ac:spMkLst>
            <pc:docMk/>
            <pc:sldMk cId="3671419018" sldId="230717699"/>
            <ac:spMk id="86" creationId="{E118514E-6BB3-4206-8F1C-0F9FEAA368C7}"/>
          </ac:spMkLst>
        </pc:spChg>
        <pc:spChg chg="mod">
          <ac:chgData name="Manal El Bakkouri" userId="8b130982-2e3f-4164-b881-fd3a2e4b2453" providerId="ADAL" clId="{4457FA57-250B-44AC-8655-05D46C5A3D8A}" dt="2023-06-04T13:19:03.216" v="7775"/>
          <ac:spMkLst>
            <pc:docMk/>
            <pc:sldMk cId="3671419018" sldId="230717699"/>
            <ac:spMk id="87" creationId="{0C683E03-CA3A-41E8-8581-FF266FEFE1B3}"/>
          </ac:spMkLst>
        </pc:spChg>
        <pc:spChg chg="mod">
          <ac:chgData name="Manal El Bakkouri" userId="8b130982-2e3f-4164-b881-fd3a2e4b2453" providerId="ADAL" clId="{4457FA57-250B-44AC-8655-05D46C5A3D8A}" dt="2023-06-04T13:19:03.216" v="7775"/>
          <ac:spMkLst>
            <pc:docMk/>
            <pc:sldMk cId="3671419018" sldId="230717699"/>
            <ac:spMk id="88" creationId="{F3FE2D44-999F-48C6-BA8A-52E659983CC1}"/>
          </ac:spMkLst>
        </pc:spChg>
        <pc:spChg chg="mod">
          <ac:chgData name="Manal El Bakkouri" userId="8b130982-2e3f-4164-b881-fd3a2e4b2453" providerId="ADAL" clId="{4457FA57-250B-44AC-8655-05D46C5A3D8A}" dt="2023-06-04T13:19:03.216" v="7775"/>
          <ac:spMkLst>
            <pc:docMk/>
            <pc:sldMk cId="3671419018" sldId="230717699"/>
            <ac:spMk id="89" creationId="{D88E89D3-892D-4D9B-9B84-0FD2CF77BA09}"/>
          </ac:spMkLst>
        </pc:spChg>
        <pc:spChg chg="mod">
          <ac:chgData name="Manal El Bakkouri" userId="8b130982-2e3f-4164-b881-fd3a2e4b2453" providerId="ADAL" clId="{4457FA57-250B-44AC-8655-05D46C5A3D8A}" dt="2023-06-04T13:19:03.216" v="7775"/>
          <ac:spMkLst>
            <pc:docMk/>
            <pc:sldMk cId="3671419018" sldId="230717699"/>
            <ac:spMk id="90" creationId="{E99C51FE-B2AE-4149-83BB-805C5E209CD2}"/>
          </ac:spMkLst>
        </pc:spChg>
        <pc:spChg chg="add mod">
          <ac:chgData name="Manal El Bakkouri" userId="8b130982-2e3f-4164-b881-fd3a2e4b2453" providerId="ADAL" clId="{4457FA57-250B-44AC-8655-05D46C5A3D8A}" dt="2023-06-04T13:19:19.257" v="7779" actId="164"/>
          <ac:spMkLst>
            <pc:docMk/>
            <pc:sldMk cId="3671419018" sldId="230717699"/>
            <ac:spMk id="91" creationId="{3D1F9994-BBE8-418C-97BB-13F16D26DF23}"/>
          </ac:spMkLst>
        </pc:spChg>
        <pc:spChg chg="add mod">
          <ac:chgData name="Manal El Bakkouri" userId="8b130982-2e3f-4164-b881-fd3a2e4b2453" providerId="ADAL" clId="{4457FA57-250B-44AC-8655-05D46C5A3D8A}" dt="2023-06-04T13:19:19.257" v="7779" actId="164"/>
          <ac:spMkLst>
            <pc:docMk/>
            <pc:sldMk cId="3671419018" sldId="230717699"/>
            <ac:spMk id="92" creationId="{F27A8264-6863-4313-A7DC-7672FDE533FF}"/>
          </ac:spMkLst>
        </pc:spChg>
        <pc:spChg chg="add mod">
          <ac:chgData name="Manal El Bakkouri" userId="8b130982-2e3f-4164-b881-fd3a2e4b2453" providerId="ADAL" clId="{4457FA57-250B-44AC-8655-05D46C5A3D8A}" dt="2023-06-04T13:19:19.257" v="7779" actId="164"/>
          <ac:spMkLst>
            <pc:docMk/>
            <pc:sldMk cId="3671419018" sldId="230717699"/>
            <ac:spMk id="93" creationId="{3FB2995D-7965-46A3-8108-6186C6965007}"/>
          </ac:spMkLst>
        </pc:spChg>
        <pc:grpChg chg="add mod">
          <ac:chgData name="Manal El Bakkouri" userId="8b130982-2e3f-4164-b881-fd3a2e4b2453" providerId="ADAL" clId="{4457FA57-250B-44AC-8655-05D46C5A3D8A}" dt="2023-06-04T13:19:19.257" v="7779" actId="164"/>
          <ac:grpSpMkLst>
            <pc:docMk/>
            <pc:sldMk cId="3671419018" sldId="230717699"/>
            <ac:grpSpMk id="7" creationId="{28784D95-8282-4018-A9B2-A9031173B928}"/>
          </ac:grpSpMkLst>
        </pc:grpChg>
        <pc:grpChg chg="mod">
          <ac:chgData name="Manal El Bakkouri" userId="8b130982-2e3f-4164-b881-fd3a2e4b2453" providerId="ADAL" clId="{4457FA57-250B-44AC-8655-05D46C5A3D8A}" dt="2023-06-04T13:19:03.216" v="7775"/>
          <ac:grpSpMkLst>
            <pc:docMk/>
            <pc:sldMk cId="3671419018" sldId="230717699"/>
            <ac:grpSpMk id="8" creationId="{68AD5AFD-6005-4E4D-A58E-417A6221F523}"/>
          </ac:grpSpMkLst>
        </pc:grpChg>
        <pc:grpChg chg="mod">
          <ac:chgData name="Manal El Bakkouri" userId="8b130982-2e3f-4164-b881-fd3a2e4b2453" providerId="ADAL" clId="{4457FA57-250B-44AC-8655-05D46C5A3D8A}" dt="2023-06-04T13:19:03.216" v="7775"/>
          <ac:grpSpMkLst>
            <pc:docMk/>
            <pc:sldMk cId="3671419018" sldId="230717699"/>
            <ac:grpSpMk id="9" creationId="{BBB450D7-8AF3-457F-8812-97B51B1D23F7}"/>
          </ac:grpSpMkLst>
        </pc:grpChg>
        <pc:grpChg chg="mod">
          <ac:chgData name="Manal El Bakkouri" userId="8b130982-2e3f-4164-b881-fd3a2e4b2453" providerId="ADAL" clId="{4457FA57-250B-44AC-8655-05D46C5A3D8A}" dt="2023-06-04T13:19:03.216" v="7775"/>
          <ac:grpSpMkLst>
            <pc:docMk/>
            <pc:sldMk cId="3671419018" sldId="230717699"/>
            <ac:grpSpMk id="10" creationId="{79A47C4E-D0F2-4637-AA16-5D3C88D5A3B6}"/>
          </ac:grpSpMkLst>
        </pc:grpChg>
        <pc:grpChg chg="mod">
          <ac:chgData name="Manal El Bakkouri" userId="8b130982-2e3f-4164-b881-fd3a2e4b2453" providerId="ADAL" clId="{4457FA57-250B-44AC-8655-05D46C5A3D8A}" dt="2023-06-04T13:19:03.216" v="7775"/>
          <ac:grpSpMkLst>
            <pc:docMk/>
            <pc:sldMk cId="3671419018" sldId="230717699"/>
            <ac:grpSpMk id="11" creationId="{769776F4-3101-4043-9719-EEE83DD22FBB}"/>
          </ac:grpSpMkLst>
        </pc:grpChg>
        <pc:grpChg chg="mod">
          <ac:chgData name="Manal El Bakkouri" userId="8b130982-2e3f-4164-b881-fd3a2e4b2453" providerId="ADAL" clId="{4457FA57-250B-44AC-8655-05D46C5A3D8A}" dt="2023-06-04T13:19:03.216" v="7775"/>
          <ac:grpSpMkLst>
            <pc:docMk/>
            <pc:sldMk cId="3671419018" sldId="230717699"/>
            <ac:grpSpMk id="12" creationId="{8297D0C6-DC63-4684-91B1-D0D18CFCC7CE}"/>
          </ac:grpSpMkLst>
        </pc:grpChg>
        <pc:grpChg chg="mod">
          <ac:chgData name="Manal El Bakkouri" userId="8b130982-2e3f-4164-b881-fd3a2e4b2453" providerId="ADAL" clId="{4457FA57-250B-44AC-8655-05D46C5A3D8A}" dt="2023-06-04T13:19:03.216" v="7775"/>
          <ac:grpSpMkLst>
            <pc:docMk/>
            <pc:sldMk cId="3671419018" sldId="230717699"/>
            <ac:grpSpMk id="13" creationId="{5ABEFE14-EA05-4921-B9FD-0DE6367763B3}"/>
          </ac:grpSpMkLst>
        </pc:grpChg>
        <pc:grpChg chg="mod">
          <ac:chgData name="Manal El Bakkouri" userId="8b130982-2e3f-4164-b881-fd3a2e4b2453" providerId="ADAL" clId="{4457FA57-250B-44AC-8655-05D46C5A3D8A}" dt="2023-06-04T13:19:03.216" v="7775"/>
          <ac:grpSpMkLst>
            <pc:docMk/>
            <pc:sldMk cId="3671419018" sldId="230717699"/>
            <ac:grpSpMk id="14" creationId="{DEB3C889-5820-4A21-959A-7581CB885D1B}"/>
          </ac:grpSpMkLst>
        </pc:grpChg>
        <pc:grpChg chg="mod">
          <ac:chgData name="Manal El Bakkouri" userId="8b130982-2e3f-4164-b881-fd3a2e4b2453" providerId="ADAL" clId="{4457FA57-250B-44AC-8655-05D46C5A3D8A}" dt="2023-06-04T13:19:03.216" v="7775"/>
          <ac:grpSpMkLst>
            <pc:docMk/>
            <pc:sldMk cId="3671419018" sldId="230717699"/>
            <ac:grpSpMk id="15" creationId="{AEBC104D-9174-4361-9FD2-B32738C14E8C}"/>
          </ac:grpSpMkLst>
        </pc:grpChg>
        <pc:grpChg chg="mod">
          <ac:chgData name="Manal El Bakkouri" userId="8b130982-2e3f-4164-b881-fd3a2e4b2453" providerId="ADAL" clId="{4457FA57-250B-44AC-8655-05D46C5A3D8A}" dt="2023-06-04T13:19:03.216" v="7775"/>
          <ac:grpSpMkLst>
            <pc:docMk/>
            <pc:sldMk cId="3671419018" sldId="230717699"/>
            <ac:grpSpMk id="32" creationId="{5126F6F4-7120-472E-8B24-E3B4257FE037}"/>
          </ac:grpSpMkLst>
        </pc:grpChg>
        <pc:grpChg chg="mod">
          <ac:chgData name="Manal El Bakkouri" userId="8b130982-2e3f-4164-b881-fd3a2e4b2453" providerId="ADAL" clId="{4457FA57-250B-44AC-8655-05D46C5A3D8A}" dt="2023-06-04T13:19:03.216" v="7775"/>
          <ac:grpSpMkLst>
            <pc:docMk/>
            <pc:sldMk cId="3671419018" sldId="230717699"/>
            <ac:grpSpMk id="34" creationId="{DA6B8666-FC61-445F-A82A-1D4E490A97EF}"/>
          </ac:grpSpMkLst>
        </pc:grpChg>
        <pc:grpChg chg="mod">
          <ac:chgData name="Manal El Bakkouri" userId="8b130982-2e3f-4164-b881-fd3a2e4b2453" providerId="ADAL" clId="{4457FA57-250B-44AC-8655-05D46C5A3D8A}" dt="2023-06-04T13:19:03.216" v="7775"/>
          <ac:grpSpMkLst>
            <pc:docMk/>
            <pc:sldMk cId="3671419018" sldId="230717699"/>
            <ac:grpSpMk id="35" creationId="{397B382D-F02C-485C-A83B-A3E0902D516D}"/>
          </ac:grpSpMkLst>
        </pc:grpChg>
        <pc:grpChg chg="mod">
          <ac:chgData name="Manal El Bakkouri" userId="8b130982-2e3f-4164-b881-fd3a2e4b2453" providerId="ADAL" clId="{4457FA57-250B-44AC-8655-05D46C5A3D8A}" dt="2023-06-04T13:19:03.216" v="7775"/>
          <ac:grpSpMkLst>
            <pc:docMk/>
            <pc:sldMk cId="3671419018" sldId="230717699"/>
            <ac:grpSpMk id="36" creationId="{9556FC9A-98E6-4181-A4B9-12C3E8AE8626}"/>
          </ac:grpSpMkLst>
        </pc:grpChg>
        <pc:grpChg chg="mod">
          <ac:chgData name="Manal El Bakkouri" userId="8b130982-2e3f-4164-b881-fd3a2e4b2453" providerId="ADAL" clId="{4457FA57-250B-44AC-8655-05D46C5A3D8A}" dt="2023-06-04T13:19:03.216" v="7775"/>
          <ac:grpSpMkLst>
            <pc:docMk/>
            <pc:sldMk cId="3671419018" sldId="230717699"/>
            <ac:grpSpMk id="48" creationId="{5BC01F1C-77E9-447F-A7BC-BAAB9B61EFFD}"/>
          </ac:grpSpMkLst>
        </pc:grpChg>
        <pc:grpChg chg="mod">
          <ac:chgData name="Manal El Bakkouri" userId="8b130982-2e3f-4164-b881-fd3a2e4b2453" providerId="ADAL" clId="{4457FA57-250B-44AC-8655-05D46C5A3D8A}" dt="2023-06-04T13:19:03.216" v="7775"/>
          <ac:grpSpMkLst>
            <pc:docMk/>
            <pc:sldMk cId="3671419018" sldId="230717699"/>
            <ac:grpSpMk id="49" creationId="{4DBB0E12-6465-41D6-AF25-7D8625EADA06}"/>
          </ac:grpSpMkLst>
        </pc:grpChg>
        <pc:grpChg chg="mod">
          <ac:chgData name="Manal El Bakkouri" userId="8b130982-2e3f-4164-b881-fd3a2e4b2453" providerId="ADAL" clId="{4457FA57-250B-44AC-8655-05D46C5A3D8A}" dt="2023-06-04T13:19:03.216" v="7775"/>
          <ac:grpSpMkLst>
            <pc:docMk/>
            <pc:sldMk cId="3671419018" sldId="230717699"/>
            <ac:grpSpMk id="50" creationId="{917F1B4E-A934-4385-B776-D4C218374D64}"/>
          </ac:grpSpMkLst>
        </pc:grpChg>
        <pc:grpChg chg="mod">
          <ac:chgData name="Manal El Bakkouri" userId="8b130982-2e3f-4164-b881-fd3a2e4b2453" providerId="ADAL" clId="{4457FA57-250B-44AC-8655-05D46C5A3D8A}" dt="2023-06-04T13:19:03.216" v="7775"/>
          <ac:grpSpMkLst>
            <pc:docMk/>
            <pc:sldMk cId="3671419018" sldId="230717699"/>
            <ac:grpSpMk id="51" creationId="{56D7B351-5BBD-4E26-A7AE-F109FAE0A598}"/>
          </ac:grpSpMkLst>
        </pc:grpChg>
        <pc:grpChg chg="mod">
          <ac:chgData name="Manal El Bakkouri" userId="8b130982-2e3f-4164-b881-fd3a2e4b2453" providerId="ADAL" clId="{4457FA57-250B-44AC-8655-05D46C5A3D8A}" dt="2023-06-04T13:19:03.216" v="7775"/>
          <ac:grpSpMkLst>
            <pc:docMk/>
            <pc:sldMk cId="3671419018" sldId="230717699"/>
            <ac:grpSpMk id="52" creationId="{5CF033F0-07C4-41CA-9B2B-E73C9A61AA17}"/>
          </ac:grpSpMkLst>
        </pc:grpChg>
        <pc:grpChg chg="add mod">
          <ac:chgData name="Manal El Bakkouri" userId="8b130982-2e3f-4164-b881-fd3a2e4b2453" providerId="ADAL" clId="{4457FA57-250B-44AC-8655-05D46C5A3D8A}" dt="2023-06-04T13:19:19.257" v="7779" actId="164"/>
          <ac:grpSpMkLst>
            <pc:docMk/>
            <pc:sldMk cId="3671419018" sldId="230717699"/>
            <ac:grpSpMk id="84" creationId="{0B5138B2-CA64-41E0-9BDA-1B892C17AD80}"/>
          </ac:grpSpMkLst>
        </pc:grpChg>
        <pc:grpChg chg="add mod">
          <ac:chgData name="Manal El Bakkouri" userId="8b130982-2e3f-4164-b881-fd3a2e4b2453" providerId="ADAL" clId="{4457FA57-250B-44AC-8655-05D46C5A3D8A}" dt="2023-06-04T13:20:31.094" v="7790" actId="14100"/>
          <ac:grpSpMkLst>
            <pc:docMk/>
            <pc:sldMk cId="3671419018" sldId="230717699"/>
            <ac:grpSpMk id="94" creationId="{D1A5FB22-7844-4225-947A-3F6A4242C7EB}"/>
          </ac:grpSpMkLst>
        </pc:grpChg>
        <pc:cxnChg chg="mod">
          <ac:chgData name="Manal El Bakkouri" userId="8b130982-2e3f-4164-b881-fd3a2e4b2453" providerId="ADAL" clId="{4457FA57-250B-44AC-8655-05D46C5A3D8A}" dt="2023-06-04T13:19:03.216" v="7775"/>
          <ac:cxnSpMkLst>
            <pc:docMk/>
            <pc:sldMk cId="3671419018" sldId="230717699"/>
            <ac:cxnSpMk id="16" creationId="{7DCEF695-E6EC-4F1D-BB52-65B96213D1C2}"/>
          </ac:cxnSpMkLst>
        </pc:cxnChg>
        <pc:cxnChg chg="mod">
          <ac:chgData name="Manal El Bakkouri" userId="8b130982-2e3f-4164-b881-fd3a2e4b2453" providerId="ADAL" clId="{4457FA57-250B-44AC-8655-05D46C5A3D8A}" dt="2023-06-04T13:19:03.216" v="7775"/>
          <ac:cxnSpMkLst>
            <pc:docMk/>
            <pc:sldMk cId="3671419018" sldId="230717699"/>
            <ac:cxnSpMk id="17" creationId="{236B113F-C7D9-49A7-AEC3-EAC71148C0FD}"/>
          </ac:cxnSpMkLst>
        </pc:cxnChg>
        <pc:cxnChg chg="mod">
          <ac:chgData name="Manal El Bakkouri" userId="8b130982-2e3f-4164-b881-fd3a2e4b2453" providerId="ADAL" clId="{4457FA57-250B-44AC-8655-05D46C5A3D8A}" dt="2023-06-04T13:19:03.216" v="7775"/>
          <ac:cxnSpMkLst>
            <pc:docMk/>
            <pc:sldMk cId="3671419018" sldId="230717699"/>
            <ac:cxnSpMk id="18" creationId="{21DF7BF0-4E91-40EB-9203-712E55B9D3E7}"/>
          </ac:cxnSpMkLst>
        </pc:cxnChg>
        <pc:cxnChg chg="mod">
          <ac:chgData name="Manal El Bakkouri" userId="8b130982-2e3f-4164-b881-fd3a2e4b2453" providerId="ADAL" clId="{4457FA57-250B-44AC-8655-05D46C5A3D8A}" dt="2023-06-04T13:19:03.216" v="7775"/>
          <ac:cxnSpMkLst>
            <pc:docMk/>
            <pc:sldMk cId="3671419018" sldId="230717699"/>
            <ac:cxnSpMk id="19" creationId="{440557C3-F050-4A89-BCA3-2229B6C80C86}"/>
          </ac:cxnSpMkLst>
        </pc:cxnChg>
        <pc:cxnChg chg="mod">
          <ac:chgData name="Manal El Bakkouri" userId="8b130982-2e3f-4164-b881-fd3a2e4b2453" providerId="ADAL" clId="{4457FA57-250B-44AC-8655-05D46C5A3D8A}" dt="2023-06-04T13:19:03.216" v="7775"/>
          <ac:cxnSpMkLst>
            <pc:docMk/>
            <pc:sldMk cId="3671419018" sldId="230717699"/>
            <ac:cxnSpMk id="20" creationId="{ABEA30A7-97AF-465A-BEF1-CB0117A3F240}"/>
          </ac:cxnSpMkLst>
        </pc:cxnChg>
        <pc:cxnChg chg="mod">
          <ac:chgData name="Manal El Bakkouri" userId="8b130982-2e3f-4164-b881-fd3a2e4b2453" providerId="ADAL" clId="{4457FA57-250B-44AC-8655-05D46C5A3D8A}" dt="2023-06-04T13:19:03.216" v="7775"/>
          <ac:cxnSpMkLst>
            <pc:docMk/>
            <pc:sldMk cId="3671419018" sldId="230717699"/>
            <ac:cxnSpMk id="21" creationId="{FD652EED-9991-42E8-A371-8005234789BF}"/>
          </ac:cxnSpMkLst>
        </pc:cxnChg>
        <pc:cxnChg chg="mod">
          <ac:chgData name="Manal El Bakkouri" userId="8b130982-2e3f-4164-b881-fd3a2e4b2453" providerId="ADAL" clId="{4457FA57-250B-44AC-8655-05D46C5A3D8A}" dt="2023-06-04T13:19:03.216" v="7775"/>
          <ac:cxnSpMkLst>
            <pc:docMk/>
            <pc:sldMk cId="3671419018" sldId="230717699"/>
            <ac:cxnSpMk id="22" creationId="{244C4F53-DA2B-4CD2-86A9-B9CE03623C7C}"/>
          </ac:cxnSpMkLst>
        </pc:cxnChg>
        <pc:cxnChg chg="mod">
          <ac:chgData name="Manal El Bakkouri" userId="8b130982-2e3f-4164-b881-fd3a2e4b2453" providerId="ADAL" clId="{4457FA57-250B-44AC-8655-05D46C5A3D8A}" dt="2023-06-04T13:19:03.216" v="7775"/>
          <ac:cxnSpMkLst>
            <pc:docMk/>
            <pc:sldMk cId="3671419018" sldId="230717699"/>
            <ac:cxnSpMk id="23" creationId="{1DBB1C16-867B-48E7-BC17-1051BCB2BBF9}"/>
          </ac:cxnSpMkLst>
        </pc:cxnChg>
        <pc:cxnChg chg="mod">
          <ac:chgData name="Manal El Bakkouri" userId="8b130982-2e3f-4164-b881-fd3a2e4b2453" providerId="ADAL" clId="{4457FA57-250B-44AC-8655-05D46C5A3D8A}" dt="2023-06-04T13:19:03.216" v="7775"/>
          <ac:cxnSpMkLst>
            <pc:docMk/>
            <pc:sldMk cId="3671419018" sldId="230717699"/>
            <ac:cxnSpMk id="24" creationId="{DC0F9C82-7768-4AE2-9E51-EA59EDFFC9FD}"/>
          </ac:cxnSpMkLst>
        </pc:cxnChg>
        <pc:cxnChg chg="mod">
          <ac:chgData name="Manal El Bakkouri" userId="8b130982-2e3f-4164-b881-fd3a2e4b2453" providerId="ADAL" clId="{4457FA57-250B-44AC-8655-05D46C5A3D8A}" dt="2023-06-04T13:19:03.216" v="7775"/>
          <ac:cxnSpMkLst>
            <pc:docMk/>
            <pc:sldMk cId="3671419018" sldId="230717699"/>
            <ac:cxnSpMk id="25" creationId="{5D506D37-C4C1-43E1-98EA-28691286E660}"/>
          </ac:cxnSpMkLst>
        </pc:cxnChg>
        <pc:cxnChg chg="mod">
          <ac:chgData name="Manal El Bakkouri" userId="8b130982-2e3f-4164-b881-fd3a2e4b2453" providerId="ADAL" clId="{4457FA57-250B-44AC-8655-05D46C5A3D8A}" dt="2023-06-04T13:19:03.216" v="7775"/>
          <ac:cxnSpMkLst>
            <pc:docMk/>
            <pc:sldMk cId="3671419018" sldId="230717699"/>
            <ac:cxnSpMk id="26" creationId="{BA5F1A70-FE80-487B-9239-D860C00E7B2B}"/>
          </ac:cxnSpMkLst>
        </pc:cxnChg>
        <pc:cxnChg chg="mod">
          <ac:chgData name="Manal El Bakkouri" userId="8b130982-2e3f-4164-b881-fd3a2e4b2453" providerId="ADAL" clId="{4457FA57-250B-44AC-8655-05D46C5A3D8A}" dt="2023-06-04T13:19:03.216" v="7775"/>
          <ac:cxnSpMkLst>
            <pc:docMk/>
            <pc:sldMk cId="3671419018" sldId="230717699"/>
            <ac:cxnSpMk id="27" creationId="{C2C61050-DABF-4001-BA45-9427FD3BFA6D}"/>
          </ac:cxnSpMkLst>
        </pc:cxnChg>
        <pc:cxnChg chg="mod">
          <ac:chgData name="Manal El Bakkouri" userId="8b130982-2e3f-4164-b881-fd3a2e4b2453" providerId="ADAL" clId="{4457FA57-250B-44AC-8655-05D46C5A3D8A}" dt="2023-06-04T13:19:03.216" v="7775"/>
          <ac:cxnSpMkLst>
            <pc:docMk/>
            <pc:sldMk cId="3671419018" sldId="230717699"/>
            <ac:cxnSpMk id="28" creationId="{38FE466D-9509-46E6-A2ED-27884A804D92}"/>
          </ac:cxnSpMkLst>
        </pc:cxnChg>
        <pc:cxnChg chg="mod">
          <ac:chgData name="Manal El Bakkouri" userId="8b130982-2e3f-4164-b881-fd3a2e4b2453" providerId="ADAL" clId="{4457FA57-250B-44AC-8655-05D46C5A3D8A}" dt="2023-06-04T13:19:03.216" v="7775"/>
          <ac:cxnSpMkLst>
            <pc:docMk/>
            <pc:sldMk cId="3671419018" sldId="230717699"/>
            <ac:cxnSpMk id="29" creationId="{CF5DFD1F-4046-4919-A15E-7278B7B8644A}"/>
          </ac:cxnSpMkLst>
        </pc:cxnChg>
        <pc:cxnChg chg="mod">
          <ac:chgData name="Manal El Bakkouri" userId="8b130982-2e3f-4164-b881-fd3a2e4b2453" providerId="ADAL" clId="{4457FA57-250B-44AC-8655-05D46C5A3D8A}" dt="2023-06-04T13:19:03.216" v="7775"/>
          <ac:cxnSpMkLst>
            <pc:docMk/>
            <pc:sldMk cId="3671419018" sldId="230717699"/>
            <ac:cxnSpMk id="30" creationId="{95291DE2-C81B-43EF-8217-4A44A735AF73}"/>
          </ac:cxnSpMkLst>
        </pc:cxnChg>
        <pc:cxnChg chg="mod">
          <ac:chgData name="Manal El Bakkouri" userId="8b130982-2e3f-4164-b881-fd3a2e4b2453" providerId="ADAL" clId="{4457FA57-250B-44AC-8655-05D46C5A3D8A}" dt="2023-06-04T13:19:03.216" v="7775"/>
          <ac:cxnSpMkLst>
            <pc:docMk/>
            <pc:sldMk cId="3671419018" sldId="230717699"/>
            <ac:cxnSpMk id="31" creationId="{121EEF84-0DAF-484C-8742-47C30F0A7C6B}"/>
          </ac:cxnSpMkLst>
        </pc:cxnChg>
        <pc:cxnChg chg="mod">
          <ac:chgData name="Manal El Bakkouri" userId="8b130982-2e3f-4164-b881-fd3a2e4b2453" providerId="ADAL" clId="{4457FA57-250B-44AC-8655-05D46C5A3D8A}" dt="2023-06-04T13:19:03.216" v="7775"/>
          <ac:cxnSpMkLst>
            <pc:docMk/>
            <pc:sldMk cId="3671419018" sldId="230717699"/>
            <ac:cxnSpMk id="33" creationId="{182BF482-F2DA-44B3-86F1-050BBC716135}"/>
          </ac:cxnSpMkLst>
        </pc:cxnChg>
        <pc:cxnChg chg="mod">
          <ac:chgData name="Manal El Bakkouri" userId="8b130982-2e3f-4164-b881-fd3a2e4b2453" providerId="ADAL" clId="{4457FA57-250B-44AC-8655-05D46C5A3D8A}" dt="2023-06-04T13:19:03.216" v="7775"/>
          <ac:cxnSpMkLst>
            <pc:docMk/>
            <pc:sldMk cId="3671419018" sldId="230717699"/>
            <ac:cxnSpMk id="37" creationId="{5DEBFD4B-7250-4437-A44D-89583274AA28}"/>
          </ac:cxnSpMkLst>
        </pc:cxnChg>
        <pc:cxnChg chg="mod">
          <ac:chgData name="Manal El Bakkouri" userId="8b130982-2e3f-4164-b881-fd3a2e4b2453" providerId="ADAL" clId="{4457FA57-250B-44AC-8655-05D46C5A3D8A}" dt="2023-06-04T13:19:03.216" v="7775"/>
          <ac:cxnSpMkLst>
            <pc:docMk/>
            <pc:sldMk cId="3671419018" sldId="230717699"/>
            <ac:cxnSpMk id="38" creationId="{670015E3-8ADB-4E0F-8351-C735E6E5BC33}"/>
          </ac:cxnSpMkLst>
        </pc:cxnChg>
        <pc:cxnChg chg="mod">
          <ac:chgData name="Manal El Bakkouri" userId="8b130982-2e3f-4164-b881-fd3a2e4b2453" providerId="ADAL" clId="{4457FA57-250B-44AC-8655-05D46C5A3D8A}" dt="2023-06-04T13:19:03.216" v="7775"/>
          <ac:cxnSpMkLst>
            <pc:docMk/>
            <pc:sldMk cId="3671419018" sldId="230717699"/>
            <ac:cxnSpMk id="39" creationId="{EC608E8F-EAC8-4828-8B0D-22F2DEC21D39}"/>
          </ac:cxnSpMkLst>
        </pc:cxnChg>
        <pc:cxnChg chg="mod">
          <ac:chgData name="Manal El Bakkouri" userId="8b130982-2e3f-4164-b881-fd3a2e4b2453" providerId="ADAL" clId="{4457FA57-250B-44AC-8655-05D46C5A3D8A}" dt="2023-06-04T13:19:03.216" v="7775"/>
          <ac:cxnSpMkLst>
            <pc:docMk/>
            <pc:sldMk cId="3671419018" sldId="230717699"/>
            <ac:cxnSpMk id="40" creationId="{0CEE94CE-71B0-4787-99AD-D3E28B13A2AA}"/>
          </ac:cxnSpMkLst>
        </pc:cxnChg>
        <pc:cxnChg chg="mod">
          <ac:chgData name="Manal El Bakkouri" userId="8b130982-2e3f-4164-b881-fd3a2e4b2453" providerId="ADAL" clId="{4457FA57-250B-44AC-8655-05D46C5A3D8A}" dt="2023-06-04T13:19:03.216" v="7775"/>
          <ac:cxnSpMkLst>
            <pc:docMk/>
            <pc:sldMk cId="3671419018" sldId="230717699"/>
            <ac:cxnSpMk id="41" creationId="{E91FCBDB-DDFE-4445-BA64-5C917C66231A}"/>
          </ac:cxnSpMkLst>
        </pc:cxnChg>
        <pc:cxnChg chg="mod">
          <ac:chgData name="Manal El Bakkouri" userId="8b130982-2e3f-4164-b881-fd3a2e4b2453" providerId="ADAL" clId="{4457FA57-250B-44AC-8655-05D46C5A3D8A}" dt="2023-06-04T13:19:03.216" v="7775"/>
          <ac:cxnSpMkLst>
            <pc:docMk/>
            <pc:sldMk cId="3671419018" sldId="230717699"/>
            <ac:cxnSpMk id="42" creationId="{4E10C6E8-DC7E-45C5-9F0C-4597B38C6649}"/>
          </ac:cxnSpMkLst>
        </pc:cxnChg>
        <pc:cxnChg chg="mod">
          <ac:chgData name="Manal El Bakkouri" userId="8b130982-2e3f-4164-b881-fd3a2e4b2453" providerId="ADAL" clId="{4457FA57-250B-44AC-8655-05D46C5A3D8A}" dt="2023-06-04T13:19:03.216" v="7775"/>
          <ac:cxnSpMkLst>
            <pc:docMk/>
            <pc:sldMk cId="3671419018" sldId="230717699"/>
            <ac:cxnSpMk id="43" creationId="{6A6564E3-CCE2-48A6-9FC6-E0C3FE51292D}"/>
          </ac:cxnSpMkLst>
        </pc:cxnChg>
        <pc:cxnChg chg="mod">
          <ac:chgData name="Manal El Bakkouri" userId="8b130982-2e3f-4164-b881-fd3a2e4b2453" providerId="ADAL" clId="{4457FA57-250B-44AC-8655-05D46C5A3D8A}" dt="2023-06-04T13:19:03.216" v="7775"/>
          <ac:cxnSpMkLst>
            <pc:docMk/>
            <pc:sldMk cId="3671419018" sldId="230717699"/>
            <ac:cxnSpMk id="44" creationId="{21EDDECD-09FA-4F57-8E7E-3E8848865829}"/>
          </ac:cxnSpMkLst>
        </pc:cxnChg>
        <pc:cxnChg chg="mod">
          <ac:chgData name="Manal El Bakkouri" userId="8b130982-2e3f-4164-b881-fd3a2e4b2453" providerId="ADAL" clId="{4457FA57-250B-44AC-8655-05D46C5A3D8A}" dt="2023-06-04T13:19:03.216" v="7775"/>
          <ac:cxnSpMkLst>
            <pc:docMk/>
            <pc:sldMk cId="3671419018" sldId="230717699"/>
            <ac:cxnSpMk id="45" creationId="{3BC9D3AD-F204-4C77-98B7-26C63E41922A}"/>
          </ac:cxnSpMkLst>
        </pc:cxnChg>
        <pc:cxnChg chg="mod">
          <ac:chgData name="Manal El Bakkouri" userId="8b130982-2e3f-4164-b881-fd3a2e4b2453" providerId="ADAL" clId="{4457FA57-250B-44AC-8655-05D46C5A3D8A}" dt="2023-06-04T13:19:03.216" v="7775"/>
          <ac:cxnSpMkLst>
            <pc:docMk/>
            <pc:sldMk cId="3671419018" sldId="230717699"/>
            <ac:cxnSpMk id="46" creationId="{D5E02F41-3720-4972-AD8D-8A06CC77D6EA}"/>
          </ac:cxnSpMkLst>
        </pc:cxnChg>
        <pc:cxnChg chg="mod">
          <ac:chgData name="Manal El Bakkouri" userId="8b130982-2e3f-4164-b881-fd3a2e4b2453" providerId="ADAL" clId="{4457FA57-250B-44AC-8655-05D46C5A3D8A}" dt="2023-06-04T13:19:03.216" v="7775"/>
          <ac:cxnSpMkLst>
            <pc:docMk/>
            <pc:sldMk cId="3671419018" sldId="230717699"/>
            <ac:cxnSpMk id="47" creationId="{70072F2B-BD2F-4AAF-80A7-A191D0B589CB}"/>
          </ac:cxnSpMkLst>
        </pc:cxnChg>
        <pc:cxnChg chg="mod">
          <ac:chgData name="Manal El Bakkouri" userId="8b130982-2e3f-4164-b881-fd3a2e4b2453" providerId="ADAL" clId="{4457FA57-250B-44AC-8655-05D46C5A3D8A}" dt="2023-06-04T13:19:03.216" v="7775"/>
          <ac:cxnSpMkLst>
            <pc:docMk/>
            <pc:sldMk cId="3671419018" sldId="230717699"/>
            <ac:cxnSpMk id="53" creationId="{9F10DE7A-461C-419C-A5FE-8954268D78FD}"/>
          </ac:cxnSpMkLst>
        </pc:cxnChg>
        <pc:cxnChg chg="mod">
          <ac:chgData name="Manal El Bakkouri" userId="8b130982-2e3f-4164-b881-fd3a2e4b2453" providerId="ADAL" clId="{4457FA57-250B-44AC-8655-05D46C5A3D8A}" dt="2023-06-04T13:19:03.216" v="7775"/>
          <ac:cxnSpMkLst>
            <pc:docMk/>
            <pc:sldMk cId="3671419018" sldId="230717699"/>
            <ac:cxnSpMk id="54" creationId="{2835F05A-E9DC-4FE6-82CB-983976FF6381}"/>
          </ac:cxnSpMkLst>
        </pc:cxnChg>
        <pc:cxnChg chg="mod">
          <ac:chgData name="Manal El Bakkouri" userId="8b130982-2e3f-4164-b881-fd3a2e4b2453" providerId="ADAL" clId="{4457FA57-250B-44AC-8655-05D46C5A3D8A}" dt="2023-06-04T13:19:03.216" v="7775"/>
          <ac:cxnSpMkLst>
            <pc:docMk/>
            <pc:sldMk cId="3671419018" sldId="230717699"/>
            <ac:cxnSpMk id="55" creationId="{552DE978-B50A-4D33-9242-08488DD13B05}"/>
          </ac:cxnSpMkLst>
        </pc:cxnChg>
        <pc:cxnChg chg="mod">
          <ac:chgData name="Manal El Bakkouri" userId="8b130982-2e3f-4164-b881-fd3a2e4b2453" providerId="ADAL" clId="{4457FA57-250B-44AC-8655-05D46C5A3D8A}" dt="2023-06-04T13:19:03.216" v="7775"/>
          <ac:cxnSpMkLst>
            <pc:docMk/>
            <pc:sldMk cId="3671419018" sldId="230717699"/>
            <ac:cxnSpMk id="56" creationId="{37D64645-9E1B-42D2-BA57-69EC36434BF2}"/>
          </ac:cxnSpMkLst>
        </pc:cxnChg>
        <pc:cxnChg chg="mod">
          <ac:chgData name="Manal El Bakkouri" userId="8b130982-2e3f-4164-b881-fd3a2e4b2453" providerId="ADAL" clId="{4457FA57-250B-44AC-8655-05D46C5A3D8A}" dt="2023-06-04T13:19:03.216" v="7775"/>
          <ac:cxnSpMkLst>
            <pc:docMk/>
            <pc:sldMk cId="3671419018" sldId="230717699"/>
            <ac:cxnSpMk id="57" creationId="{CCB6DE26-F7E8-4210-A4C7-8E6A26A086D3}"/>
          </ac:cxnSpMkLst>
        </pc:cxnChg>
        <pc:cxnChg chg="mod">
          <ac:chgData name="Manal El Bakkouri" userId="8b130982-2e3f-4164-b881-fd3a2e4b2453" providerId="ADAL" clId="{4457FA57-250B-44AC-8655-05D46C5A3D8A}" dt="2023-06-04T13:19:03.216" v="7775"/>
          <ac:cxnSpMkLst>
            <pc:docMk/>
            <pc:sldMk cId="3671419018" sldId="230717699"/>
            <ac:cxnSpMk id="58" creationId="{AA17EF63-521E-45C4-B9EA-A4293BEC22A7}"/>
          </ac:cxnSpMkLst>
        </pc:cxnChg>
        <pc:cxnChg chg="mod">
          <ac:chgData name="Manal El Bakkouri" userId="8b130982-2e3f-4164-b881-fd3a2e4b2453" providerId="ADAL" clId="{4457FA57-250B-44AC-8655-05D46C5A3D8A}" dt="2023-06-04T13:19:03.216" v="7775"/>
          <ac:cxnSpMkLst>
            <pc:docMk/>
            <pc:sldMk cId="3671419018" sldId="230717699"/>
            <ac:cxnSpMk id="59" creationId="{48AB685D-459D-44A3-90BD-83DF1BE4D244}"/>
          </ac:cxnSpMkLst>
        </pc:cxnChg>
        <pc:cxnChg chg="mod">
          <ac:chgData name="Manal El Bakkouri" userId="8b130982-2e3f-4164-b881-fd3a2e4b2453" providerId="ADAL" clId="{4457FA57-250B-44AC-8655-05D46C5A3D8A}" dt="2023-06-04T13:19:03.216" v="7775"/>
          <ac:cxnSpMkLst>
            <pc:docMk/>
            <pc:sldMk cId="3671419018" sldId="230717699"/>
            <ac:cxnSpMk id="60" creationId="{B50C2EFC-D1DD-4B77-810B-0BF1FA6E1B96}"/>
          </ac:cxnSpMkLst>
        </pc:cxnChg>
        <pc:cxnChg chg="mod">
          <ac:chgData name="Manal El Bakkouri" userId="8b130982-2e3f-4164-b881-fd3a2e4b2453" providerId="ADAL" clId="{4457FA57-250B-44AC-8655-05D46C5A3D8A}" dt="2023-06-04T13:19:03.216" v="7775"/>
          <ac:cxnSpMkLst>
            <pc:docMk/>
            <pc:sldMk cId="3671419018" sldId="230717699"/>
            <ac:cxnSpMk id="61" creationId="{E05930DD-2972-4261-911B-E854CFA14674}"/>
          </ac:cxnSpMkLst>
        </pc:cxnChg>
        <pc:cxnChg chg="mod">
          <ac:chgData name="Manal El Bakkouri" userId="8b130982-2e3f-4164-b881-fd3a2e4b2453" providerId="ADAL" clId="{4457FA57-250B-44AC-8655-05D46C5A3D8A}" dt="2023-06-04T13:19:03.216" v="7775"/>
          <ac:cxnSpMkLst>
            <pc:docMk/>
            <pc:sldMk cId="3671419018" sldId="230717699"/>
            <ac:cxnSpMk id="62" creationId="{34B3765D-5FE9-41F5-AD9F-E2E0477EE388}"/>
          </ac:cxnSpMkLst>
        </pc:cxnChg>
        <pc:cxnChg chg="mod">
          <ac:chgData name="Manal El Bakkouri" userId="8b130982-2e3f-4164-b881-fd3a2e4b2453" providerId="ADAL" clId="{4457FA57-250B-44AC-8655-05D46C5A3D8A}" dt="2023-06-04T13:19:03.216" v="7775"/>
          <ac:cxnSpMkLst>
            <pc:docMk/>
            <pc:sldMk cId="3671419018" sldId="230717699"/>
            <ac:cxnSpMk id="63" creationId="{AD3182AB-C8AA-4FF1-BBEA-1052CA594826}"/>
          </ac:cxnSpMkLst>
        </pc:cxnChg>
        <pc:cxnChg chg="mod">
          <ac:chgData name="Manal El Bakkouri" userId="8b130982-2e3f-4164-b881-fd3a2e4b2453" providerId="ADAL" clId="{4457FA57-250B-44AC-8655-05D46C5A3D8A}" dt="2023-06-04T13:19:03.216" v="7775"/>
          <ac:cxnSpMkLst>
            <pc:docMk/>
            <pc:sldMk cId="3671419018" sldId="230717699"/>
            <ac:cxnSpMk id="64" creationId="{A7317B49-F2BB-4C05-BD78-F08E570D6A0B}"/>
          </ac:cxnSpMkLst>
        </pc:cxnChg>
        <pc:cxnChg chg="mod">
          <ac:chgData name="Manal El Bakkouri" userId="8b130982-2e3f-4164-b881-fd3a2e4b2453" providerId="ADAL" clId="{4457FA57-250B-44AC-8655-05D46C5A3D8A}" dt="2023-06-04T13:19:03.216" v="7775"/>
          <ac:cxnSpMkLst>
            <pc:docMk/>
            <pc:sldMk cId="3671419018" sldId="230717699"/>
            <ac:cxnSpMk id="65" creationId="{8CB9C107-2BCD-44F8-A0D9-8E45CCD804A7}"/>
          </ac:cxnSpMkLst>
        </pc:cxnChg>
        <pc:cxnChg chg="mod">
          <ac:chgData name="Manal El Bakkouri" userId="8b130982-2e3f-4164-b881-fd3a2e4b2453" providerId="ADAL" clId="{4457FA57-250B-44AC-8655-05D46C5A3D8A}" dt="2023-06-04T13:19:03.216" v="7775"/>
          <ac:cxnSpMkLst>
            <pc:docMk/>
            <pc:sldMk cId="3671419018" sldId="230717699"/>
            <ac:cxnSpMk id="66" creationId="{7C4D0182-EE38-44B5-B4E2-CB9E49623508}"/>
          </ac:cxnSpMkLst>
        </pc:cxnChg>
        <pc:cxnChg chg="mod">
          <ac:chgData name="Manal El Bakkouri" userId="8b130982-2e3f-4164-b881-fd3a2e4b2453" providerId="ADAL" clId="{4457FA57-250B-44AC-8655-05D46C5A3D8A}" dt="2023-06-04T13:19:03.216" v="7775"/>
          <ac:cxnSpMkLst>
            <pc:docMk/>
            <pc:sldMk cId="3671419018" sldId="230717699"/>
            <ac:cxnSpMk id="67" creationId="{F82C7C1E-59DD-4C83-9E3F-C7647657CB11}"/>
          </ac:cxnSpMkLst>
        </pc:cxnChg>
      </pc:sldChg>
      <pc:sldChg chg="delSp modSp add del mod delAnim">
        <pc:chgData name="Manal El Bakkouri" userId="8b130982-2e3f-4164-b881-fd3a2e4b2453" providerId="ADAL" clId="{4457FA57-250B-44AC-8655-05D46C5A3D8A}" dt="2023-06-06T09:00:08.782" v="8886" actId="2696"/>
        <pc:sldMkLst>
          <pc:docMk/>
          <pc:sldMk cId="1822880079" sldId="230717700"/>
        </pc:sldMkLst>
        <pc:grpChg chg="del">
          <ac:chgData name="Manal El Bakkouri" userId="8b130982-2e3f-4164-b881-fd3a2e4b2453" providerId="ADAL" clId="{4457FA57-250B-44AC-8655-05D46C5A3D8A}" dt="2023-06-06T08:59:14.182" v="8878" actId="478"/>
          <ac:grpSpMkLst>
            <pc:docMk/>
            <pc:sldMk cId="1822880079" sldId="230717700"/>
            <ac:grpSpMk id="41" creationId="{A7D241EB-CE54-45BA-93FD-28E9554D2F55}"/>
          </ac:grpSpMkLst>
        </pc:grpChg>
        <pc:grpChg chg="del">
          <ac:chgData name="Manal El Bakkouri" userId="8b130982-2e3f-4164-b881-fd3a2e4b2453" providerId="ADAL" clId="{4457FA57-250B-44AC-8655-05D46C5A3D8A}" dt="2023-06-06T08:59:14.182" v="8878" actId="478"/>
          <ac:grpSpMkLst>
            <pc:docMk/>
            <pc:sldMk cId="1822880079" sldId="230717700"/>
            <ac:grpSpMk id="43" creationId="{26BDA0EE-8E60-4A60-862F-D0C64FEF1E83}"/>
          </ac:grpSpMkLst>
        </pc:grpChg>
        <pc:grpChg chg="del">
          <ac:chgData name="Manal El Bakkouri" userId="8b130982-2e3f-4164-b881-fd3a2e4b2453" providerId="ADAL" clId="{4457FA57-250B-44AC-8655-05D46C5A3D8A}" dt="2023-06-06T08:59:14.182" v="8878" actId="478"/>
          <ac:grpSpMkLst>
            <pc:docMk/>
            <pc:sldMk cId="1822880079" sldId="230717700"/>
            <ac:grpSpMk id="44" creationId="{72B7858C-5E0D-455B-AE2F-5BD2C5DE4FB2}"/>
          </ac:grpSpMkLst>
        </pc:grpChg>
        <pc:grpChg chg="del">
          <ac:chgData name="Manal El Bakkouri" userId="8b130982-2e3f-4164-b881-fd3a2e4b2453" providerId="ADAL" clId="{4457FA57-250B-44AC-8655-05D46C5A3D8A}" dt="2023-06-06T08:59:14.182" v="8878" actId="478"/>
          <ac:grpSpMkLst>
            <pc:docMk/>
            <pc:sldMk cId="1822880079" sldId="230717700"/>
            <ac:grpSpMk id="50" creationId="{9ECB89D8-783D-4467-A7B7-0E8D866A04B2}"/>
          </ac:grpSpMkLst>
        </pc:grpChg>
        <pc:grpChg chg="del">
          <ac:chgData name="Manal El Bakkouri" userId="8b130982-2e3f-4164-b881-fd3a2e4b2453" providerId="ADAL" clId="{4457FA57-250B-44AC-8655-05D46C5A3D8A}" dt="2023-06-06T08:59:14.182" v="8878" actId="478"/>
          <ac:grpSpMkLst>
            <pc:docMk/>
            <pc:sldMk cId="1822880079" sldId="230717700"/>
            <ac:grpSpMk id="53" creationId="{0FBF40BA-C416-4AA7-8CED-C03EB3060042}"/>
          </ac:grpSpMkLst>
        </pc:grpChg>
        <pc:grpChg chg="del">
          <ac:chgData name="Manal El Bakkouri" userId="8b130982-2e3f-4164-b881-fd3a2e4b2453" providerId="ADAL" clId="{4457FA57-250B-44AC-8655-05D46C5A3D8A}" dt="2023-06-06T08:59:14.182" v="8878" actId="478"/>
          <ac:grpSpMkLst>
            <pc:docMk/>
            <pc:sldMk cId="1822880079" sldId="230717700"/>
            <ac:grpSpMk id="56" creationId="{65ED4EF8-02AE-4D67-8D49-F222E4B7F926}"/>
          </ac:grpSpMkLst>
        </pc:grpChg>
        <pc:picChg chg="del mod">
          <ac:chgData name="Manal El Bakkouri" userId="8b130982-2e3f-4164-b881-fd3a2e4b2453" providerId="ADAL" clId="{4457FA57-250B-44AC-8655-05D46C5A3D8A}" dt="2023-06-06T08:59:52.362" v="8880" actId="478"/>
          <ac:picMkLst>
            <pc:docMk/>
            <pc:sldMk cId="1822880079" sldId="230717700"/>
            <ac:picMk id="9" creationId="{A8E930A2-4CB1-4781-A9C8-29077092C6A2}"/>
          </ac:picMkLst>
        </pc:picChg>
        <pc:cxnChg chg="del">
          <ac:chgData name="Manal El Bakkouri" userId="8b130982-2e3f-4164-b881-fd3a2e4b2453" providerId="ADAL" clId="{4457FA57-250B-44AC-8655-05D46C5A3D8A}" dt="2023-06-06T08:59:14.182" v="8878" actId="478"/>
          <ac:cxnSpMkLst>
            <pc:docMk/>
            <pc:sldMk cId="1822880079" sldId="230717700"/>
            <ac:cxnSpMk id="46" creationId="{CB2E0283-43BA-4E72-8A11-6196DB3EA9EB}"/>
          </ac:cxnSpMkLst>
        </pc:cxnChg>
        <pc:cxnChg chg="del">
          <ac:chgData name="Manal El Bakkouri" userId="8b130982-2e3f-4164-b881-fd3a2e4b2453" providerId="ADAL" clId="{4457FA57-250B-44AC-8655-05D46C5A3D8A}" dt="2023-06-06T08:59:14.182" v="8878" actId="478"/>
          <ac:cxnSpMkLst>
            <pc:docMk/>
            <pc:sldMk cId="1822880079" sldId="230717700"/>
            <ac:cxnSpMk id="48" creationId="{DE99B8DC-304B-49E2-954F-A2D316D45AE9}"/>
          </ac:cxnSpMkLst>
        </pc:cxnChg>
        <pc:cxnChg chg="del">
          <ac:chgData name="Manal El Bakkouri" userId="8b130982-2e3f-4164-b881-fd3a2e4b2453" providerId="ADAL" clId="{4457FA57-250B-44AC-8655-05D46C5A3D8A}" dt="2023-06-06T08:59:14.182" v="8878" actId="478"/>
          <ac:cxnSpMkLst>
            <pc:docMk/>
            <pc:sldMk cId="1822880079" sldId="230717700"/>
            <ac:cxnSpMk id="49" creationId="{BBE609DF-674E-4BC5-A39F-84D91B13D005}"/>
          </ac:cxnSpMkLst>
        </pc:cxnChg>
      </pc:sldChg>
      <pc:sldChg chg="addSp delSp modSp add mod modTransition delAnim modNotesTx">
        <pc:chgData name="Manal El Bakkouri" userId="8b130982-2e3f-4164-b881-fd3a2e4b2453" providerId="ADAL" clId="{4457FA57-250B-44AC-8655-05D46C5A3D8A}" dt="2023-06-09T11:27:44.679" v="21730"/>
        <pc:sldMkLst>
          <pc:docMk/>
          <pc:sldMk cId="3393548977" sldId="230717701"/>
        </pc:sldMkLst>
        <pc:spChg chg="mod">
          <ac:chgData name="Manal El Bakkouri" userId="8b130982-2e3f-4164-b881-fd3a2e4b2453" providerId="ADAL" clId="{4457FA57-250B-44AC-8655-05D46C5A3D8A}" dt="2023-06-09T11:09:23.602" v="21535"/>
          <ac:spMkLst>
            <pc:docMk/>
            <pc:sldMk cId="3393548977" sldId="230717701"/>
            <ac:spMk id="30" creationId="{11A871F9-453C-4251-8A87-C5B3D8A1823E}"/>
          </ac:spMkLst>
        </pc:spChg>
        <pc:spChg chg="mod">
          <ac:chgData name="Manal El Bakkouri" userId="8b130982-2e3f-4164-b881-fd3a2e4b2453" providerId="ADAL" clId="{4457FA57-250B-44AC-8655-05D46C5A3D8A}" dt="2023-06-09T11:09:23.602" v="21535"/>
          <ac:spMkLst>
            <pc:docMk/>
            <pc:sldMk cId="3393548977" sldId="230717701"/>
            <ac:spMk id="31" creationId="{DF346075-D1C3-4416-BBC6-7572175E32F0}"/>
          </ac:spMkLst>
        </pc:spChg>
        <pc:spChg chg="mod">
          <ac:chgData name="Manal El Bakkouri" userId="8b130982-2e3f-4164-b881-fd3a2e4b2453" providerId="ADAL" clId="{4457FA57-250B-44AC-8655-05D46C5A3D8A}" dt="2023-06-09T11:09:23.602" v="21535"/>
          <ac:spMkLst>
            <pc:docMk/>
            <pc:sldMk cId="3393548977" sldId="230717701"/>
            <ac:spMk id="33" creationId="{D894BD82-539F-4CBB-B6D0-330936E6EB40}"/>
          </ac:spMkLst>
        </pc:spChg>
        <pc:spChg chg="mod">
          <ac:chgData name="Manal El Bakkouri" userId="8b130982-2e3f-4164-b881-fd3a2e4b2453" providerId="ADAL" clId="{4457FA57-250B-44AC-8655-05D46C5A3D8A}" dt="2023-06-09T11:09:23.602" v="21535"/>
          <ac:spMkLst>
            <pc:docMk/>
            <pc:sldMk cId="3393548977" sldId="230717701"/>
            <ac:spMk id="34" creationId="{F11DFEEA-1207-48A1-AA7A-4BF662F92AF4}"/>
          </ac:spMkLst>
        </pc:spChg>
        <pc:spChg chg="mod">
          <ac:chgData name="Manal El Bakkouri" userId="8b130982-2e3f-4164-b881-fd3a2e4b2453" providerId="ADAL" clId="{4457FA57-250B-44AC-8655-05D46C5A3D8A}" dt="2023-06-09T11:09:23.602" v="21535"/>
          <ac:spMkLst>
            <pc:docMk/>
            <pc:sldMk cId="3393548977" sldId="230717701"/>
            <ac:spMk id="36" creationId="{E98A5EF6-2CFA-4441-BEAD-E99719438467}"/>
          </ac:spMkLst>
        </pc:spChg>
        <pc:spChg chg="mod">
          <ac:chgData name="Manal El Bakkouri" userId="8b130982-2e3f-4164-b881-fd3a2e4b2453" providerId="ADAL" clId="{4457FA57-250B-44AC-8655-05D46C5A3D8A}" dt="2023-06-09T11:09:23.602" v="21535"/>
          <ac:spMkLst>
            <pc:docMk/>
            <pc:sldMk cId="3393548977" sldId="230717701"/>
            <ac:spMk id="37" creationId="{0427F1C2-5C81-4A69-9450-77C1C96827A2}"/>
          </ac:spMkLst>
        </pc:spChg>
        <pc:spChg chg="mod">
          <ac:chgData name="Manal El Bakkouri" userId="8b130982-2e3f-4164-b881-fd3a2e4b2453" providerId="ADAL" clId="{4457FA57-250B-44AC-8655-05D46C5A3D8A}" dt="2023-06-09T11:09:23.602" v="21535"/>
          <ac:spMkLst>
            <pc:docMk/>
            <pc:sldMk cId="3393548977" sldId="230717701"/>
            <ac:spMk id="39" creationId="{811D2387-BC11-4BB9-99CA-9CE37FDEF9C1}"/>
          </ac:spMkLst>
        </pc:spChg>
        <pc:spChg chg="mod">
          <ac:chgData name="Manal El Bakkouri" userId="8b130982-2e3f-4164-b881-fd3a2e4b2453" providerId="ADAL" clId="{4457FA57-250B-44AC-8655-05D46C5A3D8A}" dt="2023-06-09T11:09:23.602" v="21535"/>
          <ac:spMkLst>
            <pc:docMk/>
            <pc:sldMk cId="3393548977" sldId="230717701"/>
            <ac:spMk id="40" creationId="{A570B9F7-3EA7-4E3E-93F1-2CC5B18B59A6}"/>
          </ac:spMkLst>
        </pc:spChg>
        <pc:spChg chg="del">
          <ac:chgData name="Manal El Bakkouri" userId="8b130982-2e3f-4164-b881-fd3a2e4b2453" providerId="ADAL" clId="{4457FA57-250B-44AC-8655-05D46C5A3D8A}" dt="2023-06-09T11:27:44.319" v="21729" actId="478"/>
          <ac:spMkLst>
            <pc:docMk/>
            <pc:sldMk cId="3393548977" sldId="230717701"/>
            <ac:spMk id="42" creationId="{A64C7408-49A6-4C3E-99BB-C931B1351638}"/>
          </ac:spMkLst>
        </pc:spChg>
        <pc:spChg chg="mod">
          <ac:chgData name="Manal El Bakkouri" userId="8b130982-2e3f-4164-b881-fd3a2e4b2453" providerId="ADAL" clId="{4457FA57-250B-44AC-8655-05D46C5A3D8A}" dt="2023-06-09T11:09:23.602" v="21535"/>
          <ac:spMkLst>
            <pc:docMk/>
            <pc:sldMk cId="3393548977" sldId="230717701"/>
            <ac:spMk id="43" creationId="{180C0E1C-128B-4A97-92D5-4D2034CB7FA1}"/>
          </ac:spMkLst>
        </pc:spChg>
        <pc:spChg chg="mod">
          <ac:chgData name="Manal El Bakkouri" userId="8b130982-2e3f-4164-b881-fd3a2e4b2453" providerId="ADAL" clId="{4457FA57-250B-44AC-8655-05D46C5A3D8A}" dt="2023-06-09T11:09:23.602" v="21535"/>
          <ac:spMkLst>
            <pc:docMk/>
            <pc:sldMk cId="3393548977" sldId="230717701"/>
            <ac:spMk id="44" creationId="{FBB4B0B5-AF52-45F3-B6E0-0495C66C2817}"/>
          </ac:spMkLst>
        </pc:spChg>
        <pc:spChg chg="del">
          <ac:chgData name="Manal El Bakkouri" userId="8b130982-2e3f-4164-b881-fd3a2e4b2453" providerId="ADAL" clId="{4457FA57-250B-44AC-8655-05D46C5A3D8A}" dt="2023-06-09T11:27:44.319" v="21729" actId="478"/>
          <ac:spMkLst>
            <pc:docMk/>
            <pc:sldMk cId="3393548977" sldId="230717701"/>
            <ac:spMk id="45" creationId="{408C8D92-08B3-4B61-A0CD-13080857796B}"/>
          </ac:spMkLst>
        </pc:spChg>
        <pc:spChg chg="add mod">
          <ac:chgData name="Manal El Bakkouri" userId="8b130982-2e3f-4164-b881-fd3a2e4b2453" providerId="ADAL" clId="{4457FA57-250B-44AC-8655-05D46C5A3D8A}" dt="2023-06-09T11:27:44.679" v="21730"/>
          <ac:spMkLst>
            <pc:docMk/>
            <pc:sldMk cId="3393548977" sldId="230717701"/>
            <ac:spMk id="46" creationId="{C659F1A7-BC4F-48CF-BA35-FDA4AB46D4C3}"/>
          </ac:spMkLst>
        </pc:spChg>
        <pc:spChg chg="del">
          <ac:chgData name="Manal El Bakkouri" userId="8b130982-2e3f-4164-b881-fd3a2e4b2453" providerId="ADAL" clId="{4457FA57-250B-44AC-8655-05D46C5A3D8A}" dt="2023-06-09T11:27:44.319" v="21729" actId="478"/>
          <ac:spMkLst>
            <pc:docMk/>
            <pc:sldMk cId="3393548977" sldId="230717701"/>
            <ac:spMk id="47" creationId="{50567FD5-B65B-4FC4-B0C8-4197E71F7081}"/>
          </ac:spMkLst>
        </pc:spChg>
        <pc:spChg chg="add mod">
          <ac:chgData name="Manal El Bakkouri" userId="8b130982-2e3f-4164-b881-fd3a2e4b2453" providerId="ADAL" clId="{4457FA57-250B-44AC-8655-05D46C5A3D8A}" dt="2023-06-09T11:27:44.679" v="21730"/>
          <ac:spMkLst>
            <pc:docMk/>
            <pc:sldMk cId="3393548977" sldId="230717701"/>
            <ac:spMk id="48" creationId="{1101059D-4C6D-45BD-80DB-ABD1236707FA}"/>
          </ac:spMkLst>
        </pc:spChg>
        <pc:spChg chg="add mod">
          <ac:chgData name="Manal El Bakkouri" userId="8b130982-2e3f-4164-b881-fd3a2e4b2453" providerId="ADAL" clId="{4457FA57-250B-44AC-8655-05D46C5A3D8A}" dt="2023-06-09T11:27:44.679" v="21730"/>
          <ac:spMkLst>
            <pc:docMk/>
            <pc:sldMk cId="3393548977" sldId="230717701"/>
            <ac:spMk id="49" creationId="{D0ED0DBB-0093-4676-89B3-6DD471987A24}"/>
          </ac:spMkLst>
        </pc:spChg>
        <pc:spChg chg="add mod">
          <ac:chgData name="Manal El Bakkouri" userId="8b130982-2e3f-4164-b881-fd3a2e4b2453" providerId="ADAL" clId="{4457FA57-250B-44AC-8655-05D46C5A3D8A}" dt="2023-06-09T11:27:44.679" v="21730"/>
          <ac:spMkLst>
            <pc:docMk/>
            <pc:sldMk cId="3393548977" sldId="230717701"/>
            <ac:spMk id="50" creationId="{163A11D2-7FF8-4155-B5EE-A01212B3C20F}"/>
          </ac:spMkLst>
        </pc:spChg>
        <pc:spChg chg="del">
          <ac:chgData name="Manal El Bakkouri" userId="8b130982-2e3f-4164-b881-fd3a2e4b2453" providerId="ADAL" clId="{4457FA57-250B-44AC-8655-05D46C5A3D8A}" dt="2023-06-07T10:03:30.609" v="17621" actId="478"/>
          <ac:spMkLst>
            <pc:docMk/>
            <pc:sldMk cId="3393548977" sldId="230717701"/>
            <ac:spMk id="61" creationId="{DC34440A-5105-449E-A8F6-18365D73F0D3}"/>
          </ac:spMkLst>
        </pc:spChg>
        <pc:spChg chg="add mod">
          <ac:chgData name="Manal El Bakkouri" userId="8b130982-2e3f-4164-b881-fd3a2e4b2453" providerId="ADAL" clId="{4457FA57-250B-44AC-8655-05D46C5A3D8A}" dt="2023-06-06T09:11:40.389" v="9016" actId="14100"/>
          <ac:spMkLst>
            <pc:docMk/>
            <pc:sldMk cId="3393548977" sldId="230717701"/>
            <ac:spMk id="62" creationId="{AC6391A0-08AD-4DC8-8991-7C674C528381}"/>
          </ac:spMkLst>
        </pc:spChg>
        <pc:spChg chg="del">
          <ac:chgData name="Manal El Bakkouri" userId="8b130982-2e3f-4164-b881-fd3a2e4b2453" providerId="ADAL" clId="{4457FA57-250B-44AC-8655-05D46C5A3D8A}" dt="2023-06-07T10:03:30.609" v="17621" actId="478"/>
          <ac:spMkLst>
            <pc:docMk/>
            <pc:sldMk cId="3393548977" sldId="230717701"/>
            <ac:spMk id="63" creationId="{CD634BF4-A42B-4E33-B1C2-82DE0979F488}"/>
          </ac:spMkLst>
        </pc:spChg>
        <pc:spChg chg="del">
          <ac:chgData name="Manal El Bakkouri" userId="8b130982-2e3f-4164-b881-fd3a2e4b2453" providerId="ADAL" clId="{4457FA57-250B-44AC-8655-05D46C5A3D8A}" dt="2023-06-07T10:03:30.609" v="17621" actId="478"/>
          <ac:spMkLst>
            <pc:docMk/>
            <pc:sldMk cId="3393548977" sldId="230717701"/>
            <ac:spMk id="64" creationId="{0BC6162E-87CC-4975-8AC3-B1C4E75A1FCD}"/>
          </ac:spMkLst>
        </pc:spChg>
        <pc:spChg chg="del">
          <ac:chgData name="Manal El Bakkouri" userId="8b130982-2e3f-4164-b881-fd3a2e4b2453" providerId="ADAL" clId="{4457FA57-250B-44AC-8655-05D46C5A3D8A}" dt="2023-06-07T10:03:30.609" v="17621" actId="478"/>
          <ac:spMkLst>
            <pc:docMk/>
            <pc:sldMk cId="3393548977" sldId="230717701"/>
            <ac:spMk id="65" creationId="{0DED4506-E850-4EDF-8E57-6CDA06ECCD31}"/>
          </ac:spMkLst>
        </pc:spChg>
        <pc:spChg chg="del">
          <ac:chgData name="Manal El Bakkouri" userId="8b130982-2e3f-4164-b881-fd3a2e4b2453" providerId="ADAL" clId="{4457FA57-250B-44AC-8655-05D46C5A3D8A}" dt="2023-06-07T10:03:30.609" v="17621" actId="478"/>
          <ac:spMkLst>
            <pc:docMk/>
            <pc:sldMk cId="3393548977" sldId="230717701"/>
            <ac:spMk id="67" creationId="{C2E676D3-7044-4416-95A3-0BDD568F460D}"/>
          </ac:spMkLst>
        </pc:spChg>
        <pc:spChg chg="del">
          <ac:chgData name="Manal El Bakkouri" userId="8b130982-2e3f-4164-b881-fd3a2e4b2453" providerId="ADAL" clId="{4457FA57-250B-44AC-8655-05D46C5A3D8A}" dt="2023-06-07T10:03:30.609" v="17621" actId="478"/>
          <ac:spMkLst>
            <pc:docMk/>
            <pc:sldMk cId="3393548977" sldId="230717701"/>
            <ac:spMk id="68" creationId="{E5E343C9-AD16-4EA4-89E2-CE2CE015D6E8}"/>
          </ac:spMkLst>
        </pc:spChg>
        <pc:spChg chg="del">
          <ac:chgData name="Manal El Bakkouri" userId="8b130982-2e3f-4164-b881-fd3a2e4b2453" providerId="ADAL" clId="{4457FA57-250B-44AC-8655-05D46C5A3D8A}" dt="2023-06-07T10:03:30.609" v="17621" actId="478"/>
          <ac:spMkLst>
            <pc:docMk/>
            <pc:sldMk cId="3393548977" sldId="230717701"/>
            <ac:spMk id="69" creationId="{EBD33ADD-FAAA-4E62-973F-7498E56F2256}"/>
          </ac:spMkLst>
        </pc:spChg>
        <pc:spChg chg="del">
          <ac:chgData name="Manal El Bakkouri" userId="8b130982-2e3f-4164-b881-fd3a2e4b2453" providerId="ADAL" clId="{4457FA57-250B-44AC-8655-05D46C5A3D8A}" dt="2023-06-07T10:03:30.609" v="17621" actId="478"/>
          <ac:spMkLst>
            <pc:docMk/>
            <pc:sldMk cId="3393548977" sldId="230717701"/>
            <ac:spMk id="70" creationId="{5D159352-80CA-4E9C-88AB-B5020F0649E1}"/>
          </ac:spMkLst>
        </pc:spChg>
        <pc:spChg chg="del">
          <ac:chgData name="Manal El Bakkouri" userId="8b130982-2e3f-4164-b881-fd3a2e4b2453" providerId="ADAL" clId="{4457FA57-250B-44AC-8655-05D46C5A3D8A}" dt="2023-06-07T10:03:30.609" v="17621" actId="478"/>
          <ac:spMkLst>
            <pc:docMk/>
            <pc:sldMk cId="3393548977" sldId="230717701"/>
            <ac:spMk id="71" creationId="{3776B1AD-70C1-41F9-856E-401FA9523AD6}"/>
          </ac:spMkLst>
        </pc:spChg>
        <pc:spChg chg="del">
          <ac:chgData name="Manal El Bakkouri" userId="8b130982-2e3f-4164-b881-fd3a2e4b2453" providerId="ADAL" clId="{4457FA57-250B-44AC-8655-05D46C5A3D8A}" dt="2023-06-07T10:03:30.609" v="17621" actId="478"/>
          <ac:spMkLst>
            <pc:docMk/>
            <pc:sldMk cId="3393548977" sldId="230717701"/>
            <ac:spMk id="72" creationId="{E9C39060-E719-4A69-856C-B9621AB4CBB0}"/>
          </ac:spMkLst>
        </pc:spChg>
        <pc:spChg chg="mod">
          <ac:chgData name="Manal El Bakkouri" userId="8b130982-2e3f-4164-b881-fd3a2e4b2453" providerId="ADAL" clId="{4457FA57-250B-44AC-8655-05D46C5A3D8A}" dt="2023-06-07T10:03:31.552" v="17622"/>
          <ac:spMkLst>
            <pc:docMk/>
            <pc:sldMk cId="3393548977" sldId="230717701"/>
            <ac:spMk id="73" creationId="{A1C8BFD8-312D-4F07-B2D1-C5956F176248}"/>
          </ac:spMkLst>
        </pc:spChg>
        <pc:spChg chg="mod">
          <ac:chgData name="Manal El Bakkouri" userId="8b130982-2e3f-4164-b881-fd3a2e4b2453" providerId="ADAL" clId="{4457FA57-250B-44AC-8655-05D46C5A3D8A}" dt="2023-06-07T10:03:31.552" v="17622"/>
          <ac:spMkLst>
            <pc:docMk/>
            <pc:sldMk cId="3393548977" sldId="230717701"/>
            <ac:spMk id="74" creationId="{029B05F5-8842-4BAF-97DC-180C7AB4D9CF}"/>
          </ac:spMkLst>
        </pc:spChg>
        <pc:spChg chg="mod">
          <ac:chgData name="Manal El Bakkouri" userId="8b130982-2e3f-4164-b881-fd3a2e4b2453" providerId="ADAL" clId="{4457FA57-250B-44AC-8655-05D46C5A3D8A}" dt="2023-06-07T10:03:31.552" v="17622"/>
          <ac:spMkLst>
            <pc:docMk/>
            <pc:sldMk cId="3393548977" sldId="230717701"/>
            <ac:spMk id="76" creationId="{04CE896B-58A9-4F56-BBF9-3BF08D257D55}"/>
          </ac:spMkLst>
        </pc:spChg>
        <pc:spChg chg="mod">
          <ac:chgData name="Manal El Bakkouri" userId="8b130982-2e3f-4164-b881-fd3a2e4b2453" providerId="ADAL" clId="{4457FA57-250B-44AC-8655-05D46C5A3D8A}" dt="2023-06-07T10:03:31.552" v="17622"/>
          <ac:spMkLst>
            <pc:docMk/>
            <pc:sldMk cId="3393548977" sldId="230717701"/>
            <ac:spMk id="77" creationId="{A2C60891-1F67-4CB6-AA8F-8827E73F29EB}"/>
          </ac:spMkLst>
        </pc:spChg>
        <pc:spChg chg="mod">
          <ac:chgData name="Manal El Bakkouri" userId="8b130982-2e3f-4164-b881-fd3a2e4b2453" providerId="ADAL" clId="{4457FA57-250B-44AC-8655-05D46C5A3D8A}" dt="2023-06-07T10:03:31.552" v="17622"/>
          <ac:spMkLst>
            <pc:docMk/>
            <pc:sldMk cId="3393548977" sldId="230717701"/>
            <ac:spMk id="79" creationId="{CF521445-452A-4C0A-B2C1-9D61C1298E0A}"/>
          </ac:spMkLst>
        </pc:spChg>
        <pc:spChg chg="mod">
          <ac:chgData name="Manal El Bakkouri" userId="8b130982-2e3f-4164-b881-fd3a2e4b2453" providerId="ADAL" clId="{4457FA57-250B-44AC-8655-05D46C5A3D8A}" dt="2023-06-07T10:03:31.552" v="17622"/>
          <ac:spMkLst>
            <pc:docMk/>
            <pc:sldMk cId="3393548977" sldId="230717701"/>
            <ac:spMk id="80" creationId="{76609629-EA2D-4C25-8BD8-1ECA8A8846ED}"/>
          </ac:spMkLst>
        </pc:spChg>
        <pc:spChg chg="mod">
          <ac:chgData name="Manal El Bakkouri" userId="8b130982-2e3f-4164-b881-fd3a2e4b2453" providerId="ADAL" clId="{4457FA57-250B-44AC-8655-05D46C5A3D8A}" dt="2023-06-07T10:03:31.552" v="17622"/>
          <ac:spMkLst>
            <pc:docMk/>
            <pc:sldMk cId="3393548977" sldId="230717701"/>
            <ac:spMk id="82" creationId="{2168DCE7-1914-4CD2-90FE-7D3EA641B760}"/>
          </ac:spMkLst>
        </pc:spChg>
        <pc:spChg chg="mod">
          <ac:chgData name="Manal El Bakkouri" userId="8b130982-2e3f-4164-b881-fd3a2e4b2453" providerId="ADAL" clId="{4457FA57-250B-44AC-8655-05D46C5A3D8A}" dt="2023-06-07T10:03:31.552" v="17622"/>
          <ac:spMkLst>
            <pc:docMk/>
            <pc:sldMk cId="3393548977" sldId="230717701"/>
            <ac:spMk id="83" creationId="{D6C45336-6F63-4019-8B4F-042580B21D3D}"/>
          </ac:spMkLst>
        </pc:spChg>
        <pc:spChg chg="mod">
          <ac:chgData name="Manal El Bakkouri" userId="8b130982-2e3f-4164-b881-fd3a2e4b2453" providerId="ADAL" clId="{4457FA57-250B-44AC-8655-05D46C5A3D8A}" dt="2023-06-07T10:03:31.552" v="17622"/>
          <ac:spMkLst>
            <pc:docMk/>
            <pc:sldMk cId="3393548977" sldId="230717701"/>
            <ac:spMk id="85" creationId="{903D4130-09B8-4123-8663-2EE3B38B528A}"/>
          </ac:spMkLst>
        </pc:spChg>
        <pc:spChg chg="mod">
          <ac:chgData name="Manal El Bakkouri" userId="8b130982-2e3f-4164-b881-fd3a2e4b2453" providerId="ADAL" clId="{4457FA57-250B-44AC-8655-05D46C5A3D8A}" dt="2023-06-07T10:03:31.552" v="17622"/>
          <ac:spMkLst>
            <pc:docMk/>
            <pc:sldMk cId="3393548977" sldId="230717701"/>
            <ac:spMk id="86" creationId="{E130C821-6D54-4218-B1EC-CB7570265335}"/>
          </ac:spMkLst>
        </pc:spChg>
        <pc:grpChg chg="add mod">
          <ac:chgData name="Manal El Bakkouri" userId="8b130982-2e3f-4164-b881-fd3a2e4b2453" providerId="ADAL" clId="{4457FA57-250B-44AC-8655-05D46C5A3D8A}" dt="2023-06-09T11:09:23.602" v="21535"/>
          <ac:grpSpMkLst>
            <pc:docMk/>
            <pc:sldMk cId="3393548977" sldId="230717701"/>
            <ac:grpSpMk id="29" creationId="{2A76E2E9-B99C-4B49-BDFE-C7C70D045DD2}"/>
          </ac:grpSpMkLst>
        </pc:grpChg>
        <pc:grpChg chg="add mod">
          <ac:chgData name="Manal El Bakkouri" userId="8b130982-2e3f-4164-b881-fd3a2e4b2453" providerId="ADAL" clId="{4457FA57-250B-44AC-8655-05D46C5A3D8A}" dt="2023-06-09T11:09:23.602" v="21535"/>
          <ac:grpSpMkLst>
            <pc:docMk/>
            <pc:sldMk cId="3393548977" sldId="230717701"/>
            <ac:grpSpMk id="32" creationId="{DD435ED9-87A8-449B-9694-3DA088CC6E30}"/>
          </ac:grpSpMkLst>
        </pc:grpChg>
        <pc:grpChg chg="add mod">
          <ac:chgData name="Manal El Bakkouri" userId="8b130982-2e3f-4164-b881-fd3a2e4b2453" providerId="ADAL" clId="{4457FA57-250B-44AC-8655-05D46C5A3D8A}" dt="2023-06-09T11:09:23.602" v="21535"/>
          <ac:grpSpMkLst>
            <pc:docMk/>
            <pc:sldMk cId="3393548977" sldId="230717701"/>
            <ac:grpSpMk id="35" creationId="{DFD524FB-28BB-4F04-8603-14330367562E}"/>
          </ac:grpSpMkLst>
        </pc:grpChg>
        <pc:grpChg chg="add mod">
          <ac:chgData name="Manal El Bakkouri" userId="8b130982-2e3f-4164-b881-fd3a2e4b2453" providerId="ADAL" clId="{4457FA57-250B-44AC-8655-05D46C5A3D8A}" dt="2023-06-09T11:09:23.602" v="21535"/>
          <ac:grpSpMkLst>
            <pc:docMk/>
            <pc:sldMk cId="3393548977" sldId="230717701"/>
            <ac:grpSpMk id="38" creationId="{49FEF910-9A22-4DB8-8581-4FAC09DA3844}"/>
          </ac:grpSpMkLst>
        </pc:grpChg>
        <pc:grpChg chg="add mod">
          <ac:chgData name="Manal El Bakkouri" userId="8b130982-2e3f-4164-b881-fd3a2e4b2453" providerId="ADAL" clId="{4457FA57-250B-44AC-8655-05D46C5A3D8A}" dt="2023-06-09T11:09:23.602" v="21535"/>
          <ac:grpSpMkLst>
            <pc:docMk/>
            <pc:sldMk cId="3393548977" sldId="230717701"/>
            <ac:grpSpMk id="41" creationId="{14DF3A53-2C6B-4402-9566-1004360339A1}"/>
          </ac:grpSpMkLst>
        </pc:grpChg>
        <pc:grpChg chg="del">
          <ac:chgData name="Manal El Bakkouri" userId="8b130982-2e3f-4164-b881-fd3a2e4b2453" providerId="ADAL" clId="{4457FA57-250B-44AC-8655-05D46C5A3D8A}" dt="2023-06-06T09:00:12.091" v="8887" actId="478"/>
          <ac:grpSpMkLst>
            <pc:docMk/>
            <pc:sldMk cId="3393548977" sldId="230717701"/>
            <ac:grpSpMk id="41" creationId="{A7D241EB-CE54-45BA-93FD-28E9554D2F55}"/>
          </ac:grpSpMkLst>
        </pc:grpChg>
        <pc:grpChg chg="del">
          <ac:chgData name="Manal El Bakkouri" userId="8b130982-2e3f-4164-b881-fd3a2e4b2453" providerId="ADAL" clId="{4457FA57-250B-44AC-8655-05D46C5A3D8A}" dt="2023-06-06T09:00:12.091" v="8887" actId="478"/>
          <ac:grpSpMkLst>
            <pc:docMk/>
            <pc:sldMk cId="3393548977" sldId="230717701"/>
            <ac:grpSpMk id="43" creationId="{26BDA0EE-8E60-4A60-862F-D0C64FEF1E83}"/>
          </ac:grpSpMkLst>
        </pc:grpChg>
        <pc:grpChg chg="del">
          <ac:chgData name="Manal El Bakkouri" userId="8b130982-2e3f-4164-b881-fd3a2e4b2453" providerId="ADAL" clId="{4457FA57-250B-44AC-8655-05D46C5A3D8A}" dt="2023-06-06T09:00:12.091" v="8887" actId="478"/>
          <ac:grpSpMkLst>
            <pc:docMk/>
            <pc:sldMk cId="3393548977" sldId="230717701"/>
            <ac:grpSpMk id="44" creationId="{72B7858C-5E0D-455B-AE2F-5BD2C5DE4FB2}"/>
          </ac:grpSpMkLst>
        </pc:grpChg>
        <pc:grpChg chg="del">
          <ac:chgData name="Manal El Bakkouri" userId="8b130982-2e3f-4164-b881-fd3a2e4b2453" providerId="ADAL" clId="{4457FA57-250B-44AC-8655-05D46C5A3D8A}" dt="2023-06-06T09:00:12.091" v="8887" actId="478"/>
          <ac:grpSpMkLst>
            <pc:docMk/>
            <pc:sldMk cId="3393548977" sldId="230717701"/>
            <ac:grpSpMk id="50" creationId="{9ECB89D8-783D-4467-A7B7-0E8D866A04B2}"/>
          </ac:grpSpMkLst>
        </pc:grpChg>
        <pc:grpChg chg="del">
          <ac:chgData name="Manal El Bakkouri" userId="8b130982-2e3f-4164-b881-fd3a2e4b2453" providerId="ADAL" clId="{4457FA57-250B-44AC-8655-05D46C5A3D8A}" dt="2023-06-06T09:00:12.091" v="8887" actId="478"/>
          <ac:grpSpMkLst>
            <pc:docMk/>
            <pc:sldMk cId="3393548977" sldId="230717701"/>
            <ac:grpSpMk id="53" creationId="{0FBF40BA-C416-4AA7-8CED-C03EB3060042}"/>
          </ac:grpSpMkLst>
        </pc:grpChg>
        <pc:grpChg chg="del">
          <ac:chgData name="Manal El Bakkouri" userId="8b130982-2e3f-4164-b881-fd3a2e4b2453" providerId="ADAL" clId="{4457FA57-250B-44AC-8655-05D46C5A3D8A}" dt="2023-06-06T09:00:12.091" v="8887" actId="478"/>
          <ac:grpSpMkLst>
            <pc:docMk/>
            <pc:sldMk cId="3393548977" sldId="230717701"/>
            <ac:grpSpMk id="56" creationId="{65ED4EF8-02AE-4D67-8D49-F222E4B7F926}"/>
          </ac:grpSpMkLst>
        </pc:grpChg>
        <pc:grpChg chg="add del mod">
          <ac:chgData name="Manal El Bakkouri" userId="8b130982-2e3f-4164-b881-fd3a2e4b2453" providerId="ADAL" clId="{4457FA57-250B-44AC-8655-05D46C5A3D8A}" dt="2023-06-09T11:09:23.208" v="21534" actId="478"/>
          <ac:grpSpMkLst>
            <pc:docMk/>
            <pc:sldMk cId="3393548977" sldId="230717701"/>
            <ac:grpSpMk id="66" creationId="{74588D37-ECC4-45B0-8723-56EF18052238}"/>
          </ac:grpSpMkLst>
        </pc:grpChg>
        <pc:grpChg chg="add del mod">
          <ac:chgData name="Manal El Bakkouri" userId="8b130982-2e3f-4164-b881-fd3a2e4b2453" providerId="ADAL" clId="{4457FA57-250B-44AC-8655-05D46C5A3D8A}" dt="2023-06-09T11:09:23.208" v="21534" actId="478"/>
          <ac:grpSpMkLst>
            <pc:docMk/>
            <pc:sldMk cId="3393548977" sldId="230717701"/>
            <ac:grpSpMk id="75" creationId="{4FDF664F-233F-4411-B9F4-B5340E67EB35}"/>
          </ac:grpSpMkLst>
        </pc:grpChg>
        <pc:grpChg chg="add del mod">
          <ac:chgData name="Manal El Bakkouri" userId="8b130982-2e3f-4164-b881-fd3a2e4b2453" providerId="ADAL" clId="{4457FA57-250B-44AC-8655-05D46C5A3D8A}" dt="2023-06-09T11:09:23.208" v="21534" actId="478"/>
          <ac:grpSpMkLst>
            <pc:docMk/>
            <pc:sldMk cId="3393548977" sldId="230717701"/>
            <ac:grpSpMk id="78" creationId="{531F49FC-9DF0-493D-83EA-CCF7FACA9116}"/>
          </ac:grpSpMkLst>
        </pc:grpChg>
        <pc:grpChg chg="add del mod">
          <ac:chgData name="Manal El Bakkouri" userId="8b130982-2e3f-4164-b881-fd3a2e4b2453" providerId="ADAL" clId="{4457FA57-250B-44AC-8655-05D46C5A3D8A}" dt="2023-06-09T11:09:23.208" v="21534" actId="478"/>
          <ac:grpSpMkLst>
            <pc:docMk/>
            <pc:sldMk cId="3393548977" sldId="230717701"/>
            <ac:grpSpMk id="81" creationId="{E2FB6191-FF56-41C7-926C-BD3646E08EB5}"/>
          </ac:grpSpMkLst>
        </pc:grpChg>
        <pc:grpChg chg="add del mod">
          <ac:chgData name="Manal El Bakkouri" userId="8b130982-2e3f-4164-b881-fd3a2e4b2453" providerId="ADAL" clId="{4457FA57-250B-44AC-8655-05D46C5A3D8A}" dt="2023-06-09T11:09:23.208" v="21534" actId="478"/>
          <ac:grpSpMkLst>
            <pc:docMk/>
            <pc:sldMk cId="3393548977" sldId="230717701"/>
            <ac:grpSpMk id="84" creationId="{6584E5C1-AD3B-49F9-9F08-F77AEEC4F7E7}"/>
          </ac:grpSpMkLst>
        </pc:grpChg>
        <pc:picChg chg="ord">
          <ac:chgData name="Manal El Bakkouri" userId="8b130982-2e3f-4164-b881-fd3a2e4b2453" providerId="ADAL" clId="{4457FA57-250B-44AC-8655-05D46C5A3D8A}" dt="2023-06-06T09:19:13.901" v="9145" actId="171"/>
          <ac:picMkLst>
            <pc:docMk/>
            <pc:sldMk cId="3393548977" sldId="230717701"/>
            <ac:picMk id="7" creationId="{9B7DBCE6-D483-408E-91F7-6162E26E31DF}"/>
          </ac:picMkLst>
        </pc:picChg>
        <pc:picChg chg="mod ord">
          <ac:chgData name="Manal El Bakkouri" userId="8b130982-2e3f-4164-b881-fd3a2e4b2453" providerId="ADAL" clId="{4457FA57-250B-44AC-8655-05D46C5A3D8A}" dt="2023-06-06T09:18:34.411" v="9142" actId="166"/>
          <ac:picMkLst>
            <pc:docMk/>
            <pc:sldMk cId="3393548977" sldId="230717701"/>
            <ac:picMk id="9" creationId="{A8E930A2-4CB1-4781-A9C8-29077092C6A2}"/>
          </ac:picMkLst>
        </pc:picChg>
        <pc:cxnChg chg="del">
          <ac:chgData name="Manal El Bakkouri" userId="8b130982-2e3f-4164-b881-fd3a2e4b2453" providerId="ADAL" clId="{4457FA57-250B-44AC-8655-05D46C5A3D8A}" dt="2023-06-06T09:00:12.091" v="8887" actId="478"/>
          <ac:cxnSpMkLst>
            <pc:docMk/>
            <pc:sldMk cId="3393548977" sldId="230717701"/>
            <ac:cxnSpMk id="46" creationId="{CB2E0283-43BA-4E72-8A11-6196DB3EA9EB}"/>
          </ac:cxnSpMkLst>
        </pc:cxnChg>
        <pc:cxnChg chg="del">
          <ac:chgData name="Manal El Bakkouri" userId="8b130982-2e3f-4164-b881-fd3a2e4b2453" providerId="ADAL" clId="{4457FA57-250B-44AC-8655-05D46C5A3D8A}" dt="2023-06-06T09:00:12.091" v="8887" actId="478"/>
          <ac:cxnSpMkLst>
            <pc:docMk/>
            <pc:sldMk cId="3393548977" sldId="230717701"/>
            <ac:cxnSpMk id="48" creationId="{DE99B8DC-304B-49E2-954F-A2D316D45AE9}"/>
          </ac:cxnSpMkLst>
        </pc:cxnChg>
        <pc:cxnChg chg="del">
          <ac:chgData name="Manal El Bakkouri" userId="8b130982-2e3f-4164-b881-fd3a2e4b2453" providerId="ADAL" clId="{4457FA57-250B-44AC-8655-05D46C5A3D8A}" dt="2023-06-06T09:00:12.091" v="8887" actId="478"/>
          <ac:cxnSpMkLst>
            <pc:docMk/>
            <pc:sldMk cId="3393548977" sldId="230717701"/>
            <ac:cxnSpMk id="49" creationId="{BBE609DF-674E-4BC5-A39F-84D91B13D005}"/>
          </ac:cxnSpMkLst>
        </pc:cxnChg>
      </pc:sldChg>
      <pc:sldChg chg="addSp delSp modSp add mod ord delAnim modNotesTx">
        <pc:chgData name="Manal El Bakkouri" userId="8b130982-2e3f-4164-b881-fd3a2e4b2453" providerId="ADAL" clId="{4457FA57-250B-44AC-8655-05D46C5A3D8A}" dt="2023-06-09T11:27:48.718" v="21732"/>
        <pc:sldMkLst>
          <pc:docMk/>
          <pc:sldMk cId="3252418624" sldId="230717702"/>
        </pc:sldMkLst>
        <pc:spChg chg="mod">
          <ac:chgData name="Manal El Bakkouri" userId="8b130982-2e3f-4164-b881-fd3a2e4b2453" providerId="ADAL" clId="{4457FA57-250B-44AC-8655-05D46C5A3D8A}" dt="2023-06-09T11:09:35.268" v="21537"/>
          <ac:spMkLst>
            <pc:docMk/>
            <pc:sldMk cId="3252418624" sldId="230717702"/>
            <ac:spMk id="30" creationId="{D0D19DAC-68DC-4169-B0E7-345F34383AE6}"/>
          </ac:spMkLst>
        </pc:spChg>
        <pc:spChg chg="mod">
          <ac:chgData name="Manal El Bakkouri" userId="8b130982-2e3f-4164-b881-fd3a2e4b2453" providerId="ADAL" clId="{4457FA57-250B-44AC-8655-05D46C5A3D8A}" dt="2023-06-09T11:09:35.268" v="21537"/>
          <ac:spMkLst>
            <pc:docMk/>
            <pc:sldMk cId="3252418624" sldId="230717702"/>
            <ac:spMk id="31" creationId="{3DC7B45C-80E0-4AC9-AC6E-1891CE74967B}"/>
          </ac:spMkLst>
        </pc:spChg>
        <pc:spChg chg="mod">
          <ac:chgData name="Manal El Bakkouri" userId="8b130982-2e3f-4164-b881-fd3a2e4b2453" providerId="ADAL" clId="{4457FA57-250B-44AC-8655-05D46C5A3D8A}" dt="2023-06-09T11:09:35.268" v="21537"/>
          <ac:spMkLst>
            <pc:docMk/>
            <pc:sldMk cId="3252418624" sldId="230717702"/>
            <ac:spMk id="33" creationId="{978FD4F6-CC9F-4B41-B7BB-A3BE05D63B11}"/>
          </ac:spMkLst>
        </pc:spChg>
        <pc:spChg chg="mod">
          <ac:chgData name="Manal El Bakkouri" userId="8b130982-2e3f-4164-b881-fd3a2e4b2453" providerId="ADAL" clId="{4457FA57-250B-44AC-8655-05D46C5A3D8A}" dt="2023-06-09T11:09:35.268" v="21537"/>
          <ac:spMkLst>
            <pc:docMk/>
            <pc:sldMk cId="3252418624" sldId="230717702"/>
            <ac:spMk id="34" creationId="{BCD07534-C675-4F66-A644-28C30C02634E}"/>
          </ac:spMkLst>
        </pc:spChg>
        <pc:spChg chg="mod">
          <ac:chgData name="Manal El Bakkouri" userId="8b130982-2e3f-4164-b881-fd3a2e4b2453" providerId="ADAL" clId="{4457FA57-250B-44AC-8655-05D46C5A3D8A}" dt="2023-06-09T11:09:35.268" v="21537"/>
          <ac:spMkLst>
            <pc:docMk/>
            <pc:sldMk cId="3252418624" sldId="230717702"/>
            <ac:spMk id="36" creationId="{53CC5DF2-5E83-462E-B067-BB0AA7DBB554}"/>
          </ac:spMkLst>
        </pc:spChg>
        <pc:spChg chg="mod">
          <ac:chgData name="Manal El Bakkouri" userId="8b130982-2e3f-4164-b881-fd3a2e4b2453" providerId="ADAL" clId="{4457FA57-250B-44AC-8655-05D46C5A3D8A}" dt="2023-06-09T11:09:35.268" v="21537"/>
          <ac:spMkLst>
            <pc:docMk/>
            <pc:sldMk cId="3252418624" sldId="230717702"/>
            <ac:spMk id="37" creationId="{65015381-39D5-4A47-97F6-687D7A5CC79A}"/>
          </ac:spMkLst>
        </pc:spChg>
        <pc:spChg chg="mod">
          <ac:chgData name="Manal El Bakkouri" userId="8b130982-2e3f-4164-b881-fd3a2e4b2453" providerId="ADAL" clId="{4457FA57-250B-44AC-8655-05D46C5A3D8A}" dt="2023-06-09T11:09:35.268" v="21537"/>
          <ac:spMkLst>
            <pc:docMk/>
            <pc:sldMk cId="3252418624" sldId="230717702"/>
            <ac:spMk id="39" creationId="{1F696E99-2DC4-4463-ADA1-B412B57A9F14}"/>
          </ac:spMkLst>
        </pc:spChg>
        <pc:spChg chg="mod">
          <ac:chgData name="Manal El Bakkouri" userId="8b130982-2e3f-4164-b881-fd3a2e4b2453" providerId="ADAL" clId="{4457FA57-250B-44AC-8655-05D46C5A3D8A}" dt="2023-06-09T11:09:35.268" v="21537"/>
          <ac:spMkLst>
            <pc:docMk/>
            <pc:sldMk cId="3252418624" sldId="230717702"/>
            <ac:spMk id="40" creationId="{21B68E4A-4206-4787-B7DF-DDC4DD884143}"/>
          </ac:spMkLst>
        </pc:spChg>
        <pc:spChg chg="del">
          <ac:chgData name="Manal El Bakkouri" userId="8b130982-2e3f-4164-b881-fd3a2e4b2453" providerId="ADAL" clId="{4457FA57-250B-44AC-8655-05D46C5A3D8A}" dt="2023-06-09T11:27:48.386" v="21731" actId="478"/>
          <ac:spMkLst>
            <pc:docMk/>
            <pc:sldMk cId="3252418624" sldId="230717702"/>
            <ac:spMk id="42" creationId="{A64C7408-49A6-4C3E-99BB-C931B1351638}"/>
          </ac:spMkLst>
        </pc:spChg>
        <pc:spChg chg="mod">
          <ac:chgData name="Manal El Bakkouri" userId="8b130982-2e3f-4164-b881-fd3a2e4b2453" providerId="ADAL" clId="{4457FA57-250B-44AC-8655-05D46C5A3D8A}" dt="2023-06-09T11:09:35.268" v="21537"/>
          <ac:spMkLst>
            <pc:docMk/>
            <pc:sldMk cId="3252418624" sldId="230717702"/>
            <ac:spMk id="43" creationId="{A73C7911-E8CF-40F9-8CD8-F1ED3B252FF2}"/>
          </ac:spMkLst>
        </pc:spChg>
        <pc:spChg chg="mod">
          <ac:chgData name="Manal El Bakkouri" userId="8b130982-2e3f-4164-b881-fd3a2e4b2453" providerId="ADAL" clId="{4457FA57-250B-44AC-8655-05D46C5A3D8A}" dt="2023-06-09T11:09:35.268" v="21537"/>
          <ac:spMkLst>
            <pc:docMk/>
            <pc:sldMk cId="3252418624" sldId="230717702"/>
            <ac:spMk id="44" creationId="{F996BA6F-92DF-43BC-BE75-E9A034336734}"/>
          </ac:spMkLst>
        </pc:spChg>
        <pc:spChg chg="del">
          <ac:chgData name="Manal El Bakkouri" userId="8b130982-2e3f-4164-b881-fd3a2e4b2453" providerId="ADAL" clId="{4457FA57-250B-44AC-8655-05D46C5A3D8A}" dt="2023-06-09T11:27:48.386" v="21731" actId="478"/>
          <ac:spMkLst>
            <pc:docMk/>
            <pc:sldMk cId="3252418624" sldId="230717702"/>
            <ac:spMk id="45" creationId="{408C8D92-08B3-4B61-A0CD-13080857796B}"/>
          </ac:spMkLst>
        </pc:spChg>
        <pc:spChg chg="add mod">
          <ac:chgData name="Manal El Bakkouri" userId="8b130982-2e3f-4164-b881-fd3a2e4b2453" providerId="ADAL" clId="{4457FA57-250B-44AC-8655-05D46C5A3D8A}" dt="2023-06-09T11:27:48.718" v="21732"/>
          <ac:spMkLst>
            <pc:docMk/>
            <pc:sldMk cId="3252418624" sldId="230717702"/>
            <ac:spMk id="46" creationId="{BCDBC7E5-69C5-4538-B000-554B1C034C6E}"/>
          </ac:spMkLst>
        </pc:spChg>
        <pc:spChg chg="del">
          <ac:chgData name="Manal El Bakkouri" userId="8b130982-2e3f-4164-b881-fd3a2e4b2453" providerId="ADAL" clId="{4457FA57-250B-44AC-8655-05D46C5A3D8A}" dt="2023-06-09T11:27:48.386" v="21731" actId="478"/>
          <ac:spMkLst>
            <pc:docMk/>
            <pc:sldMk cId="3252418624" sldId="230717702"/>
            <ac:spMk id="47" creationId="{50567FD5-B65B-4FC4-B0C8-4197E71F7081}"/>
          </ac:spMkLst>
        </pc:spChg>
        <pc:spChg chg="add mod">
          <ac:chgData name="Manal El Bakkouri" userId="8b130982-2e3f-4164-b881-fd3a2e4b2453" providerId="ADAL" clId="{4457FA57-250B-44AC-8655-05D46C5A3D8A}" dt="2023-06-09T11:27:48.718" v="21732"/>
          <ac:spMkLst>
            <pc:docMk/>
            <pc:sldMk cId="3252418624" sldId="230717702"/>
            <ac:spMk id="48" creationId="{7D26F1DF-C3CB-42D8-A382-98088AB3836B}"/>
          </ac:spMkLst>
        </pc:spChg>
        <pc:spChg chg="add mod">
          <ac:chgData name="Manal El Bakkouri" userId="8b130982-2e3f-4164-b881-fd3a2e4b2453" providerId="ADAL" clId="{4457FA57-250B-44AC-8655-05D46C5A3D8A}" dt="2023-06-09T11:27:48.718" v="21732"/>
          <ac:spMkLst>
            <pc:docMk/>
            <pc:sldMk cId="3252418624" sldId="230717702"/>
            <ac:spMk id="49" creationId="{0A53A307-1C94-44F1-AAEC-A2F0880D84C3}"/>
          </ac:spMkLst>
        </pc:spChg>
        <pc:spChg chg="add mod">
          <ac:chgData name="Manal El Bakkouri" userId="8b130982-2e3f-4164-b881-fd3a2e4b2453" providerId="ADAL" clId="{4457FA57-250B-44AC-8655-05D46C5A3D8A}" dt="2023-06-09T11:27:48.718" v="21732"/>
          <ac:spMkLst>
            <pc:docMk/>
            <pc:sldMk cId="3252418624" sldId="230717702"/>
            <ac:spMk id="50" creationId="{82CF1FCA-0999-45AA-A25B-0477D6B64E64}"/>
          </ac:spMkLst>
        </pc:spChg>
        <pc:spChg chg="del">
          <ac:chgData name="Manal El Bakkouri" userId="8b130982-2e3f-4164-b881-fd3a2e4b2453" providerId="ADAL" clId="{4457FA57-250B-44AC-8655-05D46C5A3D8A}" dt="2023-06-07T10:03:36.369" v="17623" actId="478"/>
          <ac:spMkLst>
            <pc:docMk/>
            <pc:sldMk cId="3252418624" sldId="230717702"/>
            <ac:spMk id="61" creationId="{DC34440A-5105-449E-A8F6-18365D73F0D3}"/>
          </ac:spMkLst>
        </pc:spChg>
        <pc:spChg chg="add mod">
          <ac:chgData name="Manal El Bakkouri" userId="8b130982-2e3f-4164-b881-fd3a2e4b2453" providerId="ADAL" clId="{4457FA57-250B-44AC-8655-05D46C5A3D8A}" dt="2023-06-06T09:11:37.013" v="9015" actId="14100"/>
          <ac:spMkLst>
            <pc:docMk/>
            <pc:sldMk cId="3252418624" sldId="230717702"/>
            <ac:spMk id="62" creationId="{495309CA-AF39-44A7-930A-E0AD872571D6}"/>
          </ac:spMkLst>
        </pc:spChg>
        <pc:spChg chg="del">
          <ac:chgData name="Manal El Bakkouri" userId="8b130982-2e3f-4164-b881-fd3a2e4b2453" providerId="ADAL" clId="{4457FA57-250B-44AC-8655-05D46C5A3D8A}" dt="2023-06-07T10:03:36.369" v="17623" actId="478"/>
          <ac:spMkLst>
            <pc:docMk/>
            <pc:sldMk cId="3252418624" sldId="230717702"/>
            <ac:spMk id="63" creationId="{CD634BF4-A42B-4E33-B1C2-82DE0979F488}"/>
          </ac:spMkLst>
        </pc:spChg>
        <pc:spChg chg="del">
          <ac:chgData name="Manal El Bakkouri" userId="8b130982-2e3f-4164-b881-fd3a2e4b2453" providerId="ADAL" clId="{4457FA57-250B-44AC-8655-05D46C5A3D8A}" dt="2023-06-07T10:03:36.369" v="17623" actId="478"/>
          <ac:spMkLst>
            <pc:docMk/>
            <pc:sldMk cId="3252418624" sldId="230717702"/>
            <ac:spMk id="64" creationId="{0BC6162E-87CC-4975-8AC3-B1C4E75A1FCD}"/>
          </ac:spMkLst>
        </pc:spChg>
        <pc:spChg chg="del">
          <ac:chgData name="Manal El Bakkouri" userId="8b130982-2e3f-4164-b881-fd3a2e4b2453" providerId="ADAL" clId="{4457FA57-250B-44AC-8655-05D46C5A3D8A}" dt="2023-06-07T10:03:36.369" v="17623" actId="478"/>
          <ac:spMkLst>
            <pc:docMk/>
            <pc:sldMk cId="3252418624" sldId="230717702"/>
            <ac:spMk id="65" creationId="{0DED4506-E850-4EDF-8E57-6CDA06ECCD31}"/>
          </ac:spMkLst>
        </pc:spChg>
        <pc:spChg chg="del">
          <ac:chgData name="Manal El Bakkouri" userId="8b130982-2e3f-4164-b881-fd3a2e4b2453" providerId="ADAL" clId="{4457FA57-250B-44AC-8655-05D46C5A3D8A}" dt="2023-06-07T10:03:36.369" v="17623" actId="478"/>
          <ac:spMkLst>
            <pc:docMk/>
            <pc:sldMk cId="3252418624" sldId="230717702"/>
            <ac:spMk id="67" creationId="{C2E676D3-7044-4416-95A3-0BDD568F460D}"/>
          </ac:spMkLst>
        </pc:spChg>
        <pc:spChg chg="del">
          <ac:chgData name="Manal El Bakkouri" userId="8b130982-2e3f-4164-b881-fd3a2e4b2453" providerId="ADAL" clId="{4457FA57-250B-44AC-8655-05D46C5A3D8A}" dt="2023-06-07T10:03:36.369" v="17623" actId="478"/>
          <ac:spMkLst>
            <pc:docMk/>
            <pc:sldMk cId="3252418624" sldId="230717702"/>
            <ac:spMk id="68" creationId="{E5E343C9-AD16-4EA4-89E2-CE2CE015D6E8}"/>
          </ac:spMkLst>
        </pc:spChg>
        <pc:spChg chg="del">
          <ac:chgData name="Manal El Bakkouri" userId="8b130982-2e3f-4164-b881-fd3a2e4b2453" providerId="ADAL" clId="{4457FA57-250B-44AC-8655-05D46C5A3D8A}" dt="2023-06-07T10:03:36.369" v="17623" actId="478"/>
          <ac:spMkLst>
            <pc:docMk/>
            <pc:sldMk cId="3252418624" sldId="230717702"/>
            <ac:spMk id="69" creationId="{EBD33ADD-FAAA-4E62-973F-7498E56F2256}"/>
          </ac:spMkLst>
        </pc:spChg>
        <pc:spChg chg="del">
          <ac:chgData name="Manal El Bakkouri" userId="8b130982-2e3f-4164-b881-fd3a2e4b2453" providerId="ADAL" clId="{4457FA57-250B-44AC-8655-05D46C5A3D8A}" dt="2023-06-07T10:03:36.369" v="17623" actId="478"/>
          <ac:spMkLst>
            <pc:docMk/>
            <pc:sldMk cId="3252418624" sldId="230717702"/>
            <ac:spMk id="70" creationId="{5D159352-80CA-4E9C-88AB-B5020F0649E1}"/>
          </ac:spMkLst>
        </pc:spChg>
        <pc:spChg chg="del">
          <ac:chgData name="Manal El Bakkouri" userId="8b130982-2e3f-4164-b881-fd3a2e4b2453" providerId="ADAL" clId="{4457FA57-250B-44AC-8655-05D46C5A3D8A}" dt="2023-06-07T10:03:36.369" v="17623" actId="478"/>
          <ac:spMkLst>
            <pc:docMk/>
            <pc:sldMk cId="3252418624" sldId="230717702"/>
            <ac:spMk id="71" creationId="{3776B1AD-70C1-41F9-856E-401FA9523AD6}"/>
          </ac:spMkLst>
        </pc:spChg>
        <pc:spChg chg="del">
          <ac:chgData name="Manal El Bakkouri" userId="8b130982-2e3f-4164-b881-fd3a2e4b2453" providerId="ADAL" clId="{4457FA57-250B-44AC-8655-05D46C5A3D8A}" dt="2023-06-07T10:03:36.369" v="17623" actId="478"/>
          <ac:spMkLst>
            <pc:docMk/>
            <pc:sldMk cId="3252418624" sldId="230717702"/>
            <ac:spMk id="72" creationId="{E9C39060-E719-4A69-856C-B9621AB4CBB0}"/>
          </ac:spMkLst>
        </pc:spChg>
        <pc:spChg chg="mod">
          <ac:chgData name="Manal El Bakkouri" userId="8b130982-2e3f-4164-b881-fd3a2e4b2453" providerId="ADAL" clId="{4457FA57-250B-44AC-8655-05D46C5A3D8A}" dt="2023-06-07T10:03:36.709" v="17624"/>
          <ac:spMkLst>
            <pc:docMk/>
            <pc:sldMk cId="3252418624" sldId="230717702"/>
            <ac:spMk id="73" creationId="{1191A9D5-F00B-47CD-8A63-6C8ABE31492A}"/>
          </ac:spMkLst>
        </pc:spChg>
        <pc:spChg chg="mod">
          <ac:chgData name="Manal El Bakkouri" userId="8b130982-2e3f-4164-b881-fd3a2e4b2453" providerId="ADAL" clId="{4457FA57-250B-44AC-8655-05D46C5A3D8A}" dt="2023-06-07T10:03:36.709" v="17624"/>
          <ac:spMkLst>
            <pc:docMk/>
            <pc:sldMk cId="3252418624" sldId="230717702"/>
            <ac:spMk id="74" creationId="{88BEACF9-ED9E-4AA3-99F7-42BC8C115001}"/>
          </ac:spMkLst>
        </pc:spChg>
        <pc:spChg chg="mod">
          <ac:chgData name="Manal El Bakkouri" userId="8b130982-2e3f-4164-b881-fd3a2e4b2453" providerId="ADAL" clId="{4457FA57-250B-44AC-8655-05D46C5A3D8A}" dt="2023-06-07T10:03:36.709" v="17624"/>
          <ac:spMkLst>
            <pc:docMk/>
            <pc:sldMk cId="3252418624" sldId="230717702"/>
            <ac:spMk id="76" creationId="{1064669C-B162-448D-8237-056C808C795F}"/>
          </ac:spMkLst>
        </pc:spChg>
        <pc:spChg chg="mod">
          <ac:chgData name="Manal El Bakkouri" userId="8b130982-2e3f-4164-b881-fd3a2e4b2453" providerId="ADAL" clId="{4457FA57-250B-44AC-8655-05D46C5A3D8A}" dt="2023-06-07T10:03:36.709" v="17624"/>
          <ac:spMkLst>
            <pc:docMk/>
            <pc:sldMk cId="3252418624" sldId="230717702"/>
            <ac:spMk id="77" creationId="{FB073D48-1474-488E-B124-CFFD64E2276A}"/>
          </ac:spMkLst>
        </pc:spChg>
        <pc:spChg chg="mod">
          <ac:chgData name="Manal El Bakkouri" userId="8b130982-2e3f-4164-b881-fd3a2e4b2453" providerId="ADAL" clId="{4457FA57-250B-44AC-8655-05D46C5A3D8A}" dt="2023-06-07T10:03:36.709" v="17624"/>
          <ac:spMkLst>
            <pc:docMk/>
            <pc:sldMk cId="3252418624" sldId="230717702"/>
            <ac:spMk id="79" creationId="{B9FD9C2F-C454-4CD4-ADD6-1AC93F131D1F}"/>
          </ac:spMkLst>
        </pc:spChg>
        <pc:spChg chg="mod">
          <ac:chgData name="Manal El Bakkouri" userId="8b130982-2e3f-4164-b881-fd3a2e4b2453" providerId="ADAL" clId="{4457FA57-250B-44AC-8655-05D46C5A3D8A}" dt="2023-06-07T10:03:36.709" v="17624"/>
          <ac:spMkLst>
            <pc:docMk/>
            <pc:sldMk cId="3252418624" sldId="230717702"/>
            <ac:spMk id="80" creationId="{2287E887-9F81-4FCD-821E-5E85A46CEF36}"/>
          </ac:spMkLst>
        </pc:spChg>
        <pc:spChg chg="mod">
          <ac:chgData name="Manal El Bakkouri" userId="8b130982-2e3f-4164-b881-fd3a2e4b2453" providerId="ADAL" clId="{4457FA57-250B-44AC-8655-05D46C5A3D8A}" dt="2023-06-07T10:03:36.709" v="17624"/>
          <ac:spMkLst>
            <pc:docMk/>
            <pc:sldMk cId="3252418624" sldId="230717702"/>
            <ac:spMk id="82" creationId="{7BA4205E-1B51-4660-90BF-94A33B5F95AD}"/>
          </ac:spMkLst>
        </pc:spChg>
        <pc:spChg chg="mod">
          <ac:chgData name="Manal El Bakkouri" userId="8b130982-2e3f-4164-b881-fd3a2e4b2453" providerId="ADAL" clId="{4457FA57-250B-44AC-8655-05D46C5A3D8A}" dt="2023-06-07T10:03:36.709" v="17624"/>
          <ac:spMkLst>
            <pc:docMk/>
            <pc:sldMk cId="3252418624" sldId="230717702"/>
            <ac:spMk id="83" creationId="{04444E77-F0EA-49E7-AB0B-BA9CB3CB352B}"/>
          </ac:spMkLst>
        </pc:spChg>
        <pc:spChg chg="mod">
          <ac:chgData name="Manal El Bakkouri" userId="8b130982-2e3f-4164-b881-fd3a2e4b2453" providerId="ADAL" clId="{4457FA57-250B-44AC-8655-05D46C5A3D8A}" dt="2023-06-07T10:03:36.709" v="17624"/>
          <ac:spMkLst>
            <pc:docMk/>
            <pc:sldMk cId="3252418624" sldId="230717702"/>
            <ac:spMk id="85" creationId="{C0E6AB94-F231-4290-811B-4F17414DD2FC}"/>
          </ac:spMkLst>
        </pc:spChg>
        <pc:spChg chg="mod">
          <ac:chgData name="Manal El Bakkouri" userId="8b130982-2e3f-4164-b881-fd3a2e4b2453" providerId="ADAL" clId="{4457FA57-250B-44AC-8655-05D46C5A3D8A}" dt="2023-06-07T10:03:36.709" v="17624"/>
          <ac:spMkLst>
            <pc:docMk/>
            <pc:sldMk cId="3252418624" sldId="230717702"/>
            <ac:spMk id="86" creationId="{D0CA367D-6A46-4A79-AA30-D466D93B520F}"/>
          </ac:spMkLst>
        </pc:spChg>
        <pc:grpChg chg="add mod">
          <ac:chgData name="Manal El Bakkouri" userId="8b130982-2e3f-4164-b881-fd3a2e4b2453" providerId="ADAL" clId="{4457FA57-250B-44AC-8655-05D46C5A3D8A}" dt="2023-06-09T11:09:35.268" v="21537"/>
          <ac:grpSpMkLst>
            <pc:docMk/>
            <pc:sldMk cId="3252418624" sldId="230717702"/>
            <ac:grpSpMk id="29" creationId="{041AAF41-643E-4BFA-A486-AC77F91FF254}"/>
          </ac:grpSpMkLst>
        </pc:grpChg>
        <pc:grpChg chg="add mod">
          <ac:chgData name="Manal El Bakkouri" userId="8b130982-2e3f-4164-b881-fd3a2e4b2453" providerId="ADAL" clId="{4457FA57-250B-44AC-8655-05D46C5A3D8A}" dt="2023-06-09T11:09:35.268" v="21537"/>
          <ac:grpSpMkLst>
            <pc:docMk/>
            <pc:sldMk cId="3252418624" sldId="230717702"/>
            <ac:grpSpMk id="32" creationId="{5892407A-64FD-40DF-B406-F94CA75331E1}"/>
          </ac:grpSpMkLst>
        </pc:grpChg>
        <pc:grpChg chg="add mod">
          <ac:chgData name="Manal El Bakkouri" userId="8b130982-2e3f-4164-b881-fd3a2e4b2453" providerId="ADAL" clId="{4457FA57-250B-44AC-8655-05D46C5A3D8A}" dt="2023-06-09T11:09:35.268" v="21537"/>
          <ac:grpSpMkLst>
            <pc:docMk/>
            <pc:sldMk cId="3252418624" sldId="230717702"/>
            <ac:grpSpMk id="35" creationId="{6F3A0614-6886-4754-ACC2-D3B928A5B3BC}"/>
          </ac:grpSpMkLst>
        </pc:grpChg>
        <pc:grpChg chg="add mod">
          <ac:chgData name="Manal El Bakkouri" userId="8b130982-2e3f-4164-b881-fd3a2e4b2453" providerId="ADAL" clId="{4457FA57-250B-44AC-8655-05D46C5A3D8A}" dt="2023-06-09T11:09:35.268" v="21537"/>
          <ac:grpSpMkLst>
            <pc:docMk/>
            <pc:sldMk cId="3252418624" sldId="230717702"/>
            <ac:grpSpMk id="38" creationId="{993E9699-EBDD-46CA-8D79-039C1B841AAB}"/>
          </ac:grpSpMkLst>
        </pc:grpChg>
        <pc:grpChg chg="add mod">
          <ac:chgData name="Manal El Bakkouri" userId="8b130982-2e3f-4164-b881-fd3a2e4b2453" providerId="ADAL" clId="{4457FA57-250B-44AC-8655-05D46C5A3D8A}" dt="2023-06-09T11:09:35.268" v="21537"/>
          <ac:grpSpMkLst>
            <pc:docMk/>
            <pc:sldMk cId="3252418624" sldId="230717702"/>
            <ac:grpSpMk id="41" creationId="{2BB9B0FD-72AC-44C5-B4CA-327B3BF33FE0}"/>
          </ac:grpSpMkLst>
        </pc:grpChg>
        <pc:grpChg chg="del">
          <ac:chgData name="Manal El Bakkouri" userId="8b130982-2e3f-4164-b881-fd3a2e4b2453" providerId="ADAL" clId="{4457FA57-250B-44AC-8655-05D46C5A3D8A}" dt="2023-06-06T09:02:40.897" v="8906" actId="478"/>
          <ac:grpSpMkLst>
            <pc:docMk/>
            <pc:sldMk cId="3252418624" sldId="230717702"/>
            <ac:grpSpMk id="41" creationId="{A7D241EB-CE54-45BA-93FD-28E9554D2F55}"/>
          </ac:grpSpMkLst>
        </pc:grpChg>
        <pc:grpChg chg="del">
          <ac:chgData name="Manal El Bakkouri" userId="8b130982-2e3f-4164-b881-fd3a2e4b2453" providerId="ADAL" clId="{4457FA57-250B-44AC-8655-05D46C5A3D8A}" dt="2023-06-06T09:02:40.897" v="8906" actId="478"/>
          <ac:grpSpMkLst>
            <pc:docMk/>
            <pc:sldMk cId="3252418624" sldId="230717702"/>
            <ac:grpSpMk id="43" creationId="{26BDA0EE-8E60-4A60-862F-D0C64FEF1E83}"/>
          </ac:grpSpMkLst>
        </pc:grpChg>
        <pc:grpChg chg="del">
          <ac:chgData name="Manal El Bakkouri" userId="8b130982-2e3f-4164-b881-fd3a2e4b2453" providerId="ADAL" clId="{4457FA57-250B-44AC-8655-05D46C5A3D8A}" dt="2023-06-06T09:02:40.897" v="8906" actId="478"/>
          <ac:grpSpMkLst>
            <pc:docMk/>
            <pc:sldMk cId="3252418624" sldId="230717702"/>
            <ac:grpSpMk id="44" creationId="{72B7858C-5E0D-455B-AE2F-5BD2C5DE4FB2}"/>
          </ac:grpSpMkLst>
        </pc:grpChg>
        <pc:grpChg chg="del">
          <ac:chgData name="Manal El Bakkouri" userId="8b130982-2e3f-4164-b881-fd3a2e4b2453" providerId="ADAL" clId="{4457FA57-250B-44AC-8655-05D46C5A3D8A}" dt="2023-06-06T09:02:40.897" v="8906" actId="478"/>
          <ac:grpSpMkLst>
            <pc:docMk/>
            <pc:sldMk cId="3252418624" sldId="230717702"/>
            <ac:grpSpMk id="50" creationId="{9ECB89D8-783D-4467-A7B7-0E8D866A04B2}"/>
          </ac:grpSpMkLst>
        </pc:grpChg>
        <pc:grpChg chg="del">
          <ac:chgData name="Manal El Bakkouri" userId="8b130982-2e3f-4164-b881-fd3a2e4b2453" providerId="ADAL" clId="{4457FA57-250B-44AC-8655-05D46C5A3D8A}" dt="2023-06-06T09:02:40.897" v="8906" actId="478"/>
          <ac:grpSpMkLst>
            <pc:docMk/>
            <pc:sldMk cId="3252418624" sldId="230717702"/>
            <ac:grpSpMk id="53" creationId="{0FBF40BA-C416-4AA7-8CED-C03EB3060042}"/>
          </ac:grpSpMkLst>
        </pc:grpChg>
        <pc:grpChg chg="del">
          <ac:chgData name="Manal El Bakkouri" userId="8b130982-2e3f-4164-b881-fd3a2e4b2453" providerId="ADAL" clId="{4457FA57-250B-44AC-8655-05D46C5A3D8A}" dt="2023-06-06T09:02:40.897" v="8906" actId="478"/>
          <ac:grpSpMkLst>
            <pc:docMk/>
            <pc:sldMk cId="3252418624" sldId="230717702"/>
            <ac:grpSpMk id="56" creationId="{65ED4EF8-02AE-4D67-8D49-F222E4B7F926}"/>
          </ac:grpSpMkLst>
        </pc:grpChg>
        <pc:grpChg chg="add del mod">
          <ac:chgData name="Manal El Bakkouri" userId="8b130982-2e3f-4164-b881-fd3a2e4b2453" providerId="ADAL" clId="{4457FA57-250B-44AC-8655-05D46C5A3D8A}" dt="2023-06-09T11:09:28.349" v="21536" actId="478"/>
          <ac:grpSpMkLst>
            <pc:docMk/>
            <pc:sldMk cId="3252418624" sldId="230717702"/>
            <ac:grpSpMk id="66" creationId="{578C366A-972E-499C-BE8B-4EF122F409D5}"/>
          </ac:grpSpMkLst>
        </pc:grpChg>
        <pc:grpChg chg="add del mod">
          <ac:chgData name="Manal El Bakkouri" userId="8b130982-2e3f-4164-b881-fd3a2e4b2453" providerId="ADAL" clId="{4457FA57-250B-44AC-8655-05D46C5A3D8A}" dt="2023-06-09T11:09:28.349" v="21536" actId="478"/>
          <ac:grpSpMkLst>
            <pc:docMk/>
            <pc:sldMk cId="3252418624" sldId="230717702"/>
            <ac:grpSpMk id="75" creationId="{6D8CAC60-E00A-46C7-AA16-711CB62A7849}"/>
          </ac:grpSpMkLst>
        </pc:grpChg>
        <pc:grpChg chg="add del mod">
          <ac:chgData name="Manal El Bakkouri" userId="8b130982-2e3f-4164-b881-fd3a2e4b2453" providerId="ADAL" clId="{4457FA57-250B-44AC-8655-05D46C5A3D8A}" dt="2023-06-09T11:09:28.349" v="21536" actId="478"/>
          <ac:grpSpMkLst>
            <pc:docMk/>
            <pc:sldMk cId="3252418624" sldId="230717702"/>
            <ac:grpSpMk id="78" creationId="{062D11C0-16FD-422A-A553-12F5DBF45462}"/>
          </ac:grpSpMkLst>
        </pc:grpChg>
        <pc:grpChg chg="add del mod">
          <ac:chgData name="Manal El Bakkouri" userId="8b130982-2e3f-4164-b881-fd3a2e4b2453" providerId="ADAL" clId="{4457FA57-250B-44AC-8655-05D46C5A3D8A}" dt="2023-06-09T11:09:28.349" v="21536" actId="478"/>
          <ac:grpSpMkLst>
            <pc:docMk/>
            <pc:sldMk cId="3252418624" sldId="230717702"/>
            <ac:grpSpMk id="81" creationId="{8F92A2AA-C1B4-468A-8481-C1957F52F579}"/>
          </ac:grpSpMkLst>
        </pc:grpChg>
        <pc:grpChg chg="add del mod">
          <ac:chgData name="Manal El Bakkouri" userId="8b130982-2e3f-4164-b881-fd3a2e4b2453" providerId="ADAL" clId="{4457FA57-250B-44AC-8655-05D46C5A3D8A}" dt="2023-06-09T11:09:28.349" v="21536" actId="478"/>
          <ac:grpSpMkLst>
            <pc:docMk/>
            <pc:sldMk cId="3252418624" sldId="230717702"/>
            <ac:grpSpMk id="84" creationId="{CD078E02-B085-4EE9-B155-20D1217980E7}"/>
          </ac:grpSpMkLst>
        </pc:grpChg>
        <pc:picChg chg="mod ord">
          <ac:chgData name="Manal El Bakkouri" userId="8b130982-2e3f-4164-b881-fd3a2e4b2453" providerId="ADAL" clId="{4457FA57-250B-44AC-8655-05D46C5A3D8A}" dt="2023-06-06T10:37:49.020" v="9785" actId="171"/>
          <ac:picMkLst>
            <pc:docMk/>
            <pc:sldMk cId="3252418624" sldId="230717702"/>
            <ac:picMk id="7" creationId="{9B7DBCE6-D483-408E-91F7-6162E26E31DF}"/>
          </ac:picMkLst>
        </pc:picChg>
        <pc:picChg chg="mod ord">
          <ac:chgData name="Manal El Bakkouri" userId="8b130982-2e3f-4164-b881-fd3a2e4b2453" providerId="ADAL" clId="{4457FA57-250B-44AC-8655-05D46C5A3D8A}" dt="2023-06-06T09:03:55.746" v="8921" actId="166"/>
          <ac:picMkLst>
            <pc:docMk/>
            <pc:sldMk cId="3252418624" sldId="230717702"/>
            <ac:picMk id="9" creationId="{A8E930A2-4CB1-4781-A9C8-29077092C6A2}"/>
          </ac:picMkLst>
        </pc:picChg>
        <pc:picChg chg="mod">
          <ac:chgData name="Manal El Bakkouri" userId="8b130982-2e3f-4164-b881-fd3a2e4b2453" providerId="ADAL" clId="{4457FA57-250B-44AC-8655-05D46C5A3D8A}" dt="2023-06-06T09:03:53.356" v="8920" actId="1076"/>
          <ac:picMkLst>
            <pc:docMk/>
            <pc:sldMk cId="3252418624" sldId="230717702"/>
            <ac:picMk id="11" creationId="{0DD446C0-D902-451F-97DE-304869F6F4BB}"/>
          </ac:picMkLst>
        </pc:picChg>
        <pc:picChg chg="mod">
          <ac:chgData name="Manal El Bakkouri" userId="8b130982-2e3f-4164-b881-fd3a2e4b2453" providerId="ADAL" clId="{4457FA57-250B-44AC-8655-05D46C5A3D8A}" dt="2023-06-06T09:03:37.596" v="8919" actId="1076"/>
          <ac:picMkLst>
            <pc:docMk/>
            <pc:sldMk cId="3252418624" sldId="230717702"/>
            <ac:picMk id="13" creationId="{47F62D46-D751-4F10-B5AF-25A44D54E798}"/>
          </ac:picMkLst>
        </pc:picChg>
        <pc:picChg chg="mod ord">
          <ac:chgData name="Manal El Bakkouri" userId="8b130982-2e3f-4164-b881-fd3a2e4b2453" providerId="ADAL" clId="{4457FA57-250B-44AC-8655-05D46C5A3D8A}" dt="2023-06-06T09:18:30.571" v="9141" actId="166"/>
          <ac:picMkLst>
            <pc:docMk/>
            <pc:sldMk cId="3252418624" sldId="230717702"/>
            <ac:picMk id="18" creationId="{DD627184-D4DB-4368-95C2-5485143F4BAF}"/>
          </ac:picMkLst>
        </pc:picChg>
        <pc:picChg chg="mod ord">
          <ac:chgData name="Manal El Bakkouri" userId="8b130982-2e3f-4164-b881-fd3a2e4b2453" providerId="ADAL" clId="{4457FA57-250B-44AC-8655-05D46C5A3D8A}" dt="2023-06-06T09:04:44.916" v="8926" actId="167"/>
          <ac:picMkLst>
            <pc:docMk/>
            <pc:sldMk cId="3252418624" sldId="230717702"/>
            <ac:picMk id="20" creationId="{706F4A6E-E8A8-407E-8B06-150C8070B821}"/>
          </ac:picMkLst>
        </pc:picChg>
        <pc:cxnChg chg="del">
          <ac:chgData name="Manal El Bakkouri" userId="8b130982-2e3f-4164-b881-fd3a2e4b2453" providerId="ADAL" clId="{4457FA57-250B-44AC-8655-05D46C5A3D8A}" dt="2023-06-06T09:02:40.897" v="8906" actId="478"/>
          <ac:cxnSpMkLst>
            <pc:docMk/>
            <pc:sldMk cId="3252418624" sldId="230717702"/>
            <ac:cxnSpMk id="46" creationId="{CB2E0283-43BA-4E72-8A11-6196DB3EA9EB}"/>
          </ac:cxnSpMkLst>
        </pc:cxnChg>
        <pc:cxnChg chg="del">
          <ac:chgData name="Manal El Bakkouri" userId="8b130982-2e3f-4164-b881-fd3a2e4b2453" providerId="ADAL" clId="{4457FA57-250B-44AC-8655-05D46C5A3D8A}" dt="2023-06-06T09:02:40.897" v="8906" actId="478"/>
          <ac:cxnSpMkLst>
            <pc:docMk/>
            <pc:sldMk cId="3252418624" sldId="230717702"/>
            <ac:cxnSpMk id="48" creationId="{DE99B8DC-304B-49E2-954F-A2D316D45AE9}"/>
          </ac:cxnSpMkLst>
        </pc:cxnChg>
        <pc:cxnChg chg="del">
          <ac:chgData name="Manal El Bakkouri" userId="8b130982-2e3f-4164-b881-fd3a2e4b2453" providerId="ADAL" clId="{4457FA57-250B-44AC-8655-05D46C5A3D8A}" dt="2023-06-06T09:02:40.897" v="8906" actId="478"/>
          <ac:cxnSpMkLst>
            <pc:docMk/>
            <pc:sldMk cId="3252418624" sldId="230717702"/>
            <ac:cxnSpMk id="49" creationId="{BBE609DF-674E-4BC5-A39F-84D91B13D005}"/>
          </ac:cxnSpMkLst>
        </pc:cxnChg>
      </pc:sldChg>
      <pc:sldChg chg="modSp add del mod">
        <pc:chgData name="Manal El Bakkouri" userId="8b130982-2e3f-4164-b881-fd3a2e4b2453" providerId="ADAL" clId="{4457FA57-250B-44AC-8655-05D46C5A3D8A}" dt="2023-06-06T09:06:13.998" v="8960" actId="2696"/>
        <pc:sldMkLst>
          <pc:docMk/>
          <pc:sldMk cId="15694313" sldId="230717703"/>
        </pc:sldMkLst>
        <pc:picChg chg="mod">
          <ac:chgData name="Manal El Bakkouri" userId="8b130982-2e3f-4164-b881-fd3a2e4b2453" providerId="ADAL" clId="{4457FA57-250B-44AC-8655-05D46C5A3D8A}" dt="2023-06-06T09:06:09.045" v="8959" actId="1076"/>
          <ac:picMkLst>
            <pc:docMk/>
            <pc:sldMk cId="15694313" sldId="230717703"/>
            <ac:picMk id="18" creationId="{DD627184-D4DB-4368-95C2-5485143F4BAF}"/>
          </ac:picMkLst>
        </pc:picChg>
      </pc:sldChg>
      <pc:sldChg chg="add del">
        <pc:chgData name="Manal El Bakkouri" userId="8b130982-2e3f-4164-b881-fd3a2e4b2453" providerId="ADAL" clId="{4457FA57-250B-44AC-8655-05D46C5A3D8A}" dt="2023-06-06T09:11:47.551" v="9017" actId="2696"/>
        <pc:sldMkLst>
          <pc:docMk/>
          <pc:sldMk cId="3756152383" sldId="230717704"/>
        </pc:sldMkLst>
      </pc:sldChg>
      <pc:sldChg chg="addSp delSp modSp add mod modNotesTx">
        <pc:chgData name="Manal El Bakkouri" userId="8b130982-2e3f-4164-b881-fd3a2e4b2453" providerId="ADAL" clId="{4457FA57-250B-44AC-8655-05D46C5A3D8A}" dt="2023-06-09T11:27:53.485" v="21734"/>
        <pc:sldMkLst>
          <pc:docMk/>
          <pc:sldMk cId="1776306123" sldId="230717705"/>
        </pc:sldMkLst>
        <pc:spChg chg="mod">
          <ac:chgData name="Manal El Bakkouri" userId="8b130982-2e3f-4164-b881-fd3a2e4b2453" providerId="ADAL" clId="{4457FA57-250B-44AC-8655-05D46C5A3D8A}" dt="2023-06-07T10:03:42.934" v="17626"/>
          <ac:spMkLst>
            <pc:docMk/>
            <pc:sldMk cId="1776306123" sldId="230717705"/>
            <ac:spMk id="27" creationId="{5F706A6E-61AA-4BFB-B393-57C137B9F4BA}"/>
          </ac:spMkLst>
        </pc:spChg>
        <pc:spChg chg="mod">
          <ac:chgData name="Manal El Bakkouri" userId="8b130982-2e3f-4164-b881-fd3a2e4b2453" providerId="ADAL" clId="{4457FA57-250B-44AC-8655-05D46C5A3D8A}" dt="2023-06-07T10:03:42.934" v="17626"/>
          <ac:spMkLst>
            <pc:docMk/>
            <pc:sldMk cId="1776306123" sldId="230717705"/>
            <ac:spMk id="28" creationId="{7EB80030-D383-4BA4-A2E3-8ACAE5A4468F}"/>
          </ac:spMkLst>
        </pc:spChg>
        <pc:spChg chg="mod">
          <ac:chgData name="Manal El Bakkouri" userId="8b130982-2e3f-4164-b881-fd3a2e4b2453" providerId="ADAL" clId="{4457FA57-250B-44AC-8655-05D46C5A3D8A}" dt="2023-06-07T10:03:42.934" v="17626"/>
          <ac:spMkLst>
            <pc:docMk/>
            <pc:sldMk cId="1776306123" sldId="230717705"/>
            <ac:spMk id="30" creationId="{224F51AC-5135-46DB-BB2D-029787AEEEAA}"/>
          </ac:spMkLst>
        </pc:spChg>
        <pc:spChg chg="mod">
          <ac:chgData name="Manal El Bakkouri" userId="8b130982-2e3f-4164-b881-fd3a2e4b2453" providerId="ADAL" clId="{4457FA57-250B-44AC-8655-05D46C5A3D8A}" dt="2023-06-07T10:03:42.934" v="17626"/>
          <ac:spMkLst>
            <pc:docMk/>
            <pc:sldMk cId="1776306123" sldId="230717705"/>
            <ac:spMk id="31" creationId="{E2EA1E63-C8BB-4226-899E-8A0C7BA141AC}"/>
          </ac:spMkLst>
        </pc:spChg>
        <pc:spChg chg="mod">
          <ac:chgData name="Manal El Bakkouri" userId="8b130982-2e3f-4164-b881-fd3a2e4b2453" providerId="ADAL" clId="{4457FA57-250B-44AC-8655-05D46C5A3D8A}" dt="2023-06-07T10:03:42.934" v="17626"/>
          <ac:spMkLst>
            <pc:docMk/>
            <pc:sldMk cId="1776306123" sldId="230717705"/>
            <ac:spMk id="33" creationId="{CEAEE8B6-6716-49F7-BE68-8802DB941401}"/>
          </ac:spMkLst>
        </pc:spChg>
        <pc:spChg chg="mod">
          <ac:chgData name="Manal El Bakkouri" userId="8b130982-2e3f-4164-b881-fd3a2e4b2453" providerId="ADAL" clId="{4457FA57-250B-44AC-8655-05D46C5A3D8A}" dt="2023-06-07T10:03:42.934" v="17626"/>
          <ac:spMkLst>
            <pc:docMk/>
            <pc:sldMk cId="1776306123" sldId="230717705"/>
            <ac:spMk id="34" creationId="{7D049F4B-87FB-4918-99C9-EB5C0CFF9A3C}"/>
          </ac:spMkLst>
        </pc:spChg>
        <pc:spChg chg="mod">
          <ac:chgData name="Manal El Bakkouri" userId="8b130982-2e3f-4164-b881-fd3a2e4b2453" providerId="ADAL" clId="{4457FA57-250B-44AC-8655-05D46C5A3D8A}" dt="2023-06-07T10:03:42.934" v="17626"/>
          <ac:spMkLst>
            <pc:docMk/>
            <pc:sldMk cId="1776306123" sldId="230717705"/>
            <ac:spMk id="36" creationId="{020F02BD-994F-4B84-8AAD-A90893CB8549}"/>
          </ac:spMkLst>
        </pc:spChg>
        <pc:spChg chg="mod">
          <ac:chgData name="Manal El Bakkouri" userId="8b130982-2e3f-4164-b881-fd3a2e4b2453" providerId="ADAL" clId="{4457FA57-250B-44AC-8655-05D46C5A3D8A}" dt="2023-06-07T10:03:42.934" v="17626"/>
          <ac:spMkLst>
            <pc:docMk/>
            <pc:sldMk cId="1776306123" sldId="230717705"/>
            <ac:spMk id="37" creationId="{0EC6AFA8-D77D-4076-9027-F84CF3585E94}"/>
          </ac:spMkLst>
        </pc:spChg>
        <pc:spChg chg="mod">
          <ac:chgData name="Manal El Bakkouri" userId="8b130982-2e3f-4164-b881-fd3a2e4b2453" providerId="ADAL" clId="{4457FA57-250B-44AC-8655-05D46C5A3D8A}" dt="2023-06-07T10:03:42.934" v="17626"/>
          <ac:spMkLst>
            <pc:docMk/>
            <pc:sldMk cId="1776306123" sldId="230717705"/>
            <ac:spMk id="39" creationId="{FFF8BB14-E0C9-46A4-A99A-8723BE55A1FA}"/>
          </ac:spMkLst>
        </pc:spChg>
        <pc:spChg chg="mod">
          <ac:chgData name="Manal El Bakkouri" userId="8b130982-2e3f-4164-b881-fd3a2e4b2453" providerId="ADAL" clId="{4457FA57-250B-44AC-8655-05D46C5A3D8A}" dt="2023-06-07T10:03:42.934" v="17626"/>
          <ac:spMkLst>
            <pc:docMk/>
            <pc:sldMk cId="1776306123" sldId="230717705"/>
            <ac:spMk id="40" creationId="{292562A0-0758-4222-AAA9-32F83B9EC792}"/>
          </ac:spMkLst>
        </pc:spChg>
        <pc:spChg chg="del">
          <ac:chgData name="Manal El Bakkouri" userId="8b130982-2e3f-4164-b881-fd3a2e4b2453" providerId="ADAL" clId="{4457FA57-250B-44AC-8655-05D46C5A3D8A}" dt="2023-06-09T11:27:53.085" v="21733" actId="478"/>
          <ac:spMkLst>
            <pc:docMk/>
            <pc:sldMk cId="1776306123" sldId="230717705"/>
            <ac:spMk id="42" creationId="{A64C7408-49A6-4C3E-99BB-C931B1351638}"/>
          </ac:spMkLst>
        </pc:spChg>
        <pc:spChg chg="mod">
          <ac:chgData name="Manal El Bakkouri" userId="8b130982-2e3f-4164-b881-fd3a2e4b2453" providerId="ADAL" clId="{4457FA57-250B-44AC-8655-05D46C5A3D8A}" dt="2023-06-09T11:09:40.119" v="21539"/>
          <ac:spMkLst>
            <pc:docMk/>
            <pc:sldMk cId="1776306123" sldId="230717705"/>
            <ac:spMk id="43" creationId="{450EFF49-5251-432D-8C11-19666A0533A7}"/>
          </ac:spMkLst>
        </pc:spChg>
        <pc:spChg chg="mod">
          <ac:chgData name="Manal El Bakkouri" userId="8b130982-2e3f-4164-b881-fd3a2e4b2453" providerId="ADAL" clId="{4457FA57-250B-44AC-8655-05D46C5A3D8A}" dt="2023-06-09T11:09:40.119" v="21539"/>
          <ac:spMkLst>
            <pc:docMk/>
            <pc:sldMk cId="1776306123" sldId="230717705"/>
            <ac:spMk id="44" creationId="{461F8361-B915-4C43-9050-9D457D8C88B4}"/>
          </ac:spMkLst>
        </pc:spChg>
        <pc:spChg chg="del">
          <ac:chgData name="Manal El Bakkouri" userId="8b130982-2e3f-4164-b881-fd3a2e4b2453" providerId="ADAL" clId="{4457FA57-250B-44AC-8655-05D46C5A3D8A}" dt="2023-06-09T11:27:53.085" v="21733" actId="478"/>
          <ac:spMkLst>
            <pc:docMk/>
            <pc:sldMk cId="1776306123" sldId="230717705"/>
            <ac:spMk id="45" creationId="{408C8D92-08B3-4B61-A0CD-13080857796B}"/>
          </ac:spMkLst>
        </pc:spChg>
        <pc:spChg chg="del">
          <ac:chgData name="Manal El Bakkouri" userId="8b130982-2e3f-4164-b881-fd3a2e4b2453" providerId="ADAL" clId="{4457FA57-250B-44AC-8655-05D46C5A3D8A}" dt="2023-06-09T11:27:53.085" v="21733" actId="478"/>
          <ac:spMkLst>
            <pc:docMk/>
            <pc:sldMk cId="1776306123" sldId="230717705"/>
            <ac:spMk id="47" creationId="{50567FD5-B65B-4FC4-B0C8-4197E71F7081}"/>
          </ac:spMkLst>
        </pc:spChg>
        <pc:spChg chg="mod">
          <ac:chgData name="Manal El Bakkouri" userId="8b130982-2e3f-4164-b881-fd3a2e4b2453" providerId="ADAL" clId="{4457FA57-250B-44AC-8655-05D46C5A3D8A}" dt="2023-06-09T11:09:40.119" v="21539"/>
          <ac:spMkLst>
            <pc:docMk/>
            <pc:sldMk cId="1776306123" sldId="230717705"/>
            <ac:spMk id="48" creationId="{A7FEDF13-41E8-451D-A5CC-00EDA88FA83B}"/>
          </ac:spMkLst>
        </pc:spChg>
        <pc:spChg chg="mod">
          <ac:chgData name="Manal El Bakkouri" userId="8b130982-2e3f-4164-b881-fd3a2e4b2453" providerId="ADAL" clId="{4457FA57-250B-44AC-8655-05D46C5A3D8A}" dt="2023-06-09T11:09:40.119" v="21539"/>
          <ac:spMkLst>
            <pc:docMk/>
            <pc:sldMk cId="1776306123" sldId="230717705"/>
            <ac:spMk id="49" creationId="{DA7E9159-48E3-4FBC-B4F5-E7F6F1D192E2}"/>
          </ac:spMkLst>
        </pc:spChg>
        <pc:spChg chg="mod">
          <ac:chgData name="Manal El Bakkouri" userId="8b130982-2e3f-4164-b881-fd3a2e4b2453" providerId="ADAL" clId="{4457FA57-250B-44AC-8655-05D46C5A3D8A}" dt="2023-06-09T11:09:40.119" v="21539"/>
          <ac:spMkLst>
            <pc:docMk/>
            <pc:sldMk cId="1776306123" sldId="230717705"/>
            <ac:spMk id="51" creationId="{CE15F672-92A1-4029-B02F-A2A0F2758572}"/>
          </ac:spMkLst>
        </pc:spChg>
        <pc:spChg chg="mod">
          <ac:chgData name="Manal El Bakkouri" userId="8b130982-2e3f-4164-b881-fd3a2e4b2453" providerId="ADAL" clId="{4457FA57-250B-44AC-8655-05D46C5A3D8A}" dt="2023-06-09T11:09:40.119" v="21539"/>
          <ac:spMkLst>
            <pc:docMk/>
            <pc:sldMk cId="1776306123" sldId="230717705"/>
            <ac:spMk id="52" creationId="{33E69E52-EBB6-4787-A208-F37E7C5B6905}"/>
          </ac:spMkLst>
        </pc:spChg>
        <pc:spChg chg="mod">
          <ac:chgData name="Manal El Bakkouri" userId="8b130982-2e3f-4164-b881-fd3a2e4b2453" providerId="ADAL" clId="{4457FA57-250B-44AC-8655-05D46C5A3D8A}" dt="2023-06-09T11:09:40.119" v="21539"/>
          <ac:spMkLst>
            <pc:docMk/>
            <pc:sldMk cId="1776306123" sldId="230717705"/>
            <ac:spMk id="54" creationId="{E564C3E3-BF62-4D7C-93B0-6096D08D03F5}"/>
          </ac:spMkLst>
        </pc:spChg>
        <pc:spChg chg="mod">
          <ac:chgData name="Manal El Bakkouri" userId="8b130982-2e3f-4164-b881-fd3a2e4b2453" providerId="ADAL" clId="{4457FA57-250B-44AC-8655-05D46C5A3D8A}" dt="2023-06-09T11:09:40.119" v="21539"/>
          <ac:spMkLst>
            <pc:docMk/>
            <pc:sldMk cId="1776306123" sldId="230717705"/>
            <ac:spMk id="55" creationId="{D807B757-8696-4A0F-9953-3F46E099F81F}"/>
          </ac:spMkLst>
        </pc:spChg>
        <pc:spChg chg="mod">
          <ac:chgData name="Manal El Bakkouri" userId="8b130982-2e3f-4164-b881-fd3a2e4b2453" providerId="ADAL" clId="{4457FA57-250B-44AC-8655-05D46C5A3D8A}" dt="2023-06-09T11:09:40.119" v="21539"/>
          <ac:spMkLst>
            <pc:docMk/>
            <pc:sldMk cId="1776306123" sldId="230717705"/>
            <ac:spMk id="57" creationId="{AFE5919C-99C5-4876-A3C2-10F673F15D05}"/>
          </ac:spMkLst>
        </pc:spChg>
        <pc:spChg chg="mod">
          <ac:chgData name="Manal El Bakkouri" userId="8b130982-2e3f-4164-b881-fd3a2e4b2453" providerId="ADAL" clId="{4457FA57-250B-44AC-8655-05D46C5A3D8A}" dt="2023-06-09T11:09:40.119" v="21539"/>
          <ac:spMkLst>
            <pc:docMk/>
            <pc:sldMk cId="1776306123" sldId="230717705"/>
            <ac:spMk id="58" creationId="{ABE147A9-F4E7-4ACE-A2B3-551E34F99297}"/>
          </ac:spMkLst>
        </pc:spChg>
        <pc:spChg chg="del">
          <ac:chgData name="Manal El Bakkouri" userId="8b130982-2e3f-4164-b881-fd3a2e4b2453" providerId="ADAL" clId="{4457FA57-250B-44AC-8655-05D46C5A3D8A}" dt="2023-06-07T10:03:42.536" v="17625" actId="478"/>
          <ac:spMkLst>
            <pc:docMk/>
            <pc:sldMk cId="1776306123" sldId="230717705"/>
            <ac:spMk id="61" creationId="{DC34440A-5105-449E-A8F6-18365D73F0D3}"/>
          </ac:spMkLst>
        </pc:spChg>
        <pc:spChg chg="add mod">
          <ac:chgData name="Manal El Bakkouri" userId="8b130982-2e3f-4164-b881-fd3a2e4b2453" providerId="ADAL" clId="{4457FA57-250B-44AC-8655-05D46C5A3D8A}" dt="2023-06-09T11:27:53.485" v="21734"/>
          <ac:spMkLst>
            <pc:docMk/>
            <pc:sldMk cId="1776306123" sldId="230717705"/>
            <ac:spMk id="61" creationId="{FFA2317B-6459-411C-9055-52D6BC45A9A0}"/>
          </ac:spMkLst>
        </pc:spChg>
        <pc:spChg chg="mod">
          <ac:chgData name="Manal El Bakkouri" userId="8b130982-2e3f-4164-b881-fd3a2e4b2453" providerId="ADAL" clId="{4457FA57-250B-44AC-8655-05D46C5A3D8A}" dt="2023-06-06T09:11:32.237" v="9014" actId="14100"/>
          <ac:spMkLst>
            <pc:docMk/>
            <pc:sldMk cId="1776306123" sldId="230717705"/>
            <ac:spMk id="62" creationId="{495309CA-AF39-44A7-930A-E0AD872571D6}"/>
          </ac:spMkLst>
        </pc:spChg>
        <pc:spChg chg="add mod">
          <ac:chgData name="Manal El Bakkouri" userId="8b130982-2e3f-4164-b881-fd3a2e4b2453" providerId="ADAL" clId="{4457FA57-250B-44AC-8655-05D46C5A3D8A}" dt="2023-06-09T11:27:53.485" v="21734"/>
          <ac:spMkLst>
            <pc:docMk/>
            <pc:sldMk cId="1776306123" sldId="230717705"/>
            <ac:spMk id="63" creationId="{1B441B28-C798-4531-87AD-F93A45FBF97C}"/>
          </ac:spMkLst>
        </pc:spChg>
        <pc:spChg chg="del">
          <ac:chgData name="Manal El Bakkouri" userId="8b130982-2e3f-4164-b881-fd3a2e4b2453" providerId="ADAL" clId="{4457FA57-250B-44AC-8655-05D46C5A3D8A}" dt="2023-06-07T10:03:42.536" v="17625" actId="478"/>
          <ac:spMkLst>
            <pc:docMk/>
            <pc:sldMk cId="1776306123" sldId="230717705"/>
            <ac:spMk id="63" creationId="{CD634BF4-A42B-4E33-B1C2-82DE0979F488}"/>
          </ac:spMkLst>
        </pc:spChg>
        <pc:spChg chg="del">
          <ac:chgData name="Manal El Bakkouri" userId="8b130982-2e3f-4164-b881-fd3a2e4b2453" providerId="ADAL" clId="{4457FA57-250B-44AC-8655-05D46C5A3D8A}" dt="2023-06-07T10:03:42.536" v="17625" actId="478"/>
          <ac:spMkLst>
            <pc:docMk/>
            <pc:sldMk cId="1776306123" sldId="230717705"/>
            <ac:spMk id="64" creationId="{0BC6162E-87CC-4975-8AC3-B1C4E75A1FCD}"/>
          </ac:spMkLst>
        </pc:spChg>
        <pc:spChg chg="add mod">
          <ac:chgData name="Manal El Bakkouri" userId="8b130982-2e3f-4164-b881-fd3a2e4b2453" providerId="ADAL" clId="{4457FA57-250B-44AC-8655-05D46C5A3D8A}" dt="2023-06-09T11:27:53.485" v="21734"/>
          <ac:spMkLst>
            <pc:docMk/>
            <pc:sldMk cId="1776306123" sldId="230717705"/>
            <ac:spMk id="64" creationId="{91DA6FA0-84FF-47B7-8DE7-3A7517C1A597}"/>
          </ac:spMkLst>
        </pc:spChg>
        <pc:spChg chg="del">
          <ac:chgData name="Manal El Bakkouri" userId="8b130982-2e3f-4164-b881-fd3a2e4b2453" providerId="ADAL" clId="{4457FA57-250B-44AC-8655-05D46C5A3D8A}" dt="2023-06-07T10:03:42.536" v="17625" actId="478"/>
          <ac:spMkLst>
            <pc:docMk/>
            <pc:sldMk cId="1776306123" sldId="230717705"/>
            <ac:spMk id="65" creationId="{0DED4506-E850-4EDF-8E57-6CDA06ECCD31}"/>
          </ac:spMkLst>
        </pc:spChg>
        <pc:spChg chg="add mod">
          <ac:chgData name="Manal El Bakkouri" userId="8b130982-2e3f-4164-b881-fd3a2e4b2453" providerId="ADAL" clId="{4457FA57-250B-44AC-8655-05D46C5A3D8A}" dt="2023-06-09T11:27:53.485" v="21734"/>
          <ac:spMkLst>
            <pc:docMk/>
            <pc:sldMk cId="1776306123" sldId="230717705"/>
            <ac:spMk id="65" creationId="{9703C1B5-528C-4ED9-A7B2-6AE956D2190A}"/>
          </ac:spMkLst>
        </pc:spChg>
        <pc:spChg chg="del">
          <ac:chgData name="Manal El Bakkouri" userId="8b130982-2e3f-4164-b881-fd3a2e4b2453" providerId="ADAL" clId="{4457FA57-250B-44AC-8655-05D46C5A3D8A}" dt="2023-06-07T10:03:42.536" v="17625" actId="478"/>
          <ac:spMkLst>
            <pc:docMk/>
            <pc:sldMk cId="1776306123" sldId="230717705"/>
            <ac:spMk id="67" creationId="{C2E676D3-7044-4416-95A3-0BDD568F460D}"/>
          </ac:spMkLst>
        </pc:spChg>
        <pc:spChg chg="del">
          <ac:chgData name="Manal El Bakkouri" userId="8b130982-2e3f-4164-b881-fd3a2e4b2453" providerId="ADAL" clId="{4457FA57-250B-44AC-8655-05D46C5A3D8A}" dt="2023-06-07T10:03:42.536" v="17625" actId="478"/>
          <ac:spMkLst>
            <pc:docMk/>
            <pc:sldMk cId="1776306123" sldId="230717705"/>
            <ac:spMk id="68" creationId="{E5E343C9-AD16-4EA4-89E2-CE2CE015D6E8}"/>
          </ac:spMkLst>
        </pc:spChg>
        <pc:spChg chg="del">
          <ac:chgData name="Manal El Bakkouri" userId="8b130982-2e3f-4164-b881-fd3a2e4b2453" providerId="ADAL" clId="{4457FA57-250B-44AC-8655-05D46C5A3D8A}" dt="2023-06-07T10:03:42.536" v="17625" actId="478"/>
          <ac:spMkLst>
            <pc:docMk/>
            <pc:sldMk cId="1776306123" sldId="230717705"/>
            <ac:spMk id="69" creationId="{EBD33ADD-FAAA-4E62-973F-7498E56F2256}"/>
          </ac:spMkLst>
        </pc:spChg>
        <pc:spChg chg="del">
          <ac:chgData name="Manal El Bakkouri" userId="8b130982-2e3f-4164-b881-fd3a2e4b2453" providerId="ADAL" clId="{4457FA57-250B-44AC-8655-05D46C5A3D8A}" dt="2023-06-07T10:03:42.536" v="17625" actId="478"/>
          <ac:spMkLst>
            <pc:docMk/>
            <pc:sldMk cId="1776306123" sldId="230717705"/>
            <ac:spMk id="70" creationId="{5D159352-80CA-4E9C-88AB-B5020F0649E1}"/>
          </ac:spMkLst>
        </pc:spChg>
        <pc:spChg chg="del">
          <ac:chgData name="Manal El Bakkouri" userId="8b130982-2e3f-4164-b881-fd3a2e4b2453" providerId="ADAL" clId="{4457FA57-250B-44AC-8655-05D46C5A3D8A}" dt="2023-06-07T10:03:42.536" v="17625" actId="478"/>
          <ac:spMkLst>
            <pc:docMk/>
            <pc:sldMk cId="1776306123" sldId="230717705"/>
            <ac:spMk id="71" creationId="{3776B1AD-70C1-41F9-856E-401FA9523AD6}"/>
          </ac:spMkLst>
        </pc:spChg>
        <pc:spChg chg="del">
          <ac:chgData name="Manal El Bakkouri" userId="8b130982-2e3f-4164-b881-fd3a2e4b2453" providerId="ADAL" clId="{4457FA57-250B-44AC-8655-05D46C5A3D8A}" dt="2023-06-07T10:03:42.536" v="17625" actId="478"/>
          <ac:spMkLst>
            <pc:docMk/>
            <pc:sldMk cId="1776306123" sldId="230717705"/>
            <ac:spMk id="72" creationId="{E9C39060-E719-4A69-856C-B9621AB4CBB0}"/>
          </ac:spMkLst>
        </pc:spChg>
        <pc:grpChg chg="add del mod">
          <ac:chgData name="Manal El Bakkouri" userId="8b130982-2e3f-4164-b881-fd3a2e4b2453" providerId="ADAL" clId="{4457FA57-250B-44AC-8655-05D46C5A3D8A}" dt="2023-06-09T11:09:39.337" v="21538" actId="478"/>
          <ac:grpSpMkLst>
            <pc:docMk/>
            <pc:sldMk cId="1776306123" sldId="230717705"/>
            <ac:grpSpMk id="26" creationId="{C0F0C9F7-327C-47A8-A95C-B62FCC81B172}"/>
          </ac:grpSpMkLst>
        </pc:grpChg>
        <pc:grpChg chg="add del mod">
          <ac:chgData name="Manal El Bakkouri" userId="8b130982-2e3f-4164-b881-fd3a2e4b2453" providerId="ADAL" clId="{4457FA57-250B-44AC-8655-05D46C5A3D8A}" dt="2023-06-09T11:09:39.337" v="21538" actId="478"/>
          <ac:grpSpMkLst>
            <pc:docMk/>
            <pc:sldMk cId="1776306123" sldId="230717705"/>
            <ac:grpSpMk id="29" creationId="{05E4A2E9-CD54-4CC9-8A7C-8ED64A428B3C}"/>
          </ac:grpSpMkLst>
        </pc:grpChg>
        <pc:grpChg chg="add del mod">
          <ac:chgData name="Manal El Bakkouri" userId="8b130982-2e3f-4164-b881-fd3a2e4b2453" providerId="ADAL" clId="{4457FA57-250B-44AC-8655-05D46C5A3D8A}" dt="2023-06-09T11:09:39.337" v="21538" actId="478"/>
          <ac:grpSpMkLst>
            <pc:docMk/>
            <pc:sldMk cId="1776306123" sldId="230717705"/>
            <ac:grpSpMk id="32" creationId="{2D652B45-26F3-4689-B1FA-266E146C2854}"/>
          </ac:grpSpMkLst>
        </pc:grpChg>
        <pc:grpChg chg="add del mod">
          <ac:chgData name="Manal El Bakkouri" userId="8b130982-2e3f-4164-b881-fd3a2e4b2453" providerId="ADAL" clId="{4457FA57-250B-44AC-8655-05D46C5A3D8A}" dt="2023-06-09T11:09:39.337" v="21538" actId="478"/>
          <ac:grpSpMkLst>
            <pc:docMk/>
            <pc:sldMk cId="1776306123" sldId="230717705"/>
            <ac:grpSpMk id="35" creationId="{63BAC4F5-A504-4F2D-9064-7AEAFF112ECB}"/>
          </ac:grpSpMkLst>
        </pc:grpChg>
        <pc:grpChg chg="add del mod">
          <ac:chgData name="Manal El Bakkouri" userId="8b130982-2e3f-4164-b881-fd3a2e4b2453" providerId="ADAL" clId="{4457FA57-250B-44AC-8655-05D46C5A3D8A}" dt="2023-06-09T11:09:39.337" v="21538" actId="478"/>
          <ac:grpSpMkLst>
            <pc:docMk/>
            <pc:sldMk cId="1776306123" sldId="230717705"/>
            <ac:grpSpMk id="38" creationId="{C4A64423-A56F-425E-BF75-A6DE8EB7811E}"/>
          </ac:grpSpMkLst>
        </pc:grpChg>
        <pc:grpChg chg="add mod">
          <ac:chgData name="Manal El Bakkouri" userId="8b130982-2e3f-4164-b881-fd3a2e4b2453" providerId="ADAL" clId="{4457FA57-250B-44AC-8655-05D46C5A3D8A}" dt="2023-06-09T11:09:40.119" v="21539"/>
          <ac:grpSpMkLst>
            <pc:docMk/>
            <pc:sldMk cId="1776306123" sldId="230717705"/>
            <ac:grpSpMk id="41" creationId="{F02C933F-D56A-4076-A6DC-0BC2C72EE8F3}"/>
          </ac:grpSpMkLst>
        </pc:grpChg>
        <pc:grpChg chg="add mod">
          <ac:chgData name="Manal El Bakkouri" userId="8b130982-2e3f-4164-b881-fd3a2e4b2453" providerId="ADAL" clId="{4457FA57-250B-44AC-8655-05D46C5A3D8A}" dt="2023-06-09T11:09:40.119" v="21539"/>
          <ac:grpSpMkLst>
            <pc:docMk/>
            <pc:sldMk cId="1776306123" sldId="230717705"/>
            <ac:grpSpMk id="46" creationId="{0F90BDC9-EC1A-434F-BABF-D4BAC611D2BF}"/>
          </ac:grpSpMkLst>
        </pc:grpChg>
        <pc:grpChg chg="add mod">
          <ac:chgData name="Manal El Bakkouri" userId="8b130982-2e3f-4164-b881-fd3a2e4b2453" providerId="ADAL" clId="{4457FA57-250B-44AC-8655-05D46C5A3D8A}" dt="2023-06-09T11:09:40.119" v="21539"/>
          <ac:grpSpMkLst>
            <pc:docMk/>
            <pc:sldMk cId="1776306123" sldId="230717705"/>
            <ac:grpSpMk id="50" creationId="{16D57879-1C1F-44CC-8E64-CC9982A9A30C}"/>
          </ac:grpSpMkLst>
        </pc:grpChg>
        <pc:grpChg chg="add mod">
          <ac:chgData name="Manal El Bakkouri" userId="8b130982-2e3f-4164-b881-fd3a2e4b2453" providerId="ADAL" clId="{4457FA57-250B-44AC-8655-05D46C5A3D8A}" dt="2023-06-09T11:09:40.119" v="21539"/>
          <ac:grpSpMkLst>
            <pc:docMk/>
            <pc:sldMk cId="1776306123" sldId="230717705"/>
            <ac:grpSpMk id="53" creationId="{33A8AB98-2C05-46A8-841B-996C9D990C7B}"/>
          </ac:grpSpMkLst>
        </pc:grpChg>
        <pc:grpChg chg="add mod">
          <ac:chgData name="Manal El Bakkouri" userId="8b130982-2e3f-4164-b881-fd3a2e4b2453" providerId="ADAL" clId="{4457FA57-250B-44AC-8655-05D46C5A3D8A}" dt="2023-06-09T11:09:40.119" v="21539"/>
          <ac:grpSpMkLst>
            <pc:docMk/>
            <pc:sldMk cId="1776306123" sldId="230717705"/>
            <ac:grpSpMk id="56" creationId="{6AF95141-8D82-455F-A306-AC2AAB1739F4}"/>
          </ac:grpSpMkLst>
        </pc:grpChg>
        <pc:picChg chg="add mod ord">
          <ac:chgData name="Manal El Bakkouri" userId="8b130982-2e3f-4164-b881-fd3a2e4b2453" providerId="ADAL" clId="{4457FA57-250B-44AC-8655-05D46C5A3D8A}" dt="2023-06-06T09:18:27.319" v="9140" actId="166"/>
          <ac:picMkLst>
            <pc:docMk/>
            <pc:sldMk cId="1776306123" sldId="230717705"/>
            <ac:picMk id="3" creationId="{63C8F282-454F-44AC-B262-0B6A21DF676C}"/>
          </ac:picMkLst>
        </pc:picChg>
        <pc:picChg chg="add del mod ord">
          <ac:chgData name="Manal El Bakkouri" userId="8b130982-2e3f-4164-b881-fd3a2e4b2453" providerId="ADAL" clId="{4457FA57-250B-44AC-8655-05D46C5A3D8A}" dt="2023-06-06T10:37:37.181" v="9784" actId="478"/>
          <ac:picMkLst>
            <pc:docMk/>
            <pc:sldMk cId="1776306123" sldId="230717705"/>
            <ac:picMk id="7" creationId="{9B7DBCE6-D483-408E-91F7-6162E26E31DF}"/>
          </ac:picMkLst>
        </pc:picChg>
        <pc:picChg chg="mod">
          <ac:chgData name="Manal El Bakkouri" userId="8b130982-2e3f-4164-b881-fd3a2e4b2453" providerId="ADAL" clId="{4457FA57-250B-44AC-8655-05D46C5A3D8A}" dt="2023-06-06T09:07:00.444" v="8972" actId="1076"/>
          <ac:picMkLst>
            <pc:docMk/>
            <pc:sldMk cId="1776306123" sldId="230717705"/>
            <ac:picMk id="9" creationId="{A8E930A2-4CB1-4781-A9C8-29077092C6A2}"/>
          </ac:picMkLst>
        </pc:picChg>
        <pc:picChg chg="mod">
          <ac:chgData name="Manal El Bakkouri" userId="8b130982-2e3f-4164-b881-fd3a2e4b2453" providerId="ADAL" clId="{4457FA57-250B-44AC-8655-05D46C5A3D8A}" dt="2023-06-06T09:06:57.148" v="8971" actId="1076"/>
          <ac:picMkLst>
            <pc:docMk/>
            <pc:sldMk cId="1776306123" sldId="230717705"/>
            <ac:picMk id="11" creationId="{0DD446C0-D902-451F-97DE-304869F6F4BB}"/>
          </ac:picMkLst>
        </pc:picChg>
        <pc:picChg chg="mod">
          <ac:chgData name="Manal El Bakkouri" userId="8b130982-2e3f-4164-b881-fd3a2e4b2453" providerId="ADAL" clId="{4457FA57-250B-44AC-8655-05D46C5A3D8A}" dt="2023-06-06T09:06:54.796" v="8970" actId="1076"/>
          <ac:picMkLst>
            <pc:docMk/>
            <pc:sldMk cId="1776306123" sldId="230717705"/>
            <ac:picMk id="13" creationId="{47F62D46-D751-4F10-B5AF-25A44D54E798}"/>
          </ac:picMkLst>
        </pc:picChg>
        <pc:picChg chg="mod">
          <ac:chgData name="Manal El Bakkouri" userId="8b130982-2e3f-4164-b881-fd3a2e4b2453" providerId="ADAL" clId="{4457FA57-250B-44AC-8655-05D46C5A3D8A}" dt="2023-06-06T09:07:02.189" v="8973" actId="1076"/>
          <ac:picMkLst>
            <pc:docMk/>
            <pc:sldMk cId="1776306123" sldId="230717705"/>
            <ac:picMk id="18" creationId="{DD627184-D4DB-4368-95C2-5485143F4BAF}"/>
          </ac:picMkLst>
        </pc:picChg>
        <pc:picChg chg="del mod ord">
          <ac:chgData name="Manal El Bakkouri" userId="8b130982-2e3f-4164-b881-fd3a2e4b2453" providerId="ADAL" clId="{4457FA57-250B-44AC-8655-05D46C5A3D8A}" dt="2023-06-06T09:10:44.093" v="8976" actId="478"/>
          <ac:picMkLst>
            <pc:docMk/>
            <pc:sldMk cId="1776306123" sldId="230717705"/>
            <ac:picMk id="20" creationId="{706F4A6E-E8A8-407E-8B06-150C8070B821}"/>
          </ac:picMkLst>
        </pc:picChg>
      </pc:sldChg>
      <pc:sldChg chg="addSp delSp modSp add mod ord modNotesTx">
        <pc:chgData name="Manal El Bakkouri" userId="8b130982-2e3f-4164-b881-fd3a2e4b2453" providerId="ADAL" clId="{4457FA57-250B-44AC-8655-05D46C5A3D8A}" dt="2023-06-09T11:27:59.236" v="21736"/>
        <pc:sldMkLst>
          <pc:docMk/>
          <pc:sldMk cId="2536010391" sldId="230717706"/>
        </pc:sldMkLst>
        <pc:spChg chg="mod">
          <ac:chgData name="Manal El Bakkouri" userId="8b130982-2e3f-4164-b881-fd3a2e4b2453" providerId="ADAL" clId="{4457FA57-250B-44AC-8655-05D46C5A3D8A}" dt="2023-06-07T10:03:47.526" v="17628"/>
          <ac:spMkLst>
            <pc:docMk/>
            <pc:sldMk cId="2536010391" sldId="230717706"/>
            <ac:spMk id="25" creationId="{51C737A0-ACBE-4F39-81B5-AE85C328B2E0}"/>
          </ac:spMkLst>
        </pc:spChg>
        <pc:spChg chg="mod">
          <ac:chgData name="Manal El Bakkouri" userId="8b130982-2e3f-4164-b881-fd3a2e4b2453" providerId="ADAL" clId="{4457FA57-250B-44AC-8655-05D46C5A3D8A}" dt="2023-06-07T10:03:47.526" v="17628"/>
          <ac:spMkLst>
            <pc:docMk/>
            <pc:sldMk cId="2536010391" sldId="230717706"/>
            <ac:spMk id="26" creationId="{EC4870C5-71BE-4D2E-8E8E-1A12CEBB05EB}"/>
          </ac:spMkLst>
        </pc:spChg>
        <pc:spChg chg="mod">
          <ac:chgData name="Manal El Bakkouri" userId="8b130982-2e3f-4164-b881-fd3a2e4b2453" providerId="ADAL" clId="{4457FA57-250B-44AC-8655-05D46C5A3D8A}" dt="2023-06-07T10:03:47.526" v="17628"/>
          <ac:spMkLst>
            <pc:docMk/>
            <pc:sldMk cId="2536010391" sldId="230717706"/>
            <ac:spMk id="28" creationId="{28A8C0DD-C12E-4A00-9207-CE989C5C04F6}"/>
          </ac:spMkLst>
        </pc:spChg>
        <pc:spChg chg="mod">
          <ac:chgData name="Manal El Bakkouri" userId="8b130982-2e3f-4164-b881-fd3a2e4b2453" providerId="ADAL" clId="{4457FA57-250B-44AC-8655-05D46C5A3D8A}" dt="2023-06-07T10:03:47.526" v="17628"/>
          <ac:spMkLst>
            <pc:docMk/>
            <pc:sldMk cId="2536010391" sldId="230717706"/>
            <ac:spMk id="29" creationId="{1799932E-A8D6-406D-A21B-88EE79613D1F}"/>
          </ac:spMkLst>
        </pc:spChg>
        <pc:spChg chg="mod">
          <ac:chgData name="Manal El Bakkouri" userId="8b130982-2e3f-4164-b881-fd3a2e4b2453" providerId="ADAL" clId="{4457FA57-250B-44AC-8655-05D46C5A3D8A}" dt="2023-06-07T10:03:47.526" v="17628"/>
          <ac:spMkLst>
            <pc:docMk/>
            <pc:sldMk cId="2536010391" sldId="230717706"/>
            <ac:spMk id="31" creationId="{42714C89-7146-4DC6-80C0-36BE3346F358}"/>
          </ac:spMkLst>
        </pc:spChg>
        <pc:spChg chg="mod">
          <ac:chgData name="Manal El Bakkouri" userId="8b130982-2e3f-4164-b881-fd3a2e4b2453" providerId="ADAL" clId="{4457FA57-250B-44AC-8655-05D46C5A3D8A}" dt="2023-06-07T10:03:47.526" v="17628"/>
          <ac:spMkLst>
            <pc:docMk/>
            <pc:sldMk cId="2536010391" sldId="230717706"/>
            <ac:spMk id="32" creationId="{C3310242-55B6-4492-AAFA-EBE13F945B61}"/>
          </ac:spMkLst>
        </pc:spChg>
        <pc:spChg chg="mod">
          <ac:chgData name="Manal El Bakkouri" userId="8b130982-2e3f-4164-b881-fd3a2e4b2453" providerId="ADAL" clId="{4457FA57-250B-44AC-8655-05D46C5A3D8A}" dt="2023-06-07T10:03:47.526" v="17628"/>
          <ac:spMkLst>
            <pc:docMk/>
            <pc:sldMk cId="2536010391" sldId="230717706"/>
            <ac:spMk id="34" creationId="{332B8096-025A-4BAC-A81E-2C45EC98357A}"/>
          </ac:spMkLst>
        </pc:spChg>
        <pc:spChg chg="mod">
          <ac:chgData name="Manal El Bakkouri" userId="8b130982-2e3f-4164-b881-fd3a2e4b2453" providerId="ADAL" clId="{4457FA57-250B-44AC-8655-05D46C5A3D8A}" dt="2023-06-07T10:03:47.526" v="17628"/>
          <ac:spMkLst>
            <pc:docMk/>
            <pc:sldMk cId="2536010391" sldId="230717706"/>
            <ac:spMk id="35" creationId="{135F6468-B598-47A0-81F9-D53999D48AC9}"/>
          </ac:spMkLst>
        </pc:spChg>
        <pc:spChg chg="mod">
          <ac:chgData name="Manal El Bakkouri" userId="8b130982-2e3f-4164-b881-fd3a2e4b2453" providerId="ADAL" clId="{4457FA57-250B-44AC-8655-05D46C5A3D8A}" dt="2023-06-07T10:03:47.526" v="17628"/>
          <ac:spMkLst>
            <pc:docMk/>
            <pc:sldMk cId="2536010391" sldId="230717706"/>
            <ac:spMk id="37" creationId="{FA4BAD5C-C63B-4103-AFB6-E646FC4E1983}"/>
          </ac:spMkLst>
        </pc:spChg>
        <pc:spChg chg="mod">
          <ac:chgData name="Manal El Bakkouri" userId="8b130982-2e3f-4164-b881-fd3a2e4b2453" providerId="ADAL" clId="{4457FA57-250B-44AC-8655-05D46C5A3D8A}" dt="2023-06-07T10:03:47.526" v="17628"/>
          <ac:spMkLst>
            <pc:docMk/>
            <pc:sldMk cId="2536010391" sldId="230717706"/>
            <ac:spMk id="38" creationId="{A9FB96AF-3746-4F0B-AB85-084D80BB62DC}"/>
          </ac:spMkLst>
        </pc:spChg>
        <pc:spChg chg="mod">
          <ac:chgData name="Manal El Bakkouri" userId="8b130982-2e3f-4164-b881-fd3a2e4b2453" providerId="ADAL" clId="{4457FA57-250B-44AC-8655-05D46C5A3D8A}" dt="2023-06-09T11:09:45.642" v="21540"/>
          <ac:spMkLst>
            <pc:docMk/>
            <pc:sldMk cId="2536010391" sldId="230717706"/>
            <ac:spMk id="40" creationId="{C04CFAC6-1706-4EF1-9DE0-3DEE8D868269}"/>
          </ac:spMkLst>
        </pc:spChg>
        <pc:spChg chg="mod">
          <ac:chgData name="Manal El Bakkouri" userId="8b130982-2e3f-4164-b881-fd3a2e4b2453" providerId="ADAL" clId="{4457FA57-250B-44AC-8655-05D46C5A3D8A}" dt="2023-06-09T11:09:45.642" v="21540"/>
          <ac:spMkLst>
            <pc:docMk/>
            <pc:sldMk cId="2536010391" sldId="230717706"/>
            <ac:spMk id="41" creationId="{9390A5E5-80D5-4AC1-B0C7-C31FE33F5410}"/>
          </ac:spMkLst>
        </pc:spChg>
        <pc:spChg chg="del">
          <ac:chgData name="Manal El Bakkouri" userId="8b130982-2e3f-4164-b881-fd3a2e4b2453" providerId="ADAL" clId="{4457FA57-250B-44AC-8655-05D46C5A3D8A}" dt="2023-06-09T11:27:58.833" v="21735" actId="478"/>
          <ac:spMkLst>
            <pc:docMk/>
            <pc:sldMk cId="2536010391" sldId="230717706"/>
            <ac:spMk id="42" creationId="{A64C7408-49A6-4C3E-99BB-C931B1351638}"/>
          </ac:spMkLst>
        </pc:spChg>
        <pc:spChg chg="mod">
          <ac:chgData name="Manal El Bakkouri" userId="8b130982-2e3f-4164-b881-fd3a2e4b2453" providerId="ADAL" clId="{4457FA57-250B-44AC-8655-05D46C5A3D8A}" dt="2023-06-09T11:09:45.642" v="21540"/>
          <ac:spMkLst>
            <pc:docMk/>
            <pc:sldMk cId="2536010391" sldId="230717706"/>
            <ac:spMk id="44" creationId="{79B4A78D-481B-47E4-8611-18972844786C}"/>
          </ac:spMkLst>
        </pc:spChg>
        <pc:spChg chg="del">
          <ac:chgData name="Manal El Bakkouri" userId="8b130982-2e3f-4164-b881-fd3a2e4b2453" providerId="ADAL" clId="{4457FA57-250B-44AC-8655-05D46C5A3D8A}" dt="2023-06-09T11:27:58.833" v="21735" actId="478"/>
          <ac:spMkLst>
            <pc:docMk/>
            <pc:sldMk cId="2536010391" sldId="230717706"/>
            <ac:spMk id="45" creationId="{408C8D92-08B3-4B61-A0CD-13080857796B}"/>
          </ac:spMkLst>
        </pc:spChg>
        <pc:spChg chg="mod">
          <ac:chgData name="Manal El Bakkouri" userId="8b130982-2e3f-4164-b881-fd3a2e4b2453" providerId="ADAL" clId="{4457FA57-250B-44AC-8655-05D46C5A3D8A}" dt="2023-06-09T11:09:45.642" v="21540"/>
          <ac:spMkLst>
            <pc:docMk/>
            <pc:sldMk cId="2536010391" sldId="230717706"/>
            <ac:spMk id="46" creationId="{0D169AE8-42A4-4D72-BA93-D6EF7785B004}"/>
          </ac:spMkLst>
        </pc:spChg>
        <pc:spChg chg="del">
          <ac:chgData name="Manal El Bakkouri" userId="8b130982-2e3f-4164-b881-fd3a2e4b2453" providerId="ADAL" clId="{4457FA57-250B-44AC-8655-05D46C5A3D8A}" dt="2023-06-09T11:27:58.833" v="21735" actId="478"/>
          <ac:spMkLst>
            <pc:docMk/>
            <pc:sldMk cId="2536010391" sldId="230717706"/>
            <ac:spMk id="47" creationId="{50567FD5-B65B-4FC4-B0C8-4197E71F7081}"/>
          </ac:spMkLst>
        </pc:spChg>
        <pc:spChg chg="mod">
          <ac:chgData name="Manal El Bakkouri" userId="8b130982-2e3f-4164-b881-fd3a2e4b2453" providerId="ADAL" clId="{4457FA57-250B-44AC-8655-05D46C5A3D8A}" dt="2023-06-09T11:09:45.642" v="21540"/>
          <ac:spMkLst>
            <pc:docMk/>
            <pc:sldMk cId="2536010391" sldId="230717706"/>
            <ac:spMk id="49" creationId="{5872F8E3-FFC2-417F-B8F1-02DFCA96950C}"/>
          </ac:spMkLst>
        </pc:spChg>
        <pc:spChg chg="mod">
          <ac:chgData name="Manal El Bakkouri" userId="8b130982-2e3f-4164-b881-fd3a2e4b2453" providerId="ADAL" clId="{4457FA57-250B-44AC-8655-05D46C5A3D8A}" dt="2023-06-09T11:09:45.642" v="21540"/>
          <ac:spMkLst>
            <pc:docMk/>
            <pc:sldMk cId="2536010391" sldId="230717706"/>
            <ac:spMk id="50" creationId="{7D426182-60CC-4C09-80FA-F5B1500513BD}"/>
          </ac:spMkLst>
        </pc:spChg>
        <pc:spChg chg="mod">
          <ac:chgData name="Manal El Bakkouri" userId="8b130982-2e3f-4164-b881-fd3a2e4b2453" providerId="ADAL" clId="{4457FA57-250B-44AC-8655-05D46C5A3D8A}" dt="2023-06-09T11:09:45.642" v="21540"/>
          <ac:spMkLst>
            <pc:docMk/>
            <pc:sldMk cId="2536010391" sldId="230717706"/>
            <ac:spMk id="52" creationId="{8D094873-AA67-4C58-89BB-81564961B18A}"/>
          </ac:spMkLst>
        </pc:spChg>
        <pc:spChg chg="mod">
          <ac:chgData name="Manal El Bakkouri" userId="8b130982-2e3f-4164-b881-fd3a2e4b2453" providerId="ADAL" clId="{4457FA57-250B-44AC-8655-05D46C5A3D8A}" dt="2023-06-09T11:09:45.642" v="21540"/>
          <ac:spMkLst>
            <pc:docMk/>
            <pc:sldMk cId="2536010391" sldId="230717706"/>
            <ac:spMk id="53" creationId="{864769C0-A58D-43EA-A621-E3B6F19E4752}"/>
          </ac:spMkLst>
        </pc:spChg>
        <pc:spChg chg="mod">
          <ac:chgData name="Manal El Bakkouri" userId="8b130982-2e3f-4164-b881-fd3a2e4b2453" providerId="ADAL" clId="{4457FA57-250B-44AC-8655-05D46C5A3D8A}" dt="2023-06-09T11:09:45.642" v="21540"/>
          <ac:spMkLst>
            <pc:docMk/>
            <pc:sldMk cId="2536010391" sldId="230717706"/>
            <ac:spMk id="55" creationId="{E4174A8E-32D6-47FE-B9EA-9DD1DABBF72C}"/>
          </ac:spMkLst>
        </pc:spChg>
        <pc:spChg chg="mod">
          <ac:chgData name="Manal El Bakkouri" userId="8b130982-2e3f-4164-b881-fd3a2e4b2453" providerId="ADAL" clId="{4457FA57-250B-44AC-8655-05D46C5A3D8A}" dt="2023-06-09T11:09:45.642" v="21540"/>
          <ac:spMkLst>
            <pc:docMk/>
            <pc:sldMk cId="2536010391" sldId="230717706"/>
            <ac:spMk id="56" creationId="{AB2A8B83-BC80-4293-B74C-4E73F54F4017}"/>
          </ac:spMkLst>
        </pc:spChg>
        <pc:spChg chg="mod">
          <ac:chgData name="Manal El Bakkouri" userId="8b130982-2e3f-4164-b881-fd3a2e4b2453" providerId="ADAL" clId="{4457FA57-250B-44AC-8655-05D46C5A3D8A}" dt="2023-06-09T11:09:51.580" v="21543"/>
          <ac:spMkLst>
            <pc:docMk/>
            <pc:sldMk cId="2536010391" sldId="230717706"/>
            <ac:spMk id="58" creationId="{18FDFD44-93B7-4172-BB99-279AD6112247}"/>
          </ac:spMkLst>
        </pc:spChg>
        <pc:spChg chg="mod">
          <ac:chgData name="Manal El Bakkouri" userId="8b130982-2e3f-4164-b881-fd3a2e4b2453" providerId="ADAL" clId="{4457FA57-250B-44AC-8655-05D46C5A3D8A}" dt="2023-06-09T11:09:51.580" v="21543"/>
          <ac:spMkLst>
            <pc:docMk/>
            <pc:sldMk cId="2536010391" sldId="230717706"/>
            <ac:spMk id="61" creationId="{CEE97C2D-A237-46C9-BF28-51E453606126}"/>
          </ac:spMkLst>
        </pc:spChg>
        <pc:spChg chg="del">
          <ac:chgData name="Manal El Bakkouri" userId="8b130982-2e3f-4164-b881-fd3a2e4b2453" providerId="ADAL" clId="{4457FA57-250B-44AC-8655-05D46C5A3D8A}" dt="2023-06-07T10:03:47.268" v="17627" actId="478"/>
          <ac:spMkLst>
            <pc:docMk/>
            <pc:sldMk cId="2536010391" sldId="230717706"/>
            <ac:spMk id="61" creationId="{DC34440A-5105-449E-A8F6-18365D73F0D3}"/>
          </ac:spMkLst>
        </pc:spChg>
        <pc:spChg chg="del mod">
          <ac:chgData name="Manal El Bakkouri" userId="8b130982-2e3f-4164-b881-fd3a2e4b2453" providerId="ADAL" clId="{4457FA57-250B-44AC-8655-05D46C5A3D8A}" dt="2023-06-09T11:09:51.177" v="21542" actId="478"/>
          <ac:spMkLst>
            <pc:docMk/>
            <pc:sldMk cId="2536010391" sldId="230717706"/>
            <ac:spMk id="62" creationId="{495309CA-AF39-44A7-930A-E0AD872571D6}"/>
          </ac:spMkLst>
        </pc:spChg>
        <pc:spChg chg="del">
          <ac:chgData name="Manal El Bakkouri" userId="8b130982-2e3f-4164-b881-fd3a2e4b2453" providerId="ADAL" clId="{4457FA57-250B-44AC-8655-05D46C5A3D8A}" dt="2023-06-07T10:03:47.268" v="17627" actId="478"/>
          <ac:spMkLst>
            <pc:docMk/>
            <pc:sldMk cId="2536010391" sldId="230717706"/>
            <ac:spMk id="63" creationId="{CD634BF4-A42B-4E33-B1C2-82DE0979F488}"/>
          </ac:spMkLst>
        </pc:spChg>
        <pc:spChg chg="del">
          <ac:chgData name="Manal El Bakkouri" userId="8b130982-2e3f-4164-b881-fd3a2e4b2453" providerId="ADAL" clId="{4457FA57-250B-44AC-8655-05D46C5A3D8A}" dt="2023-06-07T10:03:47.268" v="17627" actId="478"/>
          <ac:spMkLst>
            <pc:docMk/>
            <pc:sldMk cId="2536010391" sldId="230717706"/>
            <ac:spMk id="64" creationId="{0BC6162E-87CC-4975-8AC3-B1C4E75A1FCD}"/>
          </ac:spMkLst>
        </pc:spChg>
        <pc:spChg chg="mod">
          <ac:chgData name="Manal El Bakkouri" userId="8b130982-2e3f-4164-b881-fd3a2e4b2453" providerId="ADAL" clId="{4457FA57-250B-44AC-8655-05D46C5A3D8A}" dt="2023-06-09T11:09:51.580" v="21543"/>
          <ac:spMkLst>
            <pc:docMk/>
            <pc:sldMk cId="2536010391" sldId="230717706"/>
            <ac:spMk id="64" creationId="{999EA280-7150-4E7F-B6E3-CE2487C6FF06}"/>
          </ac:spMkLst>
        </pc:spChg>
        <pc:spChg chg="del">
          <ac:chgData name="Manal El Bakkouri" userId="8b130982-2e3f-4164-b881-fd3a2e4b2453" providerId="ADAL" clId="{4457FA57-250B-44AC-8655-05D46C5A3D8A}" dt="2023-06-07T10:03:47.268" v="17627" actId="478"/>
          <ac:spMkLst>
            <pc:docMk/>
            <pc:sldMk cId="2536010391" sldId="230717706"/>
            <ac:spMk id="65" creationId="{0DED4506-E850-4EDF-8E57-6CDA06ECCD31}"/>
          </ac:spMkLst>
        </pc:spChg>
        <pc:spChg chg="mod">
          <ac:chgData name="Manal El Bakkouri" userId="8b130982-2e3f-4164-b881-fd3a2e4b2453" providerId="ADAL" clId="{4457FA57-250B-44AC-8655-05D46C5A3D8A}" dt="2023-06-09T11:09:51.580" v="21543"/>
          <ac:spMkLst>
            <pc:docMk/>
            <pc:sldMk cId="2536010391" sldId="230717706"/>
            <ac:spMk id="65" creationId="{B71A8357-1AA1-474C-9B3D-05AE1B242166}"/>
          </ac:spMkLst>
        </pc:spChg>
        <pc:spChg chg="mod">
          <ac:chgData name="Manal El Bakkouri" userId="8b130982-2e3f-4164-b881-fd3a2e4b2453" providerId="ADAL" clId="{4457FA57-250B-44AC-8655-05D46C5A3D8A}" dt="2023-06-09T11:09:51.580" v="21543"/>
          <ac:spMkLst>
            <pc:docMk/>
            <pc:sldMk cId="2536010391" sldId="230717706"/>
            <ac:spMk id="67" creationId="{BB11C7ED-3981-4904-AB3B-D1EE00441774}"/>
          </ac:spMkLst>
        </pc:spChg>
        <pc:spChg chg="del">
          <ac:chgData name="Manal El Bakkouri" userId="8b130982-2e3f-4164-b881-fd3a2e4b2453" providerId="ADAL" clId="{4457FA57-250B-44AC-8655-05D46C5A3D8A}" dt="2023-06-07T10:03:47.268" v="17627" actId="478"/>
          <ac:spMkLst>
            <pc:docMk/>
            <pc:sldMk cId="2536010391" sldId="230717706"/>
            <ac:spMk id="67" creationId="{C2E676D3-7044-4416-95A3-0BDD568F460D}"/>
          </ac:spMkLst>
        </pc:spChg>
        <pc:spChg chg="mod">
          <ac:chgData name="Manal El Bakkouri" userId="8b130982-2e3f-4164-b881-fd3a2e4b2453" providerId="ADAL" clId="{4457FA57-250B-44AC-8655-05D46C5A3D8A}" dt="2023-06-09T11:09:51.580" v="21543"/>
          <ac:spMkLst>
            <pc:docMk/>
            <pc:sldMk cId="2536010391" sldId="230717706"/>
            <ac:spMk id="68" creationId="{56795FA0-CDF7-485C-929A-8FBC41DE9B10}"/>
          </ac:spMkLst>
        </pc:spChg>
        <pc:spChg chg="del">
          <ac:chgData name="Manal El Bakkouri" userId="8b130982-2e3f-4164-b881-fd3a2e4b2453" providerId="ADAL" clId="{4457FA57-250B-44AC-8655-05D46C5A3D8A}" dt="2023-06-07T10:03:47.268" v="17627" actId="478"/>
          <ac:spMkLst>
            <pc:docMk/>
            <pc:sldMk cId="2536010391" sldId="230717706"/>
            <ac:spMk id="68" creationId="{E5E343C9-AD16-4EA4-89E2-CE2CE015D6E8}"/>
          </ac:spMkLst>
        </pc:spChg>
        <pc:spChg chg="del">
          <ac:chgData name="Manal El Bakkouri" userId="8b130982-2e3f-4164-b881-fd3a2e4b2453" providerId="ADAL" clId="{4457FA57-250B-44AC-8655-05D46C5A3D8A}" dt="2023-06-07T10:03:47.268" v="17627" actId="478"/>
          <ac:spMkLst>
            <pc:docMk/>
            <pc:sldMk cId="2536010391" sldId="230717706"/>
            <ac:spMk id="69" creationId="{EBD33ADD-FAAA-4E62-973F-7498E56F2256}"/>
          </ac:spMkLst>
        </pc:spChg>
        <pc:spChg chg="mod">
          <ac:chgData name="Manal El Bakkouri" userId="8b130982-2e3f-4164-b881-fd3a2e4b2453" providerId="ADAL" clId="{4457FA57-250B-44AC-8655-05D46C5A3D8A}" dt="2023-06-09T11:09:51.580" v="21543"/>
          <ac:spMkLst>
            <pc:docMk/>
            <pc:sldMk cId="2536010391" sldId="230717706"/>
            <ac:spMk id="70" creationId="{08807323-1A2A-4F1C-9B28-A0AA40468370}"/>
          </ac:spMkLst>
        </pc:spChg>
        <pc:spChg chg="del">
          <ac:chgData name="Manal El Bakkouri" userId="8b130982-2e3f-4164-b881-fd3a2e4b2453" providerId="ADAL" clId="{4457FA57-250B-44AC-8655-05D46C5A3D8A}" dt="2023-06-07T10:03:47.268" v="17627" actId="478"/>
          <ac:spMkLst>
            <pc:docMk/>
            <pc:sldMk cId="2536010391" sldId="230717706"/>
            <ac:spMk id="70" creationId="{5D159352-80CA-4E9C-88AB-B5020F0649E1}"/>
          </ac:spMkLst>
        </pc:spChg>
        <pc:spChg chg="del">
          <ac:chgData name="Manal El Bakkouri" userId="8b130982-2e3f-4164-b881-fd3a2e4b2453" providerId="ADAL" clId="{4457FA57-250B-44AC-8655-05D46C5A3D8A}" dt="2023-06-07T10:03:47.268" v="17627" actId="478"/>
          <ac:spMkLst>
            <pc:docMk/>
            <pc:sldMk cId="2536010391" sldId="230717706"/>
            <ac:spMk id="71" creationId="{3776B1AD-70C1-41F9-856E-401FA9523AD6}"/>
          </ac:spMkLst>
        </pc:spChg>
        <pc:spChg chg="mod">
          <ac:chgData name="Manal El Bakkouri" userId="8b130982-2e3f-4164-b881-fd3a2e4b2453" providerId="ADAL" clId="{4457FA57-250B-44AC-8655-05D46C5A3D8A}" dt="2023-06-09T11:09:51.580" v="21543"/>
          <ac:spMkLst>
            <pc:docMk/>
            <pc:sldMk cId="2536010391" sldId="230717706"/>
            <ac:spMk id="71" creationId="{976D7846-F0A3-443C-A7BE-7349BD59B910}"/>
          </ac:spMkLst>
        </pc:spChg>
        <pc:spChg chg="del">
          <ac:chgData name="Manal El Bakkouri" userId="8b130982-2e3f-4164-b881-fd3a2e4b2453" providerId="ADAL" clId="{4457FA57-250B-44AC-8655-05D46C5A3D8A}" dt="2023-06-07T10:03:47.268" v="17627" actId="478"/>
          <ac:spMkLst>
            <pc:docMk/>
            <pc:sldMk cId="2536010391" sldId="230717706"/>
            <ac:spMk id="72" creationId="{E9C39060-E719-4A69-856C-B9621AB4CBB0}"/>
          </ac:spMkLst>
        </pc:spChg>
        <pc:spChg chg="mod">
          <ac:chgData name="Manal El Bakkouri" userId="8b130982-2e3f-4164-b881-fd3a2e4b2453" providerId="ADAL" clId="{4457FA57-250B-44AC-8655-05D46C5A3D8A}" dt="2023-06-09T11:09:51.580" v="21543"/>
          <ac:spMkLst>
            <pc:docMk/>
            <pc:sldMk cId="2536010391" sldId="230717706"/>
            <ac:spMk id="73" creationId="{4046AD5A-3543-4F45-831F-9407385C1CDC}"/>
          </ac:spMkLst>
        </pc:spChg>
        <pc:spChg chg="mod">
          <ac:chgData name="Manal El Bakkouri" userId="8b130982-2e3f-4164-b881-fd3a2e4b2453" providerId="ADAL" clId="{4457FA57-250B-44AC-8655-05D46C5A3D8A}" dt="2023-06-09T11:09:51.580" v="21543"/>
          <ac:spMkLst>
            <pc:docMk/>
            <pc:sldMk cId="2536010391" sldId="230717706"/>
            <ac:spMk id="74" creationId="{F8DC6096-BBFC-4C16-9CA0-A0168362A0A3}"/>
          </ac:spMkLst>
        </pc:spChg>
        <pc:spChg chg="add mod">
          <ac:chgData name="Manal El Bakkouri" userId="8b130982-2e3f-4164-b881-fd3a2e4b2453" providerId="ADAL" clId="{4457FA57-250B-44AC-8655-05D46C5A3D8A}" dt="2023-06-09T11:27:59.236" v="21736"/>
          <ac:spMkLst>
            <pc:docMk/>
            <pc:sldMk cId="2536010391" sldId="230717706"/>
            <ac:spMk id="75" creationId="{C78E1F64-0807-4434-9A75-F91B489843CC}"/>
          </ac:spMkLst>
        </pc:spChg>
        <pc:spChg chg="add mod">
          <ac:chgData name="Manal El Bakkouri" userId="8b130982-2e3f-4164-b881-fd3a2e4b2453" providerId="ADAL" clId="{4457FA57-250B-44AC-8655-05D46C5A3D8A}" dt="2023-06-09T11:27:59.236" v="21736"/>
          <ac:spMkLst>
            <pc:docMk/>
            <pc:sldMk cId="2536010391" sldId="230717706"/>
            <ac:spMk id="76" creationId="{7C0F959A-A7DB-47B0-B4D2-D67E2E6F3257}"/>
          </ac:spMkLst>
        </pc:spChg>
        <pc:spChg chg="add mod">
          <ac:chgData name="Manal El Bakkouri" userId="8b130982-2e3f-4164-b881-fd3a2e4b2453" providerId="ADAL" clId="{4457FA57-250B-44AC-8655-05D46C5A3D8A}" dt="2023-06-09T11:27:59.236" v="21736"/>
          <ac:spMkLst>
            <pc:docMk/>
            <pc:sldMk cId="2536010391" sldId="230717706"/>
            <ac:spMk id="77" creationId="{D23F4412-77B2-424F-8B44-1E4DDABF68A9}"/>
          </ac:spMkLst>
        </pc:spChg>
        <pc:spChg chg="add mod">
          <ac:chgData name="Manal El Bakkouri" userId="8b130982-2e3f-4164-b881-fd3a2e4b2453" providerId="ADAL" clId="{4457FA57-250B-44AC-8655-05D46C5A3D8A}" dt="2023-06-09T11:27:59.236" v="21736"/>
          <ac:spMkLst>
            <pc:docMk/>
            <pc:sldMk cId="2536010391" sldId="230717706"/>
            <ac:spMk id="78" creationId="{B4F4ED07-2C64-4B34-943E-5F0DD302034B}"/>
          </ac:spMkLst>
        </pc:spChg>
        <pc:grpChg chg="add del mod">
          <ac:chgData name="Manal El Bakkouri" userId="8b130982-2e3f-4164-b881-fd3a2e4b2453" providerId="ADAL" clId="{4457FA57-250B-44AC-8655-05D46C5A3D8A}" dt="2023-06-09T11:09:51.177" v="21542" actId="478"/>
          <ac:grpSpMkLst>
            <pc:docMk/>
            <pc:sldMk cId="2536010391" sldId="230717706"/>
            <ac:grpSpMk id="24" creationId="{BF298A05-62B2-4C2F-8323-AFBC417A5692}"/>
          </ac:grpSpMkLst>
        </pc:grpChg>
        <pc:grpChg chg="add del mod">
          <ac:chgData name="Manal El Bakkouri" userId="8b130982-2e3f-4164-b881-fd3a2e4b2453" providerId="ADAL" clId="{4457FA57-250B-44AC-8655-05D46C5A3D8A}" dt="2023-06-09T11:09:51.177" v="21542" actId="478"/>
          <ac:grpSpMkLst>
            <pc:docMk/>
            <pc:sldMk cId="2536010391" sldId="230717706"/>
            <ac:grpSpMk id="27" creationId="{1567D111-C079-4335-A14B-7458AC884DA7}"/>
          </ac:grpSpMkLst>
        </pc:grpChg>
        <pc:grpChg chg="add del mod">
          <ac:chgData name="Manal El Bakkouri" userId="8b130982-2e3f-4164-b881-fd3a2e4b2453" providerId="ADAL" clId="{4457FA57-250B-44AC-8655-05D46C5A3D8A}" dt="2023-06-09T11:09:51.177" v="21542" actId="478"/>
          <ac:grpSpMkLst>
            <pc:docMk/>
            <pc:sldMk cId="2536010391" sldId="230717706"/>
            <ac:grpSpMk id="30" creationId="{0EF42EA9-EBEE-4359-9E93-EFB0C8117922}"/>
          </ac:grpSpMkLst>
        </pc:grpChg>
        <pc:grpChg chg="add del mod">
          <ac:chgData name="Manal El Bakkouri" userId="8b130982-2e3f-4164-b881-fd3a2e4b2453" providerId="ADAL" clId="{4457FA57-250B-44AC-8655-05D46C5A3D8A}" dt="2023-06-09T11:09:51.177" v="21542" actId="478"/>
          <ac:grpSpMkLst>
            <pc:docMk/>
            <pc:sldMk cId="2536010391" sldId="230717706"/>
            <ac:grpSpMk id="33" creationId="{273A4A8A-9C9B-489E-93EC-45B0750FEDD6}"/>
          </ac:grpSpMkLst>
        </pc:grpChg>
        <pc:grpChg chg="add del mod">
          <ac:chgData name="Manal El Bakkouri" userId="8b130982-2e3f-4164-b881-fd3a2e4b2453" providerId="ADAL" clId="{4457FA57-250B-44AC-8655-05D46C5A3D8A}" dt="2023-06-09T11:09:51.177" v="21542" actId="478"/>
          <ac:grpSpMkLst>
            <pc:docMk/>
            <pc:sldMk cId="2536010391" sldId="230717706"/>
            <ac:grpSpMk id="36" creationId="{70A2D956-43AD-4831-AD24-CF8820BA9D61}"/>
          </ac:grpSpMkLst>
        </pc:grpChg>
        <pc:grpChg chg="add del mod">
          <ac:chgData name="Manal El Bakkouri" userId="8b130982-2e3f-4164-b881-fd3a2e4b2453" providerId="ADAL" clId="{4457FA57-250B-44AC-8655-05D46C5A3D8A}" dt="2023-06-09T11:09:46.806" v="21541" actId="478"/>
          <ac:grpSpMkLst>
            <pc:docMk/>
            <pc:sldMk cId="2536010391" sldId="230717706"/>
            <ac:grpSpMk id="39" creationId="{FB244FB1-7F03-4EF9-8CE6-098BAF2B06C8}"/>
          </ac:grpSpMkLst>
        </pc:grpChg>
        <pc:grpChg chg="add del mod">
          <ac:chgData name="Manal El Bakkouri" userId="8b130982-2e3f-4164-b881-fd3a2e4b2453" providerId="ADAL" clId="{4457FA57-250B-44AC-8655-05D46C5A3D8A}" dt="2023-06-09T11:09:46.806" v="21541" actId="478"/>
          <ac:grpSpMkLst>
            <pc:docMk/>
            <pc:sldMk cId="2536010391" sldId="230717706"/>
            <ac:grpSpMk id="43" creationId="{A42F3604-1FEB-4BA9-BB6C-38266E164960}"/>
          </ac:grpSpMkLst>
        </pc:grpChg>
        <pc:grpChg chg="add del mod">
          <ac:chgData name="Manal El Bakkouri" userId="8b130982-2e3f-4164-b881-fd3a2e4b2453" providerId="ADAL" clId="{4457FA57-250B-44AC-8655-05D46C5A3D8A}" dt="2023-06-09T11:09:46.806" v="21541" actId="478"/>
          <ac:grpSpMkLst>
            <pc:docMk/>
            <pc:sldMk cId="2536010391" sldId="230717706"/>
            <ac:grpSpMk id="48" creationId="{364CE774-7553-413D-9E6B-FEBC3DB261E2}"/>
          </ac:grpSpMkLst>
        </pc:grpChg>
        <pc:grpChg chg="add del mod">
          <ac:chgData name="Manal El Bakkouri" userId="8b130982-2e3f-4164-b881-fd3a2e4b2453" providerId="ADAL" clId="{4457FA57-250B-44AC-8655-05D46C5A3D8A}" dt="2023-06-09T11:09:46.806" v="21541" actId="478"/>
          <ac:grpSpMkLst>
            <pc:docMk/>
            <pc:sldMk cId="2536010391" sldId="230717706"/>
            <ac:grpSpMk id="51" creationId="{564BE823-2BF4-4C42-B3FF-0882C880B486}"/>
          </ac:grpSpMkLst>
        </pc:grpChg>
        <pc:grpChg chg="add del mod">
          <ac:chgData name="Manal El Bakkouri" userId="8b130982-2e3f-4164-b881-fd3a2e4b2453" providerId="ADAL" clId="{4457FA57-250B-44AC-8655-05D46C5A3D8A}" dt="2023-06-09T11:09:46.806" v="21541" actId="478"/>
          <ac:grpSpMkLst>
            <pc:docMk/>
            <pc:sldMk cId="2536010391" sldId="230717706"/>
            <ac:grpSpMk id="54" creationId="{196FC7EA-2C94-4193-884D-40A6E6B18FA1}"/>
          </ac:grpSpMkLst>
        </pc:grpChg>
        <pc:grpChg chg="add mod">
          <ac:chgData name="Manal El Bakkouri" userId="8b130982-2e3f-4164-b881-fd3a2e4b2453" providerId="ADAL" clId="{4457FA57-250B-44AC-8655-05D46C5A3D8A}" dt="2023-06-09T11:09:51.580" v="21543"/>
          <ac:grpSpMkLst>
            <pc:docMk/>
            <pc:sldMk cId="2536010391" sldId="230717706"/>
            <ac:grpSpMk id="57" creationId="{108CD6A2-FE56-40CA-84DC-319596154E56}"/>
          </ac:grpSpMkLst>
        </pc:grpChg>
        <pc:grpChg chg="add mod">
          <ac:chgData name="Manal El Bakkouri" userId="8b130982-2e3f-4164-b881-fd3a2e4b2453" providerId="ADAL" clId="{4457FA57-250B-44AC-8655-05D46C5A3D8A}" dt="2023-06-09T11:09:51.580" v="21543"/>
          <ac:grpSpMkLst>
            <pc:docMk/>
            <pc:sldMk cId="2536010391" sldId="230717706"/>
            <ac:grpSpMk id="63" creationId="{FD59F691-83E1-46A6-9F7D-64A9F5802526}"/>
          </ac:grpSpMkLst>
        </pc:grpChg>
        <pc:grpChg chg="add mod">
          <ac:chgData name="Manal El Bakkouri" userId="8b130982-2e3f-4164-b881-fd3a2e4b2453" providerId="ADAL" clId="{4457FA57-250B-44AC-8655-05D46C5A3D8A}" dt="2023-06-09T11:09:51.580" v="21543"/>
          <ac:grpSpMkLst>
            <pc:docMk/>
            <pc:sldMk cId="2536010391" sldId="230717706"/>
            <ac:grpSpMk id="66" creationId="{D5E3510A-AB1A-46B7-9F8E-998857EA27C0}"/>
          </ac:grpSpMkLst>
        </pc:grpChg>
        <pc:grpChg chg="add mod">
          <ac:chgData name="Manal El Bakkouri" userId="8b130982-2e3f-4164-b881-fd3a2e4b2453" providerId="ADAL" clId="{4457FA57-250B-44AC-8655-05D46C5A3D8A}" dt="2023-06-09T11:09:51.580" v="21543"/>
          <ac:grpSpMkLst>
            <pc:docMk/>
            <pc:sldMk cId="2536010391" sldId="230717706"/>
            <ac:grpSpMk id="69" creationId="{C772336D-27E9-4AE0-AC08-F8D57FDE209B}"/>
          </ac:grpSpMkLst>
        </pc:grpChg>
        <pc:grpChg chg="add mod">
          <ac:chgData name="Manal El Bakkouri" userId="8b130982-2e3f-4164-b881-fd3a2e4b2453" providerId="ADAL" clId="{4457FA57-250B-44AC-8655-05D46C5A3D8A}" dt="2023-06-09T11:09:51.580" v="21543"/>
          <ac:grpSpMkLst>
            <pc:docMk/>
            <pc:sldMk cId="2536010391" sldId="230717706"/>
            <ac:grpSpMk id="72" creationId="{2877127E-0F54-41D0-AD1E-14145C15CABB}"/>
          </ac:grpSpMkLst>
        </pc:grpChg>
        <pc:picChg chg="mod">
          <ac:chgData name="Manal El Bakkouri" userId="8b130982-2e3f-4164-b881-fd3a2e4b2453" providerId="ADAL" clId="{4457FA57-250B-44AC-8655-05D46C5A3D8A}" dt="2023-06-06T09:12:05.204" v="9022" actId="1076"/>
          <ac:picMkLst>
            <pc:docMk/>
            <pc:sldMk cId="2536010391" sldId="230717706"/>
            <ac:picMk id="3" creationId="{63C8F282-454F-44AC-B262-0B6A21DF676C}"/>
          </ac:picMkLst>
        </pc:picChg>
        <pc:picChg chg="mod ord">
          <ac:chgData name="Manal El Bakkouri" userId="8b130982-2e3f-4164-b881-fd3a2e4b2453" providerId="ADAL" clId="{4457FA57-250B-44AC-8655-05D46C5A3D8A}" dt="2023-06-06T09:18:23.326" v="9139" actId="166"/>
          <ac:picMkLst>
            <pc:docMk/>
            <pc:sldMk cId="2536010391" sldId="230717706"/>
            <ac:picMk id="7" creationId="{9B7DBCE6-D483-408E-91F7-6162E26E31DF}"/>
          </ac:picMkLst>
        </pc:picChg>
        <pc:picChg chg="mod">
          <ac:chgData name="Manal El Bakkouri" userId="8b130982-2e3f-4164-b881-fd3a2e4b2453" providerId="ADAL" clId="{4457FA57-250B-44AC-8655-05D46C5A3D8A}" dt="2023-06-06T09:13:03.196" v="9054" actId="1076"/>
          <ac:picMkLst>
            <pc:docMk/>
            <pc:sldMk cId="2536010391" sldId="230717706"/>
            <ac:picMk id="9" creationId="{A8E930A2-4CB1-4781-A9C8-29077092C6A2}"/>
          </ac:picMkLst>
        </pc:picChg>
        <pc:picChg chg="mod">
          <ac:chgData name="Manal El Bakkouri" userId="8b130982-2e3f-4164-b881-fd3a2e4b2453" providerId="ADAL" clId="{4457FA57-250B-44AC-8655-05D46C5A3D8A}" dt="2023-06-06T09:12:58.804" v="9053" actId="1076"/>
          <ac:picMkLst>
            <pc:docMk/>
            <pc:sldMk cId="2536010391" sldId="230717706"/>
            <ac:picMk id="11" creationId="{0DD446C0-D902-451F-97DE-304869F6F4BB}"/>
          </ac:picMkLst>
        </pc:picChg>
        <pc:picChg chg="mod">
          <ac:chgData name="Manal El Bakkouri" userId="8b130982-2e3f-4164-b881-fd3a2e4b2453" providerId="ADAL" clId="{4457FA57-250B-44AC-8655-05D46C5A3D8A}" dt="2023-06-06T09:12:55.933" v="9052" actId="1076"/>
          <ac:picMkLst>
            <pc:docMk/>
            <pc:sldMk cId="2536010391" sldId="230717706"/>
            <ac:picMk id="13" creationId="{47F62D46-D751-4F10-B5AF-25A44D54E798}"/>
          </ac:picMkLst>
        </pc:picChg>
        <pc:picChg chg="mod">
          <ac:chgData name="Manal El Bakkouri" userId="8b130982-2e3f-4164-b881-fd3a2e4b2453" providerId="ADAL" clId="{4457FA57-250B-44AC-8655-05D46C5A3D8A}" dt="2023-06-06T09:12:03.925" v="9021" actId="1076"/>
          <ac:picMkLst>
            <pc:docMk/>
            <pc:sldMk cId="2536010391" sldId="230717706"/>
            <ac:picMk id="18" creationId="{DD627184-D4DB-4368-95C2-5485143F4BAF}"/>
          </ac:picMkLst>
        </pc:picChg>
      </pc:sldChg>
      <pc:sldChg chg="addSp delSp modSp add mod modNotesTx">
        <pc:chgData name="Manal El Bakkouri" userId="8b130982-2e3f-4164-b881-fd3a2e4b2453" providerId="ADAL" clId="{4457FA57-250B-44AC-8655-05D46C5A3D8A}" dt="2023-06-09T11:28:12.801" v="21740"/>
        <pc:sldMkLst>
          <pc:docMk/>
          <pc:sldMk cId="4005026562" sldId="230717707"/>
        </pc:sldMkLst>
        <pc:spChg chg="mod">
          <ac:chgData name="Manal El Bakkouri" userId="8b130982-2e3f-4164-b881-fd3a2e4b2453" providerId="ADAL" clId="{4457FA57-250B-44AC-8655-05D46C5A3D8A}" dt="2023-06-07T10:03:58.089" v="17632"/>
          <ac:spMkLst>
            <pc:docMk/>
            <pc:sldMk cId="4005026562" sldId="230717707"/>
            <ac:spMk id="25" creationId="{A408964E-F32D-4790-8212-CDAAC1FDF95C}"/>
          </ac:spMkLst>
        </pc:spChg>
        <pc:spChg chg="mod">
          <ac:chgData name="Manal El Bakkouri" userId="8b130982-2e3f-4164-b881-fd3a2e4b2453" providerId="ADAL" clId="{4457FA57-250B-44AC-8655-05D46C5A3D8A}" dt="2023-06-07T10:03:58.089" v="17632"/>
          <ac:spMkLst>
            <pc:docMk/>
            <pc:sldMk cId="4005026562" sldId="230717707"/>
            <ac:spMk id="26" creationId="{95B2847F-D6CC-4C93-A44C-D3D19481C9ED}"/>
          </ac:spMkLst>
        </pc:spChg>
        <pc:spChg chg="mod">
          <ac:chgData name="Manal El Bakkouri" userId="8b130982-2e3f-4164-b881-fd3a2e4b2453" providerId="ADAL" clId="{4457FA57-250B-44AC-8655-05D46C5A3D8A}" dt="2023-06-07T10:03:58.089" v="17632"/>
          <ac:spMkLst>
            <pc:docMk/>
            <pc:sldMk cId="4005026562" sldId="230717707"/>
            <ac:spMk id="28" creationId="{B16DA34C-68BC-4141-A485-AE6AD7CAD5D1}"/>
          </ac:spMkLst>
        </pc:spChg>
        <pc:spChg chg="mod">
          <ac:chgData name="Manal El Bakkouri" userId="8b130982-2e3f-4164-b881-fd3a2e4b2453" providerId="ADAL" clId="{4457FA57-250B-44AC-8655-05D46C5A3D8A}" dt="2023-06-07T10:03:58.089" v="17632"/>
          <ac:spMkLst>
            <pc:docMk/>
            <pc:sldMk cId="4005026562" sldId="230717707"/>
            <ac:spMk id="29" creationId="{65D8DAC1-73C8-4735-AD4C-BB0C70ECBC42}"/>
          </ac:spMkLst>
        </pc:spChg>
        <pc:spChg chg="mod">
          <ac:chgData name="Manal El Bakkouri" userId="8b130982-2e3f-4164-b881-fd3a2e4b2453" providerId="ADAL" clId="{4457FA57-250B-44AC-8655-05D46C5A3D8A}" dt="2023-06-07T10:03:58.089" v="17632"/>
          <ac:spMkLst>
            <pc:docMk/>
            <pc:sldMk cId="4005026562" sldId="230717707"/>
            <ac:spMk id="31" creationId="{EE920E1E-C4A2-44D4-B668-D34FEE84E397}"/>
          </ac:spMkLst>
        </pc:spChg>
        <pc:spChg chg="mod">
          <ac:chgData name="Manal El Bakkouri" userId="8b130982-2e3f-4164-b881-fd3a2e4b2453" providerId="ADAL" clId="{4457FA57-250B-44AC-8655-05D46C5A3D8A}" dt="2023-06-07T10:03:58.089" v="17632"/>
          <ac:spMkLst>
            <pc:docMk/>
            <pc:sldMk cId="4005026562" sldId="230717707"/>
            <ac:spMk id="32" creationId="{3574D633-90A9-4105-9536-9AA2528D7076}"/>
          </ac:spMkLst>
        </pc:spChg>
        <pc:spChg chg="mod">
          <ac:chgData name="Manal El Bakkouri" userId="8b130982-2e3f-4164-b881-fd3a2e4b2453" providerId="ADAL" clId="{4457FA57-250B-44AC-8655-05D46C5A3D8A}" dt="2023-06-07T10:03:58.089" v="17632"/>
          <ac:spMkLst>
            <pc:docMk/>
            <pc:sldMk cId="4005026562" sldId="230717707"/>
            <ac:spMk id="34" creationId="{2F77BEDC-4B5B-43A5-9371-22BE67C4EC09}"/>
          </ac:spMkLst>
        </pc:spChg>
        <pc:spChg chg="mod">
          <ac:chgData name="Manal El Bakkouri" userId="8b130982-2e3f-4164-b881-fd3a2e4b2453" providerId="ADAL" clId="{4457FA57-250B-44AC-8655-05D46C5A3D8A}" dt="2023-06-07T10:03:58.089" v="17632"/>
          <ac:spMkLst>
            <pc:docMk/>
            <pc:sldMk cId="4005026562" sldId="230717707"/>
            <ac:spMk id="35" creationId="{DD566252-FC37-4586-84D2-3574761CD46F}"/>
          </ac:spMkLst>
        </pc:spChg>
        <pc:spChg chg="mod">
          <ac:chgData name="Manal El Bakkouri" userId="8b130982-2e3f-4164-b881-fd3a2e4b2453" providerId="ADAL" clId="{4457FA57-250B-44AC-8655-05D46C5A3D8A}" dt="2023-06-07T10:03:58.089" v="17632"/>
          <ac:spMkLst>
            <pc:docMk/>
            <pc:sldMk cId="4005026562" sldId="230717707"/>
            <ac:spMk id="37" creationId="{3D191246-7352-4F2D-8B28-A6E122F1F602}"/>
          </ac:spMkLst>
        </pc:spChg>
        <pc:spChg chg="mod">
          <ac:chgData name="Manal El Bakkouri" userId="8b130982-2e3f-4164-b881-fd3a2e4b2453" providerId="ADAL" clId="{4457FA57-250B-44AC-8655-05D46C5A3D8A}" dt="2023-06-07T10:03:58.089" v="17632"/>
          <ac:spMkLst>
            <pc:docMk/>
            <pc:sldMk cId="4005026562" sldId="230717707"/>
            <ac:spMk id="38" creationId="{6EBDB327-261D-4E13-B62C-C79AF3EA4150}"/>
          </ac:spMkLst>
        </pc:spChg>
        <pc:spChg chg="mod">
          <ac:chgData name="Manal El Bakkouri" userId="8b130982-2e3f-4164-b881-fd3a2e4b2453" providerId="ADAL" clId="{4457FA57-250B-44AC-8655-05D46C5A3D8A}" dt="2023-06-09T11:10:01.724" v="21547"/>
          <ac:spMkLst>
            <pc:docMk/>
            <pc:sldMk cId="4005026562" sldId="230717707"/>
            <ac:spMk id="40" creationId="{5977FB04-7053-4F9F-BA55-03762CEDB320}"/>
          </ac:spMkLst>
        </pc:spChg>
        <pc:spChg chg="mod">
          <ac:chgData name="Manal El Bakkouri" userId="8b130982-2e3f-4164-b881-fd3a2e4b2453" providerId="ADAL" clId="{4457FA57-250B-44AC-8655-05D46C5A3D8A}" dt="2023-06-09T11:10:01.724" v="21547"/>
          <ac:spMkLst>
            <pc:docMk/>
            <pc:sldMk cId="4005026562" sldId="230717707"/>
            <ac:spMk id="41" creationId="{E7324B7C-3935-4E8A-B3D8-D16C2A967357}"/>
          </ac:spMkLst>
        </pc:spChg>
        <pc:spChg chg="del">
          <ac:chgData name="Manal El Bakkouri" userId="8b130982-2e3f-4164-b881-fd3a2e4b2453" providerId="ADAL" clId="{4457FA57-250B-44AC-8655-05D46C5A3D8A}" dt="2023-06-09T11:28:12.364" v="21739" actId="478"/>
          <ac:spMkLst>
            <pc:docMk/>
            <pc:sldMk cId="4005026562" sldId="230717707"/>
            <ac:spMk id="42" creationId="{A64C7408-49A6-4C3E-99BB-C931B1351638}"/>
          </ac:spMkLst>
        </pc:spChg>
        <pc:spChg chg="mod">
          <ac:chgData name="Manal El Bakkouri" userId="8b130982-2e3f-4164-b881-fd3a2e4b2453" providerId="ADAL" clId="{4457FA57-250B-44AC-8655-05D46C5A3D8A}" dt="2023-06-09T11:10:01.724" v="21547"/>
          <ac:spMkLst>
            <pc:docMk/>
            <pc:sldMk cId="4005026562" sldId="230717707"/>
            <ac:spMk id="44" creationId="{616EED15-FBE1-4A2D-A21F-FDA7BD8C3F8A}"/>
          </ac:spMkLst>
        </pc:spChg>
        <pc:spChg chg="del">
          <ac:chgData name="Manal El Bakkouri" userId="8b130982-2e3f-4164-b881-fd3a2e4b2453" providerId="ADAL" clId="{4457FA57-250B-44AC-8655-05D46C5A3D8A}" dt="2023-06-09T11:28:12.364" v="21739" actId="478"/>
          <ac:spMkLst>
            <pc:docMk/>
            <pc:sldMk cId="4005026562" sldId="230717707"/>
            <ac:spMk id="45" creationId="{408C8D92-08B3-4B61-A0CD-13080857796B}"/>
          </ac:spMkLst>
        </pc:spChg>
        <pc:spChg chg="mod">
          <ac:chgData name="Manal El Bakkouri" userId="8b130982-2e3f-4164-b881-fd3a2e4b2453" providerId="ADAL" clId="{4457FA57-250B-44AC-8655-05D46C5A3D8A}" dt="2023-06-09T11:10:01.724" v="21547"/>
          <ac:spMkLst>
            <pc:docMk/>
            <pc:sldMk cId="4005026562" sldId="230717707"/>
            <ac:spMk id="46" creationId="{C49F955B-6126-45E9-B4C8-2BB68AB3C3BB}"/>
          </ac:spMkLst>
        </pc:spChg>
        <pc:spChg chg="del">
          <ac:chgData name="Manal El Bakkouri" userId="8b130982-2e3f-4164-b881-fd3a2e4b2453" providerId="ADAL" clId="{4457FA57-250B-44AC-8655-05D46C5A3D8A}" dt="2023-06-09T11:28:12.364" v="21739" actId="478"/>
          <ac:spMkLst>
            <pc:docMk/>
            <pc:sldMk cId="4005026562" sldId="230717707"/>
            <ac:spMk id="47" creationId="{50567FD5-B65B-4FC4-B0C8-4197E71F7081}"/>
          </ac:spMkLst>
        </pc:spChg>
        <pc:spChg chg="mod">
          <ac:chgData name="Manal El Bakkouri" userId="8b130982-2e3f-4164-b881-fd3a2e4b2453" providerId="ADAL" clId="{4457FA57-250B-44AC-8655-05D46C5A3D8A}" dt="2023-06-09T11:10:01.724" v="21547"/>
          <ac:spMkLst>
            <pc:docMk/>
            <pc:sldMk cId="4005026562" sldId="230717707"/>
            <ac:spMk id="49" creationId="{9F29E782-3A07-4BDA-A1E3-CE0A7F652D50}"/>
          </ac:spMkLst>
        </pc:spChg>
        <pc:spChg chg="mod">
          <ac:chgData name="Manal El Bakkouri" userId="8b130982-2e3f-4164-b881-fd3a2e4b2453" providerId="ADAL" clId="{4457FA57-250B-44AC-8655-05D46C5A3D8A}" dt="2023-06-09T11:10:01.724" v="21547"/>
          <ac:spMkLst>
            <pc:docMk/>
            <pc:sldMk cId="4005026562" sldId="230717707"/>
            <ac:spMk id="50" creationId="{6469F43B-06BD-4CB3-AF6A-BB9F81127D10}"/>
          </ac:spMkLst>
        </pc:spChg>
        <pc:spChg chg="mod">
          <ac:chgData name="Manal El Bakkouri" userId="8b130982-2e3f-4164-b881-fd3a2e4b2453" providerId="ADAL" clId="{4457FA57-250B-44AC-8655-05D46C5A3D8A}" dt="2023-06-09T11:10:01.724" v="21547"/>
          <ac:spMkLst>
            <pc:docMk/>
            <pc:sldMk cId="4005026562" sldId="230717707"/>
            <ac:spMk id="52" creationId="{34F75E19-2E16-463E-BBF4-1A0C7DB74D2B}"/>
          </ac:spMkLst>
        </pc:spChg>
        <pc:spChg chg="mod">
          <ac:chgData name="Manal El Bakkouri" userId="8b130982-2e3f-4164-b881-fd3a2e4b2453" providerId="ADAL" clId="{4457FA57-250B-44AC-8655-05D46C5A3D8A}" dt="2023-06-09T11:10:01.724" v="21547"/>
          <ac:spMkLst>
            <pc:docMk/>
            <pc:sldMk cId="4005026562" sldId="230717707"/>
            <ac:spMk id="53" creationId="{0A30FF52-0EC4-4D83-9092-17E460ACC7F5}"/>
          </ac:spMkLst>
        </pc:spChg>
        <pc:spChg chg="mod">
          <ac:chgData name="Manal El Bakkouri" userId="8b130982-2e3f-4164-b881-fd3a2e4b2453" providerId="ADAL" clId="{4457FA57-250B-44AC-8655-05D46C5A3D8A}" dt="2023-06-09T11:10:01.724" v="21547"/>
          <ac:spMkLst>
            <pc:docMk/>
            <pc:sldMk cId="4005026562" sldId="230717707"/>
            <ac:spMk id="55" creationId="{EEB97ED8-C8DA-43DF-9349-449F09B67927}"/>
          </ac:spMkLst>
        </pc:spChg>
        <pc:spChg chg="mod">
          <ac:chgData name="Manal El Bakkouri" userId="8b130982-2e3f-4164-b881-fd3a2e4b2453" providerId="ADAL" clId="{4457FA57-250B-44AC-8655-05D46C5A3D8A}" dt="2023-06-09T11:10:01.724" v="21547"/>
          <ac:spMkLst>
            <pc:docMk/>
            <pc:sldMk cId="4005026562" sldId="230717707"/>
            <ac:spMk id="56" creationId="{D856DF66-1B98-40C0-BD1C-BC6ACF7BEB44}"/>
          </ac:spMkLst>
        </pc:spChg>
        <pc:spChg chg="add mod">
          <ac:chgData name="Manal El Bakkouri" userId="8b130982-2e3f-4164-b881-fd3a2e4b2453" providerId="ADAL" clId="{4457FA57-250B-44AC-8655-05D46C5A3D8A}" dt="2023-06-09T11:28:12.801" v="21740"/>
          <ac:spMkLst>
            <pc:docMk/>
            <pc:sldMk cId="4005026562" sldId="230717707"/>
            <ac:spMk id="57" creationId="{AD2928A9-E2C1-468C-93A4-1BDEF44C040E}"/>
          </ac:spMkLst>
        </pc:spChg>
        <pc:spChg chg="add mod">
          <ac:chgData name="Manal El Bakkouri" userId="8b130982-2e3f-4164-b881-fd3a2e4b2453" providerId="ADAL" clId="{4457FA57-250B-44AC-8655-05D46C5A3D8A}" dt="2023-06-09T11:28:12.801" v="21740"/>
          <ac:spMkLst>
            <pc:docMk/>
            <pc:sldMk cId="4005026562" sldId="230717707"/>
            <ac:spMk id="58" creationId="{9CB9451C-E9A2-4D8A-8DC2-ACA5AA7C097A}"/>
          </ac:spMkLst>
        </pc:spChg>
        <pc:spChg chg="del">
          <ac:chgData name="Manal El Bakkouri" userId="8b130982-2e3f-4164-b881-fd3a2e4b2453" providerId="ADAL" clId="{4457FA57-250B-44AC-8655-05D46C5A3D8A}" dt="2023-06-07T10:03:57.763" v="17631" actId="478"/>
          <ac:spMkLst>
            <pc:docMk/>
            <pc:sldMk cId="4005026562" sldId="230717707"/>
            <ac:spMk id="61" creationId="{DC34440A-5105-449E-A8F6-18365D73F0D3}"/>
          </ac:spMkLst>
        </pc:spChg>
        <pc:spChg chg="add mod">
          <ac:chgData name="Manal El Bakkouri" userId="8b130982-2e3f-4164-b881-fd3a2e4b2453" providerId="ADAL" clId="{4457FA57-250B-44AC-8655-05D46C5A3D8A}" dt="2023-06-09T11:28:12.801" v="21740"/>
          <ac:spMkLst>
            <pc:docMk/>
            <pc:sldMk cId="4005026562" sldId="230717707"/>
            <ac:spMk id="61" creationId="{EA6DCE77-D166-4096-B38A-5CB32955D40E}"/>
          </ac:spMkLst>
        </pc:spChg>
        <pc:spChg chg="mod">
          <ac:chgData name="Manal El Bakkouri" userId="8b130982-2e3f-4164-b881-fd3a2e4b2453" providerId="ADAL" clId="{4457FA57-250B-44AC-8655-05D46C5A3D8A}" dt="2023-06-06T09:14:06.725" v="9095" actId="14100"/>
          <ac:spMkLst>
            <pc:docMk/>
            <pc:sldMk cId="4005026562" sldId="230717707"/>
            <ac:spMk id="62" creationId="{495309CA-AF39-44A7-930A-E0AD872571D6}"/>
          </ac:spMkLst>
        </pc:spChg>
        <pc:spChg chg="add mod">
          <ac:chgData name="Manal El Bakkouri" userId="8b130982-2e3f-4164-b881-fd3a2e4b2453" providerId="ADAL" clId="{4457FA57-250B-44AC-8655-05D46C5A3D8A}" dt="2023-06-09T11:28:12.801" v="21740"/>
          <ac:spMkLst>
            <pc:docMk/>
            <pc:sldMk cId="4005026562" sldId="230717707"/>
            <ac:spMk id="63" creationId="{1BC5C212-375E-45B3-909B-A6280E5B5544}"/>
          </ac:spMkLst>
        </pc:spChg>
        <pc:spChg chg="del">
          <ac:chgData name="Manal El Bakkouri" userId="8b130982-2e3f-4164-b881-fd3a2e4b2453" providerId="ADAL" clId="{4457FA57-250B-44AC-8655-05D46C5A3D8A}" dt="2023-06-07T10:03:57.763" v="17631" actId="478"/>
          <ac:spMkLst>
            <pc:docMk/>
            <pc:sldMk cId="4005026562" sldId="230717707"/>
            <ac:spMk id="63" creationId="{CD634BF4-A42B-4E33-B1C2-82DE0979F488}"/>
          </ac:spMkLst>
        </pc:spChg>
        <pc:spChg chg="del">
          <ac:chgData name="Manal El Bakkouri" userId="8b130982-2e3f-4164-b881-fd3a2e4b2453" providerId="ADAL" clId="{4457FA57-250B-44AC-8655-05D46C5A3D8A}" dt="2023-06-07T10:03:57.763" v="17631" actId="478"/>
          <ac:spMkLst>
            <pc:docMk/>
            <pc:sldMk cId="4005026562" sldId="230717707"/>
            <ac:spMk id="64" creationId="{0BC6162E-87CC-4975-8AC3-B1C4E75A1FCD}"/>
          </ac:spMkLst>
        </pc:spChg>
        <pc:spChg chg="del">
          <ac:chgData name="Manal El Bakkouri" userId="8b130982-2e3f-4164-b881-fd3a2e4b2453" providerId="ADAL" clId="{4457FA57-250B-44AC-8655-05D46C5A3D8A}" dt="2023-06-07T10:03:57.763" v="17631" actId="478"/>
          <ac:spMkLst>
            <pc:docMk/>
            <pc:sldMk cId="4005026562" sldId="230717707"/>
            <ac:spMk id="65" creationId="{0DED4506-E850-4EDF-8E57-6CDA06ECCD31}"/>
          </ac:spMkLst>
        </pc:spChg>
        <pc:spChg chg="del">
          <ac:chgData name="Manal El Bakkouri" userId="8b130982-2e3f-4164-b881-fd3a2e4b2453" providerId="ADAL" clId="{4457FA57-250B-44AC-8655-05D46C5A3D8A}" dt="2023-06-07T10:03:57.763" v="17631" actId="478"/>
          <ac:spMkLst>
            <pc:docMk/>
            <pc:sldMk cId="4005026562" sldId="230717707"/>
            <ac:spMk id="67" creationId="{C2E676D3-7044-4416-95A3-0BDD568F460D}"/>
          </ac:spMkLst>
        </pc:spChg>
        <pc:spChg chg="del">
          <ac:chgData name="Manal El Bakkouri" userId="8b130982-2e3f-4164-b881-fd3a2e4b2453" providerId="ADAL" clId="{4457FA57-250B-44AC-8655-05D46C5A3D8A}" dt="2023-06-07T10:03:57.763" v="17631" actId="478"/>
          <ac:spMkLst>
            <pc:docMk/>
            <pc:sldMk cId="4005026562" sldId="230717707"/>
            <ac:spMk id="68" creationId="{E5E343C9-AD16-4EA4-89E2-CE2CE015D6E8}"/>
          </ac:spMkLst>
        </pc:spChg>
        <pc:spChg chg="del">
          <ac:chgData name="Manal El Bakkouri" userId="8b130982-2e3f-4164-b881-fd3a2e4b2453" providerId="ADAL" clId="{4457FA57-250B-44AC-8655-05D46C5A3D8A}" dt="2023-06-07T10:03:57.763" v="17631" actId="478"/>
          <ac:spMkLst>
            <pc:docMk/>
            <pc:sldMk cId="4005026562" sldId="230717707"/>
            <ac:spMk id="69" creationId="{EBD33ADD-FAAA-4E62-973F-7498E56F2256}"/>
          </ac:spMkLst>
        </pc:spChg>
        <pc:spChg chg="del">
          <ac:chgData name="Manal El Bakkouri" userId="8b130982-2e3f-4164-b881-fd3a2e4b2453" providerId="ADAL" clId="{4457FA57-250B-44AC-8655-05D46C5A3D8A}" dt="2023-06-07T10:03:57.763" v="17631" actId="478"/>
          <ac:spMkLst>
            <pc:docMk/>
            <pc:sldMk cId="4005026562" sldId="230717707"/>
            <ac:spMk id="70" creationId="{5D159352-80CA-4E9C-88AB-B5020F0649E1}"/>
          </ac:spMkLst>
        </pc:spChg>
        <pc:spChg chg="del">
          <ac:chgData name="Manal El Bakkouri" userId="8b130982-2e3f-4164-b881-fd3a2e4b2453" providerId="ADAL" clId="{4457FA57-250B-44AC-8655-05D46C5A3D8A}" dt="2023-06-07T10:03:57.763" v="17631" actId="478"/>
          <ac:spMkLst>
            <pc:docMk/>
            <pc:sldMk cId="4005026562" sldId="230717707"/>
            <ac:spMk id="71" creationId="{3776B1AD-70C1-41F9-856E-401FA9523AD6}"/>
          </ac:spMkLst>
        </pc:spChg>
        <pc:spChg chg="del">
          <ac:chgData name="Manal El Bakkouri" userId="8b130982-2e3f-4164-b881-fd3a2e4b2453" providerId="ADAL" clId="{4457FA57-250B-44AC-8655-05D46C5A3D8A}" dt="2023-06-07T10:03:57.763" v="17631" actId="478"/>
          <ac:spMkLst>
            <pc:docMk/>
            <pc:sldMk cId="4005026562" sldId="230717707"/>
            <ac:spMk id="72" creationId="{E9C39060-E719-4A69-856C-B9621AB4CBB0}"/>
          </ac:spMkLst>
        </pc:spChg>
        <pc:grpChg chg="add del mod">
          <ac:chgData name="Manal El Bakkouri" userId="8b130982-2e3f-4164-b881-fd3a2e4b2453" providerId="ADAL" clId="{4457FA57-250B-44AC-8655-05D46C5A3D8A}" dt="2023-06-09T11:10:01.392" v="21546" actId="478"/>
          <ac:grpSpMkLst>
            <pc:docMk/>
            <pc:sldMk cId="4005026562" sldId="230717707"/>
            <ac:grpSpMk id="24" creationId="{91093222-0FAF-42DE-B645-526CD637CEEF}"/>
          </ac:grpSpMkLst>
        </pc:grpChg>
        <pc:grpChg chg="add del mod">
          <ac:chgData name="Manal El Bakkouri" userId="8b130982-2e3f-4164-b881-fd3a2e4b2453" providerId="ADAL" clId="{4457FA57-250B-44AC-8655-05D46C5A3D8A}" dt="2023-06-09T11:10:01.392" v="21546" actId="478"/>
          <ac:grpSpMkLst>
            <pc:docMk/>
            <pc:sldMk cId="4005026562" sldId="230717707"/>
            <ac:grpSpMk id="27" creationId="{C3AEA5BE-851F-4BF3-83DD-A243457DA682}"/>
          </ac:grpSpMkLst>
        </pc:grpChg>
        <pc:grpChg chg="add del mod">
          <ac:chgData name="Manal El Bakkouri" userId="8b130982-2e3f-4164-b881-fd3a2e4b2453" providerId="ADAL" clId="{4457FA57-250B-44AC-8655-05D46C5A3D8A}" dt="2023-06-09T11:10:01.392" v="21546" actId="478"/>
          <ac:grpSpMkLst>
            <pc:docMk/>
            <pc:sldMk cId="4005026562" sldId="230717707"/>
            <ac:grpSpMk id="30" creationId="{C6F498F7-A9BF-4298-BEC6-9F265A795D52}"/>
          </ac:grpSpMkLst>
        </pc:grpChg>
        <pc:grpChg chg="add del mod">
          <ac:chgData name="Manal El Bakkouri" userId="8b130982-2e3f-4164-b881-fd3a2e4b2453" providerId="ADAL" clId="{4457FA57-250B-44AC-8655-05D46C5A3D8A}" dt="2023-06-09T11:10:01.392" v="21546" actId="478"/>
          <ac:grpSpMkLst>
            <pc:docMk/>
            <pc:sldMk cId="4005026562" sldId="230717707"/>
            <ac:grpSpMk id="33" creationId="{6B946260-9D4B-4F74-BB4F-E14A0326860E}"/>
          </ac:grpSpMkLst>
        </pc:grpChg>
        <pc:grpChg chg="add del mod">
          <ac:chgData name="Manal El Bakkouri" userId="8b130982-2e3f-4164-b881-fd3a2e4b2453" providerId="ADAL" clId="{4457FA57-250B-44AC-8655-05D46C5A3D8A}" dt="2023-06-09T11:10:01.392" v="21546" actId="478"/>
          <ac:grpSpMkLst>
            <pc:docMk/>
            <pc:sldMk cId="4005026562" sldId="230717707"/>
            <ac:grpSpMk id="36" creationId="{89BEC7F0-5F5F-46A4-9673-9388C8DEFCC7}"/>
          </ac:grpSpMkLst>
        </pc:grpChg>
        <pc:grpChg chg="add mod">
          <ac:chgData name="Manal El Bakkouri" userId="8b130982-2e3f-4164-b881-fd3a2e4b2453" providerId="ADAL" clId="{4457FA57-250B-44AC-8655-05D46C5A3D8A}" dt="2023-06-09T11:10:01.724" v="21547"/>
          <ac:grpSpMkLst>
            <pc:docMk/>
            <pc:sldMk cId="4005026562" sldId="230717707"/>
            <ac:grpSpMk id="39" creationId="{6865B83B-5994-4D34-802E-476D490A89BD}"/>
          </ac:grpSpMkLst>
        </pc:grpChg>
        <pc:grpChg chg="add mod">
          <ac:chgData name="Manal El Bakkouri" userId="8b130982-2e3f-4164-b881-fd3a2e4b2453" providerId="ADAL" clId="{4457FA57-250B-44AC-8655-05D46C5A3D8A}" dt="2023-06-09T11:10:01.724" v="21547"/>
          <ac:grpSpMkLst>
            <pc:docMk/>
            <pc:sldMk cId="4005026562" sldId="230717707"/>
            <ac:grpSpMk id="43" creationId="{6DA119F6-77FE-40D2-80B5-DB5DD7BCE328}"/>
          </ac:grpSpMkLst>
        </pc:grpChg>
        <pc:grpChg chg="add mod">
          <ac:chgData name="Manal El Bakkouri" userId="8b130982-2e3f-4164-b881-fd3a2e4b2453" providerId="ADAL" clId="{4457FA57-250B-44AC-8655-05D46C5A3D8A}" dt="2023-06-09T11:10:01.724" v="21547"/>
          <ac:grpSpMkLst>
            <pc:docMk/>
            <pc:sldMk cId="4005026562" sldId="230717707"/>
            <ac:grpSpMk id="48" creationId="{C1B8B868-30E6-4CDE-BC4E-88964EB5BA6D}"/>
          </ac:grpSpMkLst>
        </pc:grpChg>
        <pc:grpChg chg="add mod">
          <ac:chgData name="Manal El Bakkouri" userId="8b130982-2e3f-4164-b881-fd3a2e4b2453" providerId="ADAL" clId="{4457FA57-250B-44AC-8655-05D46C5A3D8A}" dt="2023-06-09T11:10:01.724" v="21547"/>
          <ac:grpSpMkLst>
            <pc:docMk/>
            <pc:sldMk cId="4005026562" sldId="230717707"/>
            <ac:grpSpMk id="51" creationId="{123FFE07-31FA-42D6-ACDC-415910228959}"/>
          </ac:grpSpMkLst>
        </pc:grpChg>
        <pc:grpChg chg="add mod">
          <ac:chgData name="Manal El Bakkouri" userId="8b130982-2e3f-4164-b881-fd3a2e4b2453" providerId="ADAL" clId="{4457FA57-250B-44AC-8655-05D46C5A3D8A}" dt="2023-06-09T11:10:01.724" v="21547"/>
          <ac:grpSpMkLst>
            <pc:docMk/>
            <pc:sldMk cId="4005026562" sldId="230717707"/>
            <ac:grpSpMk id="54" creationId="{15EC17DE-7112-4468-8235-9BEAA5937392}"/>
          </ac:grpSpMkLst>
        </pc:grpChg>
        <pc:picChg chg="mod">
          <ac:chgData name="Manal El Bakkouri" userId="8b130982-2e3f-4164-b881-fd3a2e4b2453" providerId="ADAL" clId="{4457FA57-250B-44AC-8655-05D46C5A3D8A}" dt="2023-06-06T09:13:35.948" v="9063" actId="1076"/>
          <ac:picMkLst>
            <pc:docMk/>
            <pc:sldMk cId="4005026562" sldId="230717707"/>
            <ac:picMk id="3" creationId="{63C8F282-454F-44AC-B262-0B6A21DF676C}"/>
          </ac:picMkLst>
        </pc:picChg>
        <pc:picChg chg="mod">
          <ac:chgData name="Manal El Bakkouri" userId="8b130982-2e3f-4164-b881-fd3a2e4b2453" providerId="ADAL" clId="{4457FA57-250B-44AC-8655-05D46C5A3D8A}" dt="2023-06-06T09:13:39.301" v="9065" actId="1076"/>
          <ac:picMkLst>
            <pc:docMk/>
            <pc:sldMk cId="4005026562" sldId="230717707"/>
            <ac:picMk id="7" creationId="{9B7DBCE6-D483-408E-91F7-6162E26E31DF}"/>
          </ac:picMkLst>
        </pc:picChg>
        <pc:picChg chg="mod">
          <ac:chgData name="Manal El Bakkouri" userId="8b130982-2e3f-4164-b881-fd3a2e4b2453" providerId="ADAL" clId="{4457FA57-250B-44AC-8655-05D46C5A3D8A}" dt="2023-06-06T09:13:32.204" v="9060" actId="1076"/>
          <ac:picMkLst>
            <pc:docMk/>
            <pc:sldMk cId="4005026562" sldId="230717707"/>
            <ac:picMk id="9" creationId="{A8E930A2-4CB1-4781-A9C8-29077092C6A2}"/>
          </ac:picMkLst>
        </pc:picChg>
        <pc:picChg chg="mod">
          <ac:chgData name="Manal El Bakkouri" userId="8b130982-2e3f-4164-b881-fd3a2e4b2453" providerId="ADAL" clId="{4457FA57-250B-44AC-8655-05D46C5A3D8A}" dt="2023-06-06T09:13:30.780" v="9059" actId="1076"/>
          <ac:picMkLst>
            <pc:docMk/>
            <pc:sldMk cId="4005026562" sldId="230717707"/>
            <ac:picMk id="11" creationId="{0DD446C0-D902-451F-97DE-304869F6F4BB}"/>
          </ac:picMkLst>
        </pc:picChg>
        <pc:picChg chg="mod ord">
          <ac:chgData name="Manal El Bakkouri" userId="8b130982-2e3f-4164-b881-fd3a2e4b2453" providerId="ADAL" clId="{4457FA57-250B-44AC-8655-05D46C5A3D8A}" dt="2023-06-06T09:18:19.698" v="9138" actId="166"/>
          <ac:picMkLst>
            <pc:docMk/>
            <pc:sldMk cId="4005026562" sldId="230717707"/>
            <ac:picMk id="13" creationId="{47F62D46-D751-4F10-B5AF-25A44D54E798}"/>
          </ac:picMkLst>
        </pc:picChg>
        <pc:picChg chg="mod">
          <ac:chgData name="Manal El Bakkouri" userId="8b130982-2e3f-4164-b881-fd3a2e4b2453" providerId="ADAL" clId="{4457FA57-250B-44AC-8655-05D46C5A3D8A}" dt="2023-06-06T09:13:36.661" v="9064" actId="1076"/>
          <ac:picMkLst>
            <pc:docMk/>
            <pc:sldMk cId="4005026562" sldId="230717707"/>
            <ac:picMk id="18" creationId="{DD627184-D4DB-4368-95C2-5485143F4BAF}"/>
          </ac:picMkLst>
        </pc:picChg>
      </pc:sldChg>
      <pc:sldChg chg="addSp delSp modSp add mod modNotesTx">
        <pc:chgData name="Manal El Bakkouri" userId="8b130982-2e3f-4164-b881-fd3a2e4b2453" providerId="ADAL" clId="{4457FA57-250B-44AC-8655-05D46C5A3D8A}" dt="2023-06-09T11:28:17.718" v="21742"/>
        <pc:sldMkLst>
          <pc:docMk/>
          <pc:sldMk cId="3480139383" sldId="230717708"/>
        </pc:sldMkLst>
        <pc:spChg chg="mod">
          <ac:chgData name="Manal El Bakkouri" userId="8b130982-2e3f-4164-b881-fd3a2e4b2453" providerId="ADAL" clId="{4457FA57-250B-44AC-8655-05D46C5A3D8A}" dt="2023-06-07T10:04:02.889" v="17634"/>
          <ac:spMkLst>
            <pc:docMk/>
            <pc:sldMk cId="3480139383" sldId="230717708"/>
            <ac:spMk id="26" creationId="{83362AF3-709A-473A-851C-3E9ED8F908F1}"/>
          </ac:spMkLst>
        </pc:spChg>
        <pc:spChg chg="mod">
          <ac:chgData name="Manal El Bakkouri" userId="8b130982-2e3f-4164-b881-fd3a2e4b2453" providerId="ADAL" clId="{4457FA57-250B-44AC-8655-05D46C5A3D8A}" dt="2023-06-07T10:04:02.889" v="17634"/>
          <ac:spMkLst>
            <pc:docMk/>
            <pc:sldMk cId="3480139383" sldId="230717708"/>
            <ac:spMk id="27" creationId="{57CE7C73-7F97-419E-A235-C6293E7D3DD7}"/>
          </ac:spMkLst>
        </pc:spChg>
        <pc:spChg chg="mod">
          <ac:chgData name="Manal El Bakkouri" userId="8b130982-2e3f-4164-b881-fd3a2e4b2453" providerId="ADAL" clId="{4457FA57-250B-44AC-8655-05D46C5A3D8A}" dt="2023-06-07T10:04:02.889" v="17634"/>
          <ac:spMkLst>
            <pc:docMk/>
            <pc:sldMk cId="3480139383" sldId="230717708"/>
            <ac:spMk id="29" creationId="{6DDC2DC9-D790-449A-B586-ED650EBB1ED0}"/>
          </ac:spMkLst>
        </pc:spChg>
        <pc:spChg chg="mod">
          <ac:chgData name="Manal El Bakkouri" userId="8b130982-2e3f-4164-b881-fd3a2e4b2453" providerId="ADAL" clId="{4457FA57-250B-44AC-8655-05D46C5A3D8A}" dt="2023-06-07T10:04:02.889" v="17634"/>
          <ac:spMkLst>
            <pc:docMk/>
            <pc:sldMk cId="3480139383" sldId="230717708"/>
            <ac:spMk id="30" creationId="{B1BB936D-9A89-4DF8-9A74-54060DCC90F9}"/>
          </ac:spMkLst>
        </pc:spChg>
        <pc:spChg chg="mod">
          <ac:chgData name="Manal El Bakkouri" userId="8b130982-2e3f-4164-b881-fd3a2e4b2453" providerId="ADAL" clId="{4457FA57-250B-44AC-8655-05D46C5A3D8A}" dt="2023-06-07T10:04:02.889" v="17634"/>
          <ac:spMkLst>
            <pc:docMk/>
            <pc:sldMk cId="3480139383" sldId="230717708"/>
            <ac:spMk id="32" creationId="{682A5997-6E01-4D8F-925D-56931B3E185C}"/>
          </ac:spMkLst>
        </pc:spChg>
        <pc:spChg chg="mod">
          <ac:chgData name="Manal El Bakkouri" userId="8b130982-2e3f-4164-b881-fd3a2e4b2453" providerId="ADAL" clId="{4457FA57-250B-44AC-8655-05D46C5A3D8A}" dt="2023-06-07T10:04:02.889" v="17634"/>
          <ac:spMkLst>
            <pc:docMk/>
            <pc:sldMk cId="3480139383" sldId="230717708"/>
            <ac:spMk id="33" creationId="{58752FBB-A5D7-444E-9A52-14CD664F093E}"/>
          </ac:spMkLst>
        </pc:spChg>
        <pc:spChg chg="mod">
          <ac:chgData name="Manal El Bakkouri" userId="8b130982-2e3f-4164-b881-fd3a2e4b2453" providerId="ADAL" clId="{4457FA57-250B-44AC-8655-05D46C5A3D8A}" dt="2023-06-07T10:04:02.889" v="17634"/>
          <ac:spMkLst>
            <pc:docMk/>
            <pc:sldMk cId="3480139383" sldId="230717708"/>
            <ac:spMk id="35" creationId="{6D0C1190-2CB3-49CB-8730-3E3533F4F86C}"/>
          </ac:spMkLst>
        </pc:spChg>
        <pc:spChg chg="mod">
          <ac:chgData name="Manal El Bakkouri" userId="8b130982-2e3f-4164-b881-fd3a2e4b2453" providerId="ADAL" clId="{4457FA57-250B-44AC-8655-05D46C5A3D8A}" dt="2023-06-07T10:04:02.889" v="17634"/>
          <ac:spMkLst>
            <pc:docMk/>
            <pc:sldMk cId="3480139383" sldId="230717708"/>
            <ac:spMk id="36" creationId="{279C3B89-7CFF-46E0-AE61-DD572AF86FEA}"/>
          </ac:spMkLst>
        </pc:spChg>
        <pc:spChg chg="mod">
          <ac:chgData name="Manal El Bakkouri" userId="8b130982-2e3f-4164-b881-fd3a2e4b2453" providerId="ADAL" clId="{4457FA57-250B-44AC-8655-05D46C5A3D8A}" dt="2023-06-07T10:04:02.889" v="17634"/>
          <ac:spMkLst>
            <pc:docMk/>
            <pc:sldMk cId="3480139383" sldId="230717708"/>
            <ac:spMk id="38" creationId="{25426D8A-69A5-4FA9-85BD-108D69D85562}"/>
          </ac:spMkLst>
        </pc:spChg>
        <pc:spChg chg="mod">
          <ac:chgData name="Manal El Bakkouri" userId="8b130982-2e3f-4164-b881-fd3a2e4b2453" providerId="ADAL" clId="{4457FA57-250B-44AC-8655-05D46C5A3D8A}" dt="2023-06-07T10:04:02.889" v="17634"/>
          <ac:spMkLst>
            <pc:docMk/>
            <pc:sldMk cId="3480139383" sldId="230717708"/>
            <ac:spMk id="39" creationId="{8F4BAF5A-6849-4E6D-A502-1DF88CCB4F48}"/>
          </ac:spMkLst>
        </pc:spChg>
        <pc:spChg chg="mod">
          <ac:chgData name="Manal El Bakkouri" userId="8b130982-2e3f-4164-b881-fd3a2e4b2453" providerId="ADAL" clId="{4457FA57-250B-44AC-8655-05D46C5A3D8A}" dt="2023-06-09T11:10:06.996" v="21549"/>
          <ac:spMkLst>
            <pc:docMk/>
            <pc:sldMk cId="3480139383" sldId="230717708"/>
            <ac:spMk id="41" creationId="{CF0BB9F9-ED53-4466-8977-CE4FAE4750E5}"/>
          </ac:spMkLst>
        </pc:spChg>
        <pc:spChg chg="del">
          <ac:chgData name="Manal El Bakkouri" userId="8b130982-2e3f-4164-b881-fd3a2e4b2453" providerId="ADAL" clId="{4457FA57-250B-44AC-8655-05D46C5A3D8A}" dt="2023-06-09T11:28:17.395" v="21741" actId="478"/>
          <ac:spMkLst>
            <pc:docMk/>
            <pc:sldMk cId="3480139383" sldId="230717708"/>
            <ac:spMk id="42" creationId="{A64C7408-49A6-4C3E-99BB-C931B1351638}"/>
          </ac:spMkLst>
        </pc:spChg>
        <pc:spChg chg="mod">
          <ac:chgData name="Manal El Bakkouri" userId="8b130982-2e3f-4164-b881-fd3a2e4b2453" providerId="ADAL" clId="{4457FA57-250B-44AC-8655-05D46C5A3D8A}" dt="2023-06-09T11:10:06.996" v="21549"/>
          <ac:spMkLst>
            <pc:docMk/>
            <pc:sldMk cId="3480139383" sldId="230717708"/>
            <ac:spMk id="43" creationId="{B6F758E3-4C9F-494A-8105-4CF976EED5C8}"/>
          </ac:spMkLst>
        </pc:spChg>
        <pc:spChg chg="del">
          <ac:chgData name="Manal El Bakkouri" userId="8b130982-2e3f-4164-b881-fd3a2e4b2453" providerId="ADAL" clId="{4457FA57-250B-44AC-8655-05D46C5A3D8A}" dt="2023-06-09T11:28:17.395" v="21741" actId="478"/>
          <ac:spMkLst>
            <pc:docMk/>
            <pc:sldMk cId="3480139383" sldId="230717708"/>
            <ac:spMk id="45" creationId="{408C8D92-08B3-4B61-A0CD-13080857796B}"/>
          </ac:spMkLst>
        </pc:spChg>
        <pc:spChg chg="mod">
          <ac:chgData name="Manal El Bakkouri" userId="8b130982-2e3f-4164-b881-fd3a2e4b2453" providerId="ADAL" clId="{4457FA57-250B-44AC-8655-05D46C5A3D8A}" dt="2023-06-09T11:10:06.996" v="21549"/>
          <ac:spMkLst>
            <pc:docMk/>
            <pc:sldMk cId="3480139383" sldId="230717708"/>
            <ac:spMk id="46" creationId="{FF7B0B7C-F406-43BB-9035-E9D36A3F1AC8}"/>
          </ac:spMkLst>
        </pc:spChg>
        <pc:spChg chg="del">
          <ac:chgData name="Manal El Bakkouri" userId="8b130982-2e3f-4164-b881-fd3a2e4b2453" providerId="ADAL" clId="{4457FA57-250B-44AC-8655-05D46C5A3D8A}" dt="2023-06-09T11:28:17.395" v="21741" actId="478"/>
          <ac:spMkLst>
            <pc:docMk/>
            <pc:sldMk cId="3480139383" sldId="230717708"/>
            <ac:spMk id="47" creationId="{50567FD5-B65B-4FC4-B0C8-4197E71F7081}"/>
          </ac:spMkLst>
        </pc:spChg>
        <pc:spChg chg="mod">
          <ac:chgData name="Manal El Bakkouri" userId="8b130982-2e3f-4164-b881-fd3a2e4b2453" providerId="ADAL" clId="{4457FA57-250B-44AC-8655-05D46C5A3D8A}" dt="2023-06-09T11:10:06.996" v="21549"/>
          <ac:spMkLst>
            <pc:docMk/>
            <pc:sldMk cId="3480139383" sldId="230717708"/>
            <ac:spMk id="48" creationId="{D198DA51-57E4-4CF3-ABA7-84A9B7A7B5CE}"/>
          </ac:spMkLst>
        </pc:spChg>
        <pc:spChg chg="mod">
          <ac:chgData name="Manal El Bakkouri" userId="8b130982-2e3f-4164-b881-fd3a2e4b2453" providerId="ADAL" clId="{4457FA57-250B-44AC-8655-05D46C5A3D8A}" dt="2023-06-09T11:10:06.996" v="21549"/>
          <ac:spMkLst>
            <pc:docMk/>
            <pc:sldMk cId="3480139383" sldId="230717708"/>
            <ac:spMk id="50" creationId="{3A4C4225-B837-48F4-87E0-1CD0FA788B1F}"/>
          </ac:spMkLst>
        </pc:spChg>
        <pc:spChg chg="mod">
          <ac:chgData name="Manal El Bakkouri" userId="8b130982-2e3f-4164-b881-fd3a2e4b2453" providerId="ADAL" clId="{4457FA57-250B-44AC-8655-05D46C5A3D8A}" dt="2023-06-09T11:10:06.996" v="21549"/>
          <ac:spMkLst>
            <pc:docMk/>
            <pc:sldMk cId="3480139383" sldId="230717708"/>
            <ac:spMk id="51" creationId="{5FB995D4-D327-4E37-BA00-930C53FA7BFA}"/>
          </ac:spMkLst>
        </pc:spChg>
        <pc:spChg chg="mod">
          <ac:chgData name="Manal El Bakkouri" userId="8b130982-2e3f-4164-b881-fd3a2e4b2453" providerId="ADAL" clId="{4457FA57-250B-44AC-8655-05D46C5A3D8A}" dt="2023-06-09T11:10:06.996" v="21549"/>
          <ac:spMkLst>
            <pc:docMk/>
            <pc:sldMk cId="3480139383" sldId="230717708"/>
            <ac:spMk id="53" creationId="{3F5D7D73-8B96-43C8-A8F9-59C350EB0DFE}"/>
          </ac:spMkLst>
        </pc:spChg>
        <pc:spChg chg="mod">
          <ac:chgData name="Manal El Bakkouri" userId="8b130982-2e3f-4164-b881-fd3a2e4b2453" providerId="ADAL" clId="{4457FA57-250B-44AC-8655-05D46C5A3D8A}" dt="2023-06-09T11:10:06.996" v="21549"/>
          <ac:spMkLst>
            <pc:docMk/>
            <pc:sldMk cId="3480139383" sldId="230717708"/>
            <ac:spMk id="54" creationId="{8C1598B5-DDDA-4CA1-97AE-45D5C25A9F93}"/>
          </ac:spMkLst>
        </pc:spChg>
        <pc:spChg chg="mod">
          <ac:chgData name="Manal El Bakkouri" userId="8b130982-2e3f-4164-b881-fd3a2e4b2453" providerId="ADAL" clId="{4457FA57-250B-44AC-8655-05D46C5A3D8A}" dt="2023-06-09T11:10:06.996" v="21549"/>
          <ac:spMkLst>
            <pc:docMk/>
            <pc:sldMk cId="3480139383" sldId="230717708"/>
            <ac:spMk id="56" creationId="{774A56D4-6EB6-4871-8D5E-ADE89ED402D5}"/>
          </ac:spMkLst>
        </pc:spChg>
        <pc:spChg chg="mod">
          <ac:chgData name="Manal El Bakkouri" userId="8b130982-2e3f-4164-b881-fd3a2e4b2453" providerId="ADAL" clId="{4457FA57-250B-44AC-8655-05D46C5A3D8A}" dt="2023-06-09T11:10:06.996" v="21549"/>
          <ac:spMkLst>
            <pc:docMk/>
            <pc:sldMk cId="3480139383" sldId="230717708"/>
            <ac:spMk id="57" creationId="{2107EE1F-989B-4F14-9D9A-99E5183E44F5}"/>
          </ac:spMkLst>
        </pc:spChg>
        <pc:spChg chg="add mod">
          <ac:chgData name="Manal El Bakkouri" userId="8b130982-2e3f-4164-b881-fd3a2e4b2453" providerId="ADAL" clId="{4457FA57-250B-44AC-8655-05D46C5A3D8A}" dt="2023-06-09T11:28:17.718" v="21742"/>
          <ac:spMkLst>
            <pc:docMk/>
            <pc:sldMk cId="3480139383" sldId="230717708"/>
            <ac:spMk id="58" creationId="{F51DBACC-D316-4B96-A4A4-DEFFEA8EEDB8}"/>
          </ac:spMkLst>
        </pc:spChg>
        <pc:spChg chg="add mod">
          <ac:chgData name="Manal El Bakkouri" userId="8b130982-2e3f-4164-b881-fd3a2e4b2453" providerId="ADAL" clId="{4457FA57-250B-44AC-8655-05D46C5A3D8A}" dt="2023-06-09T11:28:17.718" v="21742"/>
          <ac:spMkLst>
            <pc:docMk/>
            <pc:sldMk cId="3480139383" sldId="230717708"/>
            <ac:spMk id="61" creationId="{A608D777-6BD2-42D0-96CE-710398612A38}"/>
          </ac:spMkLst>
        </pc:spChg>
        <pc:spChg chg="del">
          <ac:chgData name="Manal El Bakkouri" userId="8b130982-2e3f-4164-b881-fd3a2e4b2453" providerId="ADAL" clId="{4457FA57-250B-44AC-8655-05D46C5A3D8A}" dt="2023-06-07T10:04:02.562" v="17633" actId="478"/>
          <ac:spMkLst>
            <pc:docMk/>
            <pc:sldMk cId="3480139383" sldId="230717708"/>
            <ac:spMk id="61" creationId="{DC34440A-5105-449E-A8F6-18365D73F0D3}"/>
          </ac:spMkLst>
        </pc:spChg>
        <pc:spChg chg="mod">
          <ac:chgData name="Manal El Bakkouri" userId="8b130982-2e3f-4164-b881-fd3a2e4b2453" providerId="ADAL" clId="{4457FA57-250B-44AC-8655-05D46C5A3D8A}" dt="2023-06-06T09:15:13.525" v="9119" actId="14100"/>
          <ac:spMkLst>
            <pc:docMk/>
            <pc:sldMk cId="3480139383" sldId="230717708"/>
            <ac:spMk id="62" creationId="{495309CA-AF39-44A7-930A-E0AD872571D6}"/>
          </ac:spMkLst>
        </pc:spChg>
        <pc:spChg chg="add mod">
          <ac:chgData name="Manal El Bakkouri" userId="8b130982-2e3f-4164-b881-fd3a2e4b2453" providerId="ADAL" clId="{4457FA57-250B-44AC-8655-05D46C5A3D8A}" dt="2023-06-09T11:28:17.718" v="21742"/>
          <ac:spMkLst>
            <pc:docMk/>
            <pc:sldMk cId="3480139383" sldId="230717708"/>
            <ac:spMk id="63" creationId="{52BBB0F4-F4BF-408B-87F8-484751FB1DE4}"/>
          </ac:spMkLst>
        </pc:spChg>
        <pc:spChg chg="del">
          <ac:chgData name="Manal El Bakkouri" userId="8b130982-2e3f-4164-b881-fd3a2e4b2453" providerId="ADAL" clId="{4457FA57-250B-44AC-8655-05D46C5A3D8A}" dt="2023-06-07T10:04:02.562" v="17633" actId="478"/>
          <ac:spMkLst>
            <pc:docMk/>
            <pc:sldMk cId="3480139383" sldId="230717708"/>
            <ac:spMk id="63" creationId="{CD634BF4-A42B-4E33-B1C2-82DE0979F488}"/>
          </ac:spMkLst>
        </pc:spChg>
        <pc:spChg chg="del">
          <ac:chgData name="Manal El Bakkouri" userId="8b130982-2e3f-4164-b881-fd3a2e4b2453" providerId="ADAL" clId="{4457FA57-250B-44AC-8655-05D46C5A3D8A}" dt="2023-06-07T10:04:02.562" v="17633" actId="478"/>
          <ac:spMkLst>
            <pc:docMk/>
            <pc:sldMk cId="3480139383" sldId="230717708"/>
            <ac:spMk id="64" creationId="{0BC6162E-87CC-4975-8AC3-B1C4E75A1FCD}"/>
          </ac:spMkLst>
        </pc:spChg>
        <pc:spChg chg="add mod">
          <ac:chgData name="Manal El Bakkouri" userId="8b130982-2e3f-4164-b881-fd3a2e4b2453" providerId="ADAL" clId="{4457FA57-250B-44AC-8655-05D46C5A3D8A}" dt="2023-06-09T11:28:17.718" v="21742"/>
          <ac:spMkLst>
            <pc:docMk/>
            <pc:sldMk cId="3480139383" sldId="230717708"/>
            <ac:spMk id="64" creationId="{6BA4E31F-4D7F-4F3C-B9D0-9E9FC0F9646F}"/>
          </ac:spMkLst>
        </pc:spChg>
        <pc:spChg chg="del">
          <ac:chgData name="Manal El Bakkouri" userId="8b130982-2e3f-4164-b881-fd3a2e4b2453" providerId="ADAL" clId="{4457FA57-250B-44AC-8655-05D46C5A3D8A}" dt="2023-06-07T10:04:02.562" v="17633" actId="478"/>
          <ac:spMkLst>
            <pc:docMk/>
            <pc:sldMk cId="3480139383" sldId="230717708"/>
            <ac:spMk id="65" creationId="{0DED4506-E850-4EDF-8E57-6CDA06ECCD31}"/>
          </ac:spMkLst>
        </pc:spChg>
        <pc:spChg chg="del">
          <ac:chgData name="Manal El Bakkouri" userId="8b130982-2e3f-4164-b881-fd3a2e4b2453" providerId="ADAL" clId="{4457FA57-250B-44AC-8655-05D46C5A3D8A}" dt="2023-06-07T10:04:02.562" v="17633" actId="478"/>
          <ac:spMkLst>
            <pc:docMk/>
            <pc:sldMk cId="3480139383" sldId="230717708"/>
            <ac:spMk id="67" creationId="{C2E676D3-7044-4416-95A3-0BDD568F460D}"/>
          </ac:spMkLst>
        </pc:spChg>
        <pc:spChg chg="del">
          <ac:chgData name="Manal El Bakkouri" userId="8b130982-2e3f-4164-b881-fd3a2e4b2453" providerId="ADAL" clId="{4457FA57-250B-44AC-8655-05D46C5A3D8A}" dt="2023-06-07T10:04:02.562" v="17633" actId="478"/>
          <ac:spMkLst>
            <pc:docMk/>
            <pc:sldMk cId="3480139383" sldId="230717708"/>
            <ac:spMk id="68" creationId="{E5E343C9-AD16-4EA4-89E2-CE2CE015D6E8}"/>
          </ac:spMkLst>
        </pc:spChg>
        <pc:spChg chg="del">
          <ac:chgData name="Manal El Bakkouri" userId="8b130982-2e3f-4164-b881-fd3a2e4b2453" providerId="ADAL" clId="{4457FA57-250B-44AC-8655-05D46C5A3D8A}" dt="2023-06-07T10:04:02.562" v="17633" actId="478"/>
          <ac:spMkLst>
            <pc:docMk/>
            <pc:sldMk cId="3480139383" sldId="230717708"/>
            <ac:spMk id="69" creationId="{EBD33ADD-FAAA-4E62-973F-7498E56F2256}"/>
          </ac:spMkLst>
        </pc:spChg>
        <pc:spChg chg="del">
          <ac:chgData name="Manal El Bakkouri" userId="8b130982-2e3f-4164-b881-fd3a2e4b2453" providerId="ADAL" clId="{4457FA57-250B-44AC-8655-05D46C5A3D8A}" dt="2023-06-07T10:04:02.562" v="17633" actId="478"/>
          <ac:spMkLst>
            <pc:docMk/>
            <pc:sldMk cId="3480139383" sldId="230717708"/>
            <ac:spMk id="70" creationId="{5D159352-80CA-4E9C-88AB-B5020F0649E1}"/>
          </ac:spMkLst>
        </pc:spChg>
        <pc:spChg chg="del">
          <ac:chgData name="Manal El Bakkouri" userId="8b130982-2e3f-4164-b881-fd3a2e4b2453" providerId="ADAL" clId="{4457FA57-250B-44AC-8655-05D46C5A3D8A}" dt="2023-06-07T10:04:02.562" v="17633" actId="478"/>
          <ac:spMkLst>
            <pc:docMk/>
            <pc:sldMk cId="3480139383" sldId="230717708"/>
            <ac:spMk id="71" creationId="{3776B1AD-70C1-41F9-856E-401FA9523AD6}"/>
          </ac:spMkLst>
        </pc:spChg>
        <pc:spChg chg="del">
          <ac:chgData name="Manal El Bakkouri" userId="8b130982-2e3f-4164-b881-fd3a2e4b2453" providerId="ADAL" clId="{4457FA57-250B-44AC-8655-05D46C5A3D8A}" dt="2023-06-07T10:04:02.562" v="17633" actId="478"/>
          <ac:spMkLst>
            <pc:docMk/>
            <pc:sldMk cId="3480139383" sldId="230717708"/>
            <ac:spMk id="72" creationId="{E9C39060-E719-4A69-856C-B9621AB4CBB0}"/>
          </ac:spMkLst>
        </pc:spChg>
        <pc:grpChg chg="add del mod">
          <ac:chgData name="Manal El Bakkouri" userId="8b130982-2e3f-4164-b881-fd3a2e4b2453" providerId="ADAL" clId="{4457FA57-250B-44AC-8655-05D46C5A3D8A}" dt="2023-06-09T11:10:06.417" v="21548" actId="478"/>
          <ac:grpSpMkLst>
            <pc:docMk/>
            <pc:sldMk cId="3480139383" sldId="230717708"/>
            <ac:grpSpMk id="25" creationId="{A665231C-B243-4312-A114-23D23FB0D212}"/>
          </ac:grpSpMkLst>
        </pc:grpChg>
        <pc:grpChg chg="add del mod">
          <ac:chgData name="Manal El Bakkouri" userId="8b130982-2e3f-4164-b881-fd3a2e4b2453" providerId="ADAL" clId="{4457FA57-250B-44AC-8655-05D46C5A3D8A}" dt="2023-06-09T11:10:06.417" v="21548" actId="478"/>
          <ac:grpSpMkLst>
            <pc:docMk/>
            <pc:sldMk cId="3480139383" sldId="230717708"/>
            <ac:grpSpMk id="28" creationId="{EE9EF56D-3B13-4390-BADF-2AD369A0164B}"/>
          </ac:grpSpMkLst>
        </pc:grpChg>
        <pc:grpChg chg="add del mod">
          <ac:chgData name="Manal El Bakkouri" userId="8b130982-2e3f-4164-b881-fd3a2e4b2453" providerId="ADAL" clId="{4457FA57-250B-44AC-8655-05D46C5A3D8A}" dt="2023-06-09T11:10:06.417" v="21548" actId="478"/>
          <ac:grpSpMkLst>
            <pc:docMk/>
            <pc:sldMk cId="3480139383" sldId="230717708"/>
            <ac:grpSpMk id="31" creationId="{02ECF5A4-58D4-45D0-B5A7-B1F223408CCC}"/>
          </ac:grpSpMkLst>
        </pc:grpChg>
        <pc:grpChg chg="add del mod">
          <ac:chgData name="Manal El Bakkouri" userId="8b130982-2e3f-4164-b881-fd3a2e4b2453" providerId="ADAL" clId="{4457FA57-250B-44AC-8655-05D46C5A3D8A}" dt="2023-06-09T11:10:06.417" v="21548" actId="478"/>
          <ac:grpSpMkLst>
            <pc:docMk/>
            <pc:sldMk cId="3480139383" sldId="230717708"/>
            <ac:grpSpMk id="34" creationId="{5EA80351-1A6D-4921-8805-E5CCBE5A60A3}"/>
          </ac:grpSpMkLst>
        </pc:grpChg>
        <pc:grpChg chg="add del mod">
          <ac:chgData name="Manal El Bakkouri" userId="8b130982-2e3f-4164-b881-fd3a2e4b2453" providerId="ADAL" clId="{4457FA57-250B-44AC-8655-05D46C5A3D8A}" dt="2023-06-09T11:10:06.417" v="21548" actId="478"/>
          <ac:grpSpMkLst>
            <pc:docMk/>
            <pc:sldMk cId="3480139383" sldId="230717708"/>
            <ac:grpSpMk id="37" creationId="{DFCD3443-EE18-47C7-A8F4-6C4E488FA6D7}"/>
          </ac:grpSpMkLst>
        </pc:grpChg>
        <pc:grpChg chg="add mod">
          <ac:chgData name="Manal El Bakkouri" userId="8b130982-2e3f-4164-b881-fd3a2e4b2453" providerId="ADAL" clId="{4457FA57-250B-44AC-8655-05D46C5A3D8A}" dt="2023-06-09T11:10:06.996" v="21549"/>
          <ac:grpSpMkLst>
            <pc:docMk/>
            <pc:sldMk cId="3480139383" sldId="230717708"/>
            <ac:grpSpMk id="40" creationId="{3E4D8B7B-EB66-4687-AF71-9B10F569442A}"/>
          </ac:grpSpMkLst>
        </pc:grpChg>
        <pc:grpChg chg="add mod">
          <ac:chgData name="Manal El Bakkouri" userId="8b130982-2e3f-4164-b881-fd3a2e4b2453" providerId="ADAL" clId="{4457FA57-250B-44AC-8655-05D46C5A3D8A}" dt="2023-06-09T11:10:06.996" v="21549"/>
          <ac:grpSpMkLst>
            <pc:docMk/>
            <pc:sldMk cId="3480139383" sldId="230717708"/>
            <ac:grpSpMk id="44" creationId="{D2414979-16DC-404B-B9AC-FD8150D8C62C}"/>
          </ac:grpSpMkLst>
        </pc:grpChg>
        <pc:grpChg chg="add mod">
          <ac:chgData name="Manal El Bakkouri" userId="8b130982-2e3f-4164-b881-fd3a2e4b2453" providerId="ADAL" clId="{4457FA57-250B-44AC-8655-05D46C5A3D8A}" dt="2023-06-09T11:10:06.996" v="21549"/>
          <ac:grpSpMkLst>
            <pc:docMk/>
            <pc:sldMk cId="3480139383" sldId="230717708"/>
            <ac:grpSpMk id="49" creationId="{C7E700EE-9BDD-4133-8267-F919A42DF48C}"/>
          </ac:grpSpMkLst>
        </pc:grpChg>
        <pc:grpChg chg="add mod">
          <ac:chgData name="Manal El Bakkouri" userId="8b130982-2e3f-4164-b881-fd3a2e4b2453" providerId="ADAL" clId="{4457FA57-250B-44AC-8655-05D46C5A3D8A}" dt="2023-06-09T11:10:06.996" v="21549"/>
          <ac:grpSpMkLst>
            <pc:docMk/>
            <pc:sldMk cId="3480139383" sldId="230717708"/>
            <ac:grpSpMk id="52" creationId="{B869F3BD-9E3A-4302-A59E-8E7FA069697D}"/>
          </ac:grpSpMkLst>
        </pc:grpChg>
        <pc:grpChg chg="add mod">
          <ac:chgData name="Manal El Bakkouri" userId="8b130982-2e3f-4164-b881-fd3a2e4b2453" providerId="ADAL" clId="{4457FA57-250B-44AC-8655-05D46C5A3D8A}" dt="2023-06-09T11:10:06.996" v="21549"/>
          <ac:grpSpMkLst>
            <pc:docMk/>
            <pc:sldMk cId="3480139383" sldId="230717708"/>
            <ac:grpSpMk id="55" creationId="{C324BE12-3CA1-4358-9E81-FD4DF7F496C0}"/>
          </ac:grpSpMkLst>
        </pc:grpChg>
        <pc:picChg chg="mod">
          <ac:chgData name="Manal El Bakkouri" userId="8b130982-2e3f-4164-b881-fd3a2e4b2453" providerId="ADAL" clId="{4457FA57-250B-44AC-8655-05D46C5A3D8A}" dt="2023-06-06T09:14:39.597" v="9104" actId="1076"/>
          <ac:picMkLst>
            <pc:docMk/>
            <pc:sldMk cId="3480139383" sldId="230717708"/>
            <ac:picMk id="3" creationId="{63C8F282-454F-44AC-B262-0B6A21DF676C}"/>
          </ac:picMkLst>
        </pc:picChg>
        <pc:picChg chg="mod">
          <ac:chgData name="Manal El Bakkouri" userId="8b130982-2e3f-4164-b881-fd3a2e4b2453" providerId="ADAL" clId="{4457FA57-250B-44AC-8655-05D46C5A3D8A}" dt="2023-06-06T09:14:45.054" v="9106" actId="1076"/>
          <ac:picMkLst>
            <pc:docMk/>
            <pc:sldMk cId="3480139383" sldId="230717708"/>
            <ac:picMk id="7" creationId="{9B7DBCE6-D483-408E-91F7-6162E26E31DF}"/>
          </ac:picMkLst>
        </pc:picChg>
        <pc:picChg chg="del mod">
          <ac:chgData name="Manal El Bakkouri" userId="8b130982-2e3f-4164-b881-fd3a2e4b2453" providerId="ADAL" clId="{4457FA57-250B-44AC-8655-05D46C5A3D8A}" dt="2023-06-06T09:17:30.716" v="9133" actId="478"/>
          <ac:picMkLst>
            <pc:docMk/>
            <pc:sldMk cId="3480139383" sldId="230717708"/>
            <ac:picMk id="9" creationId="{A8E930A2-4CB1-4781-A9C8-29077092C6A2}"/>
          </ac:picMkLst>
        </pc:picChg>
        <pc:picChg chg="mod ord">
          <ac:chgData name="Manal El Bakkouri" userId="8b130982-2e3f-4164-b881-fd3a2e4b2453" providerId="ADAL" clId="{4457FA57-250B-44AC-8655-05D46C5A3D8A}" dt="2023-06-06T09:17:37.463" v="9136" actId="166"/>
          <ac:picMkLst>
            <pc:docMk/>
            <pc:sldMk cId="3480139383" sldId="230717708"/>
            <ac:picMk id="11" creationId="{0DD446C0-D902-451F-97DE-304869F6F4BB}"/>
          </ac:picMkLst>
        </pc:picChg>
        <pc:picChg chg="mod">
          <ac:chgData name="Manal El Bakkouri" userId="8b130982-2e3f-4164-b881-fd3a2e4b2453" providerId="ADAL" clId="{4457FA57-250B-44AC-8655-05D46C5A3D8A}" dt="2023-06-08T12:30:34.546" v="21062" actId="1037"/>
          <ac:picMkLst>
            <pc:docMk/>
            <pc:sldMk cId="3480139383" sldId="230717708"/>
            <ac:picMk id="13" creationId="{47F62D46-D751-4F10-B5AF-25A44D54E798}"/>
          </ac:picMkLst>
        </pc:picChg>
        <pc:picChg chg="mod">
          <ac:chgData name="Manal El Bakkouri" userId="8b130982-2e3f-4164-b881-fd3a2e4b2453" providerId="ADAL" clId="{4457FA57-250B-44AC-8655-05D46C5A3D8A}" dt="2023-06-06T09:14:37.902" v="9103" actId="1076"/>
          <ac:picMkLst>
            <pc:docMk/>
            <pc:sldMk cId="3480139383" sldId="230717708"/>
            <ac:picMk id="18" creationId="{DD627184-D4DB-4368-95C2-5485143F4BAF}"/>
          </ac:picMkLst>
        </pc:picChg>
        <pc:picChg chg="add mod">
          <ac:chgData name="Manal El Bakkouri" userId="8b130982-2e3f-4164-b881-fd3a2e4b2453" providerId="ADAL" clId="{4457FA57-250B-44AC-8655-05D46C5A3D8A}" dt="2023-06-06T09:17:33.926" v="9135"/>
          <ac:picMkLst>
            <pc:docMk/>
            <pc:sldMk cId="3480139383" sldId="230717708"/>
            <ac:picMk id="24" creationId="{92F3B984-BA92-471E-A031-F1A071281FE4}"/>
          </ac:picMkLst>
        </pc:picChg>
      </pc:sldChg>
      <pc:sldChg chg="addSp delSp modSp add mod modNotesTx">
        <pc:chgData name="Manal El Bakkouri" userId="8b130982-2e3f-4164-b881-fd3a2e4b2453" providerId="ADAL" clId="{4457FA57-250B-44AC-8655-05D46C5A3D8A}" dt="2023-06-09T11:29:00.898" v="21748" actId="14100"/>
        <pc:sldMkLst>
          <pc:docMk/>
          <pc:sldMk cId="1171884687" sldId="230717709"/>
        </pc:sldMkLst>
        <pc:spChg chg="mod">
          <ac:chgData name="Manal El Bakkouri" userId="8b130982-2e3f-4164-b881-fd3a2e4b2453" providerId="ADAL" clId="{4457FA57-250B-44AC-8655-05D46C5A3D8A}" dt="2023-06-07T10:04:07.303" v="17636"/>
          <ac:spMkLst>
            <pc:docMk/>
            <pc:sldMk cId="1171884687" sldId="230717709"/>
            <ac:spMk id="25" creationId="{0ABF5D73-4F1C-49DB-A37C-EBAF308BC83A}"/>
          </ac:spMkLst>
        </pc:spChg>
        <pc:spChg chg="mod">
          <ac:chgData name="Manal El Bakkouri" userId="8b130982-2e3f-4164-b881-fd3a2e4b2453" providerId="ADAL" clId="{4457FA57-250B-44AC-8655-05D46C5A3D8A}" dt="2023-06-07T10:04:07.303" v="17636"/>
          <ac:spMkLst>
            <pc:docMk/>
            <pc:sldMk cId="1171884687" sldId="230717709"/>
            <ac:spMk id="26" creationId="{88E1F4BD-AFCF-4CB2-9E9A-691CA3397C7D}"/>
          </ac:spMkLst>
        </pc:spChg>
        <pc:spChg chg="mod">
          <ac:chgData name="Manal El Bakkouri" userId="8b130982-2e3f-4164-b881-fd3a2e4b2453" providerId="ADAL" clId="{4457FA57-250B-44AC-8655-05D46C5A3D8A}" dt="2023-06-07T10:04:07.303" v="17636"/>
          <ac:spMkLst>
            <pc:docMk/>
            <pc:sldMk cId="1171884687" sldId="230717709"/>
            <ac:spMk id="28" creationId="{58DFE7F9-9A6A-4B47-B140-39E9F70D2F50}"/>
          </ac:spMkLst>
        </pc:spChg>
        <pc:spChg chg="mod">
          <ac:chgData name="Manal El Bakkouri" userId="8b130982-2e3f-4164-b881-fd3a2e4b2453" providerId="ADAL" clId="{4457FA57-250B-44AC-8655-05D46C5A3D8A}" dt="2023-06-07T10:04:07.303" v="17636"/>
          <ac:spMkLst>
            <pc:docMk/>
            <pc:sldMk cId="1171884687" sldId="230717709"/>
            <ac:spMk id="29" creationId="{A3DEEB99-1985-4BD1-95EB-E0EDBA482C5F}"/>
          </ac:spMkLst>
        </pc:spChg>
        <pc:spChg chg="mod">
          <ac:chgData name="Manal El Bakkouri" userId="8b130982-2e3f-4164-b881-fd3a2e4b2453" providerId="ADAL" clId="{4457FA57-250B-44AC-8655-05D46C5A3D8A}" dt="2023-06-07T10:04:07.303" v="17636"/>
          <ac:spMkLst>
            <pc:docMk/>
            <pc:sldMk cId="1171884687" sldId="230717709"/>
            <ac:spMk id="31" creationId="{A577DF81-3DBC-40DA-A126-81A1EF0A0997}"/>
          </ac:spMkLst>
        </pc:spChg>
        <pc:spChg chg="mod">
          <ac:chgData name="Manal El Bakkouri" userId="8b130982-2e3f-4164-b881-fd3a2e4b2453" providerId="ADAL" clId="{4457FA57-250B-44AC-8655-05D46C5A3D8A}" dt="2023-06-07T10:04:07.303" v="17636"/>
          <ac:spMkLst>
            <pc:docMk/>
            <pc:sldMk cId="1171884687" sldId="230717709"/>
            <ac:spMk id="32" creationId="{E8772E7B-A4EC-40FB-8E8A-659EA6FBDBEC}"/>
          </ac:spMkLst>
        </pc:spChg>
        <pc:spChg chg="mod">
          <ac:chgData name="Manal El Bakkouri" userId="8b130982-2e3f-4164-b881-fd3a2e4b2453" providerId="ADAL" clId="{4457FA57-250B-44AC-8655-05D46C5A3D8A}" dt="2023-06-07T10:04:07.303" v="17636"/>
          <ac:spMkLst>
            <pc:docMk/>
            <pc:sldMk cId="1171884687" sldId="230717709"/>
            <ac:spMk id="34" creationId="{33CF41F1-6FBD-4EC5-87B7-E90AA6C2C1A8}"/>
          </ac:spMkLst>
        </pc:spChg>
        <pc:spChg chg="mod">
          <ac:chgData name="Manal El Bakkouri" userId="8b130982-2e3f-4164-b881-fd3a2e4b2453" providerId="ADAL" clId="{4457FA57-250B-44AC-8655-05D46C5A3D8A}" dt="2023-06-07T10:04:07.303" v="17636"/>
          <ac:spMkLst>
            <pc:docMk/>
            <pc:sldMk cId="1171884687" sldId="230717709"/>
            <ac:spMk id="35" creationId="{1457C042-67C2-4A68-9AB6-31D3421B49B4}"/>
          </ac:spMkLst>
        </pc:spChg>
        <pc:spChg chg="mod">
          <ac:chgData name="Manal El Bakkouri" userId="8b130982-2e3f-4164-b881-fd3a2e4b2453" providerId="ADAL" clId="{4457FA57-250B-44AC-8655-05D46C5A3D8A}" dt="2023-06-07T10:04:07.303" v="17636"/>
          <ac:spMkLst>
            <pc:docMk/>
            <pc:sldMk cId="1171884687" sldId="230717709"/>
            <ac:spMk id="37" creationId="{BD8ABE2C-905B-49CF-A098-BFD7E1F79FC2}"/>
          </ac:spMkLst>
        </pc:spChg>
        <pc:spChg chg="mod">
          <ac:chgData name="Manal El Bakkouri" userId="8b130982-2e3f-4164-b881-fd3a2e4b2453" providerId="ADAL" clId="{4457FA57-250B-44AC-8655-05D46C5A3D8A}" dt="2023-06-07T10:04:07.303" v="17636"/>
          <ac:spMkLst>
            <pc:docMk/>
            <pc:sldMk cId="1171884687" sldId="230717709"/>
            <ac:spMk id="38" creationId="{398225F1-C954-4A65-8DE6-CD60A0AD383A}"/>
          </ac:spMkLst>
        </pc:spChg>
        <pc:spChg chg="mod">
          <ac:chgData name="Manal El Bakkouri" userId="8b130982-2e3f-4164-b881-fd3a2e4b2453" providerId="ADAL" clId="{4457FA57-250B-44AC-8655-05D46C5A3D8A}" dt="2023-06-09T11:10:16.907" v="21553"/>
          <ac:spMkLst>
            <pc:docMk/>
            <pc:sldMk cId="1171884687" sldId="230717709"/>
            <ac:spMk id="40" creationId="{C8142086-917B-414A-8361-817922DE4E8A}"/>
          </ac:spMkLst>
        </pc:spChg>
        <pc:spChg chg="mod">
          <ac:chgData name="Manal El Bakkouri" userId="8b130982-2e3f-4164-b881-fd3a2e4b2453" providerId="ADAL" clId="{4457FA57-250B-44AC-8655-05D46C5A3D8A}" dt="2023-06-09T11:10:16.907" v="21553"/>
          <ac:spMkLst>
            <pc:docMk/>
            <pc:sldMk cId="1171884687" sldId="230717709"/>
            <ac:spMk id="41" creationId="{25A44E10-6A08-473B-8BED-E2DFDD7EA5D6}"/>
          </ac:spMkLst>
        </pc:spChg>
        <pc:spChg chg="del">
          <ac:chgData name="Manal El Bakkouri" userId="8b130982-2e3f-4164-b881-fd3a2e4b2453" providerId="ADAL" clId="{4457FA57-250B-44AC-8655-05D46C5A3D8A}" dt="2023-06-09T11:28:24.051" v="21743" actId="478"/>
          <ac:spMkLst>
            <pc:docMk/>
            <pc:sldMk cId="1171884687" sldId="230717709"/>
            <ac:spMk id="42" creationId="{A64C7408-49A6-4C3E-99BB-C931B1351638}"/>
          </ac:spMkLst>
        </pc:spChg>
        <pc:spChg chg="mod">
          <ac:chgData name="Manal El Bakkouri" userId="8b130982-2e3f-4164-b881-fd3a2e4b2453" providerId="ADAL" clId="{4457FA57-250B-44AC-8655-05D46C5A3D8A}" dt="2023-06-09T11:10:16.907" v="21553"/>
          <ac:spMkLst>
            <pc:docMk/>
            <pc:sldMk cId="1171884687" sldId="230717709"/>
            <ac:spMk id="44" creationId="{9B06BAAB-FB03-481D-9728-92384D66B2A8}"/>
          </ac:spMkLst>
        </pc:spChg>
        <pc:spChg chg="del">
          <ac:chgData name="Manal El Bakkouri" userId="8b130982-2e3f-4164-b881-fd3a2e4b2453" providerId="ADAL" clId="{4457FA57-250B-44AC-8655-05D46C5A3D8A}" dt="2023-06-09T11:28:24.051" v="21743" actId="478"/>
          <ac:spMkLst>
            <pc:docMk/>
            <pc:sldMk cId="1171884687" sldId="230717709"/>
            <ac:spMk id="45" creationId="{408C8D92-08B3-4B61-A0CD-13080857796B}"/>
          </ac:spMkLst>
        </pc:spChg>
        <pc:spChg chg="mod">
          <ac:chgData name="Manal El Bakkouri" userId="8b130982-2e3f-4164-b881-fd3a2e4b2453" providerId="ADAL" clId="{4457FA57-250B-44AC-8655-05D46C5A3D8A}" dt="2023-06-09T11:10:16.907" v="21553"/>
          <ac:spMkLst>
            <pc:docMk/>
            <pc:sldMk cId="1171884687" sldId="230717709"/>
            <ac:spMk id="46" creationId="{F8D4893C-1875-4209-B66E-7F6EA42DD207}"/>
          </ac:spMkLst>
        </pc:spChg>
        <pc:spChg chg="del mod">
          <ac:chgData name="Manal El Bakkouri" userId="8b130982-2e3f-4164-b881-fd3a2e4b2453" providerId="ADAL" clId="{4457FA57-250B-44AC-8655-05D46C5A3D8A}" dt="2023-06-09T11:28:24.051" v="21743" actId="478"/>
          <ac:spMkLst>
            <pc:docMk/>
            <pc:sldMk cId="1171884687" sldId="230717709"/>
            <ac:spMk id="47" creationId="{50567FD5-B65B-4FC4-B0C8-4197E71F7081}"/>
          </ac:spMkLst>
        </pc:spChg>
        <pc:spChg chg="mod">
          <ac:chgData name="Manal El Bakkouri" userId="8b130982-2e3f-4164-b881-fd3a2e4b2453" providerId="ADAL" clId="{4457FA57-250B-44AC-8655-05D46C5A3D8A}" dt="2023-06-09T11:10:16.907" v="21553"/>
          <ac:spMkLst>
            <pc:docMk/>
            <pc:sldMk cId="1171884687" sldId="230717709"/>
            <ac:spMk id="49" creationId="{F3BE2C80-32B1-4BAE-B118-1EC30ED66C2D}"/>
          </ac:spMkLst>
        </pc:spChg>
        <pc:spChg chg="mod">
          <ac:chgData name="Manal El Bakkouri" userId="8b130982-2e3f-4164-b881-fd3a2e4b2453" providerId="ADAL" clId="{4457FA57-250B-44AC-8655-05D46C5A3D8A}" dt="2023-06-09T11:10:16.907" v="21553"/>
          <ac:spMkLst>
            <pc:docMk/>
            <pc:sldMk cId="1171884687" sldId="230717709"/>
            <ac:spMk id="50" creationId="{261EDEA7-5541-47CA-9107-0F0FC1C4EC99}"/>
          </ac:spMkLst>
        </pc:spChg>
        <pc:spChg chg="mod">
          <ac:chgData name="Manal El Bakkouri" userId="8b130982-2e3f-4164-b881-fd3a2e4b2453" providerId="ADAL" clId="{4457FA57-250B-44AC-8655-05D46C5A3D8A}" dt="2023-06-09T11:10:16.907" v="21553"/>
          <ac:spMkLst>
            <pc:docMk/>
            <pc:sldMk cId="1171884687" sldId="230717709"/>
            <ac:spMk id="52" creationId="{1C632A78-8753-4E65-AC98-386D5FE04375}"/>
          </ac:spMkLst>
        </pc:spChg>
        <pc:spChg chg="mod">
          <ac:chgData name="Manal El Bakkouri" userId="8b130982-2e3f-4164-b881-fd3a2e4b2453" providerId="ADAL" clId="{4457FA57-250B-44AC-8655-05D46C5A3D8A}" dt="2023-06-09T11:10:16.907" v="21553"/>
          <ac:spMkLst>
            <pc:docMk/>
            <pc:sldMk cId="1171884687" sldId="230717709"/>
            <ac:spMk id="53" creationId="{C252348B-881B-45E1-A4BB-0D6EF6BA3614}"/>
          </ac:spMkLst>
        </pc:spChg>
        <pc:spChg chg="mod">
          <ac:chgData name="Manal El Bakkouri" userId="8b130982-2e3f-4164-b881-fd3a2e4b2453" providerId="ADAL" clId="{4457FA57-250B-44AC-8655-05D46C5A3D8A}" dt="2023-06-09T11:10:16.907" v="21553"/>
          <ac:spMkLst>
            <pc:docMk/>
            <pc:sldMk cId="1171884687" sldId="230717709"/>
            <ac:spMk id="55" creationId="{33169B05-4454-444C-8C33-F9CE5A31BA7A}"/>
          </ac:spMkLst>
        </pc:spChg>
        <pc:spChg chg="mod">
          <ac:chgData name="Manal El Bakkouri" userId="8b130982-2e3f-4164-b881-fd3a2e4b2453" providerId="ADAL" clId="{4457FA57-250B-44AC-8655-05D46C5A3D8A}" dt="2023-06-09T11:10:16.907" v="21553"/>
          <ac:spMkLst>
            <pc:docMk/>
            <pc:sldMk cId="1171884687" sldId="230717709"/>
            <ac:spMk id="56" creationId="{8D619FAE-1810-47B4-A0F6-0E004B8DE160}"/>
          </ac:spMkLst>
        </pc:spChg>
        <pc:spChg chg="add mod">
          <ac:chgData name="Manal El Bakkouri" userId="8b130982-2e3f-4164-b881-fd3a2e4b2453" providerId="ADAL" clId="{4457FA57-250B-44AC-8655-05D46C5A3D8A}" dt="2023-06-09T11:29:00.898" v="21748" actId="14100"/>
          <ac:spMkLst>
            <pc:docMk/>
            <pc:sldMk cId="1171884687" sldId="230717709"/>
            <ac:spMk id="57" creationId="{7C516218-20F0-47E7-AF98-A20A7B41F749}"/>
          </ac:spMkLst>
        </pc:spChg>
        <pc:spChg chg="add mod">
          <ac:chgData name="Manal El Bakkouri" userId="8b130982-2e3f-4164-b881-fd3a2e4b2453" providerId="ADAL" clId="{4457FA57-250B-44AC-8655-05D46C5A3D8A}" dt="2023-06-09T11:28:24.490" v="21744"/>
          <ac:spMkLst>
            <pc:docMk/>
            <pc:sldMk cId="1171884687" sldId="230717709"/>
            <ac:spMk id="58" creationId="{782419A5-AD73-41B9-BFEE-5EE698670EE7}"/>
          </ac:spMkLst>
        </pc:spChg>
        <pc:spChg chg="add mod">
          <ac:chgData name="Manal El Bakkouri" userId="8b130982-2e3f-4164-b881-fd3a2e4b2453" providerId="ADAL" clId="{4457FA57-250B-44AC-8655-05D46C5A3D8A}" dt="2023-06-09T11:28:24.490" v="21744"/>
          <ac:spMkLst>
            <pc:docMk/>
            <pc:sldMk cId="1171884687" sldId="230717709"/>
            <ac:spMk id="61" creationId="{421DA2C2-78D7-48E8-B0B8-0C972CFB1FE9}"/>
          </ac:spMkLst>
        </pc:spChg>
        <pc:spChg chg="del">
          <ac:chgData name="Manal El Bakkouri" userId="8b130982-2e3f-4164-b881-fd3a2e4b2453" providerId="ADAL" clId="{4457FA57-250B-44AC-8655-05D46C5A3D8A}" dt="2023-06-07T10:04:07.083" v="17635" actId="478"/>
          <ac:spMkLst>
            <pc:docMk/>
            <pc:sldMk cId="1171884687" sldId="230717709"/>
            <ac:spMk id="61" creationId="{DC34440A-5105-449E-A8F6-18365D73F0D3}"/>
          </ac:spMkLst>
        </pc:spChg>
        <pc:spChg chg="add mod">
          <ac:chgData name="Manal El Bakkouri" userId="8b130982-2e3f-4164-b881-fd3a2e4b2453" providerId="ADAL" clId="{4457FA57-250B-44AC-8655-05D46C5A3D8A}" dt="2023-06-09T11:28:24.490" v="21744"/>
          <ac:spMkLst>
            <pc:docMk/>
            <pc:sldMk cId="1171884687" sldId="230717709"/>
            <ac:spMk id="62" creationId="{42DF8D30-CA4D-4BDB-A890-31E3D7FC0321}"/>
          </ac:spMkLst>
        </pc:spChg>
        <pc:spChg chg="del">
          <ac:chgData name="Manal El Bakkouri" userId="8b130982-2e3f-4164-b881-fd3a2e4b2453" providerId="ADAL" clId="{4457FA57-250B-44AC-8655-05D46C5A3D8A}" dt="2023-06-06T09:16:53.206" v="9130" actId="478"/>
          <ac:spMkLst>
            <pc:docMk/>
            <pc:sldMk cId="1171884687" sldId="230717709"/>
            <ac:spMk id="62" creationId="{495309CA-AF39-44A7-930A-E0AD872571D6}"/>
          </ac:spMkLst>
        </pc:spChg>
        <pc:spChg chg="del">
          <ac:chgData name="Manal El Bakkouri" userId="8b130982-2e3f-4164-b881-fd3a2e4b2453" providerId="ADAL" clId="{4457FA57-250B-44AC-8655-05D46C5A3D8A}" dt="2023-06-07T10:04:07.083" v="17635" actId="478"/>
          <ac:spMkLst>
            <pc:docMk/>
            <pc:sldMk cId="1171884687" sldId="230717709"/>
            <ac:spMk id="63" creationId="{CD634BF4-A42B-4E33-B1C2-82DE0979F488}"/>
          </ac:spMkLst>
        </pc:spChg>
        <pc:spChg chg="del">
          <ac:chgData name="Manal El Bakkouri" userId="8b130982-2e3f-4164-b881-fd3a2e4b2453" providerId="ADAL" clId="{4457FA57-250B-44AC-8655-05D46C5A3D8A}" dt="2023-06-07T10:04:07.083" v="17635" actId="478"/>
          <ac:spMkLst>
            <pc:docMk/>
            <pc:sldMk cId="1171884687" sldId="230717709"/>
            <ac:spMk id="64" creationId="{0BC6162E-87CC-4975-8AC3-B1C4E75A1FCD}"/>
          </ac:spMkLst>
        </pc:spChg>
        <pc:spChg chg="del">
          <ac:chgData name="Manal El Bakkouri" userId="8b130982-2e3f-4164-b881-fd3a2e4b2453" providerId="ADAL" clId="{4457FA57-250B-44AC-8655-05D46C5A3D8A}" dt="2023-06-07T10:04:07.083" v="17635" actId="478"/>
          <ac:spMkLst>
            <pc:docMk/>
            <pc:sldMk cId="1171884687" sldId="230717709"/>
            <ac:spMk id="65" creationId="{0DED4506-E850-4EDF-8E57-6CDA06ECCD31}"/>
          </ac:spMkLst>
        </pc:spChg>
        <pc:spChg chg="del">
          <ac:chgData name="Manal El Bakkouri" userId="8b130982-2e3f-4164-b881-fd3a2e4b2453" providerId="ADAL" clId="{4457FA57-250B-44AC-8655-05D46C5A3D8A}" dt="2023-06-07T10:04:07.083" v="17635" actId="478"/>
          <ac:spMkLst>
            <pc:docMk/>
            <pc:sldMk cId="1171884687" sldId="230717709"/>
            <ac:spMk id="67" creationId="{C2E676D3-7044-4416-95A3-0BDD568F460D}"/>
          </ac:spMkLst>
        </pc:spChg>
        <pc:spChg chg="del">
          <ac:chgData name="Manal El Bakkouri" userId="8b130982-2e3f-4164-b881-fd3a2e4b2453" providerId="ADAL" clId="{4457FA57-250B-44AC-8655-05D46C5A3D8A}" dt="2023-06-07T10:04:07.083" v="17635" actId="478"/>
          <ac:spMkLst>
            <pc:docMk/>
            <pc:sldMk cId="1171884687" sldId="230717709"/>
            <ac:spMk id="68" creationId="{E5E343C9-AD16-4EA4-89E2-CE2CE015D6E8}"/>
          </ac:spMkLst>
        </pc:spChg>
        <pc:spChg chg="del">
          <ac:chgData name="Manal El Bakkouri" userId="8b130982-2e3f-4164-b881-fd3a2e4b2453" providerId="ADAL" clId="{4457FA57-250B-44AC-8655-05D46C5A3D8A}" dt="2023-06-07T10:04:07.083" v="17635" actId="478"/>
          <ac:spMkLst>
            <pc:docMk/>
            <pc:sldMk cId="1171884687" sldId="230717709"/>
            <ac:spMk id="69" creationId="{EBD33ADD-FAAA-4E62-973F-7498E56F2256}"/>
          </ac:spMkLst>
        </pc:spChg>
        <pc:spChg chg="del">
          <ac:chgData name="Manal El Bakkouri" userId="8b130982-2e3f-4164-b881-fd3a2e4b2453" providerId="ADAL" clId="{4457FA57-250B-44AC-8655-05D46C5A3D8A}" dt="2023-06-07T10:04:07.083" v="17635" actId="478"/>
          <ac:spMkLst>
            <pc:docMk/>
            <pc:sldMk cId="1171884687" sldId="230717709"/>
            <ac:spMk id="70" creationId="{5D159352-80CA-4E9C-88AB-B5020F0649E1}"/>
          </ac:spMkLst>
        </pc:spChg>
        <pc:spChg chg="del">
          <ac:chgData name="Manal El Bakkouri" userId="8b130982-2e3f-4164-b881-fd3a2e4b2453" providerId="ADAL" clId="{4457FA57-250B-44AC-8655-05D46C5A3D8A}" dt="2023-06-07T10:04:07.083" v="17635" actId="478"/>
          <ac:spMkLst>
            <pc:docMk/>
            <pc:sldMk cId="1171884687" sldId="230717709"/>
            <ac:spMk id="71" creationId="{3776B1AD-70C1-41F9-856E-401FA9523AD6}"/>
          </ac:spMkLst>
        </pc:spChg>
        <pc:spChg chg="del">
          <ac:chgData name="Manal El Bakkouri" userId="8b130982-2e3f-4164-b881-fd3a2e4b2453" providerId="ADAL" clId="{4457FA57-250B-44AC-8655-05D46C5A3D8A}" dt="2023-06-07T10:04:07.083" v="17635" actId="478"/>
          <ac:spMkLst>
            <pc:docMk/>
            <pc:sldMk cId="1171884687" sldId="230717709"/>
            <ac:spMk id="72" creationId="{E9C39060-E719-4A69-856C-B9621AB4CBB0}"/>
          </ac:spMkLst>
        </pc:spChg>
        <pc:grpChg chg="add del mod">
          <ac:chgData name="Manal El Bakkouri" userId="8b130982-2e3f-4164-b881-fd3a2e4b2453" providerId="ADAL" clId="{4457FA57-250B-44AC-8655-05D46C5A3D8A}" dt="2023-06-09T11:10:16.362" v="21552" actId="478"/>
          <ac:grpSpMkLst>
            <pc:docMk/>
            <pc:sldMk cId="1171884687" sldId="230717709"/>
            <ac:grpSpMk id="24" creationId="{7F0AABD7-C68E-4E8D-AE83-C29BE9963C59}"/>
          </ac:grpSpMkLst>
        </pc:grpChg>
        <pc:grpChg chg="add del mod">
          <ac:chgData name="Manal El Bakkouri" userId="8b130982-2e3f-4164-b881-fd3a2e4b2453" providerId="ADAL" clId="{4457FA57-250B-44AC-8655-05D46C5A3D8A}" dt="2023-06-09T11:10:16.362" v="21552" actId="478"/>
          <ac:grpSpMkLst>
            <pc:docMk/>
            <pc:sldMk cId="1171884687" sldId="230717709"/>
            <ac:grpSpMk id="27" creationId="{C018A6E0-6A0A-43EA-98B1-16996A6C9FDC}"/>
          </ac:grpSpMkLst>
        </pc:grpChg>
        <pc:grpChg chg="add del mod">
          <ac:chgData name="Manal El Bakkouri" userId="8b130982-2e3f-4164-b881-fd3a2e4b2453" providerId="ADAL" clId="{4457FA57-250B-44AC-8655-05D46C5A3D8A}" dt="2023-06-09T11:10:16.362" v="21552" actId="478"/>
          <ac:grpSpMkLst>
            <pc:docMk/>
            <pc:sldMk cId="1171884687" sldId="230717709"/>
            <ac:grpSpMk id="30" creationId="{F72DF428-CC33-48A3-9240-4CD437E24079}"/>
          </ac:grpSpMkLst>
        </pc:grpChg>
        <pc:grpChg chg="add del mod">
          <ac:chgData name="Manal El Bakkouri" userId="8b130982-2e3f-4164-b881-fd3a2e4b2453" providerId="ADAL" clId="{4457FA57-250B-44AC-8655-05D46C5A3D8A}" dt="2023-06-09T11:10:16.362" v="21552" actId="478"/>
          <ac:grpSpMkLst>
            <pc:docMk/>
            <pc:sldMk cId="1171884687" sldId="230717709"/>
            <ac:grpSpMk id="33" creationId="{57091632-8D5E-4854-AE46-754E456ED89C}"/>
          </ac:grpSpMkLst>
        </pc:grpChg>
        <pc:grpChg chg="add del mod">
          <ac:chgData name="Manal El Bakkouri" userId="8b130982-2e3f-4164-b881-fd3a2e4b2453" providerId="ADAL" clId="{4457FA57-250B-44AC-8655-05D46C5A3D8A}" dt="2023-06-09T11:10:16.362" v="21552" actId="478"/>
          <ac:grpSpMkLst>
            <pc:docMk/>
            <pc:sldMk cId="1171884687" sldId="230717709"/>
            <ac:grpSpMk id="36" creationId="{A9B5ECF5-4A34-4664-8A21-00FDAE210398}"/>
          </ac:grpSpMkLst>
        </pc:grpChg>
        <pc:grpChg chg="add mod">
          <ac:chgData name="Manal El Bakkouri" userId="8b130982-2e3f-4164-b881-fd3a2e4b2453" providerId="ADAL" clId="{4457FA57-250B-44AC-8655-05D46C5A3D8A}" dt="2023-06-09T11:10:16.907" v="21553"/>
          <ac:grpSpMkLst>
            <pc:docMk/>
            <pc:sldMk cId="1171884687" sldId="230717709"/>
            <ac:grpSpMk id="39" creationId="{7D6EC116-CC18-4DD8-93EA-091548DC6762}"/>
          </ac:grpSpMkLst>
        </pc:grpChg>
        <pc:grpChg chg="add mod">
          <ac:chgData name="Manal El Bakkouri" userId="8b130982-2e3f-4164-b881-fd3a2e4b2453" providerId="ADAL" clId="{4457FA57-250B-44AC-8655-05D46C5A3D8A}" dt="2023-06-09T11:10:16.907" v="21553"/>
          <ac:grpSpMkLst>
            <pc:docMk/>
            <pc:sldMk cId="1171884687" sldId="230717709"/>
            <ac:grpSpMk id="43" creationId="{03F5E109-F1B9-4762-830C-A0C00B28149B}"/>
          </ac:grpSpMkLst>
        </pc:grpChg>
        <pc:grpChg chg="add mod">
          <ac:chgData name="Manal El Bakkouri" userId="8b130982-2e3f-4164-b881-fd3a2e4b2453" providerId="ADAL" clId="{4457FA57-250B-44AC-8655-05D46C5A3D8A}" dt="2023-06-09T11:10:16.907" v="21553"/>
          <ac:grpSpMkLst>
            <pc:docMk/>
            <pc:sldMk cId="1171884687" sldId="230717709"/>
            <ac:grpSpMk id="48" creationId="{FB313139-B82A-4EFD-906B-385F222016B5}"/>
          </ac:grpSpMkLst>
        </pc:grpChg>
        <pc:grpChg chg="add mod">
          <ac:chgData name="Manal El Bakkouri" userId="8b130982-2e3f-4164-b881-fd3a2e4b2453" providerId="ADAL" clId="{4457FA57-250B-44AC-8655-05D46C5A3D8A}" dt="2023-06-09T11:10:16.907" v="21553"/>
          <ac:grpSpMkLst>
            <pc:docMk/>
            <pc:sldMk cId="1171884687" sldId="230717709"/>
            <ac:grpSpMk id="51" creationId="{C384D503-208A-4687-A4F2-B0ECF18B446C}"/>
          </ac:grpSpMkLst>
        </pc:grpChg>
        <pc:grpChg chg="add mod">
          <ac:chgData name="Manal El Bakkouri" userId="8b130982-2e3f-4164-b881-fd3a2e4b2453" providerId="ADAL" clId="{4457FA57-250B-44AC-8655-05D46C5A3D8A}" dt="2023-06-09T11:10:16.907" v="21553"/>
          <ac:grpSpMkLst>
            <pc:docMk/>
            <pc:sldMk cId="1171884687" sldId="230717709"/>
            <ac:grpSpMk id="54" creationId="{AB18138B-F51B-4AC0-869B-32254D7C3350}"/>
          </ac:grpSpMkLst>
        </pc:grpChg>
        <pc:picChg chg="mod ord">
          <ac:chgData name="Manal El Bakkouri" userId="8b130982-2e3f-4164-b881-fd3a2e4b2453" providerId="ADAL" clId="{4457FA57-250B-44AC-8655-05D46C5A3D8A}" dt="2023-06-06T09:16:47.041" v="9128" actId="166"/>
          <ac:picMkLst>
            <pc:docMk/>
            <pc:sldMk cId="1171884687" sldId="230717709"/>
            <ac:picMk id="9" creationId="{A8E930A2-4CB1-4781-A9C8-29077092C6A2}"/>
          </ac:picMkLst>
        </pc:picChg>
        <pc:picChg chg="mod ord">
          <ac:chgData name="Manal El Bakkouri" userId="8b130982-2e3f-4164-b881-fd3a2e4b2453" providerId="ADAL" clId="{4457FA57-250B-44AC-8655-05D46C5A3D8A}" dt="2023-06-06T09:18:09.493" v="9137" actId="166"/>
          <ac:picMkLst>
            <pc:docMk/>
            <pc:sldMk cId="1171884687" sldId="230717709"/>
            <ac:picMk id="11" creationId="{0DD446C0-D902-451F-97DE-304869F6F4BB}"/>
          </ac:picMkLst>
        </pc:picChg>
      </pc:sldChg>
      <pc:sldChg chg="addSp delSp modSp add mod modTransition">
        <pc:chgData name="Manal El Bakkouri" userId="8b130982-2e3f-4164-b881-fd3a2e4b2453" providerId="ADAL" clId="{4457FA57-250B-44AC-8655-05D46C5A3D8A}" dt="2023-06-09T11:30:21.910" v="21771"/>
        <pc:sldMkLst>
          <pc:docMk/>
          <pc:sldMk cId="389744111" sldId="230717710"/>
        </pc:sldMkLst>
        <pc:spChg chg="del">
          <ac:chgData name="Manal El Bakkouri" userId="8b130982-2e3f-4164-b881-fd3a2e4b2453" providerId="ADAL" clId="{4457FA57-250B-44AC-8655-05D46C5A3D8A}" dt="2023-06-09T11:30:21.554" v="21770" actId="478"/>
          <ac:spMkLst>
            <pc:docMk/>
            <pc:sldMk cId="389744111" sldId="230717710"/>
            <ac:spMk id="7" creationId="{B2FAACA5-EFCE-4655-8761-6FEC03BDB0B0}"/>
          </ac:spMkLst>
        </pc:spChg>
        <pc:spChg chg="del">
          <ac:chgData name="Manal El Bakkouri" userId="8b130982-2e3f-4164-b881-fd3a2e4b2453" providerId="ADAL" clId="{4457FA57-250B-44AC-8655-05D46C5A3D8A}" dt="2023-06-09T11:30:21.554" v="21770" actId="478"/>
          <ac:spMkLst>
            <pc:docMk/>
            <pc:sldMk cId="389744111" sldId="230717710"/>
            <ac:spMk id="8" creationId="{A45F0BFB-3688-4B96-9AC7-BF0E08B3F706}"/>
          </ac:spMkLst>
        </pc:spChg>
        <pc:spChg chg="del">
          <ac:chgData name="Manal El Bakkouri" userId="8b130982-2e3f-4164-b881-fd3a2e4b2453" providerId="ADAL" clId="{4457FA57-250B-44AC-8655-05D46C5A3D8A}" dt="2023-06-09T11:30:21.554" v="21770" actId="478"/>
          <ac:spMkLst>
            <pc:docMk/>
            <pc:sldMk cId="389744111" sldId="230717710"/>
            <ac:spMk id="9" creationId="{3888FD4A-C7D4-459E-B558-4260C7973FD2}"/>
          </ac:spMkLst>
        </pc:spChg>
        <pc:spChg chg="add mod">
          <ac:chgData name="Manal El Bakkouri" userId="8b130982-2e3f-4164-b881-fd3a2e4b2453" providerId="ADAL" clId="{4457FA57-250B-44AC-8655-05D46C5A3D8A}" dt="2023-06-09T11:30:21.910" v="21771"/>
          <ac:spMkLst>
            <pc:docMk/>
            <pc:sldMk cId="389744111" sldId="230717710"/>
            <ac:spMk id="21" creationId="{B0FFF040-0F9E-4B20-BED5-E5C8DD0100B8}"/>
          </ac:spMkLst>
        </pc:spChg>
        <pc:spChg chg="add mod">
          <ac:chgData name="Manal El Bakkouri" userId="8b130982-2e3f-4164-b881-fd3a2e4b2453" providerId="ADAL" clId="{4457FA57-250B-44AC-8655-05D46C5A3D8A}" dt="2023-06-09T11:30:21.910" v="21771"/>
          <ac:spMkLst>
            <pc:docMk/>
            <pc:sldMk cId="389744111" sldId="230717710"/>
            <ac:spMk id="22" creationId="{E2176006-644A-4A5B-99F1-1AFE8006F848}"/>
          </ac:spMkLst>
        </pc:spChg>
        <pc:spChg chg="add mod">
          <ac:chgData name="Manal El Bakkouri" userId="8b130982-2e3f-4164-b881-fd3a2e4b2453" providerId="ADAL" clId="{4457FA57-250B-44AC-8655-05D46C5A3D8A}" dt="2023-06-09T11:30:21.910" v="21771"/>
          <ac:spMkLst>
            <pc:docMk/>
            <pc:sldMk cId="389744111" sldId="230717710"/>
            <ac:spMk id="23" creationId="{24D61433-AD04-4616-A749-0C43F730B4F3}"/>
          </ac:spMkLst>
        </pc:spChg>
        <pc:spChg chg="add mod">
          <ac:chgData name="Manal El Bakkouri" userId="8b130982-2e3f-4164-b881-fd3a2e4b2453" providerId="ADAL" clId="{4457FA57-250B-44AC-8655-05D46C5A3D8A}" dt="2023-06-09T11:30:21.910" v="21771"/>
          <ac:spMkLst>
            <pc:docMk/>
            <pc:sldMk cId="389744111" sldId="230717710"/>
            <ac:spMk id="25" creationId="{4D785009-428B-455A-A473-FE7C12AE2501}"/>
          </ac:spMkLst>
        </pc:spChg>
        <pc:spChg chg="add del mod">
          <ac:chgData name="Manal El Bakkouri" userId="8b130982-2e3f-4164-b881-fd3a2e4b2453" providerId="ADAL" clId="{4457FA57-250B-44AC-8655-05D46C5A3D8A}" dt="2023-06-06T10:12:35.777" v="9432"/>
          <ac:spMkLst>
            <pc:docMk/>
            <pc:sldMk cId="389744111" sldId="230717710"/>
            <ac:spMk id="25" creationId="{967ECF9D-F6CF-4811-810B-844F42F99A85}"/>
          </ac:spMkLst>
        </pc:spChg>
        <pc:spChg chg="add mod">
          <ac:chgData name="Manal El Bakkouri" userId="8b130982-2e3f-4164-b881-fd3a2e4b2453" providerId="ADAL" clId="{4457FA57-250B-44AC-8655-05D46C5A3D8A}" dt="2023-06-06T10:13:19.885" v="9500" actId="20577"/>
          <ac:spMkLst>
            <pc:docMk/>
            <pc:sldMk cId="389744111" sldId="230717710"/>
            <ac:spMk id="29" creationId="{F9657EB2-8117-42D8-A4E0-9FDBF0393410}"/>
          </ac:spMkLst>
        </pc:spChg>
        <pc:picChg chg="add mod">
          <ac:chgData name="Manal El Bakkouri" userId="8b130982-2e3f-4164-b881-fd3a2e4b2453" providerId="ADAL" clId="{4457FA57-250B-44AC-8655-05D46C5A3D8A}" dt="2023-06-06T10:14:19.710" v="9506" actId="1076"/>
          <ac:picMkLst>
            <pc:docMk/>
            <pc:sldMk cId="389744111" sldId="230717710"/>
            <ac:picMk id="3" creationId="{29D9E3E0-AF5F-41F8-9FC0-36A854966FF4}"/>
          </ac:picMkLst>
        </pc:picChg>
        <pc:picChg chg="add del">
          <ac:chgData name="Manal El Bakkouri" userId="8b130982-2e3f-4164-b881-fd3a2e4b2453" providerId="ADAL" clId="{4457FA57-250B-44AC-8655-05D46C5A3D8A}" dt="2023-06-06T10:12:26.803" v="9428" actId="478"/>
          <ac:picMkLst>
            <pc:docMk/>
            <pc:sldMk cId="389744111" sldId="230717710"/>
            <ac:picMk id="5" creationId="{E489D3D2-61FC-4161-B8DE-007FC6AD77B7}"/>
          </ac:picMkLst>
        </pc:picChg>
        <pc:picChg chg="del">
          <ac:chgData name="Manal El Bakkouri" userId="8b130982-2e3f-4164-b881-fd3a2e4b2453" providerId="ADAL" clId="{4457FA57-250B-44AC-8655-05D46C5A3D8A}" dt="2023-06-06T10:14:16.846" v="9505" actId="478"/>
          <ac:picMkLst>
            <pc:docMk/>
            <pc:sldMk cId="389744111" sldId="230717710"/>
            <ac:picMk id="27" creationId="{7765A913-D07A-4AAC-950A-27AF2DC440C9}"/>
          </ac:picMkLst>
        </pc:picChg>
        <pc:picChg chg="del">
          <ac:chgData name="Manal El Bakkouri" userId="8b130982-2e3f-4164-b881-fd3a2e4b2453" providerId="ADAL" clId="{4457FA57-250B-44AC-8655-05D46C5A3D8A}" dt="2023-06-06T10:14:43.192" v="9509" actId="478"/>
          <ac:picMkLst>
            <pc:docMk/>
            <pc:sldMk cId="389744111" sldId="230717710"/>
            <ac:picMk id="28" creationId="{DF44311A-B1EB-47E2-808E-3EDC8BDCF4CE}"/>
          </ac:picMkLst>
        </pc:picChg>
        <pc:picChg chg="add mod">
          <ac:chgData name="Manal El Bakkouri" userId="8b130982-2e3f-4164-b881-fd3a2e4b2453" providerId="ADAL" clId="{4457FA57-250B-44AC-8655-05D46C5A3D8A}" dt="2023-06-06T10:14:10.872" v="9503" actId="571"/>
          <ac:picMkLst>
            <pc:docMk/>
            <pc:sldMk cId="389744111" sldId="230717710"/>
            <ac:picMk id="30" creationId="{F95F3BE0-D8F7-44F3-8DD7-F0F7EC606FA3}"/>
          </ac:picMkLst>
        </pc:picChg>
      </pc:sldChg>
      <pc:sldChg chg="add del ord">
        <pc:chgData name="Manal El Bakkouri" userId="8b130982-2e3f-4164-b881-fd3a2e4b2453" providerId="ADAL" clId="{4457FA57-250B-44AC-8655-05D46C5A3D8A}" dt="2023-06-06T09:47:41.379" v="9290" actId="2696"/>
        <pc:sldMkLst>
          <pc:docMk/>
          <pc:sldMk cId="823238805" sldId="230717710"/>
        </pc:sldMkLst>
      </pc:sldChg>
      <pc:sldChg chg="addSp delSp modSp add mod modTransition modNotesTx">
        <pc:chgData name="Manal El Bakkouri" userId="8b130982-2e3f-4164-b881-fd3a2e4b2453" providerId="ADAL" clId="{4457FA57-250B-44AC-8655-05D46C5A3D8A}" dt="2023-06-09T11:28:05.334" v="21738"/>
        <pc:sldMkLst>
          <pc:docMk/>
          <pc:sldMk cId="2979480581" sldId="230717711"/>
        </pc:sldMkLst>
        <pc:spChg chg="add mod">
          <ac:chgData name="Manal El Bakkouri" userId="8b130982-2e3f-4164-b881-fd3a2e4b2453" providerId="ADAL" clId="{4457FA57-250B-44AC-8655-05D46C5A3D8A}" dt="2023-06-06T15:43:10.116" v="15674" actId="1076"/>
          <ac:spMkLst>
            <pc:docMk/>
            <pc:sldMk cId="2979480581" sldId="230717711"/>
            <ac:spMk id="6" creationId="{EF08032F-61BF-4B68-B21B-3124F7C546AE}"/>
          </ac:spMkLst>
        </pc:spChg>
        <pc:spChg chg="add mod">
          <ac:chgData name="Manal El Bakkouri" userId="8b130982-2e3f-4164-b881-fd3a2e4b2453" providerId="ADAL" clId="{4457FA57-250B-44AC-8655-05D46C5A3D8A}" dt="2023-06-06T15:43:02.044" v="15672" actId="14100"/>
          <ac:spMkLst>
            <pc:docMk/>
            <pc:sldMk cId="2979480581" sldId="230717711"/>
            <ac:spMk id="28" creationId="{01ADA86B-4101-4B9F-8BBA-ACD8B608E4BC}"/>
          </ac:spMkLst>
        </pc:spChg>
        <pc:spChg chg="add mod">
          <ac:chgData name="Manal El Bakkouri" userId="8b130982-2e3f-4164-b881-fd3a2e4b2453" providerId="ADAL" clId="{4457FA57-250B-44AC-8655-05D46C5A3D8A}" dt="2023-06-06T15:43:14.749" v="15675" actId="1076"/>
          <ac:spMkLst>
            <pc:docMk/>
            <pc:sldMk cId="2979480581" sldId="230717711"/>
            <ac:spMk id="29" creationId="{E0FF13EB-5F6D-4D86-95E2-5A9966B259E6}"/>
          </ac:spMkLst>
        </pc:spChg>
        <pc:spChg chg="add mod">
          <ac:chgData name="Manal El Bakkouri" userId="8b130982-2e3f-4164-b881-fd3a2e4b2453" providerId="ADAL" clId="{4457FA57-250B-44AC-8655-05D46C5A3D8A}" dt="2023-06-06T15:43:25.701" v="15677" actId="571"/>
          <ac:spMkLst>
            <pc:docMk/>
            <pc:sldMk cId="2979480581" sldId="230717711"/>
            <ac:spMk id="31" creationId="{EFF29BBA-D1FE-4D5F-AE6C-CF4CB9F5B622}"/>
          </ac:spMkLst>
        </pc:spChg>
        <pc:spChg chg="add mod">
          <ac:chgData name="Manal El Bakkouri" userId="8b130982-2e3f-4164-b881-fd3a2e4b2453" providerId="ADAL" clId="{4457FA57-250B-44AC-8655-05D46C5A3D8A}" dt="2023-06-06T15:43:34.062" v="15680" actId="14100"/>
          <ac:spMkLst>
            <pc:docMk/>
            <pc:sldMk cId="2979480581" sldId="230717711"/>
            <ac:spMk id="32" creationId="{28E9A26B-7F05-4A4D-9218-83052B4074B7}"/>
          </ac:spMkLst>
        </pc:spChg>
        <pc:spChg chg="add mod">
          <ac:chgData name="Manal El Bakkouri" userId="8b130982-2e3f-4164-b881-fd3a2e4b2453" providerId="ADAL" clId="{4457FA57-250B-44AC-8655-05D46C5A3D8A}" dt="2023-06-06T15:43:38.278" v="15682" actId="1076"/>
          <ac:spMkLst>
            <pc:docMk/>
            <pc:sldMk cId="2979480581" sldId="230717711"/>
            <ac:spMk id="33" creationId="{D5AA499F-56F2-4399-8F6C-4032BDB5C481}"/>
          </ac:spMkLst>
        </pc:spChg>
        <pc:spChg chg="add mod">
          <ac:chgData name="Manal El Bakkouri" userId="8b130982-2e3f-4164-b881-fd3a2e4b2453" providerId="ADAL" clId="{4457FA57-250B-44AC-8655-05D46C5A3D8A}" dt="2023-06-06T15:43:41.485" v="15684" actId="14100"/>
          <ac:spMkLst>
            <pc:docMk/>
            <pc:sldMk cId="2979480581" sldId="230717711"/>
            <ac:spMk id="34" creationId="{AFAE59CA-52AC-4C54-A316-4B9C2FBA35CC}"/>
          </ac:spMkLst>
        </pc:spChg>
        <pc:spChg chg="add mod">
          <ac:chgData name="Manal El Bakkouri" userId="8b130982-2e3f-4164-b881-fd3a2e4b2453" providerId="ADAL" clId="{4457FA57-250B-44AC-8655-05D46C5A3D8A}" dt="2023-06-06T15:43:50.557" v="15689" actId="14100"/>
          <ac:spMkLst>
            <pc:docMk/>
            <pc:sldMk cId="2979480581" sldId="230717711"/>
            <ac:spMk id="35" creationId="{FE6B4C29-AA35-40F5-A803-AF3ECCF55C7F}"/>
          </ac:spMkLst>
        </pc:spChg>
        <pc:spChg chg="del">
          <ac:chgData name="Manal El Bakkouri" userId="8b130982-2e3f-4164-b881-fd3a2e4b2453" providerId="ADAL" clId="{4457FA57-250B-44AC-8655-05D46C5A3D8A}" dt="2023-06-09T11:28:04.925" v="21737" actId="478"/>
          <ac:spMkLst>
            <pc:docMk/>
            <pc:sldMk cId="2979480581" sldId="230717711"/>
            <ac:spMk id="42" creationId="{A64C7408-49A6-4C3E-99BB-C931B1351638}"/>
          </ac:spMkLst>
        </pc:spChg>
        <pc:spChg chg="mod">
          <ac:chgData name="Manal El Bakkouri" userId="8b130982-2e3f-4164-b881-fd3a2e4b2453" providerId="ADAL" clId="{4457FA57-250B-44AC-8655-05D46C5A3D8A}" dt="2023-06-09T11:09:56.505" v="21545"/>
          <ac:spMkLst>
            <pc:docMk/>
            <pc:sldMk cId="2979480581" sldId="230717711"/>
            <ac:spMk id="44" creationId="{82466882-69ED-4141-878F-DCA26AD619A2}"/>
          </ac:spMkLst>
        </pc:spChg>
        <pc:spChg chg="del">
          <ac:chgData name="Manal El Bakkouri" userId="8b130982-2e3f-4164-b881-fd3a2e4b2453" providerId="ADAL" clId="{4457FA57-250B-44AC-8655-05D46C5A3D8A}" dt="2023-06-09T11:28:04.925" v="21737" actId="478"/>
          <ac:spMkLst>
            <pc:docMk/>
            <pc:sldMk cId="2979480581" sldId="230717711"/>
            <ac:spMk id="45" creationId="{408C8D92-08B3-4B61-A0CD-13080857796B}"/>
          </ac:spMkLst>
        </pc:spChg>
        <pc:spChg chg="mod">
          <ac:chgData name="Manal El Bakkouri" userId="8b130982-2e3f-4164-b881-fd3a2e4b2453" providerId="ADAL" clId="{4457FA57-250B-44AC-8655-05D46C5A3D8A}" dt="2023-06-09T11:09:56.505" v="21545"/>
          <ac:spMkLst>
            <pc:docMk/>
            <pc:sldMk cId="2979480581" sldId="230717711"/>
            <ac:spMk id="46" creationId="{11F71501-2E73-4D30-B856-507822EF8BD5}"/>
          </ac:spMkLst>
        </pc:spChg>
        <pc:spChg chg="del">
          <ac:chgData name="Manal El Bakkouri" userId="8b130982-2e3f-4164-b881-fd3a2e4b2453" providerId="ADAL" clId="{4457FA57-250B-44AC-8655-05D46C5A3D8A}" dt="2023-06-09T11:28:04.925" v="21737" actId="478"/>
          <ac:spMkLst>
            <pc:docMk/>
            <pc:sldMk cId="2979480581" sldId="230717711"/>
            <ac:spMk id="47" creationId="{50567FD5-B65B-4FC4-B0C8-4197E71F7081}"/>
          </ac:spMkLst>
        </pc:spChg>
        <pc:spChg chg="mod">
          <ac:chgData name="Manal El Bakkouri" userId="8b130982-2e3f-4164-b881-fd3a2e4b2453" providerId="ADAL" clId="{4457FA57-250B-44AC-8655-05D46C5A3D8A}" dt="2023-06-09T11:09:56.505" v="21545"/>
          <ac:spMkLst>
            <pc:docMk/>
            <pc:sldMk cId="2979480581" sldId="230717711"/>
            <ac:spMk id="49" creationId="{1AA0FA19-862B-469B-A868-307A317C19D1}"/>
          </ac:spMkLst>
        </pc:spChg>
        <pc:spChg chg="mod">
          <ac:chgData name="Manal El Bakkouri" userId="8b130982-2e3f-4164-b881-fd3a2e4b2453" providerId="ADAL" clId="{4457FA57-250B-44AC-8655-05D46C5A3D8A}" dt="2023-06-07T10:03:52.538" v="17630"/>
          <ac:spMkLst>
            <pc:docMk/>
            <pc:sldMk cId="2979480581" sldId="230717711"/>
            <ac:spMk id="51" creationId="{5A24CB72-32F4-4606-92EA-795AAFEE9E38}"/>
          </ac:spMkLst>
        </pc:spChg>
        <pc:spChg chg="mod">
          <ac:chgData name="Manal El Bakkouri" userId="8b130982-2e3f-4164-b881-fd3a2e4b2453" providerId="ADAL" clId="{4457FA57-250B-44AC-8655-05D46C5A3D8A}" dt="2023-06-07T10:03:52.538" v="17630"/>
          <ac:spMkLst>
            <pc:docMk/>
            <pc:sldMk cId="2979480581" sldId="230717711"/>
            <ac:spMk id="52" creationId="{FA3F18D8-8D58-488F-BB2A-BF234FF21C49}"/>
          </ac:spMkLst>
        </pc:spChg>
        <pc:spChg chg="mod">
          <ac:chgData name="Manal El Bakkouri" userId="8b130982-2e3f-4164-b881-fd3a2e4b2453" providerId="ADAL" clId="{4457FA57-250B-44AC-8655-05D46C5A3D8A}" dt="2023-06-07T10:03:52.538" v="17630"/>
          <ac:spMkLst>
            <pc:docMk/>
            <pc:sldMk cId="2979480581" sldId="230717711"/>
            <ac:spMk id="54" creationId="{04DE60FE-F957-4B02-BBB5-FC7EC9588A79}"/>
          </ac:spMkLst>
        </pc:spChg>
        <pc:spChg chg="mod">
          <ac:chgData name="Manal El Bakkouri" userId="8b130982-2e3f-4164-b881-fd3a2e4b2453" providerId="ADAL" clId="{4457FA57-250B-44AC-8655-05D46C5A3D8A}" dt="2023-06-07T10:03:52.538" v="17630"/>
          <ac:spMkLst>
            <pc:docMk/>
            <pc:sldMk cId="2979480581" sldId="230717711"/>
            <ac:spMk id="55" creationId="{5FA7EA4B-4BEF-483C-A6B6-51782167AE53}"/>
          </ac:spMkLst>
        </pc:spChg>
        <pc:spChg chg="mod">
          <ac:chgData name="Manal El Bakkouri" userId="8b130982-2e3f-4164-b881-fd3a2e4b2453" providerId="ADAL" clId="{4457FA57-250B-44AC-8655-05D46C5A3D8A}" dt="2023-06-07T10:03:52.538" v="17630"/>
          <ac:spMkLst>
            <pc:docMk/>
            <pc:sldMk cId="2979480581" sldId="230717711"/>
            <ac:spMk id="57" creationId="{82DAC3FA-92FD-4A87-9C26-9D8C40D7494B}"/>
          </ac:spMkLst>
        </pc:spChg>
        <pc:spChg chg="mod">
          <ac:chgData name="Manal El Bakkouri" userId="8b130982-2e3f-4164-b881-fd3a2e4b2453" providerId="ADAL" clId="{4457FA57-250B-44AC-8655-05D46C5A3D8A}" dt="2023-06-07T10:03:52.538" v="17630"/>
          <ac:spMkLst>
            <pc:docMk/>
            <pc:sldMk cId="2979480581" sldId="230717711"/>
            <ac:spMk id="58" creationId="{CD4B6ED2-50C9-4B94-8EE9-178334681242}"/>
          </ac:spMkLst>
        </pc:spChg>
        <pc:spChg chg="mod">
          <ac:chgData name="Manal El Bakkouri" userId="8b130982-2e3f-4164-b881-fd3a2e4b2453" providerId="ADAL" clId="{4457FA57-250B-44AC-8655-05D46C5A3D8A}" dt="2023-06-09T11:09:56.505" v="21545"/>
          <ac:spMkLst>
            <pc:docMk/>
            <pc:sldMk cId="2979480581" sldId="230717711"/>
            <ac:spMk id="61" creationId="{C2265C78-EB11-430C-BE6B-520ACEE4423C}"/>
          </ac:spMkLst>
        </pc:spChg>
        <pc:spChg chg="del">
          <ac:chgData name="Manal El Bakkouri" userId="8b130982-2e3f-4164-b881-fd3a2e4b2453" providerId="ADAL" clId="{4457FA57-250B-44AC-8655-05D46C5A3D8A}" dt="2023-06-07T10:03:52.206" v="17629" actId="478"/>
          <ac:spMkLst>
            <pc:docMk/>
            <pc:sldMk cId="2979480581" sldId="230717711"/>
            <ac:spMk id="61" creationId="{DC34440A-5105-449E-A8F6-18365D73F0D3}"/>
          </ac:spMkLst>
        </pc:spChg>
        <pc:spChg chg="del">
          <ac:chgData name="Manal El Bakkouri" userId="8b130982-2e3f-4164-b881-fd3a2e4b2453" providerId="ADAL" clId="{4457FA57-250B-44AC-8655-05D46C5A3D8A}" dt="2023-06-07T10:03:52.206" v="17629" actId="478"/>
          <ac:spMkLst>
            <pc:docMk/>
            <pc:sldMk cId="2979480581" sldId="230717711"/>
            <ac:spMk id="63" creationId="{CD634BF4-A42B-4E33-B1C2-82DE0979F488}"/>
          </ac:spMkLst>
        </pc:spChg>
        <pc:spChg chg="del">
          <ac:chgData name="Manal El Bakkouri" userId="8b130982-2e3f-4164-b881-fd3a2e4b2453" providerId="ADAL" clId="{4457FA57-250B-44AC-8655-05D46C5A3D8A}" dt="2023-06-07T10:03:52.206" v="17629" actId="478"/>
          <ac:spMkLst>
            <pc:docMk/>
            <pc:sldMk cId="2979480581" sldId="230717711"/>
            <ac:spMk id="64" creationId="{0BC6162E-87CC-4975-8AC3-B1C4E75A1FCD}"/>
          </ac:spMkLst>
        </pc:spChg>
        <pc:spChg chg="mod">
          <ac:chgData name="Manal El Bakkouri" userId="8b130982-2e3f-4164-b881-fd3a2e4b2453" providerId="ADAL" clId="{4457FA57-250B-44AC-8655-05D46C5A3D8A}" dt="2023-06-09T11:09:56.505" v="21545"/>
          <ac:spMkLst>
            <pc:docMk/>
            <pc:sldMk cId="2979480581" sldId="230717711"/>
            <ac:spMk id="64" creationId="{A1183CC0-77FC-41E1-A0EE-D52D95242326}"/>
          </ac:spMkLst>
        </pc:spChg>
        <pc:spChg chg="del">
          <ac:chgData name="Manal El Bakkouri" userId="8b130982-2e3f-4164-b881-fd3a2e4b2453" providerId="ADAL" clId="{4457FA57-250B-44AC-8655-05D46C5A3D8A}" dt="2023-06-07T10:03:52.206" v="17629" actId="478"/>
          <ac:spMkLst>
            <pc:docMk/>
            <pc:sldMk cId="2979480581" sldId="230717711"/>
            <ac:spMk id="65" creationId="{0DED4506-E850-4EDF-8E57-6CDA06ECCD31}"/>
          </ac:spMkLst>
        </pc:spChg>
        <pc:spChg chg="mod">
          <ac:chgData name="Manal El Bakkouri" userId="8b130982-2e3f-4164-b881-fd3a2e4b2453" providerId="ADAL" clId="{4457FA57-250B-44AC-8655-05D46C5A3D8A}" dt="2023-06-09T11:09:56.505" v="21545"/>
          <ac:spMkLst>
            <pc:docMk/>
            <pc:sldMk cId="2979480581" sldId="230717711"/>
            <ac:spMk id="65" creationId="{F090F33C-CF02-46C3-86BA-E80844BD8ABF}"/>
          </ac:spMkLst>
        </pc:spChg>
        <pc:spChg chg="del">
          <ac:chgData name="Manal El Bakkouri" userId="8b130982-2e3f-4164-b881-fd3a2e4b2453" providerId="ADAL" clId="{4457FA57-250B-44AC-8655-05D46C5A3D8A}" dt="2023-06-07T10:03:52.206" v="17629" actId="478"/>
          <ac:spMkLst>
            <pc:docMk/>
            <pc:sldMk cId="2979480581" sldId="230717711"/>
            <ac:spMk id="67" creationId="{C2E676D3-7044-4416-95A3-0BDD568F460D}"/>
          </ac:spMkLst>
        </pc:spChg>
        <pc:spChg chg="mod">
          <ac:chgData name="Manal El Bakkouri" userId="8b130982-2e3f-4164-b881-fd3a2e4b2453" providerId="ADAL" clId="{4457FA57-250B-44AC-8655-05D46C5A3D8A}" dt="2023-06-09T11:09:56.505" v="21545"/>
          <ac:spMkLst>
            <pc:docMk/>
            <pc:sldMk cId="2979480581" sldId="230717711"/>
            <ac:spMk id="68" creationId="{AF07A1D9-3E47-49B3-95FE-D9E8A9279963}"/>
          </ac:spMkLst>
        </pc:spChg>
        <pc:spChg chg="del">
          <ac:chgData name="Manal El Bakkouri" userId="8b130982-2e3f-4164-b881-fd3a2e4b2453" providerId="ADAL" clId="{4457FA57-250B-44AC-8655-05D46C5A3D8A}" dt="2023-06-07T10:03:52.206" v="17629" actId="478"/>
          <ac:spMkLst>
            <pc:docMk/>
            <pc:sldMk cId="2979480581" sldId="230717711"/>
            <ac:spMk id="68" creationId="{E5E343C9-AD16-4EA4-89E2-CE2CE015D6E8}"/>
          </ac:spMkLst>
        </pc:spChg>
        <pc:spChg chg="mod">
          <ac:chgData name="Manal El Bakkouri" userId="8b130982-2e3f-4164-b881-fd3a2e4b2453" providerId="ADAL" clId="{4457FA57-250B-44AC-8655-05D46C5A3D8A}" dt="2023-06-09T11:09:56.505" v="21545"/>
          <ac:spMkLst>
            <pc:docMk/>
            <pc:sldMk cId="2979480581" sldId="230717711"/>
            <ac:spMk id="69" creationId="{3FB35CF1-7E9A-4880-B9F4-4F860A78318B}"/>
          </ac:spMkLst>
        </pc:spChg>
        <pc:spChg chg="del">
          <ac:chgData name="Manal El Bakkouri" userId="8b130982-2e3f-4164-b881-fd3a2e4b2453" providerId="ADAL" clId="{4457FA57-250B-44AC-8655-05D46C5A3D8A}" dt="2023-06-07T10:03:52.206" v="17629" actId="478"/>
          <ac:spMkLst>
            <pc:docMk/>
            <pc:sldMk cId="2979480581" sldId="230717711"/>
            <ac:spMk id="69" creationId="{EBD33ADD-FAAA-4E62-973F-7498E56F2256}"/>
          </ac:spMkLst>
        </pc:spChg>
        <pc:spChg chg="del">
          <ac:chgData name="Manal El Bakkouri" userId="8b130982-2e3f-4164-b881-fd3a2e4b2453" providerId="ADAL" clId="{4457FA57-250B-44AC-8655-05D46C5A3D8A}" dt="2023-06-07T10:03:52.206" v="17629" actId="478"/>
          <ac:spMkLst>
            <pc:docMk/>
            <pc:sldMk cId="2979480581" sldId="230717711"/>
            <ac:spMk id="70" creationId="{5D159352-80CA-4E9C-88AB-B5020F0649E1}"/>
          </ac:spMkLst>
        </pc:spChg>
        <pc:spChg chg="del">
          <ac:chgData name="Manal El Bakkouri" userId="8b130982-2e3f-4164-b881-fd3a2e4b2453" providerId="ADAL" clId="{4457FA57-250B-44AC-8655-05D46C5A3D8A}" dt="2023-06-07T10:03:52.206" v="17629" actId="478"/>
          <ac:spMkLst>
            <pc:docMk/>
            <pc:sldMk cId="2979480581" sldId="230717711"/>
            <ac:spMk id="71" creationId="{3776B1AD-70C1-41F9-856E-401FA9523AD6}"/>
          </ac:spMkLst>
        </pc:spChg>
        <pc:spChg chg="mod">
          <ac:chgData name="Manal El Bakkouri" userId="8b130982-2e3f-4164-b881-fd3a2e4b2453" providerId="ADAL" clId="{4457FA57-250B-44AC-8655-05D46C5A3D8A}" dt="2023-06-09T11:09:56.505" v="21545"/>
          <ac:spMkLst>
            <pc:docMk/>
            <pc:sldMk cId="2979480581" sldId="230717711"/>
            <ac:spMk id="71" creationId="{64A4F20A-C281-4275-8446-98FB48DD1993}"/>
          </ac:spMkLst>
        </pc:spChg>
        <pc:spChg chg="mod">
          <ac:chgData name="Manal El Bakkouri" userId="8b130982-2e3f-4164-b881-fd3a2e4b2453" providerId="ADAL" clId="{4457FA57-250B-44AC-8655-05D46C5A3D8A}" dt="2023-06-09T11:09:56.505" v="21545"/>
          <ac:spMkLst>
            <pc:docMk/>
            <pc:sldMk cId="2979480581" sldId="230717711"/>
            <ac:spMk id="72" creationId="{9ED74FD4-E3F7-423A-AD21-DF35B9F4FE95}"/>
          </ac:spMkLst>
        </pc:spChg>
        <pc:spChg chg="del">
          <ac:chgData name="Manal El Bakkouri" userId="8b130982-2e3f-4164-b881-fd3a2e4b2453" providerId="ADAL" clId="{4457FA57-250B-44AC-8655-05D46C5A3D8A}" dt="2023-06-07T10:03:52.206" v="17629" actId="478"/>
          <ac:spMkLst>
            <pc:docMk/>
            <pc:sldMk cId="2979480581" sldId="230717711"/>
            <ac:spMk id="72" creationId="{E9C39060-E719-4A69-856C-B9621AB4CBB0}"/>
          </ac:spMkLst>
        </pc:spChg>
        <pc:spChg chg="mod">
          <ac:chgData name="Manal El Bakkouri" userId="8b130982-2e3f-4164-b881-fd3a2e4b2453" providerId="ADAL" clId="{4457FA57-250B-44AC-8655-05D46C5A3D8A}" dt="2023-06-07T10:03:52.538" v="17630"/>
          <ac:spMkLst>
            <pc:docMk/>
            <pc:sldMk cId="2979480581" sldId="230717711"/>
            <ac:spMk id="73" creationId="{2E795AD6-1300-4C81-813D-2029731A46CB}"/>
          </ac:spMkLst>
        </pc:spChg>
        <pc:spChg chg="mod">
          <ac:chgData name="Manal El Bakkouri" userId="8b130982-2e3f-4164-b881-fd3a2e4b2453" providerId="ADAL" clId="{4457FA57-250B-44AC-8655-05D46C5A3D8A}" dt="2023-06-07T10:03:52.538" v="17630"/>
          <ac:spMkLst>
            <pc:docMk/>
            <pc:sldMk cId="2979480581" sldId="230717711"/>
            <ac:spMk id="74" creationId="{46DCAE79-CA48-4107-A6E4-8856832D49E6}"/>
          </ac:spMkLst>
        </pc:spChg>
        <pc:spChg chg="mod">
          <ac:chgData name="Manal El Bakkouri" userId="8b130982-2e3f-4164-b881-fd3a2e4b2453" providerId="ADAL" clId="{4457FA57-250B-44AC-8655-05D46C5A3D8A}" dt="2023-06-07T10:03:52.538" v="17630"/>
          <ac:spMkLst>
            <pc:docMk/>
            <pc:sldMk cId="2979480581" sldId="230717711"/>
            <ac:spMk id="76" creationId="{D3822382-0354-44E6-8363-B9C3CE6D7BC9}"/>
          </ac:spMkLst>
        </pc:spChg>
        <pc:spChg chg="mod">
          <ac:chgData name="Manal El Bakkouri" userId="8b130982-2e3f-4164-b881-fd3a2e4b2453" providerId="ADAL" clId="{4457FA57-250B-44AC-8655-05D46C5A3D8A}" dt="2023-06-07T10:03:52.538" v="17630"/>
          <ac:spMkLst>
            <pc:docMk/>
            <pc:sldMk cId="2979480581" sldId="230717711"/>
            <ac:spMk id="77" creationId="{63F11979-D6ED-428E-98D1-962BE4944D61}"/>
          </ac:spMkLst>
        </pc:spChg>
        <pc:spChg chg="add mod">
          <ac:chgData name="Manal El Bakkouri" userId="8b130982-2e3f-4164-b881-fd3a2e4b2453" providerId="ADAL" clId="{4457FA57-250B-44AC-8655-05D46C5A3D8A}" dt="2023-06-09T11:28:05.334" v="21738"/>
          <ac:spMkLst>
            <pc:docMk/>
            <pc:sldMk cId="2979480581" sldId="230717711"/>
            <ac:spMk id="78" creationId="{DADB0A59-E9DF-4F01-B6F1-320099DC518F}"/>
          </ac:spMkLst>
        </pc:spChg>
        <pc:spChg chg="add mod">
          <ac:chgData name="Manal El Bakkouri" userId="8b130982-2e3f-4164-b881-fd3a2e4b2453" providerId="ADAL" clId="{4457FA57-250B-44AC-8655-05D46C5A3D8A}" dt="2023-06-09T11:28:05.334" v="21738"/>
          <ac:spMkLst>
            <pc:docMk/>
            <pc:sldMk cId="2979480581" sldId="230717711"/>
            <ac:spMk id="79" creationId="{F13475A0-ADC1-483A-BAC4-6BA11A76EBDB}"/>
          </ac:spMkLst>
        </pc:spChg>
        <pc:spChg chg="add mod">
          <ac:chgData name="Manal El Bakkouri" userId="8b130982-2e3f-4164-b881-fd3a2e4b2453" providerId="ADAL" clId="{4457FA57-250B-44AC-8655-05D46C5A3D8A}" dt="2023-06-09T11:28:05.334" v="21738"/>
          <ac:spMkLst>
            <pc:docMk/>
            <pc:sldMk cId="2979480581" sldId="230717711"/>
            <ac:spMk id="80" creationId="{59F1D7D1-1DB0-4EC1-946F-A2BFCAC7A57C}"/>
          </ac:spMkLst>
        </pc:spChg>
        <pc:spChg chg="add mod">
          <ac:chgData name="Manal El Bakkouri" userId="8b130982-2e3f-4164-b881-fd3a2e4b2453" providerId="ADAL" clId="{4457FA57-250B-44AC-8655-05D46C5A3D8A}" dt="2023-06-09T11:28:05.334" v="21738"/>
          <ac:spMkLst>
            <pc:docMk/>
            <pc:sldMk cId="2979480581" sldId="230717711"/>
            <ac:spMk id="81" creationId="{22543970-E163-411B-A4F6-E0D75F2F672A}"/>
          </ac:spMkLst>
        </pc:spChg>
        <pc:grpChg chg="add mod">
          <ac:chgData name="Manal El Bakkouri" userId="8b130982-2e3f-4164-b881-fd3a2e4b2453" providerId="ADAL" clId="{4457FA57-250B-44AC-8655-05D46C5A3D8A}" dt="2023-06-09T11:09:56.505" v="21545"/>
          <ac:grpSpMkLst>
            <pc:docMk/>
            <pc:sldMk cId="2979480581" sldId="230717711"/>
            <ac:grpSpMk id="43" creationId="{9BCFC71C-9E89-4CCA-9FBF-32346518526A}"/>
          </ac:grpSpMkLst>
        </pc:grpChg>
        <pc:grpChg chg="add mod">
          <ac:chgData name="Manal El Bakkouri" userId="8b130982-2e3f-4164-b881-fd3a2e4b2453" providerId="ADAL" clId="{4457FA57-250B-44AC-8655-05D46C5A3D8A}" dt="2023-06-09T11:09:56.505" v="21545"/>
          <ac:grpSpMkLst>
            <pc:docMk/>
            <pc:sldMk cId="2979480581" sldId="230717711"/>
            <ac:grpSpMk id="48" creationId="{964E4B98-764D-4152-ADC2-4410BE798A0A}"/>
          </ac:grpSpMkLst>
        </pc:grpChg>
        <pc:grpChg chg="add del mod">
          <ac:chgData name="Manal El Bakkouri" userId="8b130982-2e3f-4164-b881-fd3a2e4b2453" providerId="ADAL" clId="{4457FA57-250B-44AC-8655-05D46C5A3D8A}" dt="2023-06-09T11:09:56.051" v="21544" actId="478"/>
          <ac:grpSpMkLst>
            <pc:docMk/>
            <pc:sldMk cId="2979480581" sldId="230717711"/>
            <ac:grpSpMk id="50" creationId="{28FED858-A30B-41A9-AF75-B052E4BCDCED}"/>
          </ac:grpSpMkLst>
        </pc:grpChg>
        <pc:grpChg chg="add del mod">
          <ac:chgData name="Manal El Bakkouri" userId="8b130982-2e3f-4164-b881-fd3a2e4b2453" providerId="ADAL" clId="{4457FA57-250B-44AC-8655-05D46C5A3D8A}" dt="2023-06-09T11:09:56.051" v="21544" actId="478"/>
          <ac:grpSpMkLst>
            <pc:docMk/>
            <pc:sldMk cId="2979480581" sldId="230717711"/>
            <ac:grpSpMk id="53" creationId="{B6603315-BC0A-4E72-8260-72114990F869}"/>
          </ac:grpSpMkLst>
        </pc:grpChg>
        <pc:grpChg chg="add del mod">
          <ac:chgData name="Manal El Bakkouri" userId="8b130982-2e3f-4164-b881-fd3a2e4b2453" providerId="ADAL" clId="{4457FA57-250B-44AC-8655-05D46C5A3D8A}" dt="2023-06-09T11:09:56.051" v="21544" actId="478"/>
          <ac:grpSpMkLst>
            <pc:docMk/>
            <pc:sldMk cId="2979480581" sldId="230717711"/>
            <ac:grpSpMk id="56" creationId="{D2EF7656-7488-4084-9A41-6FBD75378836}"/>
          </ac:grpSpMkLst>
        </pc:grpChg>
        <pc:grpChg chg="add mod">
          <ac:chgData name="Manal El Bakkouri" userId="8b130982-2e3f-4164-b881-fd3a2e4b2453" providerId="ADAL" clId="{4457FA57-250B-44AC-8655-05D46C5A3D8A}" dt="2023-06-09T11:09:56.505" v="21545"/>
          <ac:grpSpMkLst>
            <pc:docMk/>
            <pc:sldMk cId="2979480581" sldId="230717711"/>
            <ac:grpSpMk id="63" creationId="{882D1CAB-F3DA-4BA4-9C8D-6CEDDFCFA778}"/>
          </ac:grpSpMkLst>
        </pc:grpChg>
        <pc:grpChg chg="add del mod">
          <ac:chgData name="Manal El Bakkouri" userId="8b130982-2e3f-4164-b881-fd3a2e4b2453" providerId="ADAL" clId="{4457FA57-250B-44AC-8655-05D46C5A3D8A}" dt="2023-06-09T11:09:56.051" v="21544" actId="478"/>
          <ac:grpSpMkLst>
            <pc:docMk/>
            <pc:sldMk cId="2979480581" sldId="230717711"/>
            <ac:grpSpMk id="66" creationId="{09B30AE7-AF27-458C-AC42-88EF80FBD87B}"/>
          </ac:grpSpMkLst>
        </pc:grpChg>
        <pc:grpChg chg="add mod">
          <ac:chgData name="Manal El Bakkouri" userId="8b130982-2e3f-4164-b881-fd3a2e4b2453" providerId="ADAL" clId="{4457FA57-250B-44AC-8655-05D46C5A3D8A}" dt="2023-06-09T11:09:56.505" v="21545"/>
          <ac:grpSpMkLst>
            <pc:docMk/>
            <pc:sldMk cId="2979480581" sldId="230717711"/>
            <ac:grpSpMk id="67" creationId="{4C18F107-C3BF-4FE1-BA9B-93BC988FE854}"/>
          </ac:grpSpMkLst>
        </pc:grpChg>
        <pc:grpChg chg="add mod">
          <ac:chgData name="Manal El Bakkouri" userId="8b130982-2e3f-4164-b881-fd3a2e4b2453" providerId="ADAL" clId="{4457FA57-250B-44AC-8655-05D46C5A3D8A}" dt="2023-06-09T11:09:56.505" v="21545"/>
          <ac:grpSpMkLst>
            <pc:docMk/>
            <pc:sldMk cId="2979480581" sldId="230717711"/>
            <ac:grpSpMk id="70" creationId="{693CFACB-2110-4D43-907C-907A718CC4CA}"/>
          </ac:grpSpMkLst>
        </pc:grpChg>
        <pc:grpChg chg="add del mod">
          <ac:chgData name="Manal El Bakkouri" userId="8b130982-2e3f-4164-b881-fd3a2e4b2453" providerId="ADAL" clId="{4457FA57-250B-44AC-8655-05D46C5A3D8A}" dt="2023-06-09T11:09:56.051" v="21544" actId="478"/>
          <ac:grpSpMkLst>
            <pc:docMk/>
            <pc:sldMk cId="2979480581" sldId="230717711"/>
            <ac:grpSpMk id="75" creationId="{DFF4F9C7-210B-44BE-BCD4-B274EC0DE6F0}"/>
          </ac:grpSpMkLst>
        </pc:grpChg>
        <pc:picChg chg="mod">
          <ac:chgData name="Manal El Bakkouri" userId="8b130982-2e3f-4164-b881-fd3a2e4b2453" providerId="ADAL" clId="{4457FA57-250B-44AC-8655-05D46C5A3D8A}" dt="2023-06-06T15:43:45.186" v="15687" actId="1076"/>
          <ac:picMkLst>
            <pc:docMk/>
            <pc:sldMk cId="2979480581" sldId="230717711"/>
            <ac:picMk id="7" creationId="{9B7DBCE6-D483-408E-91F7-6162E26E31DF}"/>
          </ac:picMkLst>
        </pc:picChg>
        <pc:picChg chg="add mod">
          <ac:chgData name="Manal El Bakkouri" userId="8b130982-2e3f-4164-b881-fd3a2e4b2453" providerId="ADAL" clId="{4457FA57-250B-44AC-8655-05D46C5A3D8A}" dt="2023-06-06T15:45:47.656" v="15700" actId="554"/>
          <ac:picMkLst>
            <pc:docMk/>
            <pc:sldMk cId="2979480581" sldId="230717711"/>
            <ac:picMk id="10" creationId="{3486E0DB-6375-4FEF-A82E-66A23F1751B7}"/>
          </ac:picMkLst>
        </pc:picChg>
        <pc:picChg chg="add mod">
          <ac:chgData name="Manal El Bakkouri" userId="8b130982-2e3f-4164-b881-fd3a2e4b2453" providerId="ADAL" clId="{4457FA57-250B-44AC-8655-05D46C5A3D8A}" dt="2023-06-06T15:45:47.656" v="15700" actId="554"/>
          <ac:picMkLst>
            <pc:docMk/>
            <pc:sldMk cId="2979480581" sldId="230717711"/>
            <ac:picMk id="14" creationId="{4B4F6BCE-55FB-4BD9-BA6C-AACC8548CC1C}"/>
          </ac:picMkLst>
        </pc:picChg>
        <pc:picChg chg="add mod">
          <ac:chgData name="Manal El Bakkouri" userId="8b130982-2e3f-4164-b881-fd3a2e4b2453" providerId="ADAL" clId="{4457FA57-250B-44AC-8655-05D46C5A3D8A}" dt="2023-06-06T15:45:47.656" v="15700" actId="554"/>
          <ac:picMkLst>
            <pc:docMk/>
            <pc:sldMk cId="2979480581" sldId="230717711"/>
            <ac:picMk id="16" creationId="{62663F68-23E8-4C25-8385-000546D38A80}"/>
          </ac:picMkLst>
        </pc:picChg>
        <pc:picChg chg="add mod">
          <ac:chgData name="Manal El Bakkouri" userId="8b130982-2e3f-4164-b881-fd3a2e4b2453" providerId="ADAL" clId="{4457FA57-250B-44AC-8655-05D46C5A3D8A}" dt="2023-06-06T15:45:47.656" v="15700" actId="554"/>
          <ac:picMkLst>
            <pc:docMk/>
            <pc:sldMk cId="2979480581" sldId="230717711"/>
            <ac:picMk id="19" creationId="{50CB099B-52C5-4237-AFF3-00F972EE38E9}"/>
          </ac:picMkLst>
        </pc:picChg>
        <pc:picChg chg="add mod">
          <ac:chgData name="Manal El Bakkouri" userId="8b130982-2e3f-4164-b881-fd3a2e4b2453" providerId="ADAL" clId="{4457FA57-250B-44AC-8655-05D46C5A3D8A}" dt="2023-06-06T15:45:47.656" v="15700" actId="554"/>
          <ac:picMkLst>
            <pc:docMk/>
            <pc:sldMk cId="2979480581" sldId="230717711"/>
            <ac:picMk id="21" creationId="{4883DD7E-020D-4BC6-B036-B783CD8EF84F}"/>
          </ac:picMkLst>
        </pc:picChg>
        <pc:picChg chg="add mod">
          <ac:chgData name="Manal El Bakkouri" userId="8b130982-2e3f-4164-b881-fd3a2e4b2453" providerId="ADAL" clId="{4457FA57-250B-44AC-8655-05D46C5A3D8A}" dt="2023-06-06T15:45:47.656" v="15700" actId="554"/>
          <ac:picMkLst>
            <pc:docMk/>
            <pc:sldMk cId="2979480581" sldId="230717711"/>
            <ac:picMk id="23" creationId="{11319ABF-FEF4-41D8-9834-1F7098298D2D}"/>
          </ac:picMkLst>
        </pc:picChg>
        <pc:picChg chg="add mod">
          <ac:chgData name="Manal El Bakkouri" userId="8b130982-2e3f-4164-b881-fd3a2e4b2453" providerId="ADAL" clId="{4457FA57-250B-44AC-8655-05D46C5A3D8A}" dt="2023-06-06T15:45:47.656" v="15700" actId="554"/>
          <ac:picMkLst>
            <pc:docMk/>
            <pc:sldMk cId="2979480581" sldId="230717711"/>
            <ac:picMk id="25" creationId="{1F369781-6E9E-48B9-98E6-32695EF6B1F1}"/>
          </ac:picMkLst>
        </pc:picChg>
        <pc:picChg chg="add mod">
          <ac:chgData name="Manal El Bakkouri" userId="8b130982-2e3f-4164-b881-fd3a2e4b2453" providerId="ADAL" clId="{4457FA57-250B-44AC-8655-05D46C5A3D8A}" dt="2023-06-06T15:43:25.701" v="15677" actId="571"/>
          <ac:picMkLst>
            <pc:docMk/>
            <pc:sldMk cId="2979480581" sldId="230717711"/>
            <ac:picMk id="30" creationId="{991184E0-FE28-48F2-BB75-E2FE6CF3A18A}"/>
          </ac:picMkLst>
        </pc:picChg>
        <pc:inkChg chg="add del">
          <ac:chgData name="Manal El Bakkouri" userId="8b130982-2e3f-4164-b881-fd3a2e4b2453" providerId="ADAL" clId="{4457FA57-250B-44AC-8655-05D46C5A3D8A}" dt="2023-06-06T15:41:53.723" v="15660" actId="9405"/>
          <ac:inkMkLst>
            <pc:docMk/>
            <pc:sldMk cId="2979480581" sldId="230717711"/>
            <ac:inkMk id="2" creationId="{E90A518C-97D4-4D84-B90C-6C66B63F6DAE}"/>
          </ac:inkMkLst>
        </pc:inkChg>
        <pc:inkChg chg="add del">
          <ac:chgData name="Manal El Bakkouri" userId="8b130982-2e3f-4164-b881-fd3a2e4b2453" providerId="ADAL" clId="{4457FA57-250B-44AC-8655-05D46C5A3D8A}" dt="2023-06-06T15:42:35.173" v="15662" actId="9405"/>
          <ac:inkMkLst>
            <pc:docMk/>
            <pc:sldMk cId="2979480581" sldId="230717711"/>
            <ac:inkMk id="4" creationId="{754EDF97-17CD-4319-BA2A-822F99CA0CBB}"/>
          </ac:inkMkLst>
        </pc:inkChg>
        <pc:inkChg chg="add del">
          <ac:chgData name="Manal El Bakkouri" userId="8b130982-2e3f-4164-b881-fd3a2e4b2453" providerId="ADAL" clId="{4457FA57-250B-44AC-8655-05D46C5A3D8A}" dt="2023-06-06T15:42:39.535" v="15664" actId="9405"/>
          <ac:inkMkLst>
            <pc:docMk/>
            <pc:sldMk cId="2979480581" sldId="230717711"/>
            <ac:inkMk id="5" creationId="{BCA0744C-60E3-48D9-B769-7095104AD6DF}"/>
          </ac:inkMkLst>
        </pc:inkChg>
      </pc:sldChg>
      <pc:sldChg chg="addSp delSp modSp add del mod modTransition modNotesTx">
        <pc:chgData name="Manal El Bakkouri" userId="8b130982-2e3f-4164-b881-fd3a2e4b2453" providerId="ADAL" clId="{4457FA57-250B-44AC-8655-05D46C5A3D8A}" dt="2023-06-09T11:25:04.008" v="21686"/>
        <pc:sldMkLst>
          <pc:docMk/>
          <pc:sldMk cId="800710135" sldId="230717712"/>
        </pc:sldMkLst>
        <pc:spChg chg="del">
          <ac:chgData name="Manal El Bakkouri" userId="8b130982-2e3f-4164-b881-fd3a2e4b2453" providerId="ADAL" clId="{4457FA57-250B-44AC-8655-05D46C5A3D8A}" dt="2023-06-09T11:25:03.608" v="21685" actId="478"/>
          <ac:spMkLst>
            <pc:docMk/>
            <pc:sldMk cId="800710135" sldId="230717712"/>
            <ac:spMk id="66" creationId="{40616B47-65E5-44AE-8CA8-B8E9BECF0A36}"/>
          </ac:spMkLst>
        </pc:spChg>
        <pc:spChg chg="del">
          <ac:chgData name="Manal El Bakkouri" userId="8b130982-2e3f-4164-b881-fd3a2e4b2453" providerId="ADAL" clId="{4457FA57-250B-44AC-8655-05D46C5A3D8A}" dt="2023-06-09T11:25:03.608" v="21685" actId="478"/>
          <ac:spMkLst>
            <pc:docMk/>
            <pc:sldMk cId="800710135" sldId="230717712"/>
            <ac:spMk id="67" creationId="{DB19165C-A0AC-4C9C-BF51-6F602AA9A843}"/>
          </ac:spMkLst>
        </pc:spChg>
        <pc:spChg chg="add mod">
          <ac:chgData name="Manal El Bakkouri" userId="8b130982-2e3f-4164-b881-fd3a2e4b2453" providerId="ADAL" clId="{4457FA57-250B-44AC-8655-05D46C5A3D8A}" dt="2023-06-09T11:25:04.008" v="21686"/>
          <ac:spMkLst>
            <pc:docMk/>
            <pc:sldMk cId="800710135" sldId="230717712"/>
            <ac:spMk id="68" creationId="{A976559C-24C2-45DD-BBCD-7423846E4419}"/>
          </ac:spMkLst>
        </pc:spChg>
        <pc:spChg chg="add mod">
          <ac:chgData name="Manal El Bakkouri" userId="8b130982-2e3f-4164-b881-fd3a2e4b2453" providerId="ADAL" clId="{4457FA57-250B-44AC-8655-05D46C5A3D8A}" dt="2023-06-09T11:25:04.008" v="21686"/>
          <ac:spMkLst>
            <pc:docMk/>
            <pc:sldMk cId="800710135" sldId="230717712"/>
            <ac:spMk id="69" creationId="{6B6A274D-A33C-4E8C-A0ED-F0B6C80449EA}"/>
          </ac:spMkLst>
        </pc:spChg>
        <pc:spChg chg="add mod">
          <ac:chgData name="Manal El Bakkouri" userId="8b130982-2e3f-4164-b881-fd3a2e4b2453" providerId="ADAL" clId="{4457FA57-250B-44AC-8655-05D46C5A3D8A}" dt="2023-06-09T11:25:04.008" v="21686"/>
          <ac:spMkLst>
            <pc:docMk/>
            <pc:sldMk cId="800710135" sldId="230717712"/>
            <ac:spMk id="70" creationId="{73485155-9AE0-4138-A179-8100FC46D656}"/>
          </ac:spMkLst>
        </pc:spChg>
        <pc:spChg chg="add mod">
          <ac:chgData name="Manal El Bakkouri" userId="8b130982-2e3f-4164-b881-fd3a2e4b2453" providerId="ADAL" clId="{4457FA57-250B-44AC-8655-05D46C5A3D8A}" dt="2023-06-09T11:25:04.008" v="21686"/>
          <ac:spMkLst>
            <pc:docMk/>
            <pc:sldMk cId="800710135" sldId="230717712"/>
            <ac:spMk id="71" creationId="{2DE5DF13-B5A2-45C9-A49F-09C9CD327BCA}"/>
          </ac:spMkLst>
        </pc:spChg>
        <pc:spChg chg="del">
          <ac:chgData name="Manal El Bakkouri" userId="8b130982-2e3f-4164-b881-fd3a2e4b2453" providerId="ADAL" clId="{4457FA57-250B-44AC-8655-05D46C5A3D8A}" dt="2023-06-09T11:25:03.608" v="21685" actId="478"/>
          <ac:spMkLst>
            <pc:docMk/>
            <pc:sldMk cId="800710135" sldId="230717712"/>
            <ac:spMk id="77" creationId="{AB972F49-F3D8-4170-A6F5-EC924AFC9998}"/>
          </ac:spMkLst>
        </pc:spChg>
        <pc:spChg chg="mod topLvl">
          <ac:chgData name="Manal El Bakkouri" userId="8b130982-2e3f-4164-b881-fd3a2e4b2453" providerId="ADAL" clId="{4457FA57-250B-44AC-8655-05D46C5A3D8A}" dt="2023-06-07T09:34:33.725" v="17463" actId="165"/>
          <ac:spMkLst>
            <pc:docMk/>
            <pc:sldMk cId="800710135" sldId="230717712"/>
            <ac:spMk id="119" creationId="{8BB3E113-DBDC-4943-BC20-08A1D8647163}"/>
          </ac:spMkLst>
        </pc:spChg>
        <pc:spChg chg="mod topLvl">
          <ac:chgData name="Manal El Bakkouri" userId="8b130982-2e3f-4164-b881-fd3a2e4b2453" providerId="ADAL" clId="{4457FA57-250B-44AC-8655-05D46C5A3D8A}" dt="2023-06-07T09:34:41.521" v="17464" actId="14100"/>
          <ac:spMkLst>
            <pc:docMk/>
            <pc:sldMk cId="800710135" sldId="230717712"/>
            <ac:spMk id="120" creationId="{DBA511E5-8029-4BAF-B020-F9BACBA7C36A}"/>
          </ac:spMkLst>
        </pc:spChg>
        <pc:spChg chg="mod topLvl">
          <ac:chgData name="Manal El Bakkouri" userId="8b130982-2e3f-4164-b881-fd3a2e4b2453" providerId="ADAL" clId="{4457FA57-250B-44AC-8655-05D46C5A3D8A}" dt="2023-06-07T09:34:33.725" v="17463" actId="165"/>
          <ac:spMkLst>
            <pc:docMk/>
            <pc:sldMk cId="800710135" sldId="230717712"/>
            <ac:spMk id="166" creationId="{D27B26C8-C13D-464F-B11A-DE828B22FFC3}"/>
          </ac:spMkLst>
        </pc:spChg>
        <pc:spChg chg="mod topLvl">
          <ac:chgData name="Manal El Bakkouri" userId="8b130982-2e3f-4164-b881-fd3a2e4b2453" providerId="ADAL" clId="{4457FA57-250B-44AC-8655-05D46C5A3D8A}" dt="2023-06-07T09:34:45.924" v="17465" actId="113"/>
          <ac:spMkLst>
            <pc:docMk/>
            <pc:sldMk cId="800710135" sldId="230717712"/>
            <ac:spMk id="167" creationId="{3DDDC167-0805-4D3B-AE2C-251C02306ACE}"/>
          </ac:spMkLst>
        </pc:spChg>
        <pc:grpChg chg="del mod">
          <ac:chgData name="Manal El Bakkouri" userId="8b130982-2e3f-4164-b881-fd3a2e4b2453" providerId="ADAL" clId="{4457FA57-250B-44AC-8655-05D46C5A3D8A}" dt="2023-06-07T09:34:33.725" v="17463" actId="165"/>
          <ac:grpSpMkLst>
            <pc:docMk/>
            <pc:sldMk cId="800710135" sldId="230717712"/>
            <ac:grpSpMk id="5" creationId="{B99FB03A-A3A4-48C5-9FA8-4AD4DBF1946D}"/>
          </ac:grpSpMkLst>
        </pc:grpChg>
      </pc:sldChg>
      <pc:sldChg chg="addSp delSp modSp add del mod modTransition modNotesTx">
        <pc:chgData name="Manal El Bakkouri" userId="8b130982-2e3f-4164-b881-fd3a2e4b2453" providerId="ADAL" clId="{4457FA57-250B-44AC-8655-05D46C5A3D8A}" dt="2023-06-09T11:25:10.622" v="21688"/>
        <pc:sldMkLst>
          <pc:docMk/>
          <pc:sldMk cId="498807704" sldId="230717713"/>
        </pc:sldMkLst>
        <pc:spChg chg="del">
          <ac:chgData name="Manal El Bakkouri" userId="8b130982-2e3f-4164-b881-fd3a2e4b2453" providerId="ADAL" clId="{4457FA57-250B-44AC-8655-05D46C5A3D8A}" dt="2023-06-09T11:25:09.420" v="21687" actId="478"/>
          <ac:spMkLst>
            <pc:docMk/>
            <pc:sldMk cId="498807704" sldId="230717713"/>
            <ac:spMk id="66" creationId="{40616B47-65E5-44AE-8CA8-B8E9BECF0A36}"/>
          </ac:spMkLst>
        </pc:spChg>
        <pc:spChg chg="del">
          <ac:chgData name="Manal El Bakkouri" userId="8b130982-2e3f-4164-b881-fd3a2e4b2453" providerId="ADAL" clId="{4457FA57-250B-44AC-8655-05D46C5A3D8A}" dt="2023-06-09T11:25:09.420" v="21687" actId="478"/>
          <ac:spMkLst>
            <pc:docMk/>
            <pc:sldMk cId="498807704" sldId="230717713"/>
            <ac:spMk id="67" creationId="{DB19165C-A0AC-4C9C-BF51-6F602AA9A843}"/>
          </ac:spMkLst>
        </pc:spChg>
        <pc:spChg chg="add mod">
          <ac:chgData name="Manal El Bakkouri" userId="8b130982-2e3f-4164-b881-fd3a2e4b2453" providerId="ADAL" clId="{4457FA57-250B-44AC-8655-05D46C5A3D8A}" dt="2023-06-09T11:25:10.622" v="21688"/>
          <ac:spMkLst>
            <pc:docMk/>
            <pc:sldMk cId="498807704" sldId="230717713"/>
            <ac:spMk id="68" creationId="{1EE3579F-472D-4D7E-9D5A-53047F0F8420}"/>
          </ac:spMkLst>
        </pc:spChg>
        <pc:spChg chg="add mod">
          <ac:chgData name="Manal El Bakkouri" userId="8b130982-2e3f-4164-b881-fd3a2e4b2453" providerId="ADAL" clId="{4457FA57-250B-44AC-8655-05D46C5A3D8A}" dt="2023-06-09T11:25:10.622" v="21688"/>
          <ac:spMkLst>
            <pc:docMk/>
            <pc:sldMk cId="498807704" sldId="230717713"/>
            <ac:spMk id="69" creationId="{CB13CED8-662C-41B5-8812-451BEB68EB06}"/>
          </ac:spMkLst>
        </pc:spChg>
        <pc:spChg chg="add mod">
          <ac:chgData name="Manal El Bakkouri" userId="8b130982-2e3f-4164-b881-fd3a2e4b2453" providerId="ADAL" clId="{4457FA57-250B-44AC-8655-05D46C5A3D8A}" dt="2023-06-09T11:25:10.622" v="21688"/>
          <ac:spMkLst>
            <pc:docMk/>
            <pc:sldMk cId="498807704" sldId="230717713"/>
            <ac:spMk id="70" creationId="{927A5DC3-F902-447C-ABDF-C60C5CF0E6B8}"/>
          </ac:spMkLst>
        </pc:spChg>
        <pc:spChg chg="add mod">
          <ac:chgData name="Manal El Bakkouri" userId="8b130982-2e3f-4164-b881-fd3a2e4b2453" providerId="ADAL" clId="{4457FA57-250B-44AC-8655-05D46C5A3D8A}" dt="2023-06-09T11:25:10.622" v="21688"/>
          <ac:spMkLst>
            <pc:docMk/>
            <pc:sldMk cId="498807704" sldId="230717713"/>
            <ac:spMk id="71" creationId="{DA4481E8-ECDD-40BC-BC6A-B249E8243D9A}"/>
          </ac:spMkLst>
        </pc:spChg>
        <pc:spChg chg="del">
          <ac:chgData name="Manal El Bakkouri" userId="8b130982-2e3f-4164-b881-fd3a2e4b2453" providerId="ADAL" clId="{4457FA57-250B-44AC-8655-05D46C5A3D8A}" dt="2023-06-09T11:25:09.420" v="21687" actId="478"/>
          <ac:spMkLst>
            <pc:docMk/>
            <pc:sldMk cId="498807704" sldId="230717713"/>
            <ac:spMk id="77" creationId="{AB972F49-F3D8-4170-A6F5-EC924AFC9998}"/>
          </ac:spMkLst>
        </pc:spChg>
        <pc:spChg chg="mod topLvl">
          <ac:chgData name="Manal El Bakkouri" userId="8b130982-2e3f-4164-b881-fd3a2e4b2453" providerId="ADAL" clId="{4457FA57-250B-44AC-8655-05D46C5A3D8A}" dt="2023-06-07T09:37:49.503" v="17479" actId="14100"/>
          <ac:spMkLst>
            <pc:docMk/>
            <pc:sldMk cId="498807704" sldId="230717713"/>
            <ac:spMk id="121" creationId="{EECC24BB-F3E3-4694-B71D-CFCCEB9DDADC}"/>
          </ac:spMkLst>
        </pc:spChg>
        <pc:spChg chg="mod topLvl">
          <ac:chgData name="Manal El Bakkouri" userId="8b130982-2e3f-4164-b881-fd3a2e4b2453" providerId="ADAL" clId="{4457FA57-250B-44AC-8655-05D46C5A3D8A}" dt="2023-06-07T09:37:49.503" v="17479" actId="14100"/>
          <ac:spMkLst>
            <pc:docMk/>
            <pc:sldMk cId="498807704" sldId="230717713"/>
            <ac:spMk id="122" creationId="{4799DAD5-7EDB-4FB6-9D0D-6E4A79685091}"/>
          </ac:spMkLst>
        </pc:spChg>
        <pc:spChg chg="mod topLvl">
          <ac:chgData name="Manal El Bakkouri" userId="8b130982-2e3f-4164-b881-fd3a2e4b2453" providerId="ADAL" clId="{4457FA57-250B-44AC-8655-05D46C5A3D8A}" dt="2023-06-07T09:37:49.503" v="17479" actId="14100"/>
          <ac:spMkLst>
            <pc:docMk/>
            <pc:sldMk cId="498807704" sldId="230717713"/>
            <ac:spMk id="170" creationId="{19781465-D084-42C0-8F11-EA8A6B40B50B}"/>
          </ac:spMkLst>
        </pc:spChg>
        <pc:spChg chg="mod topLvl">
          <ac:chgData name="Manal El Bakkouri" userId="8b130982-2e3f-4164-b881-fd3a2e4b2453" providerId="ADAL" clId="{4457FA57-250B-44AC-8655-05D46C5A3D8A}" dt="2023-06-07T09:37:49.503" v="17479" actId="14100"/>
          <ac:spMkLst>
            <pc:docMk/>
            <pc:sldMk cId="498807704" sldId="230717713"/>
            <ac:spMk id="171" creationId="{D628E6C3-A266-430E-8C58-90D97AB26078}"/>
          </ac:spMkLst>
        </pc:spChg>
        <pc:grpChg chg="add del mod">
          <ac:chgData name="Manal El Bakkouri" userId="8b130982-2e3f-4164-b881-fd3a2e4b2453" providerId="ADAL" clId="{4457FA57-250B-44AC-8655-05D46C5A3D8A}" dt="2023-06-07T09:37:01.647" v="17476" actId="165"/>
          <ac:grpSpMkLst>
            <pc:docMk/>
            <pc:sldMk cId="498807704" sldId="230717713"/>
            <ac:grpSpMk id="3" creationId="{B499E35C-EBD8-4933-9607-0254B46F6A6C}"/>
          </ac:grpSpMkLst>
        </pc:grpChg>
        <pc:grpChg chg="add mod">
          <ac:chgData name="Manal El Bakkouri" userId="8b130982-2e3f-4164-b881-fd3a2e4b2453" providerId="ADAL" clId="{4457FA57-250B-44AC-8655-05D46C5A3D8A}" dt="2023-06-07T09:37:49.503" v="17479" actId="14100"/>
          <ac:grpSpMkLst>
            <pc:docMk/>
            <pc:sldMk cId="498807704" sldId="230717713"/>
            <ac:grpSpMk id="4" creationId="{66284D0F-7842-438C-9D29-AC16148EE6A5}"/>
          </ac:grpSpMkLst>
        </pc:grpChg>
      </pc:sldChg>
      <pc:sldChg chg="addSp delSp modSp add del mod modTransition modNotesTx">
        <pc:chgData name="Manal El Bakkouri" userId="8b130982-2e3f-4164-b881-fd3a2e4b2453" providerId="ADAL" clId="{4457FA57-250B-44AC-8655-05D46C5A3D8A}" dt="2023-06-09T11:25:15.329" v="21690"/>
        <pc:sldMkLst>
          <pc:docMk/>
          <pc:sldMk cId="3771872325" sldId="230717714"/>
        </pc:sldMkLst>
        <pc:spChg chg="del">
          <ac:chgData name="Manal El Bakkouri" userId="8b130982-2e3f-4164-b881-fd3a2e4b2453" providerId="ADAL" clId="{4457FA57-250B-44AC-8655-05D46C5A3D8A}" dt="2023-06-09T11:25:14.961" v="21689" actId="478"/>
          <ac:spMkLst>
            <pc:docMk/>
            <pc:sldMk cId="3771872325" sldId="230717714"/>
            <ac:spMk id="66" creationId="{40616B47-65E5-44AE-8CA8-B8E9BECF0A36}"/>
          </ac:spMkLst>
        </pc:spChg>
        <pc:spChg chg="del">
          <ac:chgData name="Manal El Bakkouri" userId="8b130982-2e3f-4164-b881-fd3a2e4b2453" providerId="ADAL" clId="{4457FA57-250B-44AC-8655-05D46C5A3D8A}" dt="2023-06-09T11:25:14.961" v="21689" actId="478"/>
          <ac:spMkLst>
            <pc:docMk/>
            <pc:sldMk cId="3771872325" sldId="230717714"/>
            <ac:spMk id="67" creationId="{DB19165C-A0AC-4C9C-BF51-6F602AA9A843}"/>
          </ac:spMkLst>
        </pc:spChg>
        <pc:spChg chg="add mod">
          <ac:chgData name="Manal El Bakkouri" userId="8b130982-2e3f-4164-b881-fd3a2e4b2453" providerId="ADAL" clId="{4457FA57-250B-44AC-8655-05D46C5A3D8A}" dt="2023-06-09T11:25:15.329" v="21690"/>
          <ac:spMkLst>
            <pc:docMk/>
            <pc:sldMk cId="3771872325" sldId="230717714"/>
            <ac:spMk id="68" creationId="{64735F5A-B087-4A38-9EA4-2CFC7CD726A7}"/>
          </ac:spMkLst>
        </pc:spChg>
        <pc:spChg chg="add mod">
          <ac:chgData name="Manal El Bakkouri" userId="8b130982-2e3f-4164-b881-fd3a2e4b2453" providerId="ADAL" clId="{4457FA57-250B-44AC-8655-05D46C5A3D8A}" dt="2023-06-09T11:25:15.329" v="21690"/>
          <ac:spMkLst>
            <pc:docMk/>
            <pc:sldMk cId="3771872325" sldId="230717714"/>
            <ac:spMk id="69" creationId="{B7A2DE60-1448-4539-85AE-9E97B04883C0}"/>
          </ac:spMkLst>
        </pc:spChg>
        <pc:spChg chg="add mod">
          <ac:chgData name="Manal El Bakkouri" userId="8b130982-2e3f-4164-b881-fd3a2e4b2453" providerId="ADAL" clId="{4457FA57-250B-44AC-8655-05D46C5A3D8A}" dt="2023-06-09T11:25:15.329" v="21690"/>
          <ac:spMkLst>
            <pc:docMk/>
            <pc:sldMk cId="3771872325" sldId="230717714"/>
            <ac:spMk id="70" creationId="{2C0EF117-FB46-4000-B232-7FD59600E2A2}"/>
          </ac:spMkLst>
        </pc:spChg>
        <pc:spChg chg="add mod">
          <ac:chgData name="Manal El Bakkouri" userId="8b130982-2e3f-4164-b881-fd3a2e4b2453" providerId="ADAL" clId="{4457FA57-250B-44AC-8655-05D46C5A3D8A}" dt="2023-06-09T11:25:15.329" v="21690"/>
          <ac:spMkLst>
            <pc:docMk/>
            <pc:sldMk cId="3771872325" sldId="230717714"/>
            <ac:spMk id="71" creationId="{DE7B85D0-AA88-4DC0-B940-6D3F86F9AC58}"/>
          </ac:spMkLst>
        </pc:spChg>
        <pc:spChg chg="del">
          <ac:chgData name="Manal El Bakkouri" userId="8b130982-2e3f-4164-b881-fd3a2e4b2453" providerId="ADAL" clId="{4457FA57-250B-44AC-8655-05D46C5A3D8A}" dt="2023-06-09T11:25:14.961" v="21689" actId="478"/>
          <ac:spMkLst>
            <pc:docMk/>
            <pc:sldMk cId="3771872325" sldId="230717714"/>
            <ac:spMk id="77" creationId="{AB972F49-F3D8-4170-A6F5-EC924AFC9998}"/>
          </ac:spMkLst>
        </pc:spChg>
        <pc:spChg chg="mod topLvl">
          <ac:chgData name="Manal El Bakkouri" userId="8b130982-2e3f-4164-b881-fd3a2e4b2453" providerId="ADAL" clId="{4457FA57-250B-44AC-8655-05D46C5A3D8A}" dt="2023-06-07T09:35:05.857" v="17472" actId="165"/>
          <ac:spMkLst>
            <pc:docMk/>
            <pc:sldMk cId="3771872325" sldId="230717714"/>
            <ac:spMk id="125" creationId="{2DAC146E-9949-4F3C-AB58-D525CB78D374}"/>
          </ac:spMkLst>
        </pc:spChg>
        <pc:spChg chg="mod topLvl">
          <ac:chgData name="Manal El Bakkouri" userId="8b130982-2e3f-4164-b881-fd3a2e4b2453" providerId="ADAL" clId="{4457FA57-250B-44AC-8655-05D46C5A3D8A}" dt="2023-06-07T09:35:10.985" v="17473" actId="14100"/>
          <ac:spMkLst>
            <pc:docMk/>
            <pc:sldMk cId="3771872325" sldId="230717714"/>
            <ac:spMk id="126" creationId="{77FC47C5-7F1B-4A3B-82CB-2BCBDE2864E8}"/>
          </ac:spMkLst>
        </pc:spChg>
        <pc:spChg chg="mod topLvl">
          <ac:chgData name="Manal El Bakkouri" userId="8b130982-2e3f-4164-b881-fd3a2e4b2453" providerId="ADAL" clId="{4457FA57-250B-44AC-8655-05D46C5A3D8A}" dt="2023-06-07T09:35:05.857" v="17472" actId="165"/>
          <ac:spMkLst>
            <pc:docMk/>
            <pc:sldMk cId="3771872325" sldId="230717714"/>
            <ac:spMk id="164" creationId="{43090170-9E86-4302-B872-1EFF239B40FB}"/>
          </ac:spMkLst>
        </pc:spChg>
        <pc:spChg chg="mod topLvl">
          <ac:chgData name="Manal El Bakkouri" userId="8b130982-2e3f-4164-b881-fd3a2e4b2453" providerId="ADAL" clId="{4457FA57-250B-44AC-8655-05D46C5A3D8A}" dt="2023-06-07T09:35:14.132" v="17474" actId="113"/>
          <ac:spMkLst>
            <pc:docMk/>
            <pc:sldMk cId="3771872325" sldId="230717714"/>
            <ac:spMk id="165" creationId="{F413437A-2C06-42B3-A5EE-895BD0130AE9}"/>
          </ac:spMkLst>
        </pc:spChg>
        <pc:grpChg chg="del mod">
          <ac:chgData name="Manal El Bakkouri" userId="8b130982-2e3f-4164-b881-fd3a2e4b2453" providerId="ADAL" clId="{4457FA57-250B-44AC-8655-05D46C5A3D8A}" dt="2023-06-07T09:35:05.857" v="17472" actId="165"/>
          <ac:grpSpMkLst>
            <pc:docMk/>
            <pc:sldMk cId="3771872325" sldId="230717714"/>
            <ac:grpSpMk id="2" creationId="{AC24E6CE-6CB0-483D-B9DE-49369F158678}"/>
          </ac:grpSpMkLst>
        </pc:grpChg>
      </pc:sldChg>
      <pc:sldChg chg="addSp delSp modSp new mod ord">
        <pc:chgData name="Manal El Bakkouri" userId="8b130982-2e3f-4164-b881-fd3a2e4b2453" providerId="ADAL" clId="{4457FA57-250B-44AC-8655-05D46C5A3D8A}" dt="2023-06-09T14:46:30.891" v="22649" actId="1037"/>
        <pc:sldMkLst>
          <pc:docMk/>
          <pc:sldMk cId="1164342460" sldId="230717715"/>
        </pc:sldMkLst>
        <pc:spChg chg="del">
          <ac:chgData name="Manal El Bakkouri" userId="8b130982-2e3f-4164-b881-fd3a2e4b2453" providerId="ADAL" clId="{4457FA57-250B-44AC-8655-05D46C5A3D8A}" dt="2023-06-09T14:27:58.190" v="21873" actId="478"/>
          <ac:spMkLst>
            <pc:docMk/>
            <pc:sldMk cId="1164342460" sldId="230717715"/>
            <ac:spMk id="2" creationId="{DD9098B2-56A9-4DE2-874C-5235F611AEAF}"/>
          </ac:spMkLst>
        </pc:spChg>
        <pc:spChg chg="del">
          <ac:chgData name="Manal El Bakkouri" userId="8b130982-2e3f-4164-b881-fd3a2e4b2453" providerId="ADAL" clId="{4457FA57-250B-44AC-8655-05D46C5A3D8A}" dt="2023-06-09T14:27:58.190" v="21873" actId="478"/>
          <ac:spMkLst>
            <pc:docMk/>
            <pc:sldMk cId="1164342460" sldId="230717715"/>
            <ac:spMk id="3" creationId="{1EC417CD-5E91-4F5D-BDA5-3E922B4FFD90}"/>
          </ac:spMkLst>
        </pc:spChg>
        <pc:spChg chg="del">
          <ac:chgData name="Manal El Bakkouri" userId="8b130982-2e3f-4164-b881-fd3a2e4b2453" providerId="ADAL" clId="{4457FA57-250B-44AC-8655-05D46C5A3D8A}" dt="2023-06-09T14:27:58.190" v="21873" actId="478"/>
          <ac:spMkLst>
            <pc:docMk/>
            <pc:sldMk cId="1164342460" sldId="230717715"/>
            <ac:spMk id="4" creationId="{B3F13E37-7054-4E28-8751-2B9E223C5366}"/>
          </ac:spMkLst>
        </pc:spChg>
        <pc:spChg chg="add mod ord">
          <ac:chgData name="Manal El Bakkouri" userId="8b130982-2e3f-4164-b881-fd3a2e4b2453" providerId="ADAL" clId="{4457FA57-250B-44AC-8655-05D46C5A3D8A}" dt="2023-06-09T14:45:51.756" v="22456" actId="166"/>
          <ac:spMkLst>
            <pc:docMk/>
            <pc:sldMk cId="1164342460" sldId="230717715"/>
            <ac:spMk id="5" creationId="{562886F5-F9D2-41B4-B6B7-9ADBAB09AF80}"/>
          </ac:spMkLst>
        </pc:spChg>
        <pc:spChg chg="mod">
          <ac:chgData name="Manal El Bakkouri" userId="8b130982-2e3f-4164-b881-fd3a2e4b2453" providerId="ADAL" clId="{4457FA57-250B-44AC-8655-05D46C5A3D8A}" dt="2023-06-09T14:33:13.203" v="22054" actId="165"/>
          <ac:spMkLst>
            <pc:docMk/>
            <pc:sldMk cId="1164342460" sldId="230717715"/>
            <ac:spMk id="7" creationId="{67C70FF1-3D95-422D-8F9A-26DB9EB4CB3B}"/>
          </ac:spMkLst>
        </pc:spChg>
        <pc:spChg chg="mod">
          <ac:chgData name="Manal El Bakkouri" userId="8b130982-2e3f-4164-b881-fd3a2e4b2453" providerId="ADAL" clId="{4457FA57-250B-44AC-8655-05D46C5A3D8A}" dt="2023-06-09T14:33:13.203" v="22054" actId="165"/>
          <ac:spMkLst>
            <pc:docMk/>
            <pc:sldMk cId="1164342460" sldId="230717715"/>
            <ac:spMk id="9" creationId="{3C74B3F7-BC66-4198-AD65-9F39A2579D4D}"/>
          </ac:spMkLst>
        </pc:spChg>
        <pc:spChg chg="mod">
          <ac:chgData name="Manal El Bakkouri" userId="8b130982-2e3f-4164-b881-fd3a2e4b2453" providerId="ADAL" clId="{4457FA57-250B-44AC-8655-05D46C5A3D8A}" dt="2023-06-09T14:33:13.203" v="22054" actId="165"/>
          <ac:spMkLst>
            <pc:docMk/>
            <pc:sldMk cId="1164342460" sldId="230717715"/>
            <ac:spMk id="10" creationId="{7162DD11-C00C-47ED-84CA-471273AEF295}"/>
          </ac:spMkLst>
        </pc:spChg>
        <pc:spChg chg="mod">
          <ac:chgData name="Manal El Bakkouri" userId="8b130982-2e3f-4164-b881-fd3a2e4b2453" providerId="ADAL" clId="{4457FA57-250B-44AC-8655-05D46C5A3D8A}" dt="2023-06-09T14:33:13.203" v="22054" actId="165"/>
          <ac:spMkLst>
            <pc:docMk/>
            <pc:sldMk cId="1164342460" sldId="230717715"/>
            <ac:spMk id="12" creationId="{7C5B3F82-1B67-4F8D-B4E9-C17E7D0B2869}"/>
          </ac:spMkLst>
        </pc:spChg>
        <pc:spChg chg="mod">
          <ac:chgData name="Manal El Bakkouri" userId="8b130982-2e3f-4164-b881-fd3a2e4b2453" providerId="ADAL" clId="{4457FA57-250B-44AC-8655-05D46C5A3D8A}" dt="2023-06-09T14:34:43.921" v="22072" actId="14100"/>
          <ac:spMkLst>
            <pc:docMk/>
            <pc:sldMk cId="1164342460" sldId="230717715"/>
            <ac:spMk id="14" creationId="{885258D9-7A47-4570-B1BF-85959FAC5DD3}"/>
          </ac:spMkLst>
        </pc:spChg>
        <pc:spChg chg="del mod">
          <ac:chgData name="Manal El Bakkouri" userId="8b130982-2e3f-4164-b881-fd3a2e4b2453" providerId="ADAL" clId="{4457FA57-250B-44AC-8655-05D46C5A3D8A}" dt="2023-06-09T14:37:58.253" v="22081" actId="478"/>
          <ac:spMkLst>
            <pc:docMk/>
            <pc:sldMk cId="1164342460" sldId="230717715"/>
            <ac:spMk id="15" creationId="{68B370F8-44ED-4C40-BBC1-01EF4BD04ED5}"/>
          </ac:spMkLst>
        </pc:spChg>
        <pc:spChg chg="mod">
          <ac:chgData name="Manal El Bakkouri" userId="8b130982-2e3f-4164-b881-fd3a2e4b2453" providerId="ADAL" clId="{4457FA57-250B-44AC-8655-05D46C5A3D8A}" dt="2023-06-09T14:33:13.203" v="22054" actId="165"/>
          <ac:spMkLst>
            <pc:docMk/>
            <pc:sldMk cId="1164342460" sldId="230717715"/>
            <ac:spMk id="17" creationId="{9A40A8C0-ADBE-49A8-AF20-ED6B70D8A2BB}"/>
          </ac:spMkLst>
        </pc:spChg>
        <pc:spChg chg="mod">
          <ac:chgData name="Manal El Bakkouri" userId="8b130982-2e3f-4164-b881-fd3a2e4b2453" providerId="ADAL" clId="{4457FA57-250B-44AC-8655-05D46C5A3D8A}" dt="2023-06-09T14:34:57.478" v="22074"/>
          <ac:spMkLst>
            <pc:docMk/>
            <pc:sldMk cId="1164342460" sldId="230717715"/>
            <ac:spMk id="19" creationId="{E10F6F53-AFE2-4355-BD2A-2E6EE2C4C6A2}"/>
          </ac:spMkLst>
        </pc:spChg>
        <pc:spChg chg="del mod">
          <ac:chgData name="Manal El Bakkouri" userId="8b130982-2e3f-4164-b881-fd3a2e4b2453" providerId="ADAL" clId="{4457FA57-250B-44AC-8655-05D46C5A3D8A}" dt="2023-06-09T14:38:28.814" v="22085" actId="478"/>
          <ac:spMkLst>
            <pc:docMk/>
            <pc:sldMk cId="1164342460" sldId="230717715"/>
            <ac:spMk id="20" creationId="{9CD6BC94-BC15-4F7A-9019-C31DC3D9FA37}"/>
          </ac:spMkLst>
        </pc:spChg>
        <pc:spChg chg="mod">
          <ac:chgData name="Manal El Bakkouri" userId="8b130982-2e3f-4164-b881-fd3a2e4b2453" providerId="ADAL" clId="{4457FA57-250B-44AC-8655-05D46C5A3D8A}" dt="2023-06-09T14:33:13.203" v="22054" actId="165"/>
          <ac:spMkLst>
            <pc:docMk/>
            <pc:sldMk cId="1164342460" sldId="230717715"/>
            <ac:spMk id="22" creationId="{956D872D-E387-46D6-83EA-9AF1F1621612}"/>
          </ac:spMkLst>
        </pc:spChg>
        <pc:spChg chg="mod">
          <ac:chgData name="Manal El Bakkouri" userId="8b130982-2e3f-4164-b881-fd3a2e4b2453" providerId="ADAL" clId="{4457FA57-250B-44AC-8655-05D46C5A3D8A}" dt="2023-06-09T14:35:13.732" v="22078" actId="14100"/>
          <ac:spMkLst>
            <pc:docMk/>
            <pc:sldMk cId="1164342460" sldId="230717715"/>
            <ac:spMk id="24" creationId="{E1067234-0B57-4D51-AA9E-C3F5D84BD506}"/>
          </ac:spMkLst>
        </pc:spChg>
        <pc:spChg chg="del mod">
          <ac:chgData name="Manal El Bakkouri" userId="8b130982-2e3f-4164-b881-fd3a2e4b2453" providerId="ADAL" clId="{4457FA57-250B-44AC-8655-05D46C5A3D8A}" dt="2023-06-09T14:42:00.801" v="22100" actId="478"/>
          <ac:spMkLst>
            <pc:docMk/>
            <pc:sldMk cId="1164342460" sldId="230717715"/>
            <ac:spMk id="25" creationId="{AA377BFD-928C-4F54-9C9A-5073DA0C9CB3}"/>
          </ac:spMkLst>
        </pc:spChg>
        <pc:spChg chg="add mod">
          <ac:chgData name="Manal El Bakkouri" userId="8b130982-2e3f-4164-b881-fd3a2e4b2453" providerId="ADAL" clId="{4457FA57-250B-44AC-8655-05D46C5A3D8A}" dt="2023-06-09T14:34:22.386" v="22068" actId="403"/>
          <ac:spMkLst>
            <pc:docMk/>
            <pc:sldMk cId="1164342460" sldId="230717715"/>
            <ac:spMk id="30" creationId="{C671DE1E-8CF5-4017-BA5C-20065085BECE}"/>
          </ac:spMkLst>
        </pc:spChg>
        <pc:spChg chg="add mod">
          <ac:chgData name="Manal El Bakkouri" userId="8b130982-2e3f-4164-b881-fd3a2e4b2453" providerId="ADAL" clId="{4457FA57-250B-44AC-8655-05D46C5A3D8A}" dt="2023-06-09T14:38:10.333" v="22084" actId="1035"/>
          <ac:spMkLst>
            <pc:docMk/>
            <pc:sldMk cId="1164342460" sldId="230717715"/>
            <ac:spMk id="31" creationId="{4185104E-85D0-44D5-A73F-6898F62737D0}"/>
          </ac:spMkLst>
        </pc:spChg>
        <pc:spChg chg="add del mod">
          <ac:chgData name="Manal El Bakkouri" userId="8b130982-2e3f-4164-b881-fd3a2e4b2453" providerId="ADAL" clId="{4457FA57-250B-44AC-8655-05D46C5A3D8A}" dt="2023-06-09T14:38:52.339" v="22087" actId="478"/>
          <ac:spMkLst>
            <pc:docMk/>
            <pc:sldMk cId="1164342460" sldId="230717715"/>
            <ac:spMk id="32" creationId="{7EE7F3D8-93B0-40C1-94B3-AB26B8570EA5}"/>
          </ac:spMkLst>
        </pc:spChg>
        <pc:spChg chg="add del mod">
          <ac:chgData name="Manal El Bakkouri" userId="8b130982-2e3f-4164-b881-fd3a2e4b2453" providerId="ADAL" clId="{4457FA57-250B-44AC-8655-05D46C5A3D8A}" dt="2023-06-09T14:38:57.940" v="22090" actId="478"/>
          <ac:spMkLst>
            <pc:docMk/>
            <pc:sldMk cId="1164342460" sldId="230717715"/>
            <ac:spMk id="33" creationId="{3177DB98-6522-4172-A87E-BB8510F6B475}"/>
          </ac:spMkLst>
        </pc:spChg>
        <pc:spChg chg="add del mod">
          <ac:chgData name="Manal El Bakkouri" userId="8b130982-2e3f-4164-b881-fd3a2e4b2453" providerId="ADAL" clId="{4457FA57-250B-44AC-8655-05D46C5A3D8A}" dt="2023-06-09T14:38:57.940" v="22090" actId="478"/>
          <ac:spMkLst>
            <pc:docMk/>
            <pc:sldMk cId="1164342460" sldId="230717715"/>
            <ac:spMk id="34" creationId="{BDA543ED-0BC2-4CF2-B1EE-72B64340CA65}"/>
          </ac:spMkLst>
        </pc:spChg>
        <pc:spChg chg="add del mod">
          <ac:chgData name="Manal El Bakkouri" userId="8b130982-2e3f-4164-b881-fd3a2e4b2453" providerId="ADAL" clId="{4457FA57-250B-44AC-8655-05D46C5A3D8A}" dt="2023-06-09T14:38:57.940" v="22090" actId="478"/>
          <ac:spMkLst>
            <pc:docMk/>
            <pc:sldMk cId="1164342460" sldId="230717715"/>
            <ac:spMk id="35" creationId="{6E8CFE7F-1347-4375-AC0D-7A142B58021A}"/>
          </ac:spMkLst>
        </pc:spChg>
        <pc:spChg chg="add del mod">
          <ac:chgData name="Manal El Bakkouri" userId="8b130982-2e3f-4164-b881-fd3a2e4b2453" providerId="ADAL" clId="{4457FA57-250B-44AC-8655-05D46C5A3D8A}" dt="2023-06-09T14:38:57.940" v="22090" actId="478"/>
          <ac:spMkLst>
            <pc:docMk/>
            <pc:sldMk cId="1164342460" sldId="230717715"/>
            <ac:spMk id="36" creationId="{9F56B170-2444-4D58-AD60-410CE7F44D46}"/>
          </ac:spMkLst>
        </pc:spChg>
        <pc:spChg chg="add del mod">
          <ac:chgData name="Manal El Bakkouri" userId="8b130982-2e3f-4164-b881-fd3a2e4b2453" providerId="ADAL" clId="{4457FA57-250B-44AC-8655-05D46C5A3D8A}" dt="2023-06-09T14:38:57.940" v="22090" actId="478"/>
          <ac:spMkLst>
            <pc:docMk/>
            <pc:sldMk cId="1164342460" sldId="230717715"/>
            <ac:spMk id="37" creationId="{E815EABA-3A7C-4F1C-8809-8F6442CAD358}"/>
          </ac:spMkLst>
        </pc:spChg>
        <pc:spChg chg="add del mod">
          <ac:chgData name="Manal El Bakkouri" userId="8b130982-2e3f-4164-b881-fd3a2e4b2453" providerId="ADAL" clId="{4457FA57-250B-44AC-8655-05D46C5A3D8A}" dt="2023-06-09T14:38:57.940" v="22090" actId="478"/>
          <ac:spMkLst>
            <pc:docMk/>
            <pc:sldMk cId="1164342460" sldId="230717715"/>
            <ac:spMk id="38" creationId="{78C08CD8-3378-4190-83DC-EBB37CB2CC4F}"/>
          </ac:spMkLst>
        </pc:spChg>
        <pc:spChg chg="add del mod">
          <ac:chgData name="Manal El Bakkouri" userId="8b130982-2e3f-4164-b881-fd3a2e4b2453" providerId="ADAL" clId="{4457FA57-250B-44AC-8655-05D46C5A3D8A}" dt="2023-06-09T14:38:57.940" v="22090" actId="478"/>
          <ac:spMkLst>
            <pc:docMk/>
            <pc:sldMk cId="1164342460" sldId="230717715"/>
            <ac:spMk id="39" creationId="{4D5E2D9C-3CE4-4CDF-8A4D-ADB15A4EE400}"/>
          </ac:spMkLst>
        </pc:spChg>
        <pc:spChg chg="add del mod">
          <ac:chgData name="Manal El Bakkouri" userId="8b130982-2e3f-4164-b881-fd3a2e4b2453" providerId="ADAL" clId="{4457FA57-250B-44AC-8655-05D46C5A3D8A}" dt="2023-06-09T14:38:57.940" v="22090" actId="478"/>
          <ac:spMkLst>
            <pc:docMk/>
            <pc:sldMk cId="1164342460" sldId="230717715"/>
            <ac:spMk id="40" creationId="{D731C88D-6BC5-4DC5-9222-622C36FF934B}"/>
          </ac:spMkLst>
        </pc:spChg>
        <pc:spChg chg="add del mod">
          <ac:chgData name="Manal El Bakkouri" userId="8b130982-2e3f-4164-b881-fd3a2e4b2453" providerId="ADAL" clId="{4457FA57-250B-44AC-8655-05D46C5A3D8A}" dt="2023-06-09T14:40:06.327" v="22094" actId="478"/>
          <ac:spMkLst>
            <pc:docMk/>
            <pc:sldMk cId="1164342460" sldId="230717715"/>
            <ac:spMk id="41" creationId="{BA58C766-31E0-4C19-BA26-56B9EABD992D}"/>
          </ac:spMkLst>
        </pc:spChg>
        <pc:spChg chg="add del mod">
          <ac:chgData name="Manal El Bakkouri" userId="8b130982-2e3f-4164-b881-fd3a2e4b2453" providerId="ADAL" clId="{4457FA57-250B-44AC-8655-05D46C5A3D8A}" dt="2023-06-09T14:40:06.327" v="22094" actId="478"/>
          <ac:spMkLst>
            <pc:docMk/>
            <pc:sldMk cId="1164342460" sldId="230717715"/>
            <ac:spMk id="42" creationId="{6F512E57-77CE-43D2-8709-DA94AA6AEC42}"/>
          </ac:spMkLst>
        </pc:spChg>
        <pc:spChg chg="add del mod">
          <ac:chgData name="Manal El Bakkouri" userId="8b130982-2e3f-4164-b881-fd3a2e4b2453" providerId="ADAL" clId="{4457FA57-250B-44AC-8655-05D46C5A3D8A}" dt="2023-06-09T14:40:06.327" v="22094" actId="478"/>
          <ac:spMkLst>
            <pc:docMk/>
            <pc:sldMk cId="1164342460" sldId="230717715"/>
            <ac:spMk id="43" creationId="{22BB66BF-1744-4F3F-B14F-6C52DA79AA96}"/>
          </ac:spMkLst>
        </pc:spChg>
        <pc:spChg chg="add del mod">
          <ac:chgData name="Manal El Bakkouri" userId="8b130982-2e3f-4164-b881-fd3a2e4b2453" providerId="ADAL" clId="{4457FA57-250B-44AC-8655-05D46C5A3D8A}" dt="2023-06-09T14:40:06.327" v="22094" actId="478"/>
          <ac:spMkLst>
            <pc:docMk/>
            <pc:sldMk cId="1164342460" sldId="230717715"/>
            <ac:spMk id="44" creationId="{0D710715-E3C5-44CA-85EA-F958B63342F4}"/>
          </ac:spMkLst>
        </pc:spChg>
        <pc:spChg chg="add del mod">
          <ac:chgData name="Manal El Bakkouri" userId="8b130982-2e3f-4164-b881-fd3a2e4b2453" providerId="ADAL" clId="{4457FA57-250B-44AC-8655-05D46C5A3D8A}" dt="2023-06-09T14:40:06.327" v="22094" actId="478"/>
          <ac:spMkLst>
            <pc:docMk/>
            <pc:sldMk cId="1164342460" sldId="230717715"/>
            <ac:spMk id="45" creationId="{BFD8B6B3-CA5E-4E60-A358-78E97F5B5F72}"/>
          </ac:spMkLst>
        </pc:spChg>
        <pc:spChg chg="add del mod">
          <ac:chgData name="Manal El Bakkouri" userId="8b130982-2e3f-4164-b881-fd3a2e4b2453" providerId="ADAL" clId="{4457FA57-250B-44AC-8655-05D46C5A3D8A}" dt="2023-06-09T14:40:06.327" v="22094" actId="478"/>
          <ac:spMkLst>
            <pc:docMk/>
            <pc:sldMk cId="1164342460" sldId="230717715"/>
            <ac:spMk id="46" creationId="{D9476341-4828-43BE-BDBF-DE098581487A}"/>
          </ac:spMkLst>
        </pc:spChg>
        <pc:spChg chg="add del mod">
          <ac:chgData name="Manal El Bakkouri" userId="8b130982-2e3f-4164-b881-fd3a2e4b2453" providerId="ADAL" clId="{4457FA57-250B-44AC-8655-05D46C5A3D8A}" dt="2023-06-09T14:40:06.327" v="22094" actId="478"/>
          <ac:spMkLst>
            <pc:docMk/>
            <pc:sldMk cId="1164342460" sldId="230717715"/>
            <ac:spMk id="47" creationId="{712E38FF-0916-4F19-B598-81E53A95F010}"/>
          </ac:spMkLst>
        </pc:spChg>
        <pc:spChg chg="add del mod">
          <ac:chgData name="Manal El Bakkouri" userId="8b130982-2e3f-4164-b881-fd3a2e4b2453" providerId="ADAL" clId="{4457FA57-250B-44AC-8655-05D46C5A3D8A}" dt="2023-06-09T14:40:06.327" v="22094" actId="478"/>
          <ac:spMkLst>
            <pc:docMk/>
            <pc:sldMk cId="1164342460" sldId="230717715"/>
            <ac:spMk id="48" creationId="{9378035B-4431-464F-8F98-CA3E73D4570D}"/>
          </ac:spMkLst>
        </pc:spChg>
        <pc:spChg chg="add mod">
          <ac:chgData name="Manal El Bakkouri" userId="8b130982-2e3f-4164-b881-fd3a2e4b2453" providerId="ADAL" clId="{4457FA57-250B-44AC-8655-05D46C5A3D8A}" dt="2023-06-09T14:46:19.929" v="22571" actId="164"/>
          <ac:spMkLst>
            <pc:docMk/>
            <pc:sldMk cId="1164342460" sldId="230717715"/>
            <ac:spMk id="49" creationId="{0E8A7F0C-06C2-46E5-BD73-94C959289B05}"/>
          </ac:spMkLst>
        </pc:spChg>
        <pc:spChg chg="add mod">
          <ac:chgData name="Manal El Bakkouri" userId="8b130982-2e3f-4164-b881-fd3a2e4b2453" providerId="ADAL" clId="{4457FA57-250B-44AC-8655-05D46C5A3D8A}" dt="2023-06-09T14:46:19.929" v="22571" actId="164"/>
          <ac:spMkLst>
            <pc:docMk/>
            <pc:sldMk cId="1164342460" sldId="230717715"/>
            <ac:spMk id="50" creationId="{DCD66C00-2DA5-4F63-B405-2A7218B7BF82}"/>
          </ac:spMkLst>
        </pc:spChg>
        <pc:spChg chg="add mod">
          <ac:chgData name="Manal El Bakkouri" userId="8b130982-2e3f-4164-b881-fd3a2e4b2453" providerId="ADAL" clId="{4457FA57-250B-44AC-8655-05D46C5A3D8A}" dt="2023-06-09T14:46:19.929" v="22571" actId="164"/>
          <ac:spMkLst>
            <pc:docMk/>
            <pc:sldMk cId="1164342460" sldId="230717715"/>
            <ac:spMk id="51" creationId="{1989DCC3-334B-4FCB-AC17-A6D8434A36A6}"/>
          </ac:spMkLst>
        </pc:spChg>
        <pc:spChg chg="add mod">
          <ac:chgData name="Manal El Bakkouri" userId="8b130982-2e3f-4164-b881-fd3a2e4b2453" providerId="ADAL" clId="{4457FA57-250B-44AC-8655-05D46C5A3D8A}" dt="2023-06-09T14:46:19.929" v="22571" actId="164"/>
          <ac:spMkLst>
            <pc:docMk/>
            <pc:sldMk cId="1164342460" sldId="230717715"/>
            <ac:spMk id="52" creationId="{30CCB8BF-4B1B-4A30-89C5-D048FE623DCA}"/>
          </ac:spMkLst>
        </pc:spChg>
        <pc:spChg chg="add mod">
          <ac:chgData name="Manal El Bakkouri" userId="8b130982-2e3f-4164-b881-fd3a2e4b2453" providerId="ADAL" clId="{4457FA57-250B-44AC-8655-05D46C5A3D8A}" dt="2023-06-09T14:46:19.929" v="22571" actId="164"/>
          <ac:spMkLst>
            <pc:docMk/>
            <pc:sldMk cId="1164342460" sldId="230717715"/>
            <ac:spMk id="53" creationId="{974E3478-9095-422D-984B-BE9523CE46EF}"/>
          </ac:spMkLst>
        </pc:spChg>
        <pc:spChg chg="add mod">
          <ac:chgData name="Manal El Bakkouri" userId="8b130982-2e3f-4164-b881-fd3a2e4b2453" providerId="ADAL" clId="{4457FA57-250B-44AC-8655-05D46C5A3D8A}" dt="2023-06-09T14:46:19.929" v="22571" actId="164"/>
          <ac:spMkLst>
            <pc:docMk/>
            <pc:sldMk cId="1164342460" sldId="230717715"/>
            <ac:spMk id="54" creationId="{E827EED2-D78C-4DA1-BAC9-30B1EBBAFADA}"/>
          </ac:spMkLst>
        </pc:spChg>
        <pc:spChg chg="add mod">
          <ac:chgData name="Manal El Bakkouri" userId="8b130982-2e3f-4164-b881-fd3a2e4b2453" providerId="ADAL" clId="{4457FA57-250B-44AC-8655-05D46C5A3D8A}" dt="2023-06-09T14:46:19.929" v="22571" actId="164"/>
          <ac:spMkLst>
            <pc:docMk/>
            <pc:sldMk cId="1164342460" sldId="230717715"/>
            <ac:spMk id="55" creationId="{A6D51597-47E9-47DE-8741-9102DAB48B7A}"/>
          </ac:spMkLst>
        </pc:spChg>
        <pc:spChg chg="add mod">
          <ac:chgData name="Manal El Bakkouri" userId="8b130982-2e3f-4164-b881-fd3a2e4b2453" providerId="ADAL" clId="{4457FA57-250B-44AC-8655-05D46C5A3D8A}" dt="2023-06-09T14:46:19.929" v="22571" actId="164"/>
          <ac:spMkLst>
            <pc:docMk/>
            <pc:sldMk cId="1164342460" sldId="230717715"/>
            <ac:spMk id="56" creationId="{679F4214-5319-44FF-9861-976CDFCB4293}"/>
          </ac:spMkLst>
        </pc:spChg>
        <pc:spChg chg="add mod">
          <ac:chgData name="Manal El Bakkouri" userId="8b130982-2e3f-4164-b881-fd3a2e4b2453" providerId="ADAL" clId="{4457FA57-250B-44AC-8655-05D46C5A3D8A}" dt="2023-06-09T14:46:19.929" v="22571" actId="164"/>
          <ac:spMkLst>
            <pc:docMk/>
            <pc:sldMk cId="1164342460" sldId="230717715"/>
            <ac:spMk id="57" creationId="{81701C87-DB66-4B62-99F1-B07A03833739}"/>
          </ac:spMkLst>
        </pc:spChg>
        <pc:spChg chg="add mod">
          <ac:chgData name="Manal El Bakkouri" userId="8b130982-2e3f-4164-b881-fd3a2e4b2453" providerId="ADAL" clId="{4457FA57-250B-44AC-8655-05D46C5A3D8A}" dt="2023-06-09T14:46:19.929" v="22571" actId="164"/>
          <ac:spMkLst>
            <pc:docMk/>
            <pc:sldMk cId="1164342460" sldId="230717715"/>
            <ac:spMk id="58" creationId="{B8D52DA5-BACB-4234-85C2-32EEB13ADF20}"/>
          </ac:spMkLst>
        </pc:spChg>
        <pc:spChg chg="add mod">
          <ac:chgData name="Manal El Bakkouri" userId="8b130982-2e3f-4164-b881-fd3a2e4b2453" providerId="ADAL" clId="{4457FA57-250B-44AC-8655-05D46C5A3D8A}" dt="2023-06-09T14:42:32.177" v="22107" actId="207"/>
          <ac:spMkLst>
            <pc:docMk/>
            <pc:sldMk cId="1164342460" sldId="230717715"/>
            <ac:spMk id="59" creationId="{2655AD68-470A-4F7E-BF38-1D1C6D555289}"/>
          </ac:spMkLst>
        </pc:spChg>
        <pc:spChg chg="add mod">
          <ac:chgData name="Manal El Bakkouri" userId="8b130982-2e3f-4164-b881-fd3a2e4b2453" providerId="ADAL" clId="{4457FA57-250B-44AC-8655-05D46C5A3D8A}" dt="2023-06-09T14:46:30.891" v="22649" actId="1037"/>
          <ac:spMkLst>
            <pc:docMk/>
            <pc:sldMk cId="1164342460" sldId="230717715"/>
            <ac:spMk id="60" creationId="{FD3FA630-6445-4409-827A-899ABB7264D0}"/>
          </ac:spMkLst>
        </pc:spChg>
        <pc:grpChg chg="add mod topLvl">
          <ac:chgData name="Manal El Bakkouri" userId="8b130982-2e3f-4164-b881-fd3a2e4b2453" providerId="ADAL" clId="{4457FA57-250B-44AC-8655-05D46C5A3D8A}" dt="2023-06-09T14:33:36.056" v="22057" actId="14100"/>
          <ac:grpSpMkLst>
            <pc:docMk/>
            <pc:sldMk cId="1164342460" sldId="230717715"/>
            <ac:grpSpMk id="6" creationId="{ADF9DF4E-4739-42D6-83CC-754348FE4619}"/>
          </ac:grpSpMkLst>
        </pc:grpChg>
        <pc:grpChg chg="add mod topLvl">
          <ac:chgData name="Manal El Bakkouri" userId="8b130982-2e3f-4164-b881-fd3a2e4b2453" providerId="ADAL" clId="{4457FA57-250B-44AC-8655-05D46C5A3D8A}" dt="2023-06-09T14:33:13.203" v="22054" actId="165"/>
          <ac:grpSpMkLst>
            <pc:docMk/>
            <pc:sldMk cId="1164342460" sldId="230717715"/>
            <ac:grpSpMk id="11" creationId="{0B8F20E0-6D87-49C6-AA3E-4AAEB21D373C}"/>
          </ac:grpSpMkLst>
        </pc:grpChg>
        <pc:grpChg chg="add mod ord topLvl">
          <ac:chgData name="Manal El Bakkouri" userId="8b130982-2e3f-4164-b881-fd3a2e4b2453" providerId="ADAL" clId="{4457FA57-250B-44AC-8655-05D46C5A3D8A}" dt="2023-06-09T14:46:19.929" v="22571" actId="164"/>
          <ac:grpSpMkLst>
            <pc:docMk/>
            <pc:sldMk cId="1164342460" sldId="230717715"/>
            <ac:grpSpMk id="16" creationId="{C05A3CCE-25AE-4C98-8DDB-61A81871DD0B}"/>
          </ac:grpSpMkLst>
        </pc:grpChg>
        <pc:grpChg chg="add mod topLvl">
          <ac:chgData name="Manal El Bakkouri" userId="8b130982-2e3f-4164-b881-fd3a2e4b2453" providerId="ADAL" clId="{4457FA57-250B-44AC-8655-05D46C5A3D8A}" dt="2023-06-09T14:42:18.173" v="22105" actId="1076"/>
          <ac:grpSpMkLst>
            <pc:docMk/>
            <pc:sldMk cId="1164342460" sldId="230717715"/>
            <ac:grpSpMk id="21" creationId="{754166C1-C37B-40D0-BFA2-84451516CF50}"/>
          </ac:grpSpMkLst>
        </pc:grpChg>
        <pc:grpChg chg="add del mod">
          <ac:chgData name="Manal El Bakkouri" userId="8b130982-2e3f-4164-b881-fd3a2e4b2453" providerId="ADAL" clId="{4457FA57-250B-44AC-8655-05D46C5A3D8A}" dt="2023-06-09T14:33:13.203" v="22054" actId="165"/>
          <ac:grpSpMkLst>
            <pc:docMk/>
            <pc:sldMk cId="1164342460" sldId="230717715"/>
            <ac:grpSpMk id="26" creationId="{C7DF86FE-12D3-4DBA-BBCF-372F6069875C}"/>
          </ac:grpSpMkLst>
        </pc:grpChg>
        <pc:grpChg chg="add mod ord">
          <ac:chgData name="Manal El Bakkouri" userId="8b130982-2e3f-4164-b881-fd3a2e4b2453" providerId="ADAL" clId="{4457FA57-250B-44AC-8655-05D46C5A3D8A}" dt="2023-06-09T14:46:22.253" v="22572" actId="166"/>
          <ac:grpSpMkLst>
            <pc:docMk/>
            <pc:sldMk cId="1164342460" sldId="230717715"/>
            <ac:grpSpMk id="61" creationId="{FA804EA4-D6B3-4A41-AD35-742D3BD8E73D}"/>
          </ac:grpSpMkLst>
        </pc:grpChg>
        <pc:picChg chg="add mod ord">
          <ac:chgData name="Manal El Bakkouri" userId="8b130982-2e3f-4164-b881-fd3a2e4b2453" providerId="ADAL" clId="{4457FA57-250B-44AC-8655-05D46C5A3D8A}" dt="2023-06-09T14:34:13.717" v="22063" actId="1076"/>
          <ac:picMkLst>
            <pc:docMk/>
            <pc:sldMk cId="1164342460" sldId="230717715"/>
            <ac:picMk id="29" creationId="{AD1B94BA-436E-42C0-BE8A-D753BCC26326}"/>
          </ac:picMkLst>
        </pc:picChg>
        <pc:cxnChg chg="mod">
          <ac:chgData name="Manal El Bakkouri" userId="8b130982-2e3f-4164-b881-fd3a2e4b2453" providerId="ADAL" clId="{4457FA57-250B-44AC-8655-05D46C5A3D8A}" dt="2023-06-09T14:33:28.558" v="22056" actId="14100"/>
          <ac:cxnSpMkLst>
            <pc:docMk/>
            <pc:sldMk cId="1164342460" sldId="230717715"/>
            <ac:cxnSpMk id="8" creationId="{CFC1F93F-314F-452C-B9EF-324612BB3EBA}"/>
          </ac:cxnSpMkLst>
        </pc:cxnChg>
        <pc:cxnChg chg="mod">
          <ac:chgData name="Manal El Bakkouri" userId="8b130982-2e3f-4164-b881-fd3a2e4b2453" providerId="ADAL" clId="{4457FA57-250B-44AC-8655-05D46C5A3D8A}" dt="2023-06-09T14:33:13.203" v="22054" actId="165"/>
          <ac:cxnSpMkLst>
            <pc:docMk/>
            <pc:sldMk cId="1164342460" sldId="230717715"/>
            <ac:cxnSpMk id="13" creationId="{A66C032C-1CA4-4111-90B9-334BC8E1F193}"/>
          </ac:cxnSpMkLst>
        </pc:cxnChg>
        <pc:cxnChg chg="mod">
          <ac:chgData name="Manal El Bakkouri" userId="8b130982-2e3f-4164-b881-fd3a2e4b2453" providerId="ADAL" clId="{4457FA57-250B-44AC-8655-05D46C5A3D8A}" dt="2023-06-09T14:33:13.203" v="22054" actId="165"/>
          <ac:cxnSpMkLst>
            <pc:docMk/>
            <pc:sldMk cId="1164342460" sldId="230717715"/>
            <ac:cxnSpMk id="18" creationId="{1537A99F-9A5E-4663-AAEB-392C9ABA7984}"/>
          </ac:cxnSpMkLst>
        </pc:cxnChg>
        <pc:cxnChg chg="mod">
          <ac:chgData name="Manal El Bakkouri" userId="8b130982-2e3f-4164-b881-fd3a2e4b2453" providerId="ADAL" clId="{4457FA57-250B-44AC-8655-05D46C5A3D8A}" dt="2023-06-09T14:33:42.562" v="22058" actId="14100"/>
          <ac:cxnSpMkLst>
            <pc:docMk/>
            <pc:sldMk cId="1164342460" sldId="230717715"/>
            <ac:cxnSpMk id="23" creationId="{61F7FBBA-33DF-41AF-A4C7-C4ABC9BBAABF}"/>
          </ac:cxnSpMkLst>
        </pc:cxnChg>
      </pc:sldChg>
      <pc:sldChg chg="modSp add mod">
        <pc:chgData name="Manal El Bakkouri" userId="8b130982-2e3f-4164-b881-fd3a2e4b2453" providerId="ADAL" clId="{4457FA57-250B-44AC-8655-05D46C5A3D8A}" dt="2023-06-09T14:44:40.511" v="22378" actId="14100"/>
        <pc:sldMkLst>
          <pc:docMk/>
          <pc:sldMk cId="1114683658" sldId="230717716"/>
        </pc:sldMkLst>
        <pc:spChg chg="ord">
          <ac:chgData name="Manal El Bakkouri" userId="8b130982-2e3f-4164-b881-fd3a2e4b2453" providerId="ADAL" clId="{4457FA57-250B-44AC-8655-05D46C5A3D8A}" dt="2023-06-09T14:44:09.991" v="22292" actId="166"/>
          <ac:spMkLst>
            <pc:docMk/>
            <pc:sldMk cId="1114683658" sldId="230717716"/>
            <ac:spMk id="5" creationId="{562886F5-F9D2-41B4-B6B7-9ADBAB09AF80}"/>
          </ac:spMkLst>
        </pc:spChg>
        <pc:spChg chg="mod">
          <ac:chgData name="Manal El Bakkouri" userId="8b130982-2e3f-4164-b881-fd3a2e4b2453" providerId="ADAL" clId="{4457FA57-250B-44AC-8655-05D46C5A3D8A}" dt="2023-06-09T14:44:40.511" v="22378" actId="14100"/>
          <ac:spMkLst>
            <pc:docMk/>
            <pc:sldMk cId="1114683658" sldId="230717716"/>
            <ac:spMk id="60" creationId="{FD3FA630-6445-4409-827A-899ABB7264D0}"/>
          </ac:spMkLst>
        </pc:spChg>
        <pc:grpChg chg="ord">
          <ac:chgData name="Manal El Bakkouri" userId="8b130982-2e3f-4164-b881-fd3a2e4b2453" providerId="ADAL" clId="{4457FA57-250B-44AC-8655-05D46C5A3D8A}" dt="2023-06-09T14:43:50.850" v="22168" actId="166"/>
          <ac:grpSpMkLst>
            <pc:docMk/>
            <pc:sldMk cId="1114683658" sldId="230717716"/>
            <ac:grpSpMk id="6" creationId="{ADF9DF4E-4739-42D6-83CC-754348FE4619}"/>
          </ac:grpSpMkLst>
        </pc:grpChg>
      </pc:sldChg>
      <pc:sldChg chg="modSp add mod">
        <pc:chgData name="Manal El Bakkouri" userId="8b130982-2e3f-4164-b881-fd3a2e4b2453" providerId="ADAL" clId="{4457FA57-250B-44AC-8655-05D46C5A3D8A}" dt="2023-06-09T14:45:14.590" v="22451" actId="1038"/>
        <pc:sldMkLst>
          <pc:docMk/>
          <pc:sldMk cId="4240393568" sldId="230717717"/>
        </pc:sldMkLst>
        <pc:spChg chg="ord">
          <ac:chgData name="Manal El Bakkouri" userId="8b130982-2e3f-4164-b881-fd3a2e4b2453" providerId="ADAL" clId="{4457FA57-250B-44AC-8655-05D46C5A3D8A}" dt="2023-06-09T14:45:04.509" v="22384" actId="166"/>
          <ac:spMkLst>
            <pc:docMk/>
            <pc:sldMk cId="4240393568" sldId="230717717"/>
            <ac:spMk id="5" creationId="{562886F5-F9D2-41B4-B6B7-9ADBAB09AF80}"/>
          </ac:spMkLst>
        </pc:spChg>
        <pc:spChg chg="mod">
          <ac:chgData name="Manal El Bakkouri" userId="8b130982-2e3f-4164-b881-fd3a2e4b2453" providerId="ADAL" clId="{4457FA57-250B-44AC-8655-05D46C5A3D8A}" dt="2023-06-09T14:45:14.590" v="22451" actId="1038"/>
          <ac:spMkLst>
            <pc:docMk/>
            <pc:sldMk cId="4240393568" sldId="230717717"/>
            <ac:spMk id="60" creationId="{FD3FA630-6445-4409-827A-899ABB7264D0}"/>
          </ac:spMkLst>
        </pc:spChg>
        <pc:grpChg chg="ord">
          <ac:chgData name="Manal El Bakkouri" userId="8b130982-2e3f-4164-b881-fd3a2e4b2453" providerId="ADAL" clId="{4457FA57-250B-44AC-8655-05D46C5A3D8A}" dt="2023-06-09T14:45:00.192" v="22383" actId="166"/>
          <ac:grpSpMkLst>
            <pc:docMk/>
            <pc:sldMk cId="4240393568" sldId="230717717"/>
            <ac:grpSpMk id="11" creationId="{0B8F20E0-6D87-49C6-AA3E-4AAEB21D373C}"/>
          </ac:grpSpMkLst>
        </pc:grpChg>
      </pc:sldChg>
      <pc:sldChg chg="addSp modSp add mod ord">
        <pc:chgData name="Manal El Bakkouri" userId="8b130982-2e3f-4164-b881-fd3a2e4b2453" providerId="ADAL" clId="{4457FA57-250B-44AC-8655-05D46C5A3D8A}" dt="2023-06-09T14:47:09.996" v="22726" actId="1037"/>
        <pc:sldMkLst>
          <pc:docMk/>
          <pc:sldMk cId="1954974880" sldId="230717718"/>
        </pc:sldMkLst>
        <pc:spChg chg="ord">
          <ac:chgData name="Manal El Bakkouri" userId="8b130982-2e3f-4164-b881-fd3a2e4b2453" providerId="ADAL" clId="{4457FA57-250B-44AC-8655-05D46C5A3D8A}" dt="2023-06-09T14:47:01.469" v="22655" actId="166"/>
          <ac:spMkLst>
            <pc:docMk/>
            <pc:sldMk cId="1954974880" sldId="230717718"/>
            <ac:spMk id="5" creationId="{562886F5-F9D2-41B4-B6B7-9ADBAB09AF80}"/>
          </ac:spMkLst>
        </pc:spChg>
        <pc:spChg chg="mod">
          <ac:chgData name="Manal El Bakkouri" userId="8b130982-2e3f-4164-b881-fd3a2e4b2453" providerId="ADAL" clId="{4457FA57-250B-44AC-8655-05D46C5A3D8A}" dt="2023-06-09T14:46:56.549" v="22653" actId="164"/>
          <ac:spMkLst>
            <pc:docMk/>
            <pc:sldMk cId="1954974880" sldId="230717718"/>
            <ac:spMk id="59" creationId="{2655AD68-470A-4F7E-BF38-1D1C6D555289}"/>
          </ac:spMkLst>
        </pc:spChg>
        <pc:spChg chg="mod">
          <ac:chgData name="Manal El Bakkouri" userId="8b130982-2e3f-4164-b881-fd3a2e4b2453" providerId="ADAL" clId="{4457FA57-250B-44AC-8655-05D46C5A3D8A}" dt="2023-06-09T14:47:09.996" v="22726" actId="1037"/>
          <ac:spMkLst>
            <pc:docMk/>
            <pc:sldMk cId="1954974880" sldId="230717718"/>
            <ac:spMk id="60" creationId="{FD3FA630-6445-4409-827A-899ABB7264D0}"/>
          </ac:spMkLst>
        </pc:spChg>
        <pc:grpChg chg="add mod ord">
          <ac:chgData name="Manal El Bakkouri" userId="8b130982-2e3f-4164-b881-fd3a2e4b2453" providerId="ADAL" clId="{4457FA57-250B-44AC-8655-05D46C5A3D8A}" dt="2023-06-09T14:46:58.618" v="22654" actId="166"/>
          <ac:grpSpMkLst>
            <pc:docMk/>
            <pc:sldMk cId="1954974880" sldId="230717718"/>
            <ac:grpSpMk id="2" creationId="{C3CF8EFC-6084-45BA-AEB7-F192699D5F66}"/>
          </ac:grpSpMkLst>
        </pc:grpChg>
        <pc:grpChg chg="mod">
          <ac:chgData name="Manal El Bakkouri" userId="8b130982-2e3f-4164-b881-fd3a2e4b2453" providerId="ADAL" clId="{4457FA57-250B-44AC-8655-05D46C5A3D8A}" dt="2023-06-09T14:46:56.549" v="22653" actId="164"/>
          <ac:grpSpMkLst>
            <pc:docMk/>
            <pc:sldMk cId="1954974880" sldId="230717718"/>
            <ac:grpSpMk id="21" creationId="{754166C1-C37B-40D0-BFA2-84451516CF50}"/>
          </ac:grpSpMkLst>
        </pc:grpChg>
      </pc:sldChg>
      <pc:sldMasterChg chg="addSldLayout delSldLayout">
        <pc:chgData name="Manal El Bakkouri" userId="8b130982-2e3f-4164-b881-fd3a2e4b2453" providerId="ADAL" clId="{4457FA57-250B-44AC-8655-05D46C5A3D8A}" dt="2023-06-09T14:51:48.266" v="22742" actId="2696"/>
        <pc:sldMasterMkLst>
          <pc:docMk/>
          <pc:sldMasterMk cId="793854995" sldId="2147483757"/>
        </pc:sldMasterMkLst>
        <pc:sldLayoutChg chg="add del">
          <pc:chgData name="Manal El Bakkouri" userId="8b130982-2e3f-4164-b881-fd3a2e4b2453" providerId="ADAL" clId="{4457FA57-250B-44AC-8655-05D46C5A3D8A}" dt="2023-06-06T10:56:09.360" v="9825" actId="2696"/>
          <pc:sldLayoutMkLst>
            <pc:docMk/>
            <pc:sldMasterMk cId="793854995" sldId="2147483757"/>
            <pc:sldLayoutMk cId="1870670545" sldId="2147483815"/>
          </pc:sldLayoutMkLst>
        </pc:sldLayoutChg>
        <pc:sldLayoutChg chg="del">
          <pc:chgData name="Manal El Bakkouri" userId="8b130982-2e3f-4164-b881-fd3a2e4b2453" providerId="ADAL" clId="{4457FA57-250B-44AC-8655-05D46C5A3D8A}" dt="2023-06-09T14:51:48.266" v="22742" actId="2696"/>
          <pc:sldLayoutMkLst>
            <pc:docMk/>
            <pc:sldMasterMk cId="793854995" sldId="2147483757"/>
            <pc:sldLayoutMk cId="2421622333" sldId="2147483816"/>
          </pc:sldLayoutMkLst>
        </pc:sldLayoutChg>
      </pc:sldMasterChg>
    </pc:docChg>
  </pc:docChgLst>
  <pc:docChgLst>
    <pc:chgData name="Ait Mbarek, Mohamed Amine" userId="836f6319-bd9b-43a2-8515-dfddc3d9b8d5" providerId="ADAL" clId="{97F52C40-62F7-4A43-B70C-42547248D06E}"/>
    <pc:docChg chg="undo custSel addSld modSld">
      <pc:chgData name="Ait Mbarek, Mohamed Amine" userId="836f6319-bd9b-43a2-8515-dfddc3d9b8d5" providerId="ADAL" clId="{97F52C40-62F7-4A43-B70C-42547248D06E}" dt="2023-06-05T16:42:28.596" v="2" actId="1076"/>
      <pc:docMkLst>
        <pc:docMk/>
      </pc:docMkLst>
      <pc:sldChg chg="add">
        <pc:chgData name="Ait Mbarek, Mohamed Amine" userId="836f6319-bd9b-43a2-8515-dfddc3d9b8d5" providerId="ADAL" clId="{97F52C40-62F7-4A43-B70C-42547248D06E}" dt="2023-06-01T15:07:13.693" v="0"/>
        <pc:sldMkLst>
          <pc:docMk/>
          <pc:sldMk cId="3693186348" sldId="266"/>
        </pc:sldMkLst>
      </pc:sldChg>
      <pc:sldChg chg="modSp mod">
        <pc:chgData name="Ait Mbarek, Mohamed Amine" userId="836f6319-bd9b-43a2-8515-dfddc3d9b8d5" providerId="ADAL" clId="{97F52C40-62F7-4A43-B70C-42547248D06E}" dt="2023-06-05T16:42:28.596" v="2" actId="1076"/>
        <pc:sldMkLst>
          <pc:docMk/>
          <pc:sldMk cId="106205287" sldId="230717671"/>
        </pc:sldMkLst>
        <pc:picChg chg="mod">
          <ac:chgData name="Ait Mbarek, Mohamed Amine" userId="836f6319-bd9b-43a2-8515-dfddc3d9b8d5" providerId="ADAL" clId="{97F52C40-62F7-4A43-B70C-42547248D06E}" dt="2023-06-05T16:42:28.596" v="2" actId="1076"/>
          <ac:picMkLst>
            <pc:docMk/>
            <pc:sldMk cId="106205287" sldId="230717671"/>
            <ac:picMk id="5" creationId="{B91189E4-3152-41C0-9F69-CE5D36ECD280}"/>
          </ac:picMkLst>
        </pc:picChg>
      </pc:sldChg>
    </pc:docChg>
  </pc:docChgLst>
  <pc:docChgLst>
    <pc:chgData name="Ait Mbarek, Mohamed Amine" userId="836f6319-bd9b-43a2-8515-dfddc3d9b8d5" providerId="ADAL" clId="{8ECA36B2-8E0D-489F-B22C-77D60A6743CD}"/>
    <pc:docChg chg="undo custSel addSld modSld">
      <pc:chgData name="Ait Mbarek, Mohamed Amine" userId="836f6319-bd9b-43a2-8515-dfddc3d9b8d5" providerId="ADAL" clId="{8ECA36B2-8E0D-489F-B22C-77D60A6743CD}" dt="2023-05-17T09:02:36.234" v="28" actId="20577"/>
      <pc:docMkLst>
        <pc:docMk/>
      </pc:docMkLst>
      <pc:sldChg chg="addSp delSp modSp mod">
        <pc:chgData name="Ait Mbarek, Mohamed Amine" userId="836f6319-bd9b-43a2-8515-dfddc3d9b8d5" providerId="ADAL" clId="{8ECA36B2-8E0D-489F-B22C-77D60A6743CD}" dt="2023-05-17T09:02:36.234" v="28" actId="20577"/>
        <pc:sldMkLst>
          <pc:docMk/>
          <pc:sldMk cId="3270476557" sldId="263"/>
        </pc:sldMkLst>
        <pc:spChg chg="mod topLvl">
          <ac:chgData name="Ait Mbarek, Mohamed Amine" userId="836f6319-bd9b-43a2-8515-dfddc3d9b8d5" providerId="ADAL" clId="{8ECA36B2-8E0D-489F-B22C-77D60A6743CD}" dt="2023-05-17T09:00:30.722" v="3" actId="165"/>
          <ac:spMkLst>
            <pc:docMk/>
            <pc:sldMk cId="3270476557" sldId="263"/>
            <ac:spMk id="5" creationId="{59A89B48-976D-422A-87F1-E726FD9C4265}"/>
          </ac:spMkLst>
        </pc:spChg>
        <pc:spChg chg="mod topLvl">
          <ac:chgData name="Ait Mbarek, Mohamed Amine" userId="836f6319-bd9b-43a2-8515-dfddc3d9b8d5" providerId="ADAL" clId="{8ECA36B2-8E0D-489F-B22C-77D60A6743CD}" dt="2023-05-17T09:01:48.588" v="27" actId="20578"/>
          <ac:spMkLst>
            <pc:docMk/>
            <pc:sldMk cId="3270476557" sldId="263"/>
            <ac:spMk id="6" creationId="{C950CF90-E482-434E-BC8A-C9642F0028CE}"/>
          </ac:spMkLst>
        </pc:spChg>
        <pc:spChg chg="mod topLvl">
          <ac:chgData name="Ait Mbarek, Mohamed Amine" userId="836f6319-bd9b-43a2-8515-dfddc3d9b8d5" providerId="ADAL" clId="{8ECA36B2-8E0D-489F-B22C-77D60A6743CD}" dt="2023-05-17T09:00:30.722" v="3" actId="165"/>
          <ac:spMkLst>
            <pc:docMk/>
            <pc:sldMk cId="3270476557" sldId="263"/>
            <ac:spMk id="7" creationId="{9B630D9C-A57B-4899-84DE-A1DABB701BA1}"/>
          </ac:spMkLst>
        </pc:spChg>
        <pc:spChg chg="mod topLvl">
          <ac:chgData name="Ait Mbarek, Mohamed Amine" userId="836f6319-bd9b-43a2-8515-dfddc3d9b8d5" providerId="ADAL" clId="{8ECA36B2-8E0D-489F-B22C-77D60A6743CD}" dt="2023-05-17T09:02:36.234" v="28" actId="20577"/>
          <ac:spMkLst>
            <pc:docMk/>
            <pc:sldMk cId="3270476557" sldId="263"/>
            <ac:spMk id="8" creationId="{4A4B0881-755F-41E4-94D0-C364FFC1AD85}"/>
          </ac:spMkLst>
        </pc:spChg>
        <pc:spChg chg="mod topLvl">
          <ac:chgData name="Ait Mbarek, Mohamed Amine" userId="836f6319-bd9b-43a2-8515-dfddc3d9b8d5" providerId="ADAL" clId="{8ECA36B2-8E0D-489F-B22C-77D60A6743CD}" dt="2023-05-17T09:00:30.722" v="3" actId="165"/>
          <ac:spMkLst>
            <pc:docMk/>
            <pc:sldMk cId="3270476557" sldId="263"/>
            <ac:spMk id="9" creationId="{A4E3A649-1B2F-4D30-A73F-503ECABDD064}"/>
          </ac:spMkLst>
        </pc:spChg>
        <pc:spChg chg="mod">
          <ac:chgData name="Ait Mbarek, Mohamed Amine" userId="836f6319-bd9b-43a2-8515-dfddc3d9b8d5" providerId="ADAL" clId="{8ECA36B2-8E0D-489F-B22C-77D60A6743CD}" dt="2023-05-17T09:00:30.722" v="3" actId="165"/>
          <ac:spMkLst>
            <pc:docMk/>
            <pc:sldMk cId="3270476557" sldId="263"/>
            <ac:spMk id="11" creationId="{AE69BE7C-2D2A-4491-BD92-226C6B8D85CF}"/>
          </ac:spMkLst>
        </pc:spChg>
        <pc:spChg chg="mod">
          <ac:chgData name="Ait Mbarek, Mohamed Amine" userId="836f6319-bd9b-43a2-8515-dfddc3d9b8d5" providerId="ADAL" clId="{8ECA36B2-8E0D-489F-B22C-77D60A6743CD}" dt="2023-05-17T09:00:30.722" v="3" actId="165"/>
          <ac:spMkLst>
            <pc:docMk/>
            <pc:sldMk cId="3270476557" sldId="263"/>
            <ac:spMk id="12" creationId="{57CDBFF8-0259-4B8F-AE35-11B6CE6CE8D9}"/>
          </ac:spMkLst>
        </pc:spChg>
        <pc:spChg chg="mod topLvl">
          <ac:chgData name="Ait Mbarek, Mohamed Amine" userId="836f6319-bd9b-43a2-8515-dfddc3d9b8d5" providerId="ADAL" clId="{8ECA36B2-8E0D-489F-B22C-77D60A6743CD}" dt="2023-05-17T09:00:30.722" v="3" actId="165"/>
          <ac:spMkLst>
            <pc:docMk/>
            <pc:sldMk cId="3270476557" sldId="263"/>
            <ac:spMk id="17" creationId="{B3223313-9EC1-4937-9F10-885D4DC55888}"/>
          </ac:spMkLst>
        </pc:spChg>
        <pc:spChg chg="mod topLvl">
          <ac:chgData name="Ait Mbarek, Mohamed Amine" userId="836f6319-bd9b-43a2-8515-dfddc3d9b8d5" providerId="ADAL" clId="{8ECA36B2-8E0D-489F-B22C-77D60A6743CD}" dt="2023-05-17T09:00:30.722" v="3" actId="165"/>
          <ac:spMkLst>
            <pc:docMk/>
            <pc:sldMk cId="3270476557" sldId="263"/>
            <ac:spMk id="18" creationId="{F88B4211-F30B-490D-BCDB-A98ECC95DC8B}"/>
          </ac:spMkLst>
        </pc:spChg>
        <pc:spChg chg="mod topLvl">
          <ac:chgData name="Ait Mbarek, Mohamed Amine" userId="836f6319-bd9b-43a2-8515-dfddc3d9b8d5" providerId="ADAL" clId="{8ECA36B2-8E0D-489F-B22C-77D60A6743CD}" dt="2023-05-17T09:00:30.722" v="3" actId="165"/>
          <ac:spMkLst>
            <pc:docMk/>
            <pc:sldMk cId="3270476557" sldId="263"/>
            <ac:spMk id="19" creationId="{6B868F8A-1C8A-49F4-9AC7-8C5F8FDD0D6C}"/>
          </ac:spMkLst>
        </pc:spChg>
        <pc:spChg chg="mod topLvl">
          <ac:chgData name="Ait Mbarek, Mohamed Amine" userId="836f6319-bd9b-43a2-8515-dfddc3d9b8d5" providerId="ADAL" clId="{8ECA36B2-8E0D-489F-B22C-77D60A6743CD}" dt="2023-05-17T09:00:43.631" v="8" actId="164"/>
          <ac:spMkLst>
            <pc:docMk/>
            <pc:sldMk cId="3270476557" sldId="263"/>
            <ac:spMk id="20" creationId="{84B03CE6-6871-4A89-B895-9EFA0B85C8D8}"/>
          </ac:spMkLst>
        </pc:spChg>
        <pc:spChg chg="mod">
          <ac:chgData name="Ait Mbarek, Mohamed Amine" userId="836f6319-bd9b-43a2-8515-dfddc3d9b8d5" providerId="ADAL" clId="{8ECA36B2-8E0D-489F-B22C-77D60A6743CD}" dt="2023-05-17T09:00:30.722" v="3" actId="165"/>
          <ac:spMkLst>
            <pc:docMk/>
            <pc:sldMk cId="3270476557" sldId="263"/>
            <ac:spMk id="22" creationId="{9AFB95B1-9DDB-432C-9596-DCBBF02D7FCD}"/>
          </ac:spMkLst>
        </pc:spChg>
        <pc:spChg chg="mod">
          <ac:chgData name="Ait Mbarek, Mohamed Amine" userId="836f6319-bd9b-43a2-8515-dfddc3d9b8d5" providerId="ADAL" clId="{8ECA36B2-8E0D-489F-B22C-77D60A6743CD}" dt="2023-05-17T09:00:30.722" v="3" actId="165"/>
          <ac:spMkLst>
            <pc:docMk/>
            <pc:sldMk cId="3270476557" sldId="263"/>
            <ac:spMk id="23" creationId="{9346D6FC-85FF-45DE-AB57-B1C3E9C4591B}"/>
          </ac:spMkLst>
        </pc:spChg>
        <pc:spChg chg="mod">
          <ac:chgData name="Ait Mbarek, Mohamed Amine" userId="836f6319-bd9b-43a2-8515-dfddc3d9b8d5" providerId="ADAL" clId="{8ECA36B2-8E0D-489F-B22C-77D60A6743CD}" dt="2023-05-17T09:00:30.722" v="3" actId="165"/>
          <ac:spMkLst>
            <pc:docMk/>
            <pc:sldMk cId="3270476557" sldId="263"/>
            <ac:spMk id="24" creationId="{C85D6497-25CE-4E67-9678-AAAE37DDA38C}"/>
          </ac:spMkLst>
        </pc:spChg>
        <pc:spChg chg="mod">
          <ac:chgData name="Ait Mbarek, Mohamed Amine" userId="836f6319-bd9b-43a2-8515-dfddc3d9b8d5" providerId="ADAL" clId="{8ECA36B2-8E0D-489F-B22C-77D60A6743CD}" dt="2023-05-17T09:00:30.722" v="3" actId="165"/>
          <ac:spMkLst>
            <pc:docMk/>
            <pc:sldMk cId="3270476557" sldId="263"/>
            <ac:spMk id="25" creationId="{D738B703-7649-4FDA-90B4-72E8E8BA2F75}"/>
          </ac:spMkLst>
        </pc:spChg>
        <pc:spChg chg="mod">
          <ac:chgData name="Ait Mbarek, Mohamed Amine" userId="836f6319-bd9b-43a2-8515-dfddc3d9b8d5" providerId="ADAL" clId="{8ECA36B2-8E0D-489F-B22C-77D60A6743CD}" dt="2023-05-17T09:00:30.722" v="3" actId="165"/>
          <ac:spMkLst>
            <pc:docMk/>
            <pc:sldMk cId="3270476557" sldId="263"/>
            <ac:spMk id="26" creationId="{A597C6C1-6EBB-4D54-990D-A26006EFC07D}"/>
          </ac:spMkLst>
        </pc:spChg>
        <pc:spChg chg="mod">
          <ac:chgData name="Ait Mbarek, Mohamed Amine" userId="836f6319-bd9b-43a2-8515-dfddc3d9b8d5" providerId="ADAL" clId="{8ECA36B2-8E0D-489F-B22C-77D60A6743CD}" dt="2023-05-17T09:00:30.722" v="3" actId="165"/>
          <ac:spMkLst>
            <pc:docMk/>
            <pc:sldMk cId="3270476557" sldId="263"/>
            <ac:spMk id="27" creationId="{B2E8A827-0D0A-47AA-BE2A-24595C6AB87C}"/>
          </ac:spMkLst>
        </pc:spChg>
        <pc:spChg chg="mod">
          <ac:chgData name="Ait Mbarek, Mohamed Amine" userId="836f6319-bd9b-43a2-8515-dfddc3d9b8d5" providerId="ADAL" clId="{8ECA36B2-8E0D-489F-B22C-77D60A6743CD}" dt="2023-05-17T09:00:30.722" v="3" actId="165"/>
          <ac:spMkLst>
            <pc:docMk/>
            <pc:sldMk cId="3270476557" sldId="263"/>
            <ac:spMk id="28" creationId="{ED45CC3D-54E4-4B01-A78B-0ABD2C0EC309}"/>
          </ac:spMkLst>
        </pc:spChg>
        <pc:spChg chg="mod">
          <ac:chgData name="Ait Mbarek, Mohamed Amine" userId="836f6319-bd9b-43a2-8515-dfddc3d9b8d5" providerId="ADAL" clId="{8ECA36B2-8E0D-489F-B22C-77D60A6743CD}" dt="2023-05-17T09:00:30.722" v="3" actId="165"/>
          <ac:spMkLst>
            <pc:docMk/>
            <pc:sldMk cId="3270476557" sldId="263"/>
            <ac:spMk id="29" creationId="{CDF44754-CB63-46AD-AAD4-679219D26F92}"/>
          </ac:spMkLst>
        </pc:spChg>
        <pc:spChg chg="mod">
          <ac:chgData name="Ait Mbarek, Mohamed Amine" userId="836f6319-bd9b-43a2-8515-dfddc3d9b8d5" providerId="ADAL" clId="{8ECA36B2-8E0D-489F-B22C-77D60A6743CD}" dt="2023-05-17T09:00:30.722" v="3" actId="165"/>
          <ac:spMkLst>
            <pc:docMk/>
            <pc:sldMk cId="3270476557" sldId="263"/>
            <ac:spMk id="30" creationId="{46DA00BB-66F1-4F5A-B831-28D2E3EF2546}"/>
          </ac:spMkLst>
        </pc:spChg>
        <pc:spChg chg="mod">
          <ac:chgData name="Ait Mbarek, Mohamed Amine" userId="836f6319-bd9b-43a2-8515-dfddc3d9b8d5" providerId="ADAL" clId="{8ECA36B2-8E0D-489F-B22C-77D60A6743CD}" dt="2023-05-17T09:00:30.722" v="3" actId="165"/>
          <ac:spMkLst>
            <pc:docMk/>
            <pc:sldMk cId="3270476557" sldId="263"/>
            <ac:spMk id="32" creationId="{97C05E92-3AB6-407D-BEC8-757A81012E30}"/>
          </ac:spMkLst>
        </pc:spChg>
        <pc:spChg chg="mod">
          <ac:chgData name="Ait Mbarek, Mohamed Amine" userId="836f6319-bd9b-43a2-8515-dfddc3d9b8d5" providerId="ADAL" clId="{8ECA36B2-8E0D-489F-B22C-77D60A6743CD}" dt="2023-05-17T09:00:30.722" v="3" actId="165"/>
          <ac:spMkLst>
            <pc:docMk/>
            <pc:sldMk cId="3270476557" sldId="263"/>
            <ac:spMk id="33" creationId="{21F03BF1-D317-4963-8970-0F7C21296C32}"/>
          </ac:spMkLst>
        </pc:spChg>
        <pc:spChg chg="mod">
          <ac:chgData name="Ait Mbarek, Mohamed Amine" userId="836f6319-bd9b-43a2-8515-dfddc3d9b8d5" providerId="ADAL" clId="{8ECA36B2-8E0D-489F-B22C-77D60A6743CD}" dt="2023-05-17T09:00:30.722" v="3" actId="165"/>
          <ac:spMkLst>
            <pc:docMk/>
            <pc:sldMk cId="3270476557" sldId="263"/>
            <ac:spMk id="35" creationId="{5D86671B-C872-4BC9-96C1-C97B12E0E590}"/>
          </ac:spMkLst>
        </pc:spChg>
        <pc:spChg chg="mod">
          <ac:chgData name="Ait Mbarek, Mohamed Amine" userId="836f6319-bd9b-43a2-8515-dfddc3d9b8d5" providerId="ADAL" clId="{8ECA36B2-8E0D-489F-B22C-77D60A6743CD}" dt="2023-05-17T09:00:30.722" v="3" actId="165"/>
          <ac:spMkLst>
            <pc:docMk/>
            <pc:sldMk cId="3270476557" sldId="263"/>
            <ac:spMk id="36" creationId="{623FE02D-DB33-4F75-89DC-5F3967FDF689}"/>
          </ac:spMkLst>
        </pc:spChg>
        <pc:spChg chg="mod">
          <ac:chgData name="Ait Mbarek, Mohamed Amine" userId="836f6319-bd9b-43a2-8515-dfddc3d9b8d5" providerId="ADAL" clId="{8ECA36B2-8E0D-489F-B22C-77D60A6743CD}" dt="2023-05-17T09:00:30.722" v="3" actId="165"/>
          <ac:spMkLst>
            <pc:docMk/>
            <pc:sldMk cId="3270476557" sldId="263"/>
            <ac:spMk id="38" creationId="{C571FE6B-D66C-4D15-B32A-C005BB1C5FF3}"/>
          </ac:spMkLst>
        </pc:spChg>
        <pc:spChg chg="mod">
          <ac:chgData name="Ait Mbarek, Mohamed Amine" userId="836f6319-bd9b-43a2-8515-dfddc3d9b8d5" providerId="ADAL" clId="{8ECA36B2-8E0D-489F-B22C-77D60A6743CD}" dt="2023-05-17T09:00:30.722" v="3" actId="165"/>
          <ac:spMkLst>
            <pc:docMk/>
            <pc:sldMk cId="3270476557" sldId="263"/>
            <ac:spMk id="39" creationId="{490146CF-71BC-4F10-ACC8-22170DA2EFA1}"/>
          </ac:spMkLst>
        </pc:spChg>
        <pc:grpChg chg="add mod">
          <ac:chgData name="Ait Mbarek, Mohamed Amine" userId="836f6319-bd9b-43a2-8515-dfddc3d9b8d5" providerId="ADAL" clId="{8ECA36B2-8E0D-489F-B22C-77D60A6743CD}" dt="2023-05-17T09:01:04.346" v="16" actId="14100"/>
          <ac:grpSpMkLst>
            <pc:docMk/>
            <pc:sldMk cId="3270476557" sldId="263"/>
            <ac:grpSpMk id="2" creationId="{2E8DD678-DB97-4E1D-AF42-D6A9CF156A02}"/>
          </ac:grpSpMkLst>
        </pc:grpChg>
        <pc:grpChg chg="mod topLvl">
          <ac:chgData name="Ait Mbarek, Mohamed Amine" userId="836f6319-bd9b-43a2-8515-dfddc3d9b8d5" providerId="ADAL" clId="{8ECA36B2-8E0D-489F-B22C-77D60A6743CD}" dt="2023-05-17T09:00:30.722" v="3" actId="165"/>
          <ac:grpSpMkLst>
            <pc:docMk/>
            <pc:sldMk cId="3270476557" sldId="263"/>
            <ac:grpSpMk id="10" creationId="{C21934AC-6260-4750-A49E-5ADC45D87002}"/>
          </ac:grpSpMkLst>
        </pc:grpChg>
        <pc:grpChg chg="mod topLvl">
          <ac:chgData name="Ait Mbarek, Mohamed Amine" userId="836f6319-bd9b-43a2-8515-dfddc3d9b8d5" providerId="ADAL" clId="{8ECA36B2-8E0D-489F-B22C-77D60A6743CD}" dt="2023-05-17T09:00:30.722" v="3" actId="165"/>
          <ac:grpSpMkLst>
            <pc:docMk/>
            <pc:sldMk cId="3270476557" sldId="263"/>
            <ac:grpSpMk id="21" creationId="{74782AAD-9AA8-4747-8E17-C90EFE30103C}"/>
          </ac:grpSpMkLst>
        </pc:grpChg>
        <pc:grpChg chg="mod topLvl">
          <ac:chgData name="Ait Mbarek, Mohamed Amine" userId="836f6319-bd9b-43a2-8515-dfddc3d9b8d5" providerId="ADAL" clId="{8ECA36B2-8E0D-489F-B22C-77D60A6743CD}" dt="2023-05-17T09:00:30.722" v="3" actId="165"/>
          <ac:grpSpMkLst>
            <pc:docMk/>
            <pc:sldMk cId="3270476557" sldId="263"/>
            <ac:grpSpMk id="31" creationId="{6A38A6F1-22C8-4C49-9935-C2A21AB748AA}"/>
          </ac:grpSpMkLst>
        </pc:grpChg>
        <pc:grpChg chg="mod topLvl">
          <ac:chgData name="Ait Mbarek, Mohamed Amine" userId="836f6319-bd9b-43a2-8515-dfddc3d9b8d5" providerId="ADAL" clId="{8ECA36B2-8E0D-489F-B22C-77D60A6743CD}" dt="2023-05-17T09:00:43.631" v="8" actId="164"/>
          <ac:grpSpMkLst>
            <pc:docMk/>
            <pc:sldMk cId="3270476557" sldId="263"/>
            <ac:grpSpMk id="34" creationId="{525CEB3A-7A5D-47C8-9CF8-1B00BB7AD328}"/>
          </ac:grpSpMkLst>
        </pc:grpChg>
        <pc:grpChg chg="mod topLvl">
          <ac:chgData name="Ait Mbarek, Mohamed Amine" userId="836f6319-bd9b-43a2-8515-dfddc3d9b8d5" providerId="ADAL" clId="{8ECA36B2-8E0D-489F-B22C-77D60A6743CD}" dt="2023-05-17T09:00:30.722" v="3" actId="165"/>
          <ac:grpSpMkLst>
            <pc:docMk/>
            <pc:sldMk cId="3270476557" sldId="263"/>
            <ac:grpSpMk id="37" creationId="{8EC4674F-3C5B-4954-859D-C4B5295B0CFF}"/>
          </ac:grpSpMkLst>
        </pc:grpChg>
        <pc:grpChg chg="del">
          <ac:chgData name="Ait Mbarek, Mohamed Amine" userId="836f6319-bd9b-43a2-8515-dfddc3d9b8d5" providerId="ADAL" clId="{8ECA36B2-8E0D-489F-B22C-77D60A6743CD}" dt="2023-05-17T09:00:30.722" v="3" actId="165"/>
          <ac:grpSpMkLst>
            <pc:docMk/>
            <pc:sldMk cId="3270476557" sldId="263"/>
            <ac:grpSpMk id="46" creationId="{3CAD5863-67CC-4624-AFF3-1AD4B226355C}"/>
          </ac:grpSpMkLst>
        </pc:grpChg>
        <pc:cxnChg chg="mod topLvl">
          <ac:chgData name="Ait Mbarek, Mohamed Amine" userId="836f6319-bd9b-43a2-8515-dfddc3d9b8d5" providerId="ADAL" clId="{8ECA36B2-8E0D-489F-B22C-77D60A6743CD}" dt="2023-05-17T09:01:18.304" v="21" actId="14100"/>
          <ac:cxnSpMkLst>
            <pc:docMk/>
            <pc:sldMk cId="3270476557" sldId="263"/>
            <ac:cxnSpMk id="40" creationId="{DB9B7D34-3E69-4F38-82C5-51CF4F5AEE06}"/>
          </ac:cxnSpMkLst>
        </pc:cxnChg>
        <pc:cxnChg chg="mod topLvl">
          <ac:chgData name="Ait Mbarek, Mohamed Amine" userId="836f6319-bd9b-43a2-8515-dfddc3d9b8d5" providerId="ADAL" clId="{8ECA36B2-8E0D-489F-B22C-77D60A6743CD}" dt="2023-05-17T09:00:30.722" v="3" actId="165"/>
          <ac:cxnSpMkLst>
            <pc:docMk/>
            <pc:sldMk cId="3270476557" sldId="263"/>
            <ac:cxnSpMk id="41" creationId="{468D4790-182B-4E75-955D-E5ED17B9E326}"/>
          </ac:cxnSpMkLst>
        </pc:cxnChg>
        <pc:cxnChg chg="mod topLvl">
          <ac:chgData name="Ait Mbarek, Mohamed Amine" userId="836f6319-bd9b-43a2-8515-dfddc3d9b8d5" providerId="ADAL" clId="{8ECA36B2-8E0D-489F-B22C-77D60A6743CD}" dt="2023-05-17T09:00:30.722" v="3" actId="165"/>
          <ac:cxnSpMkLst>
            <pc:docMk/>
            <pc:sldMk cId="3270476557" sldId="263"/>
            <ac:cxnSpMk id="42" creationId="{3157A2DC-BA7F-42B4-AF1F-AF2A52B9F5AC}"/>
          </ac:cxnSpMkLst>
        </pc:cxnChg>
        <pc:cxnChg chg="mod topLvl">
          <ac:chgData name="Ait Mbarek, Mohamed Amine" userId="836f6319-bd9b-43a2-8515-dfddc3d9b8d5" providerId="ADAL" clId="{8ECA36B2-8E0D-489F-B22C-77D60A6743CD}" dt="2023-05-17T09:00:30.722" v="3" actId="165"/>
          <ac:cxnSpMkLst>
            <pc:docMk/>
            <pc:sldMk cId="3270476557" sldId="263"/>
            <ac:cxnSpMk id="43" creationId="{E9070D03-2592-4A7A-B874-BCFC481275CA}"/>
          </ac:cxnSpMkLst>
        </pc:cxnChg>
      </pc:sldChg>
      <pc:sldChg chg="add">
        <pc:chgData name="Ait Mbarek, Mohamed Amine" userId="836f6319-bd9b-43a2-8515-dfddc3d9b8d5" providerId="ADAL" clId="{8ECA36B2-8E0D-489F-B22C-77D60A6743CD}" dt="2023-05-17T09:00:00.411" v="0"/>
        <pc:sldMkLst>
          <pc:docMk/>
          <pc:sldMk cId="327435205" sldId="230717611"/>
        </pc:sldMkLst>
      </pc:sldChg>
    </pc:docChg>
  </pc:docChgLst>
  <pc:docChgLst>
    <pc:chgData name="El Bakkouri, Manal" userId="8b130982-2e3f-4164-b881-fd3a2e4b2453" providerId="ADAL" clId="{4457FA57-250B-44AC-8655-05D46C5A3D8A}"/>
    <pc:docChg chg="undo redo custSel addSld delSld modSld sldOrd">
      <pc:chgData name="El Bakkouri, Manal" userId="8b130982-2e3f-4164-b881-fd3a2e4b2453" providerId="ADAL" clId="{4457FA57-250B-44AC-8655-05D46C5A3D8A}" dt="2023-06-13T11:25:06.204" v="16038" actId="20577"/>
      <pc:docMkLst>
        <pc:docMk/>
      </pc:docMkLst>
      <pc:sldChg chg="addSp delSp modSp del mod ord setBg modAnim">
        <pc:chgData name="El Bakkouri, Manal" userId="8b130982-2e3f-4164-b881-fd3a2e4b2453" providerId="ADAL" clId="{4457FA57-250B-44AC-8655-05D46C5A3D8A}" dt="2023-05-19T08:10:15.472" v="4556" actId="2696"/>
        <pc:sldMkLst>
          <pc:docMk/>
          <pc:sldMk cId="3923586874" sldId="257"/>
        </pc:sldMkLst>
        <pc:spChg chg="mod">
          <ac:chgData name="El Bakkouri, Manal" userId="8b130982-2e3f-4164-b881-fd3a2e4b2453" providerId="ADAL" clId="{4457FA57-250B-44AC-8655-05D46C5A3D8A}" dt="2023-05-17T14:07:27.414" v="2534" actId="164"/>
          <ac:spMkLst>
            <pc:docMk/>
            <pc:sldMk cId="3923586874" sldId="257"/>
            <ac:spMk id="6" creationId="{007DB17D-1A68-4581-A55F-731F4FDC9101}"/>
          </ac:spMkLst>
        </pc:spChg>
        <pc:spChg chg="mod">
          <ac:chgData name="El Bakkouri, Manal" userId="8b130982-2e3f-4164-b881-fd3a2e4b2453" providerId="ADAL" clId="{4457FA57-250B-44AC-8655-05D46C5A3D8A}" dt="2023-05-17T14:07:27.414" v="2534" actId="164"/>
          <ac:spMkLst>
            <pc:docMk/>
            <pc:sldMk cId="3923586874" sldId="257"/>
            <ac:spMk id="7" creationId="{C0B63283-8078-46AC-8D79-9A6C6EC5662D}"/>
          </ac:spMkLst>
        </pc:spChg>
        <pc:spChg chg="mod">
          <ac:chgData name="El Bakkouri, Manal" userId="8b130982-2e3f-4164-b881-fd3a2e4b2453" providerId="ADAL" clId="{4457FA57-250B-44AC-8655-05D46C5A3D8A}" dt="2023-05-17T14:07:58.635" v="2537"/>
          <ac:spMkLst>
            <pc:docMk/>
            <pc:sldMk cId="3923586874" sldId="257"/>
            <ac:spMk id="10" creationId="{B6AA1AB6-196D-4AC4-B28A-85A775039A5A}"/>
          </ac:spMkLst>
        </pc:spChg>
        <pc:spChg chg="mod">
          <ac:chgData name="El Bakkouri, Manal" userId="8b130982-2e3f-4164-b881-fd3a2e4b2453" providerId="ADAL" clId="{4457FA57-250B-44AC-8655-05D46C5A3D8A}" dt="2023-05-17T14:07:58.635" v="2537"/>
          <ac:spMkLst>
            <pc:docMk/>
            <pc:sldMk cId="3923586874" sldId="257"/>
            <ac:spMk id="11" creationId="{1E877349-4691-4244-9A42-36A0AA5B5CA7}"/>
          </ac:spMkLst>
        </pc:spChg>
        <pc:spChg chg="mod">
          <ac:chgData name="El Bakkouri, Manal" userId="8b130982-2e3f-4164-b881-fd3a2e4b2453" providerId="ADAL" clId="{4457FA57-250B-44AC-8655-05D46C5A3D8A}" dt="2023-05-17T14:12:12.162" v="2575" actId="208"/>
          <ac:spMkLst>
            <pc:docMk/>
            <pc:sldMk cId="3923586874" sldId="257"/>
            <ac:spMk id="13" creationId="{114F29FB-8199-4271-8413-57B0ACE5DE12}"/>
          </ac:spMkLst>
        </pc:spChg>
        <pc:spChg chg="mod">
          <ac:chgData name="El Bakkouri, Manal" userId="8b130982-2e3f-4164-b881-fd3a2e4b2453" providerId="ADAL" clId="{4457FA57-250B-44AC-8655-05D46C5A3D8A}" dt="2023-05-17T14:12:18.597" v="2578" actId="207"/>
          <ac:spMkLst>
            <pc:docMk/>
            <pc:sldMk cId="3923586874" sldId="257"/>
            <ac:spMk id="14" creationId="{EF785489-4E84-41CC-8B52-19810BE53C71}"/>
          </ac:spMkLst>
        </pc:spChg>
        <pc:spChg chg="mod">
          <ac:chgData name="El Bakkouri, Manal" userId="8b130982-2e3f-4164-b881-fd3a2e4b2453" providerId="ADAL" clId="{4457FA57-250B-44AC-8655-05D46C5A3D8A}" dt="2023-05-17T14:08:15.343" v="2543" actId="1076"/>
          <ac:spMkLst>
            <pc:docMk/>
            <pc:sldMk cId="3923586874" sldId="257"/>
            <ac:spMk id="16" creationId="{0C28B718-A3D8-4889-8E14-790BC3E37AA7}"/>
          </ac:spMkLst>
        </pc:spChg>
        <pc:spChg chg="mod">
          <ac:chgData name="El Bakkouri, Manal" userId="8b130982-2e3f-4164-b881-fd3a2e4b2453" providerId="ADAL" clId="{4457FA57-250B-44AC-8655-05D46C5A3D8A}" dt="2023-05-17T14:08:11.444" v="2541"/>
          <ac:spMkLst>
            <pc:docMk/>
            <pc:sldMk cId="3923586874" sldId="257"/>
            <ac:spMk id="17" creationId="{D518A62E-3BF3-411F-B520-C7FCCE6AE0FA}"/>
          </ac:spMkLst>
        </pc:spChg>
        <pc:spChg chg="mod">
          <ac:chgData name="El Bakkouri, Manal" userId="8b130982-2e3f-4164-b881-fd3a2e4b2453" providerId="ADAL" clId="{4457FA57-250B-44AC-8655-05D46C5A3D8A}" dt="2023-05-17T14:12:37.014" v="2580" actId="208"/>
          <ac:spMkLst>
            <pc:docMk/>
            <pc:sldMk cId="3923586874" sldId="257"/>
            <ac:spMk id="19" creationId="{4B3B7FDF-BAF1-492C-BEF5-B15E68EA58B2}"/>
          </ac:spMkLst>
        </pc:spChg>
        <pc:spChg chg="mod">
          <ac:chgData name="El Bakkouri, Manal" userId="8b130982-2e3f-4164-b881-fd3a2e4b2453" providerId="ADAL" clId="{4457FA57-250B-44AC-8655-05D46C5A3D8A}" dt="2023-05-17T14:12:42.483" v="2581" actId="207"/>
          <ac:spMkLst>
            <pc:docMk/>
            <pc:sldMk cId="3923586874" sldId="257"/>
            <ac:spMk id="20" creationId="{E7FB91E8-FAB8-4D92-88D4-3AD2415F3C8D}"/>
          </ac:spMkLst>
        </pc:spChg>
        <pc:spChg chg="mod">
          <ac:chgData name="El Bakkouri, Manal" userId="8b130982-2e3f-4164-b881-fd3a2e4b2453" providerId="ADAL" clId="{4457FA57-250B-44AC-8655-05D46C5A3D8A}" dt="2023-05-17T14:12:54.987" v="2583" actId="208"/>
          <ac:spMkLst>
            <pc:docMk/>
            <pc:sldMk cId="3923586874" sldId="257"/>
            <ac:spMk id="22" creationId="{CCEC7D36-14F3-4C60-B74A-E88E26A7551A}"/>
          </ac:spMkLst>
        </pc:spChg>
        <pc:spChg chg="mod">
          <ac:chgData name="El Bakkouri, Manal" userId="8b130982-2e3f-4164-b881-fd3a2e4b2453" providerId="ADAL" clId="{4457FA57-250B-44AC-8655-05D46C5A3D8A}" dt="2023-05-17T14:13:07.923" v="2586" actId="2085"/>
          <ac:spMkLst>
            <pc:docMk/>
            <pc:sldMk cId="3923586874" sldId="257"/>
            <ac:spMk id="23" creationId="{A627BDAD-494C-4098-8574-08B743ADE632}"/>
          </ac:spMkLst>
        </pc:spChg>
        <pc:grpChg chg="add mod">
          <ac:chgData name="El Bakkouri, Manal" userId="8b130982-2e3f-4164-b881-fd3a2e4b2453" providerId="ADAL" clId="{4457FA57-250B-44AC-8655-05D46C5A3D8A}" dt="2023-05-17T14:11:14.088" v="2566" actId="1076"/>
          <ac:grpSpMkLst>
            <pc:docMk/>
            <pc:sldMk cId="3923586874" sldId="257"/>
            <ac:grpSpMk id="8" creationId="{A2D83CBF-515F-4F55-B324-C8E8F07B252C}"/>
          </ac:grpSpMkLst>
        </pc:grpChg>
        <pc:grpChg chg="add del mod">
          <ac:chgData name="El Bakkouri, Manal" userId="8b130982-2e3f-4164-b881-fd3a2e4b2453" providerId="ADAL" clId="{4457FA57-250B-44AC-8655-05D46C5A3D8A}" dt="2023-05-17T14:10:24.624" v="2554" actId="478"/>
          <ac:grpSpMkLst>
            <pc:docMk/>
            <pc:sldMk cId="3923586874" sldId="257"/>
            <ac:grpSpMk id="9" creationId="{66DF216A-0203-4014-A3E7-1CB4E7E3F387}"/>
          </ac:grpSpMkLst>
        </pc:grpChg>
        <pc:grpChg chg="add del mod">
          <ac:chgData name="El Bakkouri, Manal" userId="8b130982-2e3f-4164-b881-fd3a2e4b2453" providerId="ADAL" clId="{4457FA57-250B-44AC-8655-05D46C5A3D8A}" dt="2023-05-17T14:14:48.185" v="2594" actId="478"/>
          <ac:grpSpMkLst>
            <pc:docMk/>
            <pc:sldMk cId="3923586874" sldId="257"/>
            <ac:grpSpMk id="12" creationId="{EB575078-816F-4FBE-AD85-C5EB1FC5D3B1}"/>
          </ac:grpSpMkLst>
        </pc:grpChg>
        <pc:grpChg chg="add del mod">
          <ac:chgData name="El Bakkouri, Manal" userId="8b130982-2e3f-4164-b881-fd3a2e4b2453" providerId="ADAL" clId="{4457FA57-250B-44AC-8655-05D46C5A3D8A}" dt="2023-05-17T14:10:26.779" v="2555" actId="478"/>
          <ac:grpSpMkLst>
            <pc:docMk/>
            <pc:sldMk cId="3923586874" sldId="257"/>
            <ac:grpSpMk id="15" creationId="{CC398D64-C7D5-4ED0-AB23-7F1E3D4FDAF6}"/>
          </ac:grpSpMkLst>
        </pc:grpChg>
        <pc:grpChg chg="add del mod">
          <ac:chgData name="El Bakkouri, Manal" userId="8b130982-2e3f-4164-b881-fd3a2e4b2453" providerId="ADAL" clId="{4457FA57-250B-44AC-8655-05D46C5A3D8A}" dt="2023-05-17T14:14:48.996" v="2595" actId="478"/>
          <ac:grpSpMkLst>
            <pc:docMk/>
            <pc:sldMk cId="3923586874" sldId="257"/>
            <ac:grpSpMk id="18" creationId="{B01E8A97-E976-4717-85FD-668EE62A7552}"/>
          </ac:grpSpMkLst>
        </pc:grpChg>
        <pc:grpChg chg="add del mod">
          <ac:chgData name="El Bakkouri, Manal" userId="8b130982-2e3f-4164-b881-fd3a2e4b2453" providerId="ADAL" clId="{4457FA57-250B-44AC-8655-05D46C5A3D8A}" dt="2023-05-17T14:14:49.740" v="2596" actId="478"/>
          <ac:grpSpMkLst>
            <pc:docMk/>
            <pc:sldMk cId="3923586874" sldId="257"/>
            <ac:grpSpMk id="21" creationId="{854F33E3-6DAC-4D07-B038-735B7FFE0577}"/>
          </ac:grpSpMkLst>
        </pc:grpChg>
        <pc:picChg chg="mod">
          <ac:chgData name="El Bakkouri, Manal" userId="8b130982-2e3f-4164-b881-fd3a2e4b2453" providerId="ADAL" clId="{4457FA57-250B-44AC-8655-05D46C5A3D8A}" dt="2023-05-17T14:11:10.241" v="2565" actId="1076"/>
          <ac:picMkLst>
            <pc:docMk/>
            <pc:sldMk cId="3923586874" sldId="257"/>
            <ac:picMk id="5" creationId="{3B968451-5753-4F94-9D25-462CBF10B4E9}"/>
          </ac:picMkLst>
        </pc:picChg>
      </pc:sldChg>
      <pc:sldChg chg="del">
        <pc:chgData name="El Bakkouri, Manal" userId="8b130982-2e3f-4164-b881-fd3a2e4b2453" providerId="ADAL" clId="{4457FA57-250B-44AC-8655-05D46C5A3D8A}" dt="2023-05-19T08:16:58.663" v="4651" actId="2696"/>
        <pc:sldMkLst>
          <pc:docMk/>
          <pc:sldMk cId="1101509147" sldId="258"/>
        </pc:sldMkLst>
      </pc:sldChg>
      <pc:sldChg chg="del">
        <pc:chgData name="El Bakkouri, Manal" userId="8b130982-2e3f-4164-b881-fd3a2e4b2453" providerId="ADAL" clId="{4457FA57-250B-44AC-8655-05D46C5A3D8A}" dt="2023-05-19T08:17:02.119" v="4652" actId="2696"/>
        <pc:sldMkLst>
          <pc:docMk/>
          <pc:sldMk cId="2733479168" sldId="259"/>
        </pc:sldMkLst>
      </pc:sldChg>
      <pc:sldChg chg="del">
        <pc:chgData name="El Bakkouri, Manal" userId="8b130982-2e3f-4164-b881-fd3a2e4b2453" providerId="ADAL" clId="{4457FA57-250B-44AC-8655-05D46C5A3D8A}" dt="2023-05-19T08:16:55.169" v="4650" actId="2696"/>
        <pc:sldMkLst>
          <pc:docMk/>
          <pc:sldMk cId="3410700688" sldId="260"/>
        </pc:sldMkLst>
      </pc:sldChg>
      <pc:sldChg chg="modSp del mod">
        <pc:chgData name="El Bakkouri, Manal" userId="8b130982-2e3f-4164-b881-fd3a2e4b2453" providerId="ADAL" clId="{4457FA57-250B-44AC-8655-05D46C5A3D8A}" dt="2023-05-19T08:16:50.749" v="4648" actId="2696"/>
        <pc:sldMkLst>
          <pc:docMk/>
          <pc:sldMk cId="1623925635" sldId="261"/>
        </pc:sldMkLst>
        <pc:spChg chg="mod">
          <ac:chgData name="El Bakkouri, Manal" userId="8b130982-2e3f-4164-b881-fd3a2e4b2453" providerId="ADAL" clId="{4457FA57-250B-44AC-8655-05D46C5A3D8A}" dt="2023-05-16T13:51:39.306" v="3" actId="207"/>
          <ac:spMkLst>
            <pc:docMk/>
            <pc:sldMk cId="1623925635" sldId="261"/>
            <ac:spMk id="31" creationId="{0775A51F-D9D6-4999-83EB-30144E705AEE}"/>
          </ac:spMkLst>
        </pc:spChg>
        <pc:spChg chg="mod">
          <ac:chgData name="El Bakkouri, Manal" userId="8b130982-2e3f-4164-b881-fd3a2e4b2453" providerId="ADAL" clId="{4457FA57-250B-44AC-8655-05D46C5A3D8A}" dt="2023-05-16T13:51:39.306" v="3" actId="207"/>
          <ac:spMkLst>
            <pc:docMk/>
            <pc:sldMk cId="1623925635" sldId="261"/>
            <ac:spMk id="32" creationId="{3504C098-A63B-4010-87E1-BBB4C5CBD444}"/>
          </ac:spMkLst>
        </pc:spChg>
        <pc:grpChg chg="mod">
          <ac:chgData name="El Bakkouri, Manal" userId="8b130982-2e3f-4164-b881-fd3a2e4b2453" providerId="ADAL" clId="{4457FA57-250B-44AC-8655-05D46C5A3D8A}" dt="2023-05-16T13:51:39.306" v="3" actId="207"/>
          <ac:grpSpMkLst>
            <pc:docMk/>
            <pc:sldMk cId="1623925635" sldId="261"/>
            <ac:grpSpMk id="30" creationId="{79ABE484-B778-43A4-89A8-C2F6D8B17093}"/>
          </ac:grpSpMkLst>
        </pc:grpChg>
      </pc:sldChg>
      <pc:sldChg chg="del">
        <pc:chgData name="El Bakkouri, Manal" userId="8b130982-2e3f-4164-b881-fd3a2e4b2453" providerId="ADAL" clId="{4457FA57-250B-44AC-8655-05D46C5A3D8A}" dt="2023-05-19T08:16:53.007" v="4649" actId="2696"/>
        <pc:sldMkLst>
          <pc:docMk/>
          <pc:sldMk cId="358065188" sldId="262"/>
        </pc:sldMkLst>
      </pc:sldChg>
      <pc:sldChg chg="addSp delSp modSp new mod ord modTransition modAnim">
        <pc:chgData name="El Bakkouri, Manal" userId="8b130982-2e3f-4164-b881-fd3a2e4b2453" providerId="ADAL" clId="{4457FA57-250B-44AC-8655-05D46C5A3D8A}" dt="2023-05-31T13:16:55.515" v="14596"/>
        <pc:sldMkLst>
          <pc:docMk/>
          <pc:sldMk cId="3270476557" sldId="263"/>
        </pc:sldMkLst>
        <pc:spChg chg="del">
          <ac:chgData name="El Bakkouri, Manal" userId="8b130982-2e3f-4164-b881-fd3a2e4b2453" providerId="ADAL" clId="{4457FA57-250B-44AC-8655-05D46C5A3D8A}" dt="2023-05-16T16:09:03.228" v="7" actId="478"/>
          <ac:spMkLst>
            <pc:docMk/>
            <pc:sldMk cId="3270476557" sldId="263"/>
            <ac:spMk id="2" creationId="{309DA09C-4E9A-442C-9D11-544EF45E5AAE}"/>
          </ac:spMkLst>
        </pc:spChg>
        <pc:spChg chg="del">
          <ac:chgData name="El Bakkouri, Manal" userId="8b130982-2e3f-4164-b881-fd3a2e4b2453" providerId="ADAL" clId="{4457FA57-250B-44AC-8655-05D46C5A3D8A}" dt="2023-05-16T16:09:06.062" v="8" actId="478"/>
          <ac:spMkLst>
            <pc:docMk/>
            <pc:sldMk cId="3270476557" sldId="263"/>
            <ac:spMk id="3" creationId="{F401E145-8E14-4C01-A9CB-60503D8BAC40}"/>
          </ac:spMkLst>
        </pc:spChg>
        <pc:spChg chg="del">
          <ac:chgData name="El Bakkouri, Manal" userId="8b130982-2e3f-4164-b881-fd3a2e4b2453" providerId="ADAL" clId="{4457FA57-250B-44AC-8655-05D46C5A3D8A}" dt="2023-05-16T16:46:18.543" v="594" actId="478"/>
          <ac:spMkLst>
            <pc:docMk/>
            <pc:sldMk cId="3270476557" sldId="263"/>
            <ac:spMk id="4" creationId="{ED684076-167E-4C47-BEB2-79090BF6AE22}"/>
          </ac:spMkLst>
        </pc:spChg>
        <pc:spChg chg="add mod">
          <ac:chgData name="El Bakkouri, Manal" userId="8b130982-2e3f-4164-b881-fd3a2e4b2453" providerId="ADAL" clId="{4457FA57-250B-44AC-8655-05D46C5A3D8A}" dt="2023-05-19T10:29:25.846" v="5742" actId="164"/>
          <ac:spMkLst>
            <pc:docMk/>
            <pc:sldMk cId="3270476557" sldId="263"/>
            <ac:spMk id="5" creationId="{59A89B48-976D-422A-87F1-E726FD9C4265}"/>
          </ac:spMkLst>
        </pc:spChg>
        <pc:spChg chg="add mod">
          <ac:chgData name="El Bakkouri, Manal" userId="8b130982-2e3f-4164-b881-fd3a2e4b2453" providerId="ADAL" clId="{4457FA57-250B-44AC-8655-05D46C5A3D8A}" dt="2023-05-17T10:07:01.450" v="1417" actId="554"/>
          <ac:spMkLst>
            <pc:docMk/>
            <pc:sldMk cId="3270476557" sldId="263"/>
            <ac:spMk id="6" creationId="{C950CF90-E482-434E-BC8A-C9642F0028CE}"/>
          </ac:spMkLst>
        </pc:spChg>
        <pc:spChg chg="add mod">
          <ac:chgData name="El Bakkouri, Manal" userId="8b130982-2e3f-4164-b881-fd3a2e4b2453" providerId="ADAL" clId="{4457FA57-250B-44AC-8655-05D46C5A3D8A}" dt="2023-05-24T09:34:37.058" v="10532" actId="20577"/>
          <ac:spMkLst>
            <pc:docMk/>
            <pc:sldMk cId="3270476557" sldId="263"/>
            <ac:spMk id="7" creationId="{9B630D9C-A57B-4899-84DE-A1DABB701BA1}"/>
          </ac:spMkLst>
        </pc:spChg>
        <pc:spChg chg="add mod">
          <ac:chgData name="El Bakkouri, Manal" userId="8b130982-2e3f-4164-b881-fd3a2e4b2453" providerId="ADAL" clId="{4457FA57-250B-44AC-8655-05D46C5A3D8A}" dt="2023-05-26T16:18:26.040" v="14187" actId="1037"/>
          <ac:spMkLst>
            <pc:docMk/>
            <pc:sldMk cId="3270476557" sldId="263"/>
            <ac:spMk id="8" creationId="{4A4B0881-755F-41E4-94D0-C364FFC1AD85}"/>
          </ac:spMkLst>
        </pc:spChg>
        <pc:spChg chg="add mod">
          <ac:chgData name="El Bakkouri, Manal" userId="8b130982-2e3f-4164-b881-fd3a2e4b2453" providerId="ADAL" clId="{4457FA57-250B-44AC-8655-05D46C5A3D8A}" dt="2023-05-26T16:20:51.044" v="14234" actId="1037"/>
          <ac:spMkLst>
            <pc:docMk/>
            <pc:sldMk cId="3270476557" sldId="263"/>
            <ac:spMk id="9" creationId="{A4E3A649-1B2F-4D30-A73F-503ECABDD064}"/>
          </ac:spMkLst>
        </pc:spChg>
        <pc:spChg chg="mod">
          <ac:chgData name="El Bakkouri, Manal" userId="8b130982-2e3f-4164-b881-fd3a2e4b2453" providerId="ADAL" clId="{4457FA57-250B-44AC-8655-05D46C5A3D8A}" dt="2023-05-16T16:15:11.474" v="9"/>
          <ac:spMkLst>
            <pc:docMk/>
            <pc:sldMk cId="3270476557" sldId="263"/>
            <ac:spMk id="11" creationId="{AE69BE7C-2D2A-4491-BD92-226C6B8D85CF}"/>
          </ac:spMkLst>
        </pc:spChg>
        <pc:spChg chg="mod">
          <ac:chgData name="El Bakkouri, Manal" userId="8b130982-2e3f-4164-b881-fd3a2e4b2453" providerId="ADAL" clId="{4457FA57-250B-44AC-8655-05D46C5A3D8A}" dt="2023-05-16T16:15:11.474" v="9"/>
          <ac:spMkLst>
            <pc:docMk/>
            <pc:sldMk cId="3270476557" sldId="263"/>
            <ac:spMk id="12" creationId="{57CDBFF8-0259-4B8F-AE35-11B6CE6CE8D9}"/>
          </ac:spMkLst>
        </pc:spChg>
        <pc:spChg chg="add del mod">
          <ac:chgData name="El Bakkouri, Manal" userId="8b130982-2e3f-4164-b881-fd3a2e4b2453" providerId="ADAL" clId="{4457FA57-250B-44AC-8655-05D46C5A3D8A}" dt="2023-05-16T16:41:06.634" v="547" actId="478"/>
          <ac:spMkLst>
            <pc:docMk/>
            <pc:sldMk cId="3270476557" sldId="263"/>
            <ac:spMk id="13" creationId="{18E9A4CB-8A74-497E-9B04-B5B60B0F09CF}"/>
          </ac:spMkLst>
        </pc:spChg>
        <pc:spChg chg="mod">
          <ac:chgData name="El Bakkouri, Manal" userId="8b130982-2e3f-4164-b881-fd3a2e4b2453" providerId="ADAL" clId="{4457FA57-250B-44AC-8655-05D46C5A3D8A}" dt="2023-05-16T16:15:11.474" v="9"/>
          <ac:spMkLst>
            <pc:docMk/>
            <pc:sldMk cId="3270476557" sldId="263"/>
            <ac:spMk id="15" creationId="{6CE88A3B-6BAD-4412-9784-92E571168511}"/>
          </ac:spMkLst>
        </pc:spChg>
        <pc:spChg chg="mod">
          <ac:chgData name="El Bakkouri, Manal" userId="8b130982-2e3f-4164-b881-fd3a2e4b2453" providerId="ADAL" clId="{4457FA57-250B-44AC-8655-05D46C5A3D8A}" dt="2023-05-16T16:15:11.474" v="9"/>
          <ac:spMkLst>
            <pc:docMk/>
            <pc:sldMk cId="3270476557" sldId="263"/>
            <ac:spMk id="16" creationId="{C57EDB18-7603-4B0A-96DE-044EFD2EFFDB}"/>
          </ac:spMkLst>
        </pc:spChg>
        <pc:spChg chg="add mod">
          <ac:chgData name="El Bakkouri, Manal" userId="8b130982-2e3f-4164-b881-fd3a2e4b2453" providerId="ADAL" clId="{4457FA57-250B-44AC-8655-05D46C5A3D8A}" dt="2023-05-17T10:02:27.235" v="1381" actId="164"/>
          <ac:spMkLst>
            <pc:docMk/>
            <pc:sldMk cId="3270476557" sldId="263"/>
            <ac:spMk id="17" creationId="{B3223313-9EC1-4937-9F10-885D4DC55888}"/>
          </ac:spMkLst>
        </pc:spChg>
        <pc:spChg chg="add mod">
          <ac:chgData name="El Bakkouri, Manal" userId="8b130982-2e3f-4164-b881-fd3a2e4b2453" providerId="ADAL" clId="{4457FA57-250B-44AC-8655-05D46C5A3D8A}" dt="2023-05-17T10:02:13.171" v="1378" actId="164"/>
          <ac:spMkLst>
            <pc:docMk/>
            <pc:sldMk cId="3270476557" sldId="263"/>
            <ac:spMk id="18" creationId="{F88B4211-F30B-490D-BCDB-A98ECC95DC8B}"/>
          </ac:spMkLst>
        </pc:spChg>
        <pc:spChg chg="add mod">
          <ac:chgData name="El Bakkouri, Manal" userId="8b130982-2e3f-4164-b881-fd3a2e4b2453" providerId="ADAL" clId="{4457FA57-250B-44AC-8655-05D46C5A3D8A}" dt="2023-05-17T10:01:33.720" v="1371" actId="164"/>
          <ac:spMkLst>
            <pc:docMk/>
            <pc:sldMk cId="3270476557" sldId="263"/>
            <ac:spMk id="19" creationId="{6B868F8A-1C8A-49F4-9AC7-8C5F8FDD0D6C}"/>
          </ac:spMkLst>
        </pc:spChg>
        <pc:spChg chg="add mod">
          <ac:chgData name="El Bakkouri, Manal" userId="8b130982-2e3f-4164-b881-fd3a2e4b2453" providerId="ADAL" clId="{4457FA57-250B-44AC-8655-05D46C5A3D8A}" dt="2023-05-26T15:37:42.176" v="13544" actId="1076"/>
          <ac:spMkLst>
            <pc:docMk/>
            <pc:sldMk cId="3270476557" sldId="263"/>
            <ac:spMk id="20" creationId="{84B03CE6-6871-4A89-B895-9EFA0B85C8D8}"/>
          </ac:spMkLst>
        </pc:spChg>
        <pc:spChg chg="mod">
          <ac:chgData name="El Bakkouri, Manal" userId="8b130982-2e3f-4164-b881-fd3a2e4b2453" providerId="ADAL" clId="{4457FA57-250B-44AC-8655-05D46C5A3D8A}" dt="2023-05-16T16:15:11.474" v="9"/>
          <ac:spMkLst>
            <pc:docMk/>
            <pc:sldMk cId="3270476557" sldId="263"/>
            <ac:spMk id="22" creationId="{9AFB95B1-9DDB-432C-9596-DCBBF02D7FCD}"/>
          </ac:spMkLst>
        </pc:spChg>
        <pc:spChg chg="mod">
          <ac:chgData name="El Bakkouri, Manal" userId="8b130982-2e3f-4164-b881-fd3a2e4b2453" providerId="ADAL" clId="{4457FA57-250B-44AC-8655-05D46C5A3D8A}" dt="2023-05-16T16:15:11.474" v="9"/>
          <ac:spMkLst>
            <pc:docMk/>
            <pc:sldMk cId="3270476557" sldId="263"/>
            <ac:spMk id="23" creationId="{9346D6FC-85FF-45DE-AB57-B1C3E9C4591B}"/>
          </ac:spMkLst>
        </pc:spChg>
        <pc:spChg chg="mod">
          <ac:chgData name="El Bakkouri, Manal" userId="8b130982-2e3f-4164-b881-fd3a2e4b2453" providerId="ADAL" clId="{4457FA57-250B-44AC-8655-05D46C5A3D8A}" dt="2023-05-16T16:15:11.474" v="9"/>
          <ac:spMkLst>
            <pc:docMk/>
            <pc:sldMk cId="3270476557" sldId="263"/>
            <ac:spMk id="24" creationId="{C85D6497-25CE-4E67-9678-AAAE37DDA38C}"/>
          </ac:spMkLst>
        </pc:spChg>
        <pc:spChg chg="mod">
          <ac:chgData name="El Bakkouri, Manal" userId="8b130982-2e3f-4164-b881-fd3a2e4b2453" providerId="ADAL" clId="{4457FA57-250B-44AC-8655-05D46C5A3D8A}" dt="2023-05-16T16:15:11.474" v="9"/>
          <ac:spMkLst>
            <pc:docMk/>
            <pc:sldMk cId="3270476557" sldId="263"/>
            <ac:spMk id="25" creationId="{D738B703-7649-4FDA-90B4-72E8E8BA2F75}"/>
          </ac:spMkLst>
        </pc:spChg>
        <pc:spChg chg="mod">
          <ac:chgData name="El Bakkouri, Manal" userId="8b130982-2e3f-4164-b881-fd3a2e4b2453" providerId="ADAL" clId="{4457FA57-250B-44AC-8655-05D46C5A3D8A}" dt="2023-05-16T16:15:11.474" v="9"/>
          <ac:spMkLst>
            <pc:docMk/>
            <pc:sldMk cId="3270476557" sldId="263"/>
            <ac:spMk id="26" creationId="{A597C6C1-6EBB-4D54-990D-A26006EFC07D}"/>
          </ac:spMkLst>
        </pc:spChg>
        <pc:spChg chg="mod">
          <ac:chgData name="El Bakkouri, Manal" userId="8b130982-2e3f-4164-b881-fd3a2e4b2453" providerId="ADAL" clId="{4457FA57-250B-44AC-8655-05D46C5A3D8A}" dt="2023-05-16T16:15:11.474" v="9"/>
          <ac:spMkLst>
            <pc:docMk/>
            <pc:sldMk cId="3270476557" sldId="263"/>
            <ac:spMk id="27" creationId="{B2E8A827-0D0A-47AA-BE2A-24595C6AB87C}"/>
          </ac:spMkLst>
        </pc:spChg>
        <pc:spChg chg="mod">
          <ac:chgData name="El Bakkouri, Manal" userId="8b130982-2e3f-4164-b881-fd3a2e4b2453" providerId="ADAL" clId="{4457FA57-250B-44AC-8655-05D46C5A3D8A}" dt="2023-05-16T16:15:11.474" v="9"/>
          <ac:spMkLst>
            <pc:docMk/>
            <pc:sldMk cId="3270476557" sldId="263"/>
            <ac:spMk id="28" creationId="{ED45CC3D-54E4-4B01-A78B-0ABD2C0EC309}"/>
          </ac:spMkLst>
        </pc:spChg>
        <pc:spChg chg="mod">
          <ac:chgData name="El Bakkouri, Manal" userId="8b130982-2e3f-4164-b881-fd3a2e4b2453" providerId="ADAL" clId="{4457FA57-250B-44AC-8655-05D46C5A3D8A}" dt="2023-05-16T16:15:11.474" v="9"/>
          <ac:spMkLst>
            <pc:docMk/>
            <pc:sldMk cId="3270476557" sldId="263"/>
            <ac:spMk id="29" creationId="{CDF44754-CB63-46AD-AAD4-679219D26F92}"/>
          </ac:spMkLst>
        </pc:spChg>
        <pc:spChg chg="mod">
          <ac:chgData name="El Bakkouri, Manal" userId="8b130982-2e3f-4164-b881-fd3a2e4b2453" providerId="ADAL" clId="{4457FA57-250B-44AC-8655-05D46C5A3D8A}" dt="2023-05-16T16:15:11.474" v="9"/>
          <ac:spMkLst>
            <pc:docMk/>
            <pc:sldMk cId="3270476557" sldId="263"/>
            <ac:spMk id="30" creationId="{46DA00BB-66F1-4F5A-B831-28D2E3EF2546}"/>
          </ac:spMkLst>
        </pc:spChg>
        <pc:spChg chg="mod">
          <ac:chgData name="El Bakkouri, Manal" userId="8b130982-2e3f-4164-b881-fd3a2e4b2453" providerId="ADAL" clId="{4457FA57-250B-44AC-8655-05D46C5A3D8A}" dt="2023-05-16T16:45:32.658" v="589" actId="12788"/>
          <ac:spMkLst>
            <pc:docMk/>
            <pc:sldMk cId="3270476557" sldId="263"/>
            <ac:spMk id="32" creationId="{97C05E92-3AB6-407D-BEC8-757A81012E30}"/>
          </ac:spMkLst>
        </pc:spChg>
        <pc:spChg chg="mod">
          <ac:chgData name="El Bakkouri, Manal" userId="8b130982-2e3f-4164-b881-fd3a2e4b2453" providerId="ADAL" clId="{4457FA57-250B-44AC-8655-05D46C5A3D8A}" dt="2023-05-16T16:45:47.191" v="590" actId="12788"/>
          <ac:spMkLst>
            <pc:docMk/>
            <pc:sldMk cId="3270476557" sldId="263"/>
            <ac:spMk id="33" creationId="{21F03BF1-D317-4963-8970-0F7C21296C32}"/>
          </ac:spMkLst>
        </pc:spChg>
        <pc:spChg chg="mod">
          <ac:chgData name="El Bakkouri, Manal" userId="8b130982-2e3f-4164-b881-fd3a2e4b2453" providerId="ADAL" clId="{4457FA57-250B-44AC-8655-05D46C5A3D8A}" dt="2023-05-16T16:15:11.474" v="9"/>
          <ac:spMkLst>
            <pc:docMk/>
            <pc:sldMk cId="3270476557" sldId="263"/>
            <ac:spMk id="35" creationId="{5D86671B-C872-4BC9-96C1-C97B12E0E590}"/>
          </ac:spMkLst>
        </pc:spChg>
        <pc:spChg chg="mod">
          <ac:chgData name="El Bakkouri, Manal" userId="8b130982-2e3f-4164-b881-fd3a2e4b2453" providerId="ADAL" clId="{4457FA57-250B-44AC-8655-05D46C5A3D8A}" dt="2023-05-16T16:15:11.474" v="9"/>
          <ac:spMkLst>
            <pc:docMk/>
            <pc:sldMk cId="3270476557" sldId="263"/>
            <ac:spMk id="36" creationId="{623FE02D-DB33-4F75-89DC-5F3967FDF689}"/>
          </ac:spMkLst>
        </pc:spChg>
        <pc:spChg chg="mod">
          <ac:chgData name="El Bakkouri, Manal" userId="8b130982-2e3f-4164-b881-fd3a2e4b2453" providerId="ADAL" clId="{4457FA57-250B-44AC-8655-05D46C5A3D8A}" dt="2023-05-16T16:15:11.474" v="9"/>
          <ac:spMkLst>
            <pc:docMk/>
            <pc:sldMk cId="3270476557" sldId="263"/>
            <ac:spMk id="38" creationId="{C571FE6B-D66C-4D15-B32A-C005BB1C5FF3}"/>
          </ac:spMkLst>
        </pc:spChg>
        <pc:spChg chg="mod">
          <ac:chgData name="El Bakkouri, Manal" userId="8b130982-2e3f-4164-b881-fd3a2e4b2453" providerId="ADAL" clId="{4457FA57-250B-44AC-8655-05D46C5A3D8A}" dt="2023-05-16T16:15:11.474" v="9"/>
          <ac:spMkLst>
            <pc:docMk/>
            <pc:sldMk cId="3270476557" sldId="263"/>
            <ac:spMk id="39" creationId="{490146CF-71BC-4F10-ACC8-22170DA2EFA1}"/>
          </ac:spMkLst>
        </pc:spChg>
        <pc:spChg chg="add del mod">
          <ac:chgData name="El Bakkouri, Manal" userId="8b130982-2e3f-4164-b881-fd3a2e4b2453" providerId="ADAL" clId="{4457FA57-250B-44AC-8655-05D46C5A3D8A}" dt="2023-05-16T16:34:45.531" v="535" actId="478"/>
          <ac:spMkLst>
            <pc:docMk/>
            <pc:sldMk cId="3270476557" sldId="263"/>
            <ac:spMk id="44" creationId="{B79AF71D-D5F1-473F-91B4-740143AF7EC4}"/>
          </ac:spMkLst>
        </pc:spChg>
        <pc:spChg chg="add del mod">
          <ac:chgData name="El Bakkouri, Manal" userId="8b130982-2e3f-4164-b881-fd3a2e4b2453" providerId="ADAL" clId="{4457FA57-250B-44AC-8655-05D46C5A3D8A}" dt="2023-05-16T16:35:30.385" v="538" actId="478"/>
          <ac:spMkLst>
            <pc:docMk/>
            <pc:sldMk cId="3270476557" sldId="263"/>
            <ac:spMk id="45" creationId="{7913AC82-6005-4C56-B493-E9085BCBC03C}"/>
          </ac:spMkLst>
        </pc:spChg>
        <pc:spChg chg="add mod">
          <ac:chgData name="El Bakkouri, Manal" userId="8b130982-2e3f-4164-b881-fd3a2e4b2453" providerId="ADAL" clId="{4457FA57-250B-44AC-8655-05D46C5A3D8A}" dt="2023-05-17T10:10:20.770" v="1436" actId="113"/>
          <ac:spMkLst>
            <pc:docMk/>
            <pc:sldMk cId="3270476557" sldId="263"/>
            <ac:spMk id="47" creationId="{B5DC2EAA-C804-4DE9-BD15-442E13608635}"/>
          </ac:spMkLst>
        </pc:spChg>
        <pc:grpChg chg="mod">
          <ac:chgData name="El Bakkouri, Manal" userId="8b130982-2e3f-4164-b881-fd3a2e4b2453" providerId="ADAL" clId="{4457FA57-250B-44AC-8655-05D46C5A3D8A}" dt="2023-05-26T16:20:20.240" v="14206" actId="1036"/>
          <ac:grpSpMkLst>
            <pc:docMk/>
            <pc:sldMk cId="3270476557" sldId="263"/>
            <ac:grpSpMk id="2" creationId="{2E8DD678-DB97-4E1D-AF42-D6A9CF156A02}"/>
          </ac:grpSpMkLst>
        </pc:grpChg>
        <pc:grpChg chg="add mod">
          <ac:chgData name="El Bakkouri, Manal" userId="8b130982-2e3f-4164-b881-fd3a2e4b2453" providerId="ADAL" clId="{4457FA57-250B-44AC-8655-05D46C5A3D8A}" dt="2023-05-26T16:20:20.240" v="14206" actId="1036"/>
          <ac:grpSpMkLst>
            <pc:docMk/>
            <pc:sldMk cId="3270476557" sldId="263"/>
            <ac:grpSpMk id="3" creationId="{7C73CE49-2FF3-47F7-A45B-9D063726E4BD}"/>
          </ac:grpSpMkLst>
        </pc:grpChg>
        <pc:grpChg chg="add mod">
          <ac:chgData name="El Bakkouri, Manal" userId="8b130982-2e3f-4164-b881-fd3a2e4b2453" providerId="ADAL" clId="{4457FA57-250B-44AC-8655-05D46C5A3D8A}" dt="2023-05-26T16:20:20.240" v="14206" actId="1036"/>
          <ac:grpSpMkLst>
            <pc:docMk/>
            <pc:sldMk cId="3270476557" sldId="263"/>
            <ac:grpSpMk id="4" creationId="{398EA798-4F72-4609-A3C9-997DA800DF39}"/>
          </ac:grpSpMkLst>
        </pc:grpChg>
        <pc:grpChg chg="add mod">
          <ac:chgData name="El Bakkouri, Manal" userId="8b130982-2e3f-4164-b881-fd3a2e4b2453" providerId="ADAL" clId="{4457FA57-250B-44AC-8655-05D46C5A3D8A}" dt="2023-05-19T10:29:25.846" v="5742" actId="164"/>
          <ac:grpSpMkLst>
            <pc:docMk/>
            <pc:sldMk cId="3270476557" sldId="263"/>
            <ac:grpSpMk id="10" creationId="{C21934AC-6260-4750-A49E-5ADC45D87002}"/>
          </ac:grpSpMkLst>
        </pc:grpChg>
        <pc:grpChg chg="add mod">
          <ac:chgData name="El Bakkouri, Manal" userId="8b130982-2e3f-4164-b881-fd3a2e4b2453" providerId="ADAL" clId="{4457FA57-250B-44AC-8655-05D46C5A3D8A}" dt="2023-05-26T16:20:20.240" v="14206" actId="1036"/>
          <ac:grpSpMkLst>
            <pc:docMk/>
            <pc:sldMk cId="3270476557" sldId="263"/>
            <ac:grpSpMk id="13" creationId="{98F1F383-A7BD-475A-9DB2-367B9CD3F4C5}"/>
          </ac:grpSpMkLst>
        </pc:grpChg>
        <pc:grpChg chg="add mod">
          <ac:chgData name="El Bakkouri, Manal" userId="8b130982-2e3f-4164-b881-fd3a2e4b2453" providerId="ADAL" clId="{4457FA57-250B-44AC-8655-05D46C5A3D8A}" dt="2023-05-26T16:17:49.808" v="14171" actId="1076"/>
          <ac:grpSpMkLst>
            <pc:docMk/>
            <pc:sldMk cId="3270476557" sldId="263"/>
            <ac:grpSpMk id="14" creationId="{027EC016-A761-424F-89E9-A5A9618ACE5E}"/>
          </ac:grpSpMkLst>
        </pc:grpChg>
        <pc:grpChg chg="add del mod">
          <ac:chgData name="El Bakkouri, Manal" userId="8b130982-2e3f-4164-b881-fd3a2e4b2453" providerId="ADAL" clId="{4457FA57-250B-44AC-8655-05D46C5A3D8A}" dt="2023-05-16T16:41:10.487" v="548" actId="478"/>
          <ac:grpSpMkLst>
            <pc:docMk/>
            <pc:sldMk cId="3270476557" sldId="263"/>
            <ac:grpSpMk id="14" creationId="{2785537A-13BD-47FA-92B8-6E83159B891A}"/>
          </ac:grpSpMkLst>
        </pc:grpChg>
        <pc:grpChg chg="add mod">
          <ac:chgData name="El Bakkouri, Manal" userId="8b130982-2e3f-4164-b881-fd3a2e4b2453" providerId="ADAL" clId="{4457FA57-250B-44AC-8655-05D46C5A3D8A}" dt="2023-05-17T10:02:13.171" v="1378" actId="164"/>
          <ac:grpSpMkLst>
            <pc:docMk/>
            <pc:sldMk cId="3270476557" sldId="263"/>
            <ac:grpSpMk id="21" creationId="{74782AAD-9AA8-4747-8E17-C90EFE30103C}"/>
          </ac:grpSpMkLst>
        </pc:grpChg>
        <pc:grpChg chg="add mod">
          <ac:chgData name="El Bakkouri, Manal" userId="8b130982-2e3f-4164-b881-fd3a2e4b2453" providerId="ADAL" clId="{4457FA57-250B-44AC-8655-05D46C5A3D8A}" dt="2023-05-17T10:02:27.235" v="1381" actId="164"/>
          <ac:grpSpMkLst>
            <pc:docMk/>
            <pc:sldMk cId="3270476557" sldId="263"/>
            <ac:grpSpMk id="31" creationId="{6A38A6F1-22C8-4C49-9935-C2A21AB748AA}"/>
          </ac:grpSpMkLst>
        </pc:grpChg>
        <pc:grpChg chg="add mod">
          <ac:chgData name="El Bakkouri, Manal" userId="8b130982-2e3f-4164-b881-fd3a2e4b2453" providerId="ADAL" clId="{4457FA57-250B-44AC-8655-05D46C5A3D8A}" dt="2023-05-16T16:43:13.065" v="561" actId="164"/>
          <ac:grpSpMkLst>
            <pc:docMk/>
            <pc:sldMk cId="3270476557" sldId="263"/>
            <ac:grpSpMk id="34" creationId="{525CEB3A-7A5D-47C8-9CF8-1B00BB7AD328}"/>
          </ac:grpSpMkLst>
        </pc:grpChg>
        <pc:grpChg chg="add mod">
          <ac:chgData name="El Bakkouri, Manal" userId="8b130982-2e3f-4164-b881-fd3a2e4b2453" providerId="ADAL" clId="{4457FA57-250B-44AC-8655-05D46C5A3D8A}" dt="2023-05-17T10:01:33.720" v="1371" actId="164"/>
          <ac:grpSpMkLst>
            <pc:docMk/>
            <pc:sldMk cId="3270476557" sldId="263"/>
            <ac:grpSpMk id="37" creationId="{8EC4674F-3C5B-4954-859D-C4B5295B0CFF}"/>
          </ac:grpSpMkLst>
        </pc:grpChg>
        <pc:grpChg chg="add mod">
          <ac:chgData name="El Bakkouri, Manal" userId="8b130982-2e3f-4164-b881-fd3a2e4b2453" providerId="ADAL" clId="{4457FA57-250B-44AC-8655-05D46C5A3D8A}" dt="2023-05-16T16:49:03.376" v="628" actId="1076"/>
          <ac:grpSpMkLst>
            <pc:docMk/>
            <pc:sldMk cId="3270476557" sldId="263"/>
            <ac:grpSpMk id="46" creationId="{3CAD5863-67CC-4624-AFF3-1AD4B226355C}"/>
          </ac:grpSpMkLst>
        </pc:grpChg>
        <pc:picChg chg="add mod ord">
          <ac:chgData name="El Bakkouri, Manal" userId="8b130982-2e3f-4164-b881-fd3a2e4b2453" providerId="ADAL" clId="{4457FA57-250B-44AC-8655-05D46C5A3D8A}" dt="2023-05-26T16:26:45.721" v="14258" actId="167"/>
          <ac:picMkLst>
            <pc:docMk/>
            <pc:sldMk cId="3270476557" sldId="263"/>
            <ac:picMk id="48" creationId="{849AD34F-A777-470A-86C4-DBD00413756E}"/>
          </ac:picMkLst>
        </pc:picChg>
        <pc:cxnChg chg="add mod">
          <ac:chgData name="El Bakkouri, Manal" userId="8b130982-2e3f-4164-b881-fd3a2e4b2453" providerId="ADAL" clId="{4457FA57-250B-44AC-8655-05D46C5A3D8A}" dt="2023-05-26T16:20:34.066" v="14208" actId="14100"/>
          <ac:cxnSpMkLst>
            <pc:docMk/>
            <pc:sldMk cId="3270476557" sldId="263"/>
            <ac:cxnSpMk id="40" creationId="{DB9B7D34-3E69-4F38-82C5-51CF4F5AEE06}"/>
          </ac:cxnSpMkLst>
        </pc:cxnChg>
        <pc:cxnChg chg="add del mod">
          <ac:chgData name="El Bakkouri, Manal" userId="8b130982-2e3f-4164-b881-fd3a2e4b2453" providerId="ADAL" clId="{4457FA57-250B-44AC-8655-05D46C5A3D8A}" dt="2023-05-17T10:06:22.152" v="1413" actId="478"/>
          <ac:cxnSpMkLst>
            <pc:docMk/>
            <pc:sldMk cId="3270476557" sldId="263"/>
            <ac:cxnSpMk id="41" creationId="{468D4790-182B-4E75-955D-E5ED17B9E326}"/>
          </ac:cxnSpMkLst>
        </pc:cxnChg>
        <pc:cxnChg chg="add del mod">
          <ac:chgData name="El Bakkouri, Manal" userId="8b130982-2e3f-4164-b881-fd3a2e4b2453" providerId="ADAL" clId="{4457FA57-250B-44AC-8655-05D46C5A3D8A}" dt="2023-05-17T10:07:07.174" v="1418" actId="478"/>
          <ac:cxnSpMkLst>
            <pc:docMk/>
            <pc:sldMk cId="3270476557" sldId="263"/>
            <ac:cxnSpMk id="42" creationId="{3157A2DC-BA7F-42B4-AF1F-AF2A52B9F5AC}"/>
          </ac:cxnSpMkLst>
        </pc:cxnChg>
        <pc:cxnChg chg="add mod">
          <ac:chgData name="El Bakkouri, Manal" userId="8b130982-2e3f-4164-b881-fd3a2e4b2453" providerId="ADAL" clId="{4457FA57-250B-44AC-8655-05D46C5A3D8A}" dt="2023-05-26T16:21:04.098" v="14255" actId="1036"/>
          <ac:cxnSpMkLst>
            <pc:docMk/>
            <pc:sldMk cId="3270476557" sldId="263"/>
            <ac:cxnSpMk id="43" creationId="{E9070D03-2592-4A7A-B874-BCFC481275CA}"/>
          </ac:cxnSpMkLst>
        </pc:cxnChg>
        <pc:cxnChg chg="add mod">
          <ac:chgData name="El Bakkouri, Manal" userId="8b130982-2e3f-4164-b881-fd3a2e4b2453" providerId="ADAL" clId="{4457FA57-250B-44AC-8655-05D46C5A3D8A}" dt="2023-05-26T16:20:44.222" v="14229" actId="1035"/>
          <ac:cxnSpMkLst>
            <pc:docMk/>
            <pc:sldMk cId="3270476557" sldId="263"/>
            <ac:cxnSpMk id="45" creationId="{FF4295E2-0DE6-4589-A25C-D4BA5AF4EE3E}"/>
          </ac:cxnSpMkLst>
        </pc:cxnChg>
        <pc:cxnChg chg="add mod">
          <ac:chgData name="El Bakkouri, Manal" userId="8b130982-2e3f-4164-b881-fd3a2e4b2453" providerId="ADAL" clId="{4457FA57-250B-44AC-8655-05D46C5A3D8A}" dt="2023-05-26T16:20:59.097" v="14247" actId="1036"/>
          <ac:cxnSpMkLst>
            <pc:docMk/>
            <pc:sldMk cId="3270476557" sldId="263"/>
            <ac:cxnSpMk id="46" creationId="{C8D8581C-6067-4334-89C3-985D7C247598}"/>
          </ac:cxnSpMkLst>
        </pc:cxnChg>
      </pc:sldChg>
      <pc:sldChg chg="addSp delSp modSp new mod ord modTransition modAnim addCm">
        <pc:chgData name="El Bakkouri, Manal" userId="8b130982-2e3f-4164-b881-fd3a2e4b2453" providerId="ADAL" clId="{4457FA57-250B-44AC-8655-05D46C5A3D8A}" dt="2023-05-31T13:50:47.592" v="14885" actId="1035"/>
        <pc:sldMkLst>
          <pc:docMk/>
          <pc:sldMk cId="3629079265" sldId="264"/>
        </pc:sldMkLst>
        <pc:spChg chg="del">
          <ac:chgData name="El Bakkouri, Manal" userId="8b130982-2e3f-4164-b881-fd3a2e4b2453" providerId="ADAL" clId="{4457FA57-250B-44AC-8655-05D46C5A3D8A}" dt="2023-05-16T16:50:47.241" v="630" actId="478"/>
          <ac:spMkLst>
            <pc:docMk/>
            <pc:sldMk cId="3629079265" sldId="264"/>
            <ac:spMk id="2" creationId="{4C190FBA-C968-44F7-999A-C407DDD449A4}"/>
          </ac:spMkLst>
        </pc:spChg>
        <pc:spChg chg="del">
          <ac:chgData name="El Bakkouri, Manal" userId="8b130982-2e3f-4164-b881-fd3a2e4b2453" providerId="ADAL" clId="{4457FA57-250B-44AC-8655-05D46C5A3D8A}" dt="2023-05-16T16:50:47.241" v="630" actId="478"/>
          <ac:spMkLst>
            <pc:docMk/>
            <pc:sldMk cId="3629079265" sldId="264"/>
            <ac:spMk id="3" creationId="{8EE59AF3-69FD-486B-9383-32A07FC409C1}"/>
          </ac:spMkLst>
        </pc:spChg>
        <pc:spChg chg="del">
          <ac:chgData name="El Bakkouri, Manal" userId="8b130982-2e3f-4164-b881-fd3a2e4b2453" providerId="ADAL" clId="{4457FA57-250B-44AC-8655-05D46C5A3D8A}" dt="2023-05-16T16:50:48.106" v="631" actId="478"/>
          <ac:spMkLst>
            <pc:docMk/>
            <pc:sldMk cId="3629079265" sldId="264"/>
            <ac:spMk id="4" creationId="{FCD88545-BFF4-4E37-9FAC-6AB10EE35BF8}"/>
          </ac:spMkLst>
        </pc:spChg>
        <pc:spChg chg="add del mod">
          <ac:chgData name="El Bakkouri, Manal" userId="8b130982-2e3f-4164-b881-fd3a2e4b2453" providerId="ADAL" clId="{4457FA57-250B-44AC-8655-05D46C5A3D8A}" dt="2023-05-16T17:00:18.629" v="989" actId="478"/>
          <ac:spMkLst>
            <pc:docMk/>
            <pc:sldMk cId="3629079265" sldId="264"/>
            <ac:spMk id="5" creationId="{850165BD-3734-4753-84BF-6F0DF8E1D03E}"/>
          </ac:spMkLst>
        </pc:spChg>
        <pc:spChg chg="add del mod">
          <ac:chgData name="El Bakkouri, Manal" userId="8b130982-2e3f-4164-b881-fd3a2e4b2453" providerId="ADAL" clId="{4457FA57-250B-44AC-8655-05D46C5A3D8A}" dt="2023-05-16T16:53:29.627" v="786" actId="478"/>
          <ac:spMkLst>
            <pc:docMk/>
            <pc:sldMk cId="3629079265" sldId="264"/>
            <ac:spMk id="6" creationId="{7973535E-ABD5-42EF-B203-D8B44764B485}"/>
          </ac:spMkLst>
        </pc:spChg>
        <pc:spChg chg="add del mod">
          <ac:chgData name="El Bakkouri, Manal" userId="8b130982-2e3f-4164-b881-fd3a2e4b2453" providerId="ADAL" clId="{4457FA57-250B-44AC-8655-05D46C5A3D8A}" dt="2023-05-16T16:53:27.713" v="785" actId="478"/>
          <ac:spMkLst>
            <pc:docMk/>
            <pc:sldMk cId="3629079265" sldId="264"/>
            <ac:spMk id="7" creationId="{FD1ED363-4F4B-4A8A-AD24-10F77E778895}"/>
          </ac:spMkLst>
        </pc:spChg>
        <pc:spChg chg="add del mod">
          <ac:chgData name="El Bakkouri, Manal" userId="8b130982-2e3f-4164-b881-fd3a2e4b2453" providerId="ADAL" clId="{4457FA57-250B-44AC-8655-05D46C5A3D8A}" dt="2023-05-16T16:57:18.893" v="915" actId="478"/>
          <ac:spMkLst>
            <pc:docMk/>
            <pc:sldMk cId="3629079265" sldId="264"/>
            <ac:spMk id="8" creationId="{ADFFDBD6-E97E-4B1E-8C1B-1FE67AD5475E}"/>
          </ac:spMkLst>
        </pc:spChg>
        <pc:spChg chg="add del mod">
          <ac:chgData name="El Bakkouri, Manal" userId="8b130982-2e3f-4164-b881-fd3a2e4b2453" providerId="ADAL" clId="{4457FA57-250B-44AC-8655-05D46C5A3D8A}" dt="2023-05-16T16:57:17.682" v="914" actId="478"/>
          <ac:spMkLst>
            <pc:docMk/>
            <pc:sldMk cId="3629079265" sldId="264"/>
            <ac:spMk id="9" creationId="{FF315A9D-CC5E-43DE-8EA6-37FEEDBC95FA}"/>
          </ac:spMkLst>
        </pc:spChg>
        <pc:spChg chg="add del mod">
          <ac:chgData name="El Bakkouri, Manal" userId="8b130982-2e3f-4164-b881-fd3a2e4b2453" providerId="ADAL" clId="{4457FA57-250B-44AC-8655-05D46C5A3D8A}" dt="2023-05-16T16:57:06.184" v="911" actId="478"/>
          <ac:spMkLst>
            <pc:docMk/>
            <pc:sldMk cId="3629079265" sldId="264"/>
            <ac:spMk id="10" creationId="{A38D4FC8-0470-4E4B-B4C3-F6DC1F0901E6}"/>
          </ac:spMkLst>
        </pc:spChg>
        <pc:spChg chg="add del mod">
          <ac:chgData name="El Bakkouri, Manal" userId="8b130982-2e3f-4164-b881-fd3a2e4b2453" providerId="ADAL" clId="{4457FA57-250B-44AC-8655-05D46C5A3D8A}" dt="2023-05-18T11:05:08.971" v="3177" actId="21"/>
          <ac:spMkLst>
            <pc:docMk/>
            <pc:sldMk cId="3629079265" sldId="264"/>
            <ac:spMk id="11" creationId="{0D3F3933-E2F8-4B45-B2F1-4B2CE131AF65}"/>
          </ac:spMkLst>
        </pc:spChg>
        <pc:spChg chg="add del mod">
          <ac:chgData name="El Bakkouri, Manal" userId="8b130982-2e3f-4164-b881-fd3a2e4b2453" providerId="ADAL" clId="{4457FA57-250B-44AC-8655-05D46C5A3D8A}" dt="2023-05-18T11:05:08.971" v="3177" actId="21"/>
          <ac:spMkLst>
            <pc:docMk/>
            <pc:sldMk cId="3629079265" sldId="264"/>
            <ac:spMk id="12" creationId="{291878D4-65FF-43C6-A5EA-F0822039A995}"/>
          </ac:spMkLst>
        </pc:spChg>
        <pc:spChg chg="add del mod">
          <ac:chgData name="El Bakkouri, Manal" userId="8b130982-2e3f-4164-b881-fd3a2e4b2453" providerId="ADAL" clId="{4457FA57-250B-44AC-8655-05D46C5A3D8A}" dt="2023-05-18T11:05:08.971" v="3177" actId="21"/>
          <ac:spMkLst>
            <pc:docMk/>
            <pc:sldMk cId="3629079265" sldId="264"/>
            <ac:spMk id="13" creationId="{33E337F0-03B5-468F-AE09-A478F6BE094F}"/>
          </ac:spMkLst>
        </pc:spChg>
        <pc:spChg chg="add del mod">
          <ac:chgData name="El Bakkouri, Manal" userId="8b130982-2e3f-4164-b881-fd3a2e4b2453" providerId="ADAL" clId="{4457FA57-250B-44AC-8655-05D46C5A3D8A}" dt="2023-05-18T11:05:08.971" v="3177" actId="21"/>
          <ac:spMkLst>
            <pc:docMk/>
            <pc:sldMk cId="3629079265" sldId="264"/>
            <ac:spMk id="14" creationId="{63CA3715-90D6-457A-8272-A9E5BFB811F1}"/>
          </ac:spMkLst>
        </pc:spChg>
        <pc:spChg chg="add del mod">
          <ac:chgData name="El Bakkouri, Manal" userId="8b130982-2e3f-4164-b881-fd3a2e4b2453" providerId="ADAL" clId="{4457FA57-250B-44AC-8655-05D46C5A3D8A}" dt="2023-05-18T11:05:08.971" v="3177" actId="21"/>
          <ac:spMkLst>
            <pc:docMk/>
            <pc:sldMk cId="3629079265" sldId="264"/>
            <ac:spMk id="16" creationId="{6E014C59-E297-401E-9A95-3A6B1935BD83}"/>
          </ac:spMkLst>
        </pc:spChg>
        <pc:spChg chg="add del mod">
          <ac:chgData name="El Bakkouri, Manal" userId="8b130982-2e3f-4164-b881-fd3a2e4b2453" providerId="ADAL" clId="{4457FA57-250B-44AC-8655-05D46C5A3D8A}" dt="2023-05-18T11:05:08.971" v="3177" actId="21"/>
          <ac:spMkLst>
            <pc:docMk/>
            <pc:sldMk cId="3629079265" sldId="264"/>
            <ac:spMk id="18" creationId="{43BA48B5-F8D2-4B9D-BEA0-3BB89F868EB7}"/>
          </ac:spMkLst>
        </pc:spChg>
        <pc:spChg chg="add del mod">
          <ac:chgData name="El Bakkouri, Manal" userId="8b130982-2e3f-4164-b881-fd3a2e4b2453" providerId="ADAL" clId="{4457FA57-250B-44AC-8655-05D46C5A3D8A}" dt="2023-05-18T11:05:08.971" v="3177" actId="21"/>
          <ac:spMkLst>
            <pc:docMk/>
            <pc:sldMk cId="3629079265" sldId="264"/>
            <ac:spMk id="20" creationId="{C4C0190D-71CD-47EE-99CB-2D1C604A39D6}"/>
          </ac:spMkLst>
        </pc:spChg>
        <pc:spChg chg="add del mod">
          <ac:chgData name="El Bakkouri, Manal" userId="8b130982-2e3f-4164-b881-fd3a2e4b2453" providerId="ADAL" clId="{4457FA57-250B-44AC-8655-05D46C5A3D8A}" dt="2023-05-18T11:05:08.971" v="3177" actId="21"/>
          <ac:spMkLst>
            <pc:docMk/>
            <pc:sldMk cId="3629079265" sldId="264"/>
            <ac:spMk id="21" creationId="{3B82B585-7FB5-4AE1-AFA1-5750E7DC8011}"/>
          </ac:spMkLst>
        </pc:spChg>
        <pc:spChg chg="add del mod">
          <ac:chgData name="El Bakkouri, Manal" userId="8b130982-2e3f-4164-b881-fd3a2e4b2453" providerId="ADAL" clId="{4457FA57-250B-44AC-8655-05D46C5A3D8A}" dt="2023-05-18T11:05:08.971" v="3177" actId="21"/>
          <ac:spMkLst>
            <pc:docMk/>
            <pc:sldMk cId="3629079265" sldId="264"/>
            <ac:spMk id="22" creationId="{5519CAEF-F814-464C-B858-25B5DF29B42A}"/>
          </ac:spMkLst>
        </pc:spChg>
        <pc:spChg chg="add del mod">
          <ac:chgData name="El Bakkouri, Manal" userId="8b130982-2e3f-4164-b881-fd3a2e4b2453" providerId="ADAL" clId="{4457FA57-250B-44AC-8655-05D46C5A3D8A}" dt="2023-05-18T11:05:08.971" v="3177" actId="21"/>
          <ac:spMkLst>
            <pc:docMk/>
            <pc:sldMk cId="3629079265" sldId="264"/>
            <ac:spMk id="23" creationId="{B563D08D-7F35-4FD4-8559-5FEF97551BAE}"/>
          </ac:spMkLst>
        </pc:spChg>
        <pc:spChg chg="mod">
          <ac:chgData name="El Bakkouri, Manal" userId="8b130982-2e3f-4164-b881-fd3a2e4b2453" providerId="ADAL" clId="{4457FA57-250B-44AC-8655-05D46C5A3D8A}" dt="2023-05-16T17:13:09.400" v="1093"/>
          <ac:spMkLst>
            <pc:docMk/>
            <pc:sldMk cId="3629079265" sldId="264"/>
            <ac:spMk id="25" creationId="{F3CC91C0-5EE4-47B5-A174-55C4C5697825}"/>
          </ac:spMkLst>
        </pc:spChg>
        <pc:spChg chg="mod">
          <ac:chgData name="El Bakkouri, Manal" userId="8b130982-2e3f-4164-b881-fd3a2e4b2453" providerId="ADAL" clId="{4457FA57-250B-44AC-8655-05D46C5A3D8A}" dt="2023-05-16T17:13:09.400" v="1093"/>
          <ac:spMkLst>
            <pc:docMk/>
            <pc:sldMk cId="3629079265" sldId="264"/>
            <ac:spMk id="26" creationId="{BA09CA79-CB27-4A80-9E7A-2CD196687FF8}"/>
          </ac:spMkLst>
        </pc:spChg>
        <pc:spChg chg="mod">
          <ac:chgData name="El Bakkouri, Manal" userId="8b130982-2e3f-4164-b881-fd3a2e4b2453" providerId="ADAL" clId="{4457FA57-250B-44AC-8655-05D46C5A3D8A}" dt="2023-05-16T17:13:09.400" v="1093"/>
          <ac:spMkLst>
            <pc:docMk/>
            <pc:sldMk cId="3629079265" sldId="264"/>
            <ac:spMk id="27" creationId="{3628E91A-D305-4E29-9928-C3B239F81FD4}"/>
          </ac:spMkLst>
        </pc:spChg>
        <pc:spChg chg="mod">
          <ac:chgData name="El Bakkouri, Manal" userId="8b130982-2e3f-4164-b881-fd3a2e4b2453" providerId="ADAL" clId="{4457FA57-250B-44AC-8655-05D46C5A3D8A}" dt="2023-05-16T17:13:09.400" v="1093"/>
          <ac:spMkLst>
            <pc:docMk/>
            <pc:sldMk cId="3629079265" sldId="264"/>
            <ac:spMk id="28" creationId="{1A3466B9-19B0-4F63-9EC6-E996C9820EB4}"/>
          </ac:spMkLst>
        </pc:spChg>
        <pc:spChg chg="mod">
          <ac:chgData name="El Bakkouri, Manal" userId="8b130982-2e3f-4164-b881-fd3a2e4b2453" providerId="ADAL" clId="{4457FA57-250B-44AC-8655-05D46C5A3D8A}" dt="2023-05-16T17:13:09.400" v="1093"/>
          <ac:spMkLst>
            <pc:docMk/>
            <pc:sldMk cId="3629079265" sldId="264"/>
            <ac:spMk id="29" creationId="{007146C6-BDA5-4F90-BD46-4174ED75FD6F}"/>
          </ac:spMkLst>
        </pc:spChg>
        <pc:spChg chg="mod">
          <ac:chgData name="El Bakkouri, Manal" userId="8b130982-2e3f-4164-b881-fd3a2e4b2453" providerId="ADAL" clId="{4457FA57-250B-44AC-8655-05D46C5A3D8A}" dt="2023-05-16T17:13:09.400" v="1093"/>
          <ac:spMkLst>
            <pc:docMk/>
            <pc:sldMk cId="3629079265" sldId="264"/>
            <ac:spMk id="30" creationId="{C850ECDE-D26E-465F-A3B2-BCBDC7323E47}"/>
          </ac:spMkLst>
        </pc:spChg>
        <pc:spChg chg="mod">
          <ac:chgData name="El Bakkouri, Manal" userId="8b130982-2e3f-4164-b881-fd3a2e4b2453" providerId="ADAL" clId="{4457FA57-250B-44AC-8655-05D46C5A3D8A}" dt="2023-05-16T17:13:09.400" v="1093"/>
          <ac:spMkLst>
            <pc:docMk/>
            <pc:sldMk cId="3629079265" sldId="264"/>
            <ac:spMk id="31" creationId="{9FB27233-8FBF-4235-B148-E15FCAF896CD}"/>
          </ac:spMkLst>
        </pc:spChg>
        <pc:spChg chg="mod">
          <ac:chgData name="El Bakkouri, Manal" userId="8b130982-2e3f-4164-b881-fd3a2e4b2453" providerId="ADAL" clId="{4457FA57-250B-44AC-8655-05D46C5A3D8A}" dt="2023-05-16T17:13:09.400" v="1093"/>
          <ac:spMkLst>
            <pc:docMk/>
            <pc:sldMk cId="3629079265" sldId="264"/>
            <ac:spMk id="32" creationId="{5A0BBA25-BD54-4760-9A79-414D7214686B}"/>
          </ac:spMkLst>
        </pc:spChg>
        <pc:spChg chg="add del mod">
          <ac:chgData name="El Bakkouri, Manal" userId="8b130982-2e3f-4164-b881-fd3a2e4b2453" providerId="ADAL" clId="{4457FA57-250B-44AC-8655-05D46C5A3D8A}" dt="2023-05-16T17:13:28.350" v="1097" actId="478"/>
          <ac:spMkLst>
            <pc:docMk/>
            <pc:sldMk cId="3629079265" sldId="264"/>
            <ac:spMk id="33" creationId="{92C09D20-99F4-40EC-BB85-3C9957A3036C}"/>
          </ac:spMkLst>
        </pc:spChg>
        <pc:spChg chg="mod">
          <ac:chgData name="El Bakkouri, Manal" userId="8b130982-2e3f-4164-b881-fd3a2e4b2453" providerId="ADAL" clId="{4457FA57-250B-44AC-8655-05D46C5A3D8A}" dt="2023-05-31T13:48:52.595" v="14824" actId="165"/>
          <ac:spMkLst>
            <pc:docMk/>
            <pc:sldMk cId="3629079265" sldId="264"/>
            <ac:spMk id="35" creationId="{8327EBCF-4641-457D-A166-3DAC0BA86CA7}"/>
          </ac:spMkLst>
        </pc:spChg>
        <pc:spChg chg="mod">
          <ac:chgData name="El Bakkouri, Manal" userId="8b130982-2e3f-4164-b881-fd3a2e4b2453" providerId="ADAL" clId="{4457FA57-250B-44AC-8655-05D46C5A3D8A}" dt="2023-05-31T13:48:52.595" v="14824" actId="165"/>
          <ac:spMkLst>
            <pc:docMk/>
            <pc:sldMk cId="3629079265" sldId="264"/>
            <ac:spMk id="36" creationId="{4474917D-3455-4D73-837D-2CAF7F2FE1BD}"/>
          </ac:spMkLst>
        </pc:spChg>
        <pc:spChg chg="mod">
          <ac:chgData name="El Bakkouri, Manal" userId="8b130982-2e3f-4164-b881-fd3a2e4b2453" providerId="ADAL" clId="{4457FA57-250B-44AC-8655-05D46C5A3D8A}" dt="2023-05-31T13:48:52.595" v="14824" actId="165"/>
          <ac:spMkLst>
            <pc:docMk/>
            <pc:sldMk cId="3629079265" sldId="264"/>
            <ac:spMk id="37" creationId="{1003FC58-07CB-4597-979C-484380B113C6}"/>
          </ac:spMkLst>
        </pc:spChg>
        <pc:spChg chg="mod">
          <ac:chgData name="El Bakkouri, Manal" userId="8b130982-2e3f-4164-b881-fd3a2e4b2453" providerId="ADAL" clId="{4457FA57-250B-44AC-8655-05D46C5A3D8A}" dt="2023-05-31T13:48:52.595" v="14824" actId="165"/>
          <ac:spMkLst>
            <pc:docMk/>
            <pc:sldMk cId="3629079265" sldId="264"/>
            <ac:spMk id="38" creationId="{FF66ACE6-E119-4225-9F71-4988B20579A4}"/>
          </ac:spMkLst>
        </pc:spChg>
        <pc:spChg chg="mod">
          <ac:chgData name="El Bakkouri, Manal" userId="8b130982-2e3f-4164-b881-fd3a2e4b2453" providerId="ADAL" clId="{4457FA57-250B-44AC-8655-05D46C5A3D8A}" dt="2023-05-31T13:48:52.595" v="14824" actId="165"/>
          <ac:spMkLst>
            <pc:docMk/>
            <pc:sldMk cId="3629079265" sldId="264"/>
            <ac:spMk id="39" creationId="{A0F0134C-722A-4CAF-BB13-2B86165AD311}"/>
          </ac:spMkLst>
        </pc:spChg>
        <pc:spChg chg="mod">
          <ac:chgData name="El Bakkouri, Manal" userId="8b130982-2e3f-4164-b881-fd3a2e4b2453" providerId="ADAL" clId="{4457FA57-250B-44AC-8655-05D46C5A3D8A}" dt="2023-05-31T13:48:52.595" v="14824" actId="165"/>
          <ac:spMkLst>
            <pc:docMk/>
            <pc:sldMk cId="3629079265" sldId="264"/>
            <ac:spMk id="40" creationId="{D2B61F3B-069C-48BD-8969-ACDA53CCCA16}"/>
          </ac:spMkLst>
        </pc:spChg>
        <pc:spChg chg="mod">
          <ac:chgData name="El Bakkouri, Manal" userId="8b130982-2e3f-4164-b881-fd3a2e4b2453" providerId="ADAL" clId="{4457FA57-250B-44AC-8655-05D46C5A3D8A}" dt="2023-05-31T13:48:52.595" v="14824" actId="165"/>
          <ac:spMkLst>
            <pc:docMk/>
            <pc:sldMk cId="3629079265" sldId="264"/>
            <ac:spMk id="41" creationId="{5053BE02-3172-4ECE-82EF-A6C0225F6EE7}"/>
          </ac:spMkLst>
        </pc:spChg>
        <pc:spChg chg="mod">
          <ac:chgData name="El Bakkouri, Manal" userId="8b130982-2e3f-4164-b881-fd3a2e4b2453" providerId="ADAL" clId="{4457FA57-250B-44AC-8655-05D46C5A3D8A}" dt="2023-05-31T13:48:52.595" v="14824" actId="165"/>
          <ac:spMkLst>
            <pc:docMk/>
            <pc:sldMk cId="3629079265" sldId="264"/>
            <ac:spMk id="42" creationId="{AFC82366-5E5E-46B9-9FD1-7B01EE212B94}"/>
          </ac:spMkLst>
        </pc:spChg>
        <pc:spChg chg="add mod">
          <ac:chgData name="El Bakkouri, Manal" userId="8b130982-2e3f-4164-b881-fd3a2e4b2453" providerId="ADAL" clId="{4457FA57-250B-44AC-8655-05D46C5A3D8A}" dt="2023-05-31T13:48:52.595" v="14824" actId="165"/>
          <ac:spMkLst>
            <pc:docMk/>
            <pc:sldMk cId="3629079265" sldId="264"/>
            <ac:spMk id="43" creationId="{F26F6AC7-0481-4A2D-B22E-55C711AD9FBD}"/>
          </ac:spMkLst>
        </pc:spChg>
        <pc:spChg chg="add mod topLvl">
          <ac:chgData name="El Bakkouri, Manal" userId="8b130982-2e3f-4164-b881-fd3a2e4b2453" providerId="ADAL" clId="{4457FA57-250B-44AC-8655-05D46C5A3D8A}" dt="2023-05-31T13:48:52.595" v="14824" actId="165"/>
          <ac:spMkLst>
            <pc:docMk/>
            <pc:sldMk cId="3629079265" sldId="264"/>
            <ac:spMk id="45" creationId="{2DF7C1A0-AAC9-4C43-ABDC-1D6276C54596}"/>
          </ac:spMkLst>
        </pc:spChg>
        <pc:spChg chg="add mod topLvl">
          <ac:chgData name="El Bakkouri, Manal" userId="8b130982-2e3f-4164-b881-fd3a2e4b2453" providerId="ADAL" clId="{4457FA57-250B-44AC-8655-05D46C5A3D8A}" dt="2023-05-31T13:48:52.595" v="14824" actId="165"/>
          <ac:spMkLst>
            <pc:docMk/>
            <pc:sldMk cId="3629079265" sldId="264"/>
            <ac:spMk id="46" creationId="{625DF50D-3E6E-4247-989D-52FE0462B546}"/>
          </ac:spMkLst>
        </pc:spChg>
        <pc:spChg chg="add mod topLvl">
          <ac:chgData name="El Bakkouri, Manal" userId="8b130982-2e3f-4164-b881-fd3a2e4b2453" providerId="ADAL" clId="{4457FA57-250B-44AC-8655-05D46C5A3D8A}" dt="2023-05-31T13:48:52.595" v="14824" actId="165"/>
          <ac:spMkLst>
            <pc:docMk/>
            <pc:sldMk cId="3629079265" sldId="264"/>
            <ac:spMk id="47" creationId="{9826D1F1-AADE-49B1-8088-15DD0F981EF0}"/>
          </ac:spMkLst>
        </pc:spChg>
        <pc:spChg chg="add mod topLvl">
          <ac:chgData name="El Bakkouri, Manal" userId="8b130982-2e3f-4164-b881-fd3a2e4b2453" providerId="ADAL" clId="{4457FA57-250B-44AC-8655-05D46C5A3D8A}" dt="2023-05-31T13:48:52.595" v="14824" actId="165"/>
          <ac:spMkLst>
            <pc:docMk/>
            <pc:sldMk cId="3629079265" sldId="264"/>
            <ac:spMk id="48" creationId="{038656DE-82E4-41A4-92B9-12B719C1688E}"/>
          </ac:spMkLst>
        </pc:spChg>
        <pc:spChg chg="add mod topLvl">
          <ac:chgData name="El Bakkouri, Manal" userId="8b130982-2e3f-4164-b881-fd3a2e4b2453" providerId="ADAL" clId="{4457FA57-250B-44AC-8655-05D46C5A3D8A}" dt="2023-05-31T13:48:52.595" v="14824" actId="165"/>
          <ac:spMkLst>
            <pc:docMk/>
            <pc:sldMk cId="3629079265" sldId="264"/>
            <ac:spMk id="49" creationId="{E7D5267C-FE4A-4501-A5D2-6674DD658B17}"/>
          </ac:spMkLst>
        </pc:spChg>
        <pc:spChg chg="add mod topLvl">
          <ac:chgData name="El Bakkouri, Manal" userId="8b130982-2e3f-4164-b881-fd3a2e4b2453" providerId="ADAL" clId="{4457FA57-250B-44AC-8655-05D46C5A3D8A}" dt="2023-05-31T13:48:52.595" v="14824" actId="165"/>
          <ac:spMkLst>
            <pc:docMk/>
            <pc:sldMk cId="3629079265" sldId="264"/>
            <ac:spMk id="50" creationId="{737EBD5A-E8F2-45F0-A4BD-C8527FFE91DC}"/>
          </ac:spMkLst>
        </pc:spChg>
        <pc:spChg chg="add mod topLvl">
          <ac:chgData name="El Bakkouri, Manal" userId="8b130982-2e3f-4164-b881-fd3a2e4b2453" providerId="ADAL" clId="{4457FA57-250B-44AC-8655-05D46C5A3D8A}" dt="2023-05-31T13:48:52.595" v="14824" actId="165"/>
          <ac:spMkLst>
            <pc:docMk/>
            <pc:sldMk cId="3629079265" sldId="264"/>
            <ac:spMk id="51" creationId="{0D4E5E4C-2F95-4F50-873D-652D312B5328}"/>
          </ac:spMkLst>
        </pc:spChg>
        <pc:spChg chg="add mod topLvl">
          <ac:chgData name="El Bakkouri, Manal" userId="8b130982-2e3f-4164-b881-fd3a2e4b2453" providerId="ADAL" clId="{4457FA57-250B-44AC-8655-05D46C5A3D8A}" dt="2023-05-31T13:48:52.595" v="14824" actId="165"/>
          <ac:spMkLst>
            <pc:docMk/>
            <pc:sldMk cId="3629079265" sldId="264"/>
            <ac:spMk id="52" creationId="{357E566C-C104-44E9-A243-695751ADF7B5}"/>
          </ac:spMkLst>
        </pc:spChg>
        <pc:spChg chg="add mod topLvl">
          <ac:chgData name="El Bakkouri, Manal" userId="8b130982-2e3f-4164-b881-fd3a2e4b2453" providerId="ADAL" clId="{4457FA57-250B-44AC-8655-05D46C5A3D8A}" dt="2023-05-31T13:48:52.595" v="14824" actId="165"/>
          <ac:spMkLst>
            <pc:docMk/>
            <pc:sldMk cId="3629079265" sldId="264"/>
            <ac:spMk id="53" creationId="{F28B1ADE-47E4-4CF8-B498-38D1A2ED9EDB}"/>
          </ac:spMkLst>
        </pc:spChg>
        <pc:spChg chg="add mod topLvl">
          <ac:chgData name="El Bakkouri, Manal" userId="8b130982-2e3f-4164-b881-fd3a2e4b2453" providerId="ADAL" clId="{4457FA57-250B-44AC-8655-05D46C5A3D8A}" dt="2023-05-31T13:48:52.595" v="14824" actId="165"/>
          <ac:spMkLst>
            <pc:docMk/>
            <pc:sldMk cId="3629079265" sldId="264"/>
            <ac:spMk id="54" creationId="{F6B8812C-3167-4B69-9754-EBDCB0E310A2}"/>
          </ac:spMkLst>
        </pc:spChg>
        <pc:spChg chg="add mod topLvl">
          <ac:chgData name="El Bakkouri, Manal" userId="8b130982-2e3f-4164-b881-fd3a2e4b2453" providerId="ADAL" clId="{4457FA57-250B-44AC-8655-05D46C5A3D8A}" dt="2023-05-31T13:48:52.595" v="14824" actId="165"/>
          <ac:spMkLst>
            <pc:docMk/>
            <pc:sldMk cId="3629079265" sldId="264"/>
            <ac:spMk id="55" creationId="{34D25EC3-8BCC-4466-B39C-41DE8105C14C}"/>
          </ac:spMkLst>
        </pc:spChg>
        <pc:spChg chg="add mod topLvl">
          <ac:chgData name="El Bakkouri, Manal" userId="8b130982-2e3f-4164-b881-fd3a2e4b2453" providerId="ADAL" clId="{4457FA57-250B-44AC-8655-05D46C5A3D8A}" dt="2023-05-31T13:48:52.595" v="14824" actId="165"/>
          <ac:spMkLst>
            <pc:docMk/>
            <pc:sldMk cId="3629079265" sldId="264"/>
            <ac:spMk id="56" creationId="{688817B4-43FB-4DCF-9261-222C74274EB6}"/>
          </ac:spMkLst>
        </pc:spChg>
        <pc:spChg chg="add mod topLvl">
          <ac:chgData name="El Bakkouri, Manal" userId="8b130982-2e3f-4164-b881-fd3a2e4b2453" providerId="ADAL" clId="{4457FA57-250B-44AC-8655-05D46C5A3D8A}" dt="2023-05-31T13:48:52.595" v="14824" actId="165"/>
          <ac:spMkLst>
            <pc:docMk/>
            <pc:sldMk cId="3629079265" sldId="264"/>
            <ac:spMk id="57" creationId="{8B88BD4C-82D2-4CD2-AF0C-F5AC7E090F87}"/>
          </ac:spMkLst>
        </pc:spChg>
        <pc:spChg chg="add mod topLvl">
          <ac:chgData name="El Bakkouri, Manal" userId="8b130982-2e3f-4164-b881-fd3a2e4b2453" providerId="ADAL" clId="{4457FA57-250B-44AC-8655-05D46C5A3D8A}" dt="2023-05-31T13:48:52.595" v="14824" actId="165"/>
          <ac:spMkLst>
            <pc:docMk/>
            <pc:sldMk cId="3629079265" sldId="264"/>
            <ac:spMk id="58" creationId="{05B0388F-8F4D-4C65-BF4A-1C91767C144C}"/>
          </ac:spMkLst>
        </pc:spChg>
        <pc:spChg chg="add mod topLvl">
          <ac:chgData name="El Bakkouri, Manal" userId="8b130982-2e3f-4164-b881-fd3a2e4b2453" providerId="ADAL" clId="{4457FA57-250B-44AC-8655-05D46C5A3D8A}" dt="2023-05-31T13:48:52.595" v="14824" actId="165"/>
          <ac:spMkLst>
            <pc:docMk/>
            <pc:sldMk cId="3629079265" sldId="264"/>
            <ac:spMk id="59" creationId="{4C0FC5E5-53C4-4716-9157-DF64BC7DFC63}"/>
          </ac:spMkLst>
        </pc:spChg>
        <pc:spChg chg="add mod topLvl">
          <ac:chgData name="El Bakkouri, Manal" userId="8b130982-2e3f-4164-b881-fd3a2e4b2453" providerId="ADAL" clId="{4457FA57-250B-44AC-8655-05D46C5A3D8A}" dt="2023-05-18T11:07:17.574" v="3276" actId="164"/>
          <ac:spMkLst>
            <pc:docMk/>
            <pc:sldMk cId="3629079265" sldId="264"/>
            <ac:spMk id="61" creationId="{515D938F-DB58-4CE8-9E74-A3E5420D9AB3}"/>
          </ac:spMkLst>
        </pc:spChg>
        <pc:spChg chg="add mod topLvl">
          <ac:chgData name="El Bakkouri, Manal" userId="8b130982-2e3f-4164-b881-fd3a2e4b2453" providerId="ADAL" clId="{4457FA57-250B-44AC-8655-05D46C5A3D8A}" dt="2023-05-18T11:07:17.574" v="3276" actId="164"/>
          <ac:spMkLst>
            <pc:docMk/>
            <pc:sldMk cId="3629079265" sldId="264"/>
            <ac:spMk id="62" creationId="{9B76F599-CE1C-4C2B-B39F-B33B84770325}"/>
          </ac:spMkLst>
        </pc:spChg>
        <pc:spChg chg="add mod topLvl">
          <ac:chgData name="El Bakkouri, Manal" userId="8b130982-2e3f-4164-b881-fd3a2e4b2453" providerId="ADAL" clId="{4457FA57-250B-44AC-8655-05D46C5A3D8A}" dt="2023-05-18T11:07:17.574" v="3276" actId="164"/>
          <ac:spMkLst>
            <pc:docMk/>
            <pc:sldMk cId="3629079265" sldId="264"/>
            <ac:spMk id="63" creationId="{FC93B82A-4C90-43D9-B728-A84A8669ED96}"/>
          </ac:spMkLst>
        </pc:spChg>
        <pc:spChg chg="add mod topLvl">
          <ac:chgData name="El Bakkouri, Manal" userId="8b130982-2e3f-4164-b881-fd3a2e4b2453" providerId="ADAL" clId="{4457FA57-250B-44AC-8655-05D46C5A3D8A}" dt="2023-05-18T11:07:17.574" v="3276" actId="164"/>
          <ac:spMkLst>
            <pc:docMk/>
            <pc:sldMk cId="3629079265" sldId="264"/>
            <ac:spMk id="64" creationId="{F5DCE2C0-48C5-4066-B942-9544D4381D5E}"/>
          </ac:spMkLst>
        </pc:spChg>
        <pc:spChg chg="add mod topLvl">
          <ac:chgData name="El Bakkouri, Manal" userId="8b130982-2e3f-4164-b881-fd3a2e4b2453" providerId="ADAL" clId="{4457FA57-250B-44AC-8655-05D46C5A3D8A}" dt="2023-05-18T11:07:17.574" v="3276" actId="164"/>
          <ac:spMkLst>
            <pc:docMk/>
            <pc:sldMk cId="3629079265" sldId="264"/>
            <ac:spMk id="65" creationId="{66FF7314-B0FA-4747-974D-2016F5D9912D}"/>
          </ac:spMkLst>
        </pc:spChg>
        <pc:spChg chg="add mod topLvl">
          <ac:chgData name="El Bakkouri, Manal" userId="8b130982-2e3f-4164-b881-fd3a2e4b2453" providerId="ADAL" clId="{4457FA57-250B-44AC-8655-05D46C5A3D8A}" dt="2023-05-18T11:07:17.574" v="3276" actId="164"/>
          <ac:spMkLst>
            <pc:docMk/>
            <pc:sldMk cId="3629079265" sldId="264"/>
            <ac:spMk id="66" creationId="{FCC0DE02-84A9-4B89-8DC8-70757AB54B60}"/>
          </ac:spMkLst>
        </pc:spChg>
        <pc:spChg chg="add mod topLvl">
          <ac:chgData name="El Bakkouri, Manal" userId="8b130982-2e3f-4164-b881-fd3a2e4b2453" providerId="ADAL" clId="{4457FA57-250B-44AC-8655-05D46C5A3D8A}" dt="2023-05-18T11:07:17.574" v="3276" actId="164"/>
          <ac:spMkLst>
            <pc:docMk/>
            <pc:sldMk cId="3629079265" sldId="264"/>
            <ac:spMk id="67" creationId="{CF2E2E40-E967-436F-9F06-CA4A1BD97F7B}"/>
          </ac:spMkLst>
        </pc:spChg>
        <pc:spChg chg="add mod topLvl">
          <ac:chgData name="El Bakkouri, Manal" userId="8b130982-2e3f-4164-b881-fd3a2e4b2453" providerId="ADAL" clId="{4457FA57-250B-44AC-8655-05D46C5A3D8A}" dt="2023-05-18T11:07:17.574" v="3276" actId="164"/>
          <ac:spMkLst>
            <pc:docMk/>
            <pc:sldMk cId="3629079265" sldId="264"/>
            <ac:spMk id="68" creationId="{67E48467-CBAA-4D69-A661-5DB55552A108}"/>
          </ac:spMkLst>
        </pc:spChg>
        <pc:spChg chg="add mod topLvl">
          <ac:chgData name="El Bakkouri, Manal" userId="8b130982-2e3f-4164-b881-fd3a2e4b2453" providerId="ADAL" clId="{4457FA57-250B-44AC-8655-05D46C5A3D8A}" dt="2023-05-18T11:07:17.574" v="3276" actId="164"/>
          <ac:spMkLst>
            <pc:docMk/>
            <pc:sldMk cId="3629079265" sldId="264"/>
            <ac:spMk id="69" creationId="{E8B37252-DB37-44F0-B14C-0FB66191D5D0}"/>
          </ac:spMkLst>
        </pc:spChg>
        <pc:spChg chg="add mod topLvl">
          <ac:chgData name="El Bakkouri, Manal" userId="8b130982-2e3f-4164-b881-fd3a2e4b2453" providerId="ADAL" clId="{4457FA57-250B-44AC-8655-05D46C5A3D8A}" dt="2023-05-18T11:07:17.574" v="3276" actId="164"/>
          <ac:spMkLst>
            <pc:docMk/>
            <pc:sldMk cId="3629079265" sldId="264"/>
            <ac:spMk id="70" creationId="{5A78D89D-3403-4704-88A0-CC82EF320C7A}"/>
          </ac:spMkLst>
        </pc:spChg>
        <pc:spChg chg="add mod topLvl">
          <ac:chgData name="El Bakkouri, Manal" userId="8b130982-2e3f-4164-b881-fd3a2e4b2453" providerId="ADAL" clId="{4457FA57-250B-44AC-8655-05D46C5A3D8A}" dt="2023-05-18T11:07:17.574" v="3276" actId="164"/>
          <ac:spMkLst>
            <pc:docMk/>
            <pc:sldMk cId="3629079265" sldId="264"/>
            <ac:spMk id="71" creationId="{F124B06E-8516-48E9-A5B0-F26D03BCEB7A}"/>
          </ac:spMkLst>
        </pc:spChg>
        <pc:spChg chg="add mod topLvl">
          <ac:chgData name="El Bakkouri, Manal" userId="8b130982-2e3f-4164-b881-fd3a2e4b2453" providerId="ADAL" clId="{4457FA57-250B-44AC-8655-05D46C5A3D8A}" dt="2023-05-18T11:07:17.574" v="3276" actId="164"/>
          <ac:spMkLst>
            <pc:docMk/>
            <pc:sldMk cId="3629079265" sldId="264"/>
            <ac:spMk id="72" creationId="{85DFCB18-5206-4F76-8A7A-FD24F3FDC77F}"/>
          </ac:spMkLst>
        </pc:spChg>
        <pc:spChg chg="add mod topLvl">
          <ac:chgData name="El Bakkouri, Manal" userId="8b130982-2e3f-4164-b881-fd3a2e4b2453" providerId="ADAL" clId="{4457FA57-250B-44AC-8655-05D46C5A3D8A}" dt="2023-05-18T11:07:17.574" v="3276" actId="164"/>
          <ac:spMkLst>
            <pc:docMk/>
            <pc:sldMk cId="3629079265" sldId="264"/>
            <ac:spMk id="73" creationId="{381542B9-BB63-4035-8918-2F39EAA5EA47}"/>
          </ac:spMkLst>
        </pc:spChg>
        <pc:spChg chg="add mod topLvl">
          <ac:chgData name="El Bakkouri, Manal" userId="8b130982-2e3f-4164-b881-fd3a2e4b2453" providerId="ADAL" clId="{4457FA57-250B-44AC-8655-05D46C5A3D8A}" dt="2023-05-18T11:07:17.574" v="3276" actId="164"/>
          <ac:spMkLst>
            <pc:docMk/>
            <pc:sldMk cId="3629079265" sldId="264"/>
            <ac:spMk id="74" creationId="{BB387137-673E-4AF7-AAA9-04B92DA0AC94}"/>
          </ac:spMkLst>
        </pc:spChg>
        <pc:spChg chg="add mod topLvl">
          <ac:chgData name="El Bakkouri, Manal" userId="8b130982-2e3f-4164-b881-fd3a2e4b2453" providerId="ADAL" clId="{4457FA57-250B-44AC-8655-05D46C5A3D8A}" dt="2023-05-18T11:07:17.574" v="3276" actId="164"/>
          <ac:spMkLst>
            <pc:docMk/>
            <pc:sldMk cId="3629079265" sldId="264"/>
            <ac:spMk id="75" creationId="{5E068466-542A-4810-815E-2BA41E6B460D}"/>
          </ac:spMkLst>
        </pc:spChg>
        <pc:spChg chg="add mod topLvl">
          <ac:chgData name="El Bakkouri, Manal" userId="8b130982-2e3f-4164-b881-fd3a2e4b2453" providerId="ADAL" clId="{4457FA57-250B-44AC-8655-05D46C5A3D8A}" dt="2023-05-18T11:07:17.574" v="3276" actId="164"/>
          <ac:spMkLst>
            <pc:docMk/>
            <pc:sldMk cId="3629079265" sldId="264"/>
            <ac:spMk id="76" creationId="{4658D36C-AEC5-4FD9-A11A-AE7A2D0E6E8B}"/>
          </ac:spMkLst>
        </pc:spChg>
        <pc:spChg chg="add mod topLvl">
          <ac:chgData name="El Bakkouri, Manal" userId="8b130982-2e3f-4164-b881-fd3a2e4b2453" providerId="ADAL" clId="{4457FA57-250B-44AC-8655-05D46C5A3D8A}" dt="2023-05-18T11:07:17.574" v="3276" actId="164"/>
          <ac:spMkLst>
            <pc:docMk/>
            <pc:sldMk cId="3629079265" sldId="264"/>
            <ac:spMk id="77" creationId="{3920F1DC-CC94-486B-B1EB-1830E34F3D53}"/>
          </ac:spMkLst>
        </pc:spChg>
        <pc:spChg chg="add mod topLvl">
          <ac:chgData name="El Bakkouri, Manal" userId="8b130982-2e3f-4164-b881-fd3a2e4b2453" providerId="ADAL" clId="{4457FA57-250B-44AC-8655-05D46C5A3D8A}" dt="2023-05-18T11:07:17.574" v="3276" actId="164"/>
          <ac:spMkLst>
            <pc:docMk/>
            <pc:sldMk cId="3629079265" sldId="264"/>
            <ac:spMk id="78" creationId="{03B14985-3F76-481A-B470-1C184805B631}"/>
          </ac:spMkLst>
        </pc:spChg>
        <pc:spChg chg="add mod topLvl">
          <ac:chgData name="El Bakkouri, Manal" userId="8b130982-2e3f-4164-b881-fd3a2e4b2453" providerId="ADAL" clId="{4457FA57-250B-44AC-8655-05D46C5A3D8A}" dt="2023-05-18T11:07:17.574" v="3276" actId="164"/>
          <ac:spMkLst>
            <pc:docMk/>
            <pc:sldMk cId="3629079265" sldId="264"/>
            <ac:spMk id="79" creationId="{92C462B5-0AA4-42ED-A9D5-86AA4A7AB7AF}"/>
          </ac:spMkLst>
        </pc:spChg>
        <pc:spChg chg="add mod topLvl">
          <ac:chgData name="El Bakkouri, Manal" userId="8b130982-2e3f-4164-b881-fd3a2e4b2453" providerId="ADAL" clId="{4457FA57-250B-44AC-8655-05D46C5A3D8A}" dt="2023-05-18T11:07:17.574" v="3276" actId="164"/>
          <ac:spMkLst>
            <pc:docMk/>
            <pc:sldMk cId="3629079265" sldId="264"/>
            <ac:spMk id="80" creationId="{24EBA16D-4AB1-4C8B-B530-5DF50EF58E0C}"/>
          </ac:spMkLst>
        </pc:spChg>
        <pc:spChg chg="add mod topLvl">
          <ac:chgData name="El Bakkouri, Manal" userId="8b130982-2e3f-4164-b881-fd3a2e4b2453" providerId="ADAL" clId="{4457FA57-250B-44AC-8655-05D46C5A3D8A}" dt="2023-05-18T11:07:17.574" v="3276" actId="164"/>
          <ac:spMkLst>
            <pc:docMk/>
            <pc:sldMk cId="3629079265" sldId="264"/>
            <ac:spMk id="81" creationId="{6C539F01-B1E4-40EC-BB3C-8C36C8DB33F7}"/>
          </ac:spMkLst>
        </pc:spChg>
        <pc:spChg chg="add mod topLvl">
          <ac:chgData name="El Bakkouri, Manal" userId="8b130982-2e3f-4164-b881-fd3a2e4b2453" providerId="ADAL" clId="{4457FA57-250B-44AC-8655-05D46C5A3D8A}" dt="2023-05-18T11:07:17.574" v="3276" actId="164"/>
          <ac:spMkLst>
            <pc:docMk/>
            <pc:sldMk cId="3629079265" sldId="264"/>
            <ac:spMk id="82" creationId="{CD77E8B4-6FCF-44D1-9D51-BAE10EE2775F}"/>
          </ac:spMkLst>
        </pc:spChg>
        <pc:spChg chg="add mod topLvl">
          <ac:chgData name="El Bakkouri, Manal" userId="8b130982-2e3f-4164-b881-fd3a2e4b2453" providerId="ADAL" clId="{4457FA57-250B-44AC-8655-05D46C5A3D8A}" dt="2023-05-18T11:07:17.574" v="3276" actId="164"/>
          <ac:spMkLst>
            <pc:docMk/>
            <pc:sldMk cId="3629079265" sldId="264"/>
            <ac:spMk id="83" creationId="{8C7474B3-98F4-43D4-AB31-322B9B2BF04C}"/>
          </ac:spMkLst>
        </pc:spChg>
        <pc:spChg chg="add mod topLvl">
          <ac:chgData name="El Bakkouri, Manal" userId="8b130982-2e3f-4164-b881-fd3a2e4b2453" providerId="ADAL" clId="{4457FA57-250B-44AC-8655-05D46C5A3D8A}" dt="2023-05-18T11:07:17.574" v="3276" actId="164"/>
          <ac:spMkLst>
            <pc:docMk/>
            <pc:sldMk cId="3629079265" sldId="264"/>
            <ac:spMk id="84" creationId="{EEDCD887-D7AF-4FFE-82FC-F542F7FDB18D}"/>
          </ac:spMkLst>
        </pc:spChg>
        <pc:spChg chg="add mod topLvl">
          <ac:chgData name="El Bakkouri, Manal" userId="8b130982-2e3f-4164-b881-fd3a2e4b2453" providerId="ADAL" clId="{4457FA57-250B-44AC-8655-05D46C5A3D8A}" dt="2023-05-18T11:07:17.574" v="3276" actId="164"/>
          <ac:spMkLst>
            <pc:docMk/>
            <pc:sldMk cId="3629079265" sldId="264"/>
            <ac:spMk id="85" creationId="{C04BA717-8411-4C42-B42D-AE86D8A398D7}"/>
          </ac:spMkLst>
        </pc:spChg>
        <pc:spChg chg="add mod topLvl">
          <ac:chgData name="El Bakkouri, Manal" userId="8b130982-2e3f-4164-b881-fd3a2e4b2453" providerId="ADAL" clId="{4457FA57-250B-44AC-8655-05D46C5A3D8A}" dt="2023-05-18T11:07:17.574" v="3276" actId="164"/>
          <ac:spMkLst>
            <pc:docMk/>
            <pc:sldMk cId="3629079265" sldId="264"/>
            <ac:spMk id="86" creationId="{799374F1-6119-4166-BE66-3154871D6593}"/>
          </ac:spMkLst>
        </pc:spChg>
        <pc:spChg chg="add mod topLvl">
          <ac:chgData name="El Bakkouri, Manal" userId="8b130982-2e3f-4164-b881-fd3a2e4b2453" providerId="ADAL" clId="{4457FA57-250B-44AC-8655-05D46C5A3D8A}" dt="2023-05-18T11:07:17.574" v="3276" actId="164"/>
          <ac:spMkLst>
            <pc:docMk/>
            <pc:sldMk cId="3629079265" sldId="264"/>
            <ac:spMk id="87" creationId="{12734B5F-4B03-47C7-B32C-4CBB6118355B}"/>
          </ac:spMkLst>
        </pc:spChg>
        <pc:spChg chg="add mod topLvl">
          <ac:chgData name="El Bakkouri, Manal" userId="8b130982-2e3f-4164-b881-fd3a2e4b2453" providerId="ADAL" clId="{4457FA57-250B-44AC-8655-05D46C5A3D8A}" dt="2023-05-18T11:07:17.574" v="3276" actId="164"/>
          <ac:spMkLst>
            <pc:docMk/>
            <pc:sldMk cId="3629079265" sldId="264"/>
            <ac:spMk id="88" creationId="{C477F3F3-DD01-4B7C-9D5D-6BE2ECB742B7}"/>
          </ac:spMkLst>
        </pc:spChg>
        <pc:spChg chg="add mod topLvl">
          <ac:chgData name="El Bakkouri, Manal" userId="8b130982-2e3f-4164-b881-fd3a2e4b2453" providerId="ADAL" clId="{4457FA57-250B-44AC-8655-05D46C5A3D8A}" dt="2023-05-18T11:07:17.574" v="3276" actId="164"/>
          <ac:spMkLst>
            <pc:docMk/>
            <pc:sldMk cId="3629079265" sldId="264"/>
            <ac:spMk id="89" creationId="{5EF9D9C0-F9AD-4D50-BD07-4E861B1CFB88}"/>
          </ac:spMkLst>
        </pc:spChg>
        <pc:spChg chg="add mod topLvl">
          <ac:chgData name="El Bakkouri, Manal" userId="8b130982-2e3f-4164-b881-fd3a2e4b2453" providerId="ADAL" clId="{4457FA57-250B-44AC-8655-05D46C5A3D8A}" dt="2023-05-18T11:07:17.574" v="3276" actId="164"/>
          <ac:spMkLst>
            <pc:docMk/>
            <pc:sldMk cId="3629079265" sldId="264"/>
            <ac:spMk id="90" creationId="{FB602115-DB01-4931-97EC-B6097EC6D61C}"/>
          </ac:spMkLst>
        </pc:spChg>
        <pc:spChg chg="add mod topLvl">
          <ac:chgData name="El Bakkouri, Manal" userId="8b130982-2e3f-4164-b881-fd3a2e4b2453" providerId="ADAL" clId="{4457FA57-250B-44AC-8655-05D46C5A3D8A}" dt="2023-05-18T11:07:17.574" v="3276" actId="164"/>
          <ac:spMkLst>
            <pc:docMk/>
            <pc:sldMk cId="3629079265" sldId="264"/>
            <ac:spMk id="91" creationId="{802ACF15-883D-40D5-8AF0-95BDC9B6559E}"/>
          </ac:spMkLst>
        </pc:spChg>
        <pc:spChg chg="mod">
          <ac:chgData name="El Bakkouri, Manal" userId="8b130982-2e3f-4164-b881-fd3a2e4b2453" providerId="ADAL" clId="{4457FA57-250B-44AC-8655-05D46C5A3D8A}" dt="2023-05-17T10:36:10.547" v="1673" actId="1076"/>
          <ac:spMkLst>
            <pc:docMk/>
            <pc:sldMk cId="3629079265" sldId="264"/>
            <ac:spMk id="94" creationId="{3B1F609E-1E3F-45F3-8999-426EC5D75654}"/>
          </ac:spMkLst>
        </pc:spChg>
        <pc:spChg chg="add del mod topLvl">
          <ac:chgData name="El Bakkouri, Manal" userId="8b130982-2e3f-4164-b881-fd3a2e4b2453" providerId="ADAL" clId="{4457FA57-250B-44AC-8655-05D46C5A3D8A}" dt="2023-05-18T11:06:43.877" v="3271" actId="21"/>
          <ac:spMkLst>
            <pc:docMk/>
            <pc:sldMk cId="3629079265" sldId="264"/>
            <ac:spMk id="95" creationId="{1F671C0F-AE5E-4905-ACC0-4540C92DBE65}"/>
          </ac:spMkLst>
        </pc:spChg>
        <pc:spChg chg="mod topLvl">
          <ac:chgData name="El Bakkouri, Manal" userId="8b130982-2e3f-4164-b881-fd3a2e4b2453" providerId="ADAL" clId="{4457FA57-250B-44AC-8655-05D46C5A3D8A}" dt="2023-05-18T11:06:16.952" v="3266" actId="164"/>
          <ac:spMkLst>
            <pc:docMk/>
            <pc:sldMk cId="3629079265" sldId="264"/>
            <ac:spMk id="99" creationId="{50835525-A7F5-4790-8E24-10CB8F36115A}"/>
          </ac:spMkLst>
        </pc:spChg>
        <pc:spChg chg="mod topLvl">
          <ac:chgData name="El Bakkouri, Manal" userId="8b130982-2e3f-4164-b881-fd3a2e4b2453" providerId="ADAL" clId="{4457FA57-250B-44AC-8655-05D46C5A3D8A}" dt="2023-05-18T11:06:16.952" v="3266" actId="164"/>
          <ac:spMkLst>
            <pc:docMk/>
            <pc:sldMk cId="3629079265" sldId="264"/>
            <ac:spMk id="100" creationId="{6FDBB532-955F-4536-9808-F137FF8D63BA}"/>
          </ac:spMkLst>
        </pc:spChg>
        <pc:spChg chg="mod topLvl">
          <ac:chgData name="El Bakkouri, Manal" userId="8b130982-2e3f-4164-b881-fd3a2e4b2453" providerId="ADAL" clId="{4457FA57-250B-44AC-8655-05D46C5A3D8A}" dt="2023-05-18T11:06:16.952" v="3266" actId="164"/>
          <ac:spMkLst>
            <pc:docMk/>
            <pc:sldMk cId="3629079265" sldId="264"/>
            <ac:spMk id="101" creationId="{93132EFC-7B31-4082-9689-A5FA4ACC4924}"/>
          </ac:spMkLst>
        </pc:spChg>
        <pc:spChg chg="mod topLvl">
          <ac:chgData name="El Bakkouri, Manal" userId="8b130982-2e3f-4164-b881-fd3a2e4b2453" providerId="ADAL" clId="{4457FA57-250B-44AC-8655-05D46C5A3D8A}" dt="2023-05-18T11:06:16.952" v="3266" actId="164"/>
          <ac:spMkLst>
            <pc:docMk/>
            <pc:sldMk cId="3629079265" sldId="264"/>
            <ac:spMk id="102" creationId="{2EB9C80D-068A-47F7-8E72-5537110A0ADC}"/>
          </ac:spMkLst>
        </pc:spChg>
        <pc:spChg chg="mod topLvl">
          <ac:chgData name="El Bakkouri, Manal" userId="8b130982-2e3f-4164-b881-fd3a2e4b2453" providerId="ADAL" clId="{4457FA57-250B-44AC-8655-05D46C5A3D8A}" dt="2023-05-18T11:06:16.952" v="3266" actId="164"/>
          <ac:spMkLst>
            <pc:docMk/>
            <pc:sldMk cId="3629079265" sldId="264"/>
            <ac:spMk id="103" creationId="{60342943-20A5-49C3-B74A-8599ECE5F42F}"/>
          </ac:spMkLst>
        </pc:spChg>
        <pc:spChg chg="mod topLvl">
          <ac:chgData name="El Bakkouri, Manal" userId="8b130982-2e3f-4164-b881-fd3a2e4b2453" providerId="ADAL" clId="{4457FA57-250B-44AC-8655-05D46C5A3D8A}" dt="2023-05-18T11:06:16.952" v="3266" actId="164"/>
          <ac:spMkLst>
            <pc:docMk/>
            <pc:sldMk cId="3629079265" sldId="264"/>
            <ac:spMk id="104" creationId="{69864498-1E57-41BF-97B2-3098DF93EA75}"/>
          </ac:spMkLst>
        </pc:spChg>
        <pc:spChg chg="mod topLvl">
          <ac:chgData name="El Bakkouri, Manal" userId="8b130982-2e3f-4164-b881-fd3a2e4b2453" providerId="ADAL" clId="{4457FA57-250B-44AC-8655-05D46C5A3D8A}" dt="2023-05-18T11:06:16.952" v="3266" actId="164"/>
          <ac:spMkLst>
            <pc:docMk/>
            <pc:sldMk cId="3629079265" sldId="264"/>
            <ac:spMk id="105" creationId="{5F9F62C3-3DA0-453F-943B-A6A4B76A246C}"/>
          </ac:spMkLst>
        </pc:spChg>
        <pc:spChg chg="mod topLvl">
          <ac:chgData name="El Bakkouri, Manal" userId="8b130982-2e3f-4164-b881-fd3a2e4b2453" providerId="ADAL" clId="{4457FA57-250B-44AC-8655-05D46C5A3D8A}" dt="2023-05-18T11:06:16.952" v="3266" actId="164"/>
          <ac:spMkLst>
            <pc:docMk/>
            <pc:sldMk cId="3629079265" sldId="264"/>
            <ac:spMk id="106" creationId="{E76224DC-FB6E-4012-9BB5-DFFED7092886}"/>
          </ac:spMkLst>
        </pc:spChg>
        <pc:spChg chg="del mod topLvl">
          <ac:chgData name="El Bakkouri, Manal" userId="8b130982-2e3f-4164-b881-fd3a2e4b2453" providerId="ADAL" clId="{4457FA57-250B-44AC-8655-05D46C5A3D8A}" dt="2023-05-18T11:04:10.411" v="3129" actId="478"/>
          <ac:spMkLst>
            <pc:docMk/>
            <pc:sldMk cId="3629079265" sldId="264"/>
            <ac:spMk id="107" creationId="{A4488872-9CB4-417B-B2E6-60CD2F271F24}"/>
          </ac:spMkLst>
        </pc:spChg>
        <pc:spChg chg="mod topLvl">
          <ac:chgData name="El Bakkouri, Manal" userId="8b130982-2e3f-4164-b881-fd3a2e4b2453" providerId="ADAL" clId="{4457FA57-250B-44AC-8655-05D46C5A3D8A}" dt="2023-05-18T11:06:16.952" v="3266" actId="164"/>
          <ac:spMkLst>
            <pc:docMk/>
            <pc:sldMk cId="3629079265" sldId="264"/>
            <ac:spMk id="108" creationId="{56466B5B-C1C1-4FDA-B760-57B8224F93F9}"/>
          </ac:spMkLst>
        </pc:spChg>
        <pc:spChg chg="mod topLvl">
          <ac:chgData name="El Bakkouri, Manal" userId="8b130982-2e3f-4164-b881-fd3a2e4b2453" providerId="ADAL" clId="{4457FA57-250B-44AC-8655-05D46C5A3D8A}" dt="2023-05-18T11:06:16.952" v="3266" actId="164"/>
          <ac:spMkLst>
            <pc:docMk/>
            <pc:sldMk cId="3629079265" sldId="264"/>
            <ac:spMk id="109" creationId="{43B6A821-C895-465C-8183-B1D4AC42DF7F}"/>
          </ac:spMkLst>
        </pc:spChg>
        <pc:spChg chg="mod topLvl">
          <ac:chgData name="El Bakkouri, Manal" userId="8b130982-2e3f-4164-b881-fd3a2e4b2453" providerId="ADAL" clId="{4457FA57-250B-44AC-8655-05D46C5A3D8A}" dt="2023-05-18T11:06:16.952" v="3266" actId="164"/>
          <ac:spMkLst>
            <pc:docMk/>
            <pc:sldMk cId="3629079265" sldId="264"/>
            <ac:spMk id="110" creationId="{C15A925B-6092-425D-BC40-8F884FC69FCA}"/>
          </ac:spMkLst>
        </pc:spChg>
        <pc:spChg chg="mod topLvl">
          <ac:chgData name="El Bakkouri, Manal" userId="8b130982-2e3f-4164-b881-fd3a2e4b2453" providerId="ADAL" clId="{4457FA57-250B-44AC-8655-05D46C5A3D8A}" dt="2023-05-18T11:06:16.952" v="3266" actId="164"/>
          <ac:spMkLst>
            <pc:docMk/>
            <pc:sldMk cId="3629079265" sldId="264"/>
            <ac:spMk id="111" creationId="{988E1093-9C7C-4ABE-9799-4C30A534BAC0}"/>
          </ac:spMkLst>
        </pc:spChg>
        <pc:spChg chg="mod topLvl">
          <ac:chgData name="El Bakkouri, Manal" userId="8b130982-2e3f-4164-b881-fd3a2e4b2453" providerId="ADAL" clId="{4457FA57-250B-44AC-8655-05D46C5A3D8A}" dt="2023-05-18T11:06:16.952" v="3266" actId="164"/>
          <ac:spMkLst>
            <pc:docMk/>
            <pc:sldMk cId="3629079265" sldId="264"/>
            <ac:spMk id="112" creationId="{1D0C6288-4265-4B17-A7B8-45824F019010}"/>
          </ac:spMkLst>
        </pc:spChg>
        <pc:spChg chg="mod topLvl">
          <ac:chgData name="El Bakkouri, Manal" userId="8b130982-2e3f-4164-b881-fd3a2e4b2453" providerId="ADAL" clId="{4457FA57-250B-44AC-8655-05D46C5A3D8A}" dt="2023-05-18T11:06:16.952" v="3266" actId="164"/>
          <ac:spMkLst>
            <pc:docMk/>
            <pc:sldMk cId="3629079265" sldId="264"/>
            <ac:spMk id="113" creationId="{69D29716-2655-452D-A539-434E82D3954C}"/>
          </ac:spMkLst>
        </pc:spChg>
        <pc:spChg chg="mod topLvl">
          <ac:chgData name="El Bakkouri, Manal" userId="8b130982-2e3f-4164-b881-fd3a2e4b2453" providerId="ADAL" clId="{4457FA57-250B-44AC-8655-05D46C5A3D8A}" dt="2023-05-18T11:06:16.952" v="3266" actId="164"/>
          <ac:spMkLst>
            <pc:docMk/>
            <pc:sldMk cId="3629079265" sldId="264"/>
            <ac:spMk id="114" creationId="{0DC3F83B-71EE-4DC7-A88E-BC2A4E22E418}"/>
          </ac:spMkLst>
        </pc:spChg>
        <pc:spChg chg="mod topLvl">
          <ac:chgData name="El Bakkouri, Manal" userId="8b130982-2e3f-4164-b881-fd3a2e4b2453" providerId="ADAL" clId="{4457FA57-250B-44AC-8655-05D46C5A3D8A}" dt="2023-05-18T11:06:16.952" v="3266" actId="164"/>
          <ac:spMkLst>
            <pc:docMk/>
            <pc:sldMk cId="3629079265" sldId="264"/>
            <ac:spMk id="115" creationId="{F7FB94EC-3FDC-4002-AB4A-4ED378EA1FCC}"/>
          </ac:spMkLst>
        </pc:spChg>
        <pc:spChg chg="mod topLvl">
          <ac:chgData name="El Bakkouri, Manal" userId="8b130982-2e3f-4164-b881-fd3a2e4b2453" providerId="ADAL" clId="{4457FA57-250B-44AC-8655-05D46C5A3D8A}" dt="2023-05-18T11:06:16.952" v="3266" actId="164"/>
          <ac:spMkLst>
            <pc:docMk/>
            <pc:sldMk cId="3629079265" sldId="264"/>
            <ac:spMk id="116" creationId="{A8403702-97EE-40BA-A464-AF793A1B83AA}"/>
          </ac:spMkLst>
        </pc:spChg>
        <pc:spChg chg="mod topLvl">
          <ac:chgData name="El Bakkouri, Manal" userId="8b130982-2e3f-4164-b881-fd3a2e4b2453" providerId="ADAL" clId="{4457FA57-250B-44AC-8655-05D46C5A3D8A}" dt="2023-05-18T11:06:16.952" v="3266" actId="164"/>
          <ac:spMkLst>
            <pc:docMk/>
            <pc:sldMk cId="3629079265" sldId="264"/>
            <ac:spMk id="117" creationId="{434C6C86-B670-4287-97FA-7609F75ED36B}"/>
          </ac:spMkLst>
        </pc:spChg>
        <pc:spChg chg="mod topLvl">
          <ac:chgData name="El Bakkouri, Manal" userId="8b130982-2e3f-4164-b881-fd3a2e4b2453" providerId="ADAL" clId="{4457FA57-250B-44AC-8655-05D46C5A3D8A}" dt="2023-05-18T11:06:16.952" v="3266" actId="164"/>
          <ac:spMkLst>
            <pc:docMk/>
            <pc:sldMk cId="3629079265" sldId="264"/>
            <ac:spMk id="118" creationId="{20F2E2E0-B31E-4E39-8B4E-476D8DD18E0F}"/>
          </ac:spMkLst>
        </pc:spChg>
        <pc:spChg chg="mod topLvl">
          <ac:chgData name="El Bakkouri, Manal" userId="8b130982-2e3f-4164-b881-fd3a2e4b2453" providerId="ADAL" clId="{4457FA57-250B-44AC-8655-05D46C5A3D8A}" dt="2023-05-18T11:06:16.952" v="3266" actId="164"/>
          <ac:spMkLst>
            <pc:docMk/>
            <pc:sldMk cId="3629079265" sldId="264"/>
            <ac:spMk id="119" creationId="{6D62881E-DE9E-45CB-9798-A3A2E184E0F4}"/>
          </ac:spMkLst>
        </pc:spChg>
        <pc:spChg chg="mod topLvl">
          <ac:chgData name="El Bakkouri, Manal" userId="8b130982-2e3f-4164-b881-fd3a2e4b2453" providerId="ADAL" clId="{4457FA57-250B-44AC-8655-05D46C5A3D8A}" dt="2023-05-18T11:06:16.952" v="3266" actId="164"/>
          <ac:spMkLst>
            <pc:docMk/>
            <pc:sldMk cId="3629079265" sldId="264"/>
            <ac:spMk id="120" creationId="{E38746B5-134C-4453-821D-1B4CEE449EF6}"/>
          </ac:spMkLst>
        </pc:spChg>
        <pc:spChg chg="mod topLvl">
          <ac:chgData name="El Bakkouri, Manal" userId="8b130982-2e3f-4164-b881-fd3a2e4b2453" providerId="ADAL" clId="{4457FA57-250B-44AC-8655-05D46C5A3D8A}" dt="2023-05-18T11:06:16.952" v="3266" actId="164"/>
          <ac:spMkLst>
            <pc:docMk/>
            <pc:sldMk cId="3629079265" sldId="264"/>
            <ac:spMk id="121" creationId="{282DEA93-4F57-40EB-A4A2-9C64F983E157}"/>
          </ac:spMkLst>
        </pc:spChg>
        <pc:spChg chg="mod topLvl">
          <ac:chgData name="El Bakkouri, Manal" userId="8b130982-2e3f-4164-b881-fd3a2e4b2453" providerId="ADAL" clId="{4457FA57-250B-44AC-8655-05D46C5A3D8A}" dt="2023-05-18T11:06:16.952" v="3266" actId="164"/>
          <ac:spMkLst>
            <pc:docMk/>
            <pc:sldMk cId="3629079265" sldId="264"/>
            <ac:spMk id="122" creationId="{C93AD19B-ADDF-49EB-BFD9-7346FD276C37}"/>
          </ac:spMkLst>
        </pc:spChg>
        <pc:spChg chg="mod topLvl">
          <ac:chgData name="El Bakkouri, Manal" userId="8b130982-2e3f-4164-b881-fd3a2e4b2453" providerId="ADAL" clId="{4457FA57-250B-44AC-8655-05D46C5A3D8A}" dt="2023-05-18T11:06:16.952" v="3266" actId="164"/>
          <ac:spMkLst>
            <pc:docMk/>
            <pc:sldMk cId="3629079265" sldId="264"/>
            <ac:spMk id="123" creationId="{4D860CD2-5E6D-4F0A-B694-FECCF545F4B3}"/>
          </ac:spMkLst>
        </pc:spChg>
        <pc:spChg chg="mod topLvl">
          <ac:chgData name="El Bakkouri, Manal" userId="8b130982-2e3f-4164-b881-fd3a2e4b2453" providerId="ADAL" clId="{4457FA57-250B-44AC-8655-05D46C5A3D8A}" dt="2023-05-18T11:06:16.952" v="3266" actId="164"/>
          <ac:spMkLst>
            <pc:docMk/>
            <pc:sldMk cId="3629079265" sldId="264"/>
            <ac:spMk id="124" creationId="{769507E4-4F64-4CDE-BFC4-388A58AFA97F}"/>
          </ac:spMkLst>
        </pc:spChg>
        <pc:spChg chg="mod topLvl">
          <ac:chgData name="El Bakkouri, Manal" userId="8b130982-2e3f-4164-b881-fd3a2e4b2453" providerId="ADAL" clId="{4457FA57-250B-44AC-8655-05D46C5A3D8A}" dt="2023-05-18T11:06:16.952" v="3266" actId="164"/>
          <ac:spMkLst>
            <pc:docMk/>
            <pc:sldMk cId="3629079265" sldId="264"/>
            <ac:spMk id="125" creationId="{5CA83F4C-B69C-4872-AB89-CBD27B9DA130}"/>
          </ac:spMkLst>
        </pc:spChg>
        <pc:spChg chg="del mod topLvl">
          <ac:chgData name="El Bakkouri, Manal" userId="8b130982-2e3f-4164-b881-fd3a2e4b2453" providerId="ADAL" clId="{4457FA57-250B-44AC-8655-05D46C5A3D8A}" dt="2023-05-18T11:04:10.411" v="3129" actId="478"/>
          <ac:spMkLst>
            <pc:docMk/>
            <pc:sldMk cId="3629079265" sldId="264"/>
            <ac:spMk id="126" creationId="{00E47A90-46F2-40B6-A63C-84E853B45AC9}"/>
          </ac:spMkLst>
        </pc:spChg>
        <pc:spChg chg="mod topLvl">
          <ac:chgData name="El Bakkouri, Manal" userId="8b130982-2e3f-4164-b881-fd3a2e4b2453" providerId="ADAL" clId="{4457FA57-250B-44AC-8655-05D46C5A3D8A}" dt="2023-05-18T11:06:16.952" v="3266" actId="164"/>
          <ac:spMkLst>
            <pc:docMk/>
            <pc:sldMk cId="3629079265" sldId="264"/>
            <ac:spMk id="127" creationId="{CF8994F4-3751-4817-8620-B417F7B74810}"/>
          </ac:spMkLst>
        </pc:spChg>
        <pc:spChg chg="mod topLvl">
          <ac:chgData name="El Bakkouri, Manal" userId="8b130982-2e3f-4164-b881-fd3a2e4b2453" providerId="ADAL" clId="{4457FA57-250B-44AC-8655-05D46C5A3D8A}" dt="2023-05-18T11:06:16.952" v="3266" actId="164"/>
          <ac:spMkLst>
            <pc:docMk/>
            <pc:sldMk cId="3629079265" sldId="264"/>
            <ac:spMk id="128" creationId="{A665E118-0D53-4401-A8C8-3182C087A44B}"/>
          </ac:spMkLst>
        </pc:spChg>
        <pc:spChg chg="del mod topLvl">
          <ac:chgData name="El Bakkouri, Manal" userId="8b130982-2e3f-4164-b881-fd3a2e4b2453" providerId="ADAL" clId="{4457FA57-250B-44AC-8655-05D46C5A3D8A}" dt="2023-05-18T11:04:10.411" v="3129" actId="478"/>
          <ac:spMkLst>
            <pc:docMk/>
            <pc:sldMk cId="3629079265" sldId="264"/>
            <ac:spMk id="129" creationId="{A6F7AA97-5B14-4196-A484-03A3FF0A1401}"/>
          </ac:spMkLst>
        </pc:spChg>
        <pc:spChg chg="mod topLvl">
          <ac:chgData name="El Bakkouri, Manal" userId="8b130982-2e3f-4164-b881-fd3a2e4b2453" providerId="ADAL" clId="{4457FA57-250B-44AC-8655-05D46C5A3D8A}" dt="2023-05-18T11:06:16.952" v="3266" actId="164"/>
          <ac:spMkLst>
            <pc:docMk/>
            <pc:sldMk cId="3629079265" sldId="264"/>
            <ac:spMk id="130" creationId="{AC282D6C-8CF7-42C1-B944-003950929AB8}"/>
          </ac:spMkLst>
        </pc:spChg>
        <pc:spChg chg="del mod topLvl">
          <ac:chgData name="El Bakkouri, Manal" userId="8b130982-2e3f-4164-b881-fd3a2e4b2453" providerId="ADAL" clId="{4457FA57-250B-44AC-8655-05D46C5A3D8A}" dt="2023-05-18T11:04:10.411" v="3129" actId="478"/>
          <ac:spMkLst>
            <pc:docMk/>
            <pc:sldMk cId="3629079265" sldId="264"/>
            <ac:spMk id="131" creationId="{CA234F95-5520-49D8-A57E-8520D75D1819}"/>
          </ac:spMkLst>
        </pc:spChg>
        <pc:spChg chg="mod topLvl">
          <ac:chgData name="El Bakkouri, Manal" userId="8b130982-2e3f-4164-b881-fd3a2e4b2453" providerId="ADAL" clId="{4457FA57-250B-44AC-8655-05D46C5A3D8A}" dt="2023-05-18T11:06:16.952" v="3266" actId="164"/>
          <ac:spMkLst>
            <pc:docMk/>
            <pc:sldMk cId="3629079265" sldId="264"/>
            <ac:spMk id="132" creationId="{04EC93B9-5941-4FF5-8B14-807DA50CF17B}"/>
          </ac:spMkLst>
        </pc:spChg>
        <pc:spChg chg="del mod topLvl">
          <ac:chgData name="El Bakkouri, Manal" userId="8b130982-2e3f-4164-b881-fd3a2e4b2453" providerId="ADAL" clId="{4457FA57-250B-44AC-8655-05D46C5A3D8A}" dt="2023-05-18T11:04:10.411" v="3129" actId="478"/>
          <ac:spMkLst>
            <pc:docMk/>
            <pc:sldMk cId="3629079265" sldId="264"/>
            <ac:spMk id="133" creationId="{08AD58A7-3BE9-4D92-8779-93EA49FC09E0}"/>
          </ac:spMkLst>
        </pc:spChg>
        <pc:spChg chg="mod topLvl">
          <ac:chgData name="El Bakkouri, Manal" userId="8b130982-2e3f-4164-b881-fd3a2e4b2453" providerId="ADAL" clId="{4457FA57-250B-44AC-8655-05D46C5A3D8A}" dt="2023-05-18T11:06:16.952" v="3266" actId="164"/>
          <ac:spMkLst>
            <pc:docMk/>
            <pc:sldMk cId="3629079265" sldId="264"/>
            <ac:spMk id="134" creationId="{519B3FB3-AE0A-4E8D-89EF-0B612EAAD4F1}"/>
          </ac:spMkLst>
        </pc:spChg>
        <pc:spChg chg="mod topLvl">
          <ac:chgData name="El Bakkouri, Manal" userId="8b130982-2e3f-4164-b881-fd3a2e4b2453" providerId="ADAL" clId="{4457FA57-250B-44AC-8655-05D46C5A3D8A}" dt="2023-05-18T11:06:16.952" v="3266" actId="164"/>
          <ac:spMkLst>
            <pc:docMk/>
            <pc:sldMk cId="3629079265" sldId="264"/>
            <ac:spMk id="135" creationId="{996DFFC8-7DE2-4084-AF70-54F5651393A3}"/>
          </ac:spMkLst>
        </pc:spChg>
        <pc:spChg chg="mod topLvl">
          <ac:chgData name="El Bakkouri, Manal" userId="8b130982-2e3f-4164-b881-fd3a2e4b2453" providerId="ADAL" clId="{4457FA57-250B-44AC-8655-05D46C5A3D8A}" dt="2023-05-18T11:06:16.952" v="3266" actId="164"/>
          <ac:spMkLst>
            <pc:docMk/>
            <pc:sldMk cId="3629079265" sldId="264"/>
            <ac:spMk id="136" creationId="{1F7A6254-F279-4552-8A88-B07F5E884C23}"/>
          </ac:spMkLst>
        </pc:spChg>
        <pc:spChg chg="mod topLvl">
          <ac:chgData name="El Bakkouri, Manal" userId="8b130982-2e3f-4164-b881-fd3a2e4b2453" providerId="ADAL" clId="{4457FA57-250B-44AC-8655-05D46C5A3D8A}" dt="2023-05-18T11:06:16.952" v="3266" actId="164"/>
          <ac:spMkLst>
            <pc:docMk/>
            <pc:sldMk cId="3629079265" sldId="264"/>
            <ac:spMk id="137" creationId="{86D068D3-813A-4232-BEB3-1149867E997A}"/>
          </ac:spMkLst>
        </pc:spChg>
        <pc:spChg chg="mod topLvl">
          <ac:chgData name="El Bakkouri, Manal" userId="8b130982-2e3f-4164-b881-fd3a2e4b2453" providerId="ADAL" clId="{4457FA57-250B-44AC-8655-05D46C5A3D8A}" dt="2023-05-18T11:06:16.952" v="3266" actId="164"/>
          <ac:spMkLst>
            <pc:docMk/>
            <pc:sldMk cId="3629079265" sldId="264"/>
            <ac:spMk id="138" creationId="{3B47212A-1762-49FC-8B52-F82EC238841C}"/>
          </ac:spMkLst>
        </pc:spChg>
        <pc:spChg chg="mod topLvl">
          <ac:chgData name="El Bakkouri, Manal" userId="8b130982-2e3f-4164-b881-fd3a2e4b2453" providerId="ADAL" clId="{4457FA57-250B-44AC-8655-05D46C5A3D8A}" dt="2023-05-18T11:06:16.952" v="3266" actId="164"/>
          <ac:spMkLst>
            <pc:docMk/>
            <pc:sldMk cId="3629079265" sldId="264"/>
            <ac:spMk id="139" creationId="{C73BDC10-A2BC-4508-9B83-194D02EA93F0}"/>
          </ac:spMkLst>
        </pc:spChg>
        <pc:spChg chg="mod topLvl">
          <ac:chgData name="El Bakkouri, Manal" userId="8b130982-2e3f-4164-b881-fd3a2e4b2453" providerId="ADAL" clId="{4457FA57-250B-44AC-8655-05D46C5A3D8A}" dt="2023-05-18T11:06:16.952" v="3266" actId="164"/>
          <ac:spMkLst>
            <pc:docMk/>
            <pc:sldMk cId="3629079265" sldId="264"/>
            <ac:spMk id="140" creationId="{7C3B88DB-7903-4615-8034-41910774E4B2}"/>
          </ac:spMkLst>
        </pc:spChg>
        <pc:spChg chg="mod topLvl">
          <ac:chgData name="El Bakkouri, Manal" userId="8b130982-2e3f-4164-b881-fd3a2e4b2453" providerId="ADAL" clId="{4457FA57-250B-44AC-8655-05D46C5A3D8A}" dt="2023-05-18T11:06:16.952" v="3266" actId="164"/>
          <ac:spMkLst>
            <pc:docMk/>
            <pc:sldMk cId="3629079265" sldId="264"/>
            <ac:spMk id="141" creationId="{7EF500C0-E5AC-4BBA-9B92-2AF29D4D7C80}"/>
          </ac:spMkLst>
        </pc:spChg>
        <pc:spChg chg="mod topLvl">
          <ac:chgData name="El Bakkouri, Manal" userId="8b130982-2e3f-4164-b881-fd3a2e4b2453" providerId="ADAL" clId="{4457FA57-250B-44AC-8655-05D46C5A3D8A}" dt="2023-05-18T11:06:16.952" v="3266" actId="164"/>
          <ac:spMkLst>
            <pc:docMk/>
            <pc:sldMk cId="3629079265" sldId="264"/>
            <ac:spMk id="142" creationId="{0B929764-B4C2-416A-89E9-FD0114165930}"/>
          </ac:spMkLst>
        </pc:spChg>
        <pc:spChg chg="mod topLvl">
          <ac:chgData name="El Bakkouri, Manal" userId="8b130982-2e3f-4164-b881-fd3a2e4b2453" providerId="ADAL" clId="{4457FA57-250B-44AC-8655-05D46C5A3D8A}" dt="2023-05-18T11:06:16.952" v="3266" actId="164"/>
          <ac:spMkLst>
            <pc:docMk/>
            <pc:sldMk cId="3629079265" sldId="264"/>
            <ac:spMk id="143" creationId="{6C502D11-1D79-4B46-A4CB-94A9B5B9ABB7}"/>
          </ac:spMkLst>
        </pc:spChg>
        <pc:spChg chg="mod topLvl">
          <ac:chgData name="El Bakkouri, Manal" userId="8b130982-2e3f-4164-b881-fd3a2e4b2453" providerId="ADAL" clId="{4457FA57-250B-44AC-8655-05D46C5A3D8A}" dt="2023-05-18T11:06:16.952" v="3266" actId="164"/>
          <ac:spMkLst>
            <pc:docMk/>
            <pc:sldMk cId="3629079265" sldId="264"/>
            <ac:spMk id="144" creationId="{5105B110-4375-4864-BB85-3E817D766453}"/>
          </ac:spMkLst>
        </pc:spChg>
        <pc:spChg chg="mod topLvl">
          <ac:chgData name="El Bakkouri, Manal" userId="8b130982-2e3f-4164-b881-fd3a2e4b2453" providerId="ADAL" clId="{4457FA57-250B-44AC-8655-05D46C5A3D8A}" dt="2023-05-18T11:06:16.952" v="3266" actId="164"/>
          <ac:spMkLst>
            <pc:docMk/>
            <pc:sldMk cId="3629079265" sldId="264"/>
            <ac:spMk id="145" creationId="{4F4331F1-22F6-44A5-B62E-4671EF7625C5}"/>
          </ac:spMkLst>
        </pc:spChg>
        <pc:spChg chg="mod topLvl">
          <ac:chgData name="El Bakkouri, Manal" userId="8b130982-2e3f-4164-b881-fd3a2e4b2453" providerId="ADAL" clId="{4457FA57-250B-44AC-8655-05D46C5A3D8A}" dt="2023-05-18T11:06:16.952" v="3266" actId="164"/>
          <ac:spMkLst>
            <pc:docMk/>
            <pc:sldMk cId="3629079265" sldId="264"/>
            <ac:spMk id="146" creationId="{17562294-2671-4A0B-9B08-34ADE27B3064}"/>
          </ac:spMkLst>
        </pc:spChg>
        <pc:spChg chg="mod topLvl">
          <ac:chgData name="El Bakkouri, Manal" userId="8b130982-2e3f-4164-b881-fd3a2e4b2453" providerId="ADAL" clId="{4457FA57-250B-44AC-8655-05D46C5A3D8A}" dt="2023-05-18T11:06:16.952" v="3266" actId="164"/>
          <ac:spMkLst>
            <pc:docMk/>
            <pc:sldMk cId="3629079265" sldId="264"/>
            <ac:spMk id="147" creationId="{E15E0606-F36E-466D-9601-F446023CE8C9}"/>
          </ac:spMkLst>
        </pc:spChg>
        <pc:spChg chg="mod topLvl">
          <ac:chgData name="El Bakkouri, Manal" userId="8b130982-2e3f-4164-b881-fd3a2e4b2453" providerId="ADAL" clId="{4457FA57-250B-44AC-8655-05D46C5A3D8A}" dt="2023-05-18T11:06:16.952" v="3266" actId="164"/>
          <ac:spMkLst>
            <pc:docMk/>
            <pc:sldMk cId="3629079265" sldId="264"/>
            <ac:spMk id="148" creationId="{7E9D6A95-6662-4F32-A875-77EDD433419A}"/>
          </ac:spMkLst>
        </pc:spChg>
        <pc:spChg chg="mod topLvl">
          <ac:chgData name="El Bakkouri, Manal" userId="8b130982-2e3f-4164-b881-fd3a2e4b2453" providerId="ADAL" clId="{4457FA57-250B-44AC-8655-05D46C5A3D8A}" dt="2023-05-18T11:06:16.952" v="3266" actId="164"/>
          <ac:spMkLst>
            <pc:docMk/>
            <pc:sldMk cId="3629079265" sldId="264"/>
            <ac:spMk id="149" creationId="{4442C880-9D41-4A3B-8A71-8EC68EC67B18}"/>
          </ac:spMkLst>
        </pc:spChg>
        <pc:spChg chg="mod topLvl">
          <ac:chgData name="El Bakkouri, Manal" userId="8b130982-2e3f-4164-b881-fd3a2e4b2453" providerId="ADAL" clId="{4457FA57-250B-44AC-8655-05D46C5A3D8A}" dt="2023-05-18T11:06:16.952" v="3266" actId="164"/>
          <ac:spMkLst>
            <pc:docMk/>
            <pc:sldMk cId="3629079265" sldId="264"/>
            <ac:spMk id="150" creationId="{7AD3A23E-F164-48A9-9510-012E5B883EA9}"/>
          </ac:spMkLst>
        </pc:spChg>
        <pc:spChg chg="del mod topLvl">
          <ac:chgData name="El Bakkouri, Manal" userId="8b130982-2e3f-4164-b881-fd3a2e4b2453" providerId="ADAL" clId="{4457FA57-250B-44AC-8655-05D46C5A3D8A}" dt="2023-05-16T17:35:24.961" v="1353" actId="478"/>
          <ac:spMkLst>
            <pc:docMk/>
            <pc:sldMk cId="3629079265" sldId="264"/>
            <ac:spMk id="151" creationId="{DFF36DA5-4A7F-4E16-B1D9-FC495C428FFF}"/>
          </ac:spMkLst>
        </pc:spChg>
        <pc:spChg chg="mod topLvl">
          <ac:chgData name="El Bakkouri, Manal" userId="8b130982-2e3f-4164-b881-fd3a2e4b2453" providerId="ADAL" clId="{4457FA57-250B-44AC-8655-05D46C5A3D8A}" dt="2023-05-18T11:06:16.952" v="3266" actId="164"/>
          <ac:spMkLst>
            <pc:docMk/>
            <pc:sldMk cId="3629079265" sldId="264"/>
            <ac:spMk id="152" creationId="{8DB73F2A-DC87-42C1-A1FB-431F9B70C59D}"/>
          </ac:spMkLst>
        </pc:spChg>
        <pc:spChg chg="mod topLvl">
          <ac:chgData name="El Bakkouri, Manal" userId="8b130982-2e3f-4164-b881-fd3a2e4b2453" providerId="ADAL" clId="{4457FA57-250B-44AC-8655-05D46C5A3D8A}" dt="2023-05-18T11:06:16.952" v="3266" actId="164"/>
          <ac:spMkLst>
            <pc:docMk/>
            <pc:sldMk cId="3629079265" sldId="264"/>
            <ac:spMk id="153" creationId="{5FAAF78B-9B5A-4F7A-AEB5-F4FCC0A87B43}"/>
          </ac:spMkLst>
        </pc:spChg>
        <pc:spChg chg="mod topLvl">
          <ac:chgData name="El Bakkouri, Manal" userId="8b130982-2e3f-4164-b881-fd3a2e4b2453" providerId="ADAL" clId="{4457FA57-250B-44AC-8655-05D46C5A3D8A}" dt="2023-05-18T11:06:16.952" v="3266" actId="164"/>
          <ac:spMkLst>
            <pc:docMk/>
            <pc:sldMk cId="3629079265" sldId="264"/>
            <ac:spMk id="154" creationId="{9845EB57-610D-442B-995C-B310A3AF7CCA}"/>
          </ac:spMkLst>
        </pc:spChg>
        <pc:spChg chg="mod topLvl">
          <ac:chgData name="El Bakkouri, Manal" userId="8b130982-2e3f-4164-b881-fd3a2e4b2453" providerId="ADAL" clId="{4457FA57-250B-44AC-8655-05D46C5A3D8A}" dt="2023-05-18T11:06:16.952" v="3266" actId="164"/>
          <ac:spMkLst>
            <pc:docMk/>
            <pc:sldMk cId="3629079265" sldId="264"/>
            <ac:spMk id="155" creationId="{FB155AF8-3AE7-447E-A120-9418BD123DE4}"/>
          </ac:spMkLst>
        </pc:spChg>
        <pc:spChg chg="mod topLvl">
          <ac:chgData name="El Bakkouri, Manal" userId="8b130982-2e3f-4164-b881-fd3a2e4b2453" providerId="ADAL" clId="{4457FA57-250B-44AC-8655-05D46C5A3D8A}" dt="2023-05-18T11:06:16.952" v="3266" actId="164"/>
          <ac:spMkLst>
            <pc:docMk/>
            <pc:sldMk cId="3629079265" sldId="264"/>
            <ac:spMk id="156" creationId="{8E8570E8-5093-45A6-990A-907127C05B5C}"/>
          </ac:spMkLst>
        </pc:spChg>
        <pc:spChg chg="mod topLvl">
          <ac:chgData name="El Bakkouri, Manal" userId="8b130982-2e3f-4164-b881-fd3a2e4b2453" providerId="ADAL" clId="{4457FA57-250B-44AC-8655-05D46C5A3D8A}" dt="2023-05-18T11:06:16.952" v="3266" actId="164"/>
          <ac:spMkLst>
            <pc:docMk/>
            <pc:sldMk cId="3629079265" sldId="264"/>
            <ac:spMk id="157" creationId="{E0A1B5C9-5766-46D5-BD52-AF3710C0F332}"/>
          </ac:spMkLst>
        </pc:spChg>
        <pc:spChg chg="mod topLvl">
          <ac:chgData name="El Bakkouri, Manal" userId="8b130982-2e3f-4164-b881-fd3a2e4b2453" providerId="ADAL" clId="{4457FA57-250B-44AC-8655-05D46C5A3D8A}" dt="2023-05-18T11:06:16.952" v="3266" actId="164"/>
          <ac:spMkLst>
            <pc:docMk/>
            <pc:sldMk cId="3629079265" sldId="264"/>
            <ac:spMk id="158" creationId="{9AF11989-DB43-48ED-8372-C8449ECDF357}"/>
          </ac:spMkLst>
        </pc:spChg>
        <pc:spChg chg="mod topLvl">
          <ac:chgData name="El Bakkouri, Manal" userId="8b130982-2e3f-4164-b881-fd3a2e4b2453" providerId="ADAL" clId="{4457FA57-250B-44AC-8655-05D46C5A3D8A}" dt="2023-05-18T11:06:16.952" v="3266" actId="164"/>
          <ac:spMkLst>
            <pc:docMk/>
            <pc:sldMk cId="3629079265" sldId="264"/>
            <ac:spMk id="159" creationId="{042D24EB-DAFE-477D-AE0C-140970CBCAE8}"/>
          </ac:spMkLst>
        </pc:spChg>
        <pc:spChg chg="mod topLvl">
          <ac:chgData name="El Bakkouri, Manal" userId="8b130982-2e3f-4164-b881-fd3a2e4b2453" providerId="ADAL" clId="{4457FA57-250B-44AC-8655-05D46C5A3D8A}" dt="2023-05-18T11:06:16.952" v="3266" actId="164"/>
          <ac:spMkLst>
            <pc:docMk/>
            <pc:sldMk cId="3629079265" sldId="264"/>
            <ac:spMk id="160" creationId="{BDC6C883-1116-4942-A47C-CEBD7A49D23D}"/>
          </ac:spMkLst>
        </pc:spChg>
        <pc:spChg chg="del mod topLvl">
          <ac:chgData name="El Bakkouri, Manal" userId="8b130982-2e3f-4164-b881-fd3a2e4b2453" providerId="ADAL" clId="{4457FA57-250B-44AC-8655-05D46C5A3D8A}" dt="2023-05-18T11:04:15.912" v="3130" actId="478"/>
          <ac:spMkLst>
            <pc:docMk/>
            <pc:sldMk cId="3629079265" sldId="264"/>
            <ac:spMk id="161" creationId="{B201B7E2-708E-43F2-BCC7-395B5C905053}"/>
          </ac:spMkLst>
        </pc:spChg>
        <pc:spChg chg="mod topLvl">
          <ac:chgData name="El Bakkouri, Manal" userId="8b130982-2e3f-4164-b881-fd3a2e4b2453" providerId="ADAL" clId="{4457FA57-250B-44AC-8655-05D46C5A3D8A}" dt="2023-05-18T11:06:16.952" v="3266" actId="164"/>
          <ac:spMkLst>
            <pc:docMk/>
            <pc:sldMk cId="3629079265" sldId="264"/>
            <ac:spMk id="162" creationId="{A2B93536-5365-498F-B1A5-96A28DD49DC0}"/>
          </ac:spMkLst>
        </pc:spChg>
        <pc:spChg chg="mod topLvl">
          <ac:chgData name="El Bakkouri, Manal" userId="8b130982-2e3f-4164-b881-fd3a2e4b2453" providerId="ADAL" clId="{4457FA57-250B-44AC-8655-05D46C5A3D8A}" dt="2023-05-18T11:06:16.952" v="3266" actId="164"/>
          <ac:spMkLst>
            <pc:docMk/>
            <pc:sldMk cId="3629079265" sldId="264"/>
            <ac:spMk id="163" creationId="{7026C649-A6E4-4A66-A19D-1BFF7C664A6D}"/>
          </ac:spMkLst>
        </pc:spChg>
        <pc:spChg chg="mod topLvl">
          <ac:chgData name="El Bakkouri, Manal" userId="8b130982-2e3f-4164-b881-fd3a2e4b2453" providerId="ADAL" clId="{4457FA57-250B-44AC-8655-05D46C5A3D8A}" dt="2023-05-18T11:06:16.952" v="3266" actId="164"/>
          <ac:spMkLst>
            <pc:docMk/>
            <pc:sldMk cId="3629079265" sldId="264"/>
            <ac:spMk id="164" creationId="{43CEE9E5-7FE3-45AC-B497-C35C9DC186B8}"/>
          </ac:spMkLst>
        </pc:spChg>
        <pc:spChg chg="mod topLvl">
          <ac:chgData name="El Bakkouri, Manal" userId="8b130982-2e3f-4164-b881-fd3a2e4b2453" providerId="ADAL" clId="{4457FA57-250B-44AC-8655-05D46C5A3D8A}" dt="2023-05-18T11:06:16.952" v="3266" actId="164"/>
          <ac:spMkLst>
            <pc:docMk/>
            <pc:sldMk cId="3629079265" sldId="264"/>
            <ac:spMk id="165" creationId="{1AC5E847-2CA6-4DF9-9C87-46EFC1493350}"/>
          </ac:spMkLst>
        </pc:spChg>
        <pc:spChg chg="mod topLvl">
          <ac:chgData name="El Bakkouri, Manal" userId="8b130982-2e3f-4164-b881-fd3a2e4b2453" providerId="ADAL" clId="{4457FA57-250B-44AC-8655-05D46C5A3D8A}" dt="2023-05-18T11:06:16.952" v="3266" actId="164"/>
          <ac:spMkLst>
            <pc:docMk/>
            <pc:sldMk cId="3629079265" sldId="264"/>
            <ac:spMk id="166" creationId="{6B820F5A-17E6-4272-86B5-666F4E088189}"/>
          </ac:spMkLst>
        </pc:spChg>
        <pc:spChg chg="mod topLvl">
          <ac:chgData name="El Bakkouri, Manal" userId="8b130982-2e3f-4164-b881-fd3a2e4b2453" providerId="ADAL" clId="{4457FA57-250B-44AC-8655-05D46C5A3D8A}" dt="2023-05-18T11:06:16.952" v="3266" actId="164"/>
          <ac:spMkLst>
            <pc:docMk/>
            <pc:sldMk cId="3629079265" sldId="264"/>
            <ac:spMk id="167" creationId="{0B44FD9A-D329-4F26-99B9-B137BC75655A}"/>
          </ac:spMkLst>
        </pc:spChg>
        <pc:spChg chg="mod topLvl">
          <ac:chgData name="El Bakkouri, Manal" userId="8b130982-2e3f-4164-b881-fd3a2e4b2453" providerId="ADAL" clId="{4457FA57-250B-44AC-8655-05D46C5A3D8A}" dt="2023-05-18T11:06:16.952" v="3266" actId="164"/>
          <ac:spMkLst>
            <pc:docMk/>
            <pc:sldMk cId="3629079265" sldId="264"/>
            <ac:spMk id="168" creationId="{B288F68F-06EE-4304-B0B5-016BFD0568C2}"/>
          </ac:spMkLst>
        </pc:spChg>
        <pc:spChg chg="mod topLvl">
          <ac:chgData name="El Bakkouri, Manal" userId="8b130982-2e3f-4164-b881-fd3a2e4b2453" providerId="ADAL" clId="{4457FA57-250B-44AC-8655-05D46C5A3D8A}" dt="2023-05-18T11:06:16.952" v="3266" actId="164"/>
          <ac:spMkLst>
            <pc:docMk/>
            <pc:sldMk cId="3629079265" sldId="264"/>
            <ac:spMk id="169" creationId="{527A12F7-6138-406A-A065-F738ABDFFD44}"/>
          </ac:spMkLst>
        </pc:spChg>
        <pc:spChg chg="mod topLvl">
          <ac:chgData name="El Bakkouri, Manal" userId="8b130982-2e3f-4164-b881-fd3a2e4b2453" providerId="ADAL" clId="{4457FA57-250B-44AC-8655-05D46C5A3D8A}" dt="2023-05-18T11:06:16.952" v="3266" actId="164"/>
          <ac:spMkLst>
            <pc:docMk/>
            <pc:sldMk cId="3629079265" sldId="264"/>
            <ac:spMk id="170" creationId="{99A674F7-FC43-41A8-942B-06E5AC3F0AA6}"/>
          </ac:spMkLst>
        </pc:spChg>
        <pc:spChg chg="mod topLvl">
          <ac:chgData name="El Bakkouri, Manal" userId="8b130982-2e3f-4164-b881-fd3a2e4b2453" providerId="ADAL" clId="{4457FA57-250B-44AC-8655-05D46C5A3D8A}" dt="2023-05-18T11:06:16.952" v="3266" actId="164"/>
          <ac:spMkLst>
            <pc:docMk/>
            <pc:sldMk cId="3629079265" sldId="264"/>
            <ac:spMk id="171" creationId="{D41DEB19-9595-47BD-9B8D-D769E51D603A}"/>
          </ac:spMkLst>
        </pc:spChg>
        <pc:spChg chg="mod topLvl">
          <ac:chgData name="El Bakkouri, Manal" userId="8b130982-2e3f-4164-b881-fd3a2e4b2453" providerId="ADAL" clId="{4457FA57-250B-44AC-8655-05D46C5A3D8A}" dt="2023-05-18T11:06:16.952" v="3266" actId="164"/>
          <ac:spMkLst>
            <pc:docMk/>
            <pc:sldMk cId="3629079265" sldId="264"/>
            <ac:spMk id="172" creationId="{89FAFC50-2651-4780-960E-7CE38FAD2CC5}"/>
          </ac:spMkLst>
        </pc:spChg>
        <pc:spChg chg="mod topLvl">
          <ac:chgData name="El Bakkouri, Manal" userId="8b130982-2e3f-4164-b881-fd3a2e4b2453" providerId="ADAL" clId="{4457FA57-250B-44AC-8655-05D46C5A3D8A}" dt="2023-05-18T11:06:16.952" v="3266" actId="164"/>
          <ac:spMkLst>
            <pc:docMk/>
            <pc:sldMk cId="3629079265" sldId="264"/>
            <ac:spMk id="173" creationId="{C4035ABC-A5C9-4E8D-9154-3C0A6B7C46D2}"/>
          </ac:spMkLst>
        </pc:spChg>
        <pc:spChg chg="mod topLvl">
          <ac:chgData name="El Bakkouri, Manal" userId="8b130982-2e3f-4164-b881-fd3a2e4b2453" providerId="ADAL" clId="{4457FA57-250B-44AC-8655-05D46C5A3D8A}" dt="2023-05-18T11:06:16.952" v="3266" actId="164"/>
          <ac:spMkLst>
            <pc:docMk/>
            <pc:sldMk cId="3629079265" sldId="264"/>
            <ac:spMk id="174" creationId="{CD666C26-13DE-462B-97A8-E82A28879163}"/>
          </ac:spMkLst>
        </pc:spChg>
        <pc:spChg chg="mod topLvl">
          <ac:chgData name="El Bakkouri, Manal" userId="8b130982-2e3f-4164-b881-fd3a2e4b2453" providerId="ADAL" clId="{4457FA57-250B-44AC-8655-05D46C5A3D8A}" dt="2023-05-18T11:06:16.952" v="3266" actId="164"/>
          <ac:spMkLst>
            <pc:docMk/>
            <pc:sldMk cId="3629079265" sldId="264"/>
            <ac:spMk id="175" creationId="{869CBFFB-ACDB-4A39-A8E7-FAB5D4E51BCF}"/>
          </ac:spMkLst>
        </pc:spChg>
        <pc:spChg chg="mod topLvl">
          <ac:chgData name="El Bakkouri, Manal" userId="8b130982-2e3f-4164-b881-fd3a2e4b2453" providerId="ADAL" clId="{4457FA57-250B-44AC-8655-05D46C5A3D8A}" dt="2023-05-18T11:06:16.952" v="3266" actId="164"/>
          <ac:spMkLst>
            <pc:docMk/>
            <pc:sldMk cId="3629079265" sldId="264"/>
            <ac:spMk id="176" creationId="{40C687A0-E9DB-4D56-BC8F-2E27D483AB92}"/>
          </ac:spMkLst>
        </pc:spChg>
        <pc:spChg chg="mod topLvl">
          <ac:chgData name="El Bakkouri, Manal" userId="8b130982-2e3f-4164-b881-fd3a2e4b2453" providerId="ADAL" clId="{4457FA57-250B-44AC-8655-05D46C5A3D8A}" dt="2023-05-18T11:06:16.952" v="3266" actId="164"/>
          <ac:spMkLst>
            <pc:docMk/>
            <pc:sldMk cId="3629079265" sldId="264"/>
            <ac:spMk id="177" creationId="{A587A919-9A0D-4160-BF9D-2A08400FD1A7}"/>
          </ac:spMkLst>
        </pc:spChg>
        <pc:spChg chg="mod topLvl">
          <ac:chgData name="El Bakkouri, Manal" userId="8b130982-2e3f-4164-b881-fd3a2e4b2453" providerId="ADAL" clId="{4457FA57-250B-44AC-8655-05D46C5A3D8A}" dt="2023-05-18T11:06:16.952" v="3266" actId="164"/>
          <ac:spMkLst>
            <pc:docMk/>
            <pc:sldMk cId="3629079265" sldId="264"/>
            <ac:spMk id="178" creationId="{1C23D830-780F-45FE-940F-F8209FA38A22}"/>
          </ac:spMkLst>
        </pc:spChg>
        <pc:spChg chg="mod topLvl">
          <ac:chgData name="El Bakkouri, Manal" userId="8b130982-2e3f-4164-b881-fd3a2e4b2453" providerId="ADAL" clId="{4457FA57-250B-44AC-8655-05D46C5A3D8A}" dt="2023-05-18T11:06:16.952" v="3266" actId="164"/>
          <ac:spMkLst>
            <pc:docMk/>
            <pc:sldMk cId="3629079265" sldId="264"/>
            <ac:spMk id="179" creationId="{77234F04-6D7C-495D-BE91-131E5BAED37B}"/>
          </ac:spMkLst>
        </pc:spChg>
        <pc:spChg chg="mod topLvl">
          <ac:chgData name="El Bakkouri, Manal" userId="8b130982-2e3f-4164-b881-fd3a2e4b2453" providerId="ADAL" clId="{4457FA57-250B-44AC-8655-05D46C5A3D8A}" dt="2023-05-18T11:06:16.952" v="3266" actId="164"/>
          <ac:spMkLst>
            <pc:docMk/>
            <pc:sldMk cId="3629079265" sldId="264"/>
            <ac:spMk id="180" creationId="{B723F45C-9977-45E5-939B-6E3E137BE6DA}"/>
          </ac:spMkLst>
        </pc:spChg>
        <pc:spChg chg="del mod topLvl">
          <ac:chgData name="El Bakkouri, Manal" userId="8b130982-2e3f-4164-b881-fd3a2e4b2453" providerId="ADAL" clId="{4457FA57-250B-44AC-8655-05D46C5A3D8A}" dt="2023-05-18T11:04:10.411" v="3129" actId="478"/>
          <ac:spMkLst>
            <pc:docMk/>
            <pc:sldMk cId="3629079265" sldId="264"/>
            <ac:spMk id="181" creationId="{25DE99E5-0616-4393-B143-A1CE4DD34397}"/>
          </ac:spMkLst>
        </pc:spChg>
        <pc:spChg chg="mod topLvl">
          <ac:chgData name="El Bakkouri, Manal" userId="8b130982-2e3f-4164-b881-fd3a2e4b2453" providerId="ADAL" clId="{4457FA57-250B-44AC-8655-05D46C5A3D8A}" dt="2023-05-18T11:06:16.952" v="3266" actId="164"/>
          <ac:spMkLst>
            <pc:docMk/>
            <pc:sldMk cId="3629079265" sldId="264"/>
            <ac:spMk id="182" creationId="{1B766B9E-B5B5-4415-BFB3-3D164BF60870}"/>
          </ac:spMkLst>
        </pc:spChg>
        <pc:spChg chg="mod topLvl">
          <ac:chgData name="El Bakkouri, Manal" userId="8b130982-2e3f-4164-b881-fd3a2e4b2453" providerId="ADAL" clId="{4457FA57-250B-44AC-8655-05D46C5A3D8A}" dt="2023-05-18T11:06:16.952" v="3266" actId="164"/>
          <ac:spMkLst>
            <pc:docMk/>
            <pc:sldMk cId="3629079265" sldId="264"/>
            <ac:spMk id="183" creationId="{FA9BB869-96D8-4BBE-9656-E70BB0F08A3B}"/>
          </ac:spMkLst>
        </pc:spChg>
        <pc:spChg chg="del mod topLvl">
          <ac:chgData name="El Bakkouri, Manal" userId="8b130982-2e3f-4164-b881-fd3a2e4b2453" providerId="ADAL" clId="{4457FA57-250B-44AC-8655-05D46C5A3D8A}" dt="2023-05-18T11:04:10.411" v="3129" actId="478"/>
          <ac:spMkLst>
            <pc:docMk/>
            <pc:sldMk cId="3629079265" sldId="264"/>
            <ac:spMk id="184" creationId="{51F32EDF-AEF0-4BDB-ABDA-5F8EE7EE978E}"/>
          </ac:spMkLst>
        </pc:spChg>
        <pc:spChg chg="mod topLvl">
          <ac:chgData name="El Bakkouri, Manal" userId="8b130982-2e3f-4164-b881-fd3a2e4b2453" providerId="ADAL" clId="{4457FA57-250B-44AC-8655-05D46C5A3D8A}" dt="2023-05-18T11:06:16.952" v="3266" actId="164"/>
          <ac:spMkLst>
            <pc:docMk/>
            <pc:sldMk cId="3629079265" sldId="264"/>
            <ac:spMk id="185" creationId="{CE4E7FB5-CB5B-457E-A407-7192A42D2A66}"/>
          </ac:spMkLst>
        </pc:spChg>
        <pc:spChg chg="del mod topLvl">
          <ac:chgData name="El Bakkouri, Manal" userId="8b130982-2e3f-4164-b881-fd3a2e4b2453" providerId="ADAL" clId="{4457FA57-250B-44AC-8655-05D46C5A3D8A}" dt="2023-05-18T11:04:10.411" v="3129" actId="478"/>
          <ac:spMkLst>
            <pc:docMk/>
            <pc:sldMk cId="3629079265" sldId="264"/>
            <ac:spMk id="186" creationId="{24CB38EB-2724-47CB-B7C1-67D852F40462}"/>
          </ac:spMkLst>
        </pc:spChg>
        <pc:spChg chg="mod topLvl">
          <ac:chgData name="El Bakkouri, Manal" userId="8b130982-2e3f-4164-b881-fd3a2e4b2453" providerId="ADAL" clId="{4457FA57-250B-44AC-8655-05D46C5A3D8A}" dt="2023-05-18T11:06:16.952" v="3266" actId="164"/>
          <ac:spMkLst>
            <pc:docMk/>
            <pc:sldMk cId="3629079265" sldId="264"/>
            <ac:spMk id="187" creationId="{453B57A6-50E6-42E0-B6A4-D3F4BD7D0A11}"/>
          </ac:spMkLst>
        </pc:spChg>
        <pc:spChg chg="mod topLvl">
          <ac:chgData name="El Bakkouri, Manal" userId="8b130982-2e3f-4164-b881-fd3a2e4b2453" providerId="ADAL" clId="{4457FA57-250B-44AC-8655-05D46C5A3D8A}" dt="2023-05-18T11:06:16.952" v="3266" actId="164"/>
          <ac:spMkLst>
            <pc:docMk/>
            <pc:sldMk cId="3629079265" sldId="264"/>
            <ac:spMk id="188" creationId="{74DA098C-D0AA-4788-BF1F-FCA5A9991333}"/>
          </ac:spMkLst>
        </pc:spChg>
        <pc:spChg chg="mod topLvl">
          <ac:chgData name="El Bakkouri, Manal" userId="8b130982-2e3f-4164-b881-fd3a2e4b2453" providerId="ADAL" clId="{4457FA57-250B-44AC-8655-05D46C5A3D8A}" dt="2023-05-18T11:06:16.952" v="3266" actId="164"/>
          <ac:spMkLst>
            <pc:docMk/>
            <pc:sldMk cId="3629079265" sldId="264"/>
            <ac:spMk id="189" creationId="{6DD60958-1C5E-4B19-B730-BDFC695687CF}"/>
          </ac:spMkLst>
        </pc:spChg>
        <pc:spChg chg="mod topLvl">
          <ac:chgData name="El Bakkouri, Manal" userId="8b130982-2e3f-4164-b881-fd3a2e4b2453" providerId="ADAL" clId="{4457FA57-250B-44AC-8655-05D46C5A3D8A}" dt="2023-05-18T11:06:16.952" v="3266" actId="164"/>
          <ac:spMkLst>
            <pc:docMk/>
            <pc:sldMk cId="3629079265" sldId="264"/>
            <ac:spMk id="190" creationId="{1A57FDE1-12F7-4FB3-A662-9D09AAFE8852}"/>
          </ac:spMkLst>
        </pc:spChg>
        <pc:spChg chg="mod topLvl">
          <ac:chgData name="El Bakkouri, Manal" userId="8b130982-2e3f-4164-b881-fd3a2e4b2453" providerId="ADAL" clId="{4457FA57-250B-44AC-8655-05D46C5A3D8A}" dt="2023-05-18T11:06:16.952" v="3266" actId="164"/>
          <ac:spMkLst>
            <pc:docMk/>
            <pc:sldMk cId="3629079265" sldId="264"/>
            <ac:spMk id="191" creationId="{9E586786-E281-4ADD-AB04-AE60E273AC84}"/>
          </ac:spMkLst>
        </pc:spChg>
        <pc:spChg chg="mod topLvl">
          <ac:chgData name="El Bakkouri, Manal" userId="8b130982-2e3f-4164-b881-fd3a2e4b2453" providerId="ADAL" clId="{4457FA57-250B-44AC-8655-05D46C5A3D8A}" dt="2023-05-18T11:06:16.952" v="3266" actId="164"/>
          <ac:spMkLst>
            <pc:docMk/>
            <pc:sldMk cId="3629079265" sldId="264"/>
            <ac:spMk id="192" creationId="{163DD74C-E38D-489C-92A7-A24738FD90B6}"/>
          </ac:spMkLst>
        </pc:spChg>
        <pc:spChg chg="mod topLvl">
          <ac:chgData name="El Bakkouri, Manal" userId="8b130982-2e3f-4164-b881-fd3a2e4b2453" providerId="ADAL" clId="{4457FA57-250B-44AC-8655-05D46C5A3D8A}" dt="2023-05-18T11:06:16.952" v="3266" actId="164"/>
          <ac:spMkLst>
            <pc:docMk/>
            <pc:sldMk cId="3629079265" sldId="264"/>
            <ac:spMk id="193" creationId="{8AC1A7B3-9EDC-4353-9CD9-5800F4591954}"/>
          </ac:spMkLst>
        </pc:spChg>
        <pc:spChg chg="mod topLvl">
          <ac:chgData name="El Bakkouri, Manal" userId="8b130982-2e3f-4164-b881-fd3a2e4b2453" providerId="ADAL" clId="{4457FA57-250B-44AC-8655-05D46C5A3D8A}" dt="2023-05-18T11:06:16.952" v="3266" actId="164"/>
          <ac:spMkLst>
            <pc:docMk/>
            <pc:sldMk cId="3629079265" sldId="264"/>
            <ac:spMk id="194" creationId="{A5313707-2708-4927-8755-AE87CD1DC120}"/>
          </ac:spMkLst>
        </pc:spChg>
        <pc:spChg chg="mod topLvl">
          <ac:chgData name="El Bakkouri, Manal" userId="8b130982-2e3f-4164-b881-fd3a2e4b2453" providerId="ADAL" clId="{4457FA57-250B-44AC-8655-05D46C5A3D8A}" dt="2023-05-18T11:06:16.952" v="3266" actId="164"/>
          <ac:spMkLst>
            <pc:docMk/>
            <pc:sldMk cId="3629079265" sldId="264"/>
            <ac:spMk id="195" creationId="{6F8F7CFF-BEA6-4468-B701-A787BACD99D1}"/>
          </ac:spMkLst>
        </pc:spChg>
        <pc:spChg chg="mod topLvl">
          <ac:chgData name="El Bakkouri, Manal" userId="8b130982-2e3f-4164-b881-fd3a2e4b2453" providerId="ADAL" clId="{4457FA57-250B-44AC-8655-05D46C5A3D8A}" dt="2023-05-18T11:06:16.952" v="3266" actId="164"/>
          <ac:spMkLst>
            <pc:docMk/>
            <pc:sldMk cId="3629079265" sldId="264"/>
            <ac:spMk id="196" creationId="{E0A1E140-FA94-4AB7-B846-5CF5AF096D73}"/>
          </ac:spMkLst>
        </pc:spChg>
        <pc:spChg chg="mod topLvl">
          <ac:chgData name="El Bakkouri, Manal" userId="8b130982-2e3f-4164-b881-fd3a2e4b2453" providerId="ADAL" clId="{4457FA57-250B-44AC-8655-05D46C5A3D8A}" dt="2023-05-18T11:06:16.952" v="3266" actId="164"/>
          <ac:spMkLst>
            <pc:docMk/>
            <pc:sldMk cId="3629079265" sldId="264"/>
            <ac:spMk id="197" creationId="{C0F81312-9EDD-4252-966D-5CCEBC0EFDA5}"/>
          </ac:spMkLst>
        </pc:spChg>
        <pc:spChg chg="mod topLvl">
          <ac:chgData name="El Bakkouri, Manal" userId="8b130982-2e3f-4164-b881-fd3a2e4b2453" providerId="ADAL" clId="{4457FA57-250B-44AC-8655-05D46C5A3D8A}" dt="2023-05-18T11:06:16.952" v="3266" actId="164"/>
          <ac:spMkLst>
            <pc:docMk/>
            <pc:sldMk cId="3629079265" sldId="264"/>
            <ac:spMk id="198" creationId="{FBCBADF5-42A3-40F8-9DA0-B5E64B899372}"/>
          </ac:spMkLst>
        </pc:spChg>
        <pc:spChg chg="mod topLvl">
          <ac:chgData name="El Bakkouri, Manal" userId="8b130982-2e3f-4164-b881-fd3a2e4b2453" providerId="ADAL" clId="{4457FA57-250B-44AC-8655-05D46C5A3D8A}" dt="2023-05-18T11:06:16.952" v="3266" actId="164"/>
          <ac:spMkLst>
            <pc:docMk/>
            <pc:sldMk cId="3629079265" sldId="264"/>
            <ac:spMk id="199" creationId="{F4C2648F-8B7B-474C-870C-A1A30E2615BE}"/>
          </ac:spMkLst>
        </pc:spChg>
        <pc:spChg chg="mod topLvl">
          <ac:chgData name="El Bakkouri, Manal" userId="8b130982-2e3f-4164-b881-fd3a2e4b2453" providerId="ADAL" clId="{4457FA57-250B-44AC-8655-05D46C5A3D8A}" dt="2023-05-18T11:06:16.952" v="3266" actId="164"/>
          <ac:spMkLst>
            <pc:docMk/>
            <pc:sldMk cId="3629079265" sldId="264"/>
            <ac:spMk id="200" creationId="{1840C143-6A12-4E6B-9E1E-A384D28A12A3}"/>
          </ac:spMkLst>
        </pc:spChg>
        <pc:spChg chg="mod topLvl">
          <ac:chgData name="El Bakkouri, Manal" userId="8b130982-2e3f-4164-b881-fd3a2e4b2453" providerId="ADAL" clId="{4457FA57-250B-44AC-8655-05D46C5A3D8A}" dt="2023-05-18T11:06:16.952" v="3266" actId="164"/>
          <ac:spMkLst>
            <pc:docMk/>
            <pc:sldMk cId="3629079265" sldId="264"/>
            <ac:spMk id="201" creationId="{E6325E3B-436F-4E6B-92BC-31E1F47AD25F}"/>
          </ac:spMkLst>
        </pc:spChg>
        <pc:spChg chg="mod topLvl">
          <ac:chgData name="El Bakkouri, Manal" userId="8b130982-2e3f-4164-b881-fd3a2e4b2453" providerId="ADAL" clId="{4457FA57-250B-44AC-8655-05D46C5A3D8A}" dt="2023-05-18T11:06:16.952" v="3266" actId="164"/>
          <ac:spMkLst>
            <pc:docMk/>
            <pc:sldMk cId="3629079265" sldId="264"/>
            <ac:spMk id="202" creationId="{B5DD9516-39B6-4EB9-AF62-975414734131}"/>
          </ac:spMkLst>
        </pc:spChg>
        <pc:spChg chg="mod topLvl">
          <ac:chgData name="El Bakkouri, Manal" userId="8b130982-2e3f-4164-b881-fd3a2e4b2453" providerId="ADAL" clId="{4457FA57-250B-44AC-8655-05D46C5A3D8A}" dt="2023-05-18T11:06:16.952" v="3266" actId="164"/>
          <ac:spMkLst>
            <pc:docMk/>
            <pc:sldMk cId="3629079265" sldId="264"/>
            <ac:spMk id="203" creationId="{EBC8138F-8530-462B-B686-86457126279E}"/>
          </ac:spMkLst>
        </pc:spChg>
        <pc:spChg chg="mod topLvl">
          <ac:chgData name="El Bakkouri, Manal" userId="8b130982-2e3f-4164-b881-fd3a2e4b2453" providerId="ADAL" clId="{4457FA57-250B-44AC-8655-05D46C5A3D8A}" dt="2023-05-18T11:06:16.952" v="3266" actId="164"/>
          <ac:spMkLst>
            <pc:docMk/>
            <pc:sldMk cId="3629079265" sldId="264"/>
            <ac:spMk id="204" creationId="{6BC699A6-19DB-46CF-9BAF-D107270B1488}"/>
          </ac:spMkLst>
        </pc:spChg>
        <pc:spChg chg="add mod">
          <ac:chgData name="El Bakkouri, Manal" userId="8b130982-2e3f-4164-b881-fd3a2e4b2453" providerId="ADAL" clId="{4457FA57-250B-44AC-8655-05D46C5A3D8A}" dt="2023-05-18T11:07:28.091" v="3291" actId="1036"/>
          <ac:spMkLst>
            <pc:docMk/>
            <pc:sldMk cId="3629079265" sldId="264"/>
            <ac:spMk id="205" creationId="{6B71771C-599B-43C6-9284-8756EA4C1F13}"/>
          </ac:spMkLst>
        </pc:spChg>
        <pc:spChg chg="del mod topLvl">
          <ac:chgData name="El Bakkouri, Manal" userId="8b130982-2e3f-4164-b881-fd3a2e4b2453" providerId="ADAL" clId="{4457FA57-250B-44AC-8655-05D46C5A3D8A}" dt="2023-05-16T17:35:23.293" v="1352" actId="478"/>
          <ac:spMkLst>
            <pc:docMk/>
            <pc:sldMk cId="3629079265" sldId="264"/>
            <ac:spMk id="205" creationId="{C209C0B9-057E-4931-ADAC-16FBA9F7AF0B}"/>
          </ac:spMkLst>
        </pc:spChg>
        <pc:spChg chg="mod topLvl">
          <ac:chgData name="El Bakkouri, Manal" userId="8b130982-2e3f-4164-b881-fd3a2e4b2453" providerId="ADAL" clId="{4457FA57-250B-44AC-8655-05D46C5A3D8A}" dt="2023-05-18T11:06:16.952" v="3266" actId="164"/>
          <ac:spMkLst>
            <pc:docMk/>
            <pc:sldMk cId="3629079265" sldId="264"/>
            <ac:spMk id="206" creationId="{CBA3886E-675D-4906-A796-F0E44A98074B}"/>
          </ac:spMkLst>
        </pc:spChg>
        <pc:spChg chg="mod topLvl">
          <ac:chgData name="El Bakkouri, Manal" userId="8b130982-2e3f-4164-b881-fd3a2e4b2453" providerId="ADAL" clId="{4457FA57-250B-44AC-8655-05D46C5A3D8A}" dt="2023-05-18T11:06:16.952" v="3266" actId="164"/>
          <ac:spMkLst>
            <pc:docMk/>
            <pc:sldMk cId="3629079265" sldId="264"/>
            <ac:spMk id="207" creationId="{D2438B99-C67A-4FE0-BC53-23DDDCBCE7D4}"/>
          </ac:spMkLst>
        </pc:spChg>
        <pc:spChg chg="mod topLvl">
          <ac:chgData name="El Bakkouri, Manal" userId="8b130982-2e3f-4164-b881-fd3a2e4b2453" providerId="ADAL" clId="{4457FA57-250B-44AC-8655-05D46C5A3D8A}" dt="2023-05-18T11:06:16.952" v="3266" actId="164"/>
          <ac:spMkLst>
            <pc:docMk/>
            <pc:sldMk cId="3629079265" sldId="264"/>
            <ac:spMk id="208" creationId="{5C4B08DA-A6FE-4857-92C7-C133509BBD8F}"/>
          </ac:spMkLst>
        </pc:spChg>
        <pc:spChg chg="mod topLvl">
          <ac:chgData name="El Bakkouri, Manal" userId="8b130982-2e3f-4164-b881-fd3a2e4b2453" providerId="ADAL" clId="{4457FA57-250B-44AC-8655-05D46C5A3D8A}" dt="2023-05-18T11:06:16.952" v="3266" actId="164"/>
          <ac:spMkLst>
            <pc:docMk/>
            <pc:sldMk cId="3629079265" sldId="264"/>
            <ac:spMk id="209" creationId="{DEA8FB9F-8C6D-4919-8B7D-AEEDFFC266D3}"/>
          </ac:spMkLst>
        </pc:spChg>
        <pc:spChg chg="mod topLvl">
          <ac:chgData name="El Bakkouri, Manal" userId="8b130982-2e3f-4164-b881-fd3a2e4b2453" providerId="ADAL" clId="{4457FA57-250B-44AC-8655-05D46C5A3D8A}" dt="2023-05-18T11:06:16.952" v="3266" actId="164"/>
          <ac:spMkLst>
            <pc:docMk/>
            <pc:sldMk cId="3629079265" sldId="264"/>
            <ac:spMk id="210" creationId="{52CE6608-466A-4442-9317-92C4B7432C26}"/>
          </ac:spMkLst>
        </pc:spChg>
        <pc:spChg chg="del mod topLvl">
          <ac:chgData name="El Bakkouri, Manal" userId="8b130982-2e3f-4164-b881-fd3a2e4b2453" providerId="ADAL" clId="{4457FA57-250B-44AC-8655-05D46C5A3D8A}" dt="2023-05-16T17:35:19.761" v="1350" actId="478"/>
          <ac:spMkLst>
            <pc:docMk/>
            <pc:sldMk cId="3629079265" sldId="264"/>
            <ac:spMk id="211" creationId="{679371AC-0F2E-40E7-B229-FC6BD241FA00}"/>
          </ac:spMkLst>
        </pc:spChg>
        <pc:spChg chg="add mod">
          <ac:chgData name="El Bakkouri, Manal" userId="8b130982-2e3f-4164-b881-fd3a2e4b2453" providerId="ADAL" clId="{4457FA57-250B-44AC-8655-05D46C5A3D8A}" dt="2023-05-18T11:05:12.162" v="3178"/>
          <ac:spMkLst>
            <pc:docMk/>
            <pc:sldMk cId="3629079265" sldId="264"/>
            <ac:spMk id="211" creationId="{6D531BC2-2CC5-4125-8E9F-094481C7BF2A}"/>
          </ac:spMkLst>
        </pc:spChg>
        <pc:spChg chg="add mod">
          <ac:chgData name="El Bakkouri, Manal" userId="8b130982-2e3f-4164-b881-fd3a2e4b2453" providerId="ADAL" clId="{4457FA57-250B-44AC-8655-05D46C5A3D8A}" dt="2023-05-18T11:05:12.162" v="3178"/>
          <ac:spMkLst>
            <pc:docMk/>
            <pc:sldMk cId="3629079265" sldId="264"/>
            <ac:spMk id="212" creationId="{5036E86C-2E29-4335-9BF8-30B9C6420A14}"/>
          </ac:spMkLst>
        </pc:spChg>
        <pc:spChg chg="del mod topLvl">
          <ac:chgData name="El Bakkouri, Manal" userId="8b130982-2e3f-4164-b881-fd3a2e4b2453" providerId="ADAL" clId="{4457FA57-250B-44AC-8655-05D46C5A3D8A}" dt="2023-05-16T17:35:17.873" v="1349" actId="478"/>
          <ac:spMkLst>
            <pc:docMk/>
            <pc:sldMk cId="3629079265" sldId="264"/>
            <ac:spMk id="212" creationId="{724F27F9-F41F-4954-998E-F49A3349D53C}"/>
          </ac:spMkLst>
        </pc:spChg>
        <pc:spChg chg="add del mod topLvl">
          <ac:chgData name="El Bakkouri, Manal" userId="8b130982-2e3f-4164-b881-fd3a2e4b2453" providerId="ADAL" clId="{4457FA57-250B-44AC-8655-05D46C5A3D8A}" dt="2023-05-17T10:34:46.644" v="1669" actId="164"/>
          <ac:spMkLst>
            <pc:docMk/>
            <pc:sldMk cId="3629079265" sldId="264"/>
            <ac:spMk id="213" creationId="{4CB888AB-33D1-404B-A5EA-F2C6C6327EFB}"/>
          </ac:spMkLst>
        </pc:spChg>
        <pc:spChg chg="mod topLvl">
          <ac:chgData name="El Bakkouri, Manal" userId="8b130982-2e3f-4164-b881-fd3a2e4b2453" providerId="ADAL" clId="{4457FA57-250B-44AC-8655-05D46C5A3D8A}" dt="2023-05-18T11:06:16.952" v="3266" actId="164"/>
          <ac:spMkLst>
            <pc:docMk/>
            <pc:sldMk cId="3629079265" sldId="264"/>
            <ac:spMk id="214" creationId="{15317B90-84D2-4E95-8133-6B00919A7674}"/>
          </ac:spMkLst>
        </pc:spChg>
        <pc:spChg chg="mod topLvl">
          <ac:chgData name="El Bakkouri, Manal" userId="8b130982-2e3f-4164-b881-fd3a2e4b2453" providerId="ADAL" clId="{4457FA57-250B-44AC-8655-05D46C5A3D8A}" dt="2023-05-18T11:06:16.952" v="3266" actId="164"/>
          <ac:spMkLst>
            <pc:docMk/>
            <pc:sldMk cId="3629079265" sldId="264"/>
            <ac:spMk id="215" creationId="{27FF436A-998E-4030-B7FD-A3C674558DFE}"/>
          </ac:spMkLst>
        </pc:spChg>
        <pc:spChg chg="del mod topLvl">
          <ac:chgData name="El Bakkouri, Manal" userId="8b130982-2e3f-4164-b881-fd3a2e4b2453" providerId="ADAL" clId="{4457FA57-250B-44AC-8655-05D46C5A3D8A}" dt="2023-05-16T17:35:21.044" v="1351" actId="478"/>
          <ac:spMkLst>
            <pc:docMk/>
            <pc:sldMk cId="3629079265" sldId="264"/>
            <ac:spMk id="216" creationId="{7DFDF39E-DDE3-488E-A552-C61EFA1EBEDE}"/>
          </ac:spMkLst>
        </pc:spChg>
        <pc:spChg chg="add mod">
          <ac:chgData name="El Bakkouri, Manal" userId="8b130982-2e3f-4164-b881-fd3a2e4b2453" providerId="ADAL" clId="{4457FA57-250B-44AC-8655-05D46C5A3D8A}" dt="2023-05-18T11:05:12.162" v="3178"/>
          <ac:spMkLst>
            <pc:docMk/>
            <pc:sldMk cId="3629079265" sldId="264"/>
            <ac:spMk id="216" creationId="{F632B6E7-E369-47D3-BE81-18498F18AD2C}"/>
          </ac:spMkLst>
        </pc:spChg>
        <pc:spChg chg="mod topLvl">
          <ac:chgData name="El Bakkouri, Manal" userId="8b130982-2e3f-4164-b881-fd3a2e4b2453" providerId="ADAL" clId="{4457FA57-250B-44AC-8655-05D46C5A3D8A}" dt="2023-05-17T10:34:46.644" v="1669" actId="164"/>
          <ac:spMkLst>
            <pc:docMk/>
            <pc:sldMk cId="3629079265" sldId="264"/>
            <ac:spMk id="217" creationId="{8162F9B5-AC20-490A-BD2B-0BA1762CC6FD}"/>
          </ac:spMkLst>
        </pc:spChg>
        <pc:spChg chg="add mod">
          <ac:chgData name="El Bakkouri, Manal" userId="8b130982-2e3f-4164-b881-fd3a2e4b2453" providerId="ADAL" clId="{4457FA57-250B-44AC-8655-05D46C5A3D8A}" dt="2023-05-18T11:05:12.162" v="3178"/>
          <ac:spMkLst>
            <pc:docMk/>
            <pc:sldMk cId="3629079265" sldId="264"/>
            <ac:spMk id="218" creationId="{D5277337-9A2A-405D-B7E6-565B36A2EB79}"/>
          </ac:spMkLst>
        </pc:spChg>
        <pc:spChg chg="add mod">
          <ac:chgData name="El Bakkouri, Manal" userId="8b130982-2e3f-4164-b881-fd3a2e4b2453" providerId="ADAL" clId="{4457FA57-250B-44AC-8655-05D46C5A3D8A}" dt="2023-05-18T11:05:12.162" v="3178"/>
          <ac:spMkLst>
            <pc:docMk/>
            <pc:sldMk cId="3629079265" sldId="264"/>
            <ac:spMk id="220" creationId="{670BD2D6-C0B1-4ADF-92B6-B7FA8F8FB45A}"/>
          </ac:spMkLst>
        </pc:spChg>
        <pc:spChg chg="add mod">
          <ac:chgData name="El Bakkouri, Manal" userId="8b130982-2e3f-4164-b881-fd3a2e4b2453" providerId="ADAL" clId="{4457FA57-250B-44AC-8655-05D46C5A3D8A}" dt="2023-05-18T11:05:12.162" v="3178"/>
          <ac:spMkLst>
            <pc:docMk/>
            <pc:sldMk cId="3629079265" sldId="264"/>
            <ac:spMk id="221" creationId="{819FCDBF-2B1F-4DCF-978E-1903108EA020}"/>
          </ac:spMkLst>
        </pc:spChg>
        <pc:spChg chg="add mod">
          <ac:chgData name="El Bakkouri, Manal" userId="8b130982-2e3f-4164-b881-fd3a2e4b2453" providerId="ADAL" clId="{4457FA57-250B-44AC-8655-05D46C5A3D8A}" dt="2023-05-18T11:05:12.162" v="3178"/>
          <ac:spMkLst>
            <pc:docMk/>
            <pc:sldMk cId="3629079265" sldId="264"/>
            <ac:spMk id="222" creationId="{5644CA3D-84F7-4F6D-87A2-C24884C8328B}"/>
          </ac:spMkLst>
        </pc:spChg>
        <pc:spChg chg="add del mod">
          <ac:chgData name="El Bakkouri, Manal" userId="8b130982-2e3f-4164-b881-fd3a2e4b2453" providerId="ADAL" clId="{4457FA57-250B-44AC-8655-05D46C5A3D8A}" dt="2023-05-18T11:05:23.027" v="3180" actId="21"/>
          <ac:spMkLst>
            <pc:docMk/>
            <pc:sldMk cId="3629079265" sldId="264"/>
            <ac:spMk id="228" creationId="{158842B6-1EC3-4795-9F7F-ADEF4E74C070}"/>
          </ac:spMkLst>
        </pc:spChg>
        <pc:spChg chg="add mod">
          <ac:chgData name="El Bakkouri, Manal" userId="8b130982-2e3f-4164-b881-fd3a2e4b2453" providerId="ADAL" clId="{4457FA57-250B-44AC-8655-05D46C5A3D8A}" dt="2023-05-18T11:05:12.162" v="3178"/>
          <ac:spMkLst>
            <pc:docMk/>
            <pc:sldMk cId="3629079265" sldId="264"/>
            <ac:spMk id="230" creationId="{287AE7B2-1276-455D-9605-BFE9497406F9}"/>
          </ac:spMkLst>
        </pc:spChg>
        <pc:spChg chg="add mod">
          <ac:chgData name="El Bakkouri, Manal" userId="8b130982-2e3f-4164-b881-fd3a2e4b2453" providerId="ADAL" clId="{4457FA57-250B-44AC-8655-05D46C5A3D8A}" dt="2023-05-18T11:05:12.162" v="3178"/>
          <ac:spMkLst>
            <pc:docMk/>
            <pc:sldMk cId="3629079265" sldId="264"/>
            <ac:spMk id="232" creationId="{B65DD59D-90E8-4682-AD87-DD3AD1E9D683}"/>
          </ac:spMkLst>
        </pc:spChg>
        <pc:spChg chg="add mod">
          <ac:chgData name="El Bakkouri, Manal" userId="8b130982-2e3f-4164-b881-fd3a2e4b2453" providerId="ADAL" clId="{4457FA57-250B-44AC-8655-05D46C5A3D8A}" dt="2023-05-18T11:05:12.162" v="3178"/>
          <ac:spMkLst>
            <pc:docMk/>
            <pc:sldMk cId="3629079265" sldId="264"/>
            <ac:spMk id="233" creationId="{717C4238-227A-4D8F-A4BA-A0B6AE804B05}"/>
          </ac:spMkLst>
        </pc:spChg>
        <pc:spChg chg="add mod">
          <ac:chgData name="El Bakkouri, Manal" userId="8b130982-2e3f-4164-b881-fd3a2e4b2453" providerId="ADAL" clId="{4457FA57-250B-44AC-8655-05D46C5A3D8A}" dt="2023-05-18T11:07:17.574" v="3276" actId="164"/>
          <ac:spMkLst>
            <pc:docMk/>
            <pc:sldMk cId="3629079265" sldId="264"/>
            <ac:spMk id="234" creationId="{9BAEB30A-81D3-47B4-B593-E45E092B7227}"/>
          </ac:spMkLst>
        </pc:spChg>
        <pc:spChg chg="mod">
          <ac:chgData name="El Bakkouri, Manal" userId="8b130982-2e3f-4164-b881-fd3a2e4b2453" providerId="ADAL" clId="{4457FA57-250B-44AC-8655-05D46C5A3D8A}" dt="2023-05-18T11:20:19.457" v="3609"/>
          <ac:spMkLst>
            <pc:docMk/>
            <pc:sldMk cId="3629079265" sldId="264"/>
            <ac:spMk id="237" creationId="{D674C8C3-0C57-4980-A8A4-0D94D469D8AB}"/>
          </ac:spMkLst>
        </pc:spChg>
        <pc:spChg chg="mod">
          <ac:chgData name="El Bakkouri, Manal" userId="8b130982-2e3f-4164-b881-fd3a2e4b2453" providerId="ADAL" clId="{4457FA57-250B-44AC-8655-05D46C5A3D8A}" dt="2023-05-18T11:20:19.457" v="3609"/>
          <ac:spMkLst>
            <pc:docMk/>
            <pc:sldMk cId="3629079265" sldId="264"/>
            <ac:spMk id="238" creationId="{7347472B-888F-471B-9153-01F9C428A173}"/>
          </ac:spMkLst>
        </pc:spChg>
        <pc:spChg chg="mod">
          <ac:chgData name="El Bakkouri, Manal" userId="8b130982-2e3f-4164-b881-fd3a2e4b2453" providerId="ADAL" clId="{4457FA57-250B-44AC-8655-05D46C5A3D8A}" dt="2023-05-18T11:20:19.457" v="3609"/>
          <ac:spMkLst>
            <pc:docMk/>
            <pc:sldMk cId="3629079265" sldId="264"/>
            <ac:spMk id="239" creationId="{DD545049-0AA5-4E68-82C6-43B20825B8CD}"/>
          </ac:spMkLst>
        </pc:spChg>
        <pc:spChg chg="mod">
          <ac:chgData name="El Bakkouri, Manal" userId="8b130982-2e3f-4164-b881-fd3a2e4b2453" providerId="ADAL" clId="{4457FA57-250B-44AC-8655-05D46C5A3D8A}" dt="2023-05-18T11:20:19.457" v="3609"/>
          <ac:spMkLst>
            <pc:docMk/>
            <pc:sldMk cId="3629079265" sldId="264"/>
            <ac:spMk id="240" creationId="{95C88838-AD2A-459B-B06B-B254834AAD51}"/>
          </ac:spMkLst>
        </pc:spChg>
        <pc:spChg chg="mod">
          <ac:chgData name="El Bakkouri, Manal" userId="8b130982-2e3f-4164-b881-fd3a2e4b2453" providerId="ADAL" clId="{4457FA57-250B-44AC-8655-05D46C5A3D8A}" dt="2023-05-18T11:20:19.457" v="3609"/>
          <ac:spMkLst>
            <pc:docMk/>
            <pc:sldMk cId="3629079265" sldId="264"/>
            <ac:spMk id="241" creationId="{B035C10F-0EFC-4243-9FB3-60FBCB20C9F0}"/>
          </ac:spMkLst>
        </pc:spChg>
        <pc:spChg chg="mod">
          <ac:chgData name="El Bakkouri, Manal" userId="8b130982-2e3f-4164-b881-fd3a2e4b2453" providerId="ADAL" clId="{4457FA57-250B-44AC-8655-05D46C5A3D8A}" dt="2023-05-18T11:20:19.457" v="3609"/>
          <ac:spMkLst>
            <pc:docMk/>
            <pc:sldMk cId="3629079265" sldId="264"/>
            <ac:spMk id="242" creationId="{6B700777-E6AB-4BF6-AB99-8CAAB3A23EE1}"/>
          </ac:spMkLst>
        </pc:spChg>
        <pc:spChg chg="mod">
          <ac:chgData name="El Bakkouri, Manal" userId="8b130982-2e3f-4164-b881-fd3a2e4b2453" providerId="ADAL" clId="{4457FA57-250B-44AC-8655-05D46C5A3D8A}" dt="2023-05-18T11:20:19.457" v="3609"/>
          <ac:spMkLst>
            <pc:docMk/>
            <pc:sldMk cId="3629079265" sldId="264"/>
            <ac:spMk id="243" creationId="{14FC1FED-CA8C-4D0B-BBF9-86C68F0416FE}"/>
          </ac:spMkLst>
        </pc:spChg>
        <pc:spChg chg="mod">
          <ac:chgData name="El Bakkouri, Manal" userId="8b130982-2e3f-4164-b881-fd3a2e4b2453" providerId="ADAL" clId="{4457FA57-250B-44AC-8655-05D46C5A3D8A}" dt="2023-05-18T11:20:19.457" v="3609"/>
          <ac:spMkLst>
            <pc:docMk/>
            <pc:sldMk cId="3629079265" sldId="264"/>
            <ac:spMk id="244" creationId="{C4A3ACD7-9E9A-4F44-B533-A756AA10D3DC}"/>
          </ac:spMkLst>
        </pc:spChg>
        <pc:spChg chg="mod">
          <ac:chgData name="El Bakkouri, Manal" userId="8b130982-2e3f-4164-b881-fd3a2e4b2453" providerId="ADAL" clId="{4457FA57-250B-44AC-8655-05D46C5A3D8A}" dt="2023-05-18T11:20:19.457" v="3609"/>
          <ac:spMkLst>
            <pc:docMk/>
            <pc:sldMk cId="3629079265" sldId="264"/>
            <ac:spMk id="245" creationId="{6B17AAD5-A5C7-4801-AB7A-8B6ECADC6DAE}"/>
          </ac:spMkLst>
        </pc:spChg>
        <pc:spChg chg="mod">
          <ac:chgData name="El Bakkouri, Manal" userId="8b130982-2e3f-4164-b881-fd3a2e4b2453" providerId="ADAL" clId="{4457FA57-250B-44AC-8655-05D46C5A3D8A}" dt="2023-05-18T11:20:19.457" v="3609"/>
          <ac:spMkLst>
            <pc:docMk/>
            <pc:sldMk cId="3629079265" sldId="264"/>
            <ac:spMk id="246" creationId="{4B2616EA-1FE8-46EF-8301-151BD2AFCFB2}"/>
          </ac:spMkLst>
        </pc:spChg>
        <pc:spChg chg="mod">
          <ac:chgData name="El Bakkouri, Manal" userId="8b130982-2e3f-4164-b881-fd3a2e4b2453" providerId="ADAL" clId="{4457FA57-250B-44AC-8655-05D46C5A3D8A}" dt="2023-05-18T11:20:19.457" v="3609"/>
          <ac:spMkLst>
            <pc:docMk/>
            <pc:sldMk cId="3629079265" sldId="264"/>
            <ac:spMk id="247" creationId="{BE63527F-7DA7-44BB-9159-C2F610634142}"/>
          </ac:spMkLst>
        </pc:spChg>
        <pc:spChg chg="mod">
          <ac:chgData name="El Bakkouri, Manal" userId="8b130982-2e3f-4164-b881-fd3a2e4b2453" providerId="ADAL" clId="{4457FA57-250B-44AC-8655-05D46C5A3D8A}" dt="2023-05-18T11:20:19.457" v="3609"/>
          <ac:spMkLst>
            <pc:docMk/>
            <pc:sldMk cId="3629079265" sldId="264"/>
            <ac:spMk id="248" creationId="{B505DE12-E266-4FC4-B663-67652CA76821}"/>
          </ac:spMkLst>
        </pc:spChg>
        <pc:spChg chg="mod">
          <ac:chgData name="El Bakkouri, Manal" userId="8b130982-2e3f-4164-b881-fd3a2e4b2453" providerId="ADAL" clId="{4457FA57-250B-44AC-8655-05D46C5A3D8A}" dt="2023-05-18T11:20:19.457" v="3609"/>
          <ac:spMkLst>
            <pc:docMk/>
            <pc:sldMk cId="3629079265" sldId="264"/>
            <ac:spMk id="249" creationId="{2F81FA3F-8BA2-418E-B5AC-651502D6D874}"/>
          </ac:spMkLst>
        </pc:spChg>
        <pc:spChg chg="mod">
          <ac:chgData name="El Bakkouri, Manal" userId="8b130982-2e3f-4164-b881-fd3a2e4b2453" providerId="ADAL" clId="{4457FA57-250B-44AC-8655-05D46C5A3D8A}" dt="2023-05-18T11:20:19.457" v="3609"/>
          <ac:spMkLst>
            <pc:docMk/>
            <pc:sldMk cId="3629079265" sldId="264"/>
            <ac:spMk id="250" creationId="{6931AABC-9606-49EA-9222-522D11B95EAB}"/>
          </ac:spMkLst>
        </pc:spChg>
        <pc:spChg chg="mod">
          <ac:chgData name="El Bakkouri, Manal" userId="8b130982-2e3f-4164-b881-fd3a2e4b2453" providerId="ADAL" clId="{4457FA57-250B-44AC-8655-05D46C5A3D8A}" dt="2023-05-18T11:20:19.457" v="3609"/>
          <ac:spMkLst>
            <pc:docMk/>
            <pc:sldMk cId="3629079265" sldId="264"/>
            <ac:spMk id="251" creationId="{7C714241-CB05-47EC-8588-C3F3126265B3}"/>
          </ac:spMkLst>
        </pc:spChg>
        <pc:spChg chg="mod">
          <ac:chgData name="El Bakkouri, Manal" userId="8b130982-2e3f-4164-b881-fd3a2e4b2453" providerId="ADAL" clId="{4457FA57-250B-44AC-8655-05D46C5A3D8A}" dt="2023-05-18T11:20:19.457" v="3609"/>
          <ac:spMkLst>
            <pc:docMk/>
            <pc:sldMk cId="3629079265" sldId="264"/>
            <ac:spMk id="252" creationId="{9703C270-F5AB-4E10-8465-3A8FD9E33E3E}"/>
          </ac:spMkLst>
        </pc:spChg>
        <pc:spChg chg="mod">
          <ac:chgData name="El Bakkouri, Manal" userId="8b130982-2e3f-4164-b881-fd3a2e4b2453" providerId="ADAL" clId="{4457FA57-250B-44AC-8655-05D46C5A3D8A}" dt="2023-05-18T11:20:19.457" v="3609"/>
          <ac:spMkLst>
            <pc:docMk/>
            <pc:sldMk cId="3629079265" sldId="264"/>
            <ac:spMk id="253" creationId="{3CD6BF8B-8566-4B86-9BBD-3DD29F715822}"/>
          </ac:spMkLst>
        </pc:spChg>
        <pc:spChg chg="mod">
          <ac:chgData name="El Bakkouri, Manal" userId="8b130982-2e3f-4164-b881-fd3a2e4b2453" providerId="ADAL" clId="{4457FA57-250B-44AC-8655-05D46C5A3D8A}" dt="2023-05-18T11:20:19.457" v="3609"/>
          <ac:spMkLst>
            <pc:docMk/>
            <pc:sldMk cId="3629079265" sldId="264"/>
            <ac:spMk id="254" creationId="{613CB760-8A3B-4B78-97D9-11E52C4C742A}"/>
          </ac:spMkLst>
        </pc:spChg>
        <pc:spChg chg="mod">
          <ac:chgData name="El Bakkouri, Manal" userId="8b130982-2e3f-4164-b881-fd3a2e4b2453" providerId="ADAL" clId="{4457FA57-250B-44AC-8655-05D46C5A3D8A}" dt="2023-05-18T11:20:19.457" v="3609"/>
          <ac:spMkLst>
            <pc:docMk/>
            <pc:sldMk cId="3629079265" sldId="264"/>
            <ac:spMk id="255" creationId="{9E4F3AD2-53CD-410A-9D85-CEAF1DE1492A}"/>
          </ac:spMkLst>
        </pc:spChg>
        <pc:spChg chg="mod">
          <ac:chgData name="El Bakkouri, Manal" userId="8b130982-2e3f-4164-b881-fd3a2e4b2453" providerId="ADAL" clId="{4457FA57-250B-44AC-8655-05D46C5A3D8A}" dt="2023-05-18T11:20:19.457" v="3609"/>
          <ac:spMkLst>
            <pc:docMk/>
            <pc:sldMk cId="3629079265" sldId="264"/>
            <ac:spMk id="256" creationId="{09CBCAD3-212F-4B68-8B0F-2AC3FD1FFE19}"/>
          </ac:spMkLst>
        </pc:spChg>
        <pc:spChg chg="mod">
          <ac:chgData name="El Bakkouri, Manal" userId="8b130982-2e3f-4164-b881-fd3a2e4b2453" providerId="ADAL" clId="{4457FA57-250B-44AC-8655-05D46C5A3D8A}" dt="2023-05-18T11:20:19.457" v="3609"/>
          <ac:spMkLst>
            <pc:docMk/>
            <pc:sldMk cId="3629079265" sldId="264"/>
            <ac:spMk id="257" creationId="{63F13EF5-7299-4C5F-9ACB-786DF7D329B0}"/>
          </ac:spMkLst>
        </pc:spChg>
        <pc:spChg chg="mod">
          <ac:chgData name="El Bakkouri, Manal" userId="8b130982-2e3f-4164-b881-fd3a2e4b2453" providerId="ADAL" clId="{4457FA57-250B-44AC-8655-05D46C5A3D8A}" dt="2023-05-18T11:20:19.457" v="3609"/>
          <ac:spMkLst>
            <pc:docMk/>
            <pc:sldMk cId="3629079265" sldId="264"/>
            <ac:spMk id="258" creationId="{BA823EF6-5DDF-40DC-A53A-DFAEA648A9D0}"/>
          </ac:spMkLst>
        </pc:spChg>
        <pc:spChg chg="mod">
          <ac:chgData name="El Bakkouri, Manal" userId="8b130982-2e3f-4164-b881-fd3a2e4b2453" providerId="ADAL" clId="{4457FA57-250B-44AC-8655-05D46C5A3D8A}" dt="2023-05-18T11:20:19.457" v="3609"/>
          <ac:spMkLst>
            <pc:docMk/>
            <pc:sldMk cId="3629079265" sldId="264"/>
            <ac:spMk id="259" creationId="{4147DB02-53F3-4486-BE0E-6634A3A86F9D}"/>
          </ac:spMkLst>
        </pc:spChg>
        <pc:spChg chg="mod">
          <ac:chgData name="El Bakkouri, Manal" userId="8b130982-2e3f-4164-b881-fd3a2e4b2453" providerId="ADAL" clId="{4457FA57-250B-44AC-8655-05D46C5A3D8A}" dt="2023-05-18T11:20:19.457" v="3609"/>
          <ac:spMkLst>
            <pc:docMk/>
            <pc:sldMk cId="3629079265" sldId="264"/>
            <ac:spMk id="260" creationId="{0E5C43A5-75A9-4219-893B-9A320E17ED7E}"/>
          </ac:spMkLst>
        </pc:spChg>
        <pc:spChg chg="mod">
          <ac:chgData name="El Bakkouri, Manal" userId="8b130982-2e3f-4164-b881-fd3a2e4b2453" providerId="ADAL" clId="{4457FA57-250B-44AC-8655-05D46C5A3D8A}" dt="2023-05-18T11:20:19.457" v="3609"/>
          <ac:spMkLst>
            <pc:docMk/>
            <pc:sldMk cId="3629079265" sldId="264"/>
            <ac:spMk id="261" creationId="{4B016B82-7BC1-4F94-83A8-E726204AA993}"/>
          </ac:spMkLst>
        </pc:spChg>
        <pc:spChg chg="mod">
          <ac:chgData name="El Bakkouri, Manal" userId="8b130982-2e3f-4164-b881-fd3a2e4b2453" providerId="ADAL" clId="{4457FA57-250B-44AC-8655-05D46C5A3D8A}" dt="2023-05-18T11:20:19.457" v="3609"/>
          <ac:spMkLst>
            <pc:docMk/>
            <pc:sldMk cId="3629079265" sldId="264"/>
            <ac:spMk id="262" creationId="{5CA16C3F-2BE9-449E-9501-8E89E9BFC0C3}"/>
          </ac:spMkLst>
        </pc:spChg>
        <pc:spChg chg="mod">
          <ac:chgData name="El Bakkouri, Manal" userId="8b130982-2e3f-4164-b881-fd3a2e4b2453" providerId="ADAL" clId="{4457FA57-250B-44AC-8655-05D46C5A3D8A}" dt="2023-05-18T11:20:19.457" v="3609"/>
          <ac:spMkLst>
            <pc:docMk/>
            <pc:sldMk cId="3629079265" sldId="264"/>
            <ac:spMk id="263" creationId="{31EBBA3C-B34C-4029-BBAA-598171A4EB30}"/>
          </ac:spMkLst>
        </pc:spChg>
        <pc:spChg chg="mod">
          <ac:chgData name="El Bakkouri, Manal" userId="8b130982-2e3f-4164-b881-fd3a2e4b2453" providerId="ADAL" clId="{4457FA57-250B-44AC-8655-05D46C5A3D8A}" dt="2023-05-18T11:20:19.457" v="3609"/>
          <ac:spMkLst>
            <pc:docMk/>
            <pc:sldMk cId="3629079265" sldId="264"/>
            <ac:spMk id="264" creationId="{1B1E5511-33E4-4F06-90B6-B2AE872AB859}"/>
          </ac:spMkLst>
        </pc:spChg>
        <pc:spChg chg="mod">
          <ac:chgData name="El Bakkouri, Manal" userId="8b130982-2e3f-4164-b881-fd3a2e4b2453" providerId="ADAL" clId="{4457FA57-250B-44AC-8655-05D46C5A3D8A}" dt="2023-05-18T11:20:19.457" v="3609"/>
          <ac:spMkLst>
            <pc:docMk/>
            <pc:sldMk cId="3629079265" sldId="264"/>
            <ac:spMk id="265" creationId="{3BD1DC30-E454-463A-BAD8-37080B9C8ED2}"/>
          </ac:spMkLst>
        </pc:spChg>
        <pc:spChg chg="mod">
          <ac:chgData name="El Bakkouri, Manal" userId="8b130982-2e3f-4164-b881-fd3a2e4b2453" providerId="ADAL" clId="{4457FA57-250B-44AC-8655-05D46C5A3D8A}" dt="2023-05-18T11:20:19.457" v="3609"/>
          <ac:spMkLst>
            <pc:docMk/>
            <pc:sldMk cId="3629079265" sldId="264"/>
            <ac:spMk id="266" creationId="{45398380-A45F-47BA-94AD-67457998E895}"/>
          </ac:spMkLst>
        </pc:spChg>
        <pc:spChg chg="mod">
          <ac:chgData name="El Bakkouri, Manal" userId="8b130982-2e3f-4164-b881-fd3a2e4b2453" providerId="ADAL" clId="{4457FA57-250B-44AC-8655-05D46C5A3D8A}" dt="2023-05-18T11:20:19.457" v="3609"/>
          <ac:spMkLst>
            <pc:docMk/>
            <pc:sldMk cId="3629079265" sldId="264"/>
            <ac:spMk id="267" creationId="{173352A5-1A9E-4152-AE74-BBD21F9CFF9E}"/>
          </ac:spMkLst>
        </pc:spChg>
        <pc:spChg chg="mod">
          <ac:chgData name="El Bakkouri, Manal" userId="8b130982-2e3f-4164-b881-fd3a2e4b2453" providerId="ADAL" clId="{4457FA57-250B-44AC-8655-05D46C5A3D8A}" dt="2023-05-18T11:20:19.457" v="3609"/>
          <ac:spMkLst>
            <pc:docMk/>
            <pc:sldMk cId="3629079265" sldId="264"/>
            <ac:spMk id="268" creationId="{FF46AF85-5DD1-43BB-88BE-27F44C573265}"/>
          </ac:spMkLst>
        </pc:spChg>
        <pc:spChg chg="mod">
          <ac:chgData name="El Bakkouri, Manal" userId="8b130982-2e3f-4164-b881-fd3a2e4b2453" providerId="ADAL" clId="{4457FA57-250B-44AC-8655-05D46C5A3D8A}" dt="2023-05-18T11:20:19.457" v="3609"/>
          <ac:spMkLst>
            <pc:docMk/>
            <pc:sldMk cId="3629079265" sldId="264"/>
            <ac:spMk id="269" creationId="{D55CC070-3BCE-4838-8049-7D8E236C2EA6}"/>
          </ac:spMkLst>
        </pc:spChg>
        <pc:spChg chg="mod">
          <ac:chgData name="El Bakkouri, Manal" userId="8b130982-2e3f-4164-b881-fd3a2e4b2453" providerId="ADAL" clId="{4457FA57-250B-44AC-8655-05D46C5A3D8A}" dt="2023-05-18T11:20:19.457" v="3609"/>
          <ac:spMkLst>
            <pc:docMk/>
            <pc:sldMk cId="3629079265" sldId="264"/>
            <ac:spMk id="270" creationId="{D3D759F0-6B06-4D19-94E8-C7A2A3367218}"/>
          </ac:spMkLst>
        </pc:spChg>
        <pc:spChg chg="mod">
          <ac:chgData name="El Bakkouri, Manal" userId="8b130982-2e3f-4164-b881-fd3a2e4b2453" providerId="ADAL" clId="{4457FA57-250B-44AC-8655-05D46C5A3D8A}" dt="2023-05-18T11:20:19.457" v="3609"/>
          <ac:spMkLst>
            <pc:docMk/>
            <pc:sldMk cId="3629079265" sldId="264"/>
            <ac:spMk id="271" creationId="{A766CCFC-BFE1-44FF-9E3F-050391083050}"/>
          </ac:spMkLst>
        </pc:spChg>
        <pc:spChg chg="mod">
          <ac:chgData name="El Bakkouri, Manal" userId="8b130982-2e3f-4164-b881-fd3a2e4b2453" providerId="ADAL" clId="{4457FA57-250B-44AC-8655-05D46C5A3D8A}" dt="2023-05-18T11:20:19.457" v="3609"/>
          <ac:spMkLst>
            <pc:docMk/>
            <pc:sldMk cId="3629079265" sldId="264"/>
            <ac:spMk id="272" creationId="{0139AA16-74C7-4380-AD0F-8C60CA110770}"/>
          </ac:spMkLst>
        </pc:spChg>
        <pc:spChg chg="mod">
          <ac:chgData name="El Bakkouri, Manal" userId="8b130982-2e3f-4164-b881-fd3a2e4b2453" providerId="ADAL" clId="{4457FA57-250B-44AC-8655-05D46C5A3D8A}" dt="2023-05-18T11:20:19.457" v="3609"/>
          <ac:spMkLst>
            <pc:docMk/>
            <pc:sldMk cId="3629079265" sldId="264"/>
            <ac:spMk id="273" creationId="{FD4C69DA-5ED8-420D-8DAA-C5232B9E2889}"/>
          </ac:spMkLst>
        </pc:spChg>
        <pc:spChg chg="mod">
          <ac:chgData name="El Bakkouri, Manal" userId="8b130982-2e3f-4164-b881-fd3a2e4b2453" providerId="ADAL" clId="{4457FA57-250B-44AC-8655-05D46C5A3D8A}" dt="2023-05-18T11:20:19.457" v="3609"/>
          <ac:spMkLst>
            <pc:docMk/>
            <pc:sldMk cId="3629079265" sldId="264"/>
            <ac:spMk id="274" creationId="{4D711A83-329E-4763-9555-1AE14F894512}"/>
          </ac:spMkLst>
        </pc:spChg>
        <pc:spChg chg="mod">
          <ac:chgData name="El Bakkouri, Manal" userId="8b130982-2e3f-4164-b881-fd3a2e4b2453" providerId="ADAL" clId="{4457FA57-250B-44AC-8655-05D46C5A3D8A}" dt="2023-05-18T11:20:19.457" v="3609"/>
          <ac:spMkLst>
            <pc:docMk/>
            <pc:sldMk cId="3629079265" sldId="264"/>
            <ac:spMk id="275" creationId="{F2B934E8-F813-483C-8896-D22BD6328113}"/>
          </ac:spMkLst>
        </pc:spChg>
        <pc:spChg chg="mod">
          <ac:chgData name="El Bakkouri, Manal" userId="8b130982-2e3f-4164-b881-fd3a2e4b2453" providerId="ADAL" clId="{4457FA57-250B-44AC-8655-05D46C5A3D8A}" dt="2023-05-18T11:20:19.457" v="3609"/>
          <ac:spMkLst>
            <pc:docMk/>
            <pc:sldMk cId="3629079265" sldId="264"/>
            <ac:spMk id="276" creationId="{1BD358F4-4F38-4579-9ADE-C275BFFF2F86}"/>
          </ac:spMkLst>
        </pc:spChg>
        <pc:spChg chg="mod">
          <ac:chgData name="El Bakkouri, Manal" userId="8b130982-2e3f-4164-b881-fd3a2e4b2453" providerId="ADAL" clId="{4457FA57-250B-44AC-8655-05D46C5A3D8A}" dt="2023-05-18T11:20:19.457" v="3609"/>
          <ac:spMkLst>
            <pc:docMk/>
            <pc:sldMk cId="3629079265" sldId="264"/>
            <ac:spMk id="277" creationId="{6BE29294-5BF2-4ED6-8098-06881EE8C104}"/>
          </ac:spMkLst>
        </pc:spChg>
        <pc:spChg chg="mod">
          <ac:chgData name="El Bakkouri, Manal" userId="8b130982-2e3f-4164-b881-fd3a2e4b2453" providerId="ADAL" clId="{4457FA57-250B-44AC-8655-05D46C5A3D8A}" dt="2023-05-18T11:20:19.457" v="3609"/>
          <ac:spMkLst>
            <pc:docMk/>
            <pc:sldMk cId="3629079265" sldId="264"/>
            <ac:spMk id="278" creationId="{205DEBD1-853B-41B3-9E0D-5353479E987D}"/>
          </ac:spMkLst>
        </pc:spChg>
        <pc:spChg chg="mod">
          <ac:chgData name="El Bakkouri, Manal" userId="8b130982-2e3f-4164-b881-fd3a2e4b2453" providerId="ADAL" clId="{4457FA57-250B-44AC-8655-05D46C5A3D8A}" dt="2023-05-18T11:20:19.457" v="3609"/>
          <ac:spMkLst>
            <pc:docMk/>
            <pc:sldMk cId="3629079265" sldId="264"/>
            <ac:spMk id="279" creationId="{53DEC73F-964B-4374-A5E4-A6C0F43FA057}"/>
          </ac:spMkLst>
        </pc:spChg>
        <pc:spChg chg="mod">
          <ac:chgData name="El Bakkouri, Manal" userId="8b130982-2e3f-4164-b881-fd3a2e4b2453" providerId="ADAL" clId="{4457FA57-250B-44AC-8655-05D46C5A3D8A}" dt="2023-05-18T11:20:19.457" v="3609"/>
          <ac:spMkLst>
            <pc:docMk/>
            <pc:sldMk cId="3629079265" sldId="264"/>
            <ac:spMk id="280" creationId="{ED73A65F-7ED2-41CD-96E6-A2DD7B7B929D}"/>
          </ac:spMkLst>
        </pc:spChg>
        <pc:spChg chg="mod">
          <ac:chgData name="El Bakkouri, Manal" userId="8b130982-2e3f-4164-b881-fd3a2e4b2453" providerId="ADAL" clId="{4457FA57-250B-44AC-8655-05D46C5A3D8A}" dt="2023-05-18T11:20:19.457" v="3609"/>
          <ac:spMkLst>
            <pc:docMk/>
            <pc:sldMk cId="3629079265" sldId="264"/>
            <ac:spMk id="281" creationId="{8AE137B7-51A4-41CA-8835-F6EE8B8F9C73}"/>
          </ac:spMkLst>
        </pc:spChg>
        <pc:spChg chg="mod">
          <ac:chgData name="El Bakkouri, Manal" userId="8b130982-2e3f-4164-b881-fd3a2e4b2453" providerId="ADAL" clId="{4457FA57-250B-44AC-8655-05D46C5A3D8A}" dt="2023-05-18T11:20:19.457" v="3609"/>
          <ac:spMkLst>
            <pc:docMk/>
            <pc:sldMk cId="3629079265" sldId="264"/>
            <ac:spMk id="282" creationId="{FBFFB4E2-BE04-41A3-B62E-B1B5D60DFF13}"/>
          </ac:spMkLst>
        </pc:spChg>
        <pc:spChg chg="mod">
          <ac:chgData name="El Bakkouri, Manal" userId="8b130982-2e3f-4164-b881-fd3a2e4b2453" providerId="ADAL" clId="{4457FA57-250B-44AC-8655-05D46C5A3D8A}" dt="2023-05-18T11:20:19.457" v="3609"/>
          <ac:spMkLst>
            <pc:docMk/>
            <pc:sldMk cId="3629079265" sldId="264"/>
            <ac:spMk id="283" creationId="{270E49E9-ECED-4FFE-9FF6-62C5D1D6215A}"/>
          </ac:spMkLst>
        </pc:spChg>
        <pc:spChg chg="mod">
          <ac:chgData name="El Bakkouri, Manal" userId="8b130982-2e3f-4164-b881-fd3a2e4b2453" providerId="ADAL" clId="{4457FA57-250B-44AC-8655-05D46C5A3D8A}" dt="2023-05-18T11:20:19.457" v="3609"/>
          <ac:spMkLst>
            <pc:docMk/>
            <pc:sldMk cId="3629079265" sldId="264"/>
            <ac:spMk id="284" creationId="{BC9C64DF-AE47-462D-A5CA-2167850B0AF7}"/>
          </ac:spMkLst>
        </pc:spChg>
        <pc:spChg chg="mod">
          <ac:chgData name="El Bakkouri, Manal" userId="8b130982-2e3f-4164-b881-fd3a2e4b2453" providerId="ADAL" clId="{4457FA57-250B-44AC-8655-05D46C5A3D8A}" dt="2023-05-18T11:20:19.457" v="3609"/>
          <ac:spMkLst>
            <pc:docMk/>
            <pc:sldMk cId="3629079265" sldId="264"/>
            <ac:spMk id="285" creationId="{0AAABFBB-7319-4428-A6B0-C5FFB511056A}"/>
          </ac:spMkLst>
        </pc:spChg>
        <pc:spChg chg="mod">
          <ac:chgData name="El Bakkouri, Manal" userId="8b130982-2e3f-4164-b881-fd3a2e4b2453" providerId="ADAL" clId="{4457FA57-250B-44AC-8655-05D46C5A3D8A}" dt="2023-05-18T11:20:19.457" v="3609"/>
          <ac:spMkLst>
            <pc:docMk/>
            <pc:sldMk cId="3629079265" sldId="264"/>
            <ac:spMk id="286" creationId="{2F407956-A61B-4C48-A803-A5DEB3B0B7A9}"/>
          </ac:spMkLst>
        </pc:spChg>
        <pc:spChg chg="mod">
          <ac:chgData name="El Bakkouri, Manal" userId="8b130982-2e3f-4164-b881-fd3a2e4b2453" providerId="ADAL" clId="{4457FA57-250B-44AC-8655-05D46C5A3D8A}" dt="2023-05-18T11:20:19.457" v="3609"/>
          <ac:spMkLst>
            <pc:docMk/>
            <pc:sldMk cId="3629079265" sldId="264"/>
            <ac:spMk id="287" creationId="{C1AD0B04-B4FC-4227-8DFA-BC3C38062EB7}"/>
          </ac:spMkLst>
        </pc:spChg>
        <pc:spChg chg="mod">
          <ac:chgData name="El Bakkouri, Manal" userId="8b130982-2e3f-4164-b881-fd3a2e4b2453" providerId="ADAL" clId="{4457FA57-250B-44AC-8655-05D46C5A3D8A}" dt="2023-05-18T11:20:19.457" v="3609"/>
          <ac:spMkLst>
            <pc:docMk/>
            <pc:sldMk cId="3629079265" sldId="264"/>
            <ac:spMk id="288" creationId="{2696FCBF-D795-4F93-AE45-EE704AF4F29D}"/>
          </ac:spMkLst>
        </pc:spChg>
        <pc:spChg chg="mod">
          <ac:chgData name="El Bakkouri, Manal" userId="8b130982-2e3f-4164-b881-fd3a2e4b2453" providerId="ADAL" clId="{4457FA57-250B-44AC-8655-05D46C5A3D8A}" dt="2023-05-18T11:20:19.457" v="3609"/>
          <ac:spMkLst>
            <pc:docMk/>
            <pc:sldMk cId="3629079265" sldId="264"/>
            <ac:spMk id="289" creationId="{C9124A70-D8B7-4C02-898D-1FB809A6E304}"/>
          </ac:spMkLst>
        </pc:spChg>
        <pc:spChg chg="mod">
          <ac:chgData name="El Bakkouri, Manal" userId="8b130982-2e3f-4164-b881-fd3a2e4b2453" providerId="ADAL" clId="{4457FA57-250B-44AC-8655-05D46C5A3D8A}" dt="2023-05-18T11:20:19.457" v="3609"/>
          <ac:spMkLst>
            <pc:docMk/>
            <pc:sldMk cId="3629079265" sldId="264"/>
            <ac:spMk id="290" creationId="{33519AEC-88CF-4B68-9CD3-3F5DF34F9375}"/>
          </ac:spMkLst>
        </pc:spChg>
        <pc:spChg chg="mod">
          <ac:chgData name="El Bakkouri, Manal" userId="8b130982-2e3f-4164-b881-fd3a2e4b2453" providerId="ADAL" clId="{4457FA57-250B-44AC-8655-05D46C5A3D8A}" dt="2023-05-18T11:20:19.457" v="3609"/>
          <ac:spMkLst>
            <pc:docMk/>
            <pc:sldMk cId="3629079265" sldId="264"/>
            <ac:spMk id="291" creationId="{0AB10EB5-82E6-4804-A24F-7B4F4F0CBA57}"/>
          </ac:spMkLst>
        </pc:spChg>
        <pc:spChg chg="mod">
          <ac:chgData name="El Bakkouri, Manal" userId="8b130982-2e3f-4164-b881-fd3a2e4b2453" providerId="ADAL" clId="{4457FA57-250B-44AC-8655-05D46C5A3D8A}" dt="2023-05-18T11:20:19.457" v="3609"/>
          <ac:spMkLst>
            <pc:docMk/>
            <pc:sldMk cId="3629079265" sldId="264"/>
            <ac:spMk id="292" creationId="{9401658C-D38E-4866-8D0D-EDC78256EE70}"/>
          </ac:spMkLst>
        </pc:spChg>
        <pc:spChg chg="mod">
          <ac:chgData name="El Bakkouri, Manal" userId="8b130982-2e3f-4164-b881-fd3a2e4b2453" providerId="ADAL" clId="{4457FA57-250B-44AC-8655-05D46C5A3D8A}" dt="2023-05-18T11:20:19.457" v="3609"/>
          <ac:spMkLst>
            <pc:docMk/>
            <pc:sldMk cId="3629079265" sldId="264"/>
            <ac:spMk id="293" creationId="{674CB660-31EB-4F88-821B-A729DF7FE7E6}"/>
          </ac:spMkLst>
        </pc:spChg>
        <pc:spChg chg="mod">
          <ac:chgData name="El Bakkouri, Manal" userId="8b130982-2e3f-4164-b881-fd3a2e4b2453" providerId="ADAL" clId="{4457FA57-250B-44AC-8655-05D46C5A3D8A}" dt="2023-05-18T11:20:19.457" v="3609"/>
          <ac:spMkLst>
            <pc:docMk/>
            <pc:sldMk cId="3629079265" sldId="264"/>
            <ac:spMk id="294" creationId="{578F7DA6-9032-49B6-A4E5-EC6894367D38}"/>
          </ac:spMkLst>
        </pc:spChg>
        <pc:spChg chg="mod">
          <ac:chgData name="El Bakkouri, Manal" userId="8b130982-2e3f-4164-b881-fd3a2e4b2453" providerId="ADAL" clId="{4457FA57-250B-44AC-8655-05D46C5A3D8A}" dt="2023-05-18T11:20:19.457" v="3609"/>
          <ac:spMkLst>
            <pc:docMk/>
            <pc:sldMk cId="3629079265" sldId="264"/>
            <ac:spMk id="295" creationId="{C673D102-7126-4119-9EE7-1869656B5CB9}"/>
          </ac:spMkLst>
        </pc:spChg>
        <pc:spChg chg="mod">
          <ac:chgData name="El Bakkouri, Manal" userId="8b130982-2e3f-4164-b881-fd3a2e4b2453" providerId="ADAL" clId="{4457FA57-250B-44AC-8655-05D46C5A3D8A}" dt="2023-05-18T11:20:19.457" v="3609"/>
          <ac:spMkLst>
            <pc:docMk/>
            <pc:sldMk cId="3629079265" sldId="264"/>
            <ac:spMk id="296" creationId="{5D52568C-24DA-4FFC-ABA7-DD0B8FE639ED}"/>
          </ac:spMkLst>
        </pc:spChg>
        <pc:spChg chg="mod">
          <ac:chgData name="El Bakkouri, Manal" userId="8b130982-2e3f-4164-b881-fd3a2e4b2453" providerId="ADAL" clId="{4457FA57-250B-44AC-8655-05D46C5A3D8A}" dt="2023-05-18T11:20:19.457" v="3609"/>
          <ac:spMkLst>
            <pc:docMk/>
            <pc:sldMk cId="3629079265" sldId="264"/>
            <ac:spMk id="297" creationId="{3BF877CC-EE81-49FE-8300-CC14FAECB75A}"/>
          </ac:spMkLst>
        </pc:spChg>
        <pc:spChg chg="mod">
          <ac:chgData name="El Bakkouri, Manal" userId="8b130982-2e3f-4164-b881-fd3a2e4b2453" providerId="ADAL" clId="{4457FA57-250B-44AC-8655-05D46C5A3D8A}" dt="2023-05-18T11:20:19.457" v="3609"/>
          <ac:spMkLst>
            <pc:docMk/>
            <pc:sldMk cId="3629079265" sldId="264"/>
            <ac:spMk id="298" creationId="{DF8BE45A-F118-4A16-9309-8827A6FD5749}"/>
          </ac:spMkLst>
        </pc:spChg>
        <pc:spChg chg="mod">
          <ac:chgData name="El Bakkouri, Manal" userId="8b130982-2e3f-4164-b881-fd3a2e4b2453" providerId="ADAL" clId="{4457FA57-250B-44AC-8655-05D46C5A3D8A}" dt="2023-05-18T11:20:19.457" v="3609"/>
          <ac:spMkLst>
            <pc:docMk/>
            <pc:sldMk cId="3629079265" sldId="264"/>
            <ac:spMk id="299" creationId="{0D6953D1-C903-4440-BDC9-B57F5E5E1EBC}"/>
          </ac:spMkLst>
        </pc:spChg>
        <pc:spChg chg="mod">
          <ac:chgData name="El Bakkouri, Manal" userId="8b130982-2e3f-4164-b881-fd3a2e4b2453" providerId="ADAL" clId="{4457FA57-250B-44AC-8655-05D46C5A3D8A}" dt="2023-05-18T11:20:19.457" v="3609"/>
          <ac:spMkLst>
            <pc:docMk/>
            <pc:sldMk cId="3629079265" sldId="264"/>
            <ac:spMk id="300" creationId="{724B0DC3-13F7-4963-95EC-3E5DEAD216DD}"/>
          </ac:spMkLst>
        </pc:spChg>
        <pc:spChg chg="mod">
          <ac:chgData name="El Bakkouri, Manal" userId="8b130982-2e3f-4164-b881-fd3a2e4b2453" providerId="ADAL" clId="{4457FA57-250B-44AC-8655-05D46C5A3D8A}" dt="2023-05-18T11:20:19.457" v="3609"/>
          <ac:spMkLst>
            <pc:docMk/>
            <pc:sldMk cId="3629079265" sldId="264"/>
            <ac:spMk id="301" creationId="{C2CE3142-EECD-489D-A47D-C256C57F8C19}"/>
          </ac:spMkLst>
        </pc:spChg>
        <pc:spChg chg="mod">
          <ac:chgData name="El Bakkouri, Manal" userId="8b130982-2e3f-4164-b881-fd3a2e4b2453" providerId="ADAL" clId="{4457FA57-250B-44AC-8655-05D46C5A3D8A}" dt="2023-05-18T11:20:19.457" v="3609"/>
          <ac:spMkLst>
            <pc:docMk/>
            <pc:sldMk cId="3629079265" sldId="264"/>
            <ac:spMk id="302" creationId="{D6A016DD-8952-4988-A87D-169E644EF2EB}"/>
          </ac:spMkLst>
        </pc:spChg>
        <pc:spChg chg="mod">
          <ac:chgData name="El Bakkouri, Manal" userId="8b130982-2e3f-4164-b881-fd3a2e4b2453" providerId="ADAL" clId="{4457FA57-250B-44AC-8655-05D46C5A3D8A}" dt="2023-05-18T11:20:19.457" v="3609"/>
          <ac:spMkLst>
            <pc:docMk/>
            <pc:sldMk cId="3629079265" sldId="264"/>
            <ac:spMk id="303" creationId="{5251084B-8A35-43F7-810E-ADBF1C4C7C94}"/>
          </ac:spMkLst>
        </pc:spChg>
        <pc:spChg chg="mod">
          <ac:chgData name="El Bakkouri, Manal" userId="8b130982-2e3f-4164-b881-fd3a2e4b2453" providerId="ADAL" clId="{4457FA57-250B-44AC-8655-05D46C5A3D8A}" dt="2023-05-18T11:20:19.457" v="3609"/>
          <ac:spMkLst>
            <pc:docMk/>
            <pc:sldMk cId="3629079265" sldId="264"/>
            <ac:spMk id="304" creationId="{7CE40CC3-9F59-4BC9-95DE-D34E11A77DD4}"/>
          </ac:spMkLst>
        </pc:spChg>
        <pc:spChg chg="mod">
          <ac:chgData name="El Bakkouri, Manal" userId="8b130982-2e3f-4164-b881-fd3a2e4b2453" providerId="ADAL" clId="{4457FA57-250B-44AC-8655-05D46C5A3D8A}" dt="2023-05-18T11:20:19.457" v="3609"/>
          <ac:spMkLst>
            <pc:docMk/>
            <pc:sldMk cId="3629079265" sldId="264"/>
            <ac:spMk id="305" creationId="{10B6B951-5C22-42D1-AE08-C62F1C1A8FD9}"/>
          </ac:spMkLst>
        </pc:spChg>
        <pc:spChg chg="mod">
          <ac:chgData name="El Bakkouri, Manal" userId="8b130982-2e3f-4164-b881-fd3a2e4b2453" providerId="ADAL" clId="{4457FA57-250B-44AC-8655-05D46C5A3D8A}" dt="2023-05-18T11:20:19.457" v="3609"/>
          <ac:spMkLst>
            <pc:docMk/>
            <pc:sldMk cId="3629079265" sldId="264"/>
            <ac:spMk id="306" creationId="{98B1D93D-AD90-4B47-A678-0994F3AC68F7}"/>
          </ac:spMkLst>
        </pc:spChg>
        <pc:spChg chg="mod">
          <ac:chgData name="El Bakkouri, Manal" userId="8b130982-2e3f-4164-b881-fd3a2e4b2453" providerId="ADAL" clId="{4457FA57-250B-44AC-8655-05D46C5A3D8A}" dt="2023-05-18T11:20:19.457" v="3609"/>
          <ac:spMkLst>
            <pc:docMk/>
            <pc:sldMk cId="3629079265" sldId="264"/>
            <ac:spMk id="307" creationId="{DF89B640-5D06-4286-B816-98746662FF92}"/>
          </ac:spMkLst>
        </pc:spChg>
        <pc:spChg chg="mod">
          <ac:chgData name="El Bakkouri, Manal" userId="8b130982-2e3f-4164-b881-fd3a2e4b2453" providerId="ADAL" clId="{4457FA57-250B-44AC-8655-05D46C5A3D8A}" dt="2023-05-18T11:20:19.457" v="3609"/>
          <ac:spMkLst>
            <pc:docMk/>
            <pc:sldMk cId="3629079265" sldId="264"/>
            <ac:spMk id="308" creationId="{CFD0C1CA-44BB-4E3F-A8DA-2AA84B825088}"/>
          </ac:spMkLst>
        </pc:spChg>
        <pc:spChg chg="mod">
          <ac:chgData name="El Bakkouri, Manal" userId="8b130982-2e3f-4164-b881-fd3a2e4b2453" providerId="ADAL" clId="{4457FA57-250B-44AC-8655-05D46C5A3D8A}" dt="2023-05-18T11:20:19.457" v="3609"/>
          <ac:spMkLst>
            <pc:docMk/>
            <pc:sldMk cId="3629079265" sldId="264"/>
            <ac:spMk id="309" creationId="{8B11859A-3C9D-46BA-A025-2695186E457B}"/>
          </ac:spMkLst>
        </pc:spChg>
        <pc:spChg chg="mod">
          <ac:chgData name="El Bakkouri, Manal" userId="8b130982-2e3f-4164-b881-fd3a2e4b2453" providerId="ADAL" clId="{4457FA57-250B-44AC-8655-05D46C5A3D8A}" dt="2023-05-18T11:20:19.457" v="3609"/>
          <ac:spMkLst>
            <pc:docMk/>
            <pc:sldMk cId="3629079265" sldId="264"/>
            <ac:spMk id="310" creationId="{23B7B523-A2B0-4AB2-AE17-19D88A874BE6}"/>
          </ac:spMkLst>
        </pc:spChg>
        <pc:spChg chg="mod">
          <ac:chgData name="El Bakkouri, Manal" userId="8b130982-2e3f-4164-b881-fd3a2e4b2453" providerId="ADAL" clId="{4457FA57-250B-44AC-8655-05D46C5A3D8A}" dt="2023-05-18T11:20:19.457" v="3609"/>
          <ac:spMkLst>
            <pc:docMk/>
            <pc:sldMk cId="3629079265" sldId="264"/>
            <ac:spMk id="311" creationId="{9CA793FF-CD7B-4F5F-A024-6225D96EE75A}"/>
          </ac:spMkLst>
        </pc:spChg>
        <pc:spChg chg="mod">
          <ac:chgData name="El Bakkouri, Manal" userId="8b130982-2e3f-4164-b881-fd3a2e4b2453" providerId="ADAL" clId="{4457FA57-250B-44AC-8655-05D46C5A3D8A}" dt="2023-05-18T11:20:19.457" v="3609"/>
          <ac:spMkLst>
            <pc:docMk/>
            <pc:sldMk cId="3629079265" sldId="264"/>
            <ac:spMk id="312" creationId="{010A95E3-E5D6-4661-ADB6-672532983A8D}"/>
          </ac:spMkLst>
        </pc:spChg>
        <pc:spChg chg="mod">
          <ac:chgData name="El Bakkouri, Manal" userId="8b130982-2e3f-4164-b881-fd3a2e4b2453" providerId="ADAL" clId="{4457FA57-250B-44AC-8655-05D46C5A3D8A}" dt="2023-05-18T11:20:19.457" v="3609"/>
          <ac:spMkLst>
            <pc:docMk/>
            <pc:sldMk cId="3629079265" sldId="264"/>
            <ac:spMk id="313" creationId="{59C8C1D2-361D-4607-8C6C-F330AFE76422}"/>
          </ac:spMkLst>
        </pc:spChg>
        <pc:spChg chg="mod">
          <ac:chgData name="El Bakkouri, Manal" userId="8b130982-2e3f-4164-b881-fd3a2e4b2453" providerId="ADAL" clId="{4457FA57-250B-44AC-8655-05D46C5A3D8A}" dt="2023-05-18T11:20:19.457" v="3609"/>
          <ac:spMkLst>
            <pc:docMk/>
            <pc:sldMk cId="3629079265" sldId="264"/>
            <ac:spMk id="314" creationId="{5C8C8F0E-7641-48D0-AE00-3F50DD1D31E0}"/>
          </ac:spMkLst>
        </pc:spChg>
        <pc:spChg chg="mod">
          <ac:chgData name="El Bakkouri, Manal" userId="8b130982-2e3f-4164-b881-fd3a2e4b2453" providerId="ADAL" clId="{4457FA57-250B-44AC-8655-05D46C5A3D8A}" dt="2023-05-18T11:20:19.457" v="3609"/>
          <ac:spMkLst>
            <pc:docMk/>
            <pc:sldMk cId="3629079265" sldId="264"/>
            <ac:spMk id="315" creationId="{48F39D73-BED5-4164-BA4A-FC07BB31AFDA}"/>
          </ac:spMkLst>
        </pc:spChg>
        <pc:spChg chg="mod">
          <ac:chgData name="El Bakkouri, Manal" userId="8b130982-2e3f-4164-b881-fd3a2e4b2453" providerId="ADAL" clId="{4457FA57-250B-44AC-8655-05D46C5A3D8A}" dt="2023-05-18T11:20:19.457" v="3609"/>
          <ac:spMkLst>
            <pc:docMk/>
            <pc:sldMk cId="3629079265" sldId="264"/>
            <ac:spMk id="316" creationId="{EE815221-7580-46F7-A2AF-88BDA76FDF4A}"/>
          </ac:spMkLst>
        </pc:spChg>
        <pc:spChg chg="mod">
          <ac:chgData name="El Bakkouri, Manal" userId="8b130982-2e3f-4164-b881-fd3a2e4b2453" providerId="ADAL" clId="{4457FA57-250B-44AC-8655-05D46C5A3D8A}" dt="2023-05-18T11:20:19.457" v="3609"/>
          <ac:spMkLst>
            <pc:docMk/>
            <pc:sldMk cId="3629079265" sldId="264"/>
            <ac:spMk id="317" creationId="{9D6AFA20-2724-42FE-AACB-7F8820CDB077}"/>
          </ac:spMkLst>
        </pc:spChg>
        <pc:spChg chg="mod">
          <ac:chgData name="El Bakkouri, Manal" userId="8b130982-2e3f-4164-b881-fd3a2e4b2453" providerId="ADAL" clId="{4457FA57-250B-44AC-8655-05D46C5A3D8A}" dt="2023-05-18T11:20:19.457" v="3609"/>
          <ac:spMkLst>
            <pc:docMk/>
            <pc:sldMk cId="3629079265" sldId="264"/>
            <ac:spMk id="318" creationId="{8F170147-E1D2-4E24-AA80-7B4C65F9EDBC}"/>
          </ac:spMkLst>
        </pc:spChg>
        <pc:spChg chg="mod">
          <ac:chgData name="El Bakkouri, Manal" userId="8b130982-2e3f-4164-b881-fd3a2e4b2453" providerId="ADAL" clId="{4457FA57-250B-44AC-8655-05D46C5A3D8A}" dt="2023-05-18T11:20:19.457" v="3609"/>
          <ac:spMkLst>
            <pc:docMk/>
            <pc:sldMk cId="3629079265" sldId="264"/>
            <ac:spMk id="319" creationId="{0AF89338-89F2-40AD-A2B7-92F7A0FEBC56}"/>
          </ac:spMkLst>
        </pc:spChg>
        <pc:spChg chg="mod">
          <ac:chgData name="El Bakkouri, Manal" userId="8b130982-2e3f-4164-b881-fd3a2e4b2453" providerId="ADAL" clId="{4457FA57-250B-44AC-8655-05D46C5A3D8A}" dt="2023-05-18T11:20:19.457" v="3609"/>
          <ac:spMkLst>
            <pc:docMk/>
            <pc:sldMk cId="3629079265" sldId="264"/>
            <ac:spMk id="320" creationId="{717573B3-553F-4CC0-8F87-21BEF1B4763F}"/>
          </ac:spMkLst>
        </pc:spChg>
        <pc:spChg chg="mod">
          <ac:chgData name="El Bakkouri, Manal" userId="8b130982-2e3f-4164-b881-fd3a2e4b2453" providerId="ADAL" clId="{4457FA57-250B-44AC-8655-05D46C5A3D8A}" dt="2023-05-18T11:20:19.457" v="3609"/>
          <ac:spMkLst>
            <pc:docMk/>
            <pc:sldMk cId="3629079265" sldId="264"/>
            <ac:spMk id="321" creationId="{6515F7A4-AD97-43EE-A344-47AFAD766C8F}"/>
          </ac:spMkLst>
        </pc:spChg>
        <pc:spChg chg="mod">
          <ac:chgData name="El Bakkouri, Manal" userId="8b130982-2e3f-4164-b881-fd3a2e4b2453" providerId="ADAL" clId="{4457FA57-250B-44AC-8655-05D46C5A3D8A}" dt="2023-05-18T11:20:19.457" v="3609"/>
          <ac:spMkLst>
            <pc:docMk/>
            <pc:sldMk cId="3629079265" sldId="264"/>
            <ac:spMk id="322" creationId="{2741DAD6-C95C-4E47-B51A-0CA3A872EEC0}"/>
          </ac:spMkLst>
        </pc:spChg>
        <pc:spChg chg="mod">
          <ac:chgData name="El Bakkouri, Manal" userId="8b130982-2e3f-4164-b881-fd3a2e4b2453" providerId="ADAL" clId="{4457FA57-250B-44AC-8655-05D46C5A3D8A}" dt="2023-05-18T11:20:19.457" v="3609"/>
          <ac:spMkLst>
            <pc:docMk/>
            <pc:sldMk cId="3629079265" sldId="264"/>
            <ac:spMk id="323" creationId="{591EE32D-E0E5-4205-A918-97640E9FAD4D}"/>
          </ac:spMkLst>
        </pc:spChg>
        <pc:spChg chg="mod">
          <ac:chgData name="El Bakkouri, Manal" userId="8b130982-2e3f-4164-b881-fd3a2e4b2453" providerId="ADAL" clId="{4457FA57-250B-44AC-8655-05D46C5A3D8A}" dt="2023-05-18T11:20:19.457" v="3609"/>
          <ac:spMkLst>
            <pc:docMk/>
            <pc:sldMk cId="3629079265" sldId="264"/>
            <ac:spMk id="324" creationId="{B7EFB1DB-6848-4146-AB8A-46CA323F2A1A}"/>
          </ac:spMkLst>
        </pc:spChg>
        <pc:spChg chg="mod">
          <ac:chgData name="El Bakkouri, Manal" userId="8b130982-2e3f-4164-b881-fd3a2e4b2453" providerId="ADAL" clId="{4457FA57-250B-44AC-8655-05D46C5A3D8A}" dt="2023-05-18T11:20:19.457" v="3609"/>
          <ac:spMkLst>
            <pc:docMk/>
            <pc:sldMk cId="3629079265" sldId="264"/>
            <ac:spMk id="325" creationId="{87A2B322-20D7-46F5-BAA5-D99959AB1446}"/>
          </ac:spMkLst>
        </pc:spChg>
        <pc:spChg chg="mod">
          <ac:chgData name="El Bakkouri, Manal" userId="8b130982-2e3f-4164-b881-fd3a2e4b2453" providerId="ADAL" clId="{4457FA57-250B-44AC-8655-05D46C5A3D8A}" dt="2023-05-18T11:20:19.457" v="3609"/>
          <ac:spMkLst>
            <pc:docMk/>
            <pc:sldMk cId="3629079265" sldId="264"/>
            <ac:spMk id="326" creationId="{2D43EAF7-8BF5-4CE9-8ACD-7C0D424855AA}"/>
          </ac:spMkLst>
        </pc:spChg>
        <pc:spChg chg="mod">
          <ac:chgData name="El Bakkouri, Manal" userId="8b130982-2e3f-4164-b881-fd3a2e4b2453" providerId="ADAL" clId="{4457FA57-250B-44AC-8655-05D46C5A3D8A}" dt="2023-05-18T11:20:19.457" v="3609"/>
          <ac:spMkLst>
            <pc:docMk/>
            <pc:sldMk cId="3629079265" sldId="264"/>
            <ac:spMk id="327" creationId="{6729B9FC-36F5-41A8-9DF2-1D3E0430A2F3}"/>
          </ac:spMkLst>
        </pc:spChg>
        <pc:spChg chg="mod">
          <ac:chgData name="El Bakkouri, Manal" userId="8b130982-2e3f-4164-b881-fd3a2e4b2453" providerId="ADAL" clId="{4457FA57-250B-44AC-8655-05D46C5A3D8A}" dt="2023-05-18T11:20:19.457" v="3609"/>
          <ac:spMkLst>
            <pc:docMk/>
            <pc:sldMk cId="3629079265" sldId="264"/>
            <ac:spMk id="328" creationId="{99E172D5-6345-4490-9AF1-E33F53A7BD48}"/>
          </ac:spMkLst>
        </pc:spChg>
        <pc:spChg chg="mod">
          <ac:chgData name="El Bakkouri, Manal" userId="8b130982-2e3f-4164-b881-fd3a2e4b2453" providerId="ADAL" clId="{4457FA57-250B-44AC-8655-05D46C5A3D8A}" dt="2023-05-18T11:20:19.457" v="3609"/>
          <ac:spMkLst>
            <pc:docMk/>
            <pc:sldMk cId="3629079265" sldId="264"/>
            <ac:spMk id="329" creationId="{7C25854D-01CA-4DC4-BC41-3172C2D4A3D2}"/>
          </ac:spMkLst>
        </pc:spChg>
        <pc:spChg chg="mod">
          <ac:chgData name="El Bakkouri, Manal" userId="8b130982-2e3f-4164-b881-fd3a2e4b2453" providerId="ADAL" clId="{4457FA57-250B-44AC-8655-05D46C5A3D8A}" dt="2023-05-18T11:20:19.457" v="3609"/>
          <ac:spMkLst>
            <pc:docMk/>
            <pc:sldMk cId="3629079265" sldId="264"/>
            <ac:spMk id="330" creationId="{DC57654C-CB9D-46C6-88EC-82313EB8B558}"/>
          </ac:spMkLst>
        </pc:spChg>
        <pc:spChg chg="mod">
          <ac:chgData name="El Bakkouri, Manal" userId="8b130982-2e3f-4164-b881-fd3a2e4b2453" providerId="ADAL" clId="{4457FA57-250B-44AC-8655-05D46C5A3D8A}" dt="2023-05-18T11:20:19.457" v="3609"/>
          <ac:spMkLst>
            <pc:docMk/>
            <pc:sldMk cId="3629079265" sldId="264"/>
            <ac:spMk id="331" creationId="{239F4A10-A124-4D8A-B1E9-23A3A73A2AA0}"/>
          </ac:spMkLst>
        </pc:spChg>
        <pc:spChg chg="mod">
          <ac:chgData name="El Bakkouri, Manal" userId="8b130982-2e3f-4164-b881-fd3a2e4b2453" providerId="ADAL" clId="{4457FA57-250B-44AC-8655-05D46C5A3D8A}" dt="2023-05-18T11:20:19.457" v="3609"/>
          <ac:spMkLst>
            <pc:docMk/>
            <pc:sldMk cId="3629079265" sldId="264"/>
            <ac:spMk id="332" creationId="{35EC5916-C5E2-4121-97D2-D4355E6750CB}"/>
          </ac:spMkLst>
        </pc:spChg>
        <pc:spChg chg="mod">
          <ac:chgData name="El Bakkouri, Manal" userId="8b130982-2e3f-4164-b881-fd3a2e4b2453" providerId="ADAL" clId="{4457FA57-250B-44AC-8655-05D46C5A3D8A}" dt="2023-05-18T11:20:19.457" v="3609"/>
          <ac:spMkLst>
            <pc:docMk/>
            <pc:sldMk cId="3629079265" sldId="264"/>
            <ac:spMk id="333" creationId="{B961D4E1-6A90-4C62-AE26-255F5F8930FE}"/>
          </ac:spMkLst>
        </pc:spChg>
        <pc:spChg chg="mod">
          <ac:chgData name="El Bakkouri, Manal" userId="8b130982-2e3f-4164-b881-fd3a2e4b2453" providerId="ADAL" clId="{4457FA57-250B-44AC-8655-05D46C5A3D8A}" dt="2023-05-18T11:20:19.457" v="3609"/>
          <ac:spMkLst>
            <pc:docMk/>
            <pc:sldMk cId="3629079265" sldId="264"/>
            <ac:spMk id="334" creationId="{8BCEEA63-4F51-42D3-92EF-0E23E5167328}"/>
          </ac:spMkLst>
        </pc:spChg>
        <pc:spChg chg="mod">
          <ac:chgData name="El Bakkouri, Manal" userId="8b130982-2e3f-4164-b881-fd3a2e4b2453" providerId="ADAL" clId="{4457FA57-250B-44AC-8655-05D46C5A3D8A}" dt="2023-05-18T11:20:19.457" v="3609"/>
          <ac:spMkLst>
            <pc:docMk/>
            <pc:sldMk cId="3629079265" sldId="264"/>
            <ac:spMk id="335" creationId="{D76FD045-FEA6-46D4-9735-20534CE81C20}"/>
          </ac:spMkLst>
        </pc:spChg>
        <pc:spChg chg="mod">
          <ac:chgData name="El Bakkouri, Manal" userId="8b130982-2e3f-4164-b881-fd3a2e4b2453" providerId="ADAL" clId="{4457FA57-250B-44AC-8655-05D46C5A3D8A}" dt="2023-05-18T11:20:19.457" v="3609"/>
          <ac:spMkLst>
            <pc:docMk/>
            <pc:sldMk cId="3629079265" sldId="264"/>
            <ac:spMk id="336" creationId="{9C8D3982-47C3-4EB0-88BD-A6E9F151C9C1}"/>
          </ac:spMkLst>
        </pc:spChg>
        <pc:spChg chg="mod">
          <ac:chgData name="El Bakkouri, Manal" userId="8b130982-2e3f-4164-b881-fd3a2e4b2453" providerId="ADAL" clId="{4457FA57-250B-44AC-8655-05D46C5A3D8A}" dt="2023-05-18T11:20:19.457" v="3609"/>
          <ac:spMkLst>
            <pc:docMk/>
            <pc:sldMk cId="3629079265" sldId="264"/>
            <ac:spMk id="337" creationId="{848276BD-0940-410D-85A9-EE407424EC3A}"/>
          </ac:spMkLst>
        </pc:spChg>
        <pc:spChg chg="mod">
          <ac:chgData name="El Bakkouri, Manal" userId="8b130982-2e3f-4164-b881-fd3a2e4b2453" providerId="ADAL" clId="{4457FA57-250B-44AC-8655-05D46C5A3D8A}" dt="2023-05-18T11:20:19.457" v="3609"/>
          <ac:spMkLst>
            <pc:docMk/>
            <pc:sldMk cId="3629079265" sldId="264"/>
            <ac:spMk id="338" creationId="{71F4286F-A148-48AF-BEF9-648FA0EF2C34}"/>
          </ac:spMkLst>
        </pc:spChg>
        <pc:spChg chg="mod">
          <ac:chgData name="El Bakkouri, Manal" userId="8b130982-2e3f-4164-b881-fd3a2e4b2453" providerId="ADAL" clId="{4457FA57-250B-44AC-8655-05D46C5A3D8A}" dt="2023-05-18T11:20:19.457" v="3609"/>
          <ac:spMkLst>
            <pc:docMk/>
            <pc:sldMk cId="3629079265" sldId="264"/>
            <ac:spMk id="340" creationId="{ECD9E5F1-089D-484D-8F7F-FE553EE32D2A}"/>
          </ac:spMkLst>
        </pc:spChg>
        <pc:spChg chg="mod">
          <ac:chgData name="El Bakkouri, Manal" userId="8b130982-2e3f-4164-b881-fd3a2e4b2453" providerId="ADAL" clId="{4457FA57-250B-44AC-8655-05D46C5A3D8A}" dt="2023-05-18T11:20:19.457" v="3609"/>
          <ac:spMkLst>
            <pc:docMk/>
            <pc:sldMk cId="3629079265" sldId="264"/>
            <ac:spMk id="341" creationId="{9DF616D4-CC23-4FC2-A06F-554A5123A39F}"/>
          </ac:spMkLst>
        </pc:spChg>
        <pc:grpChg chg="add del mod">
          <ac:chgData name="El Bakkouri, Manal" userId="8b130982-2e3f-4164-b881-fd3a2e4b2453" providerId="ADAL" clId="{4457FA57-250B-44AC-8655-05D46C5A3D8A}" dt="2023-05-18T11:06:59.886" v="3275" actId="21"/>
          <ac:grpSpMkLst>
            <pc:docMk/>
            <pc:sldMk cId="3629079265" sldId="264"/>
            <ac:grpSpMk id="5" creationId="{D406ADCC-84F7-48FA-B29D-4AF08B36FFB6}"/>
          </ac:grpSpMkLst>
        </pc:grpChg>
        <pc:grpChg chg="add mod">
          <ac:chgData name="El Bakkouri, Manal" userId="8b130982-2e3f-4164-b881-fd3a2e4b2453" providerId="ADAL" clId="{4457FA57-250B-44AC-8655-05D46C5A3D8A}" dt="2023-05-18T11:07:22.282" v="3277" actId="1076"/>
          <ac:grpSpMkLst>
            <pc:docMk/>
            <pc:sldMk cId="3629079265" sldId="264"/>
            <ac:grpSpMk id="6" creationId="{785CA3A5-1869-4DB3-BEF4-85FCB58A29BF}"/>
          </ac:grpSpMkLst>
        </pc:grpChg>
        <pc:grpChg chg="add del mod">
          <ac:chgData name="El Bakkouri, Manal" userId="8b130982-2e3f-4164-b881-fd3a2e4b2453" providerId="ADAL" clId="{4457FA57-250B-44AC-8655-05D46C5A3D8A}" dt="2023-05-16T17:13:24.987" v="1096" actId="478"/>
          <ac:grpSpMkLst>
            <pc:docMk/>
            <pc:sldMk cId="3629079265" sldId="264"/>
            <ac:grpSpMk id="24" creationId="{19C89CFD-1FC6-4446-B92C-70741D7AC08C}"/>
          </ac:grpSpMkLst>
        </pc:grpChg>
        <pc:grpChg chg="add mod">
          <ac:chgData name="El Bakkouri, Manal" userId="8b130982-2e3f-4164-b881-fd3a2e4b2453" providerId="ADAL" clId="{4457FA57-250B-44AC-8655-05D46C5A3D8A}" dt="2023-05-31T13:48:52.595" v="14824" actId="165"/>
          <ac:grpSpMkLst>
            <pc:docMk/>
            <pc:sldMk cId="3629079265" sldId="264"/>
            <ac:grpSpMk id="34" creationId="{3AFC308C-50EC-4AFE-8F4E-94461F7A93BB}"/>
          </ac:grpSpMkLst>
        </pc:grpChg>
        <pc:grpChg chg="add mod topLvl">
          <ac:chgData name="El Bakkouri, Manal" userId="8b130982-2e3f-4164-b881-fd3a2e4b2453" providerId="ADAL" clId="{4457FA57-250B-44AC-8655-05D46C5A3D8A}" dt="2023-05-31T13:50:41.036" v="14863" actId="1036"/>
          <ac:grpSpMkLst>
            <pc:docMk/>
            <pc:sldMk cId="3629079265" sldId="264"/>
            <ac:grpSpMk id="44" creationId="{0D169CCF-AEAA-44E1-AA5D-453CF60257D8}"/>
          </ac:grpSpMkLst>
        </pc:grpChg>
        <pc:grpChg chg="add del mod">
          <ac:chgData name="El Bakkouri, Manal" userId="8b130982-2e3f-4164-b881-fd3a2e4b2453" providerId="ADAL" clId="{4457FA57-250B-44AC-8655-05D46C5A3D8A}" dt="2023-05-16T17:17:57.219" v="1129" actId="165"/>
          <ac:grpSpMkLst>
            <pc:docMk/>
            <pc:sldMk cId="3629079265" sldId="264"/>
            <ac:grpSpMk id="60" creationId="{B495FECE-1692-4410-9F79-EEE539C40754}"/>
          </ac:grpSpMkLst>
        </pc:grpChg>
        <pc:grpChg chg="add mod topLvl">
          <ac:chgData name="El Bakkouri, Manal" userId="8b130982-2e3f-4164-b881-fd3a2e4b2453" providerId="ADAL" clId="{4457FA57-250B-44AC-8655-05D46C5A3D8A}" dt="2023-05-18T11:07:17.574" v="3276" actId="164"/>
          <ac:grpSpMkLst>
            <pc:docMk/>
            <pc:sldMk cId="3629079265" sldId="264"/>
            <ac:grpSpMk id="92" creationId="{DCBD3C9B-AE62-4FB7-B94D-CA0AB0AE1344}"/>
          </ac:grpSpMkLst>
        </pc:grpChg>
        <pc:grpChg chg="add del mod">
          <ac:chgData name="El Bakkouri, Manal" userId="8b130982-2e3f-4164-b881-fd3a2e4b2453" providerId="ADAL" clId="{4457FA57-250B-44AC-8655-05D46C5A3D8A}" dt="2023-05-17T10:31:51.909" v="1660" actId="165"/>
          <ac:grpSpMkLst>
            <pc:docMk/>
            <pc:sldMk cId="3629079265" sldId="264"/>
            <ac:grpSpMk id="96" creationId="{828B8ED9-7849-4541-8C6B-DCDCB59A844C}"/>
          </ac:grpSpMkLst>
        </pc:grpChg>
        <pc:grpChg chg="add del mod">
          <ac:chgData name="El Bakkouri, Manal" userId="8b130982-2e3f-4164-b881-fd3a2e4b2453" providerId="ADAL" clId="{4457FA57-250B-44AC-8655-05D46C5A3D8A}" dt="2023-05-16T17:31:32.681" v="1332" actId="165"/>
          <ac:grpSpMkLst>
            <pc:docMk/>
            <pc:sldMk cId="3629079265" sldId="264"/>
            <ac:grpSpMk id="97" creationId="{BF65F5AF-F4C3-4AAF-99D7-A3A6C16B2C34}"/>
          </ac:grpSpMkLst>
        </pc:grpChg>
        <pc:grpChg chg="add del mod ord">
          <ac:chgData name="El Bakkouri, Manal" userId="8b130982-2e3f-4164-b881-fd3a2e4b2453" providerId="ADAL" clId="{4457FA57-250B-44AC-8655-05D46C5A3D8A}" dt="2023-05-16T17:34:25.690" v="1344" actId="165"/>
          <ac:grpSpMkLst>
            <pc:docMk/>
            <pc:sldMk cId="3629079265" sldId="264"/>
            <ac:grpSpMk id="98" creationId="{A8B76CD3-8819-4852-B90B-904DA19E8F12}"/>
          </ac:grpSpMkLst>
        </pc:grpChg>
        <pc:grpChg chg="add del mod">
          <ac:chgData name="El Bakkouri, Manal" userId="8b130982-2e3f-4164-b881-fd3a2e4b2453" providerId="ADAL" clId="{4457FA57-250B-44AC-8655-05D46C5A3D8A}" dt="2023-05-17T10:11:08.395" v="1441" actId="165"/>
          <ac:grpSpMkLst>
            <pc:docMk/>
            <pc:sldMk cId="3629079265" sldId="264"/>
            <ac:grpSpMk id="220" creationId="{16DAB78E-A2B0-432B-A995-FD9FE2D5EE40}"/>
          </ac:grpSpMkLst>
        </pc:grpChg>
        <pc:grpChg chg="add del mod topLvl">
          <ac:chgData name="El Bakkouri, Manal" userId="8b130982-2e3f-4164-b881-fd3a2e4b2453" providerId="ADAL" clId="{4457FA57-250B-44AC-8655-05D46C5A3D8A}" dt="2023-05-17T10:34:13.541" v="1667" actId="165"/>
          <ac:grpSpMkLst>
            <pc:docMk/>
            <pc:sldMk cId="3629079265" sldId="264"/>
            <ac:grpSpMk id="221" creationId="{360769CE-5E83-4DEC-94EF-6E419F59BAC8}"/>
          </ac:grpSpMkLst>
        </pc:grpChg>
        <pc:grpChg chg="add del mod">
          <ac:chgData name="El Bakkouri, Manal" userId="8b130982-2e3f-4164-b881-fd3a2e4b2453" providerId="ADAL" clId="{4457FA57-250B-44AC-8655-05D46C5A3D8A}" dt="2023-05-17T10:33:03.412" v="1662" actId="165"/>
          <ac:grpSpMkLst>
            <pc:docMk/>
            <pc:sldMk cId="3629079265" sldId="264"/>
            <ac:grpSpMk id="222" creationId="{DD7EB739-3E01-4E39-B418-3239A937862F}"/>
          </ac:grpSpMkLst>
        </pc:grpChg>
        <pc:grpChg chg="add mod topLvl">
          <ac:chgData name="El Bakkouri, Manal" userId="8b130982-2e3f-4164-b881-fd3a2e4b2453" providerId="ADAL" clId="{4457FA57-250B-44AC-8655-05D46C5A3D8A}" dt="2023-05-31T13:50:47.592" v="14885" actId="1035"/>
          <ac:grpSpMkLst>
            <pc:docMk/>
            <pc:sldMk cId="3629079265" sldId="264"/>
            <ac:grpSpMk id="223" creationId="{2C0E759C-ED3B-450F-922E-81FC94A50BDC}"/>
          </ac:grpSpMkLst>
        </pc:grpChg>
        <pc:grpChg chg="add mod topLvl">
          <ac:chgData name="El Bakkouri, Manal" userId="8b130982-2e3f-4164-b881-fd3a2e4b2453" providerId="ADAL" clId="{4457FA57-250B-44AC-8655-05D46C5A3D8A}" dt="2023-05-31T13:50:47.592" v="14885" actId="1035"/>
          <ac:grpSpMkLst>
            <pc:docMk/>
            <pc:sldMk cId="3629079265" sldId="264"/>
            <ac:grpSpMk id="224" creationId="{7078C3DA-86FC-48A2-8233-DB526AB1C689}"/>
          </ac:grpSpMkLst>
        </pc:grpChg>
        <pc:grpChg chg="add mod topLvl">
          <ac:chgData name="El Bakkouri, Manal" userId="8b130982-2e3f-4164-b881-fd3a2e4b2453" providerId="ADAL" clId="{4457FA57-250B-44AC-8655-05D46C5A3D8A}" dt="2023-05-31T13:50:47.592" v="14885" actId="1035"/>
          <ac:grpSpMkLst>
            <pc:docMk/>
            <pc:sldMk cId="3629079265" sldId="264"/>
            <ac:grpSpMk id="225" creationId="{F517A6F1-4A33-4596-8782-1E657A21CD39}"/>
          </ac:grpSpMkLst>
        </pc:grpChg>
        <pc:grpChg chg="add mod topLvl">
          <ac:chgData name="El Bakkouri, Manal" userId="8b130982-2e3f-4164-b881-fd3a2e4b2453" providerId="ADAL" clId="{4457FA57-250B-44AC-8655-05D46C5A3D8A}" dt="2023-05-31T13:50:47.592" v="14885" actId="1035"/>
          <ac:grpSpMkLst>
            <pc:docMk/>
            <pc:sldMk cId="3629079265" sldId="264"/>
            <ac:grpSpMk id="226" creationId="{0DB58912-3F6D-45D0-B32B-3D61A8CF4183}"/>
          </ac:grpSpMkLst>
        </pc:grpChg>
        <pc:grpChg chg="add mod topLvl">
          <ac:chgData name="El Bakkouri, Manal" userId="8b130982-2e3f-4164-b881-fd3a2e4b2453" providerId="ADAL" clId="{4457FA57-250B-44AC-8655-05D46C5A3D8A}" dt="2023-05-31T13:50:47.592" v="14885" actId="1035"/>
          <ac:grpSpMkLst>
            <pc:docMk/>
            <pc:sldMk cId="3629079265" sldId="264"/>
            <ac:grpSpMk id="227" creationId="{3B83764E-4369-4767-AF91-33D11006F085}"/>
          </ac:grpSpMkLst>
        </pc:grpChg>
        <pc:grpChg chg="add del mod">
          <ac:chgData name="El Bakkouri, Manal" userId="8b130982-2e3f-4164-b881-fd3a2e4b2453" providerId="ADAL" clId="{4457FA57-250B-44AC-8655-05D46C5A3D8A}" dt="2023-05-31T13:48:52.595" v="14824" actId="165"/>
          <ac:grpSpMkLst>
            <pc:docMk/>
            <pc:sldMk cId="3629079265" sldId="264"/>
            <ac:grpSpMk id="231" creationId="{F84CCD02-0A95-4D77-888F-32EDF5ACC175}"/>
          </ac:grpSpMkLst>
        </pc:grpChg>
        <pc:grpChg chg="add mod">
          <ac:chgData name="El Bakkouri, Manal" userId="8b130982-2e3f-4164-b881-fd3a2e4b2453" providerId="ADAL" clId="{4457FA57-250B-44AC-8655-05D46C5A3D8A}" dt="2023-05-18T11:06:16.952" v="3266" actId="164"/>
          <ac:grpSpMkLst>
            <pc:docMk/>
            <pc:sldMk cId="3629079265" sldId="264"/>
            <ac:grpSpMk id="235" creationId="{AC0BA867-8D00-45A9-962B-F49587D47D10}"/>
          </ac:grpSpMkLst>
        </pc:grpChg>
        <pc:grpChg chg="add mod">
          <ac:chgData name="El Bakkouri, Manal" userId="8b130982-2e3f-4164-b881-fd3a2e4b2453" providerId="ADAL" clId="{4457FA57-250B-44AC-8655-05D46C5A3D8A}" dt="2023-05-18T11:20:25.187" v="3610" actId="1076"/>
          <ac:grpSpMkLst>
            <pc:docMk/>
            <pc:sldMk cId="3629079265" sldId="264"/>
            <ac:grpSpMk id="236" creationId="{C9CE6CF6-DFF1-45B6-AFDA-C3B4E5CEFA1B}"/>
          </ac:grpSpMkLst>
        </pc:grpChg>
        <pc:grpChg chg="mod">
          <ac:chgData name="El Bakkouri, Manal" userId="8b130982-2e3f-4164-b881-fd3a2e4b2453" providerId="ADAL" clId="{4457FA57-250B-44AC-8655-05D46C5A3D8A}" dt="2023-05-18T11:20:19.457" v="3609"/>
          <ac:grpSpMkLst>
            <pc:docMk/>
            <pc:sldMk cId="3629079265" sldId="264"/>
            <ac:grpSpMk id="339" creationId="{4F162C20-83F9-4F7E-B3D7-7418B85A9668}"/>
          </ac:grpSpMkLst>
        </pc:grpChg>
        <pc:picChg chg="add mod">
          <ac:chgData name="El Bakkouri, Manal" userId="8b130982-2e3f-4164-b881-fd3a2e4b2453" providerId="ADAL" clId="{4457FA57-250B-44AC-8655-05D46C5A3D8A}" dt="2023-05-18T11:07:28.091" v="3291" actId="1036"/>
          <ac:picMkLst>
            <pc:docMk/>
            <pc:sldMk cId="3629079265" sldId="264"/>
            <ac:picMk id="4" creationId="{4B59B698-8FD0-4574-A7F2-86213F718AED}"/>
          </ac:picMkLst>
        </pc:picChg>
        <pc:picChg chg="mod">
          <ac:chgData name="El Bakkouri, Manal" userId="8b130982-2e3f-4164-b881-fd3a2e4b2453" providerId="ADAL" clId="{4457FA57-250B-44AC-8655-05D46C5A3D8A}" dt="2023-05-17T10:31:51.909" v="1660" actId="165"/>
          <ac:picMkLst>
            <pc:docMk/>
            <pc:sldMk cId="3629079265" sldId="264"/>
            <ac:picMk id="93" creationId="{5BBA6724-0D65-451C-B65F-E8E7ED729C9D}"/>
          </ac:picMkLst>
        </pc:picChg>
        <pc:picChg chg="add del mod ord">
          <ac:chgData name="El Bakkouri, Manal" userId="8b130982-2e3f-4164-b881-fd3a2e4b2453" providerId="ADAL" clId="{4457FA57-250B-44AC-8655-05D46C5A3D8A}" dt="2023-05-17T10:30:58.801" v="1656" actId="478"/>
          <ac:picMkLst>
            <pc:docMk/>
            <pc:sldMk cId="3629079265" sldId="264"/>
            <ac:picMk id="234" creationId="{7BAD5829-AD17-4F7D-B8F4-7CCC95769593}"/>
          </ac:picMkLst>
        </pc:picChg>
        <pc:cxnChg chg="add mod">
          <ac:chgData name="El Bakkouri, Manal" userId="8b130982-2e3f-4164-b881-fd3a2e4b2453" providerId="ADAL" clId="{4457FA57-250B-44AC-8655-05D46C5A3D8A}" dt="2023-05-18T11:07:48.262" v="3365" actId="1036"/>
          <ac:cxnSpMkLst>
            <pc:docMk/>
            <pc:sldMk cId="3629079265" sldId="264"/>
            <ac:cxnSpMk id="219" creationId="{FC22B434-FE38-4E69-8120-61D80FAD6E91}"/>
          </ac:cxnSpMkLst>
        </pc:cxnChg>
        <pc:cxnChg chg="add mod">
          <ac:chgData name="El Bakkouri, Manal" userId="8b130982-2e3f-4164-b881-fd3a2e4b2453" providerId="ADAL" clId="{4457FA57-250B-44AC-8655-05D46C5A3D8A}" dt="2023-05-18T11:07:28.091" v="3291" actId="1036"/>
          <ac:cxnSpMkLst>
            <pc:docMk/>
            <pc:sldMk cId="3629079265" sldId="264"/>
            <ac:cxnSpMk id="229" creationId="{635B23EC-37F6-4B9F-96EC-61FD7CF34B59}"/>
          </ac:cxnSpMkLst>
        </pc:cxnChg>
      </pc:sldChg>
      <pc:sldChg chg="addSp delSp modSp new del mod">
        <pc:chgData name="El Bakkouri, Manal" userId="8b130982-2e3f-4164-b881-fd3a2e4b2453" providerId="ADAL" clId="{4457FA57-250B-44AC-8655-05D46C5A3D8A}" dt="2023-05-19T08:16:40.907" v="4646" actId="2696"/>
        <pc:sldMkLst>
          <pc:docMk/>
          <pc:sldMk cId="3503403913" sldId="265"/>
        </pc:sldMkLst>
        <pc:spChg chg="del">
          <ac:chgData name="El Bakkouri, Manal" userId="8b130982-2e3f-4164-b881-fd3a2e4b2453" providerId="ADAL" clId="{4457FA57-250B-44AC-8655-05D46C5A3D8A}" dt="2023-05-16T17:15:04.077" v="1106" actId="478"/>
          <ac:spMkLst>
            <pc:docMk/>
            <pc:sldMk cId="3503403913" sldId="265"/>
            <ac:spMk id="2" creationId="{D07BBAC7-0141-415C-B692-E9D9FBA5D2A0}"/>
          </ac:spMkLst>
        </pc:spChg>
        <pc:spChg chg="del">
          <ac:chgData name="El Bakkouri, Manal" userId="8b130982-2e3f-4164-b881-fd3a2e4b2453" providerId="ADAL" clId="{4457FA57-250B-44AC-8655-05D46C5A3D8A}" dt="2023-05-16T17:15:04.939" v="1107" actId="478"/>
          <ac:spMkLst>
            <pc:docMk/>
            <pc:sldMk cId="3503403913" sldId="265"/>
            <ac:spMk id="3" creationId="{9CEAE03C-77B2-48ED-8385-FF058F6A79F9}"/>
          </ac:spMkLst>
        </pc:spChg>
        <pc:spChg chg="del">
          <ac:chgData name="El Bakkouri, Manal" userId="8b130982-2e3f-4164-b881-fd3a2e4b2453" providerId="ADAL" clId="{4457FA57-250B-44AC-8655-05D46C5A3D8A}" dt="2023-05-16T17:15:06.465" v="1108" actId="478"/>
          <ac:spMkLst>
            <pc:docMk/>
            <pc:sldMk cId="3503403913" sldId="265"/>
            <ac:spMk id="4" creationId="{4F2B293E-9B00-4841-9B93-351E6C02E0EF}"/>
          </ac:spMkLst>
        </pc:spChg>
        <pc:spChg chg="add del mod">
          <ac:chgData name="El Bakkouri, Manal" userId="8b130982-2e3f-4164-b881-fd3a2e4b2453" providerId="ADAL" clId="{4457FA57-250B-44AC-8655-05D46C5A3D8A}" dt="2023-05-16T17:16:13.017" v="1112" actId="478"/>
          <ac:spMkLst>
            <pc:docMk/>
            <pc:sldMk cId="3503403913" sldId="265"/>
            <ac:spMk id="5" creationId="{E68AF944-8111-464F-9A8C-B3A7BADCBAA8}"/>
          </ac:spMkLst>
        </pc:spChg>
        <pc:spChg chg="mod">
          <ac:chgData name="El Bakkouri, Manal" userId="8b130982-2e3f-4164-b881-fd3a2e4b2453" providerId="ADAL" clId="{4457FA57-250B-44AC-8655-05D46C5A3D8A}" dt="2023-05-16T17:15:28.398" v="1111"/>
          <ac:spMkLst>
            <pc:docMk/>
            <pc:sldMk cId="3503403913" sldId="265"/>
            <ac:spMk id="7" creationId="{31F881CE-BFCA-48A1-9946-760C95BE83A8}"/>
          </ac:spMkLst>
        </pc:spChg>
        <pc:spChg chg="mod">
          <ac:chgData name="El Bakkouri, Manal" userId="8b130982-2e3f-4164-b881-fd3a2e4b2453" providerId="ADAL" clId="{4457FA57-250B-44AC-8655-05D46C5A3D8A}" dt="2023-05-16T17:15:28.398" v="1111"/>
          <ac:spMkLst>
            <pc:docMk/>
            <pc:sldMk cId="3503403913" sldId="265"/>
            <ac:spMk id="8" creationId="{36B690EC-AE91-4462-92A9-F9D676759A19}"/>
          </ac:spMkLst>
        </pc:spChg>
        <pc:spChg chg="mod">
          <ac:chgData name="El Bakkouri, Manal" userId="8b130982-2e3f-4164-b881-fd3a2e4b2453" providerId="ADAL" clId="{4457FA57-250B-44AC-8655-05D46C5A3D8A}" dt="2023-05-16T17:15:28.398" v="1111"/>
          <ac:spMkLst>
            <pc:docMk/>
            <pc:sldMk cId="3503403913" sldId="265"/>
            <ac:spMk id="9" creationId="{8C2E49AE-4AAC-4388-BBA4-CAA3A504603F}"/>
          </ac:spMkLst>
        </pc:spChg>
        <pc:spChg chg="mod">
          <ac:chgData name="El Bakkouri, Manal" userId="8b130982-2e3f-4164-b881-fd3a2e4b2453" providerId="ADAL" clId="{4457FA57-250B-44AC-8655-05D46C5A3D8A}" dt="2023-05-16T17:15:28.398" v="1111"/>
          <ac:spMkLst>
            <pc:docMk/>
            <pc:sldMk cId="3503403913" sldId="265"/>
            <ac:spMk id="10" creationId="{910DA193-7C26-4466-A07D-726741869AC4}"/>
          </ac:spMkLst>
        </pc:spChg>
        <pc:spChg chg="mod">
          <ac:chgData name="El Bakkouri, Manal" userId="8b130982-2e3f-4164-b881-fd3a2e4b2453" providerId="ADAL" clId="{4457FA57-250B-44AC-8655-05D46C5A3D8A}" dt="2023-05-16T17:15:28.398" v="1111"/>
          <ac:spMkLst>
            <pc:docMk/>
            <pc:sldMk cId="3503403913" sldId="265"/>
            <ac:spMk id="11" creationId="{D3C5C3F0-A41D-45B2-8310-BADE8F9B97FB}"/>
          </ac:spMkLst>
        </pc:spChg>
        <pc:spChg chg="mod">
          <ac:chgData name="El Bakkouri, Manal" userId="8b130982-2e3f-4164-b881-fd3a2e4b2453" providerId="ADAL" clId="{4457FA57-250B-44AC-8655-05D46C5A3D8A}" dt="2023-05-16T17:15:28.398" v="1111"/>
          <ac:spMkLst>
            <pc:docMk/>
            <pc:sldMk cId="3503403913" sldId="265"/>
            <ac:spMk id="12" creationId="{AE8D36BA-F6D9-4C03-AEF0-E1B3615B147C}"/>
          </ac:spMkLst>
        </pc:spChg>
        <pc:spChg chg="mod">
          <ac:chgData name="El Bakkouri, Manal" userId="8b130982-2e3f-4164-b881-fd3a2e4b2453" providerId="ADAL" clId="{4457FA57-250B-44AC-8655-05D46C5A3D8A}" dt="2023-05-16T17:15:28.398" v="1111"/>
          <ac:spMkLst>
            <pc:docMk/>
            <pc:sldMk cId="3503403913" sldId="265"/>
            <ac:spMk id="13" creationId="{DCD41A49-E729-4A39-9929-C1735278BBB9}"/>
          </ac:spMkLst>
        </pc:spChg>
        <pc:spChg chg="mod">
          <ac:chgData name="El Bakkouri, Manal" userId="8b130982-2e3f-4164-b881-fd3a2e4b2453" providerId="ADAL" clId="{4457FA57-250B-44AC-8655-05D46C5A3D8A}" dt="2023-05-16T17:15:28.398" v="1111"/>
          <ac:spMkLst>
            <pc:docMk/>
            <pc:sldMk cId="3503403913" sldId="265"/>
            <ac:spMk id="14" creationId="{484717EE-0136-4112-89E9-25A9A04D1F94}"/>
          </ac:spMkLst>
        </pc:spChg>
        <pc:grpChg chg="add del mod">
          <ac:chgData name="El Bakkouri, Manal" userId="8b130982-2e3f-4164-b881-fd3a2e4b2453" providerId="ADAL" clId="{4457FA57-250B-44AC-8655-05D46C5A3D8A}" dt="2023-05-16T17:16:14.631" v="1113" actId="478"/>
          <ac:grpSpMkLst>
            <pc:docMk/>
            <pc:sldMk cId="3503403913" sldId="265"/>
            <ac:grpSpMk id="6" creationId="{705706F5-1B70-4F7A-9316-FD075F5C6BBB}"/>
          </ac:grpSpMkLst>
        </pc:grpChg>
        <pc:picChg chg="add">
          <ac:chgData name="El Bakkouri, Manal" userId="8b130982-2e3f-4164-b881-fd3a2e4b2453" providerId="ADAL" clId="{4457FA57-250B-44AC-8655-05D46C5A3D8A}" dt="2023-05-16T17:16:15.680" v="1114" actId="22"/>
          <ac:picMkLst>
            <pc:docMk/>
            <pc:sldMk cId="3503403913" sldId="265"/>
            <ac:picMk id="16" creationId="{41033610-D337-4A88-A725-3F306B67FC31}"/>
          </ac:picMkLst>
        </pc:picChg>
      </pc:sldChg>
      <pc:sldChg chg="addSp delSp modSp new del mod">
        <pc:chgData name="El Bakkouri, Manal" userId="8b130982-2e3f-4164-b881-fd3a2e4b2453" providerId="ADAL" clId="{4457FA57-250B-44AC-8655-05D46C5A3D8A}" dt="2023-05-19T08:16:32.022" v="4644" actId="2696"/>
        <pc:sldMkLst>
          <pc:docMk/>
          <pc:sldMk cId="2286230808" sldId="266"/>
        </pc:sldMkLst>
        <pc:spChg chg="del">
          <ac:chgData name="El Bakkouri, Manal" userId="8b130982-2e3f-4164-b881-fd3a2e4b2453" providerId="ADAL" clId="{4457FA57-250B-44AC-8655-05D46C5A3D8A}" dt="2023-05-16T17:21:11.973" v="1152" actId="478"/>
          <ac:spMkLst>
            <pc:docMk/>
            <pc:sldMk cId="2286230808" sldId="266"/>
            <ac:spMk id="2" creationId="{25F40546-DC70-4DFA-AC68-2BDC64DC80D0}"/>
          </ac:spMkLst>
        </pc:spChg>
        <pc:spChg chg="del">
          <ac:chgData name="El Bakkouri, Manal" userId="8b130982-2e3f-4164-b881-fd3a2e4b2453" providerId="ADAL" clId="{4457FA57-250B-44AC-8655-05D46C5A3D8A}" dt="2023-05-16T17:21:13.516" v="1153" actId="478"/>
          <ac:spMkLst>
            <pc:docMk/>
            <pc:sldMk cId="2286230808" sldId="266"/>
            <ac:spMk id="3" creationId="{284EE788-0E2E-4A57-B6E3-2FC62A988B11}"/>
          </ac:spMkLst>
        </pc:spChg>
        <pc:spChg chg="add mod">
          <ac:chgData name="El Bakkouri, Manal" userId="8b130982-2e3f-4164-b881-fd3a2e4b2453" providerId="ADAL" clId="{4457FA57-250B-44AC-8655-05D46C5A3D8A}" dt="2023-05-16T17:21:44.709" v="1156" actId="207"/>
          <ac:spMkLst>
            <pc:docMk/>
            <pc:sldMk cId="2286230808" sldId="266"/>
            <ac:spMk id="5" creationId="{7204A0D6-DD5B-4E7E-BA10-DC052FF10204}"/>
          </ac:spMkLst>
        </pc:spChg>
        <pc:spChg chg="add mod">
          <ac:chgData name="El Bakkouri, Manal" userId="8b130982-2e3f-4164-b881-fd3a2e4b2453" providerId="ADAL" clId="{4457FA57-250B-44AC-8655-05D46C5A3D8A}" dt="2023-05-16T17:21:44.709" v="1156" actId="207"/>
          <ac:spMkLst>
            <pc:docMk/>
            <pc:sldMk cId="2286230808" sldId="266"/>
            <ac:spMk id="6" creationId="{6E28E8B6-6F1D-433E-BB9E-234DEAE2A368}"/>
          </ac:spMkLst>
        </pc:spChg>
        <pc:spChg chg="add mod">
          <ac:chgData name="El Bakkouri, Manal" userId="8b130982-2e3f-4164-b881-fd3a2e4b2453" providerId="ADAL" clId="{4457FA57-250B-44AC-8655-05D46C5A3D8A}" dt="2023-05-16T17:21:44.709" v="1156" actId="207"/>
          <ac:spMkLst>
            <pc:docMk/>
            <pc:sldMk cId="2286230808" sldId="266"/>
            <ac:spMk id="7" creationId="{564B326B-29D7-42A6-A3EF-2DE73F524A4C}"/>
          </ac:spMkLst>
        </pc:spChg>
        <pc:spChg chg="add mod">
          <ac:chgData name="El Bakkouri, Manal" userId="8b130982-2e3f-4164-b881-fd3a2e4b2453" providerId="ADAL" clId="{4457FA57-250B-44AC-8655-05D46C5A3D8A}" dt="2023-05-16T17:21:44.709" v="1156" actId="207"/>
          <ac:spMkLst>
            <pc:docMk/>
            <pc:sldMk cId="2286230808" sldId="266"/>
            <ac:spMk id="8" creationId="{46778DB8-8772-46D1-A27A-648D07493040}"/>
          </ac:spMkLst>
        </pc:spChg>
        <pc:spChg chg="add mod">
          <ac:chgData name="El Bakkouri, Manal" userId="8b130982-2e3f-4164-b881-fd3a2e4b2453" providerId="ADAL" clId="{4457FA57-250B-44AC-8655-05D46C5A3D8A}" dt="2023-05-16T17:21:44.709" v="1156" actId="207"/>
          <ac:spMkLst>
            <pc:docMk/>
            <pc:sldMk cId="2286230808" sldId="266"/>
            <ac:spMk id="9" creationId="{3EDCF1D9-B9FA-499E-AF0C-BEC038B2E678}"/>
          </ac:spMkLst>
        </pc:spChg>
        <pc:spChg chg="add mod">
          <ac:chgData name="El Bakkouri, Manal" userId="8b130982-2e3f-4164-b881-fd3a2e4b2453" providerId="ADAL" clId="{4457FA57-250B-44AC-8655-05D46C5A3D8A}" dt="2023-05-16T17:21:44.709" v="1156" actId="207"/>
          <ac:spMkLst>
            <pc:docMk/>
            <pc:sldMk cId="2286230808" sldId="266"/>
            <ac:spMk id="10" creationId="{52FB463D-8FDA-4977-A4BD-56722153EEBD}"/>
          </ac:spMkLst>
        </pc:spChg>
        <pc:spChg chg="add mod">
          <ac:chgData name="El Bakkouri, Manal" userId="8b130982-2e3f-4164-b881-fd3a2e4b2453" providerId="ADAL" clId="{4457FA57-250B-44AC-8655-05D46C5A3D8A}" dt="2023-05-16T17:21:44.709" v="1156" actId="207"/>
          <ac:spMkLst>
            <pc:docMk/>
            <pc:sldMk cId="2286230808" sldId="266"/>
            <ac:spMk id="11" creationId="{F104D434-A6B2-4EA0-AA08-01D15CE94DEB}"/>
          </ac:spMkLst>
        </pc:spChg>
        <pc:spChg chg="add mod">
          <ac:chgData name="El Bakkouri, Manal" userId="8b130982-2e3f-4164-b881-fd3a2e4b2453" providerId="ADAL" clId="{4457FA57-250B-44AC-8655-05D46C5A3D8A}" dt="2023-05-16T17:21:44.709" v="1156" actId="207"/>
          <ac:spMkLst>
            <pc:docMk/>
            <pc:sldMk cId="2286230808" sldId="266"/>
            <ac:spMk id="12" creationId="{E21091F9-2E43-4F55-879C-B9312F8208E7}"/>
          </ac:spMkLst>
        </pc:spChg>
        <pc:spChg chg="add mod">
          <ac:chgData name="El Bakkouri, Manal" userId="8b130982-2e3f-4164-b881-fd3a2e4b2453" providerId="ADAL" clId="{4457FA57-250B-44AC-8655-05D46C5A3D8A}" dt="2023-05-16T17:21:44.709" v="1156" actId="207"/>
          <ac:spMkLst>
            <pc:docMk/>
            <pc:sldMk cId="2286230808" sldId="266"/>
            <ac:spMk id="13" creationId="{F1670A44-B100-444E-975D-63A6C8096AF6}"/>
          </ac:spMkLst>
        </pc:spChg>
        <pc:spChg chg="add mod">
          <ac:chgData name="El Bakkouri, Manal" userId="8b130982-2e3f-4164-b881-fd3a2e4b2453" providerId="ADAL" clId="{4457FA57-250B-44AC-8655-05D46C5A3D8A}" dt="2023-05-16T17:21:44.709" v="1156" actId="207"/>
          <ac:spMkLst>
            <pc:docMk/>
            <pc:sldMk cId="2286230808" sldId="266"/>
            <ac:spMk id="14" creationId="{7B8734A8-BE06-44FA-8D6E-A2941CCC016A}"/>
          </ac:spMkLst>
        </pc:spChg>
        <pc:spChg chg="add mod">
          <ac:chgData name="El Bakkouri, Manal" userId="8b130982-2e3f-4164-b881-fd3a2e4b2453" providerId="ADAL" clId="{4457FA57-250B-44AC-8655-05D46C5A3D8A}" dt="2023-05-16T17:21:44.709" v="1156" actId="207"/>
          <ac:spMkLst>
            <pc:docMk/>
            <pc:sldMk cId="2286230808" sldId="266"/>
            <ac:spMk id="15" creationId="{15162D40-AAFC-4DAE-A909-AD456390EDF8}"/>
          </ac:spMkLst>
        </pc:spChg>
        <pc:spChg chg="add mod">
          <ac:chgData name="El Bakkouri, Manal" userId="8b130982-2e3f-4164-b881-fd3a2e4b2453" providerId="ADAL" clId="{4457FA57-250B-44AC-8655-05D46C5A3D8A}" dt="2023-05-16T17:21:44.709" v="1156" actId="207"/>
          <ac:spMkLst>
            <pc:docMk/>
            <pc:sldMk cId="2286230808" sldId="266"/>
            <ac:spMk id="16" creationId="{26CBD12D-5382-4DA9-B486-CE5B29825043}"/>
          </ac:spMkLst>
        </pc:spChg>
        <pc:spChg chg="add mod">
          <ac:chgData name="El Bakkouri, Manal" userId="8b130982-2e3f-4164-b881-fd3a2e4b2453" providerId="ADAL" clId="{4457FA57-250B-44AC-8655-05D46C5A3D8A}" dt="2023-05-16T17:21:44.709" v="1156" actId="207"/>
          <ac:spMkLst>
            <pc:docMk/>
            <pc:sldMk cId="2286230808" sldId="266"/>
            <ac:spMk id="17" creationId="{984FF8BC-22F3-49E4-A207-72B5B6545ABD}"/>
          </ac:spMkLst>
        </pc:spChg>
        <pc:spChg chg="add mod">
          <ac:chgData name="El Bakkouri, Manal" userId="8b130982-2e3f-4164-b881-fd3a2e4b2453" providerId="ADAL" clId="{4457FA57-250B-44AC-8655-05D46C5A3D8A}" dt="2023-05-16T17:21:44.709" v="1156" actId="207"/>
          <ac:spMkLst>
            <pc:docMk/>
            <pc:sldMk cId="2286230808" sldId="266"/>
            <ac:spMk id="18" creationId="{41F9B1FE-536C-41D3-BB2B-CAC28FF933A7}"/>
          </ac:spMkLst>
        </pc:spChg>
        <pc:spChg chg="add mod">
          <ac:chgData name="El Bakkouri, Manal" userId="8b130982-2e3f-4164-b881-fd3a2e4b2453" providerId="ADAL" clId="{4457FA57-250B-44AC-8655-05D46C5A3D8A}" dt="2023-05-16T17:21:44.709" v="1156" actId="207"/>
          <ac:spMkLst>
            <pc:docMk/>
            <pc:sldMk cId="2286230808" sldId="266"/>
            <ac:spMk id="19" creationId="{EFFB24E1-C777-4F1D-A76E-757E41E4ABB5}"/>
          </ac:spMkLst>
        </pc:spChg>
        <pc:spChg chg="add mod">
          <ac:chgData name="El Bakkouri, Manal" userId="8b130982-2e3f-4164-b881-fd3a2e4b2453" providerId="ADAL" clId="{4457FA57-250B-44AC-8655-05D46C5A3D8A}" dt="2023-05-16T17:21:44.709" v="1156" actId="207"/>
          <ac:spMkLst>
            <pc:docMk/>
            <pc:sldMk cId="2286230808" sldId="266"/>
            <ac:spMk id="20" creationId="{5F69CA29-01DF-4AAF-8F7B-3C02DFE32AF0}"/>
          </ac:spMkLst>
        </pc:spChg>
        <pc:spChg chg="add mod">
          <ac:chgData name="El Bakkouri, Manal" userId="8b130982-2e3f-4164-b881-fd3a2e4b2453" providerId="ADAL" clId="{4457FA57-250B-44AC-8655-05D46C5A3D8A}" dt="2023-05-16T17:21:44.709" v="1156" actId="207"/>
          <ac:spMkLst>
            <pc:docMk/>
            <pc:sldMk cId="2286230808" sldId="266"/>
            <ac:spMk id="21" creationId="{31367D81-600A-41F8-A054-E4D40B1F40DC}"/>
          </ac:spMkLst>
        </pc:spChg>
        <pc:spChg chg="add mod">
          <ac:chgData name="El Bakkouri, Manal" userId="8b130982-2e3f-4164-b881-fd3a2e4b2453" providerId="ADAL" clId="{4457FA57-250B-44AC-8655-05D46C5A3D8A}" dt="2023-05-16T17:21:44.709" v="1156" actId="207"/>
          <ac:spMkLst>
            <pc:docMk/>
            <pc:sldMk cId="2286230808" sldId="266"/>
            <ac:spMk id="22" creationId="{FACE2654-0F70-43EB-9D02-6BE6D5E57592}"/>
          </ac:spMkLst>
        </pc:spChg>
        <pc:spChg chg="add mod">
          <ac:chgData name="El Bakkouri, Manal" userId="8b130982-2e3f-4164-b881-fd3a2e4b2453" providerId="ADAL" clId="{4457FA57-250B-44AC-8655-05D46C5A3D8A}" dt="2023-05-16T17:21:44.709" v="1156" actId="207"/>
          <ac:spMkLst>
            <pc:docMk/>
            <pc:sldMk cId="2286230808" sldId="266"/>
            <ac:spMk id="23" creationId="{DB099848-6423-4B85-A4E8-0B9537833EDE}"/>
          </ac:spMkLst>
        </pc:spChg>
        <pc:spChg chg="add mod">
          <ac:chgData name="El Bakkouri, Manal" userId="8b130982-2e3f-4164-b881-fd3a2e4b2453" providerId="ADAL" clId="{4457FA57-250B-44AC-8655-05D46C5A3D8A}" dt="2023-05-16T17:21:44.709" v="1156" actId="207"/>
          <ac:spMkLst>
            <pc:docMk/>
            <pc:sldMk cId="2286230808" sldId="266"/>
            <ac:spMk id="24" creationId="{1A9B491D-707A-4697-80B8-5CD21C87DEA3}"/>
          </ac:spMkLst>
        </pc:spChg>
        <pc:spChg chg="add mod">
          <ac:chgData name="El Bakkouri, Manal" userId="8b130982-2e3f-4164-b881-fd3a2e4b2453" providerId="ADAL" clId="{4457FA57-250B-44AC-8655-05D46C5A3D8A}" dt="2023-05-16T17:22:11.282" v="1160" actId="207"/>
          <ac:spMkLst>
            <pc:docMk/>
            <pc:sldMk cId="2286230808" sldId="266"/>
            <ac:spMk id="25" creationId="{5BB34355-B197-4D74-A9EB-85A7330D0708}"/>
          </ac:spMkLst>
        </pc:spChg>
        <pc:spChg chg="add mod">
          <ac:chgData name="El Bakkouri, Manal" userId="8b130982-2e3f-4164-b881-fd3a2e4b2453" providerId="ADAL" clId="{4457FA57-250B-44AC-8655-05D46C5A3D8A}" dt="2023-05-16T17:21:44.709" v="1156" actId="207"/>
          <ac:spMkLst>
            <pc:docMk/>
            <pc:sldMk cId="2286230808" sldId="266"/>
            <ac:spMk id="26" creationId="{7C364D62-0770-4ADF-9DFE-7311B9610AC8}"/>
          </ac:spMkLst>
        </pc:spChg>
        <pc:spChg chg="add mod">
          <ac:chgData name="El Bakkouri, Manal" userId="8b130982-2e3f-4164-b881-fd3a2e4b2453" providerId="ADAL" clId="{4457FA57-250B-44AC-8655-05D46C5A3D8A}" dt="2023-05-16T17:21:44.709" v="1156" actId="207"/>
          <ac:spMkLst>
            <pc:docMk/>
            <pc:sldMk cId="2286230808" sldId="266"/>
            <ac:spMk id="27" creationId="{4C651D38-4A29-4769-8B90-56ADD59995D3}"/>
          </ac:spMkLst>
        </pc:spChg>
        <pc:spChg chg="add mod">
          <ac:chgData name="El Bakkouri, Manal" userId="8b130982-2e3f-4164-b881-fd3a2e4b2453" providerId="ADAL" clId="{4457FA57-250B-44AC-8655-05D46C5A3D8A}" dt="2023-05-16T17:21:44.709" v="1156" actId="207"/>
          <ac:spMkLst>
            <pc:docMk/>
            <pc:sldMk cId="2286230808" sldId="266"/>
            <ac:spMk id="28" creationId="{177EB0E6-6980-402F-9E4B-36D1DAF2725D}"/>
          </ac:spMkLst>
        </pc:spChg>
        <pc:spChg chg="add mod">
          <ac:chgData name="El Bakkouri, Manal" userId="8b130982-2e3f-4164-b881-fd3a2e4b2453" providerId="ADAL" clId="{4457FA57-250B-44AC-8655-05D46C5A3D8A}" dt="2023-05-16T17:21:44.709" v="1156" actId="207"/>
          <ac:spMkLst>
            <pc:docMk/>
            <pc:sldMk cId="2286230808" sldId="266"/>
            <ac:spMk id="29" creationId="{0CC53832-C0D7-479B-99B2-770AF287219A}"/>
          </ac:spMkLst>
        </pc:spChg>
        <pc:spChg chg="add mod">
          <ac:chgData name="El Bakkouri, Manal" userId="8b130982-2e3f-4164-b881-fd3a2e4b2453" providerId="ADAL" clId="{4457FA57-250B-44AC-8655-05D46C5A3D8A}" dt="2023-05-16T17:21:44.709" v="1156" actId="207"/>
          <ac:spMkLst>
            <pc:docMk/>
            <pc:sldMk cId="2286230808" sldId="266"/>
            <ac:spMk id="30" creationId="{69ECB41C-57A1-455C-9F52-3220F3460D96}"/>
          </ac:spMkLst>
        </pc:spChg>
        <pc:spChg chg="add mod">
          <ac:chgData name="El Bakkouri, Manal" userId="8b130982-2e3f-4164-b881-fd3a2e4b2453" providerId="ADAL" clId="{4457FA57-250B-44AC-8655-05D46C5A3D8A}" dt="2023-05-16T17:21:44.709" v="1156" actId="207"/>
          <ac:spMkLst>
            <pc:docMk/>
            <pc:sldMk cId="2286230808" sldId="266"/>
            <ac:spMk id="31" creationId="{9DF9A928-CE24-4A2D-BC70-FEF646315D2F}"/>
          </ac:spMkLst>
        </pc:spChg>
        <pc:spChg chg="add mod">
          <ac:chgData name="El Bakkouri, Manal" userId="8b130982-2e3f-4164-b881-fd3a2e4b2453" providerId="ADAL" clId="{4457FA57-250B-44AC-8655-05D46C5A3D8A}" dt="2023-05-16T17:21:44.709" v="1156" actId="207"/>
          <ac:spMkLst>
            <pc:docMk/>
            <pc:sldMk cId="2286230808" sldId="266"/>
            <ac:spMk id="32" creationId="{6FFAC625-FFC3-4EF3-AC61-F4BF9003E13F}"/>
          </ac:spMkLst>
        </pc:spChg>
        <pc:spChg chg="add mod">
          <ac:chgData name="El Bakkouri, Manal" userId="8b130982-2e3f-4164-b881-fd3a2e4b2453" providerId="ADAL" clId="{4457FA57-250B-44AC-8655-05D46C5A3D8A}" dt="2023-05-16T17:21:44.709" v="1156" actId="207"/>
          <ac:spMkLst>
            <pc:docMk/>
            <pc:sldMk cId="2286230808" sldId="266"/>
            <ac:spMk id="33" creationId="{A9040D16-F915-431B-9DF6-C5C44870A8AE}"/>
          </ac:spMkLst>
        </pc:spChg>
        <pc:spChg chg="add mod">
          <ac:chgData name="El Bakkouri, Manal" userId="8b130982-2e3f-4164-b881-fd3a2e4b2453" providerId="ADAL" clId="{4457FA57-250B-44AC-8655-05D46C5A3D8A}" dt="2023-05-16T17:21:44.709" v="1156" actId="207"/>
          <ac:spMkLst>
            <pc:docMk/>
            <pc:sldMk cId="2286230808" sldId="266"/>
            <ac:spMk id="34" creationId="{E9D346C6-675C-47DE-8EE2-F6466C7D4383}"/>
          </ac:spMkLst>
        </pc:spChg>
        <pc:spChg chg="add mod">
          <ac:chgData name="El Bakkouri, Manal" userId="8b130982-2e3f-4164-b881-fd3a2e4b2453" providerId="ADAL" clId="{4457FA57-250B-44AC-8655-05D46C5A3D8A}" dt="2023-05-16T17:21:44.709" v="1156" actId="207"/>
          <ac:spMkLst>
            <pc:docMk/>
            <pc:sldMk cId="2286230808" sldId="266"/>
            <ac:spMk id="35" creationId="{795DFCBA-22CE-4870-AA5C-597F4354CE3C}"/>
          </ac:spMkLst>
        </pc:spChg>
        <pc:spChg chg="add mod">
          <ac:chgData name="El Bakkouri, Manal" userId="8b130982-2e3f-4164-b881-fd3a2e4b2453" providerId="ADAL" clId="{4457FA57-250B-44AC-8655-05D46C5A3D8A}" dt="2023-05-16T17:21:44.709" v="1156" actId="207"/>
          <ac:spMkLst>
            <pc:docMk/>
            <pc:sldMk cId="2286230808" sldId="266"/>
            <ac:spMk id="36" creationId="{ED12E526-4A20-4F70-BC3F-3E8849D988BE}"/>
          </ac:spMkLst>
        </pc:spChg>
        <pc:spChg chg="add mod">
          <ac:chgData name="El Bakkouri, Manal" userId="8b130982-2e3f-4164-b881-fd3a2e4b2453" providerId="ADAL" clId="{4457FA57-250B-44AC-8655-05D46C5A3D8A}" dt="2023-05-16T17:21:44.709" v="1156" actId="207"/>
          <ac:spMkLst>
            <pc:docMk/>
            <pc:sldMk cId="2286230808" sldId="266"/>
            <ac:spMk id="37" creationId="{EB8A3DE6-8224-440A-9812-5A900BBFEC6C}"/>
          </ac:spMkLst>
        </pc:spChg>
        <pc:spChg chg="add mod">
          <ac:chgData name="El Bakkouri, Manal" userId="8b130982-2e3f-4164-b881-fd3a2e4b2453" providerId="ADAL" clId="{4457FA57-250B-44AC-8655-05D46C5A3D8A}" dt="2023-05-16T17:21:44.709" v="1156" actId="207"/>
          <ac:spMkLst>
            <pc:docMk/>
            <pc:sldMk cId="2286230808" sldId="266"/>
            <ac:spMk id="38" creationId="{98591652-628A-49B7-90A0-BCC2C482356F}"/>
          </ac:spMkLst>
        </pc:spChg>
        <pc:spChg chg="add mod">
          <ac:chgData name="El Bakkouri, Manal" userId="8b130982-2e3f-4164-b881-fd3a2e4b2453" providerId="ADAL" clId="{4457FA57-250B-44AC-8655-05D46C5A3D8A}" dt="2023-05-16T17:21:44.709" v="1156" actId="207"/>
          <ac:spMkLst>
            <pc:docMk/>
            <pc:sldMk cId="2286230808" sldId="266"/>
            <ac:spMk id="39" creationId="{1D364799-6E9F-4F5A-B3C1-B6667F8CBBBE}"/>
          </ac:spMkLst>
        </pc:spChg>
        <pc:spChg chg="add mod">
          <ac:chgData name="El Bakkouri, Manal" userId="8b130982-2e3f-4164-b881-fd3a2e4b2453" providerId="ADAL" clId="{4457FA57-250B-44AC-8655-05D46C5A3D8A}" dt="2023-05-16T17:21:44.709" v="1156" actId="207"/>
          <ac:spMkLst>
            <pc:docMk/>
            <pc:sldMk cId="2286230808" sldId="266"/>
            <ac:spMk id="40" creationId="{479C611A-EB63-4878-97F7-D23D0BD02B9F}"/>
          </ac:spMkLst>
        </pc:spChg>
        <pc:spChg chg="add mod">
          <ac:chgData name="El Bakkouri, Manal" userId="8b130982-2e3f-4164-b881-fd3a2e4b2453" providerId="ADAL" clId="{4457FA57-250B-44AC-8655-05D46C5A3D8A}" dt="2023-05-16T17:21:44.709" v="1156" actId="207"/>
          <ac:spMkLst>
            <pc:docMk/>
            <pc:sldMk cId="2286230808" sldId="266"/>
            <ac:spMk id="41" creationId="{96921802-3DFE-4BE1-9842-77C49996D9EA}"/>
          </ac:spMkLst>
        </pc:spChg>
        <pc:spChg chg="add mod">
          <ac:chgData name="El Bakkouri, Manal" userId="8b130982-2e3f-4164-b881-fd3a2e4b2453" providerId="ADAL" clId="{4457FA57-250B-44AC-8655-05D46C5A3D8A}" dt="2023-05-16T17:21:44.709" v="1156" actId="207"/>
          <ac:spMkLst>
            <pc:docMk/>
            <pc:sldMk cId="2286230808" sldId="266"/>
            <ac:spMk id="42" creationId="{416130C7-2C37-46A7-8E9B-AEB6D2FC5435}"/>
          </ac:spMkLst>
        </pc:spChg>
        <pc:spChg chg="add mod">
          <ac:chgData name="El Bakkouri, Manal" userId="8b130982-2e3f-4164-b881-fd3a2e4b2453" providerId="ADAL" clId="{4457FA57-250B-44AC-8655-05D46C5A3D8A}" dt="2023-05-16T17:21:44.709" v="1156" actId="207"/>
          <ac:spMkLst>
            <pc:docMk/>
            <pc:sldMk cId="2286230808" sldId="266"/>
            <ac:spMk id="43" creationId="{72229D79-8740-432B-8731-6F4C9A4BBBD2}"/>
          </ac:spMkLst>
        </pc:spChg>
        <pc:spChg chg="add mod">
          <ac:chgData name="El Bakkouri, Manal" userId="8b130982-2e3f-4164-b881-fd3a2e4b2453" providerId="ADAL" clId="{4457FA57-250B-44AC-8655-05D46C5A3D8A}" dt="2023-05-16T17:21:44.709" v="1156" actId="207"/>
          <ac:spMkLst>
            <pc:docMk/>
            <pc:sldMk cId="2286230808" sldId="266"/>
            <ac:spMk id="44" creationId="{1287C7A9-D7E2-4A5F-AE96-ACE8A435F02F}"/>
          </ac:spMkLst>
        </pc:spChg>
        <pc:spChg chg="add mod">
          <ac:chgData name="El Bakkouri, Manal" userId="8b130982-2e3f-4164-b881-fd3a2e4b2453" providerId="ADAL" clId="{4457FA57-250B-44AC-8655-05D46C5A3D8A}" dt="2023-05-16T17:21:44.709" v="1156" actId="207"/>
          <ac:spMkLst>
            <pc:docMk/>
            <pc:sldMk cId="2286230808" sldId="266"/>
            <ac:spMk id="45" creationId="{4FBE522E-5A41-456D-A217-086834FEC2CA}"/>
          </ac:spMkLst>
        </pc:spChg>
        <pc:spChg chg="add mod">
          <ac:chgData name="El Bakkouri, Manal" userId="8b130982-2e3f-4164-b881-fd3a2e4b2453" providerId="ADAL" clId="{4457FA57-250B-44AC-8655-05D46C5A3D8A}" dt="2023-05-16T17:21:44.709" v="1156" actId="207"/>
          <ac:spMkLst>
            <pc:docMk/>
            <pc:sldMk cId="2286230808" sldId="266"/>
            <ac:spMk id="46" creationId="{29187AF7-C193-455A-98BA-7E38A4D49C42}"/>
          </ac:spMkLst>
        </pc:spChg>
        <pc:spChg chg="add mod">
          <ac:chgData name="El Bakkouri, Manal" userId="8b130982-2e3f-4164-b881-fd3a2e4b2453" providerId="ADAL" clId="{4457FA57-250B-44AC-8655-05D46C5A3D8A}" dt="2023-05-16T17:21:44.709" v="1156" actId="207"/>
          <ac:spMkLst>
            <pc:docMk/>
            <pc:sldMk cId="2286230808" sldId="266"/>
            <ac:spMk id="47" creationId="{F009827D-5122-455E-A261-57B82B322C82}"/>
          </ac:spMkLst>
        </pc:spChg>
        <pc:spChg chg="add mod">
          <ac:chgData name="El Bakkouri, Manal" userId="8b130982-2e3f-4164-b881-fd3a2e4b2453" providerId="ADAL" clId="{4457FA57-250B-44AC-8655-05D46C5A3D8A}" dt="2023-05-16T17:21:44.709" v="1156" actId="207"/>
          <ac:spMkLst>
            <pc:docMk/>
            <pc:sldMk cId="2286230808" sldId="266"/>
            <ac:spMk id="48" creationId="{CEC1EBEF-C650-4108-BE1C-F8AC21088F3D}"/>
          </ac:spMkLst>
        </pc:spChg>
        <pc:spChg chg="add mod">
          <ac:chgData name="El Bakkouri, Manal" userId="8b130982-2e3f-4164-b881-fd3a2e4b2453" providerId="ADAL" clId="{4457FA57-250B-44AC-8655-05D46C5A3D8A}" dt="2023-05-16T17:21:44.709" v="1156" actId="207"/>
          <ac:spMkLst>
            <pc:docMk/>
            <pc:sldMk cId="2286230808" sldId="266"/>
            <ac:spMk id="49" creationId="{D33376F2-6E24-4E85-A910-DCAB1F967D97}"/>
          </ac:spMkLst>
        </pc:spChg>
        <pc:spChg chg="add mod">
          <ac:chgData name="El Bakkouri, Manal" userId="8b130982-2e3f-4164-b881-fd3a2e4b2453" providerId="ADAL" clId="{4457FA57-250B-44AC-8655-05D46C5A3D8A}" dt="2023-05-16T17:21:44.709" v="1156" actId="207"/>
          <ac:spMkLst>
            <pc:docMk/>
            <pc:sldMk cId="2286230808" sldId="266"/>
            <ac:spMk id="50" creationId="{F5DEACF4-FD8B-4B89-A009-E6FC3D4B3BF6}"/>
          </ac:spMkLst>
        </pc:spChg>
        <pc:spChg chg="add mod">
          <ac:chgData name="El Bakkouri, Manal" userId="8b130982-2e3f-4164-b881-fd3a2e4b2453" providerId="ADAL" clId="{4457FA57-250B-44AC-8655-05D46C5A3D8A}" dt="2023-05-16T17:21:44.709" v="1156" actId="207"/>
          <ac:spMkLst>
            <pc:docMk/>
            <pc:sldMk cId="2286230808" sldId="266"/>
            <ac:spMk id="51" creationId="{717A2E57-F7DA-464A-BC84-2FA4FC881BAA}"/>
          </ac:spMkLst>
        </pc:spChg>
        <pc:spChg chg="add mod">
          <ac:chgData name="El Bakkouri, Manal" userId="8b130982-2e3f-4164-b881-fd3a2e4b2453" providerId="ADAL" clId="{4457FA57-250B-44AC-8655-05D46C5A3D8A}" dt="2023-05-16T17:21:44.709" v="1156" actId="207"/>
          <ac:spMkLst>
            <pc:docMk/>
            <pc:sldMk cId="2286230808" sldId="266"/>
            <ac:spMk id="52" creationId="{30CA1D59-AC59-401D-B2DB-B50E4371F4D3}"/>
          </ac:spMkLst>
        </pc:spChg>
        <pc:spChg chg="add mod">
          <ac:chgData name="El Bakkouri, Manal" userId="8b130982-2e3f-4164-b881-fd3a2e4b2453" providerId="ADAL" clId="{4457FA57-250B-44AC-8655-05D46C5A3D8A}" dt="2023-05-16T17:21:44.709" v="1156" actId="207"/>
          <ac:spMkLst>
            <pc:docMk/>
            <pc:sldMk cId="2286230808" sldId="266"/>
            <ac:spMk id="53" creationId="{F05FC3B8-A424-47FA-BE1F-AB5E0D6FA083}"/>
          </ac:spMkLst>
        </pc:spChg>
        <pc:spChg chg="add mod">
          <ac:chgData name="El Bakkouri, Manal" userId="8b130982-2e3f-4164-b881-fd3a2e4b2453" providerId="ADAL" clId="{4457FA57-250B-44AC-8655-05D46C5A3D8A}" dt="2023-05-16T17:21:44.709" v="1156" actId="207"/>
          <ac:spMkLst>
            <pc:docMk/>
            <pc:sldMk cId="2286230808" sldId="266"/>
            <ac:spMk id="54" creationId="{6BAD7B20-0ADF-4C6C-B544-E3B37456E8B8}"/>
          </ac:spMkLst>
        </pc:spChg>
        <pc:spChg chg="add mod">
          <ac:chgData name="El Bakkouri, Manal" userId="8b130982-2e3f-4164-b881-fd3a2e4b2453" providerId="ADAL" clId="{4457FA57-250B-44AC-8655-05D46C5A3D8A}" dt="2023-05-16T17:21:44.709" v="1156" actId="207"/>
          <ac:spMkLst>
            <pc:docMk/>
            <pc:sldMk cId="2286230808" sldId="266"/>
            <ac:spMk id="55" creationId="{9A6D6B07-7E36-459B-8A9A-7C496DD1559A}"/>
          </ac:spMkLst>
        </pc:spChg>
        <pc:spChg chg="add mod">
          <ac:chgData name="El Bakkouri, Manal" userId="8b130982-2e3f-4164-b881-fd3a2e4b2453" providerId="ADAL" clId="{4457FA57-250B-44AC-8655-05D46C5A3D8A}" dt="2023-05-16T17:21:44.709" v="1156" actId="207"/>
          <ac:spMkLst>
            <pc:docMk/>
            <pc:sldMk cId="2286230808" sldId="266"/>
            <ac:spMk id="56" creationId="{2AA5978E-EDA3-45A4-B02F-28511B200CFB}"/>
          </ac:spMkLst>
        </pc:spChg>
        <pc:spChg chg="add mod">
          <ac:chgData name="El Bakkouri, Manal" userId="8b130982-2e3f-4164-b881-fd3a2e4b2453" providerId="ADAL" clId="{4457FA57-250B-44AC-8655-05D46C5A3D8A}" dt="2023-05-16T17:21:44.709" v="1156" actId="207"/>
          <ac:spMkLst>
            <pc:docMk/>
            <pc:sldMk cId="2286230808" sldId="266"/>
            <ac:spMk id="57" creationId="{D9B40E08-93FE-4C69-A9CF-7421C77200C0}"/>
          </ac:spMkLst>
        </pc:spChg>
        <pc:spChg chg="add mod">
          <ac:chgData name="El Bakkouri, Manal" userId="8b130982-2e3f-4164-b881-fd3a2e4b2453" providerId="ADAL" clId="{4457FA57-250B-44AC-8655-05D46C5A3D8A}" dt="2023-05-16T17:21:44.709" v="1156" actId="207"/>
          <ac:spMkLst>
            <pc:docMk/>
            <pc:sldMk cId="2286230808" sldId="266"/>
            <ac:spMk id="58" creationId="{1E45C255-B06E-4E83-9585-79F1AD8CB497}"/>
          </ac:spMkLst>
        </pc:spChg>
        <pc:spChg chg="add mod">
          <ac:chgData name="El Bakkouri, Manal" userId="8b130982-2e3f-4164-b881-fd3a2e4b2453" providerId="ADAL" clId="{4457FA57-250B-44AC-8655-05D46C5A3D8A}" dt="2023-05-16T17:21:44.709" v="1156" actId="207"/>
          <ac:spMkLst>
            <pc:docMk/>
            <pc:sldMk cId="2286230808" sldId="266"/>
            <ac:spMk id="59" creationId="{54FFC2AF-1161-473D-9207-2081F62A1392}"/>
          </ac:spMkLst>
        </pc:spChg>
        <pc:spChg chg="add mod">
          <ac:chgData name="El Bakkouri, Manal" userId="8b130982-2e3f-4164-b881-fd3a2e4b2453" providerId="ADAL" clId="{4457FA57-250B-44AC-8655-05D46C5A3D8A}" dt="2023-05-16T17:21:44.709" v="1156" actId="207"/>
          <ac:spMkLst>
            <pc:docMk/>
            <pc:sldMk cId="2286230808" sldId="266"/>
            <ac:spMk id="60" creationId="{8E1067D2-600D-458C-B26D-D192B3A71C8D}"/>
          </ac:spMkLst>
        </pc:spChg>
        <pc:spChg chg="add mod">
          <ac:chgData name="El Bakkouri, Manal" userId="8b130982-2e3f-4164-b881-fd3a2e4b2453" providerId="ADAL" clId="{4457FA57-250B-44AC-8655-05D46C5A3D8A}" dt="2023-05-16T17:21:44.709" v="1156" actId="207"/>
          <ac:spMkLst>
            <pc:docMk/>
            <pc:sldMk cId="2286230808" sldId="266"/>
            <ac:spMk id="61" creationId="{60A79687-8CC3-4437-8179-C5CD5740876B}"/>
          </ac:spMkLst>
        </pc:spChg>
        <pc:spChg chg="add mod">
          <ac:chgData name="El Bakkouri, Manal" userId="8b130982-2e3f-4164-b881-fd3a2e4b2453" providerId="ADAL" clId="{4457FA57-250B-44AC-8655-05D46C5A3D8A}" dt="2023-05-16T17:21:44.709" v="1156" actId="207"/>
          <ac:spMkLst>
            <pc:docMk/>
            <pc:sldMk cId="2286230808" sldId="266"/>
            <ac:spMk id="62" creationId="{BB29CEB4-70D4-4342-94F1-582F5ECCB6C6}"/>
          </ac:spMkLst>
        </pc:spChg>
        <pc:spChg chg="add mod">
          <ac:chgData name="El Bakkouri, Manal" userId="8b130982-2e3f-4164-b881-fd3a2e4b2453" providerId="ADAL" clId="{4457FA57-250B-44AC-8655-05D46C5A3D8A}" dt="2023-05-16T17:21:44.709" v="1156" actId="207"/>
          <ac:spMkLst>
            <pc:docMk/>
            <pc:sldMk cId="2286230808" sldId="266"/>
            <ac:spMk id="63" creationId="{A154F4AD-AD96-4210-8DF4-C7E4613193F1}"/>
          </ac:spMkLst>
        </pc:spChg>
        <pc:spChg chg="add mod">
          <ac:chgData name="El Bakkouri, Manal" userId="8b130982-2e3f-4164-b881-fd3a2e4b2453" providerId="ADAL" clId="{4457FA57-250B-44AC-8655-05D46C5A3D8A}" dt="2023-05-16T17:21:44.709" v="1156" actId="207"/>
          <ac:spMkLst>
            <pc:docMk/>
            <pc:sldMk cId="2286230808" sldId="266"/>
            <ac:spMk id="64" creationId="{CCD5E9D6-86D5-4590-9315-289C30E5A719}"/>
          </ac:spMkLst>
        </pc:spChg>
        <pc:spChg chg="add del mod">
          <ac:chgData name="El Bakkouri, Manal" userId="8b130982-2e3f-4164-b881-fd3a2e4b2453" providerId="ADAL" clId="{4457FA57-250B-44AC-8655-05D46C5A3D8A}" dt="2023-05-16T17:23:15.278" v="1177" actId="478"/>
          <ac:spMkLst>
            <pc:docMk/>
            <pc:sldMk cId="2286230808" sldId="266"/>
            <ac:spMk id="65" creationId="{92401A4B-6C7B-4989-B9A2-AE8671758ECD}"/>
          </ac:spMkLst>
        </pc:spChg>
        <pc:spChg chg="add mod">
          <ac:chgData name="El Bakkouri, Manal" userId="8b130982-2e3f-4164-b881-fd3a2e4b2453" providerId="ADAL" clId="{4457FA57-250B-44AC-8655-05D46C5A3D8A}" dt="2023-05-16T17:21:44.709" v="1156" actId="207"/>
          <ac:spMkLst>
            <pc:docMk/>
            <pc:sldMk cId="2286230808" sldId="266"/>
            <ac:spMk id="66" creationId="{C0E93B23-7F91-4BF9-B958-EB86BC8CB674}"/>
          </ac:spMkLst>
        </pc:spChg>
        <pc:spChg chg="add mod">
          <ac:chgData name="El Bakkouri, Manal" userId="8b130982-2e3f-4164-b881-fd3a2e4b2453" providerId="ADAL" clId="{4457FA57-250B-44AC-8655-05D46C5A3D8A}" dt="2023-05-16T17:21:44.709" v="1156" actId="207"/>
          <ac:spMkLst>
            <pc:docMk/>
            <pc:sldMk cId="2286230808" sldId="266"/>
            <ac:spMk id="67" creationId="{F7C0EA7E-4D9A-4D67-85AC-F44B56E03CEF}"/>
          </ac:spMkLst>
        </pc:spChg>
        <pc:spChg chg="add mod">
          <ac:chgData name="El Bakkouri, Manal" userId="8b130982-2e3f-4164-b881-fd3a2e4b2453" providerId="ADAL" clId="{4457FA57-250B-44AC-8655-05D46C5A3D8A}" dt="2023-05-16T17:21:44.709" v="1156" actId="207"/>
          <ac:spMkLst>
            <pc:docMk/>
            <pc:sldMk cId="2286230808" sldId="266"/>
            <ac:spMk id="68" creationId="{D820CAD9-5140-4EC0-91B8-09EDBD3A85D6}"/>
          </ac:spMkLst>
        </pc:spChg>
        <pc:spChg chg="add mod">
          <ac:chgData name="El Bakkouri, Manal" userId="8b130982-2e3f-4164-b881-fd3a2e4b2453" providerId="ADAL" clId="{4457FA57-250B-44AC-8655-05D46C5A3D8A}" dt="2023-05-16T17:21:44.709" v="1156" actId="207"/>
          <ac:spMkLst>
            <pc:docMk/>
            <pc:sldMk cId="2286230808" sldId="266"/>
            <ac:spMk id="69" creationId="{71F73E95-1120-4756-8BA0-424F3B55B421}"/>
          </ac:spMkLst>
        </pc:spChg>
        <pc:spChg chg="add mod">
          <ac:chgData name="El Bakkouri, Manal" userId="8b130982-2e3f-4164-b881-fd3a2e4b2453" providerId="ADAL" clId="{4457FA57-250B-44AC-8655-05D46C5A3D8A}" dt="2023-05-16T17:21:44.709" v="1156" actId="207"/>
          <ac:spMkLst>
            <pc:docMk/>
            <pc:sldMk cId="2286230808" sldId="266"/>
            <ac:spMk id="70" creationId="{DE0645B9-342B-4C67-892D-A0F222FC5416}"/>
          </ac:spMkLst>
        </pc:spChg>
        <pc:spChg chg="add mod">
          <ac:chgData name="El Bakkouri, Manal" userId="8b130982-2e3f-4164-b881-fd3a2e4b2453" providerId="ADAL" clId="{4457FA57-250B-44AC-8655-05D46C5A3D8A}" dt="2023-05-16T17:22:11.282" v="1160" actId="207"/>
          <ac:spMkLst>
            <pc:docMk/>
            <pc:sldMk cId="2286230808" sldId="266"/>
            <ac:spMk id="71" creationId="{F39D5D67-5505-423E-826A-0887C2C8AA77}"/>
          </ac:spMkLst>
        </pc:spChg>
        <pc:spChg chg="add mod">
          <ac:chgData name="El Bakkouri, Manal" userId="8b130982-2e3f-4164-b881-fd3a2e4b2453" providerId="ADAL" clId="{4457FA57-250B-44AC-8655-05D46C5A3D8A}" dt="2023-05-16T17:21:44.709" v="1156" actId="207"/>
          <ac:spMkLst>
            <pc:docMk/>
            <pc:sldMk cId="2286230808" sldId="266"/>
            <ac:spMk id="72" creationId="{AE71AA98-D82C-48A7-A331-266983074EB9}"/>
          </ac:spMkLst>
        </pc:spChg>
        <pc:spChg chg="add mod">
          <ac:chgData name="El Bakkouri, Manal" userId="8b130982-2e3f-4164-b881-fd3a2e4b2453" providerId="ADAL" clId="{4457FA57-250B-44AC-8655-05D46C5A3D8A}" dt="2023-05-16T17:21:44.709" v="1156" actId="207"/>
          <ac:spMkLst>
            <pc:docMk/>
            <pc:sldMk cId="2286230808" sldId="266"/>
            <ac:spMk id="73" creationId="{48EABF67-0611-4D2E-8E21-372C136C7634}"/>
          </ac:spMkLst>
        </pc:spChg>
        <pc:spChg chg="add mod">
          <ac:chgData name="El Bakkouri, Manal" userId="8b130982-2e3f-4164-b881-fd3a2e4b2453" providerId="ADAL" clId="{4457FA57-250B-44AC-8655-05D46C5A3D8A}" dt="2023-05-16T17:21:44.709" v="1156" actId="207"/>
          <ac:spMkLst>
            <pc:docMk/>
            <pc:sldMk cId="2286230808" sldId="266"/>
            <ac:spMk id="74" creationId="{191979F8-98C6-4F57-8DEE-206BDB6B9E28}"/>
          </ac:spMkLst>
        </pc:spChg>
        <pc:spChg chg="add mod">
          <ac:chgData name="El Bakkouri, Manal" userId="8b130982-2e3f-4164-b881-fd3a2e4b2453" providerId="ADAL" clId="{4457FA57-250B-44AC-8655-05D46C5A3D8A}" dt="2023-05-16T17:21:44.709" v="1156" actId="207"/>
          <ac:spMkLst>
            <pc:docMk/>
            <pc:sldMk cId="2286230808" sldId="266"/>
            <ac:spMk id="75" creationId="{EA806F88-FC18-4819-AF3A-13D6F75325E6}"/>
          </ac:spMkLst>
        </pc:spChg>
        <pc:spChg chg="add mod">
          <ac:chgData name="El Bakkouri, Manal" userId="8b130982-2e3f-4164-b881-fd3a2e4b2453" providerId="ADAL" clId="{4457FA57-250B-44AC-8655-05D46C5A3D8A}" dt="2023-05-16T17:21:44.709" v="1156" actId="207"/>
          <ac:spMkLst>
            <pc:docMk/>
            <pc:sldMk cId="2286230808" sldId="266"/>
            <ac:spMk id="76" creationId="{7896B3D3-6F69-477B-BAF6-CF6621D6C2B7}"/>
          </ac:spMkLst>
        </pc:spChg>
        <pc:spChg chg="add mod">
          <ac:chgData name="El Bakkouri, Manal" userId="8b130982-2e3f-4164-b881-fd3a2e4b2453" providerId="ADAL" clId="{4457FA57-250B-44AC-8655-05D46C5A3D8A}" dt="2023-05-16T17:21:44.709" v="1156" actId="207"/>
          <ac:spMkLst>
            <pc:docMk/>
            <pc:sldMk cId="2286230808" sldId="266"/>
            <ac:spMk id="77" creationId="{C6429FF5-888B-4399-B770-8F02CE811676}"/>
          </ac:spMkLst>
        </pc:spChg>
        <pc:spChg chg="add mod">
          <ac:chgData name="El Bakkouri, Manal" userId="8b130982-2e3f-4164-b881-fd3a2e4b2453" providerId="ADAL" clId="{4457FA57-250B-44AC-8655-05D46C5A3D8A}" dt="2023-05-16T17:21:44.709" v="1156" actId="207"/>
          <ac:spMkLst>
            <pc:docMk/>
            <pc:sldMk cId="2286230808" sldId="266"/>
            <ac:spMk id="78" creationId="{76AD51E1-9EB8-4025-A34A-FB39C01A3C06}"/>
          </ac:spMkLst>
        </pc:spChg>
        <pc:spChg chg="add mod">
          <ac:chgData name="El Bakkouri, Manal" userId="8b130982-2e3f-4164-b881-fd3a2e4b2453" providerId="ADAL" clId="{4457FA57-250B-44AC-8655-05D46C5A3D8A}" dt="2023-05-16T17:21:44.709" v="1156" actId="207"/>
          <ac:spMkLst>
            <pc:docMk/>
            <pc:sldMk cId="2286230808" sldId="266"/>
            <ac:spMk id="79" creationId="{DB7AB223-26E9-436F-B552-23CF1C075003}"/>
          </ac:spMkLst>
        </pc:spChg>
        <pc:spChg chg="add mod">
          <ac:chgData name="El Bakkouri, Manal" userId="8b130982-2e3f-4164-b881-fd3a2e4b2453" providerId="ADAL" clId="{4457FA57-250B-44AC-8655-05D46C5A3D8A}" dt="2023-05-16T17:21:44.709" v="1156" actId="207"/>
          <ac:spMkLst>
            <pc:docMk/>
            <pc:sldMk cId="2286230808" sldId="266"/>
            <ac:spMk id="80" creationId="{AA1C96F6-2D02-4152-AAEB-EAF4CEB91948}"/>
          </ac:spMkLst>
        </pc:spChg>
        <pc:spChg chg="add mod">
          <ac:chgData name="El Bakkouri, Manal" userId="8b130982-2e3f-4164-b881-fd3a2e4b2453" providerId="ADAL" clId="{4457FA57-250B-44AC-8655-05D46C5A3D8A}" dt="2023-05-16T17:21:44.709" v="1156" actId="207"/>
          <ac:spMkLst>
            <pc:docMk/>
            <pc:sldMk cId="2286230808" sldId="266"/>
            <ac:spMk id="81" creationId="{F01A037F-8E8E-4A75-8EB7-E6CC984C3701}"/>
          </ac:spMkLst>
        </pc:spChg>
        <pc:spChg chg="add mod">
          <ac:chgData name="El Bakkouri, Manal" userId="8b130982-2e3f-4164-b881-fd3a2e4b2453" providerId="ADAL" clId="{4457FA57-250B-44AC-8655-05D46C5A3D8A}" dt="2023-05-16T17:21:44.709" v="1156" actId="207"/>
          <ac:spMkLst>
            <pc:docMk/>
            <pc:sldMk cId="2286230808" sldId="266"/>
            <ac:spMk id="82" creationId="{9E888D3F-EC4D-4115-B246-03181FCC4B0B}"/>
          </ac:spMkLst>
        </pc:spChg>
        <pc:spChg chg="add mod">
          <ac:chgData name="El Bakkouri, Manal" userId="8b130982-2e3f-4164-b881-fd3a2e4b2453" providerId="ADAL" clId="{4457FA57-250B-44AC-8655-05D46C5A3D8A}" dt="2023-05-16T17:21:44.709" v="1156" actId="207"/>
          <ac:spMkLst>
            <pc:docMk/>
            <pc:sldMk cId="2286230808" sldId="266"/>
            <ac:spMk id="83" creationId="{4CD8B5DB-A163-4604-9D22-C01BB0E20C07}"/>
          </ac:spMkLst>
        </pc:spChg>
        <pc:spChg chg="add mod">
          <ac:chgData name="El Bakkouri, Manal" userId="8b130982-2e3f-4164-b881-fd3a2e4b2453" providerId="ADAL" clId="{4457FA57-250B-44AC-8655-05D46C5A3D8A}" dt="2023-05-16T17:21:44.709" v="1156" actId="207"/>
          <ac:spMkLst>
            <pc:docMk/>
            <pc:sldMk cId="2286230808" sldId="266"/>
            <ac:spMk id="84" creationId="{FAC8FAEB-1794-415D-8062-0479A04FF939}"/>
          </ac:spMkLst>
        </pc:spChg>
        <pc:spChg chg="add mod">
          <ac:chgData name="El Bakkouri, Manal" userId="8b130982-2e3f-4164-b881-fd3a2e4b2453" providerId="ADAL" clId="{4457FA57-250B-44AC-8655-05D46C5A3D8A}" dt="2023-05-16T17:21:44.709" v="1156" actId="207"/>
          <ac:spMkLst>
            <pc:docMk/>
            <pc:sldMk cId="2286230808" sldId="266"/>
            <ac:spMk id="85" creationId="{6011D30A-004E-46A6-9C63-3255CC63DAB1}"/>
          </ac:spMkLst>
        </pc:spChg>
        <pc:spChg chg="add mod">
          <ac:chgData name="El Bakkouri, Manal" userId="8b130982-2e3f-4164-b881-fd3a2e4b2453" providerId="ADAL" clId="{4457FA57-250B-44AC-8655-05D46C5A3D8A}" dt="2023-05-16T17:21:44.709" v="1156" actId="207"/>
          <ac:spMkLst>
            <pc:docMk/>
            <pc:sldMk cId="2286230808" sldId="266"/>
            <ac:spMk id="86" creationId="{EAB26E8C-9DA7-4217-8BAC-91FF3682C23E}"/>
          </ac:spMkLst>
        </pc:spChg>
        <pc:spChg chg="add mod">
          <ac:chgData name="El Bakkouri, Manal" userId="8b130982-2e3f-4164-b881-fd3a2e4b2453" providerId="ADAL" clId="{4457FA57-250B-44AC-8655-05D46C5A3D8A}" dt="2023-05-16T17:21:44.709" v="1156" actId="207"/>
          <ac:spMkLst>
            <pc:docMk/>
            <pc:sldMk cId="2286230808" sldId="266"/>
            <ac:spMk id="87" creationId="{58373644-421E-456C-8AAF-9447533B00A9}"/>
          </ac:spMkLst>
        </pc:spChg>
        <pc:spChg chg="add mod">
          <ac:chgData name="El Bakkouri, Manal" userId="8b130982-2e3f-4164-b881-fd3a2e4b2453" providerId="ADAL" clId="{4457FA57-250B-44AC-8655-05D46C5A3D8A}" dt="2023-05-16T17:21:44.709" v="1156" actId="207"/>
          <ac:spMkLst>
            <pc:docMk/>
            <pc:sldMk cId="2286230808" sldId="266"/>
            <ac:spMk id="88" creationId="{CCD9DFDC-BDE2-4345-ADFA-466ED2561F66}"/>
          </ac:spMkLst>
        </pc:spChg>
        <pc:spChg chg="add mod">
          <ac:chgData name="El Bakkouri, Manal" userId="8b130982-2e3f-4164-b881-fd3a2e4b2453" providerId="ADAL" clId="{4457FA57-250B-44AC-8655-05D46C5A3D8A}" dt="2023-05-16T17:21:44.709" v="1156" actId="207"/>
          <ac:spMkLst>
            <pc:docMk/>
            <pc:sldMk cId="2286230808" sldId="266"/>
            <ac:spMk id="89" creationId="{1169300A-A00D-49C0-9A23-126CE7B94F6C}"/>
          </ac:spMkLst>
        </pc:spChg>
        <pc:spChg chg="add mod">
          <ac:chgData name="El Bakkouri, Manal" userId="8b130982-2e3f-4164-b881-fd3a2e4b2453" providerId="ADAL" clId="{4457FA57-250B-44AC-8655-05D46C5A3D8A}" dt="2023-05-16T17:21:44.709" v="1156" actId="207"/>
          <ac:spMkLst>
            <pc:docMk/>
            <pc:sldMk cId="2286230808" sldId="266"/>
            <ac:spMk id="90" creationId="{1A337E3D-D031-4B38-8D1C-8BE619A9FB53}"/>
          </ac:spMkLst>
        </pc:spChg>
        <pc:spChg chg="add mod">
          <ac:chgData name="El Bakkouri, Manal" userId="8b130982-2e3f-4164-b881-fd3a2e4b2453" providerId="ADAL" clId="{4457FA57-250B-44AC-8655-05D46C5A3D8A}" dt="2023-05-16T17:21:44.709" v="1156" actId="207"/>
          <ac:spMkLst>
            <pc:docMk/>
            <pc:sldMk cId="2286230808" sldId="266"/>
            <ac:spMk id="91" creationId="{36CBEFAA-10EB-47FC-AFAF-6F7DA503C412}"/>
          </ac:spMkLst>
        </pc:spChg>
        <pc:spChg chg="add mod">
          <ac:chgData name="El Bakkouri, Manal" userId="8b130982-2e3f-4164-b881-fd3a2e4b2453" providerId="ADAL" clId="{4457FA57-250B-44AC-8655-05D46C5A3D8A}" dt="2023-05-16T17:21:44.709" v="1156" actId="207"/>
          <ac:spMkLst>
            <pc:docMk/>
            <pc:sldMk cId="2286230808" sldId="266"/>
            <ac:spMk id="92" creationId="{3D3FFEAD-6C4C-4A5A-A3AE-50E88C9F44D0}"/>
          </ac:spMkLst>
        </pc:spChg>
        <pc:spChg chg="add mod">
          <ac:chgData name="El Bakkouri, Manal" userId="8b130982-2e3f-4164-b881-fd3a2e4b2453" providerId="ADAL" clId="{4457FA57-250B-44AC-8655-05D46C5A3D8A}" dt="2023-05-16T17:21:44.709" v="1156" actId="207"/>
          <ac:spMkLst>
            <pc:docMk/>
            <pc:sldMk cId="2286230808" sldId="266"/>
            <ac:spMk id="93" creationId="{1E8129D1-68BE-4C9F-A58E-3069491F0BF2}"/>
          </ac:spMkLst>
        </pc:spChg>
        <pc:spChg chg="add mod">
          <ac:chgData name="El Bakkouri, Manal" userId="8b130982-2e3f-4164-b881-fd3a2e4b2453" providerId="ADAL" clId="{4457FA57-250B-44AC-8655-05D46C5A3D8A}" dt="2023-05-16T17:21:44.709" v="1156" actId="207"/>
          <ac:spMkLst>
            <pc:docMk/>
            <pc:sldMk cId="2286230808" sldId="266"/>
            <ac:spMk id="94" creationId="{5EC733AB-C1DB-4199-803E-F9B7498D2087}"/>
          </ac:spMkLst>
        </pc:spChg>
        <pc:spChg chg="add mod">
          <ac:chgData name="El Bakkouri, Manal" userId="8b130982-2e3f-4164-b881-fd3a2e4b2453" providerId="ADAL" clId="{4457FA57-250B-44AC-8655-05D46C5A3D8A}" dt="2023-05-16T17:21:44.709" v="1156" actId="207"/>
          <ac:spMkLst>
            <pc:docMk/>
            <pc:sldMk cId="2286230808" sldId="266"/>
            <ac:spMk id="95" creationId="{68B24B18-E4B1-41DC-B905-227F8337C319}"/>
          </ac:spMkLst>
        </pc:spChg>
        <pc:spChg chg="add mod">
          <ac:chgData name="El Bakkouri, Manal" userId="8b130982-2e3f-4164-b881-fd3a2e4b2453" providerId="ADAL" clId="{4457FA57-250B-44AC-8655-05D46C5A3D8A}" dt="2023-05-16T17:21:44.709" v="1156" actId="207"/>
          <ac:spMkLst>
            <pc:docMk/>
            <pc:sldMk cId="2286230808" sldId="266"/>
            <ac:spMk id="96" creationId="{EC5C6445-E1B1-4B67-BB00-79367F435C80}"/>
          </ac:spMkLst>
        </pc:spChg>
        <pc:spChg chg="add mod">
          <ac:chgData name="El Bakkouri, Manal" userId="8b130982-2e3f-4164-b881-fd3a2e4b2453" providerId="ADAL" clId="{4457FA57-250B-44AC-8655-05D46C5A3D8A}" dt="2023-05-16T17:21:44.709" v="1156" actId="207"/>
          <ac:spMkLst>
            <pc:docMk/>
            <pc:sldMk cId="2286230808" sldId="266"/>
            <ac:spMk id="97" creationId="{1313CC60-EFFC-4B62-8E9B-F067DECC2570}"/>
          </ac:spMkLst>
        </pc:spChg>
        <pc:spChg chg="add mod">
          <ac:chgData name="El Bakkouri, Manal" userId="8b130982-2e3f-4164-b881-fd3a2e4b2453" providerId="ADAL" clId="{4457FA57-250B-44AC-8655-05D46C5A3D8A}" dt="2023-05-16T17:21:44.709" v="1156" actId="207"/>
          <ac:spMkLst>
            <pc:docMk/>
            <pc:sldMk cId="2286230808" sldId="266"/>
            <ac:spMk id="98" creationId="{9FC5CCFD-44F1-4764-8850-552767903307}"/>
          </ac:spMkLst>
        </pc:spChg>
        <pc:spChg chg="add mod">
          <ac:chgData name="El Bakkouri, Manal" userId="8b130982-2e3f-4164-b881-fd3a2e4b2453" providerId="ADAL" clId="{4457FA57-250B-44AC-8655-05D46C5A3D8A}" dt="2023-05-16T17:21:44.709" v="1156" actId="207"/>
          <ac:spMkLst>
            <pc:docMk/>
            <pc:sldMk cId="2286230808" sldId="266"/>
            <ac:spMk id="99" creationId="{CA5F048A-DA3B-454B-AA9D-9981F4CE684E}"/>
          </ac:spMkLst>
        </pc:spChg>
        <pc:spChg chg="add mod">
          <ac:chgData name="El Bakkouri, Manal" userId="8b130982-2e3f-4164-b881-fd3a2e4b2453" providerId="ADAL" clId="{4457FA57-250B-44AC-8655-05D46C5A3D8A}" dt="2023-05-16T17:21:44.709" v="1156" actId="207"/>
          <ac:spMkLst>
            <pc:docMk/>
            <pc:sldMk cId="2286230808" sldId="266"/>
            <ac:spMk id="100" creationId="{F55A5952-BB89-41AA-A1F4-8EF9FF6C3298}"/>
          </ac:spMkLst>
        </pc:spChg>
        <pc:spChg chg="add mod">
          <ac:chgData name="El Bakkouri, Manal" userId="8b130982-2e3f-4164-b881-fd3a2e4b2453" providerId="ADAL" clId="{4457FA57-250B-44AC-8655-05D46C5A3D8A}" dt="2023-05-16T17:21:44.709" v="1156" actId="207"/>
          <ac:spMkLst>
            <pc:docMk/>
            <pc:sldMk cId="2286230808" sldId="266"/>
            <ac:spMk id="101" creationId="{218EDE2F-E6B1-4952-8B29-BA9D4289407D}"/>
          </ac:spMkLst>
        </pc:spChg>
        <pc:spChg chg="add mod">
          <ac:chgData name="El Bakkouri, Manal" userId="8b130982-2e3f-4164-b881-fd3a2e4b2453" providerId="ADAL" clId="{4457FA57-250B-44AC-8655-05D46C5A3D8A}" dt="2023-05-16T17:21:44.709" v="1156" actId="207"/>
          <ac:spMkLst>
            <pc:docMk/>
            <pc:sldMk cId="2286230808" sldId="266"/>
            <ac:spMk id="102" creationId="{FB1FB3B0-3279-48E3-BD25-0BFFAED7A98A}"/>
          </ac:spMkLst>
        </pc:spChg>
        <pc:spChg chg="add mod">
          <ac:chgData name="El Bakkouri, Manal" userId="8b130982-2e3f-4164-b881-fd3a2e4b2453" providerId="ADAL" clId="{4457FA57-250B-44AC-8655-05D46C5A3D8A}" dt="2023-05-16T17:21:44.709" v="1156" actId="207"/>
          <ac:spMkLst>
            <pc:docMk/>
            <pc:sldMk cId="2286230808" sldId="266"/>
            <ac:spMk id="103" creationId="{6324A523-02AD-423A-913D-48D49BAE72EC}"/>
          </ac:spMkLst>
        </pc:spChg>
        <pc:spChg chg="add mod">
          <ac:chgData name="El Bakkouri, Manal" userId="8b130982-2e3f-4164-b881-fd3a2e4b2453" providerId="ADAL" clId="{4457FA57-250B-44AC-8655-05D46C5A3D8A}" dt="2023-05-16T17:21:44.709" v="1156" actId="207"/>
          <ac:spMkLst>
            <pc:docMk/>
            <pc:sldMk cId="2286230808" sldId="266"/>
            <ac:spMk id="104" creationId="{643A6560-F2A5-4BE4-98B6-C0815D823791}"/>
          </ac:spMkLst>
        </pc:spChg>
        <pc:spChg chg="add mod">
          <ac:chgData name="El Bakkouri, Manal" userId="8b130982-2e3f-4164-b881-fd3a2e4b2453" providerId="ADAL" clId="{4457FA57-250B-44AC-8655-05D46C5A3D8A}" dt="2023-05-16T17:21:44.709" v="1156" actId="207"/>
          <ac:spMkLst>
            <pc:docMk/>
            <pc:sldMk cId="2286230808" sldId="266"/>
            <ac:spMk id="105" creationId="{A08E93D1-F2AD-488B-99C4-663FB4DA8741}"/>
          </ac:spMkLst>
        </pc:spChg>
        <pc:spChg chg="add mod">
          <ac:chgData name="El Bakkouri, Manal" userId="8b130982-2e3f-4164-b881-fd3a2e4b2453" providerId="ADAL" clId="{4457FA57-250B-44AC-8655-05D46C5A3D8A}" dt="2023-05-16T17:21:44.709" v="1156" actId="207"/>
          <ac:spMkLst>
            <pc:docMk/>
            <pc:sldMk cId="2286230808" sldId="266"/>
            <ac:spMk id="106" creationId="{6EEE9987-4695-4707-B721-7F797AC74885}"/>
          </ac:spMkLst>
        </pc:spChg>
        <pc:spChg chg="add mod">
          <ac:chgData name="El Bakkouri, Manal" userId="8b130982-2e3f-4164-b881-fd3a2e4b2453" providerId="ADAL" clId="{4457FA57-250B-44AC-8655-05D46C5A3D8A}" dt="2023-05-16T17:21:44.709" v="1156" actId="207"/>
          <ac:spMkLst>
            <pc:docMk/>
            <pc:sldMk cId="2286230808" sldId="266"/>
            <ac:spMk id="107" creationId="{69E33EE0-8EFB-41CB-85AA-4658B6178E86}"/>
          </ac:spMkLst>
        </pc:spChg>
        <pc:spChg chg="add mod">
          <ac:chgData name="El Bakkouri, Manal" userId="8b130982-2e3f-4164-b881-fd3a2e4b2453" providerId="ADAL" clId="{4457FA57-250B-44AC-8655-05D46C5A3D8A}" dt="2023-05-16T17:21:44.709" v="1156" actId="207"/>
          <ac:spMkLst>
            <pc:docMk/>
            <pc:sldMk cId="2286230808" sldId="266"/>
            <ac:spMk id="108" creationId="{D66AA6CE-9F24-4265-ADD0-4B4D8CAF8528}"/>
          </ac:spMkLst>
        </pc:spChg>
        <pc:spChg chg="add mod">
          <ac:chgData name="El Bakkouri, Manal" userId="8b130982-2e3f-4164-b881-fd3a2e4b2453" providerId="ADAL" clId="{4457FA57-250B-44AC-8655-05D46C5A3D8A}" dt="2023-05-16T17:21:44.709" v="1156" actId="207"/>
          <ac:spMkLst>
            <pc:docMk/>
            <pc:sldMk cId="2286230808" sldId="266"/>
            <ac:spMk id="109" creationId="{BBB55B0D-D2B2-4608-89DC-B01DC98D435E}"/>
          </ac:spMkLst>
        </pc:spChg>
        <pc:spChg chg="add mod">
          <ac:chgData name="El Bakkouri, Manal" userId="8b130982-2e3f-4164-b881-fd3a2e4b2453" providerId="ADAL" clId="{4457FA57-250B-44AC-8655-05D46C5A3D8A}" dt="2023-05-16T17:21:44.709" v="1156" actId="207"/>
          <ac:spMkLst>
            <pc:docMk/>
            <pc:sldMk cId="2286230808" sldId="266"/>
            <ac:spMk id="110" creationId="{74636515-FA99-4DEC-A261-44B06D71C7E9}"/>
          </ac:spMkLst>
        </pc:spChg>
        <pc:spChg chg="add mod">
          <ac:chgData name="El Bakkouri, Manal" userId="8b130982-2e3f-4164-b881-fd3a2e4b2453" providerId="ADAL" clId="{4457FA57-250B-44AC-8655-05D46C5A3D8A}" dt="2023-05-16T17:21:44.709" v="1156" actId="207"/>
          <ac:spMkLst>
            <pc:docMk/>
            <pc:sldMk cId="2286230808" sldId="266"/>
            <ac:spMk id="111" creationId="{1A79B11F-C7B5-4173-BE29-7F34F174F175}"/>
          </ac:spMkLst>
        </pc:spChg>
        <pc:spChg chg="add mod">
          <ac:chgData name="El Bakkouri, Manal" userId="8b130982-2e3f-4164-b881-fd3a2e4b2453" providerId="ADAL" clId="{4457FA57-250B-44AC-8655-05D46C5A3D8A}" dt="2023-05-16T17:21:44.709" v="1156" actId="207"/>
          <ac:spMkLst>
            <pc:docMk/>
            <pc:sldMk cId="2286230808" sldId="266"/>
            <ac:spMk id="112" creationId="{38211399-3AAD-4F13-B661-BB8055F37DE6}"/>
          </ac:spMkLst>
        </pc:spChg>
        <pc:spChg chg="add mod">
          <ac:chgData name="El Bakkouri, Manal" userId="8b130982-2e3f-4164-b881-fd3a2e4b2453" providerId="ADAL" clId="{4457FA57-250B-44AC-8655-05D46C5A3D8A}" dt="2023-05-16T17:21:44.709" v="1156" actId="207"/>
          <ac:spMkLst>
            <pc:docMk/>
            <pc:sldMk cId="2286230808" sldId="266"/>
            <ac:spMk id="113" creationId="{994A8CB4-94D6-4F59-A2FB-B378F4249110}"/>
          </ac:spMkLst>
        </pc:spChg>
        <pc:spChg chg="add mod">
          <ac:chgData name="El Bakkouri, Manal" userId="8b130982-2e3f-4164-b881-fd3a2e4b2453" providerId="ADAL" clId="{4457FA57-250B-44AC-8655-05D46C5A3D8A}" dt="2023-05-16T17:21:44.709" v="1156" actId="207"/>
          <ac:spMkLst>
            <pc:docMk/>
            <pc:sldMk cId="2286230808" sldId="266"/>
            <ac:spMk id="114" creationId="{30EDBC0D-BC08-4028-8A54-53A1D638EEC5}"/>
          </ac:spMkLst>
        </pc:spChg>
        <pc:spChg chg="add mod">
          <ac:chgData name="El Bakkouri, Manal" userId="8b130982-2e3f-4164-b881-fd3a2e4b2453" providerId="ADAL" clId="{4457FA57-250B-44AC-8655-05D46C5A3D8A}" dt="2023-05-16T17:21:44.709" v="1156" actId="207"/>
          <ac:spMkLst>
            <pc:docMk/>
            <pc:sldMk cId="2286230808" sldId="266"/>
            <ac:spMk id="115" creationId="{5303412E-82AB-4352-8BA3-C338BD7F0B02}"/>
          </ac:spMkLst>
        </pc:spChg>
        <pc:spChg chg="add mod">
          <ac:chgData name="El Bakkouri, Manal" userId="8b130982-2e3f-4164-b881-fd3a2e4b2453" providerId="ADAL" clId="{4457FA57-250B-44AC-8655-05D46C5A3D8A}" dt="2023-05-16T17:21:44.709" v="1156" actId="207"/>
          <ac:spMkLst>
            <pc:docMk/>
            <pc:sldMk cId="2286230808" sldId="266"/>
            <ac:spMk id="116" creationId="{7CF34F46-457B-4BB0-A965-11A377747878}"/>
          </ac:spMkLst>
        </pc:spChg>
        <pc:spChg chg="add mod">
          <ac:chgData name="El Bakkouri, Manal" userId="8b130982-2e3f-4164-b881-fd3a2e4b2453" providerId="ADAL" clId="{4457FA57-250B-44AC-8655-05D46C5A3D8A}" dt="2023-05-16T17:21:44.709" v="1156" actId="207"/>
          <ac:spMkLst>
            <pc:docMk/>
            <pc:sldMk cId="2286230808" sldId="266"/>
            <ac:spMk id="117" creationId="{8A842F2B-5D92-4F47-96DC-76D384872AED}"/>
          </ac:spMkLst>
        </pc:spChg>
        <pc:spChg chg="add mod">
          <ac:chgData name="El Bakkouri, Manal" userId="8b130982-2e3f-4164-b881-fd3a2e4b2453" providerId="ADAL" clId="{4457FA57-250B-44AC-8655-05D46C5A3D8A}" dt="2023-05-16T17:21:44.709" v="1156" actId="207"/>
          <ac:spMkLst>
            <pc:docMk/>
            <pc:sldMk cId="2286230808" sldId="266"/>
            <ac:spMk id="118" creationId="{ADA6DE55-34CE-48A1-8C2E-E0328D4CE742}"/>
          </ac:spMkLst>
        </pc:spChg>
        <pc:spChg chg="add mod">
          <ac:chgData name="El Bakkouri, Manal" userId="8b130982-2e3f-4164-b881-fd3a2e4b2453" providerId="ADAL" clId="{4457FA57-250B-44AC-8655-05D46C5A3D8A}" dt="2023-05-16T17:21:44.709" v="1156" actId="207"/>
          <ac:spMkLst>
            <pc:docMk/>
            <pc:sldMk cId="2286230808" sldId="266"/>
            <ac:spMk id="119" creationId="{E3F294FF-A466-4C2E-B8CE-E5409FD544C1}"/>
          </ac:spMkLst>
        </pc:spChg>
        <pc:spChg chg="add del mod">
          <ac:chgData name="El Bakkouri, Manal" userId="8b130982-2e3f-4164-b881-fd3a2e4b2453" providerId="ADAL" clId="{4457FA57-250B-44AC-8655-05D46C5A3D8A}" dt="2023-05-16T17:23:17.166" v="1178" actId="478"/>
          <ac:spMkLst>
            <pc:docMk/>
            <pc:sldMk cId="2286230808" sldId="266"/>
            <ac:spMk id="120" creationId="{A0F524B5-2D2A-48DD-8920-9B61C70E6A9C}"/>
          </ac:spMkLst>
        </pc:spChg>
        <pc:spChg chg="add mod">
          <ac:chgData name="El Bakkouri, Manal" userId="8b130982-2e3f-4164-b881-fd3a2e4b2453" providerId="ADAL" clId="{4457FA57-250B-44AC-8655-05D46C5A3D8A}" dt="2023-05-16T17:23:09.609" v="1175" actId="1076"/>
          <ac:spMkLst>
            <pc:docMk/>
            <pc:sldMk cId="2286230808" sldId="266"/>
            <ac:spMk id="121" creationId="{981E0356-FC1A-4ACB-A7A4-BD6AA88864C9}"/>
          </ac:spMkLst>
        </pc:spChg>
        <pc:spChg chg="add mod ord">
          <ac:chgData name="El Bakkouri, Manal" userId="8b130982-2e3f-4164-b881-fd3a2e4b2453" providerId="ADAL" clId="{4457FA57-250B-44AC-8655-05D46C5A3D8A}" dt="2023-05-16T17:22:52.532" v="1171" actId="208"/>
          <ac:spMkLst>
            <pc:docMk/>
            <pc:sldMk cId="2286230808" sldId="266"/>
            <ac:spMk id="122" creationId="{137C1099-4C7C-4DFE-94A8-7D9EFB17CAB6}"/>
          </ac:spMkLst>
        </pc:spChg>
        <pc:spChg chg="add del mod">
          <ac:chgData name="El Bakkouri, Manal" userId="8b130982-2e3f-4164-b881-fd3a2e4b2453" providerId="ADAL" clId="{4457FA57-250B-44AC-8655-05D46C5A3D8A}" dt="2023-05-16T17:23:13.162" v="1176" actId="478"/>
          <ac:spMkLst>
            <pc:docMk/>
            <pc:sldMk cId="2286230808" sldId="266"/>
            <ac:spMk id="123" creationId="{05F45C56-BE0B-43A4-B693-7A1BDBEC1D0E}"/>
          </ac:spMkLst>
        </pc:spChg>
        <pc:spChg chg="add mod">
          <ac:chgData name="El Bakkouri, Manal" userId="8b130982-2e3f-4164-b881-fd3a2e4b2453" providerId="ADAL" clId="{4457FA57-250B-44AC-8655-05D46C5A3D8A}" dt="2023-05-16T17:21:44.709" v="1156" actId="207"/>
          <ac:spMkLst>
            <pc:docMk/>
            <pc:sldMk cId="2286230808" sldId="266"/>
            <ac:spMk id="124" creationId="{5202294D-00E1-4A05-8B69-E7E490C2BE3D}"/>
          </ac:spMkLst>
        </pc:spChg>
        <pc:spChg chg="add mod">
          <ac:chgData name="El Bakkouri, Manal" userId="8b130982-2e3f-4164-b881-fd3a2e4b2453" providerId="ADAL" clId="{4457FA57-250B-44AC-8655-05D46C5A3D8A}" dt="2023-05-16T17:22:41.850" v="1166" actId="207"/>
          <ac:spMkLst>
            <pc:docMk/>
            <pc:sldMk cId="2286230808" sldId="266"/>
            <ac:spMk id="125" creationId="{D725FD88-B532-4DA4-ABA9-974F9BDEBB8D}"/>
          </ac:spMkLst>
        </pc:spChg>
        <pc:spChg chg="add mod">
          <ac:chgData name="El Bakkouri, Manal" userId="8b130982-2e3f-4164-b881-fd3a2e4b2453" providerId="ADAL" clId="{4457FA57-250B-44AC-8655-05D46C5A3D8A}" dt="2023-05-16T17:21:44.709" v="1156" actId="207"/>
          <ac:spMkLst>
            <pc:docMk/>
            <pc:sldMk cId="2286230808" sldId="266"/>
            <ac:spMk id="126" creationId="{22DE63B9-39D0-4D52-86BC-50E1C00159E0}"/>
          </ac:spMkLst>
        </pc:spChg>
        <pc:spChg chg="add mod">
          <ac:chgData name="El Bakkouri, Manal" userId="8b130982-2e3f-4164-b881-fd3a2e4b2453" providerId="ADAL" clId="{4457FA57-250B-44AC-8655-05D46C5A3D8A}" dt="2023-05-16T17:21:57.663" v="1158" actId="1076"/>
          <ac:spMkLst>
            <pc:docMk/>
            <pc:sldMk cId="2286230808" sldId="266"/>
            <ac:spMk id="128" creationId="{F8BC9C9A-5081-460F-A94D-BBB522A95838}"/>
          </ac:spMkLst>
        </pc:spChg>
        <pc:spChg chg="add mod">
          <ac:chgData name="El Bakkouri, Manal" userId="8b130982-2e3f-4164-b881-fd3a2e4b2453" providerId="ADAL" clId="{4457FA57-250B-44AC-8655-05D46C5A3D8A}" dt="2023-05-16T17:21:57.663" v="1158" actId="1076"/>
          <ac:spMkLst>
            <pc:docMk/>
            <pc:sldMk cId="2286230808" sldId="266"/>
            <ac:spMk id="129" creationId="{6419A2BC-2512-4FB3-84D8-6B50BA66B22A}"/>
          </ac:spMkLst>
        </pc:spChg>
        <pc:spChg chg="add mod">
          <ac:chgData name="El Bakkouri, Manal" userId="8b130982-2e3f-4164-b881-fd3a2e4b2453" providerId="ADAL" clId="{4457FA57-250B-44AC-8655-05D46C5A3D8A}" dt="2023-05-16T17:21:57.663" v="1158" actId="1076"/>
          <ac:spMkLst>
            <pc:docMk/>
            <pc:sldMk cId="2286230808" sldId="266"/>
            <ac:spMk id="130" creationId="{BE64E24E-EC78-459D-843E-C7A2CC82BE8F}"/>
          </ac:spMkLst>
        </pc:spChg>
        <pc:spChg chg="add mod">
          <ac:chgData name="El Bakkouri, Manal" userId="8b130982-2e3f-4164-b881-fd3a2e4b2453" providerId="ADAL" clId="{4457FA57-250B-44AC-8655-05D46C5A3D8A}" dt="2023-05-16T17:21:57.663" v="1158" actId="1076"/>
          <ac:spMkLst>
            <pc:docMk/>
            <pc:sldMk cId="2286230808" sldId="266"/>
            <ac:spMk id="131" creationId="{60CC40D2-7AA0-401A-8CD4-0CF07A2F4B85}"/>
          </ac:spMkLst>
        </pc:spChg>
        <pc:spChg chg="add mod">
          <ac:chgData name="El Bakkouri, Manal" userId="8b130982-2e3f-4164-b881-fd3a2e4b2453" providerId="ADAL" clId="{4457FA57-250B-44AC-8655-05D46C5A3D8A}" dt="2023-05-16T17:21:57.663" v="1158" actId="1076"/>
          <ac:spMkLst>
            <pc:docMk/>
            <pc:sldMk cId="2286230808" sldId="266"/>
            <ac:spMk id="132" creationId="{9929842E-30D7-486E-98C6-4A6EFD398776}"/>
          </ac:spMkLst>
        </pc:spChg>
        <pc:spChg chg="add mod">
          <ac:chgData name="El Bakkouri, Manal" userId="8b130982-2e3f-4164-b881-fd3a2e4b2453" providerId="ADAL" clId="{4457FA57-250B-44AC-8655-05D46C5A3D8A}" dt="2023-05-16T17:21:57.663" v="1158" actId="1076"/>
          <ac:spMkLst>
            <pc:docMk/>
            <pc:sldMk cId="2286230808" sldId="266"/>
            <ac:spMk id="133" creationId="{DFE42F02-2BD0-4374-BA59-CF28ACA70889}"/>
          </ac:spMkLst>
        </pc:spChg>
        <pc:spChg chg="add mod">
          <ac:chgData name="El Bakkouri, Manal" userId="8b130982-2e3f-4164-b881-fd3a2e4b2453" providerId="ADAL" clId="{4457FA57-250B-44AC-8655-05D46C5A3D8A}" dt="2023-05-16T17:21:57.663" v="1158" actId="1076"/>
          <ac:spMkLst>
            <pc:docMk/>
            <pc:sldMk cId="2286230808" sldId="266"/>
            <ac:spMk id="134" creationId="{FFC302CF-2148-4A81-93CA-56AFA0EC15CA}"/>
          </ac:spMkLst>
        </pc:spChg>
        <pc:spChg chg="add mod">
          <ac:chgData name="El Bakkouri, Manal" userId="8b130982-2e3f-4164-b881-fd3a2e4b2453" providerId="ADAL" clId="{4457FA57-250B-44AC-8655-05D46C5A3D8A}" dt="2023-05-16T17:21:57.663" v="1158" actId="1076"/>
          <ac:spMkLst>
            <pc:docMk/>
            <pc:sldMk cId="2286230808" sldId="266"/>
            <ac:spMk id="135" creationId="{F335CE3F-C710-416B-AF26-905610D478B1}"/>
          </ac:spMkLst>
        </pc:spChg>
        <pc:spChg chg="add mod">
          <ac:chgData name="El Bakkouri, Manal" userId="8b130982-2e3f-4164-b881-fd3a2e4b2453" providerId="ADAL" clId="{4457FA57-250B-44AC-8655-05D46C5A3D8A}" dt="2023-05-16T17:21:57.663" v="1158" actId="1076"/>
          <ac:spMkLst>
            <pc:docMk/>
            <pc:sldMk cId="2286230808" sldId="266"/>
            <ac:spMk id="136" creationId="{1B8E0AD7-7A0E-4AF8-BBFD-5A2FCB21D74B}"/>
          </ac:spMkLst>
        </pc:spChg>
        <pc:spChg chg="add mod">
          <ac:chgData name="El Bakkouri, Manal" userId="8b130982-2e3f-4164-b881-fd3a2e4b2453" providerId="ADAL" clId="{4457FA57-250B-44AC-8655-05D46C5A3D8A}" dt="2023-05-16T17:21:57.663" v="1158" actId="1076"/>
          <ac:spMkLst>
            <pc:docMk/>
            <pc:sldMk cId="2286230808" sldId="266"/>
            <ac:spMk id="137" creationId="{0C1803D4-2CFE-4AC8-B03D-44240B24889B}"/>
          </ac:spMkLst>
        </pc:spChg>
        <pc:spChg chg="add mod">
          <ac:chgData name="El Bakkouri, Manal" userId="8b130982-2e3f-4164-b881-fd3a2e4b2453" providerId="ADAL" clId="{4457FA57-250B-44AC-8655-05D46C5A3D8A}" dt="2023-05-16T17:21:57.663" v="1158" actId="1076"/>
          <ac:spMkLst>
            <pc:docMk/>
            <pc:sldMk cId="2286230808" sldId="266"/>
            <ac:spMk id="138" creationId="{270F6BEA-D18F-415A-8993-2A0D905F8E38}"/>
          </ac:spMkLst>
        </pc:spChg>
        <pc:spChg chg="add mod">
          <ac:chgData name="El Bakkouri, Manal" userId="8b130982-2e3f-4164-b881-fd3a2e4b2453" providerId="ADAL" clId="{4457FA57-250B-44AC-8655-05D46C5A3D8A}" dt="2023-05-16T17:21:57.663" v="1158" actId="1076"/>
          <ac:spMkLst>
            <pc:docMk/>
            <pc:sldMk cId="2286230808" sldId="266"/>
            <ac:spMk id="139" creationId="{EF322290-E86F-479C-B200-C0AF537F71B2}"/>
          </ac:spMkLst>
        </pc:spChg>
        <pc:spChg chg="add mod">
          <ac:chgData name="El Bakkouri, Manal" userId="8b130982-2e3f-4164-b881-fd3a2e4b2453" providerId="ADAL" clId="{4457FA57-250B-44AC-8655-05D46C5A3D8A}" dt="2023-05-16T17:21:57.663" v="1158" actId="1076"/>
          <ac:spMkLst>
            <pc:docMk/>
            <pc:sldMk cId="2286230808" sldId="266"/>
            <ac:spMk id="140" creationId="{9F113C1F-2078-4B0E-B0F9-63C3775D4F40}"/>
          </ac:spMkLst>
        </pc:spChg>
        <pc:spChg chg="add mod">
          <ac:chgData name="El Bakkouri, Manal" userId="8b130982-2e3f-4164-b881-fd3a2e4b2453" providerId="ADAL" clId="{4457FA57-250B-44AC-8655-05D46C5A3D8A}" dt="2023-05-16T17:21:57.663" v="1158" actId="1076"/>
          <ac:spMkLst>
            <pc:docMk/>
            <pc:sldMk cId="2286230808" sldId="266"/>
            <ac:spMk id="141" creationId="{180CE792-A39D-4714-9689-E14520BB75FA}"/>
          </ac:spMkLst>
        </pc:spChg>
        <pc:spChg chg="add mod">
          <ac:chgData name="El Bakkouri, Manal" userId="8b130982-2e3f-4164-b881-fd3a2e4b2453" providerId="ADAL" clId="{4457FA57-250B-44AC-8655-05D46C5A3D8A}" dt="2023-05-16T17:21:57.663" v="1158" actId="1076"/>
          <ac:spMkLst>
            <pc:docMk/>
            <pc:sldMk cId="2286230808" sldId="266"/>
            <ac:spMk id="142" creationId="{65D16D8B-48C6-4669-9554-00DE4C2ECB51}"/>
          </ac:spMkLst>
        </pc:spChg>
        <pc:spChg chg="add mod">
          <ac:chgData name="El Bakkouri, Manal" userId="8b130982-2e3f-4164-b881-fd3a2e4b2453" providerId="ADAL" clId="{4457FA57-250B-44AC-8655-05D46C5A3D8A}" dt="2023-05-16T17:21:57.663" v="1158" actId="1076"/>
          <ac:spMkLst>
            <pc:docMk/>
            <pc:sldMk cId="2286230808" sldId="266"/>
            <ac:spMk id="143" creationId="{F7712620-6EC9-4B09-BF3D-0ADBFEFA336F}"/>
          </ac:spMkLst>
        </pc:spChg>
        <pc:spChg chg="add mod">
          <ac:chgData name="El Bakkouri, Manal" userId="8b130982-2e3f-4164-b881-fd3a2e4b2453" providerId="ADAL" clId="{4457FA57-250B-44AC-8655-05D46C5A3D8A}" dt="2023-05-16T17:21:57.663" v="1158" actId="1076"/>
          <ac:spMkLst>
            <pc:docMk/>
            <pc:sldMk cId="2286230808" sldId="266"/>
            <ac:spMk id="144" creationId="{FC21FCAF-69C7-4BA0-B4E0-5D6D0C096972}"/>
          </ac:spMkLst>
        </pc:spChg>
        <pc:spChg chg="add mod">
          <ac:chgData name="El Bakkouri, Manal" userId="8b130982-2e3f-4164-b881-fd3a2e4b2453" providerId="ADAL" clId="{4457FA57-250B-44AC-8655-05D46C5A3D8A}" dt="2023-05-16T17:21:57.663" v="1158" actId="1076"/>
          <ac:spMkLst>
            <pc:docMk/>
            <pc:sldMk cId="2286230808" sldId="266"/>
            <ac:spMk id="145" creationId="{398C52E3-7213-4379-9957-58B2EF2AFC57}"/>
          </ac:spMkLst>
        </pc:spChg>
        <pc:spChg chg="add mod">
          <ac:chgData name="El Bakkouri, Manal" userId="8b130982-2e3f-4164-b881-fd3a2e4b2453" providerId="ADAL" clId="{4457FA57-250B-44AC-8655-05D46C5A3D8A}" dt="2023-05-16T17:21:57.663" v="1158" actId="1076"/>
          <ac:spMkLst>
            <pc:docMk/>
            <pc:sldMk cId="2286230808" sldId="266"/>
            <ac:spMk id="146" creationId="{131C3EDB-A0DC-42CD-A447-235C208EF450}"/>
          </ac:spMkLst>
        </pc:spChg>
        <pc:spChg chg="add mod">
          <ac:chgData name="El Bakkouri, Manal" userId="8b130982-2e3f-4164-b881-fd3a2e4b2453" providerId="ADAL" clId="{4457FA57-250B-44AC-8655-05D46C5A3D8A}" dt="2023-05-16T17:21:57.663" v="1158" actId="1076"/>
          <ac:spMkLst>
            <pc:docMk/>
            <pc:sldMk cId="2286230808" sldId="266"/>
            <ac:spMk id="147" creationId="{DE3759DF-94C1-46CC-9B21-9241ACA5103B}"/>
          </ac:spMkLst>
        </pc:spChg>
        <pc:spChg chg="add mod">
          <ac:chgData name="El Bakkouri, Manal" userId="8b130982-2e3f-4164-b881-fd3a2e4b2453" providerId="ADAL" clId="{4457FA57-250B-44AC-8655-05D46C5A3D8A}" dt="2023-05-16T17:21:57.663" v="1158" actId="1076"/>
          <ac:spMkLst>
            <pc:docMk/>
            <pc:sldMk cId="2286230808" sldId="266"/>
            <ac:spMk id="148" creationId="{50415052-F559-4796-A6B1-3889A8302605}"/>
          </ac:spMkLst>
        </pc:spChg>
        <pc:spChg chg="add mod">
          <ac:chgData name="El Bakkouri, Manal" userId="8b130982-2e3f-4164-b881-fd3a2e4b2453" providerId="ADAL" clId="{4457FA57-250B-44AC-8655-05D46C5A3D8A}" dt="2023-05-16T17:21:57.663" v="1158" actId="1076"/>
          <ac:spMkLst>
            <pc:docMk/>
            <pc:sldMk cId="2286230808" sldId="266"/>
            <ac:spMk id="149" creationId="{B52B78CF-975D-429D-97EC-ABD74D6EEDCB}"/>
          </ac:spMkLst>
        </pc:spChg>
        <pc:spChg chg="add mod">
          <ac:chgData name="El Bakkouri, Manal" userId="8b130982-2e3f-4164-b881-fd3a2e4b2453" providerId="ADAL" clId="{4457FA57-250B-44AC-8655-05D46C5A3D8A}" dt="2023-05-16T17:21:57.663" v="1158" actId="1076"/>
          <ac:spMkLst>
            <pc:docMk/>
            <pc:sldMk cId="2286230808" sldId="266"/>
            <ac:spMk id="150" creationId="{E7B954FE-6827-402A-849D-6E6BF9034B8F}"/>
          </ac:spMkLst>
        </pc:spChg>
        <pc:spChg chg="add mod">
          <ac:chgData name="El Bakkouri, Manal" userId="8b130982-2e3f-4164-b881-fd3a2e4b2453" providerId="ADAL" clId="{4457FA57-250B-44AC-8655-05D46C5A3D8A}" dt="2023-05-16T17:21:57.663" v="1158" actId="1076"/>
          <ac:spMkLst>
            <pc:docMk/>
            <pc:sldMk cId="2286230808" sldId="266"/>
            <ac:spMk id="151" creationId="{A0E9D2DA-D5C1-4AB7-9C8C-4356221DA4AF}"/>
          </ac:spMkLst>
        </pc:spChg>
        <pc:spChg chg="add mod">
          <ac:chgData name="El Bakkouri, Manal" userId="8b130982-2e3f-4164-b881-fd3a2e4b2453" providerId="ADAL" clId="{4457FA57-250B-44AC-8655-05D46C5A3D8A}" dt="2023-05-16T17:21:57.663" v="1158" actId="1076"/>
          <ac:spMkLst>
            <pc:docMk/>
            <pc:sldMk cId="2286230808" sldId="266"/>
            <ac:spMk id="152" creationId="{4D5902B3-58D5-46EE-983A-6FF05E356731}"/>
          </ac:spMkLst>
        </pc:spChg>
        <pc:spChg chg="add mod">
          <ac:chgData name="El Bakkouri, Manal" userId="8b130982-2e3f-4164-b881-fd3a2e4b2453" providerId="ADAL" clId="{4457FA57-250B-44AC-8655-05D46C5A3D8A}" dt="2023-05-16T17:21:57.663" v="1158" actId="1076"/>
          <ac:spMkLst>
            <pc:docMk/>
            <pc:sldMk cId="2286230808" sldId="266"/>
            <ac:spMk id="153" creationId="{AAD25E38-E477-414B-9973-6E0742146326}"/>
          </ac:spMkLst>
        </pc:spChg>
        <pc:spChg chg="add mod">
          <ac:chgData name="El Bakkouri, Manal" userId="8b130982-2e3f-4164-b881-fd3a2e4b2453" providerId="ADAL" clId="{4457FA57-250B-44AC-8655-05D46C5A3D8A}" dt="2023-05-16T17:21:57.663" v="1158" actId="1076"/>
          <ac:spMkLst>
            <pc:docMk/>
            <pc:sldMk cId="2286230808" sldId="266"/>
            <ac:spMk id="154" creationId="{9C704322-5894-4DF5-B454-9BE4C2954F8B}"/>
          </ac:spMkLst>
        </pc:spChg>
        <pc:spChg chg="add mod">
          <ac:chgData name="El Bakkouri, Manal" userId="8b130982-2e3f-4164-b881-fd3a2e4b2453" providerId="ADAL" clId="{4457FA57-250B-44AC-8655-05D46C5A3D8A}" dt="2023-05-16T17:21:57.663" v="1158" actId="1076"/>
          <ac:spMkLst>
            <pc:docMk/>
            <pc:sldMk cId="2286230808" sldId="266"/>
            <ac:spMk id="155" creationId="{F13234AF-9514-4675-A171-BCE62E7BD508}"/>
          </ac:spMkLst>
        </pc:spChg>
        <pc:spChg chg="add mod">
          <ac:chgData name="El Bakkouri, Manal" userId="8b130982-2e3f-4164-b881-fd3a2e4b2453" providerId="ADAL" clId="{4457FA57-250B-44AC-8655-05D46C5A3D8A}" dt="2023-05-16T17:21:57.663" v="1158" actId="1076"/>
          <ac:spMkLst>
            <pc:docMk/>
            <pc:sldMk cId="2286230808" sldId="266"/>
            <ac:spMk id="156" creationId="{26FB3520-5A66-42C0-86B7-B2ED630BC3C8}"/>
          </ac:spMkLst>
        </pc:spChg>
        <pc:spChg chg="add mod">
          <ac:chgData name="El Bakkouri, Manal" userId="8b130982-2e3f-4164-b881-fd3a2e4b2453" providerId="ADAL" clId="{4457FA57-250B-44AC-8655-05D46C5A3D8A}" dt="2023-05-16T17:21:57.663" v="1158" actId="1076"/>
          <ac:spMkLst>
            <pc:docMk/>
            <pc:sldMk cId="2286230808" sldId="266"/>
            <ac:spMk id="157" creationId="{0EA9BA3D-4E99-47A0-A3F7-A27D2645EC47}"/>
          </ac:spMkLst>
        </pc:spChg>
        <pc:spChg chg="add mod">
          <ac:chgData name="El Bakkouri, Manal" userId="8b130982-2e3f-4164-b881-fd3a2e4b2453" providerId="ADAL" clId="{4457FA57-250B-44AC-8655-05D46C5A3D8A}" dt="2023-05-16T17:21:57.663" v="1158" actId="1076"/>
          <ac:spMkLst>
            <pc:docMk/>
            <pc:sldMk cId="2286230808" sldId="266"/>
            <ac:spMk id="158" creationId="{1D90EAD1-A126-41CB-B013-DD64D5094506}"/>
          </ac:spMkLst>
        </pc:spChg>
        <pc:spChg chg="add mod">
          <ac:chgData name="El Bakkouri, Manal" userId="8b130982-2e3f-4164-b881-fd3a2e4b2453" providerId="ADAL" clId="{4457FA57-250B-44AC-8655-05D46C5A3D8A}" dt="2023-05-16T17:21:57.663" v="1158" actId="1076"/>
          <ac:spMkLst>
            <pc:docMk/>
            <pc:sldMk cId="2286230808" sldId="266"/>
            <ac:spMk id="159" creationId="{466387F6-DBFD-42D6-A61C-C4AFAF8212BE}"/>
          </ac:spMkLst>
        </pc:spChg>
        <pc:spChg chg="add mod">
          <ac:chgData name="El Bakkouri, Manal" userId="8b130982-2e3f-4164-b881-fd3a2e4b2453" providerId="ADAL" clId="{4457FA57-250B-44AC-8655-05D46C5A3D8A}" dt="2023-05-16T17:21:57.663" v="1158" actId="1076"/>
          <ac:spMkLst>
            <pc:docMk/>
            <pc:sldMk cId="2286230808" sldId="266"/>
            <ac:spMk id="160" creationId="{00FE8685-17B8-47F5-82CC-39D1D19459CD}"/>
          </ac:spMkLst>
        </pc:spChg>
        <pc:spChg chg="add mod">
          <ac:chgData name="El Bakkouri, Manal" userId="8b130982-2e3f-4164-b881-fd3a2e4b2453" providerId="ADAL" clId="{4457FA57-250B-44AC-8655-05D46C5A3D8A}" dt="2023-05-16T17:21:57.663" v="1158" actId="1076"/>
          <ac:spMkLst>
            <pc:docMk/>
            <pc:sldMk cId="2286230808" sldId="266"/>
            <ac:spMk id="161" creationId="{FBA78090-C767-4557-96B9-1E8CCF9F2271}"/>
          </ac:spMkLst>
        </pc:spChg>
        <pc:spChg chg="add mod">
          <ac:chgData name="El Bakkouri, Manal" userId="8b130982-2e3f-4164-b881-fd3a2e4b2453" providerId="ADAL" clId="{4457FA57-250B-44AC-8655-05D46C5A3D8A}" dt="2023-05-16T17:21:57.663" v="1158" actId="1076"/>
          <ac:spMkLst>
            <pc:docMk/>
            <pc:sldMk cId="2286230808" sldId="266"/>
            <ac:spMk id="162" creationId="{ED12D6B3-AF0B-4C2D-8618-512D3C932E52}"/>
          </ac:spMkLst>
        </pc:spChg>
        <pc:spChg chg="add mod">
          <ac:chgData name="El Bakkouri, Manal" userId="8b130982-2e3f-4164-b881-fd3a2e4b2453" providerId="ADAL" clId="{4457FA57-250B-44AC-8655-05D46C5A3D8A}" dt="2023-05-16T17:21:57.663" v="1158" actId="1076"/>
          <ac:spMkLst>
            <pc:docMk/>
            <pc:sldMk cId="2286230808" sldId="266"/>
            <ac:spMk id="163" creationId="{6EFDF133-A7B0-4D9F-B9FF-B041C7A50800}"/>
          </ac:spMkLst>
        </pc:spChg>
        <pc:spChg chg="add mod">
          <ac:chgData name="El Bakkouri, Manal" userId="8b130982-2e3f-4164-b881-fd3a2e4b2453" providerId="ADAL" clId="{4457FA57-250B-44AC-8655-05D46C5A3D8A}" dt="2023-05-16T17:21:57.663" v="1158" actId="1076"/>
          <ac:spMkLst>
            <pc:docMk/>
            <pc:sldMk cId="2286230808" sldId="266"/>
            <ac:spMk id="164" creationId="{D165964D-8D26-448F-B32D-FBDC02A62F05}"/>
          </ac:spMkLst>
        </pc:spChg>
        <pc:spChg chg="add mod">
          <ac:chgData name="El Bakkouri, Manal" userId="8b130982-2e3f-4164-b881-fd3a2e4b2453" providerId="ADAL" clId="{4457FA57-250B-44AC-8655-05D46C5A3D8A}" dt="2023-05-16T17:21:57.663" v="1158" actId="1076"/>
          <ac:spMkLst>
            <pc:docMk/>
            <pc:sldMk cId="2286230808" sldId="266"/>
            <ac:spMk id="165" creationId="{931BE455-BBEE-45DA-A6B5-C774DE2B35CD}"/>
          </ac:spMkLst>
        </pc:spChg>
        <pc:spChg chg="add mod">
          <ac:chgData name="El Bakkouri, Manal" userId="8b130982-2e3f-4164-b881-fd3a2e4b2453" providerId="ADAL" clId="{4457FA57-250B-44AC-8655-05D46C5A3D8A}" dt="2023-05-16T17:21:57.663" v="1158" actId="1076"/>
          <ac:spMkLst>
            <pc:docMk/>
            <pc:sldMk cId="2286230808" sldId="266"/>
            <ac:spMk id="166" creationId="{B4513D00-B30C-4996-9C36-35F5540D5813}"/>
          </ac:spMkLst>
        </pc:spChg>
        <pc:spChg chg="add mod">
          <ac:chgData name="El Bakkouri, Manal" userId="8b130982-2e3f-4164-b881-fd3a2e4b2453" providerId="ADAL" clId="{4457FA57-250B-44AC-8655-05D46C5A3D8A}" dt="2023-05-16T17:21:57.663" v="1158" actId="1076"/>
          <ac:spMkLst>
            <pc:docMk/>
            <pc:sldMk cId="2286230808" sldId="266"/>
            <ac:spMk id="167" creationId="{8A7C88D3-B7C7-406B-9612-39BB0D8B31E6}"/>
          </ac:spMkLst>
        </pc:spChg>
        <pc:spChg chg="add mod">
          <ac:chgData name="El Bakkouri, Manal" userId="8b130982-2e3f-4164-b881-fd3a2e4b2453" providerId="ADAL" clId="{4457FA57-250B-44AC-8655-05D46C5A3D8A}" dt="2023-05-16T17:21:57.663" v="1158" actId="1076"/>
          <ac:spMkLst>
            <pc:docMk/>
            <pc:sldMk cId="2286230808" sldId="266"/>
            <ac:spMk id="168" creationId="{C2C3B5F7-B316-46A3-9B71-B183D4EDDEAA}"/>
          </ac:spMkLst>
        </pc:spChg>
        <pc:spChg chg="add mod">
          <ac:chgData name="El Bakkouri, Manal" userId="8b130982-2e3f-4164-b881-fd3a2e4b2453" providerId="ADAL" clId="{4457FA57-250B-44AC-8655-05D46C5A3D8A}" dt="2023-05-16T17:21:57.663" v="1158" actId="1076"/>
          <ac:spMkLst>
            <pc:docMk/>
            <pc:sldMk cId="2286230808" sldId="266"/>
            <ac:spMk id="169" creationId="{5E678402-626E-42AE-9E3C-DC56E2A62C15}"/>
          </ac:spMkLst>
        </pc:spChg>
        <pc:spChg chg="add mod">
          <ac:chgData name="El Bakkouri, Manal" userId="8b130982-2e3f-4164-b881-fd3a2e4b2453" providerId="ADAL" clId="{4457FA57-250B-44AC-8655-05D46C5A3D8A}" dt="2023-05-16T17:21:57.663" v="1158" actId="1076"/>
          <ac:spMkLst>
            <pc:docMk/>
            <pc:sldMk cId="2286230808" sldId="266"/>
            <ac:spMk id="170" creationId="{24357EC9-606A-4282-8814-D54E63882C50}"/>
          </ac:spMkLst>
        </pc:spChg>
        <pc:spChg chg="add mod">
          <ac:chgData name="El Bakkouri, Manal" userId="8b130982-2e3f-4164-b881-fd3a2e4b2453" providerId="ADAL" clId="{4457FA57-250B-44AC-8655-05D46C5A3D8A}" dt="2023-05-16T17:21:57.663" v="1158" actId="1076"/>
          <ac:spMkLst>
            <pc:docMk/>
            <pc:sldMk cId="2286230808" sldId="266"/>
            <ac:spMk id="171" creationId="{C69EC094-75F9-4436-9757-69896DCE4E2A}"/>
          </ac:spMkLst>
        </pc:spChg>
        <pc:spChg chg="add mod">
          <ac:chgData name="El Bakkouri, Manal" userId="8b130982-2e3f-4164-b881-fd3a2e4b2453" providerId="ADAL" clId="{4457FA57-250B-44AC-8655-05D46C5A3D8A}" dt="2023-05-16T17:21:57.663" v="1158" actId="1076"/>
          <ac:spMkLst>
            <pc:docMk/>
            <pc:sldMk cId="2286230808" sldId="266"/>
            <ac:spMk id="172" creationId="{163CA7CA-7C17-41C9-A027-715C514DDD8F}"/>
          </ac:spMkLst>
        </pc:spChg>
        <pc:spChg chg="add mod">
          <ac:chgData name="El Bakkouri, Manal" userId="8b130982-2e3f-4164-b881-fd3a2e4b2453" providerId="ADAL" clId="{4457FA57-250B-44AC-8655-05D46C5A3D8A}" dt="2023-05-16T17:21:57.663" v="1158" actId="1076"/>
          <ac:spMkLst>
            <pc:docMk/>
            <pc:sldMk cId="2286230808" sldId="266"/>
            <ac:spMk id="173" creationId="{F5A0572A-14A2-4338-AC2B-3F81BEA2C3F9}"/>
          </ac:spMkLst>
        </pc:spChg>
        <pc:spChg chg="add mod">
          <ac:chgData name="El Bakkouri, Manal" userId="8b130982-2e3f-4164-b881-fd3a2e4b2453" providerId="ADAL" clId="{4457FA57-250B-44AC-8655-05D46C5A3D8A}" dt="2023-05-16T17:21:57.663" v="1158" actId="1076"/>
          <ac:spMkLst>
            <pc:docMk/>
            <pc:sldMk cId="2286230808" sldId="266"/>
            <ac:spMk id="174" creationId="{0239613D-C1AF-43E4-BA4B-D3B19DA98C11}"/>
          </ac:spMkLst>
        </pc:spChg>
        <pc:spChg chg="add mod">
          <ac:chgData name="El Bakkouri, Manal" userId="8b130982-2e3f-4164-b881-fd3a2e4b2453" providerId="ADAL" clId="{4457FA57-250B-44AC-8655-05D46C5A3D8A}" dt="2023-05-16T17:21:57.663" v="1158" actId="1076"/>
          <ac:spMkLst>
            <pc:docMk/>
            <pc:sldMk cId="2286230808" sldId="266"/>
            <ac:spMk id="175" creationId="{5116323F-E1D4-4019-A45F-8D7FDA512E85}"/>
          </ac:spMkLst>
        </pc:spChg>
        <pc:spChg chg="add mod">
          <ac:chgData name="El Bakkouri, Manal" userId="8b130982-2e3f-4164-b881-fd3a2e4b2453" providerId="ADAL" clId="{4457FA57-250B-44AC-8655-05D46C5A3D8A}" dt="2023-05-16T17:21:57.663" v="1158" actId="1076"/>
          <ac:spMkLst>
            <pc:docMk/>
            <pc:sldMk cId="2286230808" sldId="266"/>
            <ac:spMk id="176" creationId="{788203F9-5AAA-40EB-BECF-AACCD3A4E0BE}"/>
          </ac:spMkLst>
        </pc:spChg>
        <pc:spChg chg="add mod">
          <ac:chgData name="El Bakkouri, Manal" userId="8b130982-2e3f-4164-b881-fd3a2e4b2453" providerId="ADAL" clId="{4457FA57-250B-44AC-8655-05D46C5A3D8A}" dt="2023-05-16T17:21:57.663" v="1158" actId="1076"/>
          <ac:spMkLst>
            <pc:docMk/>
            <pc:sldMk cId="2286230808" sldId="266"/>
            <ac:spMk id="177" creationId="{558612F4-C3AE-47D0-9F5D-1AAE3E9E3CC4}"/>
          </ac:spMkLst>
        </pc:spChg>
        <pc:spChg chg="add mod">
          <ac:chgData name="El Bakkouri, Manal" userId="8b130982-2e3f-4164-b881-fd3a2e4b2453" providerId="ADAL" clId="{4457FA57-250B-44AC-8655-05D46C5A3D8A}" dt="2023-05-16T17:21:57.663" v="1158" actId="1076"/>
          <ac:spMkLst>
            <pc:docMk/>
            <pc:sldMk cId="2286230808" sldId="266"/>
            <ac:spMk id="178" creationId="{720C80A9-2AC8-46F9-A989-F8FBA717579D}"/>
          </ac:spMkLst>
        </pc:spChg>
        <pc:spChg chg="add mod">
          <ac:chgData name="El Bakkouri, Manal" userId="8b130982-2e3f-4164-b881-fd3a2e4b2453" providerId="ADAL" clId="{4457FA57-250B-44AC-8655-05D46C5A3D8A}" dt="2023-05-16T17:21:57.663" v="1158" actId="1076"/>
          <ac:spMkLst>
            <pc:docMk/>
            <pc:sldMk cId="2286230808" sldId="266"/>
            <ac:spMk id="179" creationId="{AC287BFF-34DE-4FDF-84D8-BCCEEBDD8279}"/>
          </ac:spMkLst>
        </pc:spChg>
        <pc:spChg chg="add mod">
          <ac:chgData name="El Bakkouri, Manal" userId="8b130982-2e3f-4164-b881-fd3a2e4b2453" providerId="ADAL" clId="{4457FA57-250B-44AC-8655-05D46C5A3D8A}" dt="2023-05-16T17:21:57.663" v="1158" actId="1076"/>
          <ac:spMkLst>
            <pc:docMk/>
            <pc:sldMk cId="2286230808" sldId="266"/>
            <ac:spMk id="180" creationId="{BCF07279-4A0C-4E4C-BD23-4E0E846CDD2F}"/>
          </ac:spMkLst>
        </pc:spChg>
        <pc:spChg chg="add mod">
          <ac:chgData name="El Bakkouri, Manal" userId="8b130982-2e3f-4164-b881-fd3a2e4b2453" providerId="ADAL" clId="{4457FA57-250B-44AC-8655-05D46C5A3D8A}" dt="2023-05-16T17:21:57.663" v="1158" actId="1076"/>
          <ac:spMkLst>
            <pc:docMk/>
            <pc:sldMk cId="2286230808" sldId="266"/>
            <ac:spMk id="181" creationId="{E44FAAB7-2A5F-442D-BB0F-D140267384F6}"/>
          </ac:spMkLst>
        </pc:spChg>
        <pc:spChg chg="add mod">
          <ac:chgData name="El Bakkouri, Manal" userId="8b130982-2e3f-4164-b881-fd3a2e4b2453" providerId="ADAL" clId="{4457FA57-250B-44AC-8655-05D46C5A3D8A}" dt="2023-05-16T17:21:57.663" v="1158" actId="1076"/>
          <ac:spMkLst>
            <pc:docMk/>
            <pc:sldMk cId="2286230808" sldId="266"/>
            <ac:spMk id="182" creationId="{84D2DF28-B5BB-4376-AE75-E341E40FA18C}"/>
          </ac:spMkLst>
        </pc:spChg>
        <pc:spChg chg="add mod">
          <ac:chgData name="El Bakkouri, Manal" userId="8b130982-2e3f-4164-b881-fd3a2e4b2453" providerId="ADAL" clId="{4457FA57-250B-44AC-8655-05D46C5A3D8A}" dt="2023-05-16T17:21:57.663" v="1158" actId="1076"/>
          <ac:spMkLst>
            <pc:docMk/>
            <pc:sldMk cId="2286230808" sldId="266"/>
            <ac:spMk id="183" creationId="{B195FCD6-3B61-4EBB-97DD-35A9BD98C052}"/>
          </ac:spMkLst>
        </pc:spChg>
        <pc:spChg chg="add mod">
          <ac:chgData name="El Bakkouri, Manal" userId="8b130982-2e3f-4164-b881-fd3a2e4b2453" providerId="ADAL" clId="{4457FA57-250B-44AC-8655-05D46C5A3D8A}" dt="2023-05-16T17:21:57.663" v="1158" actId="1076"/>
          <ac:spMkLst>
            <pc:docMk/>
            <pc:sldMk cId="2286230808" sldId="266"/>
            <ac:spMk id="184" creationId="{BA993AB4-01D1-4F6B-9836-CF3E61F61299}"/>
          </ac:spMkLst>
        </pc:spChg>
        <pc:spChg chg="add mod">
          <ac:chgData name="El Bakkouri, Manal" userId="8b130982-2e3f-4164-b881-fd3a2e4b2453" providerId="ADAL" clId="{4457FA57-250B-44AC-8655-05D46C5A3D8A}" dt="2023-05-16T17:21:57.663" v="1158" actId="1076"/>
          <ac:spMkLst>
            <pc:docMk/>
            <pc:sldMk cId="2286230808" sldId="266"/>
            <ac:spMk id="185" creationId="{B8F0444C-CB33-4DAF-ACDC-DECCCA1DD00A}"/>
          </ac:spMkLst>
        </pc:spChg>
        <pc:spChg chg="add mod">
          <ac:chgData name="El Bakkouri, Manal" userId="8b130982-2e3f-4164-b881-fd3a2e4b2453" providerId="ADAL" clId="{4457FA57-250B-44AC-8655-05D46C5A3D8A}" dt="2023-05-16T17:21:57.663" v="1158" actId="1076"/>
          <ac:spMkLst>
            <pc:docMk/>
            <pc:sldMk cId="2286230808" sldId="266"/>
            <ac:spMk id="186" creationId="{FCDEB887-B84C-4FEA-AE72-C48FEFCAC14D}"/>
          </ac:spMkLst>
        </pc:spChg>
        <pc:spChg chg="add mod">
          <ac:chgData name="El Bakkouri, Manal" userId="8b130982-2e3f-4164-b881-fd3a2e4b2453" providerId="ADAL" clId="{4457FA57-250B-44AC-8655-05D46C5A3D8A}" dt="2023-05-16T17:21:57.663" v="1158" actId="1076"/>
          <ac:spMkLst>
            <pc:docMk/>
            <pc:sldMk cId="2286230808" sldId="266"/>
            <ac:spMk id="187" creationId="{00235462-41E4-45F3-9CEE-D35956C68E30}"/>
          </ac:spMkLst>
        </pc:spChg>
        <pc:spChg chg="add mod">
          <ac:chgData name="El Bakkouri, Manal" userId="8b130982-2e3f-4164-b881-fd3a2e4b2453" providerId="ADAL" clId="{4457FA57-250B-44AC-8655-05D46C5A3D8A}" dt="2023-05-16T17:21:57.663" v="1158" actId="1076"/>
          <ac:spMkLst>
            <pc:docMk/>
            <pc:sldMk cId="2286230808" sldId="266"/>
            <ac:spMk id="188" creationId="{B2F253B5-EFD7-41DE-B380-B2B7C51E56C3}"/>
          </ac:spMkLst>
        </pc:spChg>
        <pc:spChg chg="add mod">
          <ac:chgData name="El Bakkouri, Manal" userId="8b130982-2e3f-4164-b881-fd3a2e4b2453" providerId="ADAL" clId="{4457FA57-250B-44AC-8655-05D46C5A3D8A}" dt="2023-05-16T17:21:57.663" v="1158" actId="1076"/>
          <ac:spMkLst>
            <pc:docMk/>
            <pc:sldMk cId="2286230808" sldId="266"/>
            <ac:spMk id="189" creationId="{73D1609D-792E-435A-B61D-82AF460582B1}"/>
          </ac:spMkLst>
        </pc:spChg>
        <pc:spChg chg="add mod">
          <ac:chgData name="El Bakkouri, Manal" userId="8b130982-2e3f-4164-b881-fd3a2e4b2453" providerId="ADAL" clId="{4457FA57-250B-44AC-8655-05D46C5A3D8A}" dt="2023-05-16T17:21:57.663" v="1158" actId="1076"/>
          <ac:spMkLst>
            <pc:docMk/>
            <pc:sldMk cId="2286230808" sldId="266"/>
            <ac:spMk id="190" creationId="{99575150-4F35-485F-89D5-98D13E26B0DA}"/>
          </ac:spMkLst>
        </pc:spChg>
        <pc:spChg chg="add mod">
          <ac:chgData name="El Bakkouri, Manal" userId="8b130982-2e3f-4164-b881-fd3a2e4b2453" providerId="ADAL" clId="{4457FA57-250B-44AC-8655-05D46C5A3D8A}" dt="2023-05-16T17:21:57.663" v="1158" actId="1076"/>
          <ac:spMkLst>
            <pc:docMk/>
            <pc:sldMk cId="2286230808" sldId="266"/>
            <ac:spMk id="191" creationId="{ECEDA93B-C38E-44F0-AB15-FF3B83B1E0C0}"/>
          </ac:spMkLst>
        </pc:spChg>
        <pc:spChg chg="add mod">
          <ac:chgData name="El Bakkouri, Manal" userId="8b130982-2e3f-4164-b881-fd3a2e4b2453" providerId="ADAL" clId="{4457FA57-250B-44AC-8655-05D46C5A3D8A}" dt="2023-05-16T17:21:57.663" v="1158" actId="1076"/>
          <ac:spMkLst>
            <pc:docMk/>
            <pc:sldMk cId="2286230808" sldId="266"/>
            <ac:spMk id="192" creationId="{2A22CF2F-DCB7-46D6-A22C-B9B598E3811B}"/>
          </ac:spMkLst>
        </pc:spChg>
        <pc:spChg chg="add mod">
          <ac:chgData name="El Bakkouri, Manal" userId="8b130982-2e3f-4164-b881-fd3a2e4b2453" providerId="ADAL" clId="{4457FA57-250B-44AC-8655-05D46C5A3D8A}" dt="2023-05-16T17:21:57.663" v="1158" actId="1076"/>
          <ac:spMkLst>
            <pc:docMk/>
            <pc:sldMk cId="2286230808" sldId="266"/>
            <ac:spMk id="193" creationId="{CE2D86A8-3848-48D8-BDB5-E69B7A1B02B2}"/>
          </ac:spMkLst>
        </pc:spChg>
        <pc:spChg chg="add mod">
          <ac:chgData name="El Bakkouri, Manal" userId="8b130982-2e3f-4164-b881-fd3a2e4b2453" providerId="ADAL" clId="{4457FA57-250B-44AC-8655-05D46C5A3D8A}" dt="2023-05-16T17:21:57.663" v="1158" actId="1076"/>
          <ac:spMkLst>
            <pc:docMk/>
            <pc:sldMk cId="2286230808" sldId="266"/>
            <ac:spMk id="194" creationId="{47F26BE6-625F-48B1-A163-8BCD0BBD90C9}"/>
          </ac:spMkLst>
        </pc:spChg>
        <pc:spChg chg="add mod">
          <ac:chgData name="El Bakkouri, Manal" userId="8b130982-2e3f-4164-b881-fd3a2e4b2453" providerId="ADAL" clId="{4457FA57-250B-44AC-8655-05D46C5A3D8A}" dt="2023-05-16T17:21:57.663" v="1158" actId="1076"/>
          <ac:spMkLst>
            <pc:docMk/>
            <pc:sldMk cId="2286230808" sldId="266"/>
            <ac:spMk id="195" creationId="{04E50AA2-1DC9-4CC5-B08E-0D73A6DAEC21}"/>
          </ac:spMkLst>
        </pc:spChg>
        <pc:spChg chg="add mod">
          <ac:chgData name="El Bakkouri, Manal" userId="8b130982-2e3f-4164-b881-fd3a2e4b2453" providerId="ADAL" clId="{4457FA57-250B-44AC-8655-05D46C5A3D8A}" dt="2023-05-16T17:21:57.663" v="1158" actId="1076"/>
          <ac:spMkLst>
            <pc:docMk/>
            <pc:sldMk cId="2286230808" sldId="266"/>
            <ac:spMk id="196" creationId="{4ED5BE2E-8D75-4676-B4FB-8E819A14EAC6}"/>
          </ac:spMkLst>
        </pc:spChg>
        <pc:spChg chg="add mod">
          <ac:chgData name="El Bakkouri, Manal" userId="8b130982-2e3f-4164-b881-fd3a2e4b2453" providerId="ADAL" clId="{4457FA57-250B-44AC-8655-05D46C5A3D8A}" dt="2023-05-16T17:21:57.663" v="1158" actId="1076"/>
          <ac:spMkLst>
            <pc:docMk/>
            <pc:sldMk cId="2286230808" sldId="266"/>
            <ac:spMk id="197" creationId="{47FE0EAD-68C5-444C-9580-41BE3401ECC3}"/>
          </ac:spMkLst>
        </pc:spChg>
        <pc:spChg chg="add mod">
          <ac:chgData name="El Bakkouri, Manal" userId="8b130982-2e3f-4164-b881-fd3a2e4b2453" providerId="ADAL" clId="{4457FA57-250B-44AC-8655-05D46C5A3D8A}" dt="2023-05-16T17:21:57.663" v="1158" actId="1076"/>
          <ac:spMkLst>
            <pc:docMk/>
            <pc:sldMk cId="2286230808" sldId="266"/>
            <ac:spMk id="198" creationId="{10F2ABAD-1BCB-4F76-9CF1-DCBE85844204}"/>
          </ac:spMkLst>
        </pc:spChg>
        <pc:spChg chg="add mod">
          <ac:chgData name="El Bakkouri, Manal" userId="8b130982-2e3f-4164-b881-fd3a2e4b2453" providerId="ADAL" clId="{4457FA57-250B-44AC-8655-05D46C5A3D8A}" dt="2023-05-16T17:21:57.663" v="1158" actId="1076"/>
          <ac:spMkLst>
            <pc:docMk/>
            <pc:sldMk cId="2286230808" sldId="266"/>
            <ac:spMk id="199" creationId="{6DF26E05-8651-4ECC-8310-AA40FCAB1CFB}"/>
          </ac:spMkLst>
        </pc:spChg>
        <pc:spChg chg="add mod">
          <ac:chgData name="El Bakkouri, Manal" userId="8b130982-2e3f-4164-b881-fd3a2e4b2453" providerId="ADAL" clId="{4457FA57-250B-44AC-8655-05D46C5A3D8A}" dt="2023-05-16T17:21:57.663" v="1158" actId="1076"/>
          <ac:spMkLst>
            <pc:docMk/>
            <pc:sldMk cId="2286230808" sldId="266"/>
            <ac:spMk id="200" creationId="{19E2B84B-855B-48A1-9636-58C948F2BC9C}"/>
          </ac:spMkLst>
        </pc:spChg>
        <pc:spChg chg="add mod">
          <ac:chgData name="El Bakkouri, Manal" userId="8b130982-2e3f-4164-b881-fd3a2e4b2453" providerId="ADAL" clId="{4457FA57-250B-44AC-8655-05D46C5A3D8A}" dt="2023-05-16T17:21:57.663" v="1158" actId="1076"/>
          <ac:spMkLst>
            <pc:docMk/>
            <pc:sldMk cId="2286230808" sldId="266"/>
            <ac:spMk id="201" creationId="{AF2B2C20-30AA-474D-A593-A7D50B476609}"/>
          </ac:spMkLst>
        </pc:spChg>
        <pc:spChg chg="add mod">
          <ac:chgData name="El Bakkouri, Manal" userId="8b130982-2e3f-4164-b881-fd3a2e4b2453" providerId="ADAL" clId="{4457FA57-250B-44AC-8655-05D46C5A3D8A}" dt="2023-05-16T17:21:57.663" v="1158" actId="1076"/>
          <ac:spMkLst>
            <pc:docMk/>
            <pc:sldMk cId="2286230808" sldId="266"/>
            <ac:spMk id="202" creationId="{D5B83E9A-366D-43BD-B420-854030287989}"/>
          </ac:spMkLst>
        </pc:spChg>
        <pc:spChg chg="add mod">
          <ac:chgData name="El Bakkouri, Manal" userId="8b130982-2e3f-4164-b881-fd3a2e4b2453" providerId="ADAL" clId="{4457FA57-250B-44AC-8655-05D46C5A3D8A}" dt="2023-05-16T17:21:57.663" v="1158" actId="1076"/>
          <ac:spMkLst>
            <pc:docMk/>
            <pc:sldMk cId="2286230808" sldId="266"/>
            <ac:spMk id="203" creationId="{80817A14-25D7-4D12-A09D-ED74854CB8CE}"/>
          </ac:spMkLst>
        </pc:spChg>
        <pc:spChg chg="add mod">
          <ac:chgData name="El Bakkouri, Manal" userId="8b130982-2e3f-4164-b881-fd3a2e4b2453" providerId="ADAL" clId="{4457FA57-250B-44AC-8655-05D46C5A3D8A}" dt="2023-05-16T17:21:57.663" v="1158" actId="1076"/>
          <ac:spMkLst>
            <pc:docMk/>
            <pc:sldMk cId="2286230808" sldId="266"/>
            <ac:spMk id="204" creationId="{7ABD039D-8F88-4C6E-9FCD-71376C955330}"/>
          </ac:spMkLst>
        </pc:spChg>
        <pc:spChg chg="add mod">
          <ac:chgData name="El Bakkouri, Manal" userId="8b130982-2e3f-4164-b881-fd3a2e4b2453" providerId="ADAL" clId="{4457FA57-250B-44AC-8655-05D46C5A3D8A}" dt="2023-05-16T17:21:57.663" v="1158" actId="1076"/>
          <ac:spMkLst>
            <pc:docMk/>
            <pc:sldMk cId="2286230808" sldId="266"/>
            <ac:spMk id="205" creationId="{FC405034-65AE-4944-B7B9-ACDB530F0563}"/>
          </ac:spMkLst>
        </pc:spChg>
        <pc:spChg chg="add mod">
          <ac:chgData name="El Bakkouri, Manal" userId="8b130982-2e3f-4164-b881-fd3a2e4b2453" providerId="ADAL" clId="{4457FA57-250B-44AC-8655-05D46C5A3D8A}" dt="2023-05-16T17:21:57.663" v="1158" actId="1076"/>
          <ac:spMkLst>
            <pc:docMk/>
            <pc:sldMk cId="2286230808" sldId="266"/>
            <ac:spMk id="206" creationId="{FB2835BB-4B28-48C5-8D05-26FD959C028F}"/>
          </ac:spMkLst>
        </pc:spChg>
        <pc:spChg chg="add mod">
          <ac:chgData name="El Bakkouri, Manal" userId="8b130982-2e3f-4164-b881-fd3a2e4b2453" providerId="ADAL" clId="{4457FA57-250B-44AC-8655-05D46C5A3D8A}" dt="2023-05-16T17:21:57.663" v="1158" actId="1076"/>
          <ac:spMkLst>
            <pc:docMk/>
            <pc:sldMk cId="2286230808" sldId="266"/>
            <ac:spMk id="207" creationId="{166917FB-88DA-4B1F-9672-53446DDC4504}"/>
          </ac:spMkLst>
        </pc:spChg>
        <pc:spChg chg="add mod">
          <ac:chgData name="El Bakkouri, Manal" userId="8b130982-2e3f-4164-b881-fd3a2e4b2453" providerId="ADAL" clId="{4457FA57-250B-44AC-8655-05D46C5A3D8A}" dt="2023-05-16T17:21:57.663" v="1158" actId="1076"/>
          <ac:spMkLst>
            <pc:docMk/>
            <pc:sldMk cId="2286230808" sldId="266"/>
            <ac:spMk id="208" creationId="{C58863AA-B31A-449E-B419-DC1D855E6B3B}"/>
          </ac:spMkLst>
        </pc:spChg>
        <pc:spChg chg="add mod">
          <ac:chgData name="El Bakkouri, Manal" userId="8b130982-2e3f-4164-b881-fd3a2e4b2453" providerId="ADAL" clId="{4457FA57-250B-44AC-8655-05D46C5A3D8A}" dt="2023-05-16T17:21:57.663" v="1158" actId="1076"/>
          <ac:spMkLst>
            <pc:docMk/>
            <pc:sldMk cId="2286230808" sldId="266"/>
            <ac:spMk id="209" creationId="{86098D2A-659C-4B08-9222-A28F8F581485}"/>
          </ac:spMkLst>
        </pc:spChg>
        <pc:spChg chg="add mod">
          <ac:chgData name="El Bakkouri, Manal" userId="8b130982-2e3f-4164-b881-fd3a2e4b2453" providerId="ADAL" clId="{4457FA57-250B-44AC-8655-05D46C5A3D8A}" dt="2023-05-16T17:21:57.663" v="1158" actId="1076"/>
          <ac:spMkLst>
            <pc:docMk/>
            <pc:sldMk cId="2286230808" sldId="266"/>
            <ac:spMk id="210" creationId="{3BABECE0-7B0E-4D0E-B6A2-36555E0C1FC1}"/>
          </ac:spMkLst>
        </pc:spChg>
        <pc:spChg chg="add mod">
          <ac:chgData name="El Bakkouri, Manal" userId="8b130982-2e3f-4164-b881-fd3a2e4b2453" providerId="ADAL" clId="{4457FA57-250B-44AC-8655-05D46C5A3D8A}" dt="2023-05-16T17:21:57.663" v="1158" actId="1076"/>
          <ac:spMkLst>
            <pc:docMk/>
            <pc:sldMk cId="2286230808" sldId="266"/>
            <ac:spMk id="211" creationId="{B62F4AF8-5FC9-476A-896E-43DF422196FF}"/>
          </ac:spMkLst>
        </pc:spChg>
        <pc:spChg chg="add mod">
          <ac:chgData name="El Bakkouri, Manal" userId="8b130982-2e3f-4164-b881-fd3a2e4b2453" providerId="ADAL" clId="{4457FA57-250B-44AC-8655-05D46C5A3D8A}" dt="2023-05-16T17:21:57.663" v="1158" actId="1076"/>
          <ac:spMkLst>
            <pc:docMk/>
            <pc:sldMk cId="2286230808" sldId="266"/>
            <ac:spMk id="212" creationId="{BB48D6D0-ADF8-4434-B9C9-1DEF90D37EBC}"/>
          </ac:spMkLst>
        </pc:spChg>
        <pc:spChg chg="add mod">
          <ac:chgData name="El Bakkouri, Manal" userId="8b130982-2e3f-4164-b881-fd3a2e4b2453" providerId="ADAL" clId="{4457FA57-250B-44AC-8655-05D46C5A3D8A}" dt="2023-05-16T17:21:57.663" v="1158" actId="1076"/>
          <ac:spMkLst>
            <pc:docMk/>
            <pc:sldMk cId="2286230808" sldId="266"/>
            <ac:spMk id="213" creationId="{D0672E61-460A-4BE9-9119-AFAAD2A4F35F}"/>
          </ac:spMkLst>
        </pc:spChg>
        <pc:spChg chg="add mod">
          <ac:chgData name="El Bakkouri, Manal" userId="8b130982-2e3f-4164-b881-fd3a2e4b2453" providerId="ADAL" clId="{4457FA57-250B-44AC-8655-05D46C5A3D8A}" dt="2023-05-16T17:21:57.663" v="1158" actId="1076"/>
          <ac:spMkLst>
            <pc:docMk/>
            <pc:sldMk cId="2286230808" sldId="266"/>
            <ac:spMk id="214" creationId="{DB52E4E8-8BD2-40C3-9986-022E40828DD4}"/>
          </ac:spMkLst>
        </pc:spChg>
        <pc:spChg chg="add mod">
          <ac:chgData name="El Bakkouri, Manal" userId="8b130982-2e3f-4164-b881-fd3a2e4b2453" providerId="ADAL" clId="{4457FA57-250B-44AC-8655-05D46C5A3D8A}" dt="2023-05-16T17:21:57.663" v="1158" actId="1076"/>
          <ac:spMkLst>
            <pc:docMk/>
            <pc:sldMk cId="2286230808" sldId="266"/>
            <ac:spMk id="215" creationId="{607ABF09-E1B2-41C8-BBBB-ACAB2974773C}"/>
          </ac:spMkLst>
        </pc:spChg>
        <pc:spChg chg="add mod">
          <ac:chgData name="El Bakkouri, Manal" userId="8b130982-2e3f-4164-b881-fd3a2e4b2453" providerId="ADAL" clId="{4457FA57-250B-44AC-8655-05D46C5A3D8A}" dt="2023-05-16T17:21:57.663" v="1158" actId="1076"/>
          <ac:spMkLst>
            <pc:docMk/>
            <pc:sldMk cId="2286230808" sldId="266"/>
            <ac:spMk id="216" creationId="{1BE64C27-84EC-43E7-98C8-9E2D081CB65E}"/>
          </ac:spMkLst>
        </pc:spChg>
        <pc:spChg chg="add mod">
          <ac:chgData name="El Bakkouri, Manal" userId="8b130982-2e3f-4164-b881-fd3a2e4b2453" providerId="ADAL" clId="{4457FA57-250B-44AC-8655-05D46C5A3D8A}" dt="2023-05-16T17:21:57.663" v="1158" actId="1076"/>
          <ac:spMkLst>
            <pc:docMk/>
            <pc:sldMk cId="2286230808" sldId="266"/>
            <ac:spMk id="217" creationId="{B3F94EDA-2AE2-4355-820E-ED9B9EE8D79A}"/>
          </ac:spMkLst>
        </pc:spChg>
        <pc:spChg chg="add mod">
          <ac:chgData name="El Bakkouri, Manal" userId="8b130982-2e3f-4164-b881-fd3a2e4b2453" providerId="ADAL" clId="{4457FA57-250B-44AC-8655-05D46C5A3D8A}" dt="2023-05-16T17:21:57.663" v="1158" actId="1076"/>
          <ac:spMkLst>
            <pc:docMk/>
            <pc:sldMk cId="2286230808" sldId="266"/>
            <ac:spMk id="218" creationId="{B6353A83-00A0-4CD5-8149-89D4D5A81CD6}"/>
          </ac:spMkLst>
        </pc:spChg>
        <pc:spChg chg="add mod">
          <ac:chgData name="El Bakkouri, Manal" userId="8b130982-2e3f-4164-b881-fd3a2e4b2453" providerId="ADAL" clId="{4457FA57-250B-44AC-8655-05D46C5A3D8A}" dt="2023-05-16T17:21:57.663" v="1158" actId="1076"/>
          <ac:spMkLst>
            <pc:docMk/>
            <pc:sldMk cId="2286230808" sldId="266"/>
            <ac:spMk id="219" creationId="{84621736-EDA2-4425-85A7-BF9D368B822F}"/>
          </ac:spMkLst>
        </pc:spChg>
        <pc:spChg chg="add mod">
          <ac:chgData name="El Bakkouri, Manal" userId="8b130982-2e3f-4164-b881-fd3a2e4b2453" providerId="ADAL" clId="{4457FA57-250B-44AC-8655-05D46C5A3D8A}" dt="2023-05-16T17:21:57.663" v="1158" actId="1076"/>
          <ac:spMkLst>
            <pc:docMk/>
            <pc:sldMk cId="2286230808" sldId="266"/>
            <ac:spMk id="220" creationId="{BBF2A3B4-F444-446F-9057-ECB22229B17F}"/>
          </ac:spMkLst>
        </pc:spChg>
        <pc:spChg chg="add mod">
          <ac:chgData name="El Bakkouri, Manal" userId="8b130982-2e3f-4164-b881-fd3a2e4b2453" providerId="ADAL" clId="{4457FA57-250B-44AC-8655-05D46C5A3D8A}" dt="2023-05-16T17:21:57.663" v="1158" actId="1076"/>
          <ac:spMkLst>
            <pc:docMk/>
            <pc:sldMk cId="2286230808" sldId="266"/>
            <ac:spMk id="221" creationId="{9A7E8880-9217-4FF4-B22B-EF52F463FF54}"/>
          </ac:spMkLst>
        </pc:spChg>
        <pc:spChg chg="add mod">
          <ac:chgData name="El Bakkouri, Manal" userId="8b130982-2e3f-4164-b881-fd3a2e4b2453" providerId="ADAL" clId="{4457FA57-250B-44AC-8655-05D46C5A3D8A}" dt="2023-05-16T17:21:57.663" v="1158" actId="1076"/>
          <ac:spMkLst>
            <pc:docMk/>
            <pc:sldMk cId="2286230808" sldId="266"/>
            <ac:spMk id="222" creationId="{B420B618-5D9D-4544-9669-23B71706F4E0}"/>
          </ac:spMkLst>
        </pc:spChg>
        <pc:spChg chg="add mod">
          <ac:chgData name="El Bakkouri, Manal" userId="8b130982-2e3f-4164-b881-fd3a2e4b2453" providerId="ADAL" clId="{4457FA57-250B-44AC-8655-05D46C5A3D8A}" dt="2023-05-16T17:21:57.663" v="1158" actId="1076"/>
          <ac:spMkLst>
            <pc:docMk/>
            <pc:sldMk cId="2286230808" sldId="266"/>
            <ac:spMk id="223" creationId="{280506C6-3071-4AE5-B3E5-CBCF65A1D8C9}"/>
          </ac:spMkLst>
        </pc:spChg>
        <pc:spChg chg="add mod">
          <ac:chgData name="El Bakkouri, Manal" userId="8b130982-2e3f-4164-b881-fd3a2e4b2453" providerId="ADAL" clId="{4457FA57-250B-44AC-8655-05D46C5A3D8A}" dt="2023-05-16T17:21:57.663" v="1158" actId="1076"/>
          <ac:spMkLst>
            <pc:docMk/>
            <pc:sldMk cId="2286230808" sldId="266"/>
            <ac:spMk id="224" creationId="{5A8B468A-E507-4464-97BD-CAC2407A484A}"/>
          </ac:spMkLst>
        </pc:spChg>
        <pc:spChg chg="add mod">
          <ac:chgData name="El Bakkouri, Manal" userId="8b130982-2e3f-4164-b881-fd3a2e4b2453" providerId="ADAL" clId="{4457FA57-250B-44AC-8655-05D46C5A3D8A}" dt="2023-05-16T17:21:57.663" v="1158" actId="1076"/>
          <ac:spMkLst>
            <pc:docMk/>
            <pc:sldMk cId="2286230808" sldId="266"/>
            <ac:spMk id="225" creationId="{4160F044-F14F-4763-A5F2-80E1482A72EE}"/>
          </ac:spMkLst>
        </pc:spChg>
        <pc:spChg chg="add mod">
          <ac:chgData name="El Bakkouri, Manal" userId="8b130982-2e3f-4164-b881-fd3a2e4b2453" providerId="ADAL" clId="{4457FA57-250B-44AC-8655-05D46C5A3D8A}" dt="2023-05-16T17:21:57.663" v="1158" actId="1076"/>
          <ac:spMkLst>
            <pc:docMk/>
            <pc:sldMk cId="2286230808" sldId="266"/>
            <ac:spMk id="226" creationId="{E20F6AEB-8699-49CC-8E7B-1696AB3026E0}"/>
          </ac:spMkLst>
        </pc:spChg>
        <pc:spChg chg="add mod">
          <ac:chgData name="El Bakkouri, Manal" userId="8b130982-2e3f-4164-b881-fd3a2e4b2453" providerId="ADAL" clId="{4457FA57-250B-44AC-8655-05D46C5A3D8A}" dt="2023-05-16T17:21:57.663" v="1158" actId="1076"/>
          <ac:spMkLst>
            <pc:docMk/>
            <pc:sldMk cId="2286230808" sldId="266"/>
            <ac:spMk id="227" creationId="{3DE531B8-967E-46F0-A7D9-070303ADC4A2}"/>
          </ac:spMkLst>
        </pc:spChg>
        <pc:spChg chg="add mod">
          <ac:chgData name="El Bakkouri, Manal" userId="8b130982-2e3f-4164-b881-fd3a2e4b2453" providerId="ADAL" clId="{4457FA57-250B-44AC-8655-05D46C5A3D8A}" dt="2023-05-16T17:21:57.663" v="1158" actId="1076"/>
          <ac:spMkLst>
            <pc:docMk/>
            <pc:sldMk cId="2286230808" sldId="266"/>
            <ac:spMk id="228" creationId="{457A56E8-13DE-40F5-A32B-2B73CCFE37AF}"/>
          </ac:spMkLst>
        </pc:spChg>
        <pc:spChg chg="add mod">
          <ac:chgData name="El Bakkouri, Manal" userId="8b130982-2e3f-4164-b881-fd3a2e4b2453" providerId="ADAL" clId="{4457FA57-250B-44AC-8655-05D46C5A3D8A}" dt="2023-05-16T17:21:57.663" v="1158" actId="1076"/>
          <ac:spMkLst>
            <pc:docMk/>
            <pc:sldMk cId="2286230808" sldId="266"/>
            <ac:spMk id="229" creationId="{0935BEB4-B98D-4E95-A397-A05EA558CBFA}"/>
          </ac:spMkLst>
        </pc:spChg>
        <pc:spChg chg="add mod">
          <ac:chgData name="El Bakkouri, Manal" userId="8b130982-2e3f-4164-b881-fd3a2e4b2453" providerId="ADAL" clId="{4457FA57-250B-44AC-8655-05D46C5A3D8A}" dt="2023-05-16T17:21:57.663" v="1158" actId="1076"/>
          <ac:spMkLst>
            <pc:docMk/>
            <pc:sldMk cId="2286230808" sldId="266"/>
            <ac:spMk id="230" creationId="{F810B1D3-982A-42E9-B5CE-BFCA3D1572A8}"/>
          </ac:spMkLst>
        </pc:spChg>
        <pc:spChg chg="add mod">
          <ac:chgData name="El Bakkouri, Manal" userId="8b130982-2e3f-4164-b881-fd3a2e4b2453" providerId="ADAL" clId="{4457FA57-250B-44AC-8655-05D46C5A3D8A}" dt="2023-05-16T17:21:57.663" v="1158" actId="1076"/>
          <ac:spMkLst>
            <pc:docMk/>
            <pc:sldMk cId="2286230808" sldId="266"/>
            <ac:spMk id="231" creationId="{7FAC24B7-5C71-46D8-9E56-64C70C511594}"/>
          </ac:spMkLst>
        </pc:spChg>
        <pc:spChg chg="add mod">
          <ac:chgData name="El Bakkouri, Manal" userId="8b130982-2e3f-4164-b881-fd3a2e4b2453" providerId="ADAL" clId="{4457FA57-250B-44AC-8655-05D46C5A3D8A}" dt="2023-05-16T17:21:57.663" v="1158" actId="1076"/>
          <ac:spMkLst>
            <pc:docMk/>
            <pc:sldMk cId="2286230808" sldId="266"/>
            <ac:spMk id="232" creationId="{BA571B86-1C91-46CF-B971-DD1CD652D426}"/>
          </ac:spMkLst>
        </pc:spChg>
        <pc:spChg chg="add mod">
          <ac:chgData name="El Bakkouri, Manal" userId="8b130982-2e3f-4164-b881-fd3a2e4b2453" providerId="ADAL" clId="{4457FA57-250B-44AC-8655-05D46C5A3D8A}" dt="2023-05-16T17:21:57.663" v="1158" actId="1076"/>
          <ac:spMkLst>
            <pc:docMk/>
            <pc:sldMk cId="2286230808" sldId="266"/>
            <ac:spMk id="233" creationId="{8C79CDAA-47D5-491F-8661-BFCFE00797ED}"/>
          </ac:spMkLst>
        </pc:spChg>
        <pc:spChg chg="add mod">
          <ac:chgData name="El Bakkouri, Manal" userId="8b130982-2e3f-4164-b881-fd3a2e4b2453" providerId="ADAL" clId="{4457FA57-250B-44AC-8655-05D46C5A3D8A}" dt="2023-05-16T17:21:57.663" v="1158" actId="1076"/>
          <ac:spMkLst>
            <pc:docMk/>
            <pc:sldMk cId="2286230808" sldId="266"/>
            <ac:spMk id="234" creationId="{9BA0B372-4D39-4B00-8DC0-26AD9E82A0EE}"/>
          </ac:spMkLst>
        </pc:spChg>
        <pc:spChg chg="add mod">
          <ac:chgData name="El Bakkouri, Manal" userId="8b130982-2e3f-4164-b881-fd3a2e4b2453" providerId="ADAL" clId="{4457FA57-250B-44AC-8655-05D46C5A3D8A}" dt="2023-05-16T17:21:57.663" v="1158" actId="1076"/>
          <ac:spMkLst>
            <pc:docMk/>
            <pc:sldMk cId="2286230808" sldId="266"/>
            <ac:spMk id="235" creationId="{C7EC7CE0-53B0-4DC0-899A-BE98FC128C52}"/>
          </ac:spMkLst>
        </pc:spChg>
        <pc:spChg chg="add mod">
          <ac:chgData name="El Bakkouri, Manal" userId="8b130982-2e3f-4164-b881-fd3a2e4b2453" providerId="ADAL" clId="{4457FA57-250B-44AC-8655-05D46C5A3D8A}" dt="2023-05-16T17:21:57.663" v="1158" actId="1076"/>
          <ac:spMkLst>
            <pc:docMk/>
            <pc:sldMk cId="2286230808" sldId="266"/>
            <ac:spMk id="236" creationId="{2AD97F16-390C-4707-AE29-50D8E97499C5}"/>
          </ac:spMkLst>
        </pc:spChg>
        <pc:spChg chg="add mod">
          <ac:chgData name="El Bakkouri, Manal" userId="8b130982-2e3f-4164-b881-fd3a2e4b2453" providerId="ADAL" clId="{4457FA57-250B-44AC-8655-05D46C5A3D8A}" dt="2023-05-16T17:21:57.663" v="1158" actId="1076"/>
          <ac:spMkLst>
            <pc:docMk/>
            <pc:sldMk cId="2286230808" sldId="266"/>
            <ac:spMk id="237" creationId="{70AD5929-9773-4468-B390-45B30D44984E}"/>
          </ac:spMkLst>
        </pc:spChg>
        <pc:spChg chg="add mod">
          <ac:chgData name="El Bakkouri, Manal" userId="8b130982-2e3f-4164-b881-fd3a2e4b2453" providerId="ADAL" clId="{4457FA57-250B-44AC-8655-05D46C5A3D8A}" dt="2023-05-16T17:21:57.663" v="1158" actId="1076"/>
          <ac:spMkLst>
            <pc:docMk/>
            <pc:sldMk cId="2286230808" sldId="266"/>
            <ac:spMk id="238" creationId="{D2F83470-2EF0-48D7-AD40-824ADECEA3F5}"/>
          </ac:spMkLst>
        </pc:spChg>
        <pc:spChg chg="add mod">
          <ac:chgData name="El Bakkouri, Manal" userId="8b130982-2e3f-4164-b881-fd3a2e4b2453" providerId="ADAL" clId="{4457FA57-250B-44AC-8655-05D46C5A3D8A}" dt="2023-05-16T17:21:57.663" v="1158" actId="1076"/>
          <ac:spMkLst>
            <pc:docMk/>
            <pc:sldMk cId="2286230808" sldId="266"/>
            <ac:spMk id="239" creationId="{DF60F6EC-82B4-47A2-B03F-DEAC520C8B70}"/>
          </ac:spMkLst>
        </pc:spChg>
        <pc:spChg chg="add mod">
          <ac:chgData name="El Bakkouri, Manal" userId="8b130982-2e3f-4164-b881-fd3a2e4b2453" providerId="ADAL" clId="{4457FA57-250B-44AC-8655-05D46C5A3D8A}" dt="2023-05-16T17:21:57.663" v="1158" actId="1076"/>
          <ac:spMkLst>
            <pc:docMk/>
            <pc:sldMk cId="2286230808" sldId="266"/>
            <ac:spMk id="240" creationId="{27E32A1D-D525-49B4-8758-371FABE283F4}"/>
          </ac:spMkLst>
        </pc:spChg>
        <pc:spChg chg="add mod">
          <ac:chgData name="El Bakkouri, Manal" userId="8b130982-2e3f-4164-b881-fd3a2e4b2453" providerId="ADAL" clId="{4457FA57-250B-44AC-8655-05D46C5A3D8A}" dt="2023-05-16T17:21:57.663" v="1158" actId="1076"/>
          <ac:spMkLst>
            <pc:docMk/>
            <pc:sldMk cId="2286230808" sldId="266"/>
            <ac:spMk id="241" creationId="{098BB4CC-311D-4702-B5AF-E01C65E1665B}"/>
          </ac:spMkLst>
        </pc:spChg>
        <pc:spChg chg="add mod">
          <ac:chgData name="El Bakkouri, Manal" userId="8b130982-2e3f-4164-b881-fd3a2e4b2453" providerId="ADAL" clId="{4457FA57-250B-44AC-8655-05D46C5A3D8A}" dt="2023-05-16T17:21:57.663" v="1158" actId="1076"/>
          <ac:spMkLst>
            <pc:docMk/>
            <pc:sldMk cId="2286230808" sldId="266"/>
            <ac:spMk id="242" creationId="{797F68AB-D6EB-4E11-89D7-B52CFF5111E6}"/>
          </ac:spMkLst>
        </pc:spChg>
        <pc:spChg chg="add mod">
          <ac:chgData name="El Bakkouri, Manal" userId="8b130982-2e3f-4164-b881-fd3a2e4b2453" providerId="ADAL" clId="{4457FA57-250B-44AC-8655-05D46C5A3D8A}" dt="2023-05-16T17:21:57.663" v="1158" actId="1076"/>
          <ac:spMkLst>
            <pc:docMk/>
            <pc:sldMk cId="2286230808" sldId="266"/>
            <ac:spMk id="243" creationId="{239210CB-5A97-4AA8-8B25-F332848433D2}"/>
          </ac:spMkLst>
        </pc:spChg>
        <pc:spChg chg="add mod">
          <ac:chgData name="El Bakkouri, Manal" userId="8b130982-2e3f-4164-b881-fd3a2e4b2453" providerId="ADAL" clId="{4457FA57-250B-44AC-8655-05D46C5A3D8A}" dt="2023-05-16T17:21:57.663" v="1158" actId="1076"/>
          <ac:spMkLst>
            <pc:docMk/>
            <pc:sldMk cId="2286230808" sldId="266"/>
            <ac:spMk id="244" creationId="{0D632F26-0CB9-4A90-9C12-834B374D55F5}"/>
          </ac:spMkLst>
        </pc:spChg>
        <pc:spChg chg="add mod">
          <ac:chgData name="El Bakkouri, Manal" userId="8b130982-2e3f-4164-b881-fd3a2e4b2453" providerId="ADAL" clId="{4457FA57-250B-44AC-8655-05D46C5A3D8A}" dt="2023-05-16T17:21:57.663" v="1158" actId="1076"/>
          <ac:spMkLst>
            <pc:docMk/>
            <pc:sldMk cId="2286230808" sldId="266"/>
            <ac:spMk id="245" creationId="{5C1A86F5-9F08-4498-B561-241F447F0ABC}"/>
          </ac:spMkLst>
        </pc:spChg>
        <pc:spChg chg="add mod">
          <ac:chgData name="El Bakkouri, Manal" userId="8b130982-2e3f-4164-b881-fd3a2e4b2453" providerId="ADAL" clId="{4457FA57-250B-44AC-8655-05D46C5A3D8A}" dt="2023-05-16T17:21:57.663" v="1158" actId="1076"/>
          <ac:spMkLst>
            <pc:docMk/>
            <pc:sldMk cId="2286230808" sldId="266"/>
            <ac:spMk id="246" creationId="{7C413453-E83E-49C6-B4AC-040359EB1F64}"/>
          </ac:spMkLst>
        </pc:spChg>
        <pc:spChg chg="add mod">
          <ac:chgData name="El Bakkouri, Manal" userId="8b130982-2e3f-4164-b881-fd3a2e4b2453" providerId="ADAL" clId="{4457FA57-250B-44AC-8655-05D46C5A3D8A}" dt="2023-05-16T17:21:57.663" v="1158" actId="1076"/>
          <ac:spMkLst>
            <pc:docMk/>
            <pc:sldMk cId="2286230808" sldId="266"/>
            <ac:spMk id="247" creationId="{41D0B541-68BC-4BA6-B95B-70DA44EC05B5}"/>
          </ac:spMkLst>
        </pc:spChg>
        <pc:spChg chg="add mod">
          <ac:chgData name="El Bakkouri, Manal" userId="8b130982-2e3f-4164-b881-fd3a2e4b2453" providerId="ADAL" clId="{4457FA57-250B-44AC-8655-05D46C5A3D8A}" dt="2023-05-16T17:21:57.663" v="1158" actId="1076"/>
          <ac:spMkLst>
            <pc:docMk/>
            <pc:sldMk cId="2286230808" sldId="266"/>
            <ac:spMk id="248" creationId="{6AAA0196-CA5A-4343-A8D2-7F97C85BADE2}"/>
          </ac:spMkLst>
        </pc:spChg>
        <pc:spChg chg="add mod">
          <ac:chgData name="El Bakkouri, Manal" userId="8b130982-2e3f-4164-b881-fd3a2e4b2453" providerId="ADAL" clId="{4457FA57-250B-44AC-8655-05D46C5A3D8A}" dt="2023-05-16T17:21:57.663" v="1158" actId="1076"/>
          <ac:spMkLst>
            <pc:docMk/>
            <pc:sldMk cId="2286230808" sldId="266"/>
            <ac:spMk id="249" creationId="{5823B1A5-DAA9-42EE-9231-AAF74649AFAA}"/>
          </ac:spMkLst>
        </pc:spChg>
        <pc:grpChg chg="add mod">
          <ac:chgData name="El Bakkouri, Manal" userId="8b130982-2e3f-4164-b881-fd3a2e4b2453" providerId="ADAL" clId="{4457FA57-250B-44AC-8655-05D46C5A3D8A}" dt="2023-05-16T17:22:01.645" v="1159" actId="1076"/>
          <ac:grpSpMkLst>
            <pc:docMk/>
            <pc:sldMk cId="2286230808" sldId="266"/>
            <ac:grpSpMk id="127" creationId="{BF42D095-C7E8-4F7D-A602-053D9C8D1A5E}"/>
          </ac:grpSpMkLst>
        </pc:grpChg>
      </pc:sldChg>
      <pc:sldChg chg="del ord">
        <pc:chgData name="El Bakkouri, Manal" userId="8b130982-2e3f-4164-b881-fd3a2e4b2453" providerId="ADAL" clId="{4457FA57-250B-44AC-8655-05D46C5A3D8A}" dt="2023-05-19T08:16:29.417" v="4643" actId="2696"/>
        <pc:sldMkLst>
          <pc:docMk/>
          <pc:sldMk cId="327435205" sldId="230717611"/>
        </pc:sldMkLst>
      </pc:sldChg>
      <pc:sldChg chg="addSp delSp modSp new del mod ord modTransition delAnim modAnim modNotesTx">
        <pc:chgData name="El Bakkouri, Manal" userId="8b130982-2e3f-4164-b881-fd3a2e4b2453" providerId="ADAL" clId="{4457FA57-250B-44AC-8655-05D46C5A3D8A}" dt="2023-05-23T10:02:35.641" v="5991" actId="2696"/>
        <pc:sldMkLst>
          <pc:docMk/>
          <pc:sldMk cId="1168776261" sldId="230717612"/>
        </pc:sldMkLst>
        <pc:spChg chg="del">
          <ac:chgData name="El Bakkouri, Manal" userId="8b130982-2e3f-4164-b881-fd3a2e4b2453" providerId="ADAL" clId="{4457FA57-250B-44AC-8655-05D46C5A3D8A}" dt="2023-05-17T10:36:57.106" v="1675" actId="478"/>
          <ac:spMkLst>
            <pc:docMk/>
            <pc:sldMk cId="1168776261" sldId="230717612"/>
            <ac:spMk id="2" creationId="{360B82E3-3332-4D2C-A973-6C04D2FEFE28}"/>
          </ac:spMkLst>
        </pc:spChg>
        <pc:spChg chg="add mod">
          <ac:chgData name="El Bakkouri, Manal" userId="8b130982-2e3f-4164-b881-fd3a2e4b2453" providerId="ADAL" clId="{4457FA57-250B-44AC-8655-05D46C5A3D8A}" dt="2023-05-17T10:36:58.598" v="1676"/>
          <ac:spMkLst>
            <pc:docMk/>
            <pc:sldMk cId="1168776261" sldId="230717612"/>
            <ac:spMk id="3" creationId="{9A7229B2-06D6-42DC-8922-145FFF951DC8}"/>
          </ac:spMkLst>
        </pc:spChg>
        <pc:spChg chg="add mod">
          <ac:chgData name="El Bakkouri, Manal" userId="8b130982-2e3f-4164-b881-fd3a2e4b2453" providerId="ADAL" clId="{4457FA57-250B-44AC-8655-05D46C5A3D8A}" dt="2023-05-17T10:36:58.598" v="1676"/>
          <ac:spMkLst>
            <pc:docMk/>
            <pc:sldMk cId="1168776261" sldId="230717612"/>
            <ac:spMk id="4" creationId="{F5F1D301-FFCB-4866-B104-3F6B17F867AF}"/>
          </ac:spMkLst>
        </pc:spChg>
        <pc:spChg chg="add mod">
          <ac:chgData name="El Bakkouri, Manal" userId="8b130982-2e3f-4164-b881-fd3a2e4b2453" providerId="ADAL" clId="{4457FA57-250B-44AC-8655-05D46C5A3D8A}" dt="2023-05-17T10:36:58.598" v="1676"/>
          <ac:spMkLst>
            <pc:docMk/>
            <pc:sldMk cId="1168776261" sldId="230717612"/>
            <ac:spMk id="5" creationId="{984C39C3-1FE4-45E7-98E6-394D31C3811E}"/>
          </ac:spMkLst>
        </pc:spChg>
        <pc:spChg chg="add mod">
          <ac:chgData name="El Bakkouri, Manal" userId="8b130982-2e3f-4164-b881-fd3a2e4b2453" providerId="ADAL" clId="{4457FA57-250B-44AC-8655-05D46C5A3D8A}" dt="2023-05-17T10:36:58.598" v="1676"/>
          <ac:spMkLst>
            <pc:docMk/>
            <pc:sldMk cId="1168776261" sldId="230717612"/>
            <ac:spMk id="6" creationId="{780191CA-8693-4BCA-A5AB-6EF35934C513}"/>
          </ac:spMkLst>
        </pc:spChg>
        <pc:spChg chg="add mod">
          <ac:chgData name="El Bakkouri, Manal" userId="8b130982-2e3f-4164-b881-fd3a2e4b2453" providerId="ADAL" clId="{4457FA57-250B-44AC-8655-05D46C5A3D8A}" dt="2023-05-17T10:37:09.019" v="1678" actId="207"/>
          <ac:spMkLst>
            <pc:docMk/>
            <pc:sldMk cId="1168776261" sldId="230717612"/>
            <ac:spMk id="7" creationId="{37B82A57-1D73-4310-9B5D-A3BCC6D4083F}"/>
          </ac:spMkLst>
        </pc:spChg>
        <pc:spChg chg="add mod">
          <ac:chgData name="El Bakkouri, Manal" userId="8b130982-2e3f-4164-b881-fd3a2e4b2453" providerId="ADAL" clId="{4457FA57-250B-44AC-8655-05D46C5A3D8A}" dt="2023-05-17T10:37:38.201" v="1683" actId="113"/>
          <ac:spMkLst>
            <pc:docMk/>
            <pc:sldMk cId="1168776261" sldId="230717612"/>
            <ac:spMk id="8" creationId="{B2D157D1-41DC-4FA1-B561-89AFB9AFDC39}"/>
          </ac:spMkLst>
        </pc:spChg>
        <pc:spChg chg="add mod">
          <ac:chgData name="El Bakkouri, Manal" userId="8b130982-2e3f-4164-b881-fd3a2e4b2453" providerId="ADAL" clId="{4457FA57-250B-44AC-8655-05D46C5A3D8A}" dt="2023-05-17T10:36:58.598" v="1676"/>
          <ac:spMkLst>
            <pc:docMk/>
            <pc:sldMk cId="1168776261" sldId="230717612"/>
            <ac:spMk id="9" creationId="{B21D5D09-F292-4BDD-ADB8-E2296D283887}"/>
          </ac:spMkLst>
        </pc:spChg>
        <pc:spChg chg="add mod">
          <ac:chgData name="El Bakkouri, Manal" userId="8b130982-2e3f-4164-b881-fd3a2e4b2453" providerId="ADAL" clId="{4457FA57-250B-44AC-8655-05D46C5A3D8A}" dt="2023-05-17T10:37:14.763" v="1679" actId="207"/>
          <ac:spMkLst>
            <pc:docMk/>
            <pc:sldMk cId="1168776261" sldId="230717612"/>
            <ac:spMk id="10" creationId="{D8CC6B6F-D40D-4B56-8D0E-BAF67D1DDA97}"/>
          </ac:spMkLst>
        </pc:spChg>
        <pc:spChg chg="add mod">
          <ac:chgData name="El Bakkouri, Manal" userId="8b130982-2e3f-4164-b881-fd3a2e4b2453" providerId="ADAL" clId="{4457FA57-250B-44AC-8655-05D46C5A3D8A}" dt="2023-05-17T10:36:58.598" v="1676"/>
          <ac:spMkLst>
            <pc:docMk/>
            <pc:sldMk cId="1168776261" sldId="230717612"/>
            <ac:spMk id="11" creationId="{7609423A-A9C1-4F34-B46C-872D3DE8E97D}"/>
          </ac:spMkLst>
        </pc:spChg>
        <pc:spChg chg="add mod">
          <ac:chgData name="El Bakkouri, Manal" userId="8b130982-2e3f-4164-b881-fd3a2e4b2453" providerId="ADAL" clId="{4457FA57-250B-44AC-8655-05D46C5A3D8A}" dt="2023-05-17T10:37:47.055" v="1684" actId="207"/>
          <ac:spMkLst>
            <pc:docMk/>
            <pc:sldMk cId="1168776261" sldId="230717612"/>
            <ac:spMk id="12" creationId="{823B0AB9-9815-4AFF-BADD-4689E04AA418}"/>
          </ac:spMkLst>
        </pc:spChg>
        <pc:spChg chg="add mod topLvl">
          <ac:chgData name="El Bakkouri, Manal" userId="8b130982-2e3f-4164-b881-fd3a2e4b2453" providerId="ADAL" clId="{4457FA57-250B-44AC-8655-05D46C5A3D8A}" dt="2023-05-19T09:57:31.423" v="5566" actId="165"/>
          <ac:spMkLst>
            <pc:docMk/>
            <pc:sldMk cId="1168776261" sldId="230717612"/>
            <ac:spMk id="13" creationId="{0B5ED453-C105-45F5-932C-FBE12B9B034D}"/>
          </ac:spMkLst>
        </pc:spChg>
        <pc:spChg chg="add mod topLvl">
          <ac:chgData name="El Bakkouri, Manal" userId="8b130982-2e3f-4164-b881-fd3a2e4b2453" providerId="ADAL" clId="{4457FA57-250B-44AC-8655-05D46C5A3D8A}" dt="2023-05-19T09:57:31.423" v="5566" actId="165"/>
          <ac:spMkLst>
            <pc:docMk/>
            <pc:sldMk cId="1168776261" sldId="230717612"/>
            <ac:spMk id="14" creationId="{81AB309D-6160-4E6C-81C1-B9118DC70E5C}"/>
          </ac:spMkLst>
        </pc:spChg>
        <pc:spChg chg="add mod topLvl">
          <ac:chgData name="El Bakkouri, Manal" userId="8b130982-2e3f-4164-b881-fd3a2e4b2453" providerId="ADAL" clId="{4457FA57-250B-44AC-8655-05D46C5A3D8A}" dt="2023-05-19T09:57:31.423" v="5566" actId="165"/>
          <ac:spMkLst>
            <pc:docMk/>
            <pc:sldMk cId="1168776261" sldId="230717612"/>
            <ac:spMk id="15" creationId="{98CD6854-2338-44D9-84FC-F9957761374B}"/>
          </ac:spMkLst>
        </pc:spChg>
        <pc:spChg chg="add mod topLvl">
          <ac:chgData name="El Bakkouri, Manal" userId="8b130982-2e3f-4164-b881-fd3a2e4b2453" providerId="ADAL" clId="{4457FA57-250B-44AC-8655-05D46C5A3D8A}" dt="2023-05-19T09:57:31.423" v="5566" actId="165"/>
          <ac:spMkLst>
            <pc:docMk/>
            <pc:sldMk cId="1168776261" sldId="230717612"/>
            <ac:spMk id="16" creationId="{BF1CEAF1-4631-4E10-AE62-A35171F6E20F}"/>
          </ac:spMkLst>
        </pc:spChg>
        <pc:spChg chg="add mod">
          <ac:chgData name="El Bakkouri, Manal" userId="8b130982-2e3f-4164-b881-fd3a2e4b2453" providerId="ADAL" clId="{4457FA57-250B-44AC-8655-05D46C5A3D8A}" dt="2023-05-19T09:57:31.423" v="5566" actId="165"/>
          <ac:spMkLst>
            <pc:docMk/>
            <pc:sldMk cId="1168776261" sldId="230717612"/>
            <ac:spMk id="20" creationId="{6A3A870E-9374-459A-BF85-09DB73B89CEE}"/>
          </ac:spMkLst>
        </pc:spChg>
        <pc:spChg chg="add mod">
          <ac:chgData name="El Bakkouri, Manal" userId="8b130982-2e3f-4164-b881-fd3a2e4b2453" providerId="ADAL" clId="{4457FA57-250B-44AC-8655-05D46C5A3D8A}" dt="2023-05-19T09:57:31.423" v="5566" actId="165"/>
          <ac:spMkLst>
            <pc:docMk/>
            <pc:sldMk cId="1168776261" sldId="230717612"/>
            <ac:spMk id="22" creationId="{F06D57E5-F6DC-4798-837A-96E40BA27D62}"/>
          </ac:spMkLst>
        </pc:spChg>
        <pc:spChg chg="add mod">
          <ac:chgData name="El Bakkouri, Manal" userId="8b130982-2e3f-4164-b881-fd3a2e4b2453" providerId="ADAL" clId="{4457FA57-250B-44AC-8655-05D46C5A3D8A}" dt="2023-05-19T09:57:31.423" v="5566" actId="165"/>
          <ac:spMkLst>
            <pc:docMk/>
            <pc:sldMk cId="1168776261" sldId="230717612"/>
            <ac:spMk id="24" creationId="{53E65CEC-247A-4F32-A952-6E474A8E3D3F}"/>
          </ac:spMkLst>
        </pc:spChg>
        <pc:spChg chg="add mod">
          <ac:chgData name="El Bakkouri, Manal" userId="8b130982-2e3f-4164-b881-fd3a2e4b2453" providerId="ADAL" clId="{4457FA57-250B-44AC-8655-05D46C5A3D8A}" dt="2023-05-19T09:57:31.423" v="5566" actId="165"/>
          <ac:spMkLst>
            <pc:docMk/>
            <pc:sldMk cId="1168776261" sldId="230717612"/>
            <ac:spMk id="26" creationId="{D7BF0C48-C5EA-49DD-BF03-9169E1CD681B}"/>
          </ac:spMkLst>
        </pc:spChg>
        <pc:spChg chg="add mod">
          <ac:chgData name="El Bakkouri, Manal" userId="8b130982-2e3f-4164-b881-fd3a2e4b2453" providerId="ADAL" clId="{4457FA57-250B-44AC-8655-05D46C5A3D8A}" dt="2023-05-17T13:28:50.703" v="2288" actId="207"/>
          <ac:spMkLst>
            <pc:docMk/>
            <pc:sldMk cId="1168776261" sldId="230717612"/>
            <ac:spMk id="27" creationId="{FCECAC40-951D-4A32-A320-7257CC24FA6B}"/>
          </ac:spMkLst>
        </pc:spChg>
        <pc:spChg chg="add del mod topLvl">
          <ac:chgData name="El Bakkouri, Manal" userId="8b130982-2e3f-4164-b881-fd3a2e4b2453" providerId="ADAL" clId="{4457FA57-250B-44AC-8655-05D46C5A3D8A}" dt="2023-05-18T15:36:02.230" v="4017" actId="478"/>
          <ac:spMkLst>
            <pc:docMk/>
            <pc:sldMk cId="1168776261" sldId="230717612"/>
            <ac:spMk id="29" creationId="{2795D334-8300-4FA0-B5B5-8DEC26DF8B02}"/>
          </ac:spMkLst>
        </pc:spChg>
        <pc:spChg chg="add del mod">
          <ac:chgData name="El Bakkouri, Manal" userId="8b130982-2e3f-4164-b881-fd3a2e4b2453" providerId="ADAL" clId="{4457FA57-250B-44AC-8655-05D46C5A3D8A}" dt="2023-05-17T11:06:42.050" v="1877" actId="478"/>
          <ac:spMkLst>
            <pc:docMk/>
            <pc:sldMk cId="1168776261" sldId="230717612"/>
            <ac:spMk id="31" creationId="{CB5E6C0E-B451-4F7B-BC9B-716E4CFD60BC}"/>
          </ac:spMkLst>
        </pc:spChg>
        <pc:spChg chg="add mod ord topLvl">
          <ac:chgData name="El Bakkouri, Manal" userId="8b130982-2e3f-4164-b881-fd3a2e4b2453" providerId="ADAL" clId="{4457FA57-250B-44AC-8655-05D46C5A3D8A}" dt="2023-05-18T15:36:38.389" v="4020" actId="14100"/>
          <ac:spMkLst>
            <pc:docMk/>
            <pc:sldMk cId="1168776261" sldId="230717612"/>
            <ac:spMk id="36" creationId="{7CAA98B2-BE3B-45CC-9537-E8820A07DD5F}"/>
          </ac:spMkLst>
        </pc:spChg>
        <pc:spChg chg="mod">
          <ac:chgData name="El Bakkouri, Manal" userId="8b130982-2e3f-4164-b881-fd3a2e4b2453" providerId="ADAL" clId="{4457FA57-250B-44AC-8655-05D46C5A3D8A}" dt="2023-05-18T15:15:00.098" v="3875"/>
          <ac:spMkLst>
            <pc:docMk/>
            <pc:sldMk cId="1168776261" sldId="230717612"/>
            <ac:spMk id="37" creationId="{DD76D706-B345-4958-A03B-F3C683A2F867}"/>
          </ac:spMkLst>
        </pc:spChg>
        <pc:spChg chg="mod">
          <ac:chgData name="El Bakkouri, Manal" userId="8b130982-2e3f-4164-b881-fd3a2e4b2453" providerId="ADAL" clId="{4457FA57-250B-44AC-8655-05D46C5A3D8A}" dt="2023-05-18T15:15:00.098" v="3875"/>
          <ac:spMkLst>
            <pc:docMk/>
            <pc:sldMk cId="1168776261" sldId="230717612"/>
            <ac:spMk id="38" creationId="{16AA1575-01E0-4368-A1A7-055CA67D3B18}"/>
          </ac:spMkLst>
        </pc:spChg>
        <pc:spChg chg="mod">
          <ac:chgData name="El Bakkouri, Manal" userId="8b130982-2e3f-4164-b881-fd3a2e4b2453" providerId="ADAL" clId="{4457FA57-250B-44AC-8655-05D46C5A3D8A}" dt="2023-05-18T15:15:00.098" v="3875"/>
          <ac:spMkLst>
            <pc:docMk/>
            <pc:sldMk cId="1168776261" sldId="230717612"/>
            <ac:spMk id="39" creationId="{C52DDBCA-CAF9-4CB4-9F45-122206C0D9EE}"/>
          </ac:spMkLst>
        </pc:spChg>
        <pc:spChg chg="add del mod">
          <ac:chgData name="El Bakkouri, Manal" userId="8b130982-2e3f-4164-b881-fd3a2e4b2453" providerId="ADAL" clId="{4457FA57-250B-44AC-8655-05D46C5A3D8A}" dt="2023-05-18T15:35:13.980" v="4016" actId="478"/>
          <ac:spMkLst>
            <pc:docMk/>
            <pc:sldMk cId="1168776261" sldId="230717612"/>
            <ac:spMk id="40" creationId="{E8D2BA2A-3F4C-4305-946D-ABB58BCC39E7}"/>
          </ac:spMkLst>
        </pc:spChg>
        <pc:spChg chg="mod">
          <ac:chgData name="El Bakkouri, Manal" userId="8b130982-2e3f-4164-b881-fd3a2e4b2453" providerId="ADAL" clId="{4457FA57-250B-44AC-8655-05D46C5A3D8A}" dt="2023-05-18T15:15:00.098" v="3875"/>
          <ac:spMkLst>
            <pc:docMk/>
            <pc:sldMk cId="1168776261" sldId="230717612"/>
            <ac:spMk id="41" creationId="{AD9B48D3-F0F7-4693-994B-440490ED96F2}"/>
          </ac:spMkLst>
        </pc:spChg>
        <pc:spChg chg="add del mod">
          <ac:chgData name="El Bakkouri, Manal" userId="8b130982-2e3f-4164-b881-fd3a2e4b2453" providerId="ADAL" clId="{4457FA57-250B-44AC-8655-05D46C5A3D8A}" dt="2023-05-17T11:17:28.937" v="2010" actId="478"/>
          <ac:spMkLst>
            <pc:docMk/>
            <pc:sldMk cId="1168776261" sldId="230717612"/>
            <ac:spMk id="41" creationId="{F6232C42-C26C-4C02-8558-CC6393481A46}"/>
          </ac:spMkLst>
        </pc:spChg>
        <pc:spChg chg="add del mod topLvl">
          <ac:chgData name="El Bakkouri, Manal" userId="8b130982-2e3f-4164-b881-fd3a2e4b2453" providerId="ADAL" clId="{4457FA57-250B-44AC-8655-05D46C5A3D8A}" dt="2023-05-18T15:28:57.770" v="4001" actId="478"/>
          <ac:spMkLst>
            <pc:docMk/>
            <pc:sldMk cId="1168776261" sldId="230717612"/>
            <ac:spMk id="42" creationId="{4B210DDF-02A5-47A3-B12E-262B875AF40A}"/>
          </ac:spMkLst>
        </pc:spChg>
        <pc:spChg chg="add mod">
          <ac:chgData name="El Bakkouri, Manal" userId="8b130982-2e3f-4164-b881-fd3a2e4b2453" providerId="ADAL" clId="{4457FA57-250B-44AC-8655-05D46C5A3D8A}" dt="2023-05-18T15:37:17.165" v="4024" actId="14100"/>
          <ac:spMkLst>
            <pc:docMk/>
            <pc:sldMk cId="1168776261" sldId="230717612"/>
            <ac:spMk id="43" creationId="{8737B479-CBB4-469D-88A9-AC5D630D7E8D}"/>
          </ac:spMkLst>
        </pc:spChg>
        <pc:spChg chg="add del mod">
          <ac:chgData name="El Bakkouri, Manal" userId="8b130982-2e3f-4164-b881-fd3a2e4b2453" providerId="ADAL" clId="{4457FA57-250B-44AC-8655-05D46C5A3D8A}" dt="2023-05-18T15:28:55.729" v="4000" actId="478"/>
          <ac:spMkLst>
            <pc:docMk/>
            <pc:sldMk cId="1168776261" sldId="230717612"/>
            <ac:spMk id="44" creationId="{CDDADCDE-1FC9-45D4-BD46-2FCD5BF201B9}"/>
          </ac:spMkLst>
        </pc:spChg>
        <pc:spChg chg="mod">
          <ac:chgData name="El Bakkouri, Manal" userId="8b130982-2e3f-4164-b881-fd3a2e4b2453" providerId="ADAL" clId="{4457FA57-250B-44AC-8655-05D46C5A3D8A}" dt="2023-05-18T15:15:00.098" v="3875"/>
          <ac:spMkLst>
            <pc:docMk/>
            <pc:sldMk cId="1168776261" sldId="230717612"/>
            <ac:spMk id="45" creationId="{98BF147D-CD98-4BD1-B232-340E973DD7BF}"/>
          </ac:spMkLst>
        </pc:spChg>
        <pc:spChg chg="add mod ord">
          <ac:chgData name="El Bakkouri, Manal" userId="8b130982-2e3f-4164-b881-fd3a2e4b2453" providerId="ADAL" clId="{4457FA57-250B-44AC-8655-05D46C5A3D8A}" dt="2023-05-17T13:28:50.703" v="2288" actId="207"/>
          <ac:spMkLst>
            <pc:docMk/>
            <pc:sldMk cId="1168776261" sldId="230717612"/>
            <ac:spMk id="45" creationId="{DED2ADE8-0AC1-4DC4-B750-475903C186C5}"/>
          </ac:spMkLst>
        </pc:spChg>
        <pc:spChg chg="mod">
          <ac:chgData name="El Bakkouri, Manal" userId="8b130982-2e3f-4164-b881-fd3a2e4b2453" providerId="ADAL" clId="{4457FA57-250B-44AC-8655-05D46C5A3D8A}" dt="2023-05-18T15:15:00.098" v="3875"/>
          <ac:spMkLst>
            <pc:docMk/>
            <pc:sldMk cId="1168776261" sldId="230717612"/>
            <ac:spMk id="46" creationId="{42D9561F-83B3-439D-84B0-B66BEB38BA51}"/>
          </ac:spMkLst>
        </pc:spChg>
        <pc:spChg chg="add del mod">
          <ac:chgData name="El Bakkouri, Manal" userId="8b130982-2e3f-4164-b881-fd3a2e4b2453" providerId="ADAL" clId="{4457FA57-250B-44AC-8655-05D46C5A3D8A}" dt="2023-05-18T15:38:23.382" v="4028" actId="478"/>
          <ac:spMkLst>
            <pc:docMk/>
            <pc:sldMk cId="1168776261" sldId="230717612"/>
            <ac:spMk id="47" creationId="{297A4E85-6049-4603-99DA-AD5C8C3A76F7}"/>
          </ac:spMkLst>
        </pc:spChg>
        <pc:spChg chg="mod">
          <ac:chgData name="El Bakkouri, Manal" userId="8b130982-2e3f-4164-b881-fd3a2e4b2453" providerId="ADAL" clId="{4457FA57-250B-44AC-8655-05D46C5A3D8A}" dt="2023-05-18T15:15:00.098" v="3875"/>
          <ac:spMkLst>
            <pc:docMk/>
            <pc:sldMk cId="1168776261" sldId="230717612"/>
            <ac:spMk id="48" creationId="{BF485F33-B97B-42E5-BDCC-FA16143E2287}"/>
          </ac:spMkLst>
        </pc:spChg>
        <pc:spChg chg="mod">
          <ac:chgData name="El Bakkouri, Manal" userId="8b130982-2e3f-4164-b881-fd3a2e4b2453" providerId="ADAL" clId="{4457FA57-250B-44AC-8655-05D46C5A3D8A}" dt="2023-05-18T15:15:00.098" v="3875"/>
          <ac:spMkLst>
            <pc:docMk/>
            <pc:sldMk cId="1168776261" sldId="230717612"/>
            <ac:spMk id="49" creationId="{98032AB5-0314-4AB0-9182-6D7F4983FD3F}"/>
          </ac:spMkLst>
        </pc:spChg>
        <pc:spChg chg="mod">
          <ac:chgData name="El Bakkouri, Manal" userId="8b130982-2e3f-4164-b881-fd3a2e4b2453" providerId="ADAL" clId="{4457FA57-250B-44AC-8655-05D46C5A3D8A}" dt="2023-05-18T15:37:48.319" v="4026" actId="1076"/>
          <ac:spMkLst>
            <pc:docMk/>
            <pc:sldMk cId="1168776261" sldId="230717612"/>
            <ac:spMk id="53" creationId="{A28BF031-156C-4620-AE40-091392B3CCE2}"/>
          </ac:spMkLst>
        </pc:spChg>
        <pc:spChg chg="mod">
          <ac:chgData name="El Bakkouri, Manal" userId="8b130982-2e3f-4164-b881-fd3a2e4b2453" providerId="ADAL" clId="{4457FA57-250B-44AC-8655-05D46C5A3D8A}" dt="2023-05-18T15:28:36.685" v="3998"/>
          <ac:spMkLst>
            <pc:docMk/>
            <pc:sldMk cId="1168776261" sldId="230717612"/>
            <ac:spMk id="58" creationId="{B79148E4-9412-4B9E-A7E9-EEE3C6FAB6A2}"/>
          </ac:spMkLst>
        </pc:spChg>
        <pc:spChg chg="mod">
          <ac:chgData name="El Bakkouri, Manal" userId="8b130982-2e3f-4164-b881-fd3a2e4b2453" providerId="ADAL" clId="{4457FA57-250B-44AC-8655-05D46C5A3D8A}" dt="2023-05-18T15:28:36.685" v="3998"/>
          <ac:spMkLst>
            <pc:docMk/>
            <pc:sldMk cId="1168776261" sldId="230717612"/>
            <ac:spMk id="59" creationId="{47058F8C-9140-40FA-99D6-8DA07BF55C7B}"/>
          </ac:spMkLst>
        </pc:spChg>
        <pc:spChg chg="mod">
          <ac:chgData name="El Bakkouri, Manal" userId="8b130982-2e3f-4164-b881-fd3a2e4b2453" providerId="ADAL" clId="{4457FA57-250B-44AC-8655-05D46C5A3D8A}" dt="2023-05-18T15:28:36.685" v="3998"/>
          <ac:spMkLst>
            <pc:docMk/>
            <pc:sldMk cId="1168776261" sldId="230717612"/>
            <ac:spMk id="60" creationId="{6AD5F48C-58EC-43ED-BB34-62EA6BECF8BE}"/>
          </ac:spMkLst>
        </pc:spChg>
        <pc:spChg chg="mod">
          <ac:chgData name="El Bakkouri, Manal" userId="8b130982-2e3f-4164-b881-fd3a2e4b2453" providerId="ADAL" clId="{4457FA57-250B-44AC-8655-05D46C5A3D8A}" dt="2023-05-18T15:28:36.685" v="3998"/>
          <ac:spMkLst>
            <pc:docMk/>
            <pc:sldMk cId="1168776261" sldId="230717612"/>
            <ac:spMk id="61" creationId="{55DF1F3B-58CD-45AF-8565-79C52FDF2B3B}"/>
          </ac:spMkLst>
        </pc:spChg>
        <pc:spChg chg="mod">
          <ac:chgData name="El Bakkouri, Manal" userId="8b130982-2e3f-4164-b881-fd3a2e4b2453" providerId="ADAL" clId="{4457FA57-250B-44AC-8655-05D46C5A3D8A}" dt="2023-05-18T15:28:36.685" v="3998"/>
          <ac:spMkLst>
            <pc:docMk/>
            <pc:sldMk cId="1168776261" sldId="230717612"/>
            <ac:spMk id="62" creationId="{722207E1-FB05-4226-8B3A-B805BECDC221}"/>
          </ac:spMkLst>
        </pc:spChg>
        <pc:spChg chg="mod">
          <ac:chgData name="El Bakkouri, Manal" userId="8b130982-2e3f-4164-b881-fd3a2e4b2453" providerId="ADAL" clId="{4457FA57-250B-44AC-8655-05D46C5A3D8A}" dt="2023-05-18T15:28:36.685" v="3998"/>
          <ac:spMkLst>
            <pc:docMk/>
            <pc:sldMk cId="1168776261" sldId="230717612"/>
            <ac:spMk id="63" creationId="{AFD69108-7B62-4552-93DC-E1E1A7A5E928}"/>
          </ac:spMkLst>
        </pc:spChg>
        <pc:spChg chg="mod">
          <ac:chgData name="El Bakkouri, Manal" userId="8b130982-2e3f-4164-b881-fd3a2e4b2453" providerId="ADAL" clId="{4457FA57-250B-44AC-8655-05D46C5A3D8A}" dt="2023-05-18T15:28:36.685" v="3998"/>
          <ac:spMkLst>
            <pc:docMk/>
            <pc:sldMk cId="1168776261" sldId="230717612"/>
            <ac:spMk id="64" creationId="{85AA01E1-46FE-443F-8BB9-00AEBEF74202}"/>
          </ac:spMkLst>
        </pc:spChg>
        <pc:spChg chg="mod">
          <ac:chgData name="El Bakkouri, Manal" userId="8b130982-2e3f-4164-b881-fd3a2e4b2453" providerId="ADAL" clId="{4457FA57-250B-44AC-8655-05D46C5A3D8A}" dt="2023-05-18T15:38:03.976" v="4027" actId="20577"/>
          <ac:spMkLst>
            <pc:docMk/>
            <pc:sldMk cId="1168776261" sldId="230717612"/>
            <ac:spMk id="65" creationId="{83733ED8-6631-4E80-BA69-C2CD97A8DCFD}"/>
          </ac:spMkLst>
        </pc:spChg>
        <pc:spChg chg="mod">
          <ac:chgData name="El Bakkouri, Manal" userId="8b130982-2e3f-4164-b881-fd3a2e4b2453" providerId="ADAL" clId="{4457FA57-250B-44AC-8655-05D46C5A3D8A}" dt="2023-05-18T15:28:36.685" v="3998"/>
          <ac:spMkLst>
            <pc:docMk/>
            <pc:sldMk cId="1168776261" sldId="230717612"/>
            <ac:spMk id="70" creationId="{3C01B138-D86E-4222-B6D3-64BD97D4F4AC}"/>
          </ac:spMkLst>
        </pc:spChg>
        <pc:spChg chg="mod">
          <ac:chgData name="El Bakkouri, Manal" userId="8b130982-2e3f-4164-b881-fd3a2e4b2453" providerId="ADAL" clId="{4457FA57-250B-44AC-8655-05D46C5A3D8A}" dt="2023-05-18T15:28:36.685" v="3998"/>
          <ac:spMkLst>
            <pc:docMk/>
            <pc:sldMk cId="1168776261" sldId="230717612"/>
            <ac:spMk id="71" creationId="{62A1A76B-424B-4F0D-80FE-01F28E1B1968}"/>
          </ac:spMkLst>
        </pc:spChg>
        <pc:spChg chg="mod">
          <ac:chgData name="El Bakkouri, Manal" userId="8b130982-2e3f-4164-b881-fd3a2e4b2453" providerId="ADAL" clId="{4457FA57-250B-44AC-8655-05D46C5A3D8A}" dt="2023-05-18T15:28:36.685" v="3998"/>
          <ac:spMkLst>
            <pc:docMk/>
            <pc:sldMk cId="1168776261" sldId="230717612"/>
            <ac:spMk id="72" creationId="{77519BBF-596C-4FE5-8CC1-B88A4F7A863A}"/>
          </ac:spMkLst>
        </pc:spChg>
        <pc:spChg chg="mod">
          <ac:chgData name="El Bakkouri, Manal" userId="8b130982-2e3f-4164-b881-fd3a2e4b2453" providerId="ADAL" clId="{4457FA57-250B-44AC-8655-05D46C5A3D8A}" dt="2023-05-18T15:28:36.685" v="3998"/>
          <ac:spMkLst>
            <pc:docMk/>
            <pc:sldMk cId="1168776261" sldId="230717612"/>
            <ac:spMk id="73" creationId="{0EB7A828-B3E5-48D2-B98E-CE213651A040}"/>
          </ac:spMkLst>
        </pc:spChg>
        <pc:spChg chg="mod">
          <ac:chgData name="El Bakkouri, Manal" userId="8b130982-2e3f-4164-b881-fd3a2e4b2453" providerId="ADAL" clId="{4457FA57-250B-44AC-8655-05D46C5A3D8A}" dt="2023-05-18T15:28:36.685" v="3998"/>
          <ac:spMkLst>
            <pc:docMk/>
            <pc:sldMk cId="1168776261" sldId="230717612"/>
            <ac:spMk id="74" creationId="{D55E1DD0-C6D8-4829-9D04-227A30252B2C}"/>
          </ac:spMkLst>
        </pc:spChg>
        <pc:spChg chg="mod">
          <ac:chgData name="El Bakkouri, Manal" userId="8b130982-2e3f-4164-b881-fd3a2e4b2453" providerId="ADAL" clId="{4457FA57-250B-44AC-8655-05D46C5A3D8A}" dt="2023-05-18T15:28:36.685" v="3998"/>
          <ac:spMkLst>
            <pc:docMk/>
            <pc:sldMk cId="1168776261" sldId="230717612"/>
            <ac:spMk id="75" creationId="{C126A717-5F8D-477D-AB8E-1A62AD3C20B4}"/>
          </ac:spMkLst>
        </pc:spChg>
        <pc:spChg chg="mod">
          <ac:chgData name="El Bakkouri, Manal" userId="8b130982-2e3f-4164-b881-fd3a2e4b2453" providerId="ADAL" clId="{4457FA57-250B-44AC-8655-05D46C5A3D8A}" dt="2023-05-18T15:28:36.685" v="3998"/>
          <ac:spMkLst>
            <pc:docMk/>
            <pc:sldMk cId="1168776261" sldId="230717612"/>
            <ac:spMk id="76" creationId="{5BACCC3E-AEA7-4724-9946-7BA030B25F78}"/>
          </ac:spMkLst>
        </pc:spChg>
        <pc:spChg chg="mod">
          <ac:chgData name="El Bakkouri, Manal" userId="8b130982-2e3f-4164-b881-fd3a2e4b2453" providerId="ADAL" clId="{4457FA57-250B-44AC-8655-05D46C5A3D8A}" dt="2023-05-18T15:28:36.685" v="3998"/>
          <ac:spMkLst>
            <pc:docMk/>
            <pc:sldMk cId="1168776261" sldId="230717612"/>
            <ac:spMk id="77" creationId="{EC6B6AE8-BF9E-465F-BFAF-B168949BCDD3}"/>
          </ac:spMkLst>
        </pc:spChg>
        <pc:spChg chg="mod">
          <ac:chgData name="El Bakkouri, Manal" userId="8b130982-2e3f-4164-b881-fd3a2e4b2453" providerId="ADAL" clId="{4457FA57-250B-44AC-8655-05D46C5A3D8A}" dt="2023-05-18T15:28:36.685" v="3998"/>
          <ac:spMkLst>
            <pc:docMk/>
            <pc:sldMk cId="1168776261" sldId="230717612"/>
            <ac:spMk id="78" creationId="{33CE54E6-1147-4996-93ED-03ED93E44C4B}"/>
          </ac:spMkLst>
        </pc:spChg>
        <pc:spChg chg="mod">
          <ac:chgData name="El Bakkouri, Manal" userId="8b130982-2e3f-4164-b881-fd3a2e4b2453" providerId="ADAL" clId="{4457FA57-250B-44AC-8655-05D46C5A3D8A}" dt="2023-05-18T15:28:36.685" v="3998"/>
          <ac:spMkLst>
            <pc:docMk/>
            <pc:sldMk cId="1168776261" sldId="230717612"/>
            <ac:spMk id="79" creationId="{BCDE7B4E-AA03-406C-92AD-C35DCD879A77}"/>
          </ac:spMkLst>
        </pc:spChg>
        <pc:spChg chg="mod">
          <ac:chgData name="El Bakkouri, Manal" userId="8b130982-2e3f-4164-b881-fd3a2e4b2453" providerId="ADAL" clId="{4457FA57-250B-44AC-8655-05D46C5A3D8A}" dt="2023-05-18T15:28:36.685" v="3998"/>
          <ac:spMkLst>
            <pc:docMk/>
            <pc:sldMk cId="1168776261" sldId="230717612"/>
            <ac:spMk id="80" creationId="{ADBE9B1D-1A42-4ECE-9898-7F2637213E4E}"/>
          </ac:spMkLst>
        </pc:spChg>
        <pc:spChg chg="mod">
          <ac:chgData name="El Bakkouri, Manal" userId="8b130982-2e3f-4164-b881-fd3a2e4b2453" providerId="ADAL" clId="{4457FA57-250B-44AC-8655-05D46C5A3D8A}" dt="2023-05-18T15:28:36.685" v="3998"/>
          <ac:spMkLst>
            <pc:docMk/>
            <pc:sldMk cId="1168776261" sldId="230717612"/>
            <ac:spMk id="81" creationId="{1EACC977-2D90-4EAD-9529-EE216E31D3BC}"/>
          </ac:spMkLst>
        </pc:spChg>
        <pc:spChg chg="mod">
          <ac:chgData name="El Bakkouri, Manal" userId="8b130982-2e3f-4164-b881-fd3a2e4b2453" providerId="ADAL" clId="{4457FA57-250B-44AC-8655-05D46C5A3D8A}" dt="2023-05-18T15:28:36.685" v="3998"/>
          <ac:spMkLst>
            <pc:docMk/>
            <pc:sldMk cId="1168776261" sldId="230717612"/>
            <ac:spMk id="82" creationId="{8F3589C5-99F5-44EC-82CB-F1947BF879D2}"/>
          </ac:spMkLst>
        </pc:spChg>
        <pc:spChg chg="mod">
          <ac:chgData name="El Bakkouri, Manal" userId="8b130982-2e3f-4164-b881-fd3a2e4b2453" providerId="ADAL" clId="{4457FA57-250B-44AC-8655-05D46C5A3D8A}" dt="2023-05-18T15:28:36.685" v="3998"/>
          <ac:spMkLst>
            <pc:docMk/>
            <pc:sldMk cId="1168776261" sldId="230717612"/>
            <ac:spMk id="83" creationId="{010F9AE1-0E77-4F61-B452-4EEE044916B6}"/>
          </ac:spMkLst>
        </pc:spChg>
        <pc:spChg chg="mod">
          <ac:chgData name="El Bakkouri, Manal" userId="8b130982-2e3f-4164-b881-fd3a2e4b2453" providerId="ADAL" clId="{4457FA57-250B-44AC-8655-05D46C5A3D8A}" dt="2023-05-18T15:28:36.685" v="3998"/>
          <ac:spMkLst>
            <pc:docMk/>
            <pc:sldMk cId="1168776261" sldId="230717612"/>
            <ac:spMk id="84" creationId="{2BE6A756-4CE5-4277-A53A-4C83F25023A2}"/>
          </ac:spMkLst>
        </pc:spChg>
        <pc:spChg chg="mod">
          <ac:chgData name="El Bakkouri, Manal" userId="8b130982-2e3f-4164-b881-fd3a2e4b2453" providerId="ADAL" clId="{4457FA57-250B-44AC-8655-05D46C5A3D8A}" dt="2023-05-18T15:28:36.685" v="3998"/>
          <ac:spMkLst>
            <pc:docMk/>
            <pc:sldMk cId="1168776261" sldId="230717612"/>
            <ac:spMk id="85" creationId="{243080FD-2EDB-452F-9E2A-F499F02E09D1}"/>
          </ac:spMkLst>
        </pc:spChg>
        <pc:spChg chg="mod">
          <ac:chgData name="El Bakkouri, Manal" userId="8b130982-2e3f-4164-b881-fd3a2e4b2453" providerId="ADAL" clId="{4457FA57-250B-44AC-8655-05D46C5A3D8A}" dt="2023-05-18T15:28:36.685" v="3998"/>
          <ac:spMkLst>
            <pc:docMk/>
            <pc:sldMk cId="1168776261" sldId="230717612"/>
            <ac:spMk id="86" creationId="{5FD5CD3F-AD8B-4494-8ECD-FA7A2E8E9216}"/>
          </ac:spMkLst>
        </pc:spChg>
        <pc:spChg chg="mod">
          <ac:chgData name="El Bakkouri, Manal" userId="8b130982-2e3f-4164-b881-fd3a2e4b2453" providerId="ADAL" clId="{4457FA57-250B-44AC-8655-05D46C5A3D8A}" dt="2023-05-18T15:28:36.685" v="3998"/>
          <ac:spMkLst>
            <pc:docMk/>
            <pc:sldMk cId="1168776261" sldId="230717612"/>
            <ac:spMk id="87" creationId="{401813AB-7397-419F-B8A1-12A205C205F8}"/>
          </ac:spMkLst>
        </pc:spChg>
        <pc:spChg chg="mod">
          <ac:chgData name="El Bakkouri, Manal" userId="8b130982-2e3f-4164-b881-fd3a2e4b2453" providerId="ADAL" clId="{4457FA57-250B-44AC-8655-05D46C5A3D8A}" dt="2023-05-23T10:01:25.798" v="5951" actId="1076"/>
          <ac:spMkLst>
            <pc:docMk/>
            <pc:sldMk cId="1168776261" sldId="230717612"/>
            <ac:spMk id="88" creationId="{A2355B9B-A0BE-4CE1-A5F8-67571918E1C9}"/>
          </ac:spMkLst>
        </pc:spChg>
        <pc:spChg chg="mod">
          <ac:chgData name="El Bakkouri, Manal" userId="8b130982-2e3f-4164-b881-fd3a2e4b2453" providerId="ADAL" clId="{4457FA57-250B-44AC-8655-05D46C5A3D8A}" dt="2023-05-23T10:01:39.069" v="5953" actId="1076"/>
          <ac:spMkLst>
            <pc:docMk/>
            <pc:sldMk cId="1168776261" sldId="230717612"/>
            <ac:spMk id="89" creationId="{678848A8-9BEB-4ED4-A0EC-5CCA195B307A}"/>
          </ac:spMkLst>
        </pc:spChg>
        <pc:spChg chg="mod">
          <ac:chgData name="El Bakkouri, Manal" userId="8b130982-2e3f-4164-b881-fd3a2e4b2453" providerId="ADAL" clId="{4457FA57-250B-44AC-8655-05D46C5A3D8A}" dt="2023-05-23T10:01:47.240" v="5985" actId="1037"/>
          <ac:spMkLst>
            <pc:docMk/>
            <pc:sldMk cId="1168776261" sldId="230717612"/>
            <ac:spMk id="90" creationId="{5F62572E-A165-4CA0-A761-5B146F544235}"/>
          </ac:spMkLst>
        </pc:spChg>
        <pc:spChg chg="mod">
          <ac:chgData name="El Bakkouri, Manal" userId="8b130982-2e3f-4164-b881-fd3a2e4b2453" providerId="ADAL" clId="{4457FA57-250B-44AC-8655-05D46C5A3D8A}" dt="2023-05-18T15:28:36.685" v="3998"/>
          <ac:spMkLst>
            <pc:docMk/>
            <pc:sldMk cId="1168776261" sldId="230717612"/>
            <ac:spMk id="91" creationId="{2E1E060F-8832-428B-B89B-0555E112DF20}"/>
          </ac:spMkLst>
        </pc:spChg>
        <pc:spChg chg="mod">
          <ac:chgData name="El Bakkouri, Manal" userId="8b130982-2e3f-4164-b881-fd3a2e4b2453" providerId="ADAL" clId="{4457FA57-250B-44AC-8655-05D46C5A3D8A}" dt="2023-05-18T15:28:36.685" v="3998"/>
          <ac:spMkLst>
            <pc:docMk/>
            <pc:sldMk cId="1168776261" sldId="230717612"/>
            <ac:spMk id="92" creationId="{FEBDECA1-A4CF-4500-B3B4-89456D0998D5}"/>
          </ac:spMkLst>
        </pc:spChg>
        <pc:spChg chg="mod">
          <ac:chgData name="El Bakkouri, Manal" userId="8b130982-2e3f-4164-b881-fd3a2e4b2453" providerId="ADAL" clId="{4457FA57-250B-44AC-8655-05D46C5A3D8A}" dt="2023-05-18T15:28:36.685" v="3998"/>
          <ac:spMkLst>
            <pc:docMk/>
            <pc:sldMk cId="1168776261" sldId="230717612"/>
            <ac:spMk id="93" creationId="{08B9B416-B66B-4C85-8B2D-2FC8D633FA30}"/>
          </ac:spMkLst>
        </pc:spChg>
        <pc:spChg chg="add mod">
          <ac:chgData name="El Bakkouri, Manal" userId="8b130982-2e3f-4164-b881-fd3a2e4b2453" providerId="ADAL" clId="{4457FA57-250B-44AC-8655-05D46C5A3D8A}" dt="2023-05-18T15:42:30.061" v="4052" actId="12789"/>
          <ac:spMkLst>
            <pc:docMk/>
            <pc:sldMk cId="1168776261" sldId="230717612"/>
            <ac:spMk id="94" creationId="{408EEF9B-A6A1-4179-8906-5AD943E0384E}"/>
          </ac:spMkLst>
        </pc:spChg>
        <pc:grpChg chg="add del mod">
          <ac:chgData name="El Bakkouri, Manal" userId="8b130982-2e3f-4164-b881-fd3a2e4b2453" providerId="ADAL" clId="{4457FA57-250B-44AC-8655-05D46C5A3D8A}" dt="2023-05-19T09:57:31.423" v="5566" actId="165"/>
          <ac:grpSpMkLst>
            <pc:docMk/>
            <pc:sldMk cId="1168776261" sldId="230717612"/>
            <ac:grpSpMk id="2" creationId="{F3684FE3-A1EE-4DC0-9322-678F1DF49A9C}"/>
          </ac:grpSpMkLst>
        </pc:grpChg>
        <pc:grpChg chg="add del mod">
          <ac:chgData name="El Bakkouri, Manal" userId="8b130982-2e3f-4164-b881-fd3a2e4b2453" providerId="ADAL" clId="{4457FA57-250B-44AC-8655-05D46C5A3D8A}" dt="2023-05-17T10:45:51.333" v="1695" actId="165"/>
          <ac:grpSpMkLst>
            <pc:docMk/>
            <pc:sldMk cId="1168776261" sldId="230717612"/>
            <ac:grpSpMk id="17" creationId="{369B6C99-8E0B-49F5-B7AE-E520DDC5DE0B}"/>
          </ac:grpSpMkLst>
        </pc:grpChg>
        <pc:grpChg chg="add del mod">
          <ac:chgData name="El Bakkouri, Manal" userId="8b130982-2e3f-4164-b881-fd3a2e4b2453" providerId="ADAL" clId="{4457FA57-250B-44AC-8655-05D46C5A3D8A}" dt="2023-05-17T10:53:06.294" v="1770" actId="165"/>
          <ac:grpSpMkLst>
            <pc:docMk/>
            <pc:sldMk cId="1168776261" sldId="230717612"/>
            <ac:grpSpMk id="18" creationId="{08E874A4-F1FD-4982-96D3-4000273E9BBC}"/>
          </ac:grpSpMkLst>
        </pc:grpChg>
        <pc:grpChg chg="add del mod">
          <ac:chgData name="El Bakkouri, Manal" userId="8b130982-2e3f-4164-b881-fd3a2e4b2453" providerId="ADAL" clId="{4457FA57-250B-44AC-8655-05D46C5A3D8A}" dt="2023-05-18T15:28:35.884" v="3997" actId="478"/>
          <ac:grpSpMkLst>
            <pc:docMk/>
            <pc:sldMk cId="1168776261" sldId="230717612"/>
            <ac:grpSpMk id="31" creationId="{60B496EF-BEAF-4DC1-8DEB-84E90566D5A8}"/>
          </ac:grpSpMkLst>
        </pc:grpChg>
        <pc:grpChg chg="add mod topLvl">
          <ac:chgData name="El Bakkouri, Manal" userId="8b130982-2e3f-4164-b881-fd3a2e4b2453" providerId="ADAL" clId="{4457FA57-250B-44AC-8655-05D46C5A3D8A}" dt="2023-05-19T09:57:31.423" v="5566" actId="165"/>
          <ac:grpSpMkLst>
            <pc:docMk/>
            <pc:sldMk cId="1168776261" sldId="230717612"/>
            <ac:grpSpMk id="32" creationId="{351B1DC4-5A26-4F39-8D27-7CB428EA231E}"/>
          </ac:grpSpMkLst>
        </pc:grpChg>
        <pc:grpChg chg="add mod topLvl">
          <ac:chgData name="El Bakkouri, Manal" userId="8b130982-2e3f-4164-b881-fd3a2e4b2453" providerId="ADAL" clId="{4457FA57-250B-44AC-8655-05D46C5A3D8A}" dt="2023-05-19T09:57:31.423" v="5566" actId="165"/>
          <ac:grpSpMkLst>
            <pc:docMk/>
            <pc:sldMk cId="1168776261" sldId="230717612"/>
            <ac:grpSpMk id="33" creationId="{D214E7C1-9339-4421-8669-00C7E34950D5}"/>
          </ac:grpSpMkLst>
        </pc:grpChg>
        <pc:grpChg chg="add mod topLvl">
          <ac:chgData name="El Bakkouri, Manal" userId="8b130982-2e3f-4164-b881-fd3a2e4b2453" providerId="ADAL" clId="{4457FA57-250B-44AC-8655-05D46C5A3D8A}" dt="2023-05-19T09:57:31.423" v="5566" actId="165"/>
          <ac:grpSpMkLst>
            <pc:docMk/>
            <pc:sldMk cId="1168776261" sldId="230717612"/>
            <ac:grpSpMk id="34" creationId="{8812A161-C8CE-4931-B98F-813C8605BB0D}"/>
          </ac:grpSpMkLst>
        </pc:grpChg>
        <pc:grpChg chg="add mod topLvl">
          <ac:chgData name="El Bakkouri, Manal" userId="8b130982-2e3f-4164-b881-fd3a2e4b2453" providerId="ADAL" clId="{4457FA57-250B-44AC-8655-05D46C5A3D8A}" dt="2023-05-19T09:57:31.423" v="5566" actId="165"/>
          <ac:grpSpMkLst>
            <pc:docMk/>
            <pc:sldMk cId="1168776261" sldId="230717612"/>
            <ac:grpSpMk id="35" creationId="{C9A4F3AC-6AA8-4A56-BC86-387AACC7E620}"/>
          </ac:grpSpMkLst>
        </pc:grpChg>
        <pc:grpChg chg="add del mod">
          <ac:chgData name="El Bakkouri, Manal" userId="8b130982-2e3f-4164-b881-fd3a2e4b2453" providerId="ADAL" clId="{4457FA57-250B-44AC-8655-05D46C5A3D8A}" dt="2023-05-17T11:12:50.944" v="1982" actId="165"/>
          <ac:grpSpMkLst>
            <pc:docMk/>
            <pc:sldMk cId="1168776261" sldId="230717612"/>
            <ac:grpSpMk id="37" creationId="{1FF2899F-E0E5-46B1-B07A-3AAD3D8D7D12}"/>
          </ac:grpSpMkLst>
        </pc:grpChg>
        <pc:grpChg chg="add del mod">
          <ac:chgData name="El Bakkouri, Manal" userId="8b130982-2e3f-4164-b881-fd3a2e4b2453" providerId="ADAL" clId="{4457FA57-250B-44AC-8655-05D46C5A3D8A}" dt="2023-05-17T11:18:14.794" v="2015" actId="165"/>
          <ac:grpSpMkLst>
            <pc:docMk/>
            <pc:sldMk cId="1168776261" sldId="230717612"/>
            <ac:grpSpMk id="38" creationId="{6CE92C3D-6095-49AB-B5D3-7DF9DBD94014}"/>
          </ac:grpSpMkLst>
        </pc:grpChg>
        <pc:grpChg chg="add del mod ord">
          <ac:chgData name="El Bakkouri, Manal" userId="8b130982-2e3f-4164-b881-fd3a2e4b2453" providerId="ADAL" clId="{4457FA57-250B-44AC-8655-05D46C5A3D8A}" dt="2023-05-17T16:26:40.861" v="2753" actId="478"/>
          <ac:grpSpMkLst>
            <pc:docMk/>
            <pc:sldMk cId="1168776261" sldId="230717612"/>
            <ac:grpSpMk id="46" creationId="{48E440A1-C948-4C8F-BE0A-ECB9AB1F2367}"/>
          </ac:grpSpMkLst>
        </pc:grpChg>
        <pc:grpChg chg="add mod">
          <ac:chgData name="El Bakkouri, Manal" userId="8b130982-2e3f-4164-b881-fd3a2e4b2453" providerId="ADAL" clId="{4457FA57-250B-44AC-8655-05D46C5A3D8A}" dt="2023-05-18T15:42:30.061" v="4052" actId="12789"/>
          <ac:grpSpMkLst>
            <pc:docMk/>
            <pc:sldMk cId="1168776261" sldId="230717612"/>
            <ac:grpSpMk id="50" creationId="{222CB07E-B6DA-400D-A4FB-213459A44173}"/>
          </ac:grpSpMkLst>
        </pc:grpChg>
        <pc:grpChg chg="mod">
          <ac:chgData name="El Bakkouri, Manal" userId="8b130982-2e3f-4164-b881-fd3a2e4b2453" providerId="ADAL" clId="{4457FA57-250B-44AC-8655-05D46C5A3D8A}" dt="2023-05-18T15:28:36.685" v="3998"/>
          <ac:grpSpMkLst>
            <pc:docMk/>
            <pc:sldMk cId="1168776261" sldId="230717612"/>
            <ac:grpSpMk id="51" creationId="{257E2400-0C5B-48F6-B6D8-DDA8317E1674}"/>
          </ac:grpSpMkLst>
        </pc:grpChg>
        <pc:grpChg chg="mod">
          <ac:chgData name="El Bakkouri, Manal" userId="8b130982-2e3f-4164-b881-fd3a2e4b2453" providerId="ADAL" clId="{4457FA57-250B-44AC-8655-05D46C5A3D8A}" dt="2023-05-18T15:28:36.685" v="3998"/>
          <ac:grpSpMkLst>
            <pc:docMk/>
            <pc:sldMk cId="1168776261" sldId="230717612"/>
            <ac:grpSpMk id="52" creationId="{060DC34D-FB37-4B01-BD4A-B69DFE9ED80D}"/>
          </ac:grpSpMkLst>
        </pc:grpChg>
        <pc:grpChg chg="mod">
          <ac:chgData name="El Bakkouri, Manal" userId="8b130982-2e3f-4164-b881-fd3a2e4b2453" providerId="ADAL" clId="{4457FA57-250B-44AC-8655-05D46C5A3D8A}" dt="2023-05-18T15:28:36.685" v="3998"/>
          <ac:grpSpMkLst>
            <pc:docMk/>
            <pc:sldMk cId="1168776261" sldId="230717612"/>
            <ac:grpSpMk id="54" creationId="{7EE71909-B186-4059-8678-94D040345B96}"/>
          </ac:grpSpMkLst>
        </pc:grpChg>
        <pc:grpChg chg="mod">
          <ac:chgData name="El Bakkouri, Manal" userId="8b130982-2e3f-4164-b881-fd3a2e4b2453" providerId="ADAL" clId="{4457FA57-250B-44AC-8655-05D46C5A3D8A}" dt="2023-05-18T15:28:36.685" v="3998"/>
          <ac:grpSpMkLst>
            <pc:docMk/>
            <pc:sldMk cId="1168776261" sldId="230717612"/>
            <ac:grpSpMk id="55" creationId="{0EA50120-8F52-4E97-9CA5-3CE730CDF273}"/>
          </ac:grpSpMkLst>
        </pc:grpChg>
        <pc:grpChg chg="mod">
          <ac:chgData name="El Bakkouri, Manal" userId="8b130982-2e3f-4164-b881-fd3a2e4b2453" providerId="ADAL" clId="{4457FA57-250B-44AC-8655-05D46C5A3D8A}" dt="2023-05-18T15:28:36.685" v="3998"/>
          <ac:grpSpMkLst>
            <pc:docMk/>
            <pc:sldMk cId="1168776261" sldId="230717612"/>
            <ac:grpSpMk id="56" creationId="{E71E8658-73F4-4B10-9C09-E04EAB3833B3}"/>
          </ac:grpSpMkLst>
        </pc:grpChg>
        <pc:grpChg chg="mod">
          <ac:chgData name="El Bakkouri, Manal" userId="8b130982-2e3f-4164-b881-fd3a2e4b2453" providerId="ADAL" clId="{4457FA57-250B-44AC-8655-05D46C5A3D8A}" dt="2023-05-18T15:28:36.685" v="3998"/>
          <ac:grpSpMkLst>
            <pc:docMk/>
            <pc:sldMk cId="1168776261" sldId="230717612"/>
            <ac:grpSpMk id="57" creationId="{ADFC1E19-B15E-45E1-9430-862D94D8EBC6}"/>
          </ac:grpSpMkLst>
        </pc:grpChg>
        <pc:grpChg chg="mod">
          <ac:chgData name="El Bakkouri, Manal" userId="8b130982-2e3f-4164-b881-fd3a2e4b2453" providerId="ADAL" clId="{4457FA57-250B-44AC-8655-05D46C5A3D8A}" dt="2023-05-18T15:28:36.685" v="3998"/>
          <ac:grpSpMkLst>
            <pc:docMk/>
            <pc:sldMk cId="1168776261" sldId="230717612"/>
            <ac:grpSpMk id="66" creationId="{81B8035B-C967-4B17-8E6B-09944A593F77}"/>
          </ac:grpSpMkLst>
        </pc:grpChg>
        <pc:grpChg chg="mod">
          <ac:chgData name="El Bakkouri, Manal" userId="8b130982-2e3f-4164-b881-fd3a2e4b2453" providerId="ADAL" clId="{4457FA57-250B-44AC-8655-05D46C5A3D8A}" dt="2023-05-18T15:28:36.685" v="3998"/>
          <ac:grpSpMkLst>
            <pc:docMk/>
            <pc:sldMk cId="1168776261" sldId="230717612"/>
            <ac:grpSpMk id="67" creationId="{B633FAE8-0DF6-4F73-AFCA-DB1486DD8487}"/>
          </ac:grpSpMkLst>
        </pc:grpChg>
        <pc:grpChg chg="mod">
          <ac:chgData name="El Bakkouri, Manal" userId="8b130982-2e3f-4164-b881-fd3a2e4b2453" providerId="ADAL" clId="{4457FA57-250B-44AC-8655-05D46C5A3D8A}" dt="2023-05-18T15:28:36.685" v="3998"/>
          <ac:grpSpMkLst>
            <pc:docMk/>
            <pc:sldMk cId="1168776261" sldId="230717612"/>
            <ac:grpSpMk id="68" creationId="{51511156-EC61-4246-8103-CC00A0E88614}"/>
          </ac:grpSpMkLst>
        </pc:grpChg>
        <pc:grpChg chg="mod">
          <ac:chgData name="El Bakkouri, Manal" userId="8b130982-2e3f-4164-b881-fd3a2e4b2453" providerId="ADAL" clId="{4457FA57-250B-44AC-8655-05D46C5A3D8A}" dt="2023-05-18T15:28:36.685" v="3998"/>
          <ac:grpSpMkLst>
            <pc:docMk/>
            <pc:sldMk cId="1168776261" sldId="230717612"/>
            <ac:grpSpMk id="69" creationId="{86DEEB77-D085-4721-91EC-45B656FCBC8C}"/>
          </ac:grpSpMkLst>
        </pc:grpChg>
        <pc:cxnChg chg="add mod">
          <ac:chgData name="El Bakkouri, Manal" userId="8b130982-2e3f-4164-b881-fd3a2e4b2453" providerId="ADAL" clId="{4457FA57-250B-44AC-8655-05D46C5A3D8A}" dt="2023-05-18T15:43:25.584" v="4075" actId="1036"/>
          <ac:cxnSpMkLst>
            <pc:docMk/>
            <pc:sldMk cId="1168776261" sldId="230717612"/>
            <ac:cxnSpMk id="95" creationId="{202863FA-9E99-4ED2-BA2D-06DB0828C592}"/>
          </ac:cxnSpMkLst>
        </pc:cxnChg>
      </pc:sldChg>
      <pc:sldChg chg="addSp delSp modSp new del mod ord modTransition delAnim modAnim modNotesTx">
        <pc:chgData name="El Bakkouri, Manal" userId="8b130982-2e3f-4164-b881-fd3a2e4b2453" providerId="ADAL" clId="{4457FA57-250B-44AC-8655-05D46C5A3D8A}" dt="2023-05-23T09:54:33.979" v="5924" actId="2696"/>
        <pc:sldMkLst>
          <pc:docMk/>
          <pc:sldMk cId="1284892131" sldId="230717613"/>
        </pc:sldMkLst>
        <pc:spChg chg="del">
          <ac:chgData name="El Bakkouri, Manal" userId="8b130982-2e3f-4164-b881-fd3a2e4b2453" providerId="ADAL" clId="{4457FA57-250B-44AC-8655-05D46C5A3D8A}" dt="2023-05-17T11:06:25.750" v="1852" actId="478"/>
          <ac:spMkLst>
            <pc:docMk/>
            <pc:sldMk cId="1284892131" sldId="230717613"/>
            <ac:spMk id="2" creationId="{A33F2CDE-21D7-427A-8AB3-88133C2C71A1}"/>
          </ac:spMkLst>
        </pc:spChg>
        <pc:spChg chg="add del">
          <ac:chgData name="El Bakkouri, Manal" userId="8b130982-2e3f-4164-b881-fd3a2e4b2453" providerId="ADAL" clId="{4457FA57-250B-44AC-8655-05D46C5A3D8A}" dt="2023-05-18T16:37:30.685" v="4431"/>
          <ac:spMkLst>
            <pc:docMk/>
            <pc:sldMk cId="1284892131" sldId="230717613"/>
            <ac:spMk id="2" creationId="{BE0CD752-7741-4D9B-8A3A-87D99C2BFA2A}"/>
          </ac:spMkLst>
        </pc:spChg>
        <pc:spChg chg="add del mod">
          <ac:chgData name="El Bakkouri, Manal" userId="8b130982-2e3f-4164-b881-fd3a2e4b2453" providerId="ADAL" clId="{4457FA57-250B-44AC-8655-05D46C5A3D8A}" dt="2023-05-18T16:29:07.030" v="4376" actId="21"/>
          <ac:spMkLst>
            <pc:docMk/>
            <pc:sldMk cId="1284892131" sldId="230717613"/>
            <ac:spMk id="3" creationId="{49CE90A9-B827-4885-89E8-92E149273D69}"/>
          </ac:spMkLst>
        </pc:spChg>
        <pc:spChg chg="add del mod">
          <ac:chgData name="El Bakkouri, Manal" userId="8b130982-2e3f-4164-b881-fd3a2e4b2453" providerId="ADAL" clId="{4457FA57-250B-44AC-8655-05D46C5A3D8A}" dt="2023-05-18T16:29:07.030" v="4376" actId="21"/>
          <ac:spMkLst>
            <pc:docMk/>
            <pc:sldMk cId="1284892131" sldId="230717613"/>
            <ac:spMk id="4" creationId="{0C028ABC-163E-407C-9B59-6C0DF449CDBD}"/>
          </ac:spMkLst>
        </pc:spChg>
        <pc:spChg chg="mod">
          <ac:chgData name="El Bakkouri, Manal" userId="8b130982-2e3f-4164-b881-fd3a2e4b2453" providerId="ADAL" clId="{4457FA57-250B-44AC-8655-05D46C5A3D8A}" dt="2023-05-17T13:49:10.291" v="2377" actId="208"/>
          <ac:spMkLst>
            <pc:docMk/>
            <pc:sldMk cId="1284892131" sldId="230717613"/>
            <ac:spMk id="6" creationId="{B86E0E08-C005-4DFB-B43D-0470DC54AAB2}"/>
          </ac:spMkLst>
        </pc:spChg>
        <pc:spChg chg="mod">
          <ac:chgData name="El Bakkouri, Manal" userId="8b130982-2e3f-4164-b881-fd3a2e4b2453" providerId="ADAL" clId="{4457FA57-250B-44AC-8655-05D46C5A3D8A}" dt="2023-05-17T13:49:06.716" v="2375" actId="208"/>
          <ac:spMkLst>
            <pc:docMk/>
            <pc:sldMk cId="1284892131" sldId="230717613"/>
            <ac:spMk id="7" creationId="{DCD68BD3-4E1E-407C-8BDD-D9751CC00C05}"/>
          </ac:spMkLst>
        </pc:spChg>
        <pc:spChg chg="mod">
          <ac:chgData name="El Bakkouri, Manal" userId="8b130982-2e3f-4164-b881-fd3a2e4b2453" providerId="ADAL" clId="{4457FA57-250B-44AC-8655-05D46C5A3D8A}" dt="2023-05-17T13:48:50.743" v="2373" actId="2085"/>
          <ac:spMkLst>
            <pc:docMk/>
            <pc:sldMk cId="1284892131" sldId="230717613"/>
            <ac:spMk id="8" creationId="{FCD2FDC9-9675-4C17-AC2A-284A82815E82}"/>
          </ac:spMkLst>
        </pc:spChg>
        <pc:spChg chg="add del mod">
          <ac:chgData name="El Bakkouri, Manal" userId="8b130982-2e3f-4164-b881-fd3a2e4b2453" providerId="ADAL" clId="{4457FA57-250B-44AC-8655-05D46C5A3D8A}" dt="2023-05-18T16:29:07.030" v="4376" actId="21"/>
          <ac:spMkLst>
            <pc:docMk/>
            <pc:sldMk cId="1284892131" sldId="230717613"/>
            <ac:spMk id="9" creationId="{105EAEA3-7DBF-4A9F-8428-53C74560A3EE}"/>
          </ac:spMkLst>
        </pc:spChg>
        <pc:spChg chg="mod">
          <ac:chgData name="El Bakkouri, Manal" userId="8b130982-2e3f-4164-b881-fd3a2e4b2453" providerId="ADAL" clId="{4457FA57-250B-44AC-8655-05D46C5A3D8A}" dt="2023-05-17T13:46:49.709" v="2359" actId="208"/>
          <ac:spMkLst>
            <pc:docMk/>
            <pc:sldMk cId="1284892131" sldId="230717613"/>
            <ac:spMk id="11" creationId="{53EFC6D1-1F0B-4666-89C2-D16E32C8B1C3}"/>
          </ac:spMkLst>
        </pc:spChg>
        <pc:spChg chg="mod">
          <ac:chgData name="El Bakkouri, Manal" userId="8b130982-2e3f-4164-b881-fd3a2e4b2453" providerId="ADAL" clId="{4457FA57-250B-44AC-8655-05D46C5A3D8A}" dt="2023-05-17T13:49:54.312" v="2381" actId="1037"/>
          <ac:spMkLst>
            <pc:docMk/>
            <pc:sldMk cId="1284892131" sldId="230717613"/>
            <ac:spMk id="12" creationId="{C4EE9024-F4EA-4487-9C00-3B980E1DF271}"/>
          </ac:spMkLst>
        </pc:spChg>
        <pc:spChg chg="mod">
          <ac:chgData name="El Bakkouri, Manal" userId="8b130982-2e3f-4164-b881-fd3a2e4b2453" providerId="ADAL" clId="{4457FA57-250B-44AC-8655-05D46C5A3D8A}" dt="2023-05-17T13:46:49.709" v="2359" actId="208"/>
          <ac:spMkLst>
            <pc:docMk/>
            <pc:sldMk cId="1284892131" sldId="230717613"/>
            <ac:spMk id="13" creationId="{14B43B33-9B3F-4189-B083-FEB86BDBC6E8}"/>
          </ac:spMkLst>
        </pc:spChg>
        <pc:spChg chg="add del mod">
          <ac:chgData name="El Bakkouri, Manal" userId="8b130982-2e3f-4164-b881-fd3a2e4b2453" providerId="ADAL" clId="{4457FA57-250B-44AC-8655-05D46C5A3D8A}" dt="2023-05-18T16:29:07.030" v="4376" actId="21"/>
          <ac:spMkLst>
            <pc:docMk/>
            <pc:sldMk cId="1284892131" sldId="230717613"/>
            <ac:spMk id="14" creationId="{E3F2F706-3B50-44CA-A119-7EB722BEC1F7}"/>
          </ac:spMkLst>
        </pc:spChg>
        <pc:spChg chg="add del mod">
          <ac:chgData name="El Bakkouri, Manal" userId="8b130982-2e3f-4164-b881-fd3a2e4b2453" providerId="ADAL" clId="{4457FA57-250B-44AC-8655-05D46C5A3D8A}" dt="2023-05-18T16:37:30.179" v="4430"/>
          <ac:spMkLst>
            <pc:docMk/>
            <pc:sldMk cId="1284892131" sldId="230717613"/>
            <ac:spMk id="15" creationId="{0B9D99B9-F994-4602-9193-8012DF398899}"/>
          </ac:spMkLst>
        </pc:spChg>
        <pc:spChg chg="add del mod">
          <ac:chgData name="El Bakkouri, Manal" userId="8b130982-2e3f-4164-b881-fd3a2e4b2453" providerId="ADAL" clId="{4457FA57-250B-44AC-8655-05D46C5A3D8A}" dt="2023-05-17T13:40:40.868" v="2321" actId="478"/>
          <ac:spMkLst>
            <pc:docMk/>
            <pc:sldMk cId="1284892131" sldId="230717613"/>
            <ac:spMk id="15" creationId="{3D34B6E3-1077-4F26-894F-21C0BCD09D8F}"/>
          </ac:spMkLst>
        </pc:spChg>
        <pc:spChg chg="add del">
          <ac:chgData name="El Bakkouri, Manal" userId="8b130982-2e3f-4164-b881-fd3a2e4b2453" providerId="ADAL" clId="{4457FA57-250B-44AC-8655-05D46C5A3D8A}" dt="2023-05-18T16:37:37.164" v="4433"/>
          <ac:spMkLst>
            <pc:docMk/>
            <pc:sldMk cId="1284892131" sldId="230717613"/>
            <ac:spMk id="16" creationId="{0A5D30F8-2821-473F-BDDF-D75A0B619F36}"/>
          </ac:spMkLst>
        </pc:spChg>
        <pc:spChg chg="add del mod">
          <ac:chgData name="El Bakkouri, Manal" userId="8b130982-2e3f-4164-b881-fd3a2e4b2453" providerId="ADAL" clId="{4457FA57-250B-44AC-8655-05D46C5A3D8A}" dt="2023-05-17T13:44:01.137" v="2336" actId="478"/>
          <ac:spMkLst>
            <pc:docMk/>
            <pc:sldMk cId="1284892131" sldId="230717613"/>
            <ac:spMk id="16" creationId="{1847F30E-2FD6-4297-A346-E448CEC89292}"/>
          </ac:spMkLst>
        </pc:spChg>
        <pc:spChg chg="add del mod">
          <ac:chgData name="El Bakkouri, Manal" userId="8b130982-2e3f-4164-b881-fd3a2e4b2453" providerId="ADAL" clId="{4457FA57-250B-44AC-8655-05D46C5A3D8A}" dt="2023-05-18T16:29:07.030" v="4376" actId="21"/>
          <ac:spMkLst>
            <pc:docMk/>
            <pc:sldMk cId="1284892131" sldId="230717613"/>
            <ac:spMk id="17" creationId="{49C9A664-1F80-4717-BAA5-342540CA0261}"/>
          </ac:spMkLst>
        </pc:spChg>
        <pc:spChg chg="mod">
          <ac:chgData name="El Bakkouri, Manal" userId="8b130982-2e3f-4164-b881-fd3a2e4b2453" providerId="ADAL" clId="{4457FA57-250B-44AC-8655-05D46C5A3D8A}" dt="2023-05-17T13:47:52.581" v="2365" actId="208"/>
          <ac:spMkLst>
            <pc:docMk/>
            <pc:sldMk cId="1284892131" sldId="230717613"/>
            <ac:spMk id="19" creationId="{49B278EF-0EE0-4EA9-81E7-3EEC7E2B89AE}"/>
          </ac:spMkLst>
        </pc:spChg>
        <pc:spChg chg="mod">
          <ac:chgData name="El Bakkouri, Manal" userId="8b130982-2e3f-4164-b881-fd3a2e4b2453" providerId="ADAL" clId="{4457FA57-250B-44AC-8655-05D46C5A3D8A}" dt="2023-05-17T13:47:58.554" v="2367" actId="208"/>
          <ac:spMkLst>
            <pc:docMk/>
            <pc:sldMk cId="1284892131" sldId="230717613"/>
            <ac:spMk id="20" creationId="{F8318494-EE44-4A9D-B044-B8D8728EB930}"/>
          </ac:spMkLst>
        </pc:spChg>
        <pc:spChg chg="mod">
          <ac:chgData name="El Bakkouri, Manal" userId="8b130982-2e3f-4164-b881-fd3a2e4b2453" providerId="ADAL" clId="{4457FA57-250B-44AC-8655-05D46C5A3D8A}" dt="2023-05-17T13:47:54.995" v="2366" actId="208"/>
          <ac:spMkLst>
            <pc:docMk/>
            <pc:sldMk cId="1284892131" sldId="230717613"/>
            <ac:spMk id="21" creationId="{D039906E-E661-4C5A-A668-7DA94231704E}"/>
          </ac:spMkLst>
        </pc:spChg>
        <pc:spChg chg="add del mod">
          <ac:chgData name="El Bakkouri, Manal" userId="8b130982-2e3f-4164-b881-fd3a2e4b2453" providerId="ADAL" clId="{4457FA57-250B-44AC-8655-05D46C5A3D8A}" dt="2023-05-18T16:29:07.030" v="4376" actId="21"/>
          <ac:spMkLst>
            <pc:docMk/>
            <pc:sldMk cId="1284892131" sldId="230717613"/>
            <ac:spMk id="22" creationId="{2CCA65F8-C48D-4A86-9156-29FD3731F082}"/>
          </ac:spMkLst>
        </pc:spChg>
        <pc:spChg chg="add del">
          <ac:chgData name="El Bakkouri, Manal" userId="8b130982-2e3f-4164-b881-fd3a2e4b2453" providerId="ADAL" clId="{4457FA57-250B-44AC-8655-05D46C5A3D8A}" dt="2023-05-18T16:37:51.058" v="4437"/>
          <ac:spMkLst>
            <pc:docMk/>
            <pc:sldMk cId="1284892131" sldId="230717613"/>
            <ac:spMk id="23" creationId="{14CB3F86-7651-41A6-A351-E7F70E332615}"/>
          </ac:spMkLst>
        </pc:spChg>
        <pc:spChg chg="add del mod">
          <ac:chgData name="El Bakkouri, Manal" userId="8b130982-2e3f-4164-b881-fd3a2e4b2453" providerId="ADAL" clId="{4457FA57-250B-44AC-8655-05D46C5A3D8A}" dt="2023-05-17T13:43:58.741" v="2335" actId="478"/>
          <ac:spMkLst>
            <pc:docMk/>
            <pc:sldMk cId="1284892131" sldId="230717613"/>
            <ac:spMk id="23" creationId="{2A1D5766-FE5C-4C56-A2D0-490E8E81741E}"/>
          </ac:spMkLst>
        </pc:spChg>
        <pc:spChg chg="add del">
          <ac:chgData name="El Bakkouri, Manal" userId="8b130982-2e3f-4164-b881-fd3a2e4b2453" providerId="ADAL" clId="{4457FA57-250B-44AC-8655-05D46C5A3D8A}" dt="2023-05-18T16:37:58.130" v="4442"/>
          <ac:spMkLst>
            <pc:docMk/>
            <pc:sldMk cId="1284892131" sldId="230717613"/>
            <ac:spMk id="24" creationId="{435DB7A8-F208-47C0-B9AD-D21813998D5A}"/>
          </ac:spMkLst>
        </pc:spChg>
        <pc:spChg chg="mod">
          <ac:chgData name="El Bakkouri, Manal" userId="8b130982-2e3f-4164-b881-fd3a2e4b2453" providerId="ADAL" clId="{4457FA57-250B-44AC-8655-05D46C5A3D8A}" dt="2023-05-17T11:06:26.849" v="1853"/>
          <ac:spMkLst>
            <pc:docMk/>
            <pc:sldMk cId="1284892131" sldId="230717613"/>
            <ac:spMk id="25" creationId="{2FF0749A-AA45-45D7-B106-75FB5DDDC523}"/>
          </ac:spMkLst>
        </pc:spChg>
        <pc:spChg chg="mod">
          <ac:chgData name="El Bakkouri, Manal" userId="8b130982-2e3f-4164-b881-fd3a2e4b2453" providerId="ADAL" clId="{4457FA57-250B-44AC-8655-05D46C5A3D8A}" dt="2023-05-17T11:06:26.849" v="1853"/>
          <ac:spMkLst>
            <pc:docMk/>
            <pc:sldMk cId="1284892131" sldId="230717613"/>
            <ac:spMk id="26" creationId="{691DA267-7B3A-4A6F-AE75-7911EC6B6F3E}"/>
          </ac:spMkLst>
        </pc:spChg>
        <pc:spChg chg="mod">
          <ac:chgData name="El Bakkouri, Manal" userId="8b130982-2e3f-4164-b881-fd3a2e4b2453" providerId="ADAL" clId="{4457FA57-250B-44AC-8655-05D46C5A3D8A}" dt="2023-05-17T11:06:26.849" v="1853"/>
          <ac:spMkLst>
            <pc:docMk/>
            <pc:sldMk cId="1284892131" sldId="230717613"/>
            <ac:spMk id="27" creationId="{F43B6191-482A-45C3-8645-126E1B349802}"/>
          </ac:spMkLst>
        </pc:spChg>
        <pc:spChg chg="mod">
          <ac:chgData name="El Bakkouri, Manal" userId="8b130982-2e3f-4164-b881-fd3a2e4b2453" providerId="ADAL" clId="{4457FA57-250B-44AC-8655-05D46C5A3D8A}" dt="2023-05-17T11:06:26.849" v="1853"/>
          <ac:spMkLst>
            <pc:docMk/>
            <pc:sldMk cId="1284892131" sldId="230717613"/>
            <ac:spMk id="28" creationId="{82C81AD3-EA93-4A40-8474-37AAFB7DE21A}"/>
          </ac:spMkLst>
        </pc:spChg>
        <pc:spChg chg="mod">
          <ac:chgData name="El Bakkouri, Manal" userId="8b130982-2e3f-4164-b881-fd3a2e4b2453" providerId="ADAL" clId="{4457FA57-250B-44AC-8655-05D46C5A3D8A}" dt="2023-05-17T11:06:26.849" v="1853"/>
          <ac:spMkLst>
            <pc:docMk/>
            <pc:sldMk cId="1284892131" sldId="230717613"/>
            <ac:spMk id="29" creationId="{BDE27EF7-CFD3-42A1-8808-4F3F00D0364B}"/>
          </ac:spMkLst>
        </pc:spChg>
        <pc:spChg chg="mod">
          <ac:chgData name="El Bakkouri, Manal" userId="8b130982-2e3f-4164-b881-fd3a2e4b2453" providerId="ADAL" clId="{4457FA57-250B-44AC-8655-05D46C5A3D8A}" dt="2023-05-17T11:06:26.849" v="1853"/>
          <ac:spMkLst>
            <pc:docMk/>
            <pc:sldMk cId="1284892131" sldId="230717613"/>
            <ac:spMk id="30" creationId="{7507F2F1-1AF0-4F79-8D25-9C22869A5C43}"/>
          </ac:spMkLst>
        </pc:spChg>
        <pc:spChg chg="mod">
          <ac:chgData name="El Bakkouri, Manal" userId="8b130982-2e3f-4164-b881-fd3a2e4b2453" providerId="ADAL" clId="{4457FA57-250B-44AC-8655-05D46C5A3D8A}" dt="2023-05-17T11:06:26.849" v="1853"/>
          <ac:spMkLst>
            <pc:docMk/>
            <pc:sldMk cId="1284892131" sldId="230717613"/>
            <ac:spMk id="31" creationId="{75F01317-1EBE-4AB2-B43E-E8B377B15526}"/>
          </ac:spMkLst>
        </pc:spChg>
        <pc:spChg chg="mod">
          <ac:chgData name="El Bakkouri, Manal" userId="8b130982-2e3f-4164-b881-fd3a2e4b2453" providerId="ADAL" clId="{4457FA57-250B-44AC-8655-05D46C5A3D8A}" dt="2023-05-17T11:06:26.849" v="1853"/>
          <ac:spMkLst>
            <pc:docMk/>
            <pc:sldMk cId="1284892131" sldId="230717613"/>
            <ac:spMk id="32" creationId="{D96B2752-5959-4595-BF87-FBA55258BFC7}"/>
          </ac:spMkLst>
        </pc:spChg>
        <pc:spChg chg="mod">
          <ac:chgData name="El Bakkouri, Manal" userId="8b130982-2e3f-4164-b881-fd3a2e4b2453" providerId="ADAL" clId="{4457FA57-250B-44AC-8655-05D46C5A3D8A}" dt="2023-05-17T11:06:26.849" v="1853"/>
          <ac:spMkLst>
            <pc:docMk/>
            <pc:sldMk cId="1284892131" sldId="230717613"/>
            <ac:spMk id="34" creationId="{CD20F46E-5D66-4069-BC4E-1ED0CBE1024E}"/>
          </ac:spMkLst>
        </pc:spChg>
        <pc:spChg chg="mod">
          <ac:chgData name="El Bakkouri, Manal" userId="8b130982-2e3f-4164-b881-fd3a2e4b2453" providerId="ADAL" clId="{4457FA57-250B-44AC-8655-05D46C5A3D8A}" dt="2023-05-17T11:06:26.849" v="1853"/>
          <ac:spMkLst>
            <pc:docMk/>
            <pc:sldMk cId="1284892131" sldId="230717613"/>
            <ac:spMk id="35" creationId="{50AE164A-8C13-4ABF-A7CA-A06647584F51}"/>
          </ac:spMkLst>
        </pc:spChg>
        <pc:spChg chg="mod">
          <ac:chgData name="El Bakkouri, Manal" userId="8b130982-2e3f-4164-b881-fd3a2e4b2453" providerId="ADAL" clId="{4457FA57-250B-44AC-8655-05D46C5A3D8A}" dt="2023-05-17T11:06:26.849" v="1853"/>
          <ac:spMkLst>
            <pc:docMk/>
            <pc:sldMk cId="1284892131" sldId="230717613"/>
            <ac:spMk id="37" creationId="{93EB0ED2-E759-45B6-AAC9-5B0B51B79F6B}"/>
          </ac:spMkLst>
        </pc:spChg>
        <pc:spChg chg="mod">
          <ac:chgData name="El Bakkouri, Manal" userId="8b130982-2e3f-4164-b881-fd3a2e4b2453" providerId="ADAL" clId="{4457FA57-250B-44AC-8655-05D46C5A3D8A}" dt="2023-05-17T11:06:26.849" v="1853"/>
          <ac:spMkLst>
            <pc:docMk/>
            <pc:sldMk cId="1284892131" sldId="230717613"/>
            <ac:spMk id="38" creationId="{4900307E-2F7E-4777-A052-C22820203D27}"/>
          </ac:spMkLst>
        </pc:spChg>
        <pc:spChg chg="mod">
          <ac:chgData name="El Bakkouri, Manal" userId="8b130982-2e3f-4164-b881-fd3a2e4b2453" providerId="ADAL" clId="{4457FA57-250B-44AC-8655-05D46C5A3D8A}" dt="2023-05-17T11:06:26.849" v="1853"/>
          <ac:spMkLst>
            <pc:docMk/>
            <pc:sldMk cId="1284892131" sldId="230717613"/>
            <ac:spMk id="39" creationId="{29D7EB4A-E249-4222-BCA6-15F507FAE11F}"/>
          </ac:spMkLst>
        </pc:spChg>
        <pc:spChg chg="mod">
          <ac:chgData name="El Bakkouri, Manal" userId="8b130982-2e3f-4164-b881-fd3a2e4b2453" providerId="ADAL" clId="{4457FA57-250B-44AC-8655-05D46C5A3D8A}" dt="2023-05-17T13:40:04.625" v="2316" actId="207"/>
          <ac:spMkLst>
            <pc:docMk/>
            <pc:sldMk cId="1284892131" sldId="230717613"/>
            <ac:spMk id="41" creationId="{5337FE78-9FA2-4EAB-9153-275132791FCC}"/>
          </ac:spMkLst>
        </pc:spChg>
        <pc:spChg chg="mod">
          <ac:chgData name="El Bakkouri, Manal" userId="8b130982-2e3f-4164-b881-fd3a2e4b2453" providerId="ADAL" clId="{4457FA57-250B-44AC-8655-05D46C5A3D8A}" dt="2023-05-17T13:40:04.625" v="2316" actId="207"/>
          <ac:spMkLst>
            <pc:docMk/>
            <pc:sldMk cId="1284892131" sldId="230717613"/>
            <ac:spMk id="42" creationId="{292B3683-75F2-44DB-863E-019D2B03B45D}"/>
          </ac:spMkLst>
        </pc:spChg>
        <pc:spChg chg="mod">
          <ac:chgData name="El Bakkouri, Manal" userId="8b130982-2e3f-4164-b881-fd3a2e4b2453" providerId="ADAL" clId="{4457FA57-250B-44AC-8655-05D46C5A3D8A}" dt="2023-05-17T13:43:16.029" v="2332" actId="207"/>
          <ac:spMkLst>
            <pc:docMk/>
            <pc:sldMk cId="1284892131" sldId="230717613"/>
            <ac:spMk id="44" creationId="{9CD8114F-9680-49C6-A776-84995CD54A78}"/>
          </ac:spMkLst>
        </pc:spChg>
        <pc:spChg chg="mod">
          <ac:chgData name="El Bakkouri, Manal" userId="8b130982-2e3f-4164-b881-fd3a2e4b2453" providerId="ADAL" clId="{4457FA57-250B-44AC-8655-05D46C5A3D8A}" dt="2023-05-17T13:43:16.029" v="2332" actId="207"/>
          <ac:spMkLst>
            <pc:docMk/>
            <pc:sldMk cId="1284892131" sldId="230717613"/>
            <ac:spMk id="45" creationId="{5BC8175F-9492-4493-B76B-9AA176934B42}"/>
          </ac:spMkLst>
        </pc:spChg>
        <pc:spChg chg="mod">
          <ac:chgData name="El Bakkouri, Manal" userId="8b130982-2e3f-4164-b881-fd3a2e4b2453" providerId="ADAL" clId="{4457FA57-250B-44AC-8655-05D46C5A3D8A}" dt="2023-05-17T13:45:26.941" v="2344" actId="207"/>
          <ac:spMkLst>
            <pc:docMk/>
            <pc:sldMk cId="1284892131" sldId="230717613"/>
            <ac:spMk id="47" creationId="{BF1A4C42-241E-4142-B909-A937A8696AC2}"/>
          </ac:spMkLst>
        </pc:spChg>
        <pc:spChg chg="mod">
          <ac:chgData name="El Bakkouri, Manal" userId="8b130982-2e3f-4164-b881-fd3a2e4b2453" providerId="ADAL" clId="{4457FA57-250B-44AC-8655-05D46C5A3D8A}" dt="2023-05-17T13:45:26.941" v="2344" actId="207"/>
          <ac:spMkLst>
            <pc:docMk/>
            <pc:sldMk cId="1284892131" sldId="230717613"/>
            <ac:spMk id="48" creationId="{66589D33-81FA-43A6-AB88-91522D35D833}"/>
          </ac:spMkLst>
        </pc:spChg>
        <pc:spChg chg="mod">
          <ac:chgData name="El Bakkouri, Manal" userId="8b130982-2e3f-4164-b881-fd3a2e4b2453" providerId="ADAL" clId="{4457FA57-250B-44AC-8655-05D46C5A3D8A}" dt="2023-05-17T13:45:26.941" v="2344" actId="207"/>
          <ac:spMkLst>
            <pc:docMk/>
            <pc:sldMk cId="1284892131" sldId="230717613"/>
            <ac:spMk id="49" creationId="{E33A5CDD-6EAD-4FA6-9C08-A5A6B62BB053}"/>
          </ac:spMkLst>
        </pc:spChg>
        <pc:spChg chg="add mod">
          <ac:chgData name="El Bakkouri, Manal" userId="8b130982-2e3f-4164-b881-fd3a2e4b2453" providerId="ADAL" clId="{4457FA57-250B-44AC-8655-05D46C5A3D8A}" dt="2023-05-17T13:49:28.931" v="2380"/>
          <ac:spMkLst>
            <pc:docMk/>
            <pc:sldMk cId="1284892131" sldId="230717613"/>
            <ac:spMk id="50" creationId="{0D675A8C-4762-4C05-BD22-AFED6BCF2286}"/>
          </ac:spMkLst>
        </pc:spChg>
        <pc:spChg chg="add mod">
          <ac:chgData name="El Bakkouri, Manal" userId="8b130982-2e3f-4164-b881-fd3a2e4b2453" providerId="ADAL" clId="{4457FA57-250B-44AC-8655-05D46C5A3D8A}" dt="2023-05-17T13:49:28.931" v="2380"/>
          <ac:spMkLst>
            <pc:docMk/>
            <pc:sldMk cId="1284892131" sldId="230717613"/>
            <ac:spMk id="51" creationId="{5F729168-66BA-430C-BAE0-1B818C22C59B}"/>
          </ac:spMkLst>
        </pc:spChg>
        <pc:spChg chg="add mod">
          <ac:chgData name="El Bakkouri, Manal" userId="8b130982-2e3f-4164-b881-fd3a2e4b2453" providerId="ADAL" clId="{4457FA57-250B-44AC-8655-05D46C5A3D8A}" dt="2023-05-17T13:49:28.931" v="2380"/>
          <ac:spMkLst>
            <pc:docMk/>
            <pc:sldMk cId="1284892131" sldId="230717613"/>
            <ac:spMk id="52" creationId="{3AA9E2E5-19A3-42AC-974C-BECC00D4815D}"/>
          </ac:spMkLst>
        </pc:spChg>
        <pc:spChg chg="add mod">
          <ac:chgData name="El Bakkouri, Manal" userId="8b130982-2e3f-4164-b881-fd3a2e4b2453" providerId="ADAL" clId="{4457FA57-250B-44AC-8655-05D46C5A3D8A}" dt="2023-05-17T13:49:28.931" v="2380"/>
          <ac:spMkLst>
            <pc:docMk/>
            <pc:sldMk cId="1284892131" sldId="230717613"/>
            <ac:spMk id="53" creationId="{74C20459-E4F2-4CF2-9B4D-9F4C56AE4006}"/>
          </ac:spMkLst>
        </pc:spChg>
        <pc:spChg chg="add mod">
          <ac:chgData name="El Bakkouri, Manal" userId="8b130982-2e3f-4164-b881-fd3a2e4b2453" providerId="ADAL" clId="{4457FA57-250B-44AC-8655-05D46C5A3D8A}" dt="2023-05-17T13:49:28.931" v="2380"/>
          <ac:spMkLst>
            <pc:docMk/>
            <pc:sldMk cId="1284892131" sldId="230717613"/>
            <ac:spMk id="54" creationId="{FDE211B4-883D-4803-9945-BF19AC0B850E}"/>
          </ac:spMkLst>
        </pc:spChg>
        <pc:spChg chg="add mod">
          <ac:chgData name="El Bakkouri, Manal" userId="8b130982-2e3f-4164-b881-fd3a2e4b2453" providerId="ADAL" clId="{4457FA57-250B-44AC-8655-05D46C5A3D8A}" dt="2023-05-17T13:49:28.931" v="2380"/>
          <ac:spMkLst>
            <pc:docMk/>
            <pc:sldMk cId="1284892131" sldId="230717613"/>
            <ac:spMk id="55" creationId="{A4B47897-DEF0-408F-9265-0FC2E2B2492A}"/>
          </ac:spMkLst>
        </pc:spChg>
        <pc:spChg chg="add mod">
          <ac:chgData name="El Bakkouri, Manal" userId="8b130982-2e3f-4164-b881-fd3a2e4b2453" providerId="ADAL" clId="{4457FA57-250B-44AC-8655-05D46C5A3D8A}" dt="2023-05-17T13:49:28.931" v="2380"/>
          <ac:spMkLst>
            <pc:docMk/>
            <pc:sldMk cId="1284892131" sldId="230717613"/>
            <ac:spMk id="56" creationId="{7EA0729B-96F3-44FF-B1E5-AEFEDCD90A64}"/>
          </ac:spMkLst>
        </pc:spChg>
        <pc:spChg chg="add mod">
          <ac:chgData name="El Bakkouri, Manal" userId="8b130982-2e3f-4164-b881-fd3a2e4b2453" providerId="ADAL" clId="{4457FA57-250B-44AC-8655-05D46C5A3D8A}" dt="2023-05-17T13:49:28.931" v="2380"/>
          <ac:spMkLst>
            <pc:docMk/>
            <pc:sldMk cId="1284892131" sldId="230717613"/>
            <ac:spMk id="57" creationId="{AD90DEE4-BA59-409B-8702-59A9189D3128}"/>
          </ac:spMkLst>
        </pc:spChg>
        <pc:spChg chg="add mod">
          <ac:chgData name="El Bakkouri, Manal" userId="8b130982-2e3f-4164-b881-fd3a2e4b2453" providerId="ADAL" clId="{4457FA57-250B-44AC-8655-05D46C5A3D8A}" dt="2023-05-17T13:49:28.931" v="2380"/>
          <ac:spMkLst>
            <pc:docMk/>
            <pc:sldMk cId="1284892131" sldId="230717613"/>
            <ac:spMk id="58" creationId="{CC9E7F20-EADC-4392-BB8D-B237DB9EE1E1}"/>
          </ac:spMkLst>
        </pc:spChg>
        <pc:spChg chg="add mod">
          <ac:chgData name="El Bakkouri, Manal" userId="8b130982-2e3f-4164-b881-fd3a2e4b2453" providerId="ADAL" clId="{4457FA57-250B-44AC-8655-05D46C5A3D8A}" dt="2023-05-17T13:49:28.931" v="2380"/>
          <ac:spMkLst>
            <pc:docMk/>
            <pc:sldMk cId="1284892131" sldId="230717613"/>
            <ac:spMk id="59" creationId="{319F091D-9EDE-452E-964E-ED78548E6664}"/>
          </ac:spMkLst>
        </pc:spChg>
        <pc:spChg chg="add del mod">
          <ac:chgData name="El Bakkouri, Manal" userId="8b130982-2e3f-4164-b881-fd3a2e4b2453" providerId="ADAL" clId="{4457FA57-250B-44AC-8655-05D46C5A3D8A}" dt="2023-05-18T16:28:58.054" v="4375"/>
          <ac:spMkLst>
            <pc:docMk/>
            <pc:sldMk cId="1284892131" sldId="230717613"/>
            <ac:spMk id="60" creationId="{51947E3D-3938-4D8E-A96E-C9E947A29BD5}"/>
          </ac:spMkLst>
        </pc:spChg>
        <pc:spChg chg="add mod">
          <ac:chgData name="El Bakkouri, Manal" userId="8b130982-2e3f-4164-b881-fd3a2e4b2453" providerId="ADAL" clId="{4457FA57-250B-44AC-8655-05D46C5A3D8A}" dt="2023-05-18T16:39:37.679" v="4468" actId="1076"/>
          <ac:spMkLst>
            <pc:docMk/>
            <pc:sldMk cId="1284892131" sldId="230717613"/>
            <ac:spMk id="61" creationId="{7106FA92-EF01-4191-90E3-6759EF0B7553}"/>
          </ac:spMkLst>
        </pc:spChg>
        <pc:spChg chg="add del mod">
          <ac:chgData name="El Bakkouri, Manal" userId="8b130982-2e3f-4164-b881-fd3a2e4b2453" providerId="ADAL" clId="{4457FA57-250B-44AC-8655-05D46C5A3D8A}" dt="2023-05-18T16:28:58.054" v="4375"/>
          <ac:spMkLst>
            <pc:docMk/>
            <pc:sldMk cId="1284892131" sldId="230717613"/>
            <ac:spMk id="62" creationId="{F1BB84E1-7CC3-487D-9880-98ECEC576450}"/>
          </ac:spMkLst>
        </pc:spChg>
        <pc:spChg chg="add del mod">
          <ac:chgData name="El Bakkouri, Manal" userId="8b130982-2e3f-4164-b881-fd3a2e4b2453" providerId="ADAL" clId="{4457FA57-250B-44AC-8655-05D46C5A3D8A}" dt="2023-05-18T16:28:58.054" v="4375"/>
          <ac:spMkLst>
            <pc:docMk/>
            <pc:sldMk cId="1284892131" sldId="230717613"/>
            <ac:spMk id="63" creationId="{63EBCC14-89BC-42C9-A0CD-E90D9CFD77C1}"/>
          </ac:spMkLst>
        </pc:spChg>
        <pc:spChg chg="add del mod">
          <ac:chgData name="El Bakkouri, Manal" userId="8b130982-2e3f-4164-b881-fd3a2e4b2453" providerId="ADAL" clId="{4457FA57-250B-44AC-8655-05D46C5A3D8A}" dt="2023-05-18T16:23:22.151" v="4322" actId="478"/>
          <ac:spMkLst>
            <pc:docMk/>
            <pc:sldMk cId="1284892131" sldId="230717613"/>
            <ac:spMk id="64" creationId="{457BF5B8-DA6F-4139-A44B-DB5AC6C14BFD}"/>
          </ac:spMkLst>
        </pc:spChg>
        <pc:spChg chg="add del mod">
          <ac:chgData name="El Bakkouri, Manal" userId="8b130982-2e3f-4164-b881-fd3a2e4b2453" providerId="ADAL" clId="{4457FA57-250B-44AC-8655-05D46C5A3D8A}" dt="2023-05-18T16:28:58.054" v="4375"/>
          <ac:spMkLst>
            <pc:docMk/>
            <pc:sldMk cId="1284892131" sldId="230717613"/>
            <ac:spMk id="65" creationId="{6B73A861-1434-4E0E-9438-1ADEA41F3757}"/>
          </ac:spMkLst>
        </pc:spChg>
        <pc:spChg chg="add del mod">
          <ac:chgData name="El Bakkouri, Manal" userId="8b130982-2e3f-4164-b881-fd3a2e4b2453" providerId="ADAL" clId="{4457FA57-250B-44AC-8655-05D46C5A3D8A}" dt="2023-05-18T16:28:58.054" v="4375"/>
          <ac:spMkLst>
            <pc:docMk/>
            <pc:sldMk cId="1284892131" sldId="230717613"/>
            <ac:spMk id="66" creationId="{9285A658-7125-4FF0-A586-12CF49FBB43A}"/>
          </ac:spMkLst>
        </pc:spChg>
        <pc:spChg chg="add del mod">
          <ac:chgData name="El Bakkouri, Manal" userId="8b130982-2e3f-4164-b881-fd3a2e4b2453" providerId="ADAL" clId="{4457FA57-250B-44AC-8655-05D46C5A3D8A}" dt="2023-05-18T16:28:58.054" v="4375"/>
          <ac:spMkLst>
            <pc:docMk/>
            <pc:sldMk cId="1284892131" sldId="230717613"/>
            <ac:spMk id="67" creationId="{2D33619B-50C2-4E46-8501-628567A98290}"/>
          </ac:spMkLst>
        </pc:spChg>
        <pc:spChg chg="add del mod">
          <ac:chgData name="El Bakkouri, Manal" userId="8b130982-2e3f-4164-b881-fd3a2e4b2453" providerId="ADAL" clId="{4457FA57-250B-44AC-8655-05D46C5A3D8A}" dt="2023-05-18T16:28:58.054" v="4375"/>
          <ac:spMkLst>
            <pc:docMk/>
            <pc:sldMk cId="1284892131" sldId="230717613"/>
            <ac:spMk id="68" creationId="{84F4926B-D52D-4DB7-A002-E6ED501399A2}"/>
          </ac:spMkLst>
        </pc:spChg>
        <pc:spChg chg="add del mod">
          <ac:chgData name="El Bakkouri, Manal" userId="8b130982-2e3f-4164-b881-fd3a2e4b2453" providerId="ADAL" clId="{4457FA57-250B-44AC-8655-05D46C5A3D8A}" dt="2023-05-18T16:28:58.054" v="4375"/>
          <ac:spMkLst>
            <pc:docMk/>
            <pc:sldMk cId="1284892131" sldId="230717613"/>
            <ac:spMk id="69" creationId="{B98D4580-8D70-4DC0-BDF2-5FD3C8AAE04A}"/>
          </ac:spMkLst>
        </pc:spChg>
        <pc:spChg chg="add del mod">
          <ac:chgData name="El Bakkouri, Manal" userId="8b130982-2e3f-4164-b881-fd3a2e4b2453" providerId="ADAL" clId="{4457FA57-250B-44AC-8655-05D46C5A3D8A}" dt="2023-05-18T16:28:58.054" v="4375"/>
          <ac:spMkLst>
            <pc:docMk/>
            <pc:sldMk cId="1284892131" sldId="230717613"/>
            <ac:spMk id="70" creationId="{50F795D4-790D-454D-BA0A-3707A8384517}"/>
          </ac:spMkLst>
        </pc:spChg>
        <pc:spChg chg="add del mod">
          <ac:chgData name="El Bakkouri, Manal" userId="8b130982-2e3f-4164-b881-fd3a2e4b2453" providerId="ADAL" clId="{4457FA57-250B-44AC-8655-05D46C5A3D8A}" dt="2023-05-18T16:28:58.054" v="4375"/>
          <ac:spMkLst>
            <pc:docMk/>
            <pc:sldMk cId="1284892131" sldId="230717613"/>
            <ac:spMk id="71" creationId="{FB9C9A05-DAB4-484E-AE8A-B4070F4A498B}"/>
          </ac:spMkLst>
        </pc:spChg>
        <pc:spChg chg="add del mod">
          <ac:chgData name="El Bakkouri, Manal" userId="8b130982-2e3f-4164-b881-fd3a2e4b2453" providerId="ADAL" clId="{4457FA57-250B-44AC-8655-05D46C5A3D8A}" dt="2023-05-18T16:28:58.054" v="4375"/>
          <ac:spMkLst>
            <pc:docMk/>
            <pc:sldMk cId="1284892131" sldId="230717613"/>
            <ac:spMk id="72" creationId="{012FB34D-2253-4AF5-855A-1112BD0BEE37}"/>
          </ac:spMkLst>
        </pc:spChg>
        <pc:spChg chg="add del mod">
          <ac:chgData name="El Bakkouri, Manal" userId="8b130982-2e3f-4164-b881-fd3a2e4b2453" providerId="ADAL" clId="{4457FA57-250B-44AC-8655-05D46C5A3D8A}" dt="2023-05-18T16:28:58.054" v="4375"/>
          <ac:spMkLst>
            <pc:docMk/>
            <pc:sldMk cId="1284892131" sldId="230717613"/>
            <ac:spMk id="73" creationId="{A15C445C-432E-40D1-960D-388619275539}"/>
          </ac:spMkLst>
        </pc:spChg>
        <pc:spChg chg="add del mod">
          <ac:chgData name="El Bakkouri, Manal" userId="8b130982-2e3f-4164-b881-fd3a2e4b2453" providerId="ADAL" clId="{4457FA57-250B-44AC-8655-05D46C5A3D8A}" dt="2023-05-18T16:28:58.054" v="4375"/>
          <ac:spMkLst>
            <pc:docMk/>
            <pc:sldMk cId="1284892131" sldId="230717613"/>
            <ac:spMk id="74" creationId="{5A48F36F-7131-4678-8E4D-CC76F03ADBE1}"/>
          </ac:spMkLst>
        </pc:spChg>
        <pc:spChg chg="add del mod">
          <ac:chgData name="El Bakkouri, Manal" userId="8b130982-2e3f-4164-b881-fd3a2e4b2453" providerId="ADAL" clId="{4457FA57-250B-44AC-8655-05D46C5A3D8A}" dt="2023-05-18T16:28:58.054" v="4375"/>
          <ac:spMkLst>
            <pc:docMk/>
            <pc:sldMk cId="1284892131" sldId="230717613"/>
            <ac:spMk id="75" creationId="{5E7CF599-D653-4D21-9BCC-1424FF5A5476}"/>
          </ac:spMkLst>
        </pc:spChg>
        <pc:spChg chg="add del mod">
          <ac:chgData name="El Bakkouri, Manal" userId="8b130982-2e3f-4164-b881-fd3a2e4b2453" providerId="ADAL" clId="{4457FA57-250B-44AC-8655-05D46C5A3D8A}" dt="2023-05-18T16:28:58.054" v="4375"/>
          <ac:spMkLst>
            <pc:docMk/>
            <pc:sldMk cId="1284892131" sldId="230717613"/>
            <ac:spMk id="76" creationId="{63FA7CBD-F1C8-4D49-9A8C-D5851880AD4E}"/>
          </ac:spMkLst>
        </pc:spChg>
        <pc:spChg chg="add del mod">
          <ac:chgData name="El Bakkouri, Manal" userId="8b130982-2e3f-4164-b881-fd3a2e4b2453" providerId="ADAL" clId="{4457FA57-250B-44AC-8655-05D46C5A3D8A}" dt="2023-05-18T16:28:58.054" v="4375"/>
          <ac:spMkLst>
            <pc:docMk/>
            <pc:sldMk cId="1284892131" sldId="230717613"/>
            <ac:spMk id="77" creationId="{F2C58084-54E5-41AC-8099-2DE632195F2E}"/>
          </ac:spMkLst>
        </pc:spChg>
        <pc:spChg chg="add del mod">
          <ac:chgData name="El Bakkouri, Manal" userId="8b130982-2e3f-4164-b881-fd3a2e4b2453" providerId="ADAL" clId="{4457FA57-250B-44AC-8655-05D46C5A3D8A}" dt="2023-05-18T16:28:58.054" v="4375"/>
          <ac:spMkLst>
            <pc:docMk/>
            <pc:sldMk cId="1284892131" sldId="230717613"/>
            <ac:spMk id="78" creationId="{5FA1CB56-03E3-4ABF-A1D7-794290F8A3E4}"/>
          </ac:spMkLst>
        </pc:spChg>
        <pc:spChg chg="add del mod">
          <ac:chgData name="El Bakkouri, Manal" userId="8b130982-2e3f-4164-b881-fd3a2e4b2453" providerId="ADAL" clId="{4457FA57-250B-44AC-8655-05D46C5A3D8A}" dt="2023-05-18T16:28:58.054" v="4375"/>
          <ac:spMkLst>
            <pc:docMk/>
            <pc:sldMk cId="1284892131" sldId="230717613"/>
            <ac:spMk id="79" creationId="{1E9BB49F-B094-4CD1-8624-4F0FE18F0DD6}"/>
          </ac:spMkLst>
        </pc:spChg>
        <pc:spChg chg="add del mod">
          <ac:chgData name="El Bakkouri, Manal" userId="8b130982-2e3f-4164-b881-fd3a2e4b2453" providerId="ADAL" clId="{4457FA57-250B-44AC-8655-05D46C5A3D8A}" dt="2023-05-18T16:28:58.054" v="4375"/>
          <ac:spMkLst>
            <pc:docMk/>
            <pc:sldMk cId="1284892131" sldId="230717613"/>
            <ac:spMk id="80" creationId="{9D0288ED-2876-401D-B316-9A1FD5C93FDA}"/>
          </ac:spMkLst>
        </pc:spChg>
        <pc:spChg chg="add del mod">
          <ac:chgData name="El Bakkouri, Manal" userId="8b130982-2e3f-4164-b881-fd3a2e4b2453" providerId="ADAL" clId="{4457FA57-250B-44AC-8655-05D46C5A3D8A}" dt="2023-05-18T16:28:58.054" v="4375"/>
          <ac:spMkLst>
            <pc:docMk/>
            <pc:sldMk cId="1284892131" sldId="230717613"/>
            <ac:spMk id="81" creationId="{D61151AF-9B88-4E5B-AE5C-4249A086A3D5}"/>
          </ac:spMkLst>
        </pc:spChg>
        <pc:spChg chg="add del mod">
          <ac:chgData name="El Bakkouri, Manal" userId="8b130982-2e3f-4164-b881-fd3a2e4b2453" providerId="ADAL" clId="{4457FA57-250B-44AC-8655-05D46C5A3D8A}" dt="2023-05-18T16:28:58.054" v="4375"/>
          <ac:spMkLst>
            <pc:docMk/>
            <pc:sldMk cId="1284892131" sldId="230717613"/>
            <ac:spMk id="82" creationId="{B5F454ED-8AFB-436C-AC8B-1C25ED8C1BE8}"/>
          </ac:spMkLst>
        </pc:spChg>
        <pc:spChg chg="add del mod">
          <ac:chgData name="El Bakkouri, Manal" userId="8b130982-2e3f-4164-b881-fd3a2e4b2453" providerId="ADAL" clId="{4457FA57-250B-44AC-8655-05D46C5A3D8A}" dt="2023-05-18T16:28:58.054" v="4375"/>
          <ac:spMkLst>
            <pc:docMk/>
            <pc:sldMk cId="1284892131" sldId="230717613"/>
            <ac:spMk id="83" creationId="{AA3E7890-3CD6-4123-9023-AE8A2116FA97}"/>
          </ac:spMkLst>
        </pc:spChg>
        <pc:spChg chg="add del mod">
          <ac:chgData name="El Bakkouri, Manal" userId="8b130982-2e3f-4164-b881-fd3a2e4b2453" providerId="ADAL" clId="{4457FA57-250B-44AC-8655-05D46C5A3D8A}" dt="2023-05-18T16:28:58.054" v="4375"/>
          <ac:spMkLst>
            <pc:docMk/>
            <pc:sldMk cId="1284892131" sldId="230717613"/>
            <ac:spMk id="84" creationId="{6CB9990E-1782-4B64-BB38-4CA98704C803}"/>
          </ac:spMkLst>
        </pc:spChg>
        <pc:spChg chg="add del mod">
          <ac:chgData name="El Bakkouri, Manal" userId="8b130982-2e3f-4164-b881-fd3a2e4b2453" providerId="ADAL" clId="{4457FA57-250B-44AC-8655-05D46C5A3D8A}" dt="2023-05-18T16:28:58.054" v="4375"/>
          <ac:spMkLst>
            <pc:docMk/>
            <pc:sldMk cId="1284892131" sldId="230717613"/>
            <ac:spMk id="85" creationId="{46B4A814-457F-4B3F-8FB4-0C3F3553B2B8}"/>
          </ac:spMkLst>
        </pc:spChg>
        <pc:spChg chg="add del mod">
          <ac:chgData name="El Bakkouri, Manal" userId="8b130982-2e3f-4164-b881-fd3a2e4b2453" providerId="ADAL" clId="{4457FA57-250B-44AC-8655-05D46C5A3D8A}" dt="2023-05-18T16:28:58.054" v="4375"/>
          <ac:spMkLst>
            <pc:docMk/>
            <pc:sldMk cId="1284892131" sldId="230717613"/>
            <ac:spMk id="86" creationId="{C105A2AD-6E95-4DE7-804B-44EDE5995605}"/>
          </ac:spMkLst>
        </pc:spChg>
        <pc:spChg chg="add del mod">
          <ac:chgData name="El Bakkouri, Manal" userId="8b130982-2e3f-4164-b881-fd3a2e4b2453" providerId="ADAL" clId="{4457FA57-250B-44AC-8655-05D46C5A3D8A}" dt="2023-05-18T16:28:58.054" v="4375"/>
          <ac:spMkLst>
            <pc:docMk/>
            <pc:sldMk cId="1284892131" sldId="230717613"/>
            <ac:spMk id="87" creationId="{2CFE10EF-340A-4811-935C-8BE512C093FA}"/>
          </ac:spMkLst>
        </pc:spChg>
        <pc:spChg chg="add del mod">
          <ac:chgData name="El Bakkouri, Manal" userId="8b130982-2e3f-4164-b881-fd3a2e4b2453" providerId="ADAL" clId="{4457FA57-250B-44AC-8655-05D46C5A3D8A}" dt="2023-05-18T16:28:58.054" v="4375"/>
          <ac:spMkLst>
            <pc:docMk/>
            <pc:sldMk cId="1284892131" sldId="230717613"/>
            <ac:spMk id="88" creationId="{38110DC2-6AE4-427E-8944-7CB2C839C2E0}"/>
          </ac:spMkLst>
        </pc:spChg>
        <pc:spChg chg="add del mod">
          <ac:chgData name="El Bakkouri, Manal" userId="8b130982-2e3f-4164-b881-fd3a2e4b2453" providerId="ADAL" clId="{4457FA57-250B-44AC-8655-05D46C5A3D8A}" dt="2023-05-18T16:28:58.054" v="4375"/>
          <ac:spMkLst>
            <pc:docMk/>
            <pc:sldMk cId="1284892131" sldId="230717613"/>
            <ac:spMk id="89" creationId="{0C4F741C-5252-41AD-AFF1-66B3638EB24A}"/>
          </ac:spMkLst>
        </pc:spChg>
        <pc:spChg chg="add del mod">
          <ac:chgData name="El Bakkouri, Manal" userId="8b130982-2e3f-4164-b881-fd3a2e4b2453" providerId="ADAL" clId="{4457FA57-250B-44AC-8655-05D46C5A3D8A}" dt="2023-05-18T16:28:58.054" v="4375"/>
          <ac:spMkLst>
            <pc:docMk/>
            <pc:sldMk cId="1284892131" sldId="230717613"/>
            <ac:spMk id="90" creationId="{AD9884E5-E377-4A82-9E82-3259A426C839}"/>
          </ac:spMkLst>
        </pc:spChg>
        <pc:spChg chg="add del mod">
          <ac:chgData name="El Bakkouri, Manal" userId="8b130982-2e3f-4164-b881-fd3a2e4b2453" providerId="ADAL" clId="{4457FA57-250B-44AC-8655-05D46C5A3D8A}" dt="2023-05-18T16:28:58.054" v="4375"/>
          <ac:spMkLst>
            <pc:docMk/>
            <pc:sldMk cId="1284892131" sldId="230717613"/>
            <ac:spMk id="91" creationId="{CE33CB1B-B85C-4812-969A-527E4D5C214F}"/>
          </ac:spMkLst>
        </pc:spChg>
        <pc:spChg chg="add del mod">
          <ac:chgData name="El Bakkouri, Manal" userId="8b130982-2e3f-4164-b881-fd3a2e4b2453" providerId="ADAL" clId="{4457FA57-250B-44AC-8655-05D46C5A3D8A}" dt="2023-05-18T16:28:58.054" v="4375"/>
          <ac:spMkLst>
            <pc:docMk/>
            <pc:sldMk cId="1284892131" sldId="230717613"/>
            <ac:spMk id="98" creationId="{5658863C-94E4-48DF-8891-DBB071DB891E}"/>
          </ac:spMkLst>
        </pc:spChg>
        <pc:spChg chg="add del mod">
          <ac:chgData name="El Bakkouri, Manal" userId="8b130982-2e3f-4164-b881-fd3a2e4b2453" providerId="ADAL" clId="{4457FA57-250B-44AC-8655-05D46C5A3D8A}" dt="2023-05-18T16:28:58.054" v="4375"/>
          <ac:spMkLst>
            <pc:docMk/>
            <pc:sldMk cId="1284892131" sldId="230717613"/>
            <ac:spMk id="99" creationId="{938F3D0A-5DE3-4944-8B7E-3C4711B1DEE2}"/>
          </ac:spMkLst>
        </pc:spChg>
        <pc:spChg chg="add del mod">
          <ac:chgData name="El Bakkouri, Manal" userId="8b130982-2e3f-4164-b881-fd3a2e4b2453" providerId="ADAL" clId="{4457FA57-250B-44AC-8655-05D46C5A3D8A}" dt="2023-05-18T16:28:58.054" v="4375"/>
          <ac:spMkLst>
            <pc:docMk/>
            <pc:sldMk cId="1284892131" sldId="230717613"/>
            <ac:spMk id="100" creationId="{C9F9F22B-1C53-43D3-A780-90B5A1386209}"/>
          </ac:spMkLst>
        </pc:spChg>
        <pc:spChg chg="add del mod">
          <ac:chgData name="El Bakkouri, Manal" userId="8b130982-2e3f-4164-b881-fd3a2e4b2453" providerId="ADAL" clId="{4457FA57-250B-44AC-8655-05D46C5A3D8A}" dt="2023-05-18T16:28:58.054" v="4375"/>
          <ac:spMkLst>
            <pc:docMk/>
            <pc:sldMk cId="1284892131" sldId="230717613"/>
            <ac:spMk id="101" creationId="{21DE48AE-8CCC-4D8C-ADA7-572DF7EAFFC4}"/>
          </ac:spMkLst>
        </pc:spChg>
        <pc:spChg chg="add del mod">
          <ac:chgData name="El Bakkouri, Manal" userId="8b130982-2e3f-4164-b881-fd3a2e4b2453" providerId="ADAL" clId="{4457FA57-250B-44AC-8655-05D46C5A3D8A}" dt="2023-05-18T16:28:58.054" v="4375"/>
          <ac:spMkLst>
            <pc:docMk/>
            <pc:sldMk cId="1284892131" sldId="230717613"/>
            <ac:spMk id="102" creationId="{01AA22C3-C547-4F1F-ABCC-866D83BA18D5}"/>
          </ac:spMkLst>
        </pc:spChg>
        <pc:spChg chg="add del mod">
          <ac:chgData name="El Bakkouri, Manal" userId="8b130982-2e3f-4164-b881-fd3a2e4b2453" providerId="ADAL" clId="{4457FA57-250B-44AC-8655-05D46C5A3D8A}" dt="2023-05-18T16:28:58.054" v="4375"/>
          <ac:spMkLst>
            <pc:docMk/>
            <pc:sldMk cId="1284892131" sldId="230717613"/>
            <ac:spMk id="103" creationId="{62CF17A7-C361-4B73-B9B6-A4BB7E32EE57}"/>
          </ac:spMkLst>
        </pc:spChg>
        <pc:spChg chg="add del mod">
          <ac:chgData name="El Bakkouri, Manal" userId="8b130982-2e3f-4164-b881-fd3a2e4b2453" providerId="ADAL" clId="{4457FA57-250B-44AC-8655-05D46C5A3D8A}" dt="2023-05-18T16:28:58.054" v="4375"/>
          <ac:spMkLst>
            <pc:docMk/>
            <pc:sldMk cId="1284892131" sldId="230717613"/>
            <ac:spMk id="104" creationId="{1D2D15E8-3FDC-4DC2-B2FA-1F580699375C}"/>
          </ac:spMkLst>
        </pc:spChg>
        <pc:spChg chg="add del mod">
          <ac:chgData name="El Bakkouri, Manal" userId="8b130982-2e3f-4164-b881-fd3a2e4b2453" providerId="ADAL" clId="{4457FA57-250B-44AC-8655-05D46C5A3D8A}" dt="2023-05-18T16:28:58.054" v="4375"/>
          <ac:spMkLst>
            <pc:docMk/>
            <pc:sldMk cId="1284892131" sldId="230717613"/>
            <ac:spMk id="105" creationId="{9A443053-4B39-411B-AA99-342A80304A3D}"/>
          </ac:spMkLst>
        </pc:spChg>
        <pc:spChg chg="add del mod">
          <ac:chgData name="El Bakkouri, Manal" userId="8b130982-2e3f-4164-b881-fd3a2e4b2453" providerId="ADAL" clId="{4457FA57-250B-44AC-8655-05D46C5A3D8A}" dt="2023-05-18T16:28:58.054" v="4375"/>
          <ac:spMkLst>
            <pc:docMk/>
            <pc:sldMk cId="1284892131" sldId="230717613"/>
            <ac:spMk id="106" creationId="{47FDEF76-6131-4A94-8BB1-D6C0CC795131}"/>
          </ac:spMkLst>
        </pc:spChg>
        <pc:spChg chg="add del mod">
          <ac:chgData name="El Bakkouri, Manal" userId="8b130982-2e3f-4164-b881-fd3a2e4b2453" providerId="ADAL" clId="{4457FA57-250B-44AC-8655-05D46C5A3D8A}" dt="2023-05-18T16:28:58.054" v="4375"/>
          <ac:spMkLst>
            <pc:docMk/>
            <pc:sldMk cId="1284892131" sldId="230717613"/>
            <ac:spMk id="107" creationId="{574AE8DD-E734-4496-9019-145B19C3DB18}"/>
          </ac:spMkLst>
        </pc:spChg>
        <pc:spChg chg="add del mod">
          <ac:chgData name="El Bakkouri, Manal" userId="8b130982-2e3f-4164-b881-fd3a2e4b2453" providerId="ADAL" clId="{4457FA57-250B-44AC-8655-05D46C5A3D8A}" dt="2023-05-18T16:28:58.054" v="4375"/>
          <ac:spMkLst>
            <pc:docMk/>
            <pc:sldMk cId="1284892131" sldId="230717613"/>
            <ac:spMk id="108" creationId="{6AB3FB6F-7AFD-4FEC-97FA-73EC9982FE11}"/>
          </ac:spMkLst>
        </pc:spChg>
        <pc:spChg chg="add del mod">
          <ac:chgData name="El Bakkouri, Manal" userId="8b130982-2e3f-4164-b881-fd3a2e4b2453" providerId="ADAL" clId="{4457FA57-250B-44AC-8655-05D46C5A3D8A}" dt="2023-05-18T16:28:58.054" v="4375"/>
          <ac:spMkLst>
            <pc:docMk/>
            <pc:sldMk cId="1284892131" sldId="230717613"/>
            <ac:spMk id="109" creationId="{4AE313F2-7E44-40BC-8D71-877DA6405A29}"/>
          </ac:spMkLst>
        </pc:spChg>
        <pc:spChg chg="add del mod">
          <ac:chgData name="El Bakkouri, Manal" userId="8b130982-2e3f-4164-b881-fd3a2e4b2453" providerId="ADAL" clId="{4457FA57-250B-44AC-8655-05D46C5A3D8A}" dt="2023-05-18T16:28:58.054" v="4375"/>
          <ac:spMkLst>
            <pc:docMk/>
            <pc:sldMk cId="1284892131" sldId="230717613"/>
            <ac:spMk id="110" creationId="{4F826C7B-2403-4CBE-B378-999B8C8F70CB}"/>
          </ac:spMkLst>
        </pc:spChg>
        <pc:spChg chg="add del mod">
          <ac:chgData name="El Bakkouri, Manal" userId="8b130982-2e3f-4164-b881-fd3a2e4b2453" providerId="ADAL" clId="{4457FA57-250B-44AC-8655-05D46C5A3D8A}" dt="2023-05-18T16:28:58.054" v="4375"/>
          <ac:spMkLst>
            <pc:docMk/>
            <pc:sldMk cId="1284892131" sldId="230717613"/>
            <ac:spMk id="111" creationId="{B36D134F-4404-45E5-9D4B-DF8D34E66210}"/>
          </ac:spMkLst>
        </pc:spChg>
        <pc:spChg chg="add del mod">
          <ac:chgData name="El Bakkouri, Manal" userId="8b130982-2e3f-4164-b881-fd3a2e4b2453" providerId="ADAL" clId="{4457FA57-250B-44AC-8655-05D46C5A3D8A}" dt="2023-05-18T16:28:58.054" v="4375"/>
          <ac:spMkLst>
            <pc:docMk/>
            <pc:sldMk cId="1284892131" sldId="230717613"/>
            <ac:spMk id="112" creationId="{F5566E50-450F-44B3-AD5B-C851F0972BD5}"/>
          </ac:spMkLst>
        </pc:spChg>
        <pc:spChg chg="add del mod">
          <ac:chgData name="El Bakkouri, Manal" userId="8b130982-2e3f-4164-b881-fd3a2e4b2453" providerId="ADAL" clId="{4457FA57-250B-44AC-8655-05D46C5A3D8A}" dt="2023-05-18T16:28:58.054" v="4375"/>
          <ac:spMkLst>
            <pc:docMk/>
            <pc:sldMk cId="1284892131" sldId="230717613"/>
            <ac:spMk id="113" creationId="{F75490EB-B43C-4ED8-BD2C-BE2D4F829C3B}"/>
          </ac:spMkLst>
        </pc:spChg>
        <pc:spChg chg="add del mod">
          <ac:chgData name="El Bakkouri, Manal" userId="8b130982-2e3f-4164-b881-fd3a2e4b2453" providerId="ADAL" clId="{4457FA57-250B-44AC-8655-05D46C5A3D8A}" dt="2023-05-18T16:28:58.054" v="4375"/>
          <ac:spMkLst>
            <pc:docMk/>
            <pc:sldMk cId="1284892131" sldId="230717613"/>
            <ac:spMk id="114" creationId="{83166CDD-09E3-43E3-90F6-D2AC48CBF570}"/>
          </ac:spMkLst>
        </pc:spChg>
        <pc:spChg chg="add del mod">
          <ac:chgData name="El Bakkouri, Manal" userId="8b130982-2e3f-4164-b881-fd3a2e4b2453" providerId="ADAL" clId="{4457FA57-250B-44AC-8655-05D46C5A3D8A}" dt="2023-05-18T16:28:58.054" v="4375"/>
          <ac:spMkLst>
            <pc:docMk/>
            <pc:sldMk cId="1284892131" sldId="230717613"/>
            <ac:spMk id="115" creationId="{77CA4E6D-4F7B-4FB0-A81B-D5FA7AF99341}"/>
          </ac:spMkLst>
        </pc:spChg>
        <pc:spChg chg="add del mod">
          <ac:chgData name="El Bakkouri, Manal" userId="8b130982-2e3f-4164-b881-fd3a2e4b2453" providerId="ADAL" clId="{4457FA57-250B-44AC-8655-05D46C5A3D8A}" dt="2023-05-18T16:28:58.054" v="4375"/>
          <ac:spMkLst>
            <pc:docMk/>
            <pc:sldMk cId="1284892131" sldId="230717613"/>
            <ac:spMk id="116" creationId="{8164CA13-F6FA-4E17-B724-3CF86DA3C67B}"/>
          </ac:spMkLst>
        </pc:spChg>
        <pc:spChg chg="add mod">
          <ac:chgData name="El Bakkouri, Manal" userId="8b130982-2e3f-4164-b881-fd3a2e4b2453" providerId="ADAL" clId="{4457FA57-250B-44AC-8655-05D46C5A3D8A}" dt="2023-05-18T16:39:56.888" v="4474" actId="164"/>
          <ac:spMkLst>
            <pc:docMk/>
            <pc:sldMk cId="1284892131" sldId="230717613"/>
            <ac:spMk id="117" creationId="{106CD99C-D06C-4500-8C85-1DF22392E543}"/>
          </ac:spMkLst>
        </pc:spChg>
        <pc:spChg chg="add mod">
          <ac:chgData name="El Bakkouri, Manal" userId="8b130982-2e3f-4164-b881-fd3a2e4b2453" providerId="ADAL" clId="{4457FA57-250B-44AC-8655-05D46C5A3D8A}" dt="2023-05-18T16:39:56.888" v="4474" actId="164"/>
          <ac:spMkLst>
            <pc:docMk/>
            <pc:sldMk cId="1284892131" sldId="230717613"/>
            <ac:spMk id="118" creationId="{D6230F0A-3089-4FE2-8CA2-9F4872ED312A}"/>
          </ac:spMkLst>
        </pc:spChg>
        <pc:spChg chg="add mod">
          <ac:chgData name="El Bakkouri, Manal" userId="8b130982-2e3f-4164-b881-fd3a2e4b2453" providerId="ADAL" clId="{4457FA57-250B-44AC-8655-05D46C5A3D8A}" dt="2023-05-18T16:39:56.888" v="4474" actId="164"/>
          <ac:spMkLst>
            <pc:docMk/>
            <pc:sldMk cId="1284892131" sldId="230717613"/>
            <ac:spMk id="119" creationId="{8BB3E113-DBDC-4943-BC20-08A1D8647163}"/>
          </ac:spMkLst>
        </pc:spChg>
        <pc:spChg chg="add mod">
          <ac:chgData name="El Bakkouri, Manal" userId="8b130982-2e3f-4164-b881-fd3a2e4b2453" providerId="ADAL" clId="{4457FA57-250B-44AC-8655-05D46C5A3D8A}" dt="2023-05-18T16:39:56.888" v="4474" actId="164"/>
          <ac:spMkLst>
            <pc:docMk/>
            <pc:sldMk cId="1284892131" sldId="230717613"/>
            <ac:spMk id="120" creationId="{DBA511E5-8029-4BAF-B020-F9BACBA7C36A}"/>
          </ac:spMkLst>
        </pc:spChg>
        <pc:spChg chg="add mod">
          <ac:chgData name="El Bakkouri, Manal" userId="8b130982-2e3f-4164-b881-fd3a2e4b2453" providerId="ADAL" clId="{4457FA57-250B-44AC-8655-05D46C5A3D8A}" dt="2023-05-18T16:39:56.888" v="4474" actId="164"/>
          <ac:spMkLst>
            <pc:docMk/>
            <pc:sldMk cId="1284892131" sldId="230717613"/>
            <ac:spMk id="121" creationId="{EECC24BB-F3E3-4694-B71D-CFCCEB9DDADC}"/>
          </ac:spMkLst>
        </pc:spChg>
        <pc:spChg chg="add mod">
          <ac:chgData name="El Bakkouri, Manal" userId="8b130982-2e3f-4164-b881-fd3a2e4b2453" providerId="ADAL" clId="{4457FA57-250B-44AC-8655-05D46C5A3D8A}" dt="2023-05-18T16:39:56.888" v="4474" actId="164"/>
          <ac:spMkLst>
            <pc:docMk/>
            <pc:sldMk cId="1284892131" sldId="230717613"/>
            <ac:spMk id="122" creationId="{4799DAD5-7EDB-4FB6-9D0D-6E4A79685091}"/>
          </ac:spMkLst>
        </pc:spChg>
        <pc:spChg chg="add mod">
          <ac:chgData name="El Bakkouri, Manal" userId="8b130982-2e3f-4164-b881-fd3a2e4b2453" providerId="ADAL" clId="{4457FA57-250B-44AC-8655-05D46C5A3D8A}" dt="2023-05-18T16:39:56.888" v="4474" actId="164"/>
          <ac:spMkLst>
            <pc:docMk/>
            <pc:sldMk cId="1284892131" sldId="230717613"/>
            <ac:spMk id="123" creationId="{94591D08-94D5-445E-908A-53DC495E375A}"/>
          </ac:spMkLst>
        </pc:spChg>
        <pc:spChg chg="add mod">
          <ac:chgData name="El Bakkouri, Manal" userId="8b130982-2e3f-4164-b881-fd3a2e4b2453" providerId="ADAL" clId="{4457FA57-250B-44AC-8655-05D46C5A3D8A}" dt="2023-05-18T16:39:56.888" v="4474" actId="164"/>
          <ac:spMkLst>
            <pc:docMk/>
            <pc:sldMk cId="1284892131" sldId="230717613"/>
            <ac:spMk id="124" creationId="{E857176A-FBF5-4E21-8BF9-C39F31B9B9E2}"/>
          </ac:spMkLst>
        </pc:spChg>
        <pc:spChg chg="add mod">
          <ac:chgData name="El Bakkouri, Manal" userId="8b130982-2e3f-4164-b881-fd3a2e4b2453" providerId="ADAL" clId="{4457FA57-250B-44AC-8655-05D46C5A3D8A}" dt="2023-05-18T16:39:56.888" v="4474" actId="164"/>
          <ac:spMkLst>
            <pc:docMk/>
            <pc:sldMk cId="1284892131" sldId="230717613"/>
            <ac:spMk id="125" creationId="{2DAC146E-9949-4F3C-AB58-D525CB78D374}"/>
          </ac:spMkLst>
        </pc:spChg>
        <pc:spChg chg="add mod">
          <ac:chgData name="El Bakkouri, Manal" userId="8b130982-2e3f-4164-b881-fd3a2e4b2453" providerId="ADAL" clId="{4457FA57-250B-44AC-8655-05D46C5A3D8A}" dt="2023-05-18T16:39:56.888" v="4474" actId="164"/>
          <ac:spMkLst>
            <pc:docMk/>
            <pc:sldMk cId="1284892131" sldId="230717613"/>
            <ac:spMk id="126" creationId="{77FC47C5-7F1B-4A3B-82CB-2BCBDE2864E8}"/>
          </ac:spMkLst>
        </pc:spChg>
        <pc:spChg chg="add mod">
          <ac:chgData name="El Bakkouri, Manal" userId="8b130982-2e3f-4164-b881-fd3a2e4b2453" providerId="ADAL" clId="{4457FA57-250B-44AC-8655-05D46C5A3D8A}" dt="2023-05-18T16:29:35.474" v="4380" actId="1076"/>
          <ac:spMkLst>
            <pc:docMk/>
            <pc:sldMk cId="1284892131" sldId="230717613"/>
            <ac:spMk id="127" creationId="{36D2A68F-A686-4C36-B5F1-3B7F8C1B8339}"/>
          </ac:spMkLst>
        </pc:spChg>
        <pc:spChg chg="add mod">
          <ac:chgData name="El Bakkouri, Manal" userId="8b130982-2e3f-4164-b881-fd3a2e4b2453" providerId="ADAL" clId="{4457FA57-250B-44AC-8655-05D46C5A3D8A}" dt="2023-05-18T16:39:56.888" v="4474" actId="164"/>
          <ac:spMkLst>
            <pc:docMk/>
            <pc:sldMk cId="1284892131" sldId="230717613"/>
            <ac:spMk id="128" creationId="{E24EA950-C290-4C89-9F1C-40F15363E3BF}"/>
          </ac:spMkLst>
        </pc:spChg>
        <pc:spChg chg="add mod">
          <ac:chgData name="El Bakkouri, Manal" userId="8b130982-2e3f-4164-b881-fd3a2e4b2453" providerId="ADAL" clId="{4457FA57-250B-44AC-8655-05D46C5A3D8A}" dt="2023-05-18T16:39:56.888" v="4474" actId="164"/>
          <ac:spMkLst>
            <pc:docMk/>
            <pc:sldMk cId="1284892131" sldId="230717613"/>
            <ac:spMk id="129" creationId="{8881A015-4835-479E-A042-532AD793F430}"/>
          </ac:spMkLst>
        </pc:spChg>
        <pc:spChg chg="add mod">
          <ac:chgData name="El Bakkouri, Manal" userId="8b130982-2e3f-4164-b881-fd3a2e4b2453" providerId="ADAL" clId="{4457FA57-250B-44AC-8655-05D46C5A3D8A}" dt="2023-05-18T16:39:56.888" v="4474" actId="164"/>
          <ac:spMkLst>
            <pc:docMk/>
            <pc:sldMk cId="1284892131" sldId="230717613"/>
            <ac:spMk id="130" creationId="{1EEF6D97-684A-411E-8440-BB5DD08116AC}"/>
          </ac:spMkLst>
        </pc:spChg>
        <pc:spChg chg="add mod">
          <ac:chgData name="El Bakkouri, Manal" userId="8b130982-2e3f-4164-b881-fd3a2e4b2453" providerId="ADAL" clId="{4457FA57-250B-44AC-8655-05D46C5A3D8A}" dt="2023-05-18T16:39:56.888" v="4474" actId="164"/>
          <ac:spMkLst>
            <pc:docMk/>
            <pc:sldMk cId="1284892131" sldId="230717613"/>
            <ac:spMk id="131" creationId="{DF8200B6-512E-499F-952E-96B34C74C71D}"/>
          </ac:spMkLst>
        </pc:spChg>
        <pc:spChg chg="add mod">
          <ac:chgData name="El Bakkouri, Manal" userId="8b130982-2e3f-4164-b881-fd3a2e4b2453" providerId="ADAL" clId="{4457FA57-250B-44AC-8655-05D46C5A3D8A}" dt="2023-05-18T16:39:56.888" v="4474" actId="164"/>
          <ac:spMkLst>
            <pc:docMk/>
            <pc:sldMk cId="1284892131" sldId="230717613"/>
            <ac:spMk id="132" creationId="{4562122B-A6A5-47CA-B6C1-375FC34CF071}"/>
          </ac:spMkLst>
        </pc:spChg>
        <pc:spChg chg="add mod">
          <ac:chgData name="El Bakkouri, Manal" userId="8b130982-2e3f-4164-b881-fd3a2e4b2453" providerId="ADAL" clId="{4457FA57-250B-44AC-8655-05D46C5A3D8A}" dt="2023-05-18T16:39:56.888" v="4474" actId="164"/>
          <ac:spMkLst>
            <pc:docMk/>
            <pc:sldMk cId="1284892131" sldId="230717613"/>
            <ac:spMk id="133" creationId="{9009F0D8-05B2-4A33-9FA3-73A1B1C17DD4}"/>
          </ac:spMkLst>
        </pc:spChg>
        <pc:spChg chg="add mod">
          <ac:chgData name="El Bakkouri, Manal" userId="8b130982-2e3f-4164-b881-fd3a2e4b2453" providerId="ADAL" clId="{4457FA57-250B-44AC-8655-05D46C5A3D8A}" dt="2023-05-18T16:39:56.888" v="4474" actId="164"/>
          <ac:spMkLst>
            <pc:docMk/>
            <pc:sldMk cId="1284892131" sldId="230717613"/>
            <ac:spMk id="134" creationId="{96D4CE5B-DE4E-4185-8E77-7765B2AD0DDE}"/>
          </ac:spMkLst>
        </pc:spChg>
        <pc:spChg chg="add mod">
          <ac:chgData name="El Bakkouri, Manal" userId="8b130982-2e3f-4164-b881-fd3a2e4b2453" providerId="ADAL" clId="{4457FA57-250B-44AC-8655-05D46C5A3D8A}" dt="2023-05-18T16:39:56.888" v="4474" actId="164"/>
          <ac:spMkLst>
            <pc:docMk/>
            <pc:sldMk cId="1284892131" sldId="230717613"/>
            <ac:spMk id="135" creationId="{5F8DB2F3-8985-4CE8-AC5B-8B966B62BAAF}"/>
          </ac:spMkLst>
        </pc:spChg>
        <pc:spChg chg="add mod">
          <ac:chgData name="El Bakkouri, Manal" userId="8b130982-2e3f-4164-b881-fd3a2e4b2453" providerId="ADAL" clId="{4457FA57-250B-44AC-8655-05D46C5A3D8A}" dt="2023-05-18T16:39:56.888" v="4474" actId="164"/>
          <ac:spMkLst>
            <pc:docMk/>
            <pc:sldMk cId="1284892131" sldId="230717613"/>
            <ac:spMk id="136" creationId="{CD998AF5-EB20-47BD-9416-32F2C36292B6}"/>
          </ac:spMkLst>
        </pc:spChg>
        <pc:spChg chg="add mod">
          <ac:chgData name="El Bakkouri, Manal" userId="8b130982-2e3f-4164-b881-fd3a2e4b2453" providerId="ADAL" clId="{4457FA57-250B-44AC-8655-05D46C5A3D8A}" dt="2023-05-18T16:39:56.888" v="4474" actId="164"/>
          <ac:spMkLst>
            <pc:docMk/>
            <pc:sldMk cId="1284892131" sldId="230717613"/>
            <ac:spMk id="137" creationId="{CCDF4F6F-D84D-4041-B1F9-1A4E99D3B08C}"/>
          </ac:spMkLst>
        </pc:spChg>
        <pc:spChg chg="add mod">
          <ac:chgData name="El Bakkouri, Manal" userId="8b130982-2e3f-4164-b881-fd3a2e4b2453" providerId="ADAL" clId="{4457FA57-250B-44AC-8655-05D46C5A3D8A}" dt="2023-05-18T16:39:56.888" v="4474" actId="164"/>
          <ac:spMkLst>
            <pc:docMk/>
            <pc:sldMk cId="1284892131" sldId="230717613"/>
            <ac:spMk id="138" creationId="{C4279C18-DBD1-47DD-B06A-CBD3B382187D}"/>
          </ac:spMkLst>
        </pc:spChg>
        <pc:spChg chg="add mod">
          <ac:chgData name="El Bakkouri, Manal" userId="8b130982-2e3f-4164-b881-fd3a2e4b2453" providerId="ADAL" clId="{4457FA57-250B-44AC-8655-05D46C5A3D8A}" dt="2023-05-18T16:39:56.888" v="4474" actId="164"/>
          <ac:spMkLst>
            <pc:docMk/>
            <pc:sldMk cId="1284892131" sldId="230717613"/>
            <ac:spMk id="139" creationId="{A8359647-0C46-4769-9E91-6B7A18890B2B}"/>
          </ac:spMkLst>
        </pc:spChg>
        <pc:spChg chg="add mod">
          <ac:chgData name="El Bakkouri, Manal" userId="8b130982-2e3f-4164-b881-fd3a2e4b2453" providerId="ADAL" clId="{4457FA57-250B-44AC-8655-05D46C5A3D8A}" dt="2023-05-18T16:39:56.888" v="4474" actId="164"/>
          <ac:spMkLst>
            <pc:docMk/>
            <pc:sldMk cId="1284892131" sldId="230717613"/>
            <ac:spMk id="140" creationId="{CAA7ACED-407E-44A1-8A1A-69800FADEE5F}"/>
          </ac:spMkLst>
        </pc:spChg>
        <pc:spChg chg="add mod">
          <ac:chgData name="El Bakkouri, Manal" userId="8b130982-2e3f-4164-b881-fd3a2e4b2453" providerId="ADAL" clId="{4457FA57-250B-44AC-8655-05D46C5A3D8A}" dt="2023-05-18T16:39:56.888" v="4474" actId="164"/>
          <ac:spMkLst>
            <pc:docMk/>
            <pc:sldMk cId="1284892131" sldId="230717613"/>
            <ac:spMk id="141" creationId="{40F701DE-DC13-42E5-A750-9D2B7638CAA3}"/>
          </ac:spMkLst>
        </pc:spChg>
        <pc:spChg chg="add mod">
          <ac:chgData name="El Bakkouri, Manal" userId="8b130982-2e3f-4164-b881-fd3a2e4b2453" providerId="ADAL" clId="{4457FA57-250B-44AC-8655-05D46C5A3D8A}" dt="2023-05-18T16:39:56.888" v="4474" actId="164"/>
          <ac:spMkLst>
            <pc:docMk/>
            <pc:sldMk cId="1284892131" sldId="230717613"/>
            <ac:spMk id="142" creationId="{E8725292-D9C8-45A1-BC87-5A1F18FC783A}"/>
          </ac:spMkLst>
        </pc:spChg>
        <pc:spChg chg="add mod">
          <ac:chgData name="El Bakkouri, Manal" userId="8b130982-2e3f-4164-b881-fd3a2e4b2453" providerId="ADAL" clId="{4457FA57-250B-44AC-8655-05D46C5A3D8A}" dt="2023-05-18T16:39:56.888" v="4474" actId="164"/>
          <ac:spMkLst>
            <pc:docMk/>
            <pc:sldMk cId="1284892131" sldId="230717613"/>
            <ac:spMk id="143" creationId="{B1FBD6D6-4D0D-4865-A7A5-345DB634A4CF}"/>
          </ac:spMkLst>
        </pc:spChg>
        <pc:spChg chg="add mod">
          <ac:chgData name="El Bakkouri, Manal" userId="8b130982-2e3f-4164-b881-fd3a2e4b2453" providerId="ADAL" clId="{4457FA57-250B-44AC-8655-05D46C5A3D8A}" dt="2023-05-18T16:39:56.888" v="4474" actId="164"/>
          <ac:spMkLst>
            <pc:docMk/>
            <pc:sldMk cId="1284892131" sldId="230717613"/>
            <ac:spMk id="144" creationId="{4570C6EC-9734-4697-872B-9382D48F1655}"/>
          </ac:spMkLst>
        </pc:spChg>
        <pc:spChg chg="add mod">
          <ac:chgData name="El Bakkouri, Manal" userId="8b130982-2e3f-4164-b881-fd3a2e4b2453" providerId="ADAL" clId="{4457FA57-250B-44AC-8655-05D46C5A3D8A}" dt="2023-05-18T16:39:56.888" v="4474" actId="164"/>
          <ac:spMkLst>
            <pc:docMk/>
            <pc:sldMk cId="1284892131" sldId="230717613"/>
            <ac:spMk id="145" creationId="{8F7A0821-82ED-46D1-A15B-A284B2A9C669}"/>
          </ac:spMkLst>
        </pc:spChg>
        <pc:spChg chg="add mod">
          <ac:chgData name="El Bakkouri, Manal" userId="8b130982-2e3f-4164-b881-fd3a2e4b2453" providerId="ADAL" clId="{4457FA57-250B-44AC-8655-05D46C5A3D8A}" dt="2023-05-18T16:39:56.888" v="4474" actId="164"/>
          <ac:spMkLst>
            <pc:docMk/>
            <pc:sldMk cId="1284892131" sldId="230717613"/>
            <ac:spMk id="146" creationId="{320A3C98-E4C7-48B6-ABCC-EB3CB87CFA10}"/>
          </ac:spMkLst>
        </pc:spChg>
        <pc:spChg chg="add mod">
          <ac:chgData name="El Bakkouri, Manal" userId="8b130982-2e3f-4164-b881-fd3a2e4b2453" providerId="ADAL" clId="{4457FA57-250B-44AC-8655-05D46C5A3D8A}" dt="2023-05-18T16:39:56.888" v="4474" actId="164"/>
          <ac:spMkLst>
            <pc:docMk/>
            <pc:sldMk cId="1284892131" sldId="230717613"/>
            <ac:spMk id="153" creationId="{77E05EB0-F0EF-4138-A873-30DD08732090}"/>
          </ac:spMkLst>
        </pc:spChg>
        <pc:spChg chg="add mod">
          <ac:chgData name="El Bakkouri, Manal" userId="8b130982-2e3f-4164-b881-fd3a2e4b2453" providerId="ADAL" clId="{4457FA57-250B-44AC-8655-05D46C5A3D8A}" dt="2023-05-18T16:39:56.888" v="4474" actId="164"/>
          <ac:spMkLst>
            <pc:docMk/>
            <pc:sldMk cId="1284892131" sldId="230717613"/>
            <ac:spMk id="154" creationId="{1D6803C8-99D6-4C22-84D9-493018A41570}"/>
          </ac:spMkLst>
        </pc:spChg>
        <pc:spChg chg="add mod">
          <ac:chgData name="El Bakkouri, Manal" userId="8b130982-2e3f-4164-b881-fd3a2e4b2453" providerId="ADAL" clId="{4457FA57-250B-44AC-8655-05D46C5A3D8A}" dt="2023-05-18T16:39:56.888" v="4474" actId="164"/>
          <ac:spMkLst>
            <pc:docMk/>
            <pc:sldMk cId="1284892131" sldId="230717613"/>
            <ac:spMk id="155" creationId="{9A3E178D-2130-453B-9553-ED59069037D0}"/>
          </ac:spMkLst>
        </pc:spChg>
        <pc:spChg chg="add mod">
          <ac:chgData name="El Bakkouri, Manal" userId="8b130982-2e3f-4164-b881-fd3a2e4b2453" providerId="ADAL" clId="{4457FA57-250B-44AC-8655-05D46C5A3D8A}" dt="2023-05-18T16:39:56.888" v="4474" actId="164"/>
          <ac:spMkLst>
            <pc:docMk/>
            <pc:sldMk cId="1284892131" sldId="230717613"/>
            <ac:spMk id="156" creationId="{9F83DFC8-7281-4EAB-A8B4-A862926D4BC8}"/>
          </ac:spMkLst>
        </pc:spChg>
        <pc:spChg chg="add mod">
          <ac:chgData name="El Bakkouri, Manal" userId="8b130982-2e3f-4164-b881-fd3a2e4b2453" providerId="ADAL" clId="{4457FA57-250B-44AC-8655-05D46C5A3D8A}" dt="2023-05-18T16:39:56.888" v="4474" actId="164"/>
          <ac:spMkLst>
            <pc:docMk/>
            <pc:sldMk cId="1284892131" sldId="230717613"/>
            <ac:spMk id="157" creationId="{F130C76A-AED5-4242-A5C8-E47C73884E78}"/>
          </ac:spMkLst>
        </pc:spChg>
        <pc:spChg chg="add mod">
          <ac:chgData name="El Bakkouri, Manal" userId="8b130982-2e3f-4164-b881-fd3a2e4b2453" providerId="ADAL" clId="{4457FA57-250B-44AC-8655-05D46C5A3D8A}" dt="2023-05-18T16:39:56.888" v="4474" actId="164"/>
          <ac:spMkLst>
            <pc:docMk/>
            <pc:sldMk cId="1284892131" sldId="230717613"/>
            <ac:spMk id="158" creationId="{AE783DF8-9A92-4299-8115-E0412D7F2F95}"/>
          </ac:spMkLst>
        </pc:spChg>
        <pc:spChg chg="add mod">
          <ac:chgData name="El Bakkouri, Manal" userId="8b130982-2e3f-4164-b881-fd3a2e4b2453" providerId="ADAL" clId="{4457FA57-250B-44AC-8655-05D46C5A3D8A}" dt="2023-05-18T16:39:56.888" v="4474" actId="164"/>
          <ac:spMkLst>
            <pc:docMk/>
            <pc:sldMk cId="1284892131" sldId="230717613"/>
            <ac:spMk id="159" creationId="{9F7B9A85-30FF-4FCE-AB0B-7E182D779B47}"/>
          </ac:spMkLst>
        </pc:spChg>
        <pc:spChg chg="add mod">
          <ac:chgData name="El Bakkouri, Manal" userId="8b130982-2e3f-4164-b881-fd3a2e4b2453" providerId="ADAL" clId="{4457FA57-250B-44AC-8655-05D46C5A3D8A}" dt="2023-05-18T16:39:56.888" v="4474" actId="164"/>
          <ac:spMkLst>
            <pc:docMk/>
            <pc:sldMk cId="1284892131" sldId="230717613"/>
            <ac:spMk id="160" creationId="{D228FAF3-16FC-44B0-A7D3-6508C4275095}"/>
          </ac:spMkLst>
        </pc:spChg>
        <pc:spChg chg="add mod">
          <ac:chgData name="El Bakkouri, Manal" userId="8b130982-2e3f-4164-b881-fd3a2e4b2453" providerId="ADAL" clId="{4457FA57-250B-44AC-8655-05D46C5A3D8A}" dt="2023-05-18T16:39:56.888" v="4474" actId="164"/>
          <ac:spMkLst>
            <pc:docMk/>
            <pc:sldMk cId="1284892131" sldId="230717613"/>
            <ac:spMk id="161" creationId="{F13B4A82-773E-4C38-B4BC-9FC2D1B9181A}"/>
          </ac:spMkLst>
        </pc:spChg>
        <pc:spChg chg="add mod">
          <ac:chgData name="El Bakkouri, Manal" userId="8b130982-2e3f-4164-b881-fd3a2e4b2453" providerId="ADAL" clId="{4457FA57-250B-44AC-8655-05D46C5A3D8A}" dt="2023-05-18T16:39:56.888" v="4474" actId="164"/>
          <ac:spMkLst>
            <pc:docMk/>
            <pc:sldMk cId="1284892131" sldId="230717613"/>
            <ac:spMk id="162" creationId="{F304A6DC-172E-4ABC-80E5-27A0DFC66EA2}"/>
          </ac:spMkLst>
        </pc:spChg>
        <pc:spChg chg="add mod">
          <ac:chgData name="El Bakkouri, Manal" userId="8b130982-2e3f-4164-b881-fd3a2e4b2453" providerId="ADAL" clId="{4457FA57-250B-44AC-8655-05D46C5A3D8A}" dt="2023-05-18T16:39:56.888" v="4474" actId="164"/>
          <ac:spMkLst>
            <pc:docMk/>
            <pc:sldMk cId="1284892131" sldId="230717613"/>
            <ac:spMk id="163" creationId="{85611E3E-9EA2-439F-A0D8-419697612AD8}"/>
          </ac:spMkLst>
        </pc:spChg>
        <pc:spChg chg="add mod">
          <ac:chgData name="El Bakkouri, Manal" userId="8b130982-2e3f-4164-b881-fd3a2e4b2453" providerId="ADAL" clId="{4457FA57-250B-44AC-8655-05D46C5A3D8A}" dt="2023-05-18T16:39:56.888" v="4474" actId="164"/>
          <ac:spMkLst>
            <pc:docMk/>
            <pc:sldMk cId="1284892131" sldId="230717613"/>
            <ac:spMk id="164" creationId="{43090170-9E86-4302-B872-1EFF239B40FB}"/>
          </ac:spMkLst>
        </pc:spChg>
        <pc:spChg chg="add del mod">
          <ac:chgData name="El Bakkouri, Manal" userId="8b130982-2e3f-4164-b881-fd3a2e4b2453" providerId="ADAL" clId="{4457FA57-250B-44AC-8655-05D46C5A3D8A}" dt="2023-05-18T16:39:56.888" v="4474" actId="164"/>
          <ac:spMkLst>
            <pc:docMk/>
            <pc:sldMk cId="1284892131" sldId="230717613"/>
            <ac:spMk id="165" creationId="{F413437A-2C06-42B3-A5EE-895BD0130AE9}"/>
          </ac:spMkLst>
        </pc:spChg>
        <pc:spChg chg="add mod">
          <ac:chgData name="El Bakkouri, Manal" userId="8b130982-2e3f-4164-b881-fd3a2e4b2453" providerId="ADAL" clId="{4457FA57-250B-44AC-8655-05D46C5A3D8A}" dt="2023-05-18T16:39:56.888" v="4474" actId="164"/>
          <ac:spMkLst>
            <pc:docMk/>
            <pc:sldMk cId="1284892131" sldId="230717613"/>
            <ac:spMk id="166" creationId="{D27B26C8-C13D-464F-B11A-DE828B22FFC3}"/>
          </ac:spMkLst>
        </pc:spChg>
        <pc:spChg chg="add mod">
          <ac:chgData name="El Bakkouri, Manal" userId="8b130982-2e3f-4164-b881-fd3a2e4b2453" providerId="ADAL" clId="{4457FA57-250B-44AC-8655-05D46C5A3D8A}" dt="2023-05-18T16:39:56.888" v="4474" actId="164"/>
          <ac:spMkLst>
            <pc:docMk/>
            <pc:sldMk cId="1284892131" sldId="230717613"/>
            <ac:spMk id="167" creationId="{3DDDC167-0805-4D3B-AE2C-251C02306ACE}"/>
          </ac:spMkLst>
        </pc:spChg>
        <pc:spChg chg="add mod">
          <ac:chgData name="El Bakkouri, Manal" userId="8b130982-2e3f-4164-b881-fd3a2e4b2453" providerId="ADAL" clId="{4457FA57-250B-44AC-8655-05D46C5A3D8A}" dt="2023-05-18T16:39:56.888" v="4474" actId="164"/>
          <ac:spMkLst>
            <pc:docMk/>
            <pc:sldMk cId="1284892131" sldId="230717613"/>
            <ac:spMk id="168" creationId="{9198E021-2D66-45D7-AAF5-802D59CDE8E3}"/>
          </ac:spMkLst>
        </pc:spChg>
        <pc:spChg chg="add mod">
          <ac:chgData name="El Bakkouri, Manal" userId="8b130982-2e3f-4164-b881-fd3a2e4b2453" providerId="ADAL" clId="{4457FA57-250B-44AC-8655-05D46C5A3D8A}" dt="2023-05-18T16:39:56.888" v="4474" actId="164"/>
          <ac:spMkLst>
            <pc:docMk/>
            <pc:sldMk cId="1284892131" sldId="230717613"/>
            <ac:spMk id="169" creationId="{9AF0E39F-EB50-4D24-84CD-CD9285E99B54}"/>
          </ac:spMkLst>
        </pc:spChg>
        <pc:spChg chg="add mod">
          <ac:chgData name="El Bakkouri, Manal" userId="8b130982-2e3f-4164-b881-fd3a2e4b2453" providerId="ADAL" clId="{4457FA57-250B-44AC-8655-05D46C5A3D8A}" dt="2023-05-18T16:39:56.888" v="4474" actId="164"/>
          <ac:spMkLst>
            <pc:docMk/>
            <pc:sldMk cId="1284892131" sldId="230717613"/>
            <ac:spMk id="170" creationId="{19781465-D084-42C0-8F11-EA8A6B40B50B}"/>
          </ac:spMkLst>
        </pc:spChg>
        <pc:spChg chg="add mod">
          <ac:chgData name="El Bakkouri, Manal" userId="8b130982-2e3f-4164-b881-fd3a2e4b2453" providerId="ADAL" clId="{4457FA57-250B-44AC-8655-05D46C5A3D8A}" dt="2023-05-18T16:39:56.888" v="4474" actId="164"/>
          <ac:spMkLst>
            <pc:docMk/>
            <pc:sldMk cId="1284892131" sldId="230717613"/>
            <ac:spMk id="171" creationId="{D628E6C3-A266-430E-8C58-90D97AB26078}"/>
          </ac:spMkLst>
        </pc:spChg>
        <pc:grpChg chg="add del mod">
          <ac:chgData name="El Bakkouri, Manal" userId="8b130982-2e3f-4164-b881-fd3a2e4b2453" providerId="ADAL" clId="{4457FA57-250B-44AC-8655-05D46C5A3D8A}" dt="2023-05-18T16:29:07.030" v="4376" actId="21"/>
          <ac:grpSpMkLst>
            <pc:docMk/>
            <pc:sldMk cId="1284892131" sldId="230717613"/>
            <ac:grpSpMk id="5" creationId="{7CAAB537-945E-467D-9AC7-798F7BAD9F2E}"/>
          </ac:grpSpMkLst>
        </pc:grpChg>
        <pc:grpChg chg="add del mod">
          <ac:chgData name="El Bakkouri, Manal" userId="8b130982-2e3f-4164-b881-fd3a2e4b2453" providerId="ADAL" clId="{4457FA57-250B-44AC-8655-05D46C5A3D8A}" dt="2023-05-18T16:29:07.030" v="4376" actId="21"/>
          <ac:grpSpMkLst>
            <pc:docMk/>
            <pc:sldMk cId="1284892131" sldId="230717613"/>
            <ac:grpSpMk id="10" creationId="{08F76928-DBD8-4759-BEA2-8E06A9C8E038}"/>
          </ac:grpSpMkLst>
        </pc:grpChg>
        <pc:grpChg chg="add del mod">
          <ac:chgData name="El Bakkouri, Manal" userId="8b130982-2e3f-4164-b881-fd3a2e4b2453" providerId="ADAL" clId="{4457FA57-250B-44AC-8655-05D46C5A3D8A}" dt="2023-05-18T16:29:07.030" v="4376" actId="21"/>
          <ac:grpSpMkLst>
            <pc:docMk/>
            <pc:sldMk cId="1284892131" sldId="230717613"/>
            <ac:grpSpMk id="18" creationId="{6705E24A-49CC-475F-9F0E-B45424C3BED6}"/>
          </ac:grpSpMkLst>
        </pc:grpChg>
        <pc:grpChg chg="add del mod">
          <ac:chgData name="El Bakkouri, Manal" userId="8b130982-2e3f-4164-b881-fd3a2e4b2453" providerId="ADAL" clId="{4457FA57-250B-44AC-8655-05D46C5A3D8A}" dt="2023-05-17T13:39:53.250" v="2313" actId="478"/>
          <ac:grpSpMkLst>
            <pc:docMk/>
            <pc:sldMk cId="1284892131" sldId="230717613"/>
            <ac:grpSpMk id="24" creationId="{A1FB0FE6-092A-46E1-9A0F-787C3DA0E0D1}"/>
          </ac:grpSpMkLst>
        </pc:grpChg>
        <pc:grpChg chg="add mod">
          <ac:chgData name="El Bakkouri, Manal" userId="8b130982-2e3f-4164-b881-fd3a2e4b2453" providerId="ADAL" clId="{4457FA57-250B-44AC-8655-05D46C5A3D8A}" dt="2023-05-18T16:39:56.888" v="4474" actId="164"/>
          <ac:grpSpMkLst>
            <pc:docMk/>
            <pc:sldMk cId="1284892131" sldId="230717613"/>
            <ac:grpSpMk id="25" creationId="{F59E6FA1-F0A9-4476-A7BC-D234491D9614}"/>
          </ac:grpSpMkLst>
        </pc:grpChg>
        <pc:grpChg chg="add del mod">
          <ac:chgData name="El Bakkouri, Manal" userId="8b130982-2e3f-4164-b881-fd3a2e4b2453" providerId="ADAL" clId="{4457FA57-250B-44AC-8655-05D46C5A3D8A}" dt="2023-05-17T13:42:46.275" v="2323" actId="478"/>
          <ac:grpSpMkLst>
            <pc:docMk/>
            <pc:sldMk cId="1284892131" sldId="230717613"/>
            <ac:grpSpMk id="33" creationId="{B15E9E3F-6E8C-40C4-BE7A-DBCA167FD951}"/>
          </ac:grpSpMkLst>
        </pc:grpChg>
        <pc:grpChg chg="add del mod">
          <ac:chgData name="El Bakkouri, Manal" userId="8b130982-2e3f-4164-b881-fd3a2e4b2453" providerId="ADAL" clId="{4457FA57-250B-44AC-8655-05D46C5A3D8A}" dt="2023-05-17T13:43:52.884" v="2334" actId="478"/>
          <ac:grpSpMkLst>
            <pc:docMk/>
            <pc:sldMk cId="1284892131" sldId="230717613"/>
            <ac:grpSpMk id="36" creationId="{F6C0C8A1-973A-4356-9AC4-00544131D08E}"/>
          </ac:grpSpMkLst>
        </pc:grpChg>
        <pc:grpChg chg="add del mod">
          <ac:chgData name="El Bakkouri, Manal" userId="8b130982-2e3f-4164-b881-fd3a2e4b2453" providerId="ADAL" clId="{4457FA57-250B-44AC-8655-05D46C5A3D8A}" dt="2023-05-18T16:29:07.030" v="4376" actId="21"/>
          <ac:grpSpMkLst>
            <pc:docMk/>
            <pc:sldMk cId="1284892131" sldId="230717613"/>
            <ac:grpSpMk id="40" creationId="{08C3758B-BE0F-428D-8567-067DB3B0226D}"/>
          </ac:grpSpMkLst>
        </pc:grpChg>
        <pc:grpChg chg="add del mod">
          <ac:chgData name="El Bakkouri, Manal" userId="8b130982-2e3f-4164-b881-fd3a2e4b2453" providerId="ADAL" clId="{4457FA57-250B-44AC-8655-05D46C5A3D8A}" dt="2023-05-18T16:29:07.030" v="4376" actId="21"/>
          <ac:grpSpMkLst>
            <pc:docMk/>
            <pc:sldMk cId="1284892131" sldId="230717613"/>
            <ac:grpSpMk id="43" creationId="{2F84728F-1A1E-4496-A553-DAF9CC39FA26}"/>
          </ac:grpSpMkLst>
        </pc:grpChg>
        <pc:grpChg chg="add del mod">
          <ac:chgData name="El Bakkouri, Manal" userId="8b130982-2e3f-4164-b881-fd3a2e4b2453" providerId="ADAL" clId="{4457FA57-250B-44AC-8655-05D46C5A3D8A}" dt="2023-05-18T16:29:07.030" v="4376" actId="21"/>
          <ac:grpSpMkLst>
            <pc:docMk/>
            <pc:sldMk cId="1284892131" sldId="230717613"/>
            <ac:grpSpMk id="46" creationId="{7C1D16B2-9D8E-40FB-84FA-6D7BAAB7D4BE}"/>
          </ac:grpSpMkLst>
        </pc:grpChg>
        <pc:picChg chg="add del mod">
          <ac:chgData name="El Bakkouri, Manal" userId="8b130982-2e3f-4164-b881-fd3a2e4b2453" providerId="ADAL" clId="{4457FA57-250B-44AC-8655-05D46C5A3D8A}" dt="2023-05-18T16:28:58.054" v="4375"/>
          <ac:picMkLst>
            <pc:docMk/>
            <pc:sldMk cId="1284892131" sldId="230717613"/>
            <ac:picMk id="92" creationId="{24400237-E2F5-4991-B2CA-7D0759A36AF1}"/>
          </ac:picMkLst>
        </pc:picChg>
        <pc:picChg chg="add del mod">
          <ac:chgData name="El Bakkouri, Manal" userId="8b130982-2e3f-4164-b881-fd3a2e4b2453" providerId="ADAL" clId="{4457FA57-250B-44AC-8655-05D46C5A3D8A}" dt="2023-05-18T16:28:58.054" v="4375"/>
          <ac:picMkLst>
            <pc:docMk/>
            <pc:sldMk cId="1284892131" sldId="230717613"/>
            <ac:picMk id="93" creationId="{0D896C35-F1C0-4496-9463-B1090F87EB7D}"/>
          </ac:picMkLst>
        </pc:picChg>
        <pc:picChg chg="add del mod">
          <ac:chgData name="El Bakkouri, Manal" userId="8b130982-2e3f-4164-b881-fd3a2e4b2453" providerId="ADAL" clId="{4457FA57-250B-44AC-8655-05D46C5A3D8A}" dt="2023-05-18T16:28:58.054" v="4375"/>
          <ac:picMkLst>
            <pc:docMk/>
            <pc:sldMk cId="1284892131" sldId="230717613"/>
            <ac:picMk id="94" creationId="{8B3859BE-E626-4F2F-A66D-18D796C23C0A}"/>
          </ac:picMkLst>
        </pc:picChg>
        <pc:picChg chg="add del mod">
          <ac:chgData name="El Bakkouri, Manal" userId="8b130982-2e3f-4164-b881-fd3a2e4b2453" providerId="ADAL" clId="{4457FA57-250B-44AC-8655-05D46C5A3D8A}" dt="2023-05-18T16:28:58.054" v="4375"/>
          <ac:picMkLst>
            <pc:docMk/>
            <pc:sldMk cId="1284892131" sldId="230717613"/>
            <ac:picMk id="95" creationId="{DC8F1C7A-529B-4FC5-98F1-C7CFB93F8918}"/>
          </ac:picMkLst>
        </pc:picChg>
        <pc:picChg chg="add del mod">
          <ac:chgData name="El Bakkouri, Manal" userId="8b130982-2e3f-4164-b881-fd3a2e4b2453" providerId="ADAL" clId="{4457FA57-250B-44AC-8655-05D46C5A3D8A}" dt="2023-05-18T16:28:58.054" v="4375"/>
          <ac:picMkLst>
            <pc:docMk/>
            <pc:sldMk cId="1284892131" sldId="230717613"/>
            <ac:picMk id="96" creationId="{483FB94D-3495-403E-A04C-04879720DE44}"/>
          </ac:picMkLst>
        </pc:picChg>
        <pc:picChg chg="add del mod">
          <ac:chgData name="El Bakkouri, Manal" userId="8b130982-2e3f-4164-b881-fd3a2e4b2453" providerId="ADAL" clId="{4457FA57-250B-44AC-8655-05D46C5A3D8A}" dt="2023-05-18T16:28:58.054" v="4375"/>
          <ac:picMkLst>
            <pc:docMk/>
            <pc:sldMk cId="1284892131" sldId="230717613"/>
            <ac:picMk id="97" creationId="{348C85FF-A4D3-46A1-9718-A1D27AC68992}"/>
          </ac:picMkLst>
        </pc:picChg>
        <pc:picChg chg="add mod">
          <ac:chgData name="El Bakkouri, Manal" userId="8b130982-2e3f-4164-b881-fd3a2e4b2453" providerId="ADAL" clId="{4457FA57-250B-44AC-8655-05D46C5A3D8A}" dt="2023-05-18T16:39:56.888" v="4474" actId="164"/>
          <ac:picMkLst>
            <pc:docMk/>
            <pc:sldMk cId="1284892131" sldId="230717613"/>
            <ac:picMk id="147" creationId="{2694479C-5DC3-4DF5-8ECA-2878CAC99670}"/>
          </ac:picMkLst>
        </pc:picChg>
        <pc:picChg chg="add mod">
          <ac:chgData name="El Bakkouri, Manal" userId="8b130982-2e3f-4164-b881-fd3a2e4b2453" providerId="ADAL" clId="{4457FA57-250B-44AC-8655-05D46C5A3D8A}" dt="2023-05-18T16:39:56.888" v="4474" actId="164"/>
          <ac:picMkLst>
            <pc:docMk/>
            <pc:sldMk cId="1284892131" sldId="230717613"/>
            <ac:picMk id="148" creationId="{E5352050-802F-4283-8975-B73A209FF6C5}"/>
          </ac:picMkLst>
        </pc:picChg>
        <pc:picChg chg="add mod">
          <ac:chgData name="El Bakkouri, Manal" userId="8b130982-2e3f-4164-b881-fd3a2e4b2453" providerId="ADAL" clId="{4457FA57-250B-44AC-8655-05D46C5A3D8A}" dt="2023-05-18T16:39:56.888" v="4474" actId="164"/>
          <ac:picMkLst>
            <pc:docMk/>
            <pc:sldMk cId="1284892131" sldId="230717613"/>
            <ac:picMk id="149" creationId="{5022A6F0-FCD1-4CC4-A4A6-8D2655B26582}"/>
          </ac:picMkLst>
        </pc:picChg>
        <pc:picChg chg="add mod">
          <ac:chgData name="El Bakkouri, Manal" userId="8b130982-2e3f-4164-b881-fd3a2e4b2453" providerId="ADAL" clId="{4457FA57-250B-44AC-8655-05D46C5A3D8A}" dt="2023-05-18T16:39:56.888" v="4474" actId="164"/>
          <ac:picMkLst>
            <pc:docMk/>
            <pc:sldMk cId="1284892131" sldId="230717613"/>
            <ac:picMk id="150" creationId="{54F94781-CB97-41A8-AB23-4482B30B9464}"/>
          </ac:picMkLst>
        </pc:picChg>
        <pc:picChg chg="add mod">
          <ac:chgData name="El Bakkouri, Manal" userId="8b130982-2e3f-4164-b881-fd3a2e4b2453" providerId="ADAL" clId="{4457FA57-250B-44AC-8655-05D46C5A3D8A}" dt="2023-05-18T16:39:56.888" v="4474" actId="164"/>
          <ac:picMkLst>
            <pc:docMk/>
            <pc:sldMk cId="1284892131" sldId="230717613"/>
            <ac:picMk id="151" creationId="{1717FCCE-BE4C-413A-82B6-8EA46A261C8D}"/>
          </ac:picMkLst>
        </pc:picChg>
        <pc:picChg chg="add mod">
          <ac:chgData name="El Bakkouri, Manal" userId="8b130982-2e3f-4164-b881-fd3a2e4b2453" providerId="ADAL" clId="{4457FA57-250B-44AC-8655-05D46C5A3D8A}" dt="2023-05-18T16:39:56.888" v="4474" actId="164"/>
          <ac:picMkLst>
            <pc:docMk/>
            <pc:sldMk cId="1284892131" sldId="230717613"/>
            <ac:picMk id="152" creationId="{E8B9C698-6FF6-4BBB-A46D-3CE7B84BCCAA}"/>
          </ac:picMkLst>
        </pc:picChg>
        <pc:cxnChg chg="add del mod">
          <ac:chgData name="El Bakkouri, Manal" userId="8b130982-2e3f-4164-b881-fd3a2e4b2453" providerId="ADAL" clId="{4457FA57-250B-44AC-8655-05D46C5A3D8A}" dt="2023-05-17T13:54:32.463" v="2396" actId="478"/>
          <ac:cxnSpMkLst>
            <pc:docMk/>
            <pc:sldMk cId="1284892131" sldId="230717613"/>
            <ac:cxnSpMk id="63" creationId="{4262CCC3-40D0-4489-9276-D1B8C7D47B45}"/>
          </ac:cxnSpMkLst>
        </pc:cxnChg>
      </pc:sldChg>
      <pc:sldChg chg="addSp modSp add del mod">
        <pc:chgData name="El Bakkouri, Manal" userId="8b130982-2e3f-4164-b881-fd3a2e4b2453" providerId="ADAL" clId="{4457FA57-250B-44AC-8655-05D46C5A3D8A}" dt="2023-05-17T10:59:05.249" v="1838" actId="2696"/>
        <pc:sldMkLst>
          <pc:docMk/>
          <pc:sldMk cId="1365561092" sldId="230717613"/>
        </pc:sldMkLst>
        <pc:spChg chg="add mod">
          <ac:chgData name="El Bakkouri, Manal" userId="8b130982-2e3f-4164-b881-fd3a2e4b2453" providerId="ADAL" clId="{4457FA57-250B-44AC-8655-05D46C5A3D8A}" dt="2023-05-17T10:56:09.580" v="1827" actId="12789"/>
          <ac:spMkLst>
            <pc:docMk/>
            <pc:sldMk cId="1365561092" sldId="230717613"/>
            <ac:spMk id="2" creationId="{8D9481E2-D099-4C7B-930A-216FC8F03EF4}"/>
          </ac:spMkLst>
        </pc:spChg>
        <pc:spChg chg="mod">
          <ac:chgData name="El Bakkouri, Manal" userId="8b130982-2e3f-4164-b881-fd3a2e4b2453" providerId="ADAL" clId="{4457FA57-250B-44AC-8655-05D46C5A3D8A}" dt="2023-05-17T10:55:43.989" v="1821" actId="164"/>
          <ac:spMkLst>
            <pc:docMk/>
            <pc:sldMk cId="1365561092" sldId="230717613"/>
            <ac:spMk id="13" creationId="{0B5ED453-C105-45F5-932C-FBE12B9B034D}"/>
          </ac:spMkLst>
        </pc:spChg>
        <pc:spChg chg="mod">
          <ac:chgData name="El Bakkouri, Manal" userId="8b130982-2e3f-4164-b881-fd3a2e4b2453" providerId="ADAL" clId="{4457FA57-250B-44AC-8655-05D46C5A3D8A}" dt="2023-05-17T10:55:43.989" v="1821" actId="164"/>
          <ac:spMkLst>
            <pc:docMk/>
            <pc:sldMk cId="1365561092" sldId="230717613"/>
            <ac:spMk id="14" creationId="{81AB309D-6160-4E6C-81C1-B9118DC70E5C}"/>
          </ac:spMkLst>
        </pc:spChg>
        <pc:spChg chg="mod">
          <ac:chgData name="El Bakkouri, Manal" userId="8b130982-2e3f-4164-b881-fd3a2e4b2453" providerId="ADAL" clId="{4457FA57-250B-44AC-8655-05D46C5A3D8A}" dt="2023-05-17T10:55:43.989" v="1821" actId="164"/>
          <ac:spMkLst>
            <pc:docMk/>
            <pc:sldMk cId="1365561092" sldId="230717613"/>
            <ac:spMk id="15" creationId="{98CD6854-2338-44D9-84FC-F9957761374B}"/>
          </ac:spMkLst>
        </pc:spChg>
        <pc:spChg chg="mod">
          <ac:chgData name="El Bakkouri, Manal" userId="8b130982-2e3f-4164-b881-fd3a2e4b2453" providerId="ADAL" clId="{4457FA57-250B-44AC-8655-05D46C5A3D8A}" dt="2023-05-17T10:55:43.989" v="1821" actId="164"/>
          <ac:spMkLst>
            <pc:docMk/>
            <pc:sldMk cId="1365561092" sldId="230717613"/>
            <ac:spMk id="16" creationId="{BF1CEAF1-4631-4E10-AE62-A35171F6E20F}"/>
          </ac:spMkLst>
        </pc:spChg>
        <pc:spChg chg="mod">
          <ac:chgData name="El Bakkouri, Manal" userId="8b130982-2e3f-4164-b881-fd3a2e4b2453" providerId="ADAL" clId="{4457FA57-250B-44AC-8655-05D46C5A3D8A}" dt="2023-05-17T10:55:43.989" v="1821" actId="164"/>
          <ac:spMkLst>
            <pc:docMk/>
            <pc:sldMk cId="1365561092" sldId="230717613"/>
            <ac:spMk id="20" creationId="{6A3A870E-9374-459A-BF85-09DB73B89CEE}"/>
          </ac:spMkLst>
        </pc:spChg>
        <pc:spChg chg="mod">
          <ac:chgData name="El Bakkouri, Manal" userId="8b130982-2e3f-4164-b881-fd3a2e4b2453" providerId="ADAL" clId="{4457FA57-250B-44AC-8655-05D46C5A3D8A}" dt="2023-05-17T10:55:43.989" v="1821" actId="164"/>
          <ac:spMkLst>
            <pc:docMk/>
            <pc:sldMk cId="1365561092" sldId="230717613"/>
            <ac:spMk id="22" creationId="{F06D57E5-F6DC-4798-837A-96E40BA27D62}"/>
          </ac:spMkLst>
        </pc:spChg>
        <pc:spChg chg="mod">
          <ac:chgData name="El Bakkouri, Manal" userId="8b130982-2e3f-4164-b881-fd3a2e4b2453" providerId="ADAL" clId="{4457FA57-250B-44AC-8655-05D46C5A3D8A}" dt="2023-05-17T10:55:43.989" v="1821" actId="164"/>
          <ac:spMkLst>
            <pc:docMk/>
            <pc:sldMk cId="1365561092" sldId="230717613"/>
            <ac:spMk id="24" creationId="{53E65CEC-247A-4F32-A952-6E474A8E3D3F}"/>
          </ac:spMkLst>
        </pc:spChg>
        <pc:spChg chg="mod">
          <ac:chgData name="El Bakkouri, Manal" userId="8b130982-2e3f-4164-b881-fd3a2e4b2453" providerId="ADAL" clId="{4457FA57-250B-44AC-8655-05D46C5A3D8A}" dt="2023-05-17T10:55:43.989" v="1821" actId="164"/>
          <ac:spMkLst>
            <pc:docMk/>
            <pc:sldMk cId="1365561092" sldId="230717613"/>
            <ac:spMk id="26" creationId="{D7BF0C48-C5EA-49DD-BF03-9169E1CD681B}"/>
          </ac:spMkLst>
        </pc:spChg>
        <pc:grpChg chg="add mod">
          <ac:chgData name="El Bakkouri, Manal" userId="8b130982-2e3f-4164-b881-fd3a2e4b2453" providerId="ADAL" clId="{4457FA57-250B-44AC-8655-05D46C5A3D8A}" dt="2023-05-17T10:56:09.580" v="1827" actId="12789"/>
          <ac:grpSpMkLst>
            <pc:docMk/>
            <pc:sldMk cId="1365561092" sldId="230717613"/>
            <ac:grpSpMk id="17" creationId="{74C419E1-2679-4B57-96C2-754464BF4E90}"/>
          </ac:grpSpMkLst>
        </pc:grpChg>
      </pc:sldChg>
      <pc:sldChg chg="addSp delSp modSp new mod ord modTransition modAnim">
        <pc:chgData name="El Bakkouri, Manal" userId="8b130982-2e3f-4164-b881-fd3a2e4b2453" providerId="ADAL" clId="{4457FA57-250B-44AC-8655-05D46C5A3D8A}" dt="2023-06-12T13:31:26.011" v="15836" actId="1036"/>
        <pc:sldMkLst>
          <pc:docMk/>
          <pc:sldMk cId="929834127" sldId="230717614"/>
        </pc:sldMkLst>
        <pc:spChg chg="del">
          <ac:chgData name="El Bakkouri, Manal" userId="8b130982-2e3f-4164-b881-fd3a2e4b2453" providerId="ADAL" clId="{4457FA57-250B-44AC-8655-05D46C5A3D8A}" dt="2023-05-17T13:59:36.692" v="2437" actId="478"/>
          <ac:spMkLst>
            <pc:docMk/>
            <pc:sldMk cId="929834127" sldId="230717614"/>
            <ac:spMk id="2" creationId="{62B6BE5C-E313-4EEB-AC25-3C140D73ECA8}"/>
          </ac:spMkLst>
        </pc:spChg>
        <pc:spChg chg="add del mod topLvl">
          <ac:chgData name="El Bakkouri, Manal" userId="8b130982-2e3f-4164-b881-fd3a2e4b2453" providerId="ADAL" clId="{4457FA57-250B-44AC-8655-05D46C5A3D8A}" dt="2023-05-17T16:47:24.965" v="3003" actId="478"/>
          <ac:spMkLst>
            <pc:docMk/>
            <pc:sldMk cId="929834127" sldId="230717614"/>
            <ac:spMk id="3" creationId="{D6DEBB4E-2D6A-4539-B648-7291ADD4F6A0}"/>
          </ac:spMkLst>
        </pc:spChg>
        <pc:spChg chg="add del mod topLvl">
          <ac:chgData name="El Bakkouri, Manal" userId="8b130982-2e3f-4164-b881-fd3a2e4b2453" providerId="ADAL" clId="{4457FA57-250B-44AC-8655-05D46C5A3D8A}" dt="2023-05-17T16:47:24.965" v="3003" actId="478"/>
          <ac:spMkLst>
            <pc:docMk/>
            <pc:sldMk cId="929834127" sldId="230717614"/>
            <ac:spMk id="4" creationId="{0A29EDCD-9B37-43D8-B981-F180ADDC3356}"/>
          </ac:spMkLst>
        </pc:spChg>
        <pc:spChg chg="add del mod topLvl">
          <ac:chgData name="El Bakkouri, Manal" userId="8b130982-2e3f-4164-b881-fd3a2e4b2453" providerId="ADAL" clId="{4457FA57-250B-44AC-8655-05D46C5A3D8A}" dt="2023-05-17T16:47:24.965" v="3003" actId="478"/>
          <ac:spMkLst>
            <pc:docMk/>
            <pc:sldMk cId="929834127" sldId="230717614"/>
            <ac:spMk id="5" creationId="{4BA75527-D622-410D-8511-0F22E1148078}"/>
          </ac:spMkLst>
        </pc:spChg>
        <pc:spChg chg="add del mod topLvl">
          <ac:chgData name="El Bakkouri, Manal" userId="8b130982-2e3f-4164-b881-fd3a2e4b2453" providerId="ADAL" clId="{4457FA57-250B-44AC-8655-05D46C5A3D8A}" dt="2023-05-17T16:47:24.965" v="3003" actId="478"/>
          <ac:spMkLst>
            <pc:docMk/>
            <pc:sldMk cId="929834127" sldId="230717614"/>
            <ac:spMk id="6" creationId="{AECE6644-155C-4863-B6E4-A611CBB3F549}"/>
          </ac:spMkLst>
        </pc:spChg>
        <pc:spChg chg="add del mod topLvl">
          <ac:chgData name="El Bakkouri, Manal" userId="8b130982-2e3f-4164-b881-fd3a2e4b2453" providerId="ADAL" clId="{4457FA57-250B-44AC-8655-05D46C5A3D8A}" dt="2023-05-17T16:47:24.965" v="3003" actId="478"/>
          <ac:spMkLst>
            <pc:docMk/>
            <pc:sldMk cId="929834127" sldId="230717614"/>
            <ac:spMk id="7" creationId="{47DF43AB-16E6-4DB6-887C-D60A14D1F1B9}"/>
          </ac:spMkLst>
        </pc:spChg>
        <pc:spChg chg="add del mod topLvl">
          <ac:chgData name="El Bakkouri, Manal" userId="8b130982-2e3f-4164-b881-fd3a2e4b2453" providerId="ADAL" clId="{4457FA57-250B-44AC-8655-05D46C5A3D8A}" dt="2023-05-17T16:47:24.965" v="3003" actId="478"/>
          <ac:spMkLst>
            <pc:docMk/>
            <pc:sldMk cId="929834127" sldId="230717614"/>
            <ac:spMk id="8" creationId="{D602FDD7-B9F6-4025-9E91-22FC26B4AB75}"/>
          </ac:spMkLst>
        </pc:spChg>
        <pc:spChg chg="add del mod topLvl">
          <ac:chgData name="El Bakkouri, Manal" userId="8b130982-2e3f-4164-b881-fd3a2e4b2453" providerId="ADAL" clId="{4457FA57-250B-44AC-8655-05D46C5A3D8A}" dt="2023-05-17T16:47:24.965" v="3003" actId="478"/>
          <ac:spMkLst>
            <pc:docMk/>
            <pc:sldMk cId="929834127" sldId="230717614"/>
            <ac:spMk id="9" creationId="{BE6A76F9-3317-461F-8C1A-1BF51514986B}"/>
          </ac:spMkLst>
        </pc:spChg>
        <pc:spChg chg="add del mod topLvl">
          <ac:chgData name="El Bakkouri, Manal" userId="8b130982-2e3f-4164-b881-fd3a2e4b2453" providerId="ADAL" clId="{4457FA57-250B-44AC-8655-05D46C5A3D8A}" dt="2023-05-17T16:47:24.965" v="3003" actId="478"/>
          <ac:spMkLst>
            <pc:docMk/>
            <pc:sldMk cId="929834127" sldId="230717614"/>
            <ac:spMk id="10" creationId="{787B4780-5AF2-4B4F-AD73-86A6FC348135}"/>
          </ac:spMkLst>
        </pc:spChg>
        <pc:spChg chg="add del mod topLvl">
          <ac:chgData name="El Bakkouri, Manal" userId="8b130982-2e3f-4164-b881-fd3a2e4b2453" providerId="ADAL" clId="{4457FA57-250B-44AC-8655-05D46C5A3D8A}" dt="2023-05-17T16:47:24.965" v="3003" actId="478"/>
          <ac:spMkLst>
            <pc:docMk/>
            <pc:sldMk cId="929834127" sldId="230717614"/>
            <ac:spMk id="11" creationId="{25A062AE-D3C8-4831-84B5-AA69067E9B34}"/>
          </ac:spMkLst>
        </pc:spChg>
        <pc:spChg chg="add del mod topLvl">
          <ac:chgData name="El Bakkouri, Manal" userId="8b130982-2e3f-4164-b881-fd3a2e4b2453" providerId="ADAL" clId="{4457FA57-250B-44AC-8655-05D46C5A3D8A}" dt="2023-05-17T16:47:24.965" v="3003" actId="478"/>
          <ac:spMkLst>
            <pc:docMk/>
            <pc:sldMk cId="929834127" sldId="230717614"/>
            <ac:spMk id="12" creationId="{7AA695AA-CCE9-4B5C-9588-0D379566809C}"/>
          </ac:spMkLst>
        </pc:spChg>
        <pc:spChg chg="mod">
          <ac:chgData name="El Bakkouri, Manal" userId="8b130982-2e3f-4164-b881-fd3a2e4b2453" providerId="ADAL" clId="{4457FA57-250B-44AC-8655-05D46C5A3D8A}" dt="2023-06-12T13:31:03.943" v="15830" actId="403"/>
          <ac:spMkLst>
            <pc:docMk/>
            <pc:sldMk cId="929834127" sldId="230717614"/>
            <ac:spMk id="13" creationId="{AE3D4332-8CF2-4F35-A991-D01EB8DE6F93}"/>
          </ac:spMkLst>
        </pc:spChg>
        <pc:spChg chg="mod">
          <ac:chgData name="El Bakkouri, Manal" userId="8b130982-2e3f-4164-b881-fd3a2e4b2453" providerId="ADAL" clId="{4457FA57-250B-44AC-8655-05D46C5A3D8A}" dt="2023-06-12T13:31:03.943" v="15830" actId="403"/>
          <ac:spMkLst>
            <pc:docMk/>
            <pc:sldMk cId="929834127" sldId="230717614"/>
            <ac:spMk id="14" creationId="{B8AAD59A-5CB8-4150-846E-C1C77E2978E7}"/>
          </ac:spMkLst>
        </pc:spChg>
        <pc:spChg chg="mod">
          <ac:chgData name="El Bakkouri, Manal" userId="8b130982-2e3f-4164-b881-fd3a2e4b2453" providerId="ADAL" clId="{4457FA57-250B-44AC-8655-05D46C5A3D8A}" dt="2023-06-12T13:31:03.943" v="15830" actId="403"/>
          <ac:spMkLst>
            <pc:docMk/>
            <pc:sldMk cId="929834127" sldId="230717614"/>
            <ac:spMk id="15" creationId="{E3870215-2EFC-46A3-992A-3B4138FECCBF}"/>
          </ac:spMkLst>
        </pc:spChg>
        <pc:spChg chg="mod">
          <ac:chgData name="El Bakkouri, Manal" userId="8b130982-2e3f-4164-b881-fd3a2e4b2453" providerId="ADAL" clId="{4457FA57-250B-44AC-8655-05D46C5A3D8A}" dt="2023-06-12T13:31:03.943" v="15830" actId="403"/>
          <ac:spMkLst>
            <pc:docMk/>
            <pc:sldMk cId="929834127" sldId="230717614"/>
            <ac:spMk id="17" creationId="{F6BFB3B8-EA58-4337-AD3D-C97357604073}"/>
          </ac:spMkLst>
        </pc:spChg>
        <pc:spChg chg="add del mod topLvl">
          <ac:chgData name="El Bakkouri, Manal" userId="8b130982-2e3f-4164-b881-fd3a2e4b2453" providerId="ADAL" clId="{4457FA57-250B-44AC-8655-05D46C5A3D8A}" dt="2023-05-17T16:47:24.965" v="3003" actId="478"/>
          <ac:spMkLst>
            <pc:docMk/>
            <pc:sldMk cId="929834127" sldId="230717614"/>
            <ac:spMk id="18" creationId="{B731524D-8773-4659-89C7-72ED4D007BBF}"/>
          </ac:spMkLst>
        </pc:spChg>
        <pc:spChg chg="add del mod topLvl">
          <ac:chgData name="El Bakkouri, Manal" userId="8b130982-2e3f-4164-b881-fd3a2e4b2453" providerId="ADAL" clId="{4457FA57-250B-44AC-8655-05D46C5A3D8A}" dt="2023-05-17T16:47:24.965" v="3003" actId="478"/>
          <ac:spMkLst>
            <pc:docMk/>
            <pc:sldMk cId="929834127" sldId="230717614"/>
            <ac:spMk id="19" creationId="{0FEE3D6E-FEDD-4842-A8E1-151097A79E49}"/>
          </ac:spMkLst>
        </pc:spChg>
        <pc:spChg chg="add del mod topLvl">
          <ac:chgData name="El Bakkouri, Manal" userId="8b130982-2e3f-4164-b881-fd3a2e4b2453" providerId="ADAL" clId="{4457FA57-250B-44AC-8655-05D46C5A3D8A}" dt="2023-05-17T16:47:24.965" v="3003" actId="478"/>
          <ac:spMkLst>
            <pc:docMk/>
            <pc:sldMk cId="929834127" sldId="230717614"/>
            <ac:spMk id="20" creationId="{99EB591A-CD37-4D14-A1DF-5291B2EC62AD}"/>
          </ac:spMkLst>
        </pc:spChg>
        <pc:spChg chg="add del mod topLvl">
          <ac:chgData name="El Bakkouri, Manal" userId="8b130982-2e3f-4164-b881-fd3a2e4b2453" providerId="ADAL" clId="{4457FA57-250B-44AC-8655-05D46C5A3D8A}" dt="2023-05-17T16:47:24.965" v="3003" actId="478"/>
          <ac:spMkLst>
            <pc:docMk/>
            <pc:sldMk cId="929834127" sldId="230717614"/>
            <ac:spMk id="21" creationId="{9872C58C-D5C2-4488-85F6-D903872CD935}"/>
          </ac:spMkLst>
        </pc:spChg>
        <pc:spChg chg="add del mod topLvl">
          <ac:chgData name="El Bakkouri, Manal" userId="8b130982-2e3f-4164-b881-fd3a2e4b2453" providerId="ADAL" clId="{4457FA57-250B-44AC-8655-05D46C5A3D8A}" dt="2023-05-17T16:47:24.965" v="3003" actId="478"/>
          <ac:spMkLst>
            <pc:docMk/>
            <pc:sldMk cId="929834127" sldId="230717614"/>
            <ac:spMk id="22" creationId="{CD335D7B-D7AC-43B3-9627-7B4D5750D530}"/>
          </ac:spMkLst>
        </pc:spChg>
        <pc:spChg chg="add del mod topLvl">
          <ac:chgData name="El Bakkouri, Manal" userId="8b130982-2e3f-4164-b881-fd3a2e4b2453" providerId="ADAL" clId="{4457FA57-250B-44AC-8655-05D46C5A3D8A}" dt="2023-05-17T16:47:24.965" v="3003" actId="478"/>
          <ac:spMkLst>
            <pc:docMk/>
            <pc:sldMk cId="929834127" sldId="230717614"/>
            <ac:spMk id="23" creationId="{0832649D-DCCB-4F52-AA12-39E6BBA28137}"/>
          </ac:spMkLst>
        </pc:spChg>
        <pc:spChg chg="add del mod topLvl">
          <ac:chgData name="El Bakkouri, Manal" userId="8b130982-2e3f-4164-b881-fd3a2e4b2453" providerId="ADAL" clId="{4457FA57-250B-44AC-8655-05D46C5A3D8A}" dt="2023-05-17T16:47:24.965" v="3003" actId="478"/>
          <ac:spMkLst>
            <pc:docMk/>
            <pc:sldMk cId="929834127" sldId="230717614"/>
            <ac:spMk id="24" creationId="{0143D566-C20A-441B-97D0-C177FB3A624E}"/>
          </ac:spMkLst>
        </pc:spChg>
        <pc:spChg chg="add del mod topLvl">
          <ac:chgData name="El Bakkouri, Manal" userId="8b130982-2e3f-4164-b881-fd3a2e4b2453" providerId="ADAL" clId="{4457FA57-250B-44AC-8655-05D46C5A3D8A}" dt="2023-05-17T16:47:24.965" v="3003" actId="478"/>
          <ac:spMkLst>
            <pc:docMk/>
            <pc:sldMk cId="929834127" sldId="230717614"/>
            <ac:spMk id="25" creationId="{F698944F-A6F2-4967-86A9-088592D9220D}"/>
          </ac:spMkLst>
        </pc:spChg>
        <pc:spChg chg="add del mod topLvl">
          <ac:chgData name="El Bakkouri, Manal" userId="8b130982-2e3f-4164-b881-fd3a2e4b2453" providerId="ADAL" clId="{4457FA57-250B-44AC-8655-05D46C5A3D8A}" dt="2023-05-17T16:47:24.965" v="3003" actId="478"/>
          <ac:spMkLst>
            <pc:docMk/>
            <pc:sldMk cId="929834127" sldId="230717614"/>
            <ac:spMk id="26" creationId="{41B3F137-4022-4937-A7E1-BA765F5CA9E1}"/>
          </ac:spMkLst>
        </pc:spChg>
        <pc:spChg chg="mod">
          <ac:chgData name="El Bakkouri, Manal" userId="8b130982-2e3f-4164-b881-fd3a2e4b2453" providerId="ADAL" clId="{4457FA57-250B-44AC-8655-05D46C5A3D8A}" dt="2023-06-12T13:31:26.011" v="15836" actId="1036"/>
          <ac:spMkLst>
            <pc:docMk/>
            <pc:sldMk cId="929834127" sldId="230717614"/>
            <ac:spMk id="26" creationId="{F7F9A31F-795E-4202-99C5-22D06683EE56}"/>
          </ac:spMkLst>
        </pc:spChg>
        <pc:spChg chg="add del mod topLvl">
          <ac:chgData name="El Bakkouri, Manal" userId="8b130982-2e3f-4164-b881-fd3a2e4b2453" providerId="ADAL" clId="{4457FA57-250B-44AC-8655-05D46C5A3D8A}" dt="2023-05-17T16:47:24.965" v="3003" actId="478"/>
          <ac:spMkLst>
            <pc:docMk/>
            <pc:sldMk cId="929834127" sldId="230717614"/>
            <ac:spMk id="27" creationId="{33A9B5B4-E507-4695-A024-7C022C3CE733}"/>
          </ac:spMkLst>
        </pc:spChg>
        <pc:spChg chg="mod">
          <ac:chgData name="El Bakkouri, Manal" userId="8b130982-2e3f-4164-b881-fd3a2e4b2453" providerId="ADAL" clId="{4457FA57-250B-44AC-8655-05D46C5A3D8A}" dt="2023-06-12T13:31:26.011" v="15836" actId="1036"/>
          <ac:spMkLst>
            <pc:docMk/>
            <pc:sldMk cId="929834127" sldId="230717614"/>
            <ac:spMk id="27" creationId="{612CDDE0-8295-47E3-8E93-E36CE3D124AA}"/>
          </ac:spMkLst>
        </pc:spChg>
        <pc:spChg chg="add del mod topLvl">
          <ac:chgData name="El Bakkouri, Manal" userId="8b130982-2e3f-4164-b881-fd3a2e4b2453" providerId="ADAL" clId="{4457FA57-250B-44AC-8655-05D46C5A3D8A}" dt="2023-05-17T16:47:24.965" v="3003" actId="478"/>
          <ac:spMkLst>
            <pc:docMk/>
            <pc:sldMk cId="929834127" sldId="230717614"/>
            <ac:spMk id="28" creationId="{A4F9E91A-683F-4334-A8EC-1D36575EE927}"/>
          </ac:spMkLst>
        </pc:spChg>
        <pc:spChg chg="add del mod topLvl">
          <ac:chgData name="El Bakkouri, Manal" userId="8b130982-2e3f-4164-b881-fd3a2e4b2453" providerId="ADAL" clId="{4457FA57-250B-44AC-8655-05D46C5A3D8A}" dt="2023-05-17T16:47:24.965" v="3003" actId="478"/>
          <ac:spMkLst>
            <pc:docMk/>
            <pc:sldMk cId="929834127" sldId="230717614"/>
            <ac:spMk id="29" creationId="{2CBE480D-6F9D-433D-A573-ED101528EA89}"/>
          </ac:spMkLst>
        </pc:spChg>
        <pc:spChg chg="mod">
          <ac:chgData name="El Bakkouri, Manal" userId="8b130982-2e3f-4164-b881-fd3a2e4b2453" providerId="ADAL" clId="{4457FA57-250B-44AC-8655-05D46C5A3D8A}" dt="2023-06-12T13:31:13.123" v="15833" actId="14100"/>
          <ac:spMkLst>
            <pc:docMk/>
            <pc:sldMk cId="929834127" sldId="230717614"/>
            <ac:spMk id="29" creationId="{A4C391BE-E987-4C29-8D0E-404746451AFB}"/>
          </ac:spMkLst>
        </pc:spChg>
        <pc:spChg chg="mod">
          <ac:chgData name="El Bakkouri, Manal" userId="8b130982-2e3f-4164-b881-fd3a2e4b2453" providerId="ADAL" clId="{4457FA57-250B-44AC-8655-05D46C5A3D8A}" dt="2023-06-12T13:31:17.013" v="15834" actId="14100"/>
          <ac:spMkLst>
            <pc:docMk/>
            <pc:sldMk cId="929834127" sldId="230717614"/>
            <ac:spMk id="30" creationId="{C3508D52-2580-4D0C-80FB-92DFDBBC5DC0}"/>
          </ac:spMkLst>
        </pc:spChg>
        <pc:spChg chg="add del mod topLvl">
          <ac:chgData name="El Bakkouri, Manal" userId="8b130982-2e3f-4164-b881-fd3a2e4b2453" providerId="ADAL" clId="{4457FA57-250B-44AC-8655-05D46C5A3D8A}" dt="2023-05-17T16:47:24.965" v="3003" actId="478"/>
          <ac:spMkLst>
            <pc:docMk/>
            <pc:sldMk cId="929834127" sldId="230717614"/>
            <ac:spMk id="30" creationId="{E64C8AFE-0BE6-406A-BBEB-AE4C2D3EBE23}"/>
          </ac:spMkLst>
        </pc:spChg>
        <pc:spChg chg="mod">
          <ac:chgData name="El Bakkouri, Manal" userId="8b130982-2e3f-4164-b881-fd3a2e4b2453" providerId="ADAL" clId="{4457FA57-250B-44AC-8655-05D46C5A3D8A}" dt="2023-06-12T13:31:13.123" v="15833" actId="14100"/>
          <ac:spMkLst>
            <pc:docMk/>
            <pc:sldMk cId="929834127" sldId="230717614"/>
            <ac:spMk id="31" creationId="{203B5515-2FDE-4BD1-A8A9-258BA207D832}"/>
          </ac:spMkLst>
        </pc:spChg>
        <pc:spChg chg="add del mod topLvl">
          <ac:chgData name="El Bakkouri, Manal" userId="8b130982-2e3f-4164-b881-fd3a2e4b2453" providerId="ADAL" clId="{4457FA57-250B-44AC-8655-05D46C5A3D8A}" dt="2023-05-17T16:47:24.965" v="3003" actId="478"/>
          <ac:spMkLst>
            <pc:docMk/>
            <pc:sldMk cId="929834127" sldId="230717614"/>
            <ac:spMk id="31" creationId="{A0983E9E-482F-4E98-B0FB-38C7E4633B54}"/>
          </ac:spMkLst>
        </pc:spChg>
        <pc:spChg chg="add del mod topLvl">
          <ac:chgData name="El Bakkouri, Manal" userId="8b130982-2e3f-4164-b881-fd3a2e4b2453" providerId="ADAL" clId="{4457FA57-250B-44AC-8655-05D46C5A3D8A}" dt="2023-05-17T16:47:24.965" v="3003" actId="478"/>
          <ac:spMkLst>
            <pc:docMk/>
            <pc:sldMk cId="929834127" sldId="230717614"/>
            <ac:spMk id="32" creationId="{6A010413-77C0-489D-B0FB-C68D93845EC0}"/>
          </ac:spMkLst>
        </pc:spChg>
        <pc:spChg chg="mod">
          <ac:chgData name="El Bakkouri, Manal" userId="8b130982-2e3f-4164-b881-fd3a2e4b2453" providerId="ADAL" clId="{4457FA57-250B-44AC-8655-05D46C5A3D8A}" dt="2023-06-12T13:31:26.011" v="15836" actId="1036"/>
          <ac:spMkLst>
            <pc:docMk/>
            <pc:sldMk cId="929834127" sldId="230717614"/>
            <ac:spMk id="32" creationId="{73E7C8FE-1436-4E11-84CF-7D7515C003FD}"/>
          </ac:spMkLst>
        </pc:spChg>
        <pc:spChg chg="add mod">
          <ac:chgData name="El Bakkouri, Manal" userId="8b130982-2e3f-4164-b881-fd3a2e4b2453" providerId="ADAL" clId="{4457FA57-250B-44AC-8655-05D46C5A3D8A}" dt="2023-05-17T13:59:46.442" v="2438"/>
          <ac:spMkLst>
            <pc:docMk/>
            <pc:sldMk cId="929834127" sldId="230717614"/>
            <ac:spMk id="33" creationId="{19427609-0E9B-415B-B7DE-A5953A05E06D}"/>
          </ac:spMkLst>
        </pc:spChg>
        <pc:spChg chg="add mod">
          <ac:chgData name="El Bakkouri, Manal" userId="8b130982-2e3f-4164-b881-fd3a2e4b2453" providerId="ADAL" clId="{4457FA57-250B-44AC-8655-05D46C5A3D8A}" dt="2023-05-17T13:59:46.442" v="2438"/>
          <ac:spMkLst>
            <pc:docMk/>
            <pc:sldMk cId="929834127" sldId="230717614"/>
            <ac:spMk id="34" creationId="{ACDEC103-AB2D-4453-BFC3-E61636762E8D}"/>
          </ac:spMkLst>
        </pc:spChg>
        <pc:spChg chg="add mod">
          <ac:chgData name="El Bakkouri, Manal" userId="8b130982-2e3f-4164-b881-fd3a2e4b2453" providerId="ADAL" clId="{4457FA57-250B-44AC-8655-05D46C5A3D8A}" dt="2023-05-17T13:59:46.442" v="2438"/>
          <ac:spMkLst>
            <pc:docMk/>
            <pc:sldMk cId="929834127" sldId="230717614"/>
            <ac:spMk id="35" creationId="{E156B3A2-B3BF-469B-96A0-0976D528D628}"/>
          </ac:spMkLst>
        </pc:spChg>
        <pc:spChg chg="add mod">
          <ac:chgData name="El Bakkouri, Manal" userId="8b130982-2e3f-4164-b881-fd3a2e4b2453" providerId="ADAL" clId="{4457FA57-250B-44AC-8655-05D46C5A3D8A}" dt="2023-05-17T13:59:46.442" v="2438"/>
          <ac:spMkLst>
            <pc:docMk/>
            <pc:sldMk cId="929834127" sldId="230717614"/>
            <ac:spMk id="36" creationId="{EA7CC9AD-E1D7-435B-85D6-A6E2A5812E51}"/>
          </ac:spMkLst>
        </pc:spChg>
        <pc:spChg chg="add mod">
          <ac:chgData name="El Bakkouri, Manal" userId="8b130982-2e3f-4164-b881-fd3a2e4b2453" providerId="ADAL" clId="{4457FA57-250B-44AC-8655-05D46C5A3D8A}" dt="2023-05-17T13:59:46.442" v="2438"/>
          <ac:spMkLst>
            <pc:docMk/>
            <pc:sldMk cId="929834127" sldId="230717614"/>
            <ac:spMk id="37" creationId="{79BDA702-2741-44FC-ABF5-6210091AB3C1}"/>
          </ac:spMkLst>
        </pc:spChg>
        <pc:spChg chg="add mod">
          <ac:chgData name="El Bakkouri, Manal" userId="8b130982-2e3f-4164-b881-fd3a2e4b2453" providerId="ADAL" clId="{4457FA57-250B-44AC-8655-05D46C5A3D8A}" dt="2023-05-17T14:00:17.124" v="2440" actId="207"/>
          <ac:spMkLst>
            <pc:docMk/>
            <pc:sldMk cId="929834127" sldId="230717614"/>
            <ac:spMk id="38" creationId="{BD36A635-3E49-4953-90CF-31A258C3F147}"/>
          </ac:spMkLst>
        </pc:spChg>
        <pc:spChg chg="add mod">
          <ac:chgData name="El Bakkouri, Manal" userId="8b130982-2e3f-4164-b881-fd3a2e4b2453" providerId="ADAL" clId="{4457FA57-250B-44AC-8655-05D46C5A3D8A}" dt="2023-05-17T14:00:50.822" v="2444" actId="207"/>
          <ac:spMkLst>
            <pc:docMk/>
            <pc:sldMk cId="929834127" sldId="230717614"/>
            <ac:spMk id="39" creationId="{0036ACDD-A6B4-4A24-9040-94EAE2CEC013}"/>
          </ac:spMkLst>
        </pc:spChg>
        <pc:spChg chg="add mod">
          <ac:chgData name="El Bakkouri, Manal" userId="8b130982-2e3f-4164-b881-fd3a2e4b2453" providerId="ADAL" clId="{4457FA57-250B-44AC-8655-05D46C5A3D8A}" dt="2023-05-17T13:59:46.442" v="2438"/>
          <ac:spMkLst>
            <pc:docMk/>
            <pc:sldMk cId="929834127" sldId="230717614"/>
            <ac:spMk id="40" creationId="{D2F05A72-D7A1-4A84-988D-A2BF5A81436F}"/>
          </ac:spMkLst>
        </pc:spChg>
        <pc:spChg chg="add mod">
          <ac:chgData name="El Bakkouri, Manal" userId="8b130982-2e3f-4164-b881-fd3a2e4b2453" providerId="ADAL" clId="{4457FA57-250B-44AC-8655-05D46C5A3D8A}" dt="2023-05-17T14:01:25.834" v="2447" actId="207"/>
          <ac:spMkLst>
            <pc:docMk/>
            <pc:sldMk cId="929834127" sldId="230717614"/>
            <ac:spMk id="41" creationId="{E8185DEA-5EB2-434A-B24A-CE9E2D230904}"/>
          </ac:spMkLst>
        </pc:spChg>
        <pc:spChg chg="add mod">
          <ac:chgData name="El Bakkouri, Manal" userId="8b130982-2e3f-4164-b881-fd3a2e4b2453" providerId="ADAL" clId="{4457FA57-250B-44AC-8655-05D46C5A3D8A}" dt="2023-05-17T14:00:29.197" v="2442" actId="207"/>
          <ac:spMkLst>
            <pc:docMk/>
            <pc:sldMk cId="929834127" sldId="230717614"/>
            <ac:spMk id="42" creationId="{A3B78CEB-24E9-4599-BA33-3420875311EF}"/>
          </ac:spMkLst>
        </pc:spChg>
        <pc:spChg chg="add del mod">
          <ac:chgData name="El Bakkouri, Manal" userId="8b130982-2e3f-4164-b881-fd3a2e4b2453" providerId="ADAL" clId="{4457FA57-250B-44AC-8655-05D46C5A3D8A}" dt="2023-05-18T16:44:52.727" v="4479" actId="478"/>
          <ac:spMkLst>
            <pc:docMk/>
            <pc:sldMk cId="929834127" sldId="230717614"/>
            <ac:spMk id="54" creationId="{6ECDE886-3EAD-4EF6-8AD5-B2D25B184120}"/>
          </ac:spMkLst>
        </pc:spChg>
        <pc:grpChg chg="add del mod">
          <ac:chgData name="El Bakkouri, Manal" userId="8b130982-2e3f-4164-b881-fd3a2e4b2453" providerId="ADAL" clId="{4457FA57-250B-44AC-8655-05D46C5A3D8A}" dt="2023-05-17T14:04:53.596" v="2490" actId="165"/>
          <ac:grpSpMkLst>
            <pc:docMk/>
            <pc:sldMk cId="929834127" sldId="230717614"/>
            <ac:grpSpMk id="53" creationId="{EA3BC5A2-F153-479E-9CF0-FC36F8A74D1B}"/>
          </ac:grpSpMkLst>
        </pc:grpChg>
        <pc:graphicFrameChg chg="add mod modGraphic">
          <ac:chgData name="El Bakkouri, Manal" userId="8b130982-2e3f-4164-b881-fd3a2e4b2453" providerId="ADAL" clId="{4457FA57-250B-44AC-8655-05D46C5A3D8A}" dt="2023-05-23T19:54:17.332" v="9642" actId="207"/>
          <ac:graphicFrameMkLst>
            <pc:docMk/>
            <pc:sldMk cId="929834127" sldId="230717614"/>
            <ac:graphicFrameMk id="2" creationId="{358248BD-79CE-4F82-B30D-5DFCEBC6AFEF}"/>
          </ac:graphicFrameMkLst>
        </pc:graphicFrameChg>
        <pc:picChg chg="add del mod">
          <ac:chgData name="El Bakkouri, Manal" userId="8b130982-2e3f-4164-b881-fd3a2e4b2453" providerId="ADAL" clId="{4457FA57-250B-44AC-8655-05D46C5A3D8A}" dt="2023-05-19T10:22:03.949" v="5712" actId="21"/>
          <ac:picMkLst>
            <pc:docMk/>
            <pc:sldMk cId="929834127" sldId="230717614"/>
            <ac:picMk id="4" creationId="{6D3BCD79-22AE-4618-A47B-9D343A1B2CA3}"/>
          </ac:picMkLst>
        </pc:picChg>
        <pc:picChg chg="add mod ord">
          <ac:chgData name="El Bakkouri, Manal" userId="8b130982-2e3f-4164-b881-fd3a2e4b2453" providerId="ADAL" clId="{4457FA57-250B-44AC-8655-05D46C5A3D8A}" dt="2023-05-26T16:06:07.389" v="14114" actId="167"/>
          <ac:picMkLst>
            <pc:docMk/>
            <pc:sldMk cId="929834127" sldId="230717614"/>
            <ac:picMk id="16" creationId="{A0AB19F6-67D1-4B8A-815E-E7206DF81785}"/>
          </ac:picMkLst>
        </pc:picChg>
        <pc:cxnChg chg="add del mod topLvl">
          <ac:chgData name="El Bakkouri, Manal" userId="8b130982-2e3f-4164-b881-fd3a2e4b2453" providerId="ADAL" clId="{4457FA57-250B-44AC-8655-05D46C5A3D8A}" dt="2023-05-17T16:47:24.965" v="3003" actId="478"/>
          <ac:cxnSpMkLst>
            <pc:docMk/>
            <pc:sldMk cId="929834127" sldId="230717614"/>
            <ac:cxnSpMk id="13" creationId="{4038E216-493E-4841-BE8F-C6D0E56F4A7C}"/>
          </ac:cxnSpMkLst>
        </pc:cxnChg>
        <pc:cxnChg chg="add del mod topLvl">
          <ac:chgData name="El Bakkouri, Manal" userId="8b130982-2e3f-4164-b881-fd3a2e4b2453" providerId="ADAL" clId="{4457FA57-250B-44AC-8655-05D46C5A3D8A}" dt="2023-05-17T16:47:24.965" v="3003" actId="478"/>
          <ac:cxnSpMkLst>
            <pc:docMk/>
            <pc:sldMk cId="929834127" sldId="230717614"/>
            <ac:cxnSpMk id="14" creationId="{B001F00A-E907-4B47-BF5A-329053F5E6C2}"/>
          </ac:cxnSpMkLst>
        </pc:cxnChg>
        <pc:cxnChg chg="add del mod topLvl">
          <ac:chgData name="El Bakkouri, Manal" userId="8b130982-2e3f-4164-b881-fd3a2e4b2453" providerId="ADAL" clId="{4457FA57-250B-44AC-8655-05D46C5A3D8A}" dt="2023-05-17T16:47:24.965" v="3003" actId="478"/>
          <ac:cxnSpMkLst>
            <pc:docMk/>
            <pc:sldMk cId="929834127" sldId="230717614"/>
            <ac:cxnSpMk id="15" creationId="{037095BF-B50B-461B-B5EF-377F0684E258}"/>
          </ac:cxnSpMkLst>
        </pc:cxnChg>
        <pc:cxnChg chg="add del mod topLvl">
          <ac:chgData name="El Bakkouri, Manal" userId="8b130982-2e3f-4164-b881-fd3a2e4b2453" providerId="ADAL" clId="{4457FA57-250B-44AC-8655-05D46C5A3D8A}" dt="2023-05-17T16:47:24.965" v="3003" actId="478"/>
          <ac:cxnSpMkLst>
            <pc:docMk/>
            <pc:sldMk cId="929834127" sldId="230717614"/>
            <ac:cxnSpMk id="16" creationId="{D93107F4-144A-4101-85FB-4CA69E49F527}"/>
          </ac:cxnSpMkLst>
        </pc:cxnChg>
        <pc:cxnChg chg="add del mod topLvl">
          <ac:chgData name="El Bakkouri, Manal" userId="8b130982-2e3f-4164-b881-fd3a2e4b2453" providerId="ADAL" clId="{4457FA57-250B-44AC-8655-05D46C5A3D8A}" dt="2023-05-17T16:47:24.965" v="3003" actId="478"/>
          <ac:cxnSpMkLst>
            <pc:docMk/>
            <pc:sldMk cId="929834127" sldId="230717614"/>
            <ac:cxnSpMk id="17" creationId="{ADD6A205-92DF-4406-9925-53681FE87580}"/>
          </ac:cxnSpMkLst>
        </pc:cxnChg>
      </pc:sldChg>
      <pc:sldChg chg="add del">
        <pc:chgData name="El Bakkouri, Manal" userId="8b130982-2e3f-4164-b881-fd3a2e4b2453" providerId="ADAL" clId="{4457FA57-250B-44AC-8655-05D46C5A3D8A}" dt="2023-05-19T08:16:23.926" v="4642" actId="2696"/>
        <pc:sldMkLst>
          <pc:docMk/>
          <pc:sldMk cId="440725137" sldId="230717615"/>
        </pc:sldMkLst>
      </pc:sldChg>
      <pc:sldChg chg="addSp delSp modSp add del mod ord modTransition modAnim">
        <pc:chgData name="El Bakkouri, Manal" userId="8b130982-2e3f-4164-b881-fd3a2e4b2453" providerId="ADAL" clId="{4457FA57-250B-44AC-8655-05D46C5A3D8A}" dt="2023-05-26T16:01:42.886" v="13846" actId="47"/>
        <pc:sldMkLst>
          <pc:docMk/>
          <pc:sldMk cId="3132235988" sldId="230717616"/>
        </pc:sldMkLst>
        <pc:spChg chg="add mod ord">
          <ac:chgData name="El Bakkouri, Manal" userId="8b130982-2e3f-4164-b881-fd3a2e4b2453" providerId="ADAL" clId="{4457FA57-250B-44AC-8655-05D46C5A3D8A}" dt="2023-05-24T09:34:19.892" v="10518" actId="1076"/>
          <ac:spMkLst>
            <pc:docMk/>
            <pc:sldMk cId="3132235988" sldId="230717616"/>
            <ac:spMk id="3" creationId="{BD8A55B4-B4F6-4B30-BC80-A479E08DF4C9}"/>
          </ac:spMkLst>
        </pc:spChg>
        <pc:spChg chg="mod">
          <ac:chgData name="El Bakkouri, Manal" userId="8b130982-2e3f-4164-b881-fd3a2e4b2453" providerId="ADAL" clId="{4457FA57-250B-44AC-8655-05D46C5A3D8A}" dt="2023-05-19T08:10:53.122" v="4576"/>
          <ac:spMkLst>
            <pc:docMk/>
            <pc:sldMk cId="3132235988" sldId="230717616"/>
            <ac:spMk id="13" creationId="{114F29FB-8199-4271-8413-57B0ACE5DE12}"/>
          </ac:spMkLst>
        </pc:spChg>
        <pc:spChg chg="add del">
          <ac:chgData name="El Bakkouri, Manal" userId="8b130982-2e3f-4164-b881-fd3a2e4b2453" providerId="ADAL" clId="{4457FA57-250B-44AC-8655-05D46C5A3D8A}" dt="2023-05-19T08:11:47.319" v="4588" actId="22"/>
          <ac:spMkLst>
            <pc:docMk/>
            <pc:sldMk cId="3132235988" sldId="230717616"/>
            <ac:spMk id="17" creationId="{DC395246-2D9F-444F-95BA-A5A86FE21338}"/>
          </ac:spMkLst>
        </pc:spChg>
        <pc:spChg chg="mod">
          <ac:chgData name="El Bakkouri, Manal" userId="8b130982-2e3f-4164-b881-fd3a2e4b2453" providerId="ADAL" clId="{4457FA57-250B-44AC-8655-05D46C5A3D8A}" dt="2023-05-24T09:34:14.465" v="10517" actId="20577"/>
          <ac:spMkLst>
            <pc:docMk/>
            <pc:sldMk cId="3132235988" sldId="230717616"/>
            <ac:spMk id="19" creationId="{4B3B7FDF-BAF1-492C-BEF5-B15E68EA58B2}"/>
          </ac:spMkLst>
        </pc:spChg>
        <pc:spChg chg="mod ord">
          <ac:chgData name="El Bakkouri, Manal" userId="8b130982-2e3f-4164-b881-fd3a2e4b2453" providerId="ADAL" clId="{4457FA57-250B-44AC-8655-05D46C5A3D8A}" dt="2023-05-19T08:12:15.201" v="4613" actId="167"/>
          <ac:spMkLst>
            <pc:docMk/>
            <pc:sldMk cId="3132235988" sldId="230717616"/>
            <ac:spMk id="22" creationId="{CCEC7D36-14F3-4C60-B74A-E88E26A7551A}"/>
          </ac:spMkLst>
        </pc:spChg>
        <pc:spChg chg="add del">
          <ac:chgData name="El Bakkouri, Manal" userId="8b130982-2e3f-4164-b881-fd3a2e4b2453" providerId="ADAL" clId="{4457FA57-250B-44AC-8655-05D46C5A3D8A}" dt="2023-05-19T08:11:56.896" v="4590" actId="478"/>
          <ac:spMkLst>
            <pc:docMk/>
            <pc:sldMk cId="3132235988" sldId="230717616"/>
            <ac:spMk id="24" creationId="{530D4F91-77F6-44C5-B6DA-4F5D0C4B5F5A}"/>
          </ac:spMkLst>
        </pc:spChg>
        <pc:grpChg chg="ord">
          <ac:chgData name="El Bakkouri, Manal" userId="8b130982-2e3f-4164-b881-fd3a2e4b2453" providerId="ADAL" clId="{4457FA57-250B-44AC-8655-05D46C5A3D8A}" dt="2023-05-17T16:14:12.018" v="2751" actId="170"/>
          <ac:grpSpMkLst>
            <pc:docMk/>
            <pc:sldMk cId="3132235988" sldId="230717616"/>
            <ac:grpSpMk id="8" creationId="{A2D83CBF-515F-4F55-B324-C8E8F07B252C}"/>
          </ac:grpSpMkLst>
        </pc:grpChg>
        <pc:grpChg chg="ord">
          <ac:chgData name="El Bakkouri, Manal" userId="8b130982-2e3f-4164-b881-fd3a2e4b2453" providerId="ADAL" clId="{4457FA57-250B-44AC-8655-05D46C5A3D8A}" dt="2023-05-19T08:11:03.174" v="4577" actId="167"/>
          <ac:grpSpMkLst>
            <pc:docMk/>
            <pc:sldMk cId="3132235988" sldId="230717616"/>
            <ac:grpSpMk id="12" creationId="{EB575078-816F-4FBE-AD85-C5EB1FC5D3B1}"/>
          </ac:grpSpMkLst>
        </pc:grpChg>
        <pc:grpChg chg="ord">
          <ac:chgData name="El Bakkouri, Manal" userId="8b130982-2e3f-4164-b881-fd3a2e4b2453" providerId="ADAL" clId="{4457FA57-250B-44AC-8655-05D46C5A3D8A}" dt="2023-05-19T08:12:22.411" v="4615" actId="167"/>
          <ac:grpSpMkLst>
            <pc:docMk/>
            <pc:sldMk cId="3132235988" sldId="230717616"/>
            <ac:grpSpMk id="18" creationId="{B01E8A97-E976-4717-85FD-668EE62A7552}"/>
          </ac:grpSpMkLst>
        </pc:grpChg>
        <pc:grpChg chg="ord">
          <ac:chgData name="El Bakkouri, Manal" userId="8b130982-2e3f-4164-b881-fd3a2e4b2453" providerId="ADAL" clId="{4457FA57-250B-44AC-8655-05D46C5A3D8A}" dt="2023-05-19T08:12:19.394" v="4614" actId="167"/>
          <ac:grpSpMkLst>
            <pc:docMk/>
            <pc:sldMk cId="3132235988" sldId="230717616"/>
            <ac:grpSpMk id="21" creationId="{854F33E3-6DAC-4D07-B038-735B7FFE0577}"/>
          </ac:grpSpMkLst>
        </pc:grpChg>
        <pc:picChg chg="add del mod">
          <ac:chgData name="El Bakkouri, Manal" userId="8b130982-2e3f-4164-b881-fd3a2e4b2453" providerId="ADAL" clId="{4457FA57-250B-44AC-8655-05D46C5A3D8A}" dt="2023-05-17T16:13:03.465" v="2684" actId="478"/>
          <ac:picMkLst>
            <pc:docMk/>
            <pc:sldMk cId="3132235988" sldId="230717616"/>
            <ac:picMk id="2" creationId="{7A33F10C-39E1-4E50-98C2-BF2B2647B81C}"/>
          </ac:picMkLst>
        </pc:picChg>
        <pc:picChg chg="ord">
          <ac:chgData name="El Bakkouri, Manal" userId="8b130982-2e3f-4164-b881-fd3a2e4b2453" providerId="ADAL" clId="{4457FA57-250B-44AC-8655-05D46C5A3D8A}" dt="2023-05-19T08:12:38.608" v="4621" actId="167"/>
          <ac:picMkLst>
            <pc:docMk/>
            <pc:sldMk cId="3132235988" sldId="230717616"/>
            <ac:picMk id="5" creationId="{3B968451-5753-4F94-9D25-462CBF10B4E9}"/>
          </ac:picMkLst>
        </pc:picChg>
        <pc:picChg chg="add del mod">
          <ac:chgData name="El Bakkouri, Manal" userId="8b130982-2e3f-4164-b881-fd3a2e4b2453" providerId="ADAL" clId="{4457FA57-250B-44AC-8655-05D46C5A3D8A}" dt="2023-05-26T15:22:30.100" v="13349" actId="478"/>
          <ac:picMkLst>
            <pc:docMk/>
            <pc:sldMk cId="3132235988" sldId="230717616"/>
            <ac:picMk id="10" creationId="{035153D5-A73F-4276-B304-0DFDF8585B8A}"/>
          </ac:picMkLst>
        </pc:picChg>
      </pc:sldChg>
      <pc:sldChg chg="addSp delSp modSp add del mod">
        <pc:chgData name="El Bakkouri, Manal" userId="8b130982-2e3f-4164-b881-fd3a2e4b2453" providerId="ADAL" clId="{4457FA57-250B-44AC-8655-05D46C5A3D8A}" dt="2023-05-19T08:16:21.044" v="4641" actId="2696"/>
        <pc:sldMkLst>
          <pc:docMk/>
          <pc:sldMk cId="510186749" sldId="230717617"/>
        </pc:sldMkLst>
        <pc:spChg chg="mod">
          <ac:chgData name="El Bakkouri, Manal" userId="8b130982-2e3f-4164-b881-fd3a2e4b2453" providerId="ADAL" clId="{4457FA57-250B-44AC-8655-05D46C5A3D8A}" dt="2023-05-17T14:20:01.159" v="2629"/>
          <ac:spMkLst>
            <pc:docMk/>
            <pc:sldMk cId="510186749" sldId="230717617"/>
            <ac:spMk id="6" creationId="{007DB17D-1A68-4581-A55F-731F4FDC9101}"/>
          </ac:spMkLst>
        </pc:spChg>
        <pc:spChg chg="mod">
          <ac:chgData name="El Bakkouri, Manal" userId="8b130982-2e3f-4164-b881-fd3a2e4b2453" providerId="ADAL" clId="{4457FA57-250B-44AC-8655-05D46C5A3D8A}" dt="2023-05-17T14:20:17.354" v="2632" actId="14100"/>
          <ac:spMkLst>
            <pc:docMk/>
            <pc:sldMk cId="510186749" sldId="230717617"/>
            <ac:spMk id="13" creationId="{114F29FB-8199-4271-8413-57B0ACE5DE12}"/>
          </ac:spMkLst>
        </pc:spChg>
        <pc:spChg chg="add del">
          <ac:chgData name="El Bakkouri, Manal" userId="8b130982-2e3f-4164-b881-fd3a2e4b2453" providerId="ADAL" clId="{4457FA57-250B-44AC-8655-05D46C5A3D8A}" dt="2023-05-17T14:19:26.897" v="2608" actId="478"/>
          <ac:spMkLst>
            <pc:docMk/>
            <pc:sldMk cId="510186749" sldId="230717617"/>
            <ac:spMk id="16" creationId="{CE675F5E-5C39-4E36-A594-7DD25EFE6A9A}"/>
          </ac:spMkLst>
        </pc:spChg>
        <pc:grpChg chg="mod">
          <ac:chgData name="El Bakkouri, Manal" userId="8b130982-2e3f-4164-b881-fd3a2e4b2453" providerId="ADAL" clId="{4457FA57-250B-44AC-8655-05D46C5A3D8A}" dt="2023-05-17T14:20:36.680" v="2635" actId="14100"/>
          <ac:grpSpMkLst>
            <pc:docMk/>
            <pc:sldMk cId="510186749" sldId="230717617"/>
            <ac:grpSpMk id="8" creationId="{A2D83CBF-515F-4F55-B324-C8E8F07B252C}"/>
          </ac:grpSpMkLst>
        </pc:grpChg>
        <pc:grpChg chg="mod">
          <ac:chgData name="El Bakkouri, Manal" userId="8b130982-2e3f-4164-b881-fd3a2e4b2453" providerId="ADAL" clId="{4457FA57-250B-44AC-8655-05D46C5A3D8A}" dt="2023-05-17T14:22:41.083" v="2636" actId="1076"/>
          <ac:grpSpMkLst>
            <pc:docMk/>
            <pc:sldMk cId="510186749" sldId="230717617"/>
            <ac:grpSpMk id="12" creationId="{EB575078-816F-4FBE-AD85-C5EB1FC5D3B1}"/>
          </ac:grpSpMkLst>
        </pc:grpChg>
        <pc:grpChg chg="del">
          <ac:chgData name="El Bakkouri, Manal" userId="8b130982-2e3f-4164-b881-fd3a2e4b2453" providerId="ADAL" clId="{4457FA57-250B-44AC-8655-05D46C5A3D8A}" dt="2023-05-17T14:19:13.427" v="2604" actId="478"/>
          <ac:grpSpMkLst>
            <pc:docMk/>
            <pc:sldMk cId="510186749" sldId="230717617"/>
            <ac:grpSpMk id="18" creationId="{B01E8A97-E976-4717-85FD-668EE62A7552}"/>
          </ac:grpSpMkLst>
        </pc:grpChg>
        <pc:grpChg chg="del">
          <ac:chgData name="El Bakkouri, Manal" userId="8b130982-2e3f-4164-b881-fd3a2e4b2453" providerId="ADAL" clId="{4457FA57-250B-44AC-8655-05D46C5A3D8A}" dt="2023-05-17T14:19:15.808" v="2605" actId="478"/>
          <ac:grpSpMkLst>
            <pc:docMk/>
            <pc:sldMk cId="510186749" sldId="230717617"/>
            <ac:grpSpMk id="21" creationId="{854F33E3-6DAC-4D07-B038-735B7FFE0577}"/>
          </ac:grpSpMkLst>
        </pc:grpChg>
      </pc:sldChg>
      <pc:sldChg chg="addSp delSp modSp new del mod">
        <pc:chgData name="El Bakkouri, Manal" userId="8b130982-2e3f-4164-b881-fd3a2e4b2453" providerId="ADAL" clId="{4457FA57-250B-44AC-8655-05D46C5A3D8A}" dt="2023-05-18T16:40:16.999" v="4477" actId="2696"/>
        <pc:sldMkLst>
          <pc:docMk/>
          <pc:sldMk cId="68903414" sldId="230717618"/>
        </pc:sldMkLst>
        <pc:spChg chg="del">
          <ac:chgData name="El Bakkouri, Manal" userId="8b130982-2e3f-4164-b881-fd3a2e4b2453" providerId="ADAL" clId="{4457FA57-250B-44AC-8655-05D46C5A3D8A}" dt="2023-05-18T15:46:48.987" v="4077" actId="478"/>
          <ac:spMkLst>
            <pc:docMk/>
            <pc:sldMk cId="68903414" sldId="230717618"/>
            <ac:spMk id="2" creationId="{A446844B-10AA-4944-8D62-56A1D17E0E56}"/>
          </ac:spMkLst>
        </pc:spChg>
        <pc:spChg chg="add del mod">
          <ac:chgData name="El Bakkouri, Manal" userId="8b130982-2e3f-4164-b881-fd3a2e4b2453" providerId="ADAL" clId="{4457FA57-250B-44AC-8655-05D46C5A3D8A}" dt="2023-05-18T16:12:25.126" v="4242" actId="478"/>
          <ac:spMkLst>
            <pc:docMk/>
            <pc:sldMk cId="68903414" sldId="230717618"/>
            <ac:spMk id="3" creationId="{921A6351-4C94-4ABE-9EE2-DCDD13DC2BE0}"/>
          </ac:spMkLst>
        </pc:spChg>
        <pc:spChg chg="add del mod">
          <ac:chgData name="El Bakkouri, Manal" userId="8b130982-2e3f-4164-b881-fd3a2e4b2453" providerId="ADAL" clId="{4457FA57-250B-44AC-8655-05D46C5A3D8A}" dt="2023-05-18T16:12:25.126" v="4242" actId="478"/>
          <ac:spMkLst>
            <pc:docMk/>
            <pc:sldMk cId="68903414" sldId="230717618"/>
            <ac:spMk id="4" creationId="{63C8933D-D539-421F-8330-FE8D6405EF4B}"/>
          </ac:spMkLst>
        </pc:spChg>
        <pc:spChg chg="add del mod">
          <ac:chgData name="El Bakkouri, Manal" userId="8b130982-2e3f-4164-b881-fd3a2e4b2453" providerId="ADAL" clId="{4457FA57-250B-44AC-8655-05D46C5A3D8A}" dt="2023-05-18T16:12:25.126" v="4242" actId="478"/>
          <ac:spMkLst>
            <pc:docMk/>
            <pc:sldMk cId="68903414" sldId="230717618"/>
            <ac:spMk id="5" creationId="{4BADF31F-C94B-4CA7-9F44-9E176433A885}"/>
          </ac:spMkLst>
        </pc:spChg>
        <pc:spChg chg="add mod">
          <ac:chgData name="El Bakkouri, Manal" userId="8b130982-2e3f-4164-b881-fd3a2e4b2453" providerId="ADAL" clId="{4457FA57-250B-44AC-8655-05D46C5A3D8A}" dt="2023-05-17T16:33:23.026" v="2816" actId="5793"/>
          <ac:spMkLst>
            <pc:docMk/>
            <pc:sldMk cId="68903414" sldId="230717618"/>
            <ac:spMk id="6" creationId="{82F61217-4BBC-4DFF-8279-8E2B0478602D}"/>
          </ac:spMkLst>
        </pc:spChg>
        <pc:spChg chg="add mod">
          <ac:chgData name="El Bakkouri, Manal" userId="8b130982-2e3f-4164-b881-fd3a2e4b2453" providerId="ADAL" clId="{4457FA57-250B-44AC-8655-05D46C5A3D8A}" dt="2023-05-18T15:46:49.549" v="4078"/>
          <ac:spMkLst>
            <pc:docMk/>
            <pc:sldMk cId="68903414" sldId="230717618"/>
            <ac:spMk id="8" creationId="{9BE2508C-6B9E-4E8B-B724-E96B82DFA366}"/>
          </ac:spMkLst>
        </pc:spChg>
        <pc:spChg chg="add mod">
          <ac:chgData name="El Bakkouri, Manal" userId="8b130982-2e3f-4164-b881-fd3a2e4b2453" providerId="ADAL" clId="{4457FA57-250B-44AC-8655-05D46C5A3D8A}" dt="2023-05-18T15:46:49.549" v="4078"/>
          <ac:spMkLst>
            <pc:docMk/>
            <pc:sldMk cId="68903414" sldId="230717618"/>
            <ac:spMk id="9" creationId="{2B157D58-9453-41FF-9BA2-9B5B3AC14F57}"/>
          </ac:spMkLst>
        </pc:spChg>
        <pc:spChg chg="add mod">
          <ac:chgData name="El Bakkouri, Manal" userId="8b130982-2e3f-4164-b881-fd3a2e4b2453" providerId="ADAL" clId="{4457FA57-250B-44AC-8655-05D46C5A3D8A}" dt="2023-05-18T15:46:49.549" v="4078"/>
          <ac:spMkLst>
            <pc:docMk/>
            <pc:sldMk cId="68903414" sldId="230717618"/>
            <ac:spMk id="10" creationId="{1675170A-28B4-4DE3-9721-A47E175C6BA1}"/>
          </ac:spMkLst>
        </pc:spChg>
        <pc:spChg chg="add mod">
          <ac:chgData name="El Bakkouri, Manal" userId="8b130982-2e3f-4164-b881-fd3a2e4b2453" providerId="ADAL" clId="{4457FA57-250B-44AC-8655-05D46C5A3D8A}" dt="2023-05-18T15:46:49.549" v="4078"/>
          <ac:spMkLst>
            <pc:docMk/>
            <pc:sldMk cId="68903414" sldId="230717618"/>
            <ac:spMk id="11" creationId="{7BB1206B-1C0A-4ADC-A762-1B24694A9A9B}"/>
          </ac:spMkLst>
        </pc:spChg>
        <pc:spChg chg="add mod">
          <ac:chgData name="El Bakkouri, Manal" userId="8b130982-2e3f-4164-b881-fd3a2e4b2453" providerId="ADAL" clId="{4457FA57-250B-44AC-8655-05D46C5A3D8A}" dt="2023-05-18T15:46:49.549" v="4078"/>
          <ac:spMkLst>
            <pc:docMk/>
            <pc:sldMk cId="68903414" sldId="230717618"/>
            <ac:spMk id="12" creationId="{F7178102-AE1F-4C23-90CE-74C24837C063}"/>
          </ac:spMkLst>
        </pc:spChg>
        <pc:spChg chg="add mod">
          <ac:chgData name="El Bakkouri, Manal" userId="8b130982-2e3f-4164-b881-fd3a2e4b2453" providerId="ADAL" clId="{4457FA57-250B-44AC-8655-05D46C5A3D8A}" dt="2023-05-18T15:46:49.549" v="4078"/>
          <ac:spMkLst>
            <pc:docMk/>
            <pc:sldMk cId="68903414" sldId="230717618"/>
            <ac:spMk id="13" creationId="{AD959C3B-4B99-4F31-BFDE-6D9B95A36778}"/>
          </ac:spMkLst>
        </pc:spChg>
        <pc:spChg chg="add mod">
          <ac:chgData name="El Bakkouri, Manal" userId="8b130982-2e3f-4164-b881-fd3a2e4b2453" providerId="ADAL" clId="{4457FA57-250B-44AC-8655-05D46C5A3D8A}" dt="2023-05-18T15:46:49.549" v="4078"/>
          <ac:spMkLst>
            <pc:docMk/>
            <pc:sldMk cId="68903414" sldId="230717618"/>
            <ac:spMk id="14" creationId="{E8094A72-6475-41B8-BEE9-B15460C74154}"/>
          </ac:spMkLst>
        </pc:spChg>
        <pc:spChg chg="add mod">
          <ac:chgData name="El Bakkouri, Manal" userId="8b130982-2e3f-4164-b881-fd3a2e4b2453" providerId="ADAL" clId="{4457FA57-250B-44AC-8655-05D46C5A3D8A}" dt="2023-05-18T15:46:49.549" v="4078"/>
          <ac:spMkLst>
            <pc:docMk/>
            <pc:sldMk cId="68903414" sldId="230717618"/>
            <ac:spMk id="15" creationId="{90A9B438-2849-49A7-8BF9-7393721A93B4}"/>
          </ac:spMkLst>
        </pc:spChg>
        <pc:spChg chg="add mod">
          <ac:chgData name="El Bakkouri, Manal" userId="8b130982-2e3f-4164-b881-fd3a2e4b2453" providerId="ADAL" clId="{4457FA57-250B-44AC-8655-05D46C5A3D8A}" dt="2023-05-18T15:46:49.549" v="4078"/>
          <ac:spMkLst>
            <pc:docMk/>
            <pc:sldMk cId="68903414" sldId="230717618"/>
            <ac:spMk id="16" creationId="{83F1E936-D404-45B1-BCE3-9C7D22CE3544}"/>
          </ac:spMkLst>
        </pc:spChg>
        <pc:spChg chg="add mod">
          <ac:chgData name="El Bakkouri, Manal" userId="8b130982-2e3f-4164-b881-fd3a2e4b2453" providerId="ADAL" clId="{4457FA57-250B-44AC-8655-05D46C5A3D8A}" dt="2023-05-18T15:46:49.549" v="4078"/>
          <ac:spMkLst>
            <pc:docMk/>
            <pc:sldMk cId="68903414" sldId="230717618"/>
            <ac:spMk id="17" creationId="{6F505F53-9A7B-4171-861D-9869BFD78081}"/>
          </ac:spMkLst>
        </pc:spChg>
        <pc:picChg chg="add mod">
          <ac:chgData name="El Bakkouri, Manal" userId="8b130982-2e3f-4164-b881-fd3a2e4b2453" providerId="ADAL" clId="{4457FA57-250B-44AC-8655-05D46C5A3D8A}" dt="2023-05-17T16:44:31.590" v="2917" actId="1076"/>
          <ac:picMkLst>
            <pc:docMk/>
            <pc:sldMk cId="68903414" sldId="230717618"/>
            <ac:picMk id="7" creationId="{2E9DE116-AB76-4E03-B387-9E6C3AD21B52}"/>
          </ac:picMkLst>
        </pc:picChg>
      </pc:sldChg>
      <pc:sldChg chg="addSp delSp modSp new mod modTransition delAnim modAnim">
        <pc:chgData name="El Bakkouri, Manal" userId="8b130982-2e3f-4164-b881-fd3a2e4b2453" providerId="ADAL" clId="{4457FA57-250B-44AC-8655-05D46C5A3D8A}" dt="2023-05-24T16:35:07.340" v="12908"/>
        <pc:sldMkLst>
          <pc:docMk/>
          <pc:sldMk cId="1361074498" sldId="230717619"/>
        </pc:sldMkLst>
        <pc:spChg chg="del">
          <ac:chgData name="El Bakkouri, Manal" userId="8b130982-2e3f-4164-b881-fd3a2e4b2453" providerId="ADAL" clId="{4457FA57-250B-44AC-8655-05D46C5A3D8A}" dt="2023-05-18T11:04:55.593" v="3175" actId="478"/>
          <ac:spMkLst>
            <pc:docMk/>
            <pc:sldMk cId="1361074498" sldId="230717619"/>
            <ac:spMk id="2" creationId="{97499448-8B8E-42FE-83A3-D0194D393ED1}"/>
          </ac:spMkLst>
        </pc:spChg>
        <pc:spChg chg="del">
          <ac:chgData name="El Bakkouri, Manal" userId="8b130982-2e3f-4164-b881-fd3a2e4b2453" providerId="ADAL" clId="{4457FA57-250B-44AC-8655-05D46C5A3D8A}" dt="2023-05-18T11:04:55.593" v="3175" actId="478"/>
          <ac:spMkLst>
            <pc:docMk/>
            <pc:sldMk cId="1361074498" sldId="230717619"/>
            <ac:spMk id="3" creationId="{A97DED17-3C89-4825-8457-F82160FAEDD3}"/>
          </ac:spMkLst>
        </pc:spChg>
        <pc:spChg chg="del">
          <ac:chgData name="El Bakkouri, Manal" userId="8b130982-2e3f-4164-b881-fd3a2e4b2453" providerId="ADAL" clId="{4457FA57-250B-44AC-8655-05D46C5A3D8A}" dt="2023-05-18T11:04:59.496" v="3176" actId="478"/>
          <ac:spMkLst>
            <pc:docMk/>
            <pc:sldMk cId="1361074498" sldId="230717619"/>
            <ac:spMk id="4" creationId="{D6C80D53-5D9A-4C34-9584-78A9E817FE1A}"/>
          </ac:spMkLst>
        </pc:spChg>
        <pc:spChg chg="add mod">
          <ac:chgData name="El Bakkouri, Manal" userId="8b130982-2e3f-4164-b881-fd3a2e4b2453" providerId="ADAL" clId="{4457FA57-250B-44AC-8655-05D46C5A3D8A}" dt="2023-05-18T11:05:15.862" v="3179"/>
          <ac:spMkLst>
            <pc:docMk/>
            <pc:sldMk cId="1361074498" sldId="230717619"/>
            <ac:spMk id="5" creationId="{EE091EB1-367E-4D81-967D-FFD8A60CB676}"/>
          </ac:spMkLst>
        </pc:spChg>
        <pc:spChg chg="add mod">
          <ac:chgData name="El Bakkouri, Manal" userId="8b130982-2e3f-4164-b881-fd3a2e4b2453" providerId="ADAL" clId="{4457FA57-250B-44AC-8655-05D46C5A3D8A}" dt="2023-05-18T11:05:15.862" v="3179"/>
          <ac:spMkLst>
            <pc:docMk/>
            <pc:sldMk cId="1361074498" sldId="230717619"/>
            <ac:spMk id="6" creationId="{A6C4FE41-7235-48F0-8E24-19E86D7EF4E1}"/>
          </ac:spMkLst>
        </pc:spChg>
        <pc:spChg chg="add mod">
          <ac:chgData name="El Bakkouri, Manal" userId="8b130982-2e3f-4164-b881-fd3a2e4b2453" providerId="ADAL" clId="{4457FA57-250B-44AC-8655-05D46C5A3D8A}" dt="2023-05-18T11:05:15.862" v="3179"/>
          <ac:spMkLst>
            <pc:docMk/>
            <pc:sldMk cId="1361074498" sldId="230717619"/>
            <ac:spMk id="7" creationId="{F16DFC34-2D28-4521-9752-7E8779483708}"/>
          </ac:spMkLst>
        </pc:spChg>
        <pc:spChg chg="add mod">
          <ac:chgData name="El Bakkouri, Manal" userId="8b130982-2e3f-4164-b881-fd3a2e4b2453" providerId="ADAL" clId="{4457FA57-250B-44AC-8655-05D46C5A3D8A}" dt="2023-05-18T11:05:15.862" v="3179"/>
          <ac:spMkLst>
            <pc:docMk/>
            <pc:sldMk cId="1361074498" sldId="230717619"/>
            <ac:spMk id="8" creationId="{19DF1CE6-88E9-4D71-B2A8-37BF0059709D}"/>
          </ac:spMkLst>
        </pc:spChg>
        <pc:spChg chg="add mod">
          <ac:chgData name="El Bakkouri, Manal" userId="8b130982-2e3f-4164-b881-fd3a2e4b2453" providerId="ADAL" clId="{4457FA57-250B-44AC-8655-05D46C5A3D8A}" dt="2023-05-18T11:05:15.862" v="3179"/>
          <ac:spMkLst>
            <pc:docMk/>
            <pc:sldMk cId="1361074498" sldId="230717619"/>
            <ac:spMk id="9" creationId="{AAE04735-CBE3-489C-A2B7-2D40E36DF4B6}"/>
          </ac:spMkLst>
        </pc:spChg>
        <pc:spChg chg="add mod">
          <ac:chgData name="El Bakkouri, Manal" userId="8b130982-2e3f-4164-b881-fd3a2e4b2453" providerId="ADAL" clId="{4457FA57-250B-44AC-8655-05D46C5A3D8A}" dt="2023-05-18T11:05:15.862" v="3179"/>
          <ac:spMkLst>
            <pc:docMk/>
            <pc:sldMk cId="1361074498" sldId="230717619"/>
            <ac:spMk id="10" creationId="{FF99FF68-0A8E-4D09-89E5-21B8B6861508}"/>
          </ac:spMkLst>
        </pc:spChg>
        <pc:spChg chg="add mod">
          <ac:chgData name="El Bakkouri, Manal" userId="8b130982-2e3f-4164-b881-fd3a2e4b2453" providerId="ADAL" clId="{4457FA57-250B-44AC-8655-05D46C5A3D8A}" dt="2023-05-18T11:05:15.862" v="3179"/>
          <ac:spMkLst>
            <pc:docMk/>
            <pc:sldMk cId="1361074498" sldId="230717619"/>
            <ac:spMk id="11" creationId="{4C41767B-4680-459A-BB83-676171E2CA1D}"/>
          </ac:spMkLst>
        </pc:spChg>
        <pc:spChg chg="add mod">
          <ac:chgData name="El Bakkouri, Manal" userId="8b130982-2e3f-4164-b881-fd3a2e4b2453" providerId="ADAL" clId="{4457FA57-250B-44AC-8655-05D46C5A3D8A}" dt="2023-05-18T11:05:15.862" v="3179"/>
          <ac:spMkLst>
            <pc:docMk/>
            <pc:sldMk cId="1361074498" sldId="230717619"/>
            <ac:spMk id="12" creationId="{C2D0A39A-DDF5-4D02-A00B-251D3BA46853}"/>
          </ac:spMkLst>
        </pc:spChg>
        <pc:spChg chg="add mod">
          <ac:chgData name="El Bakkouri, Manal" userId="8b130982-2e3f-4164-b881-fd3a2e4b2453" providerId="ADAL" clId="{4457FA57-250B-44AC-8655-05D46C5A3D8A}" dt="2023-05-18T11:05:15.862" v="3179"/>
          <ac:spMkLst>
            <pc:docMk/>
            <pc:sldMk cId="1361074498" sldId="230717619"/>
            <ac:spMk id="13" creationId="{1307C26F-3573-4C8F-A2DD-5D6EE8AFBCBA}"/>
          </ac:spMkLst>
        </pc:spChg>
        <pc:spChg chg="add mod">
          <ac:chgData name="El Bakkouri, Manal" userId="8b130982-2e3f-4164-b881-fd3a2e4b2453" providerId="ADAL" clId="{4457FA57-250B-44AC-8655-05D46C5A3D8A}" dt="2023-05-18T11:05:15.862" v="3179"/>
          <ac:spMkLst>
            <pc:docMk/>
            <pc:sldMk cId="1361074498" sldId="230717619"/>
            <ac:spMk id="14" creationId="{165F4BED-B0EF-4E72-A1B2-3347DDD1455D}"/>
          </ac:spMkLst>
        </pc:spChg>
        <pc:spChg chg="add del mod">
          <ac:chgData name="El Bakkouri, Manal" userId="8b130982-2e3f-4164-b881-fd3a2e4b2453" providerId="ADAL" clId="{4457FA57-250B-44AC-8655-05D46C5A3D8A}" dt="2023-05-18T11:09:11.608" v="3374" actId="478"/>
          <ac:spMkLst>
            <pc:docMk/>
            <pc:sldMk cId="1361074498" sldId="230717619"/>
            <ac:spMk id="15" creationId="{C3E8AE13-78E4-4680-9006-467FDE2FA14C}"/>
          </ac:spMkLst>
        </pc:spChg>
        <pc:spChg chg="mod">
          <ac:chgData name="El Bakkouri, Manal" userId="8b130982-2e3f-4164-b881-fd3a2e4b2453" providerId="ADAL" clId="{4457FA57-250B-44AC-8655-05D46C5A3D8A}" dt="2023-05-18T11:08:25.133" v="3366"/>
          <ac:spMkLst>
            <pc:docMk/>
            <pc:sldMk cId="1361074498" sldId="230717619"/>
            <ac:spMk id="17" creationId="{CF842C48-B01A-4CC1-872E-A3A87EA3764A}"/>
          </ac:spMkLst>
        </pc:spChg>
        <pc:spChg chg="mod">
          <ac:chgData name="El Bakkouri, Manal" userId="8b130982-2e3f-4164-b881-fd3a2e4b2453" providerId="ADAL" clId="{4457FA57-250B-44AC-8655-05D46C5A3D8A}" dt="2023-05-18T11:08:25.133" v="3366"/>
          <ac:spMkLst>
            <pc:docMk/>
            <pc:sldMk cId="1361074498" sldId="230717619"/>
            <ac:spMk id="18" creationId="{9F8BABB0-A490-432D-B909-CCDF3DFB9DC5}"/>
          </ac:spMkLst>
        </pc:spChg>
        <pc:spChg chg="mod">
          <ac:chgData name="El Bakkouri, Manal" userId="8b130982-2e3f-4164-b881-fd3a2e4b2453" providerId="ADAL" clId="{4457FA57-250B-44AC-8655-05D46C5A3D8A}" dt="2023-05-18T11:08:25.133" v="3366"/>
          <ac:spMkLst>
            <pc:docMk/>
            <pc:sldMk cId="1361074498" sldId="230717619"/>
            <ac:spMk id="19" creationId="{05E1184E-09CF-4EDB-8BCF-A724E6F77330}"/>
          </ac:spMkLst>
        </pc:spChg>
        <pc:spChg chg="mod">
          <ac:chgData name="El Bakkouri, Manal" userId="8b130982-2e3f-4164-b881-fd3a2e4b2453" providerId="ADAL" clId="{4457FA57-250B-44AC-8655-05D46C5A3D8A}" dt="2023-05-18T11:08:25.133" v="3366"/>
          <ac:spMkLst>
            <pc:docMk/>
            <pc:sldMk cId="1361074498" sldId="230717619"/>
            <ac:spMk id="20" creationId="{124FB4B4-AA99-4534-962C-A3183683139A}"/>
          </ac:spMkLst>
        </pc:spChg>
        <pc:spChg chg="mod">
          <ac:chgData name="El Bakkouri, Manal" userId="8b130982-2e3f-4164-b881-fd3a2e4b2453" providerId="ADAL" clId="{4457FA57-250B-44AC-8655-05D46C5A3D8A}" dt="2023-05-18T11:08:25.133" v="3366"/>
          <ac:spMkLst>
            <pc:docMk/>
            <pc:sldMk cId="1361074498" sldId="230717619"/>
            <ac:spMk id="21" creationId="{E001A0D6-E929-49C6-9097-AB6E4A678BC2}"/>
          </ac:spMkLst>
        </pc:spChg>
        <pc:spChg chg="mod">
          <ac:chgData name="El Bakkouri, Manal" userId="8b130982-2e3f-4164-b881-fd3a2e4b2453" providerId="ADAL" clId="{4457FA57-250B-44AC-8655-05D46C5A3D8A}" dt="2023-05-18T11:08:25.133" v="3366"/>
          <ac:spMkLst>
            <pc:docMk/>
            <pc:sldMk cId="1361074498" sldId="230717619"/>
            <ac:spMk id="22" creationId="{016FFE87-D009-4246-9204-30BA74174264}"/>
          </ac:spMkLst>
        </pc:spChg>
        <pc:spChg chg="mod">
          <ac:chgData name="El Bakkouri, Manal" userId="8b130982-2e3f-4164-b881-fd3a2e4b2453" providerId="ADAL" clId="{4457FA57-250B-44AC-8655-05D46C5A3D8A}" dt="2023-05-18T11:08:25.133" v="3366"/>
          <ac:spMkLst>
            <pc:docMk/>
            <pc:sldMk cId="1361074498" sldId="230717619"/>
            <ac:spMk id="23" creationId="{0F661C04-E070-4256-81D9-B88D7EB9D242}"/>
          </ac:spMkLst>
        </pc:spChg>
        <pc:spChg chg="mod">
          <ac:chgData name="El Bakkouri, Manal" userId="8b130982-2e3f-4164-b881-fd3a2e4b2453" providerId="ADAL" clId="{4457FA57-250B-44AC-8655-05D46C5A3D8A}" dt="2023-05-18T11:08:25.133" v="3366"/>
          <ac:spMkLst>
            <pc:docMk/>
            <pc:sldMk cId="1361074498" sldId="230717619"/>
            <ac:spMk id="24" creationId="{6FFDF24E-B230-48C1-BD85-D2AA8AB12513}"/>
          </ac:spMkLst>
        </pc:spChg>
        <pc:spChg chg="mod">
          <ac:chgData name="El Bakkouri, Manal" userId="8b130982-2e3f-4164-b881-fd3a2e4b2453" providerId="ADAL" clId="{4457FA57-250B-44AC-8655-05D46C5A3D8A}" dt="2023-05-18T11:08:25.133" v="3366"/>
          <ac:spMkLst>
            <pc:docMk/>
            <pc:sldMk cId="1361074498" sldId="230717619"/>
            <ac:spMk id="25" creationId="{923825C6-4B9B-41A6-84FF-8F84341F0854}"/>
          </ac:spMkLst>
        </pc:spChg>
        <pc:spChg chg="mod">
          <ac:chgData name="El Bakkouri, Manal" userId="8b130982-2e3f-4164-b881-fd3a2e4b2453" providerId="ADAL" clId="{4457FA57-250B-44AC-8655-05D46C5A3D8A}" dt="2023-05-18T11:08:25.133" v="3366"/>
          <ac:spMkLst>
            <pc:docMk/>
            <pc:sldMk cId="1361074498" sldId="230717619"/>
            <ac:spMk id="26" creationId="{EC824D6B-35F9-44F1-BAE2-AF50DE8C6D7E}"/>
          </ac:spMkLst>
        </pc:spChg>
        <pc:spChg chg="mod">
          <ac:chgData name="El Bakkouri, Manal" userId="8b130982-2e3f-4164-b881-fd3a2e4b2453" providerId="ADAL" clId="{4457FA57-250B-44AC-8655-05D46C5A3D8A}" dt="2023-05-18T11:08:25.133" v="3366"/>
          <ac:spMkLst>
            <pc:docMk/>
            <pc:sldMk cId="1361074498" sldId="230717619"/>
            <ac:spMk id="27" creationId="{D987F3FA-48A7-4A2D-BE7C-E66DF8DE2AF8}"/>
          </ac:spMkLst>
        </pc:spChg>
        <pc:spChg chg="mod">
          <ac:chgData name="El Bakkouri, Manal" userId="8b130982-2e3f-4164-b881-fd3a2e4b2453" providerId="ADAL" clId="{4457FA57-250B-44AC-8655-05D46C5A3D8A}" dt="2023-05-18T11:08:25.133" v="3366"/>
          <ac:spMkLst>
            <pc:docMk/>
            <pc:sldMk cId="1361074498" sldId="230717619"/>
            <ac:spMk id="28" creationId="{68FCF9E5-1E37-4BF2-9976-644B9DE11352}"/>
          </ac:spMkLst>
        </pc:spChg>
        <pc:spChg chg="mod">
          <ac:chgData name="El Bakkouri, Manal" userId="8b130982-2e3f-4164-b881-fd3a2e4b2453" providerId="ADAL" clId="{4457FA57-250B-44AC-8655-05D46C5A3D8A}" dt="2023-05-18T11:08:25.133" v="3366"/>
          <ac:spMkLst>
            <pc:docMk/>
            <pc:sldMk cId="1361074498" sldId="230717619"/>
            <ac:spMk id="29" creationId="{999F005F-8ADC-4A8F-848A-71ED72F848CE}"/>
          </ac:spMkLst>
        </pc:spChg>
        <pc:spChg chg="mod">
          <ac:chgData name="El Bakkouri, Manal" userId="8b130982-2e3f-4164-b881-fd3a2e4b2453" providerId="ADAL" clId="{4457FA57-250B-44AC-8655-05D46C5A3D8A}" dt="2023-05-18T11:08:25.133" v="3366"/>
          <ac:spMkLst>
            <pc:docMk/>
            <pc:sldMk cId="1361074498" sldId="230717619"/>
            <ac:spMk id="30" creationId="{16C3E84F-8046-4D1C-8543-97B203E12DED}"/>
          </ac:spMkLst>
        </pc:spChg>
        <pc:spChg chg="mod">
          <ac:chgData name="El Bakkouri, Manal" userId="8b130982-2e3f-4164-b881-fd3a2e4b2453" providerId="ADAL" clId="{4457FA57-250B-44AC-8655-05D46C5A3D8A}" dt="2023-05-18T11:08:25.133" v="3366"/>
          <ac:spMkLst>
            <pc:docMk/>
            <pc:sldMk cId="1361074498" sldId="230717619"/>
            <ac:spMk id="31" creationId="{25DFD4BF-8C42-4C92-88F0-A13EAA78D625}"/>
          </ac:spMkLst>
        </pc:spChg>
        <pc:spChg chg="mod">
          <ac:chgData name="El Bakkouri, Manal" userId="8b130982-2e3f-4164-b881-fd3a2e4b2453" providerId="ADAL" clId="{4457FA57-250B-44AC-8655-05D46C5A3D8A}" dt="2023-05-18T11:08:25.133" v="3366"/>
          <ac:spMkLst>
            <pc:docMk/>
            <pc:sldMk cId="1361074498" sldId="230717619"/>
            <ac:spMk id="32" creationId="{12E50C66-90C0-46BB-B32B-70FB2251BF65}"/>
          </ac:spMkLst>
        </pc:spChg>
        <pc:spChg chg="mod">
          <ac:chgData name="El Bakkouri, Manal" userId="8b130982-2e3f-4164-b881-fd3a2e4b2453" providerId="ADAL" clId="{4457FA57-250B-44AC-8655-05D46C5A3D8A}" dt="2023-05-18T11:08:25.133" v="3366"/>
          <ac:spMkLst>
            <pc:docMk/>
            <pc:sldMk cId="1361074498" sldId="230717619"/>
            <ac:spMk id="33" creationId="{2F5D96E8-A010-47AC-8E65-8DF48C17F3E0}"/>
          </ac:spMkLst>
        </pc:spChg>
        <pc:spChg chg="mod">
          <ac:chgData name="El Bakkouri, Manal" userId="8b130982-2e3f-4164-b881-fd3a2e4b2453" providerId="ADAL" clId="{4457FA57-250B-44AC-8655-05D46C5A3D8A}" dt="2023-05-18T11:08:25.133" v="3366"/>
          <ac:spMkLst>
            <pc:docMk/>
            <pc:sldMk cId="1361074498" sldId="230717619"/>
            <ac:spMk id="34" creationId="{5B157A27-2D55-4703-A093-4D5F450A2B68}"/>
          </ac:spMkLst>
        </pc:spChg>
        <pc:spChg chg="mod">
          <ac:chgData name="El Bakkouri, Manal" userId="8b130982-2e3f-4164-b881-fd3a2e4b2453" providerId="ADAL" clId="{4457FA57-250B-44AC-8655-05D46C5A3D8A}" dt="2023-05-18T11:08:25.133" v="3366"/>
          <ac:spMkLst>
            <pc:docMk/>
            <pc:sldMk cId="1361074498" sldId="230717619"/>
            <ac:spMk id="35" creationId="{4FCF9FFC-986B-41E4-94F3-FB1CB7A64DE6}"/>
          </ac:spMkLst>
        </pc:spChg>
        <pc:spChg chg="mod">
          <ac:chgData name="El Bakkouri, Manal" userId="8b130982-2e3f-4164-b881-fd3a2e4b2453" providerId="ADAL" clId="{4457FA57-250B-44AC-8655-05D46C5A3D8A}" dt="2023-05-18T11:08:25.133" v="3366"/>
          <ac:spMkLst>
            <pc:docMk/>
            <pc:sldMk cId="1361074498" sldId="230717619"/>
            <ac:spMk id="36" creationId="{D9176948-AD0F-4302-864F-5FC78AAA9DE6}"/>
          </ac:spMkLst>
        </pc:spChg>
        <pc:spChg chg="mod">
          <ac:chgData name="El Bakkouri, Manal" userId="8b130982-2e3f-4164-b881-fd3a2e4b2453" providerId="ADAL" clId="{4457FA57-250B-44AC-8655-05D46C5A3D8A}" dt="2023-05-18T11:08:25.133" v="3366"/>
          <ac:spMkLst>
            <pc:docMk/>
            <pc:sldMk cId="1361074498" sldId="230717619"/>
            <ac:spMk id="37" creationId="{BE1D2FB6-6E86-4AFF-B222-1F5F8FA7B5F9}"/>
          </ac:spMkLst>
        </pc:spChg>
        <pc:spChg chg="mod">
          <ac:chgData name="El Bakkouri, Manal" userId="8b130982-2e3f-4164-b881-fd3a2e4b2453" providerId="ADAL" clId="{4457FA57-250B-44AC-8655-05D46C5A3D8A}" dt="2023-05-18T11:08:25.133" v="3366"/>
          <ac:spMkLst>
            <pc:docMk/>
            <pc:sldMk cId="1361074498" sldId="230717619"/>
            <ac:spMk id="38" creationId="{C117AF22-4AD2-4AA9-AA22-99E74CCE3E04}"/>
          </ac:spMkLst>
        </pc:spChg>
        <pc:spChg chg="mod">
          <ac:chgData name="El Bakkouri, Manal" userId="8b130982-2e3f-4164-b881-fd3a2e4b2453" providerId="ADAL" clId="{4457FA57-250B-44AC-8655-05D46C5A3D8A}" dt="2023-05-18T11:08:25.133" v="3366"/>
          <ac:spMkLst>
            <pc:docMk/>
            <pc:sldMk cId="1361074498" sldId="230717619"/>
            <ac:spMk id="39" creationId="{49C79B77-15D6-4C53-B1EE-F2D60A4A9805}"/>
          </ac:spMkLst>
        </pc:spChg>
        <pc:spChg chg="mod">
          <ac:chgData name="El Bakkouri, Manal" userId="8b130982-2e3f-4164-b881-fd3a2e4b2453" providerId="ADAL" clId="{4457FA57-250B-44AC-8655-05D46C5A3D8A}" dt="2023-05-18T11:08:25.133" v="3366"/>
          <ac:spMkLst>
            <pc:docMk/>
            <pc:sldMk cId="1361074498" sldId="230717619"/>
            <ac:spMk id="40" creationId="{973C136F-BA77-4049-B220-A5359FD6B303}"/>
          </ac:spMkLst>
        </pc:spChg>
        <pc:spChg chg="mod">
          <ac:chgData name="El Bakkouri, Manal" userId="8b130982-2e3f-4164-b881-fd3a2e4b2453" providerId="ADAL" clId="{4457FA57-250B-44AC-8655-05D46C5A3D8A}" dt="2023-05-18T11:08:25.133" v="3366"/>
          <ac:spMkLst>
            <pc:docMk/>
            <pc:sldMk cId="1361074498" sldId="230717619"/>
            <ac:spMk id="41" creationId="{0593EC94-EFF8-40C9-A717-050A6D3F1F47}"/>
          </ac:spMkLst>
        </pc:spChg>
        <pc:spChg chg="mod">
          <ac:chgData name="El Bakkouri, Manal" userId="8b130982-2e3f-4164-b881-fd3a2e4b2453" providerId="ADAL" clId="{4457FA57-250B-44AC-8655-05D46C5A3D8A}" dt="2023-05-18T11:08:25.133" v="3366"/>
          <ac:spMkLst>
            <pc:docMk/>
            <pc:sldMk cId="1361074498" sldId="230717619"/>
            <ac:spMk id="42" creationId="{71A879F3-E9C4-417F-83DD-22188F4AFE59}"/>
          </ac:spMkLst>
        </pc:spChg>
        <pc:spChg chg="mod">
          <ac:chgData name="El Bakkouri, Manal" userId="8b130982-2e3f-4164-b881-fd3a2e4b2453" providerId="ADAL" clId="{4457FA57-250B-44AC-8655-05D46C5A3D8A}" dt="2023-05-18T11:08:25.133" v="3366"/>
          <ac:spMkLst>
            <pc:docMk/>
            <pc:sldMk cId="1361074498" sldId="230717619"/>
            <ac:spMk id="43" creationId="{D0E33486-9BE5-40B4-AA15-B82CC53B3F6B}"/>
          </ac:spMkLst>
        </pc:spChg>
        <pc:spChg chg="mod">
          <ac:chgData name="El Bakkouri, Manal" userId="8b130982-2e3f-4164-b881-fd3a2e4b2453" providerId="ADAL" clId="{4457FA57-250B-44AC-8655-05D46C5A3D8A}" dt="2023-05-18T11:08:25.133" v="3366"/>
          <ac:spMkLst>
            <pc:docMk/>
            <pc:sldMk cId="1361074498" sldId="230717619"/>
            <ac:spMk id="44" creationId="{321EF034-B3B5-46EF-9037-140DB4DF904E}"/>
          </ac:spMkLst>
        </pc:spChg>
        <pc:spChg chg="mod">
          <ac:chgData name="El Bakkouri, Manal" userId="8b130982-2e3f-4164-b881-fd3a2e4b2453" providerId="ADAL" clId="{4457FA57-250B-44AC-8655-05D46C5A3D8A}" dt="2023-05-18T11:08:25.133" v="3366"/>
          <ac:spMkLst>
            <pc:docMk/>
            <pc:sldMk cId="1361074498" sldId="230717619"/>
            <ac:spMk id="45" creationId="{B59F2ABE-6471-4308-BF18-90E6CBA0D54B}"/>
          </ac:spMkLst>
        </pc:spChg>
        <pc:spChg chg="mod">
          <ac:chgData name="El Bakkouri, Manal" userId="8b130982-2e3f-4164-b881-fd3a2e4b2453" providerId="ADAL" clId="{4457FA57-250B-44AC-8655-05D46C5A3D8A}" dt="2023-05-18T11:08:25.133" v="3366"/>
          <ac:spMkLst>
            <pc:docMk/>
            <pc:sldMk cId="1361074498" sldId="230717619"/>
            <ac:spMk id="46" creationId="{1F562FB0-6506-40BF-9780-7D10FFEA6FF5}"/>
          </ac:spMkLst>
        </pc:spChg>
        <pc:spChg chg="mod">
          <ac:chgData name="El Bakkouri, Manal" userId="8b130982-2e3f-4164-b881-fd3a2e4b2453" providerId="ADAL" clId="{4457FA57-250B-44AC-8655-05D46C5A3D8A}" dt="2023-05-18T11:08:25.133" v="3366"/>
          <ac:spMkLst>
            <pc:docMk/>
            <pc:sldMk cId="1361074498" sldId="230717619"/>
            <ac:spMk id="47" creationId="{B31BF11B-3590-4012-9AF2-0D40382D34B7}"/>
          </ac:spMkLst>
        </pc:spChg>
        <pc:spChg chg="mod">
          <ac:chgData name="El Bakkouri, Manal" userId="8b130982-2e3f-4164-b881-fd3a2e4b2453" providerId="ADAL" clId="{4457FA57-250B-44AC-8655-05D46C5A3D8A}" dt="2023-05-18T11:08:25.133" v="3366"/>
          <ac:spMkLst>
            <pc:docMk/>
            <pc:sldMk cId="1361074498" sldId="230717619"/>
            <ac:spMk id="48" creationId="{368CD44B-8D65-410B-B43C-C0487DF623D7}"/>
          </ac:spMkLst>
        </pc:spChg>
        <pc:spChg chg="mod">
          <ac:chgData name="El Bakkouri, Manal" userId="8b130982-2e3f-4164-b881-fd3a2e4b2453" providerId="ADAL" clId="{4457FA57-250B-44AC-8655-05D46C5A3D8A}" dt="2023-05-18T11:08:25.133" v="3366"/>
          <ac:spMkLst>
            <pc:docMk/>
            <pc:sldMk cId="1361074498" sldId="230717619"/>
            <ac:spMk id="49" creationId="{6FD0CEE7-7200-47CC-9A90-8A5BD12C3349}"/>
          </ac:spMkLst>
        </pc:spChg>
        <pc:spChg chg="mod">
          <ac:chgData name="El Bakkouri, Manal" userId="8b130982-2e3f-4164-b881-fd3a2e4b2453" providerId="ADAL" clId="{4457FA57-250B-44AC-8655-05D46C5A3D8A}" dt="2023-05-18T11:08:25.133" v="3366"/>
          <ac:spMkLst>
            <pc:docMk/>
            <pc:sldMk cId="1361074498" sldId="230717619"/>
            <ac:spMk id="50" creationId="{4FB9C31B-E344-4E5A-8386-6AF580E5233F}"/>
          </ac:spMkLst>
        </pc:spChg>
        <pc:spChg chg="mod">
          <ac:chgData name="El Bakkouri, Manal" userId="8b130982-2e3f-4164-b881-fd3a2e4b2453" providerId="ADAL" clId="{4457FA57-250B-44AC-8655-05D46C5A3D8A}" dt="2023-05-18T11:08:25.133" v="3366"/>
          <ac:spMkLst>
            <pc:docMk/>
            <pc:sldMk cId="1361074498" sldId="230717619"/>
            <ac:spMk id="51" creationId="{A605E2BF-C8A4-433D-9A02-8D067FF24DF0}"/>
          </ac:spMkLst>
        </pc:spChg>
        <pc:spChg chg="mod">
          <ac:chgData name="El Bakkouri, Manal" userId="8b130982-2e3f-4164-b881-fd3a2e4b2453" providerId="ADAL" clId="{4457FA57-250B-44AC-8655-05D46C5A3D8A}" dt="2023-05-18T11:08:25.133" v="3366"/>
          <ac:spMkLst>
            <pc:docMk/>
            <pc:sldMk cId="1361074498" sldId="230717619"/>
            <ac:spMk id="52" creationId="{C30F4635-B0D7-4DAE-89D1-6023BA1A8733}"/>
          </ac:spMkLst>
        </pc:spChg>
        <pc:spChg chg="mod">
          <ac:chgData name="El Bakkouri, Manal" userId="8b130982-2e3f-4164-b881-fd3a2e4b2453" providerId="ADAL" clId="{4457FA57-250B-44AC-8655-05D46C5A3D8A}" dt="2023-05-18T11:08:25.133" v="3366"/>
          <ac:spMkLst>
            <pc:docMk/>
            <pc:sldMk cId="1361074498" sldId="230717619"/>
            <ac:spMk id="53" creationId="{8507F24F-7743-4A11-95BB-DDA9FEC9BF8C}"/>
          </ac:spMkLst>
        </pc:spChg>
        <pc:spChg chg="mod">
          <ac:chgData name="El Bakkouri, Manal" userId="8b130982-2e3f-4164-b881-fd3a2e4b2453" providerId="ADAL" clId="{4457FA57-250B-44AC-8655-05D46C5A3D8A}" dt="2023-05-18T11:08:25.133" v="3366"/>
          <ac:spMkLst>
            <pc:docMk/>
            <pc:sldMk cId="1361074498" sldId="230717619"/>
            <ac:spMk id="54" creationId="{D5FE6AFA-A188-4BF7-B635-3A87FF23E67F}"/>
          </ac:spMkLst>
        </pc:spChg>
        <pc:spChg chg="mod">
          <ac:chgData name="El Bakkouri, Manal" userId="8b130982-2e3f-4164-b881-fd3a2e4b2453" providerId="ADAL" clId="{4457FA57-250B-44AC-8655-05D46C5A3D8A}" dt="2023-05-18T11:08:25.133" v="3366"/>
          <ac:spMkLst>
            <pc:docMk/>
            <pc:sldMk cId="1361074498" sldId="230717619"/>
            <ac:spMk id="55" creationId="{9C0EFAFD-0D9F-408F-AFA6-74E9E995B402}"/>
          </ac:spMkLst>
        </pc:spChg>
        <pc:spChg chg="mod">
          <ac:chgData name="El Bakkouri, Manal" userId="8b130982-2e3f-4164-b881-fd3a2e4b2453" providerId="ADAL" clId="{4457FA57-250B-44AC-8655-05D46C5A3D8A}" dt="2023-05-18T11:08:25.133" v="3366"/>
          <ac:spMkLst>
            <pc:docMk/>
            <pc:sldMk cId="1361074498" sldId="230717619"/>
            <ac:spMk id="56" creationId="{41D1A712-F891-489F-B45C-8C4F5CB9CC97}"/>
          </ac:spMkLst>
        </pc:spChg>
        <pc:spChg chg="mod">
          <ac:chgData name="El Bakkouri, Manal" userId="8b130982-2e3f-4164-b881-fd3a2e4b2453" providerId="ADAL" clId="{4457FA57-250B-44AC-8655-05D46C5A3D8A}" dt="2023-05-18T11:08:25.133" v="3366"/>
          <ac:spMkLst>
            <pc:docMk/>
            <pc:sldMk cId="1361074498" sldId="230717619"/>
            <ac:spMk id="57" creationId="{24D4126F-B74E-41C1-9FA6-7072994C5AEA}"/>
          </ac:spMkLst>
        </pc:spChg>
        <pc:spChg chg="mod">
          <ac:chgData name="El Bakkouri, Manal" userId="8b130982-2e3f-4164-b881-fd3a2e4b2453" providerId="ADAL" clId="{4457FA57-250B-44AC-8655-05D46C5A3D8A}" dt="2023-05-19T10:07:01.052" v="5657" actId="12788"/>
          <ac:spMkLst>
            <pc:docMk/>
            <pc:sldMk cId="1361074498" sldId="230717619"/>
            <ac:spMk id="57" creationId="{7796A6A3-08C4-4684-BDA1-BC0F3AFD6494}"/>
          </ac:spMkLst>
        </pc:spChg>
        <pc:spChg chg="mod">
          <ac:chgData name="El Bakkouri, Manal" userId="8b130982-2e3f-4164-b881-fd3a2e4b2453" providerId="ADAL" clId="{4457FA57-250B-44AC-8655-05D46C5A3D8A}" dt="2023-05-19T10:07:01.052" v="5657" actId="12788"/>
          <ac:spMkLst>
            <pc:docMk/>
            <pc:sldMk cId="1361074498" sldId="230717619"/>
            <ac:spMk id="58" creationId="{2DAE6540-D982-4677-AD96-BBFF04ADA42B}"/>
          </ac:spMkLst>
        </pc:spChg>
        <pc:spChg chg="mod">
          <ac:chgData name="El Bakkouri, Manal" userId="8b130982-2e3f-4164-b881-fd3a2e4b2453" providerId="ADAL" clId="{4457FA57-250B-44AC-8655-05D46C5A3D8A}" dt="2023-05-18T11:08:25.133" v="3366"/>
          <ac:spMkLst>
            <pc:docMk/>
            <pc:sldMk cId="1361074498" sldId="230717619"/>
            <ac:spMk id="58" creationId="{6995EF7A-860F-4AB5-8F5D-7213CE54C3B1}"/>
          </ac:spMkLst>
        </pc:spChg>
        <pc:spChg chg="mod">
          <ac:chgData name="El Bakkouri, Manal" userId="8b130982-2e3f-4164-b881-fd3a2e4b2453" providerId="ADAL" clId="{4457FA57-250B-44AC-8655-05D46C5A3D8A}" dt="2023-05-18T11:08:25.133" v="3366"/>
          <ac:spMkLst>
            <pc:docMk/>
            <pc:sldMk cId="1361074498" sldId="230717619"/>
            <ac:spMk id="59" creationId="{78B1C2B7-C321-46F8-B3EA-6052AD38FCCE}"/>
          </ac:spMkLst>
        </pc:spChg>
        <pc:spChg chg="mod">
          <ac:chgData name="El Bakkouri, Manal" userId="8b130982-2e3f-4164-b881-fd3a2e4b2453" providerId="ADAL" clId="{4457FA57-250B-44AC-8655-05D46C5A3D8A}" dt="2023-05-18T11:08:25.133" v="3366"/>
          <ac:spMkLst>
            <pc:docMk/>
            <pc:sldMk cId="1361074498" sldId="230717619"/>
            <ac:spMk id="60" creationId="{35587582-7D24-43DC-8A81-A67365797DA0}"/>
          </ac:spMkLst>
        </pc:spChg>
        <pc:spChg chg="mod">
          <ac:chgData name="El Bakkouri, Manal" userId="8b130982-2e3f-4164-b881-fd3a2e4b2453" providerId="ADAL" clId="{4457FA57-250B-44AC-8655-05D46C5A3D8A}" dt="2023-05-19T10:07:01.052" v="5657" actId="12788"/>
          <ac:spMkLst>
            <pc:docMk/>
            <pc:sldMk cId="1361074498" sldId="230717619"/>
            <ac:spMk id="60" creationId="{CD88553F-1671-40EF-8A9F-707D21150C96}"/>
          </ac:spMkLst>
        </pc:spChg>
        <pc:spChg chg="mod">
          <ac:chgData name="El Bakkouri, Manal" userId="8b130982-2e3f-4164-b881-fd3a2e4b2453" providerId="ADAL" clId="{4457FA57-250B-44AC-8655-05D46C5A3D8A}" dt="2023-05-18T11:08:25.133" v="3366"/>
          <ac:spMkLst>
            <pc:docMk/>
            <pc:sldMk cId="1361074498" sldId="230717619"/>
            <ac:spMk id="61" creationId="{B40621F2-7E65-4C43-A6AD-AD400B26C716}"/>
          </ac:spMkLst>
        </pc:spChg>
        <pc:spChg chg="mod">
          <ac:chgData name="El Bakkouri, Manal" userId="8b130982-2e3f-4164-b881-fd3a2e4b2453" providerId="ADAL" clId="{4457FA57-250B-44AC-8655-05D46C5A3D8A}" dt="2023-05-19T10:07:01.052" v="5657" actId="12788"/>
          <ac:spMkLst>
            <pc:docMk/>
            <pc:sldMk cId="1361074498" sldId="230717619"/>
            <ac:spMk id="62" creationId="{75FE83E5-1216-4BD6-863E-073875A6BEAD}"/>
          </ac:spMkLst>
        </pc:spChg>
        <pc:spChg chg="mod">
          <ac:chgData name="El Bakkouri, Manal" userId="8b130982-2e3f-4164-b881-fd3a2e4b2453" providerId="ADAL" clId="{4457FA57-250B-44AC-8655-05D46C5A3D8A}" dt="2023-05-18T11:08:25.133" v="3366"/>
          <ac:spMkLst>
            <pc:docMk/>
            <pc:sldMk cId="1361074498" sldId="230717619"/>
            <ac:spMk id="62" creationId="{C6CC3D05-BE4E-49CC-BF23-F4F47E2326E6}"/>
          </ac:spMkLst>
        </pc:spChg>
        <pc:spChg chg="mod">
          <ac:chgData name="El Bakkouri, Manal" userId="8b130982-2e3f-4164-b881-fd3a2e4b2453" providerId="ADAL" clId="{4457FA57-250B-44AC-8655-05D46C5A3D8A}" dt="2023-05-19T10:07:01.052" v="5657" actId="12788"/>
          <ac:spMkLst>
            <pc:docMk/>
            <pc:sldMk cId="1361074498" sldId="230717619"/>
            <ac:spMk id="63" creationId="{042007C4-0DDE-4C56-BA51-C0EB9D43302D}"/>
          </ac:spMkLst>
        </pc:spChg>
        <pc:spChg chg="mod">
          <ac:chgData name="El Bakkouri, Manal" userId="8b130982-2e3f-4164-b881-fd3a2e4b2453" providerId="ADAL" clId="{4457FA57-250B-44AC-8655-05D46C5A3D8A}" dt="2023-05-18T11:08:25.133" v="3366"/>
          <ac:spMkLst>
            <pc:docMk/>
            <pc:sldMk cId="1361074498" sldId="230717619"/>
            <ac:spMk id="63" creationId="{1A49A940-33D1-4DB1-B675-729145E28485}"/>
          </ac:spMkLst>
        </pc:spChg>
        <pc:spChg chg="mod">
          <ac:chgData name="El Bakkouri, Manal" userId="8b130982-2e3f-4164-b881-fd3a2e4b2453" providerId="ADAL" clId="{4457FA57-250B-44AC-8655-05D46C5A3D8A}" dt="2023-05-18T11:08:25.133" v="3366"/>
          <ac:spMkLst>
            <pc:docMk/>
            <pc:sldMk cId="1361074498" sldId="230717619"/>
            <ac:spMk id="64" creationId="{0301990F-8BE0-4C5F-9272-E83E8BE70D6B}"/>
          </ac:spMkLst>
        </pc:spChg>
        <pc:spChg chg="mod">
          <ac:chgData name="El Bakkouri, Manal" userId="8b130982-2e3f-4164-b881-fd3a2e4b2453" providerId="ADAL" clId="{4457FA57-250B-44AC-8655-05D46C5A3D8A}" dt="2023-05-18T11:08:25.133" v="3366"/>
          <ac:spMkLst>
            <pc:docMk/>
            <pc:sldMk cId="1361074498" sldId="230717619"/>
            <ac:spMk id="65" creationId="{914DAF9A-A43E-46AC-BDD5-07C3238E9D75}"/>
          </ac:spMkLst>
        </pc:spChg>
        <pc:spChg chg="mod">
          <ac:chgData name="El Bakkouri, Manal" userId="8b130982-2e3f-4164-b881-fd3a2e4b2453" providerId="ADAL" clId="{4457FA57-250B-44AC-8655-05D46C5A3D8A}" dt="2023-05-19T10:07:01.052" v="5657" actId="12788"/>
          <ac:spMkLst>
            <pc:docMk/>
            <pc:sldMk cId="1361074498" sldId="230717619"/>
            <ac:spMk id="65" creationId="{CF638BF1-8EBC-4645-9361-2D3927EA8C85}"/>
          </ac:spMkLst>
        </pc:spChg>
        <pc:spChg chg="mod">
          <ac:chgData name="El Bakkouri, Manal" userId="8b130982-2e3f-4164-b881-fd3a2e4b2453" providerId="ADAL" clId="{4457FA57-250B-44AC-8655-05D46C5A3D8A}" dt="2023-05-19T10:07:01.052" v="5657" actId="12788"/>
          <ac:spMkLst>
            <pc:docMk/>
            <pc:sldMk cId="1361074498" sldId="230717619"/>
            <ac:spMk id="66" creationId="{1C848DE6-B274-4A7F-B7FA-0A1D9DA40333}"/>
          </ac:spMkLst>
        </pc:spChg>
        <pc:spChg chg="mod">
          <ac:chgData name="El Bakkouri, Manal" userId="8b130982-2e3f-4164-b881-fd3a2e4b2453" providerId="ADAL" clId="{4457FA57-250B-44AC-8655-05D46C5A3D8A}" dt="2023-05-18T11:08:25.133" v="3366"/>
          <ac:spMkLst>
            <pc:docMk/>
            <pc:sldMk cId="1361074498" sldId="230717619"/>
            <ac:spMk id="66" creationId="{AB098675-329A-43A2-9AE2-303C77756021}"/>
          </ac:spMkLst>
        </pc:spChg>
        <pc:spChg chg="mod">
          <ac:chgData name="El Bakkouri, Manal" userId="8b130982-2e3f-4164-b881-fd3a2e4b2453" providerId="ADAL" clId="{4457FA57-250B-44AC-8655-05D46C5A3D8A}" dt="2023-05-18T11:08:25.133" v="3366"/>
          <ac:spMkLst>
            <pc:docMk/>
            <pc:sldMk cId="1361074498" sldId="230717619"/>
            <ac:spMk id="67" creationId="{284286FA-A691-4F23-9975-B2697A43495B}"/>
          </ac:spMkLst>
        </pc:spChg>
        <pc:spChg chg="mod">
          <ac:chgData name="El Bakkouri, Manal" userId="8b130982-2e3f-4164-b881-fd3a2e4b2453" providerId="ADAL" clId="{4457FA57-250B-44AC-8655-05D46C5A3D8A}" dt="2023-05-19T10:07:01.052" v="5657" actId="12788"/>
          <ac:spMkLst>
            <pc:docMk/>
            <pc:sldMk cId="1361074498" sldId="230717619"/>
            <ac:spMk id="68" creationId="{06218559-1C94-4936-8BED-1C52EF6BB30B}"/>
          </ac:spMkLst>
        </pc:spChg>
        <pc:spChg chg="mod">
          <ac:chgData name="El Bakkouri, Manal" userId="8b130982-2e3f-4164-b881-fd3a2e4b2453" providerId="ADAL" clId="{4457FA57-250B-44AC-8655-05D46C5A3D8A}" dt="2023-05-18T11:08:25.133" v="3366"/>
          <ac:spMkLst>
            <pc:docMk/>
            <pc:sldMk cId="1361074498" sldId="230717619"/>
            <ac:spMk id="68" creationId="{CF628895-B529-440F-B77F-712B68241C8E}"/>
          </ac:spMkLst>
        </pc:spChg>
        <pc:spChg chg="mod">
          <ac:chgData name="El Bakkouri, Manal" userId="8b130982-2e3f-4164-b881-fd3a2e4b2453" providerId="ADAL" clId="{4457FA57-250B-44AC-8655-05D46C5A3D8A}" dt="2023-05-18T11:08:25.133" v="3366"/>
          <ac:spMkLst>
            <pc:docMk/>
            <pc:sldMk cId="1361074498" sldId="230717619"/>
            <ac:spMk id="69" creationId="{8713A364-F4CD-40A6-BC18-56CD956C140C}"/>
          </ac:spMkLst>
        </pc:spChg>
        <pc:spChg chg="mod">
          <ac:chgData name="El Bakkouri, Manal" userId="8b130982-2e3f-4164-b881-fd3a2e4b2453" providerId="ADAL" clId="{4457FA57-250B-44AC-8655-05D46C5A3D8A}" dt="2023-05-19T10:07:01.052" v="5657" actId="12788"/>
          <ac:spMkLst>
            <pc:docMk/>
            <pc:sldMk cId="1361074498" sldId="230717619"/>
            <ac:spMk id="70" creationId="{529E10E3-CA89-4D91-974B-B325E34850F6}"/>
          </ac:spMkLst>
        </pc:spChg>
        <pc:spChg chg="mod">
          <ac:chgData name="El Bakkouri, Manal" userId="8b130982-2e3f-4164-b881-fd3a2e4b2453" providerId="ADAL" clId="{4457FA57-250B-44AC-8655-05D46C5A3D8A}" dt="2023-05-18T11:08:25.133" v="3366"/>
          <ac:spMkLst>
            <pc:docMk/>
            <pc:sldMk cId="1361074498" sldId="230717619"/>
            <ac:spMk id="70" creationId="{99DF42B6-B820-49D7-AA46-39CBB9DDA4F5}"/>
          </ac:spMkLst>
        </pc:spChg>
        <pc:spChg chg="mod">
          <ac:chgData name="El Bakkouri, Manal" userId="8b130982-2e3f-4164-b881-fd3a2e4b2453" providerId="ADAL" clId="{4457FA57-250B-44AC-8655-05D46C5A3D8A}" dt="2023-05-19T10:07:01.052" v="5657" actId="12788"/>
          <ac:spMkLst>
            <pc:docMk/>
            <pc:sldMk cId="1361074498" sldId="230717619"/>
            <ac:spMk id="71" creationId="{A2ED068E-FDC0-4D66-8F05-B0E8C3574B67}"/>
          </ac:spMkLst>
        </pc:spChg>
        <pc:spChg chg="mod">
          <ac:chgData name="El Bakkouri, Manal" userId="8b130982-2e3f-4164-b881-fd3a2e4b2453" providerId="ADAL" clId="{4457FA57-250B-44AC-8655-05D46C5A3D8A}" dt="2023-05-18T11:08:25.133" v="3366"/>
          <ac:spMkLst>
            <pc:docMk/>
            <pc:sldMk cId="1361074498" sldId="230717619"/>
            <ac:spMk id="71" creationId="{C7C988F8-A4F8-4379-8887-EEAEFF428EA4}"/>
          </ac:spMkLst>
        </pc:spChg>
        <pc:spChg chg="mod">
          <ac:chgData name="El Bakkouri, Manal" userId="8b130982-2e3f-4164-b881-fd3a2e4b2453" providerId="ADAL" clId="{4457FA57-250B-44AC-8655-05D46C5A3D8A}" dt="2023-05-19T10:07:01.052" v="5657" actId="12788"/>
          <ac:spMkLst>
            <pc:docMk/>
            <pc:sldMk cId="1361074498" sldId="230717619"/>
            <ac:spMk id="72" creationId="{B17384EE-4ECF-4359-B3F1-36B81193E124}"/>
          </ac:spMkLst>
        </pc:spChg>
        <pc:spChg chg="mod">
          <ac:chgData name="El Bakkouri, Manal" userId="8b130982-2e3f-4164-b881-fd3a2e4b2453" providerId="ADAL" clId="{4457FA57-250B-44AC-8655-05D46C5A3D8A}" dt="2023-05-18T11:08:25.133" v="3366"/>
          <ac:spMkLst>
            <pc:docMk/>
            <pc:sldMk cId="1361074498" sldId="230717619"/>
            <ac:spMk id="72" creationId="{D8EEF4A1-77BC-43E7-8D3E-5762839592F4}"/>
          </ac:spMkLst>
        </pc:spChg>
        <pc:spChg chg="mod">
          <ac:chgData name="El Bakkouri, Manal" userId="8b130982-2e3f-4164-b881-fd3a2e4b2453" providerId="ADAL" clId="{4457FA57-250B-44AC-8655-05D46C5A3D8A}" dt="2023-05-18T11:08:25.133" v="3366"/>
          <ac:spMkLst>
            <pc:docMk/>
            <pc:sldMk cId="1361074498" sldId="230717619"/>
            <ac:spMk id="73" creationId="{B0AC8E26-D5CA-4F6F-9A11-757B9506A0DE}"/>
          </ac:spMkLst>
        </pc:spChg>
        <pc:spChg chg="mod">
          <ac:chgData name="El Bakkouri, Manal" userId="8b130982-2e3f-4164-b881-fd3a2e4b2453" providerId="ADAL" clId="{4457FA57-250B-44AC-8655-05D46C5A3D8A}" dt="2023-05-18T11:08:25.133" v="3366"/>
          <ac:spMkLst>
            <pc:docMk/>
            <pc:sldMk cId="1361074498" sldId="230717619"/>
            <ac:spMk id="74" creationId="{49A927CC-0ECE-475C-B2F5-6B41ED25CB6A}"/>
          </ac:spMkLst>
        </pc:spChg>
        <pc:spChg chg="mod">
          <ac:chgData name="El Bakkouri, Manal" userId="8b130982-2e3f-4164-b881-fd3a2e4b2453" providerId="ADAL" clId="{4457FA57-250B-44AC-8655-05D46C5A3D8A}" dt="2023-05-19T10:07:01.052" v="5657" actId="12788"/>
          <ac:spMkLst>
            <pc:docMk/>
            <pc:sldMk cId="1361074498" sldId="230717619"/>
            <ac:spMk id="74" creationId="{83558DC3-2E02-4326-AFC2-9E006565065E}"/>
          </ac:spMkLst>
        </pc:spChg>
        <pc:spChg chg="mod">
          <ac:chgData name="El Bakkouri, Manal" userId="8b130982-2e3f-4164-b881-fd3a2e4b2453" providerId="ADAL" clId="{4457FA57-250B-44AC-8655-05D46C5A3D8A}" dt="2023-05-19T10:07:01.052" v="5657" actId="12788"/>
          <ac:spMkLst>
            <pc:docMk/>
            <pc:sldMk cId="1361074498" sldId="230717619"/>
            <ac:spMk id="75" creationId="{53E8BDCF-0577-4034-828B-FFB749999368}"/>
          </ac:spMkLst>
        </pc:spChg>
        <pc:spChg chg="mod">
          <ac:chgData name="El Bakkouri, Manal" userId="8b130982-2e3f-4164-b881-fd3a2e4b2453" providerId="ADAL" clId="{4457FA57-250B-44AC-8655-05D46C5A3D8A}" dt="2023-05-18T11:08:25.133" v="3366"/>
          <ac:spMkLst>
            <pc:docMk/>
            <pc:sldMk cId="1361074498" sldId="230717619"/>
            <ac:spMk id="75" creationId="{E229A7D0-26DE-4AA5-87B5-B4E4A4D5C168}"/>
          </ac:spMkLst>
        </pc:spChg>
        <pc:spChg chg="mod">
          <ac:chgData name="El Bakkouri, Manal" userId="8b130982-2e3f-4164-b881-fd3a2e4b2453" providerId="ADAL" clId="{4457FA57-250B-44AC-8655-05D46C5A3D8A}" dt="2023-05-18T11:08:25.133" v="3366"/>
          <ac:spMkLst>
            <pc:docMk/>
            <pc:sldMk cId="1361074498" sldId="230717619"/>
            <ac:spMk id="76" creationId="{9309CCA4-D2AA-4EB2-ABD4-E2EA43BE625B}"/>
          </ac:spMkLst>
        </pc:spChg>
        <pc:spChg chg="mod">
          <ac:chgData name="El Bakkouri, Manal" userId="8b130982-2e3f-4164-b881-fd3a2e4b2453" providerId="ADAL" clId="{4457FA57-250B-44AC-8655-05D46C5A3D8A}" dt="2023-05-19T10:07:01.052" v="5657" actId="12788"/>
          <ac:spMkLst>
            <pc:docMk/>
            <pc:sldMk cId="1361074498" sldId="230717619"/>
            <ac:spMk id="77" creationId="{E1FE649E-03ED-45A1-9528-B2336AD167F6}"/>
          </ac:spMkLst>
        </pc:spChg>
        <pc:spChg chg="mod">
          <ac:chgData name="El Bakkouri, Manal" userId="8b130982-2e3f-4164-b881-fd3a2e4b2453" providerId="ADAL" clId="{4457FA57-250B-44AC-8655-05D46C5A3D8A}" dt="2023-05-18T11:08:25.133" v="3366"/>
          <ac:spMkLst>
            <pc:docMk/>
            <pc:sldMk cId="1361074498" sldId="230717619"/>
            <ac:spMk id="77" creationId="{EDD5F668-E28A-4F9D-BDCC-CDFB48CE0B72}"/>
          </ac:spMkLst>
        </pc:spChg>
        <pc:spChg chg="mod">
          <ac:chgData name="El Bakkouri, Manal" userId="8b130982-2e3f-4164-b881-fd3a2e4b2453" providerId="ADAL" clId="{4457FA57-250B-44AC-8655-05D46C5A3D8A}" dt="2023-05-18T11:08:25.133" v="3366"/>
          <ac:spMkLst>
            <pc:docMk/>
            <pc:sldMk cId="1361074498" sldId="230717619"/>
            <ac:spMk id="78" creationId="{2D81B4B3-0491-4B16-A1C6-B4B030E43C0B}"/>
          </ac:spMkLst>
        </pc:spChg>
        <pc:spChg chg="mod">
          <ac:chgData name="El Bakkouri, Manal" userId="8b130982-2e3f-4164-b881-fd3a2e4b2453" providerId="ADAL" clId="{4457FA57-250B-44AC-8655-05D46C5A3D8A}" dt="2023-05-19T10:07:01.052" v="5657" actId="12788"/>
          <ac:spMkLst>
            <pc:docMk/>
            <pc:sldMk cId="1361074498" sldId="230717619"/>
            <ac:spMk id="79" creationId="{7ACCECEB-9C50-4993-BFF9-0A64BF45B117}"/>
          </ac:spMkLst>
        </pc:spChg>
        <pc:spChg chg="mod">
          <ac:chgData name="El Bakkouri, Manal" userId="8b130982-2e3f-4164-b881-fd3a2e4b2453" providerId="ADAL" clId="{4457FA57-250B-44AC-8655-05D46C5A3D8A}" dt="2023-05-18T11:08:25.133" v="3366"/>
          <ac:spMkLst>
            <pc:docMk/>
            <pc:sldMk cId="1361074498" sldId="230717619"/>
            <ac:spMk id="79" creationId="{AEED6C35-9AF7-4DB1-9A3B-836D00349074}"/>
          </ac:spMkLst>
        </pc:spChg>
        <pc:spChg chg="mod">
          <ac:chgData name="El Bakkouri, Manal" userId="8b130982-2e3f-4164-b881-fd3a2e4b2453" providerId="ADAL" clId="{4457FA57-250B-44AC-8655-05D46C5A3D8A}" dt="2023-05-18T11:08:25.133" v="3366"/>
          <ac:spMkLst>
            <pc:docMk/>
            <pc:sldMk cId="1361074498" sldId="230717619"/>
            <ac:spMk id="80" creationId="{C938D2F5-E0BD-4134-806A-7818908A8345}"/>
          </ac:spMkLst>
        </pc:spChg>
        <pc:spChg chg="mod">
          <ac:chgData name="El Bakkouri, Manal" userId="8b130982-2e3f-4164-b881-fd3a2e4b2453" providerId="ADAL" clId="{4457FA57-250B-44AC-8655-05D46C5A3D8A}" dt="2023-05-19T10:07:01.052" v="5657" actId="12788"/>
          <ac:spMkLst>
            <pc:docMk/>
            <pc:sldMk cId="1361074498" sldId="230717619"/>
            <ac:spMk id="80" creationId="{D1BB810C-D911-4D20-BF31-22EE384E4474}"/>
          </ac:spMkLst>
        </pc:spChg>
        <pc:spChg chg="mod">
          <ac:chgData name="El Bakkouri, Manal" userId="8b130982-2e3f-4164-b881-fd3a2e4b2453" providerId="ADAL" clId="{4457FA57-250B-44AC-8655-05D46C5A3D8A}" dt="2023-05-18T11:08:25.133" v="3366"/>
          <ac:spMkLst>
            <pc:docMk/>
            <pc:sldMk cId="1361074498" sldId="230717619"/>
            <ac:spMk id="81" creationId="{63371B78-81E4-4F41-B190-C91B91958659}"/>
          </ac:spMkLst>
        </pc:spChg>
        <pc:spChg chg="mod">
          <ac:chgData name="El Bakkouri, Manal" userId="8b130982-2e3f-4164-b881-fd3a2e4b2453" providerId="ADAL" clId="{4457FA57-250B-44AC-8655-05D46C5A3D8A}" dt="2023-05-19T10:07:01.052" v="5657" actId="12788"/>
          <ac:spMkLst>
            <pc:docMk/>
            <pc:sldMk cId="1361074498" sldId="230717619"/>
            <ac:spMk id="81" creationId="{A4006B48-BA2B-4B2D-9484-616EF2FD5745}"/>
          </ac:spMkLst>
        </pc:spChg>
        <pc:spChg chg="mod">
          <ac:chgData name="El Bakkouri, Manal" userId="8b130982-2e3f-4164-b881-fd3a2e4b2453" providerId="ADAL" clId="{4457FA57-250B-44AC-8655-05D46C5A3D8A}" dt="2023-05-18T11:08:25.133" v="3366"/>
          <ac:spMkLst>
            <pc:docMk/>
            <pc:sldMk cId="1361074498" sldId="230717619"/>
            <ac:spMk id="82" creationId="{103630D4-E0DF-480C-AD45-0AAC6E773528}"/>
          </ac:spMkLst>
        </pc:spChg>
        <pc:spChg chg="mod">
          <ac:chgData name="El Bakkouri, Manal" userId="8b130982-2e3f-4164-b881-fd3a2e4b2453" providerId="ADAL" clId="{4457FA57-250B-44AC-8655-05D46C5A3D8A}" dt="2023-05-19T10:07:01.052" v="5657" actId="12788"/>
          <ac:spMkLst>
            <pc:docMk/>
            <pc:sldMk cId="1361074498" sldId="230717619"/>
            <ac:spMk id="82" creationId="{1D4D6F94-447A-4979-BF76-27C5144B354C}"/>
          </ac:spMkLst>
        </pc:spChg>
        <pc:spChg chg="mod">
          <ac:chgData name="El Bakkouri, Manal" userId="8b130982-2e3f-4164-b881-fd3a2e4b2453" providerId="ADAL" clId="{4457FA57-250B-44AC-8655-05D46C5A3D8A}" dt="2023-05-19T10:07:01.052" v="5657" actId="12788"/>
          <ac:spMkLst>
            <pc:docMk/>
            <pc:sldMk cId="1361074498" sldId="230717619"/>
            <ac:spMk id="83" creationId="{3ED63A63-60F3-4E91-9BFB-2F1AB3C37FEF}"/>
          </ac:spMkLst>
        </pc:spChg>
        <pc:spChg chg="mod">
          <ac:chgData name="El Bakkouri, Manal" userId="8b130982-2e3f-4164-b881-fd3a2e4b2453" providerId="ADAL" clId="{4457FA57-250B-44AC-8655-05D46C5A3D8A}" dt="2023-05-18T11:08:25.133" v="3366"/>
          <ac:spMkLst>
            <pc:docMk/>
            <pc:sldMk cId="1361074498" sldId="230717619"/>
            <ac:spMk id="83" creationId="{90BF59E8-68F7-4ADC-8EC4-053581CDD224}"/>
          </ac:spMkLst>
        </pc:spChg>
        <pc:spChg chg="mod">
          <ac:chgData name="El Bakkouri, Manal" userId="8b130982-2e3f-4164-b881-fd3a2e4b2453" providerId="ADAL" clId="{4457FA57-250B-44AC-8655-05D46C5A3D8A}" dt="2023-05-18T11:08:25.133" v="3366"/>
          <ac:spMkLst>
            <pc:docMk/>
            <pc:sldMk cId="1361074498" sldId="230717619"/>
            <ac:spMk id="84" creationId="{92459A1A-6BBA-4434-A002-BF94B7DF31CD}"/>
          </ac:spMkLst>
        </pc:spChg>
        <pc:spChg chg="mod">
          <ac:chgData name="El Bakkouri, Manal" userId="8b130982-2e3f-4164-b881-fd3a2e4b2453" providerId="ADAL" clId="{4457FA57-250B-44AC-8655-05D46C5A3D8A}" dt="2023-05-19T10:07:01.052" v="5657" actId="12788"/>
          <ac:spMkLst>
            <pc:docMk/>
            <pc:sldMk cId="1361074498" sldId="230717619"/>
            <ac:spMk id="84" creationId="{DE804874-C832-4CFD-BE8D-F0D57B0AEBE4}"/>
          </ac:spMkLst>
        </pc:spChg>
        <pc:spChg chg="mod">
          <ac:chgData name="El Bakkouri, Manal" userId="8b130982-2e3f-4164-b881-fd3a2e4b2453" providerId="ADAL" clId="{4457FA57-250B-44AC-8655-05D46C5A3D8A}" dt="2023-05-18T11:08:25.133" v="3366"/>
          <ac:spMkLst>
            <pc:docMk/>
            <pc:sldMk cId="1361074498" sldId="230717619"/>
            <ac:spMk id="85" creationId="{C28ACBAD-CC35-46CE-ABF4-1024561B0AF0}"/>
          </ac:spMkLst>
        </pc:spChg>
        <pc:spChg chg="mod">
          <ac:chgData name="El Bakkouri, Manal" userId="8b130982-2e3f-4164-b881-fd3a2e4b2453" providerId="ADAL" clId="{4457FA57-250B-44AC-8655-05D46C5A3D8A}" dt="2023-05-18T11:08:25.133" v="3366"/>
          <ac:spMkLst>
            <pc:docMk/>
            <pc:sldMk cId="1361074498" sldId="230717619"/>
            <ac:spMk id="86" creationId="{3075D8AA-6F85-46A0-A1DF-991A2928B92E}"/>
          </ac:spMkLst>
        </pc:spChg>
        <pc:spChg chg="mod">
          <ac:chgData name="El Bakkouri, Manal" userId="8b130982-2e3f-4164-b881-fd3a2e4b2453" providerId="ADAL" clId="{4457FA57-250B-44AC-8655-05D46C5A3D8A}" dt="2023-05-19T10:07:01.052" v="5657" actId="12788"/>
          <ac:spMkLst>
            <pc:docMk/>
            <pc:sldMk cId="1361074498" sldId="230717619"/>
            <ac:spMk id="86" creationId="{AD795D1A-6797-4602-91C9-D5E44174BBBF}"/>
          </ac:spMkLst>
        </pc:spChg>
        <pc:spChg chg="mod">
          <ac:chgData name="El Bakkouri, Manal" userId="8b130982-2e3f-4164-b881-fd3a2e4b2453" providerId="ADAL" clId="{4457FA57-250B-44AC-8655-05D46C5A3D8A}" dt="2023-05-19T10:07:01.052" v="5657" actId="12788"/>
          <ac:spMkLst>
            <pc:docMk/>
            <pc:sldMk cId="1361074498" sldId="230717619"/>
            <ac:spMk id="87" creationId="{7B67C475-7582-4B88-9F84-EBF9F3361233}"/>
          </ac:spMkLst>
        </pc:spChg>
        <pc:spChg chg="mod">
          <ac:chgData name="El Bakkouri, Manal" userId="8b130982-2e3f-4164-b881-fd3a2e4b2453" providerId="ADAL" clId="{4457FA57-250B-44AC-8655-05D46C5A3D8A}" dt="2023-05-18T11:08:25.133" v="3366"/>
          <ac:spMkLst>
            <pc:docMk/>
            <pc:sldMk cId="1361074498" sldId="230717619"/>
            <ac:spMk id="87" creationId="{B8C63171-1057-4E31-8AD0-359BD91AED41}"/>
          </ac:spMkLst>
        </pc:spChg>
        <pc:spChg chg="mod">
          <ac:chgData name="El Bakkouri, Manal" userId="8b130982-2e3f-4164-b881-fd3a2e4b2453" providerId="ADAL" clId="{4457FA57-250B-44AC-8655-05D46C5A3D8A}" dt="2023-05-18T11:08:25.133" v="3366"/>
          <ac:spMkLst>
            <pc:docMk/>
            <pc:sldMk cId="1361074498" sldId="230717619"/>
            <ac:spMk id="88" creationId="{8830D06A-1702-4CD2-B5B1-0958FFC90B5F}"/>
          </ac:spMkLst>
        </pc:spChg>
        <pc:spChg chg="mod">
          <ac:chgData name="El Bakkouri, Manal" userId="8b130982-2e3f-4164-b881-fd3a2e4b2453" providerId="ADAL" clId="{4457FA57-250B-44AC-8655-05D46C5A3D8A}" dt="2023-05-18T11:08:25.133" v="3366"/>
          <ac:spMkLst>
            <pc:docMk/>
            <pc:sldMk cId="1361074498" sldId="230717619"/>
            <ac:spMk id="89" creationId="{1127D0A6-B256-4931-953A-A4F2631CFA4A}"/>
          </ac:spMkLst>
        </pc:spChg>
        <pc:spChg chg="mod">
          <ac:chgData name="El Bakkouri, Manal" userId="8b130982-2e3f-4164-b881-fd3a2e4b2453" providerId="ADAL" clId="{4457FA57-250B-44AC-8655-05D46C5A3D8A}" dt="2023-05-19T10:07:01.052" v="5657" actId="12788"/>
          <ac:spMkLst>
            <pc:docMk/>
            <pc:sldMk cId="1361074498" sldId="230717619"/>
            <ac:spMk id="89" creationId="{F998758E-5D36-4FF8-B73E-2B49D0A82DA9}"/>
          </ac:spMkLst>
        </pc:spChg>
        <pc:spChg chg="mod">
          <ac:chgData name="El Bakkouri, Manal" userId="8b130982-2e3f-4164-b881-fd3a2e4b2453" providerId="ADAL" clId="{4457FA57-250B-44AC-8655-05D46C5A3D8A}" dt="2023-05-18T11:08:25.133" v="3366"/>
          <ac:spMkLst>
            <pc:docMk/>
            <pc:sldMk cId="1361074498" sldId="230717619"/>
            <ac:spMk id="90" creationId="{420F23B8-40CE-42D8-B44A-E616C96025B0}"/>
          </ac:spMkLst>
        </pc:spChg>
        <pc:spChg chg="mod">
          <ac:chgData name="El Bakkouri, Manal" userId="8b130982-2e3f-4164-b881-fd3a2e4b2453" providerId="ADAL" clId="{4457FA57-250B-44AC-8655-05D46C5A3D8A}" dt="2023-05-19T10:07:01.052" v="5657" actId="12788"/>
          <ac:spMkLst>
            <pc:docMk/>
            <pc:sldMk cId="1361074498" sldId="230717619"/>
            <ac:spMk id="90" creationId="{5720C189-D963-43ED-AD1C-9E5334555DFD}"/>
          </ac:spMkLst>
        </pc:spChg>
        <pc:spChg chg="mod">
          <ac:chgData name="El Bakkouri, Manal" userId="8b130982-2e3f-4164-b881-fd3a2e4b2453" providerId="ADAL" clId="{4457FA57-250B-44AC-8655-05D46C5A3D8A}" dt="2023-05-18T11:08:25.133" v="3366"/>
          <ac:spMkLst>
            <pc:docMk/>
            <pc:sldMk cId="1361074498" sldId="230717619"/>
            <ac:spMk id="91" creationId="{A9B39651-6D6A-45CE-A6DA-71DE529AAED7}"/>
          </ac:spMkLst>
        </pc:spChg>
        <pc:spChg chg="add mod">
          <ac:chgData name="El Bakkouri, Manal" userId="8b130982-2e3f-4164-b881-fd3a2e4b2453" providerId="ADAL" clId="{4457FA57-250B-44AC-8655-05D46C5A3D8A}" dt="2023-05-19T10:10:51.717" v="5666" actId="207"/>
          <ac:spMkLst>
            <pc:docMk/>
            <pc:sldMk cId="1361074498" sldId="230717619"/>
            <ac:spMk id="91" creationId="{F98A6029-AF3F-4F95-99D7-543ABB064D00}"/>
          </ac:spMkLst>
        </pc:spChg>
        <pc:spChg chg="mod">
          <ac:chgData name="El Bakkouri, Manal" userId="8b130982-2e3f-4164-b881-fd3a2e4b2453" providerId="ADAL" clId="{4457FA57-250B-44AC-8655-05D46C5A3D8A}" dt="2023-05-18T11:08:25.133" v="3366"/>
          <ac:spMkLst>
            <pc:docMk/>
            <pc:sldMk cId="1361074498" sldId="230717619"/>
            <ac:spMk id="92" creationId="{2DDC6D11-41C2-453B-954D-40D30B3807AB}"/>
          </ac:spMkLst>
        </pc:spChg>
        <pc:spChg chg="add mod">
          <ac:chgData name="El Bakkouri, Manal" userId="8b130982-2e3f-4164-b881-fd3a2e4b2453" providerId="ADAL" clId="{4457FA57-250B-44AC-8655-05D46C5A3D8A}" dt="2023-05-19T10:07:01.052" v="5657" actId="12788"/>
          <ac:spMkLst>
            <pc:docMk/>
            <pc:sldMk cId="1361074498" sldId="230717619"/>
            <ac:spMk id="92" creationId="{EF60513B-6FA9-479C-82C6-8429F157F099}"/>
          </ac:spMkLst>
        </pc:spChg>
        <pc:spChg chg="add mod">
          <ac:chgData name="El Bakkouri, Manal" userId="8b130982-2e3f-4164-b881-fd3a2e4b2453" providerId="ADAL" clId="{4457FA57-250B-44AC-8655-05D46C5A3D8A}" dt="2023-05-19T10:07:01.052" v="5657" actId="12788"/>
          <ac:spMkLst>
            <pc:docMk/>
            <pc:sldMk cId="1361074498" sldId="230717619"/>
            <ac:spMk id="93" creationId="{6E2772F5-E765-41C0-9832-391A6FB6EA17}"/>
          </ac:spMkLst>
        </pc:spChg>
        <pc:spChg chg="mod">
          <ac:chgData name="El Bakkouri, Manal" userId="8b130982-2e3f-4164-b881-fd3a2e4b2453" providerId="ADAL" clId="{4457FA57-250B-44AC-8655-05D46C5A3D8A}" dt="2023-05-18T11:08:25.133" v="3366"/>
          <ac:spMkLst>
            <pc:docMk/>
            <pc:sldMk cId="1361074498" sldId="230717619"/>
            <ac:spMk id="93" creationId="{9A71142F-071D-4454-A298-CBC55A6BBA72}"/>
          </ac:spMkLst>
        </pc:spChg>
        <pc:spChg chg="mod">
          <ac:chgData name="El Bakkouri, Manal" userId="8b130982-2e3f-4164-b881-fd3a2e4b2453" providerId="ADAL" clId="{4457FA57-250B-44AC-8655-05D46C5A3D8A}" dt="2023-05-18T11:08:25.133" v="3366"/>
          <ac:spMkLst>
            <pc:docMk/>
            <pc:sldMk cId="1361074498" sldId="230717619"/>
            <ac:spMk id="94" creationId="{231BFDD5-DD4D-4E54-A54E-867E8B794D60}"/>
          </ac:spMkLst>
        </pc:spChg>
        <pc:spChg chg="add mod">
          <ac:chgData name="El Bakkouri, Manal" userId="8b130982-2e3f-4164-b881-fd3a2e4b2453" providerId="ADAL" clId="{4457FA57-250B-44AC-8655-05D46C5A3D8A}" dt="2023-05-19T10:07:01.052" v="5657" actId="12788"/>
          <ac:spMkLst>
            <pc:docMk/>
            <pc:sldMk cId="1361074498" sldId="230717619"/>
            <ac:spMk id="94" creationId="{A9DFCCEC-7F47-407D-9144-C4FA6225C6FE}"/>
          </ac:spMkLst>
        </pc:spChg>
        <pc:spChg chg="add mod">
          <ac:chgData name="El Bakkouri, Manal" userId="8b130982-2e3f-4164-b881-fd3a2e4b2453" providerId="ADAL" clId="{4457FA57-250B-44AC-8655-05D46C5A3D8A}" dt="2023-05-19T10:07:01.052" v="5657" actId="12788"/>
          <ac:spMkLst>
            <pc:docMk/>
            <pc:sldMk cId="1361074498" sldId="230717619"/>
            <ac:spMk id="95" creationId="{55436B95-A04F-4C23-BD46-AEB8C5CD8D08}"/>
          </ac:spMkLst>
        </pc:spChg>
        <pc:spChg chg="mod">
          <ac:chgData name="El Bakkouri, Manal" userId="8b130982-2e3f-4164-b881-fd3a2e4b2453" providerId="ADAL" clId="{4457FA57-250B-44AC-8655-05D46C5A3D8A}" dt="2023-05-18T11:08:25.133" v="3366"/>
          <ac:spMkLst>
            <pc:docMk/>
            <pc:sldMk cId="1361074498" sldId="230717619"/>
            <ac:spMk id="95" creationId="{CC6BAFEC-295F-4ABE-BA06-7AA112646DFA}"/>
          </ac:spMkLst>
        </pc:spChg>
        <pc:spChg chg="mod">
          <ac:chgData name="El Bakkouri, Manal" userId="8b130982-2e3f-4164-b881-fd3a2e4b2453" providerId="ADAL" clId="{4457FA57-250B-44AC-8655-05D46C5A3D8A}" dt="2023-05-18T11:08:25.133" v="3366"/>
          <ac:spMkLst>
            <pc:docMk/>
            <pc:sldMk cId="1361074498" sldId="230717619"/>
            <ac:spMk id="96" creationId="{A3CA1251-0F68-44BC-AEA5-A30D3C091693}"/>
          </ac:spMkLst>
        </pc:spChg>
        <pc:spChg chg="add mod">
          <ac:chgData name="El Bakkouri, Manal" userId="8b130982-2e3f-4164-b881-fd3a2e4b2453" providerId="ADAL" clId="{4457FA57-250B-44AC-8655-05D46C5A3D8A}" dt="2023-05-19T10:07:01.052" v="5657" actId="12788"/>
          <ac:spMkLst>
            <pc:docMk/>
            <pc:sldMk cId="1361074498" sldId="230717619"/>
            <ac:spMk id="96" creationId="{F9D9BA3E-716F-4A9C-B593-FED4AB26EBCA}"/>
          </ac:spMkLst>
        </pc:spChg>
        <pc:spChg chg="add mod">
          <ac:chgData name="El Bakkouri, Manal" userId="8b130982-2e3f-4164-b881-fd3a2e4b2453" providerId="ADAL" clId="{4457FA57-250B-44AC-8655-05D46C5A3D8A}" dt="2023-05-19T10:07:01.052" v="5657" actId="12788"/>
          <ac:spMkLst>
            <pc:docMk/>
            <pc:sldMk cId="1361074498" sldId="230717619"/>
            <ac:spMk id="97" creationId="{44D81401-C7E6-446F-ADBD-547948EFD70F}"/>
          </ac:spMkLst>
        </pc:spChg>
        <pc:spChg chg="mod">
          <ac:chgData name="El Bakkouri, Manal" userId="8b130982-2e3f-4164-b881-fd3a2e4b2453" providerId="ADAL" clId="{4457FA57-250B-44AC-8655-05D46C5A3D8A}" dt="2023-05-18T11:08:25.133" v="3366"/>
          <ac:spMkLst>
            <pc:docMk/>
            <pc:sldMk cId="1361074498" sldId="230717619"/>
            <ac:spMk id="97" creationId="{62DDC6DB-827A-4F9F-9459-4ABB7228D33C}"/>
          </ac:spMkLst>
        </pc:spChg>
        <pc:spChg chg="mod">
          <ac:chgData name="El Bakkouri, Manal" userId="8b130982-2e3f-4164-b881-fd3a2e4b2453" providerId="ADAL" clId="{4457FA57-250B-44AC-8655-05D46C5A3D8A}" dt="2023-05-18T11:08:25.133" v="3366"/>
          <ac:spMkLst>
            <pc:docMk/>
            <pc:sldMk cId="1361074498" sldId="230717619"/>
            <ac:spMk id="98" creationId="{10DA062B-B0C4-4598-856E-77B3DF1D5F1E}"/>
          </ac:spMkLst>
        </pc:spChg>
        <pc:spChg chg="add mod">
          <ac:chgData name="El Bakkouri, Manal" userId="8b130982-2e3f-4164-b881-fd3a2e4b2453" providerId="ADAL" clId="{4457FA57-250B-44AC-8655-05D46C5A3D8A}" dt="2023-05-19T10:07:01.052" v="5657" actId="12788"/>
          <ac:spMkLst>
            <pc:docMk/>
            <pc:sldMk cId="1361074498" sldId="230717619"/>
            <ac:spMk id="98" creationId="{23281C83-2964-4055-8C6B-93F51B47B241}"/>
          </ac:spMkLst>
        </pc:spChg>
        <pc:spChg chg="add mod">
          <ac:chgData name="El Bakkouri, Manal" userId="8b130982-2e3f-4164-b881-fd3a2e4b2453" providerId="ADAL" clId="{4457FA57-250B-44AC-8655-05D46C5A3D8A}" dt="2023-05-19T10:07:01.052" v="5657" actId="12788"/>
          <ac:spMkLst>
            <pc:docMk/>
            <pc:sldMk cId="1361074498" sldId="230717619"/>
            <ac:spMk id="99" creationId="{03B3A17A-A84B-40A2-B880-29168C17BB36}"/>
          </ac:spMkLst>
        </pc:spChg>
        <pc:spChg chg="mod">
          <ac:chgData name="El Bakkouri, Manal" userId="8b130982-2e3f-4164-b881-fd3a2e4b2453" providerId="ADAL" clId="{4457FA57-250B-44AC-8655-05D46C5A3D8A}" dt="2023-05-18T11:08:25.133" v="3366"/>
          <ac:spMkLst>
            <pc:docMk/>
            <pc:sldMk cId="1361074498" sldId="230717619"/>
            <ac:spMk id="99" creationId="{5EEE12DF-A8A4-4804-A013-B36E6B6C1F6B}"/>
          </ac:spMkLst>
        </pc:spChg>
        <pc:spChg chg="add mod">
          <ac:chgData name="El Bakkouri, Manal" userId="8b130982-2e3f-4164-b881-fd3a2e4b2453" providerId="ADAL" clId="{4457FA57-250B-44AC-8655-05D46C5A3D8A}" dt="2023-05-19T10:07:01.052" v="5657" actId="12788"/>
          <ac:spMkLst>
            <pc:docMk/>
            <pc:sldMk cId="1361074498" sldId="230717619"/>
            <ac:spMk id="100" creationId="{B2FC3150-DA49-4001-916F-67881F2BC0DF}"/>
          </ac:spMkLst>
        </pc:spChg>
        <pc:spChg chg="mod">
          <ac:chgData name="El Bakkouri, Manal" userId="8b130982-2e3f-4164-b881-fd3a2e4b2453" providerId="ADAL" clId="{4457FA57-250B-44AC-8655-05D46C5A3D8A}" dt="2023-05-18T11:08:25.133" v="3366"/>
          <ac:spMkLst>
            <pc:docMk/>
            <pc:sldMk cId="1361074498" sldId="230717619"/>
            <ac:spMk id="100" creationId="{F01D0740-4D5E-46F9-80B7-CBB184F894E5}"/>
          </ac:spMkLst>
        </pc:spChg>
        <pc:spChg chg="mod">
          <ac:chgData name="El Bakkouri, Manal" userId="8b130982-2e3f-4164-b881-fd3a2e4b2453" providerId="ADAL" clId="{4457FA57-250B-44AC-8655-05D46C5A3D8A}" dt="2023-05-18T11:08:25.133" v="3366"/>
          <ac:spMkLst>
            <pc:docMk/>
            <pc:sldMk cId="1361074498" sldId="230717619"/>
            <ac:spMk id="101" creationId="{86B1E6F3-AC1C-4880-8422-D95D505B7C4F}"/>
          </ac:spMkLst>
        </pc:spChg>
        <pc:spChg chg="add mod">
          <ac:chgData name="El Bakkouri, Manal" userId="8b130982-2e3f-4164-b881-fd3a2e4b2453" providerId="ADAL" clId="{4457FA57-250B-44AC-8655-05D46C5A3D8A}" dt="2023-05-19T10:07:01.052" v="5657" actId="12788"/>
          <ac:spMkLst>
            <pc:docMk/>
            <pc:sldMk cId="1361074498" sldId="230717619"/>
            <ac:spMk id="101" creationId="{E6B90817-0441-4F53-8DC2-CC218998CAC9}"/>
          </ac:spMkLst>
        </pc:spChg>
        <pc:spChg chg="add mod">
          <ac:chgData name="El Bakkouri, Manal" userId="8b130982-2e3f-4164-b881-fd3a2e4b2453" providerId="ADAL" clId="{4457FA57-250B-44AC-8655-05D46C5A3D8A}" dt="2023-05-19T10:07:01.052" v="5657" actId="12788"/>
          <ac:spMkLst>
            <pc:docMk/>
            <pc:sldMk cId="1361074498" sldId="230717619"/>
            <ac:spMk id="102" creationId="{381A4315-123C-473D-BA22-B4A1B6CDB8D5}"/>
          </ac:spMkLst>
        </pc:spChg>
        <pc:spChg chg="mod">
          <ac:chgData name="El Bakkouri, Manal" userId="8b130982-2e3f-4164-b881-fd3a2e4b2453" providerId="ADAL" clId="{4457FA57-250B-44AC-8655-05D46C5A3D8A}" dt="2023-05-18T11:08:25.133" v="3366"/>
          <ac:spMkLst>
            <pc:docMk/>
            <pc:sldMk cId="1361074498" sldId="230717619"/>
            <ac:spMk id="102" creationId="{4CBC7E0C-5E8B-438A-AC15-CC091DA15C55}"/>
          </ac:spMkLst>
        </pc:spChg>
        <pc:spChg chg="mod">
          <ac:chgData name="El Bakkouri, Manal" userId="8b130982-2e3f-4164-b881-fd3a2e4b2453" providerId="ADAL" clId="{4457FA57-250B-44AC-8655-05D46C5A3D8A}" dt="2023-05-18T11:08:25.133" v="3366"/>
          <ac:spMkLst>
            <pc:docMk/>
            <pc:sldMk cId="1361074498" sldId="230717619"/>
            <ac:spMk id="103" creationId="{24ECB53C-D4ED-4407-91AE-34F8501E0AA2}"/>
          </ac:spMkLst>
        </pc:spChg>
        <pc:spChg chg="add mod">
          <ac:chgData name="El Bakkouri, Manal" userId="8b130982-2e3f-4164-b881-fd3a2e4b2453" providerId="ADAL" clId="{4457FA57-250B-44AC-8655-05D46C5A3D8A}" dt="2023-05-19T10:07:01.052" v="5657" actId="12788"/>
          <ac:spMkLst>
            <pc:docMk/>
            <pc:sldMk cId="1361074498" sldId="230717619"/>
            <ac:spMk id="103" creationId="{35E3B234-81DF-4069-A3E1-516822629D12}"/>
          </ac:spMkLst>
        </pc:spChg>
        <pc:spChg chg="add mod">
          <ac:chgData name="El Bakkouri, Manal" userId="8b130982-2e3f-4164-b881-fd3a2e4b2453" providerId="ADAL" clId="{4457FA57-250B-44AC-8655-05D46C5A3D8A}" dt="2023-05-19T10:07:01.052" v="5657" actId="12788"/>
          <ac:spMkLst>
            <pc:docMk/>
            <pc:sldMk cId="1361074498" sldId="230717619"/>
            <ac:spMk id="104" creationId="{0EA381B6-4AB3-4765-AE94-BFC93880C02A}"/>
          </ac:spMkLst>
        </pc:spChg>
        <pc:spChg chg="mod">
          <ac:chgData name="El Bakkouri, Manal" userId="8b130982-2e3f-4164-b881-fd3a2e4b2453" providerId="ADAL" clId="{4457FA57-250B-44AC-8655-05D46C5A3D8A}" dt="2023-05-18T11:08:25.133" v="3366"/>
          <ac:spMkLst>
            <pc:docMk/>
            <pc:sldMk cId="1361074498" sldId="230717619"/>
            <ac:spMk id="104" creationId="{284F822E-DC32-4355-96CF-F0ACA6EDC6E9}"/>
          </ac:spMkLst>
        </pc:spChg>
        <pc:spChg chg="add mod">
          <ac:chgData name="El Bakkouri, Manal" userId="8b130982-2e3f-4164-b881-fd3a2e4b2453" providerId="ADAL" clId="{4457FA57-250B-44AC-8655-05D46C5A3D8A}" dt="2023-05-19T10:07:01.052" v="5657" actId="12788"/>
          <ac:spMkLst>
            <pc:docMk/>
            <pc:sldMk cId="1361074498" sldId="230717619"/>
            <ac:spMk id="105" creationId="{4E1D5DE5-7796-419F-B8C5-5817FA0D93F0}"/>
          </ac:spMkLst>
        </pc:spChg>
        <pc:spChg chg="mod">
          <ac:chgData name="El Bakkouri, Manal" userId="8b130982-2e3f-4164-b881-fd3a2e4b2453" providerId="ADAL" clId="{4457FA57-250B-44AC-8655-05D46C5A3D8A}" dt="2023-05-18T11:08:25.133" v="3366"/>
          <ac:spMkLst>
            <pc:docMk/>
            <pc:sldMk cId="1361074498" sldId="230717619"/>
            <ac:spMk id="105" creationId="{C27E328D-CCD6-4417-9DF3-D5EF704A8BF8}"/>
          </ac:spMkLst>
        </pc:spChg>
        <pc:spChg chg="add mod">
          <ac:chgData name="El Bakkouri, Manal" userId="8b130982-2e3f-4164-b881-fd3a2e4b2453" providerId="ADAL" clId="{4457FA57-250B-44AC-8655-05D46C5A3D8A}" dt="2023-05-19T10:07:01.052" v="5657" actId="12788"/>
          <ac:spMkLst>
            <pc:docMk/>
            <pc:sldMk cId="1361074498" sldId="230717619"/>
            <ac:spMk id="106" creationId="{1C6909AD-9C77-4BAE-981F-45DC0325D060}"/>
          </ac:spMkLst>
        </pc:spChg>
        <pc:spChg chg="mod">
          <ac:chgData name="El Bakkouri, Manal" userId="8b130982-2e3f-4164-b881-fd3a2e4b2453" providerId="ADAL" clId="{4457FA57-250B-44AC-8655-05D46C5A3D8A}" dt="2023-05-18T11:08:25.133" v="3366"/>
          <ac:spMkLst>
            <pc:docMk/>
            <pc:sldMk cId="1361074498" sldId="230717619"/>
            <ac:spMk id="106" creationId="{A04EE1F8-35E2-437C-BC17-D14B5C509EAE}"/>
          </ac:spMkLst>
        </pc:spChg>
        <pc:spChg chg="del mod">
          <ac:chgData name="El Bakkouri, Manal" userId="8b130982-2e3f-4164-b881-fd3a2e4b2453" providerId="ADAL" clId="{4457FA57-250B-44AC-8655-05D46C5A3D8A}" dt="2023-05-18T11:11:35.717" v="3431" actId="478"/>
          <ac:spMkLst>
            <pc:docMk/>
            <pc:sldMk cId="1361074498" sldId="230717619"/>
            <ac:spMk id="107" creationId="{7D307F41-14A7-4705-B2B4-E99CE9403A6C}"/>
          </ac:spMkLst>
        </pc:spChg>
        <pc:spChg chg="add mod">
          <ac:chgData name="El Bakkouri, Manal" userId="8b130982-2e3f-4164-b881-fd3a2e4b2453" providerId="ADAL" clId="{4457FA57-250B-44AC-8655-05D46C5A3D8A}" dt="2023-05-19T10:07:01.052" v="5657" actId="12788"/>
          <ac:spMkLst>
            <pc:docMk/>
            <pc:sldMk cId="1361074498" sldId="230717619"/>
            <ac:spMk id="107" creationId="{814CF814-975F-4DCD-9771-C98C6101640F}"/>
          </ac:spMkLst>
        </pc:spChg>
        <pc:spChg chg="mod">
          <ac:chgData name="El Bakkouri, Manal" userId="8b130982-2e3f-4164-b881-fd3a2e4b2453" providerId="ADAL" clId="{4457FA57-250B-44AC-8655-05D46C5A3D8A}" dt="2023-05-18T11:08:25.133" v="3366"/>
          <ac:spMkLst>
            <pc:docMk/>
            <pc:sldMk cId="1361074498" sldId="230717619"/>
            <ac:spMk id="108" creationId="{33F2EA48-C4A1-4655-B4E4-17CFF087CB11}"/>
          </ac:spMkLst>
        </pc:spChg>
        <pc:spChg chg="add mod">
          <ac:chgData name="El Bakkouri, Manal" userId="8b130982-2e3f-4164-b881-fd3a2e4b2453" providerId="ADAL" clId="{4457FA57-250B-44AC-8655-05D46C5A3D8A}" dt="2023-05-19T10:07:01.052" v="5657" actId="12788"/>
          <ac:spMkLst>
            <pc:docMk/>
            <pc:sldMk cId="1361074498" sldId="230717619"/>
            <ac:spMk id="108" creationId="{58DEFB1E-F7E5-44F2-A83B-7C22B252C1BF}"/>
          </ac:spMkLst>
        </pc:spChg>
        <pc:spChg chg="mod">
          <ac:chgData name="El Bakkouri, Manal" userId="8b130982-2e3f-4164-b881-fd3a2e4b2453" providerId="ADAL" clId="{4457FA57-250B-44AC-8655-05D46C5A3D8A}" dt="2023-05-18T11:08:25.133" v="3366"/>
          <ac:spMkLst>
            <pc:docMk/>
            <pc:sldMk cId="1361074498" sldId="230717619"/>
            <ac:spMk id="109" creationId="{180185E7-F8F4-44B2-9B7C-9BA1C1C62858}"/>
          </ac:spMkLst>
        </pc:spChg>
        <pc:spChg chg="add mod">
          <ac:chgData name="El Bakkouri, Manal" userId="8b130982-2e3f-4164-b881-fd3a2e4b2453" providerId="ADAL" clId="{4457FA57-250B-44AC-8655-05D46C5A3D8A}" dt="2023-05-19T10:07:01.052" v="5657" actId="12788"/>
          <ac:spMkLst>
            <pc:docMk/>
            <pc:sldMk cId="1361074498" sldId="230717619"/>
            <ac:spMk id="109" creationId="{84269065-2355-4B01-8F50-124E9C938CAE}"/>
          </ac:spMkLst>
        </pc:spChg>
        <pc:spChg chg="mod">
          <ac:chgData name="El Bakkouri, Manal" userId="8b130982-2e3f-4164-b881-fd3a2e4b2453" providerId="ADAL" clId="{4457FA57-250B-44AC-8655-05D46C5A3D8A}" dt="2023-05-18T11:08:25.133" v="3366"/>
          <ac:spMkLst>
            <pc:docMk/>
            <pc:sldMk cId="1361074498" sldId="230717619"/>
            <ac:spMk id="110" creationId="{23D64DD2-17BE-4BBA-850E-A6609E22938B}"/>
          </ac:spMkLst>
        </pc:spChg>
        <pc:spChg chg="add mod">
          <ac:chgData name="El Bakkouri, Manal" userId="8b130982-2e3f-4164-b881-fd3a2e4b2453" providerId="ADAL" clId="{4457FA57-250B-44AC-8655-05D46C5A3D8A}" dt="2023-05-19T10:07:01.052" v="5657" actId="12788"/>
          <ac:spMkLst>
            <pc:docMk/>
            <pc:sldMk cId="1361074498" sldId="230717619"/>
            <ac:spMk id="110" creationId="{DF143A18-9245-4412-95CD-D1FA3AA3A3AA}"/>
          </ac:spMkLst>
        </pc:spChg>
        <pc:spChg chg="mod">
          <ac:chgData name="El Bakkouri, Manal" userId="8b130982-2e3f-4164-b881-fd3a2e4b2453" providerId="ADAL" clId="{4457FA57-250B-44AC-8655-05D46C5A3D8A}" dt="2023-05-18T11:08:25.133" v="3366"/>
          <ac:spMkLst>
            <pc:docMk/>
            <pc:sldMk cId="1361074498" sldId="230717619"/>
            <ac:spMk id="111" creationId="{AAA9C1F3-977A-4F80-9C7B-32485EAC95F7}"/>
          </ac:spMkLst>
        </pc:spChg>
        <pc:spChg chg="mod">
          <ac:chgData name="El Bakkouri, Manal" userId="8b130982-2e3f-4164-b881-fd3a2e4b2453" providerId="ADAL" clId="{4457FA57-250B-44AC-8655-05D46C5A3D8A}" dt="2023-05-19T10:07:01.052" v="5657" actId="12788"/>
          <ac:spMkLst>
            <pc:docMk/>
            <pc:sldMk cId="1361074498" sldId="230717619"/>
            <ac:spMk id="112" creationId="{05E5072D-0C09-4814-B60D-094B92CC3C6C}"/>
          </ac:spMkLst>
        </pc:spChg>
        <pc:spChg chg="mod">
          <ac:chgData name="El Bakkouri, Manal" userId="8b130982-2e3f-4164-b881-fd3a2e4b2453" providerId="ADAL" clId="{4457FA57-250B-44AC-8655-05D46C5A3D8A}" dt="2023-05-18T11:08:25.133" v="3366"/>
          <ac:spMkLst>
            <pc:docMk/>
            <pc:sldMk cId="1361074498" sldId="230717619"/>
            <ac:spMk id="112" creationId="{2727B347-06C8-4395-BB18-11E8FD4DB661}"/>
          </ac:spMkLst>
        </pc:spChg>
        <pc:spChg chg="mod">
          <ac:chgData name="El Bakkouri, Manal" userId="8b130982-2e3f-4164-b881-fd3a2e4b2453" providerId="ADAL" clId="{4457FA57-250B-44AC-8655-05D46C5A3D8A}" dt="2023-05-18T11:08:25.133" v="3366"/>
          <ac:spMkLst>
            <pc:docMk/>
            <pc:sldMk cId="1361074498" sldId="230717619"/>
            <ac:spMk id="113" creationId="{676CB5B8-13DE-4719-ACF9-AD6067E6CE81}"/>
          </ac:spMkLst>
        </pc:spChg>
        <pc:spChg chg="mod">
          <ac:chgData name="El Bakkouri, Manal" userId="8b130982-2e3f-4164-b881-fd3a2e4b2453" providerId="ADAL" clId="{4457FA57-250B-44AC-8655-05D46C5A3D8A}" dt="2023-05-19T10:07:01.052" v="5657" actId="12788"/>
          <ac:spMkLst>
            <pc:docMk/>
            <pc:sldMk cId="1361074498" sldId="230717619"/>
            <ac:spMk id="113" creationId="{9CC4D8C2-B827-4BBA-A96B-17FBA454F905}"/>
          </ac:spMkLst>
        </pc:spChg>
        <pc:spChg chg="mod">
          <ac:chgData name="El Bakkouri, Manal" userId="8b130982-2e3f-4164-b881-fd3a2e4b2453" providerId="ADAL" clId="{4457FA57-250B-44AC-8655-05D46C5A3D8A}" dt="2023-05-18T11:08:25.133" v="3366"/>
          <ac:spMkLst>
            <pc:docMk/>
            <pc:sldMk cId="1361074498" sldId="230717619"/>
            <ac:spMk id="114" creationId="{A41744E2-01E8-4BA1-B33F-B875E159DFDF}"/>
          </ac:spMkLst>
        </pc:spChg>
        <pc:spChg chg="mod">
          <ac:chgData name="El Bakkouri, Manal" userId="8b130982-2e3f-4164-b881-fd3a2e4b2453" providerId="ADAL" clId="{4457FA57-250B-44AC-8655-05D46C5A3D8A}" dt="2023-05-18T11:08:25.133" v="3366"/>
          <ac:spMkLst>
            <pc:docMk/>
            <pc:sldMk cId="1361074498" sldId="230717619"/>
            <ac:spMk id="115" creationId="{37CFD0CF-2293-4FF6-BDE8-9A990E3E3453}"/>
          </ac:spMkLst>
        </pc:spChg>
        <pc:spChg chg="mod">
          <ac:chgData name="El Bakkouri, Manal" userId="8b130982-2e3f-4164-b881-fd3a2e4b2453" providerId="ADAL" clId="{4457FA57-250B-44AC-8655-05D46C5A3D8A}" dt="2023-05-19T10:07:01.052" v="5657" actId="12788"/>
          <ac:spMkLst>
            <pc:docMk/>
            <pc:sldMk cId="1361074498" sldId="230717619"/>
            <ac:spMk id="115" creationId="{ABBC6EE2-CC6F-4472-AC02-0E933762A85A}"/>
          </ac:spMkLst>
        </pc:spChg>
        <pc:spChg chg="mod">
          <ac:chgData name="El Bakkouri, Manal" userId="8b130982-2e3f-4164-b881-fd3a2e4b2453" providerId="ADAL" clId="{4457FA57-250B-44AC-8655-05D46C5A3D8A}" dt="2023-05-19T10:07:01.052" v="5657" actId="12788"/>
          <ac:spMkLst>
            <pc:docMk/>
            <pc:sldMk cId="1361074498" sldId="230717619"/>
            <ac:spMk id="116" creationId="{048364CF-A616-44EA-A5A5-1A93F495C315}"/>
          </ac:spMkLst>
        </pc:spChg>
        <pc:spChg chg="mod">
          <ac:chgData name="El Bakkouri, Manal" userId="8b130982-2e3f-4164-b881-fd3a2e4b2453" providerId="ADAL" clId="{4457FA57-250B-44AC-8655-05D46C5A3D8A}" dt="2023-05-18T11:08:25.133" v="3366"/>
          <ac:spMkLst>
            <pc:docMk/>
            <pc:sldMk cId="1361074498" sldId="230717619"/>
            <ac:spMk id="116" creationId="{770A0C60-B034-454F-B3BE-827DD2BFA27F}"/>
          </ac:spMkLst>
        </pc:spChg>
        <pc:spChg chg="mod">
          <ac:chgData name="El Bakkouri, Manal" userId="8b130982-2e3f-4164-b881-fd3a2e4b2453" providerId="ADAL" clId="{4457FA57-250B-44AC-8655-05D46C5A3D8A}" dt="2023-05-18T11:08:25.133" v="3366"/>
          <ac:spMkLst>
            <pc:docMk/>
            <pc:sldMk cId="1361074498" sldId="230717619"/>
            <ac:spMk id="117" creationId="{D559F24C-1EA7-4CF0-9F3C-B8BF32092D4F}"/>
          </ac:spMkLst>
        </pc:spChg>
        <pc:spChg chg="mod">
          <ac:chgData name="El Bakkouri, Manal" userId="8b130982-2e3f-4164-b881-fd3a2e4b2453" providerId="ADAL" clId="{4457FA57-250B-44AC-8655-05D46C5A3D8A}" dt="2023-05-19T10:07:01.052" v="5657" actId="12788"/>
          <ac:spMkLst>
            <pc:docMk/>
            <pc:sldMk cId="1361074498" sldId="230717619"/>
            <ac:spMk id="118" creationId="{0EA9C6D6-9B39-4DE8-8DB3-CFFDE607EF1D}"/>
          </ac:spMkLst>
        </pc:spChg>
        <pc:spChg chg="mod">
          <ac:chgData name="El Bakkouri, Manal" userId="8b130982-2e3f-4164-b881-fd3a2e4b2453" providerId="ADAL" clId="{4457FA57-250B-44AC-8655-05D46C5A3D8A}" dt="2023-05-18T11:08:25.133" v="3366"/>
          <ac:spMkLst>
            <pc:docMk/>
            <pc:sldMk cId="1361074498" sldId="230717619"/>
            <ac:spMk id="118" creationId="{A17C6BAC-0FB8-41D6-9338-63679EF3FB74}"/>
          </ac:spMkLst>
        </pc:spChg>
        <pc:spChg chg="mod">
          <ac:chgData name="El Bakkouri, Manal" userId="8b130982-2e3f-4164-b881-fd3a2e4b2453" providerId="ADAL" clId="{4457FA57-250B-44AC-8655-05D46C5A3D8A}" dt="2023-05-18T11:08:25.133" v="3366"/>
          <ac:spMkLst>
            <pc:docMk/>
            <pc:sldMk cId="1361074498" sldId="230717619"/>
            <ac:spMk id="119" creationId="{C1579DE4-816F-4226-92BE-67C0FCB19CD9}"/>
          </ac:spMkLst>
        </pc:spChg>
        <pc:spChg chg="mod">
          <ac:chgData name="El Bakkouri, Manal" userId="8b130982-2e3f-4164-b881-fd3a2e4b2453" providerId="ADAL" clId="{4457FA57-250B-44AC-8655-05D46C5A3D8A}" dt="2023-05-19T10:07:01.052" v="5657" actId="12788"/>
          <ac:spMkLst>
            <pc:docMk/>
            <pc:sldMk cId="1361074498" sldId="230717619"/>
            <ac:spMk id="119" creationId="{D103E8F4-42FA-446C-B77C-E0716F2ED7F1}"/>
          </ac:spMkLst>
        </pc:spChg>
        <pc:spChg chg="mod">
          <ac:chgData name="El Bakkouri, Manal" userId="8b130982-2e3f-4164-b881-fd3a2e4b2453" providerId="ADAL" clId="{4457FA57-250B-44AC-8655-05D46C5A3D8A}" dt="2023-05-18T11:08:25.133" v="3366"/>
          <ac:spMkLst>
            <pc:docMk/>
            <pc:sldMk cId="1361074498" sldId="230717619"/>
            <ac:spMk id="121" creationId="{1B167EE7-C015-4472-9E7A-76AEC11853B5}"/>
          </ac:spMkLst>
        </pc:spChg>
        <pc:spChg chg="mod">
          <ac:chgData name="El Bakkouri, Manal" userId="8b130982-2e3f-4164-b881-fd3a2e4b2453" providerId="ADAL" clId="{4457FA57-250B-44AC-8655-05D46C5A3D8A}" dt="2023-05-19T10:07:01.052" v="5657" actId="12788"/>
          <ac:spMkLst>
            <pc:docMk/>
            <pc:sldMk cId="1361074498" sldId="230717619"/>
            <ac:spMk id="121" creationId="{7F7E6C05-7A41-43C3-B613-E527DF4A8C7C}"/>
          </ac:spMkLst>
        </pc:spChg>
        <pc:spChg chg="mod">
          <ac:chgData name="El Bakkouri, Manal" userId="8b130982-2e3f-4164-b881-fd3a2e4b2453" providerId="ADAL" clId="{4457FA57-250B-44AC-8655-05D46C5A3D8A}" dt="2023-05-19T10:07:01.052" v="5657" actId="12788"/>
          <ac:spMkLst>
            <pc:docMk/>
            <pc:sldMk cId="1361074498" sldId="230717619"/>
            <ac:spMk id="122" creationId="{85E9E99D-01AF-44D6-B63E-4EB5008EE338}"/>
          </ac:spMkLst>
        </pc:spChg>
        <pc:spChg chg="mod">
          <ac:chgData name="El Bakkouri, Manal" userId="8b130982-2e3f-4164-b881-fd3a2e4b2453" providerId="ADAL" clId="{4457FA57-250B-44AC-8655-05D46C5A3D8A}" dt="2023-05-18T11:08:25.133" v="3366"/>
          <ac:spMkLst>
            <pc:docMk/>
            <pc:sldMk cId="1361074498" sldId="230717619"/>
            <ac:spMk id="122" creationId="{AFC7209B-777F-43CC-B17A-DB5F4581CE7B}"/>
          </ac:spMkLst>
        </pc:spChg>
        <pc:spChg chg="add mod">
          <ac:chgData name="El Bakkouri, Manal" userId="8b130982-2e3f-4164-b881-fd3a2e4b2453" providerId="ADAL" clId="{4457FA57-250B-44AC-8655-05D46C5A3D8A}" dt="2023-05-19T10:06:18.642" v="5632" actId="408"/>
          <ac:spMkLst>
            <pc:docMk/>
            <pc:sldMk cId="1361074498" sldId="230717619"/>
            <ac:spMk id="123" creationId="{E73262EC-059D-4763-9B15-4B22450E690E}"/>
          </ac:spMkLst>
        </pc:spChg>
        <pc:spChg chg="add del mod topLvl">
          <ac:chgData name="El Bakkouri, Manal" userId="8b130982-2e3f-4164-b881-fd3a2e4b2453" providerId="ADAL" clId="{4457FA57-250B-44AC-8655-05D46C5A3D8A}" dt="2023-05-19T10:03:54.114" v="5608" actId="478"/>
          <ac:spMkLst>
            <pc:docMk/>
            <pc:sldMk cId="1361074498" sldId="230717619"/>
            <ac:spMk id="125" creationId="{4125DE38-2985-418C-B401-7E170BA61DDC}"/>
          </ac:spMkLst>
        </pc:spChg>
        <pc:spChg chg="add del mod">
          <ac:chgData name="El Bakkouri, Manal" userId="8b130982-2e3f-4164-b881-fd3a2e4b2453" providerId="ADAL" clId="{4457FA57-250B-44AC-8655-05D46C5A3D8A}" dt="2023-05-18T11:16:08.665" v="3447"/>
          <ac:spMkLst>
            <pc:docMk/>
            <pc:sldMk cId="1361074498" sldId="230717619"/>
            <ac:spMk id="130" creationId="{C0A5D032-11EE-47A1-8921-7589EC6C87E4}"/>
          </ac:spMkLst>
        </pc:spChg>
        <pc:spChg chg="mod">
          <ac:chgData name="El Bakkouri, Manal" userId="8b130982-2e3f-4164-b881-fd3a2e4b2453" providerId="ADAL" clId="{4457FA57-250B-44AC-8655-05D46C5A3D8A}" dt="2023-05-19T10:07:01.052" v="5657" actId="12788"/>
          <ac:spMkLst>
            <pc:docMk/>
            <pc:sldMk cId="1361074498" sldId="230717619"/>
            <ac:spMk id="131" creationId="{BE3C08E4-6E44-4BF2-A326-281BF50B6C33}"/>
          </ac:spMkLst>
        </pc:spChg>
        <pc:spChg chg="add del mod">
          <ac:chgData name="El Bakkouri, Manal" userId="8b130982-2e3f-4164-b881-fd3a2e4b2453" providerId="ADAL" clId="{4457FA57-250B-44AC-8655-05D46C5A3D8A}" dt="2023-05-18T11:16:08.665" v="3447"/>
          <ac:spMkLst>
            <pc:docMk/>
            <pc:sldMk cId="1361074498" sldId="230717619"/>
            <ac:spMk id="131" creationId="{C538D30B-EED3-41F5-A30E-6A135C38F0B8}"/>
          </ac:spMkLst>
        </pc:spChg>
        <pc:spChg chg="mod">
          <ac:chgData name="El Bakkouri, Manal" userId="8b130982-2e3f-4164-b881-fd3a2e4b2453" providerId="ADAL" clId="{4457FA57-250B-44AC-8655-05D46C5A3D8A}" dt="2023-05-19T10:07:01.052" v="5657" actId="12788"/>
          <ac:spMkLst>
            <pc:docMk/>
            <pc:sldMk cId="1361074498" sldId="230717619"/>
            <ac:spMk id="132" creationId="{2611A8C1-AFDB-4178-85E1-3B60BA57E1D0}"/>
          </ac:spMkLst>
        </pc:spChg>
        <pc:spChg chg="add del mod">
          <ac:chgData name="El Bakkouri, Manal" userId="8b130982-2e3f-4164-b881-fd3a2e4b2453" providerId="ADAL" clId="{4457FA57-250B-44AC-8655-05D46C5A3D8A}" dt="2023-05-18T11:16:08.665" v="3447"/>
          <ac:spMkLst>
            <pc:docMk/>
            <pc:sldMk cId="1361074498" sldId="230717619"/>
            <ac:spMk id="132" creationId="{4B7E389E-57FE-4EAD-86C6-9DC69920F3ED}"/>
          </ac:spMkLst>
        </pc:spChg>
        <pc:spChg chg="add del mod">
          <ac:chgData name="El Bakkouri, Manal" userId="8b130982-2e3f-4164-b881-fd3a2e4b2453" providerId="ADAL" clId="{4457FA57-250B-44AC-8655-05D46C5A3D8A}" dt="2023-05-18T11:16:08.665" v="3447"/>
          <ac:spMkLst>
            <pc:docMk/>
            <pc:sldMk cId="1361074498" sldId="230717619"/>
            <ac:spMk id="133" creationId="{CA9DCCDB-F4EC-4B1C-81E9-B7739541AFA4}"/>
          </ac:spMkLst>
        </pc:spChg>
        <pc:spChg chg="mod">
          <ac:chgData name="El Bakkouri, Manal" userId="8b130982-2e3f-4164-b881-fd3a2e4b2453" providerId="ADAL" clId="{4457FA57-250B-44AC-8655-05D46C5A3D8A}" dt="2023-05-19T10:07:01.052" v="5657" actId="12788"/>
          <ac:spMkLst>
            <pc:docMk/>
            <pc:sldMk cId="1361074498" sldId="230717619"/>
            <ac:spMk id="134" creationId="{4DDEB67B-CF44-45BB-80D3-5D35EFBFE635}"/>
          </ac:spMkLst>
        </pc:spChg>
        <pc:spChg chg="add del mod">
          <ac:chgData name="El Bakkouri, Manal" userId="8b130982-2e3f-4164-b881-fd3a2e4b2453" providerId="ADAL" clId="{4457FA57-250B-44AC-8655-05D46C5A3D8A}" dt="2023-05-18T11:16:08.665" v="3447"/>
          <ac:spMkLst>
            <pc:docMk/>
            <pc:sldMk cId="1361074498" sldId="230717619"/>
            <ac:spMk id="134" creationId="{D970187A-A4D6-460E-9687-7D990BADD253}"/>
          </ac:spMkLst>
        </pc:spChg>
        <pc:spChg chg="mod">
          <ac:chgData name="El Bakkouri, Manal" userId="8b130982-2e3f-4164-b881-fd3a2e4b2453" providerId="ADAL" clId="{4457FA57-250B-44AC-8655-05D46C5A3D8A}" dt="2023-05-19T10:07:01.052" v="5657" actId="12788"/>
          <ac:spMkLst>
            <pc:docMk/>
            <pc:sldMk cId="1361074498" sldId="230717619"/>
            <ac:spMk id="135" creationId="{190D082F-4DCC-4533-A577-5F159BD7ABB9}"/>
          </ac:spMkLst>
        </pc:spChg>
        <pc:spChg chg="add del mod">
          <ac:chgData name="El Bakkouri, Manal" userId="8b130982-2e3f-4164-b881-fd3a2e4b2453" providerId="ADAL" clId="{4457FA57-250B-44AC-8655-05D46C5A3D8A}" dt="2023-05-18T11:16:08.665" v="3447"/>
          <ac:spMkLst>
            <pc:docMk/>
            <pc:sldMk cId="1361074498" sldId="230717619"/>
            <ac:spMk id="135" creationId="{80FA4087-8EE8-4DB1-AC23-A2C2A6CD7BB1}"/>
          </ac:spMkLst>
        </pc:spChg>
        <pc:spChg chg="add del mod">
          <ac:chgData name="El Bakkouri, Manal" userId="8b130982-2e3f-4164-b881-fd3a2e4b2453" providerId="ADAL" clId="{4457FA57-250B-44AC-8655-05D46C5A3D8A}" dt="2023-05-18T11:16:08.665" v="3447"/>
          <ac:spMkLst>
            <pc:docMk/>
            <pc:sldMk cId="1361074498" sldId="230717619"/>
            <ac:spMk id="136" creationId="{85B273FE-C69A-45D2-9A30-617F30B44716}"/>
          </ac:spMkLst>
        </pc:spChg>
        <pc:spChg chg="mod">
          <ac:chgData name="El Bakkouri, Manal" userId="8b130982-2e3f-4164-b881-fd3a2e4b2453" providerId="ADAL" clId="{4457FA57-250B-44AC-8655-05D46C5A3D8A}" dt="2023-05-19T10:07:01.052" v="5657" actId="12788"/>
          <ac:spMkLst>
            <pc:docMk/>
            <pc:sldMk cId="1361074498" sldId="230717619"/>
            <ac:spMk id="137" creationId="{66D2148B-52F9-4607-8149-E803335E9BB4}"/>
          </ac:spMkLst>
        </pc:spChg>
        <pc:spChg chg="mod">
          <ac:chgData name="El Bakkouri, Manal" userId="8b130982-2e3f-4164-b881-fd3a2e4b2453" providerId="ADAL" clId="{4457FA57-250B-44AC-8655-05D46C5A3D8A}" dt="2023-05-19T10:07:01.052" v="5657" actId="12788"/>
          <ac:spMkLst>
            <pc:docMk/>
            <pc:sldMk cId="1361074498" sldId="230717619"/>
            <ac:spMk id="138" creationId="{9AACDE34-84F5-42D0-80DC-3BA4443B6B6A}"/>
          </ac:spMkLst>
        </pc:spChg>
        <pc:spChg chg="mod">
          <ac:chgData name="El Bakkouri, Manal" userId="8b130982-2e3f-4164-b881-fd3a2e4b2453" providerId="ADAL" clId="{4457FA57-250B-44AC-8655-05D46C5A3D8A}" dt="2023-05-19T10:07:01.052" v="5657" actId="12788"/>
          <ac:spMkLst>
            <pc:docMk/>
            <pc:sldMk cId="1361074498" sldId="230717619"/>
            <ac:spMk id="140" creationId="{7D6B8B8F-A2A5-4ED6-B8D4-CC71DB2C1397}"/>
          </ac:spMkLst>
        </pc:spChg>
        <pc:spChg chg="mod">
          <ac:chgData name="El Bakkouri, Manal" userId="8b130982-2e3f-4164-b881-fd3a2e4b2453" providerId="ADAL" clId="{4457FA57-250B-44AC-8655-05D46C5A3D8A}" dt="2023-05-19T10:07:01.052" v="5657" actId="12788"/>
          <ac:spMkLst>
            <pc:docMk/>
            <pc:sldMk cId="1361074498" sldId="230717619"/>
            <ac:spMk id="141" creationId="{7DDDD926-A079-4F86-B886-AD81DBEBCD28}"/>
          </ac:spMkLst>
        </pc:spChg>
        <pc:spChg chg="mod">
          <ac:chgData name="El Bakkouri, Manal" userId="8b130982-2e3f-4164-b881-fd3a2e4b2453" providerId="ADAL" clId="{4457FA57-250B-44AC-8655-05D46C5A3D8A}" dt="2023-05-19T10:07:01.052" v="5657" actId="12788"/>
          <ac:spMkLst>
            <pc:docMk/>
            <pc:sldMk cId="1361074498" sldId="230717619"/>
            <ac:spMk id="143" creationId="{B12FC270-B24F-4979-AB9B-E357769E1330}"/>
          </ac:spMkLst>
        </pc:spChg>
        <pc:spChg chg="mod">
          <ac:chgData name="El Bakkouri, Manal" userId="8b130982-2e3f-4164-b881-fd3a2e4b2453" providerId="ADAL" clId="{4457FA57-250B-44AC-8655-05D46C5A3D8A}" dt="2023-05-19T10:07:01.052" v="5657" actId="12788"/>
          <ac:spMkLst>
            <pc:docMk/>
            <pc:sldMk cId="1361074498" sldId="230717619"/>
            <ac:spMk id="145" creationId="{3EA5B6A3-83A8-432C-AD61-AFB55C5A5841}"/>
          </ac:spMkLst>
        </pc:spChg>
        <pc:spChg chg="mod">
          <ac:chgData name="El Bakkouri, Manal" userId="8b130982-2e3f-4164-b881-fd3a2e4b2453" providerId="ADAL" clId="{4457FA57-250B-44AC-8655-05D46C5A3D8A}" dt="2023-05-19T10:07:01.052" v="5657" actId="12788"/>
          <ac:spMkLst>
            <pc:docMk/>
            <pc:sldMk cId="1361074498" sldId="230717619"/>
            <ac:spMk id="146" creationId="{CE9C7660-0876-470C-AA0B-151549787783}"/>
          </ac:spMkLst>
        </pc:spChg>
        <pc:spChg chg="add del mod">
          <ac:chgData name="El Bakkouri, Manal" userId="8b130982-2e3f-4164-b881-fd3a2e4b2453" providerId="ADAL" clId="{4457FA57-250B-44AC-8655-05D46C5A3D8A}" dt="2023-05-18T11:16:08.665" v="3447"/>
          <ac:spMkLst>
            <pc:docMk/>
            <pc:sldMk cId="1361074498" sldId="230717619"/>
            <ac:spMk id="147" creationId="{141D9D47-3172-407B-A9F5-01A0B5937415}"/>
          </ac:spMkLst>
        </pc:spChg>
        <pc:spChg chg="add mod">
          <ac:chgData name="El Bakkouri, Manal" userId="8b130982-2e3f-4164-b881-fd3a2e4b2453" providerId="ADAL" clId="{4457FA57-250B-44AC-8655-05D46C5A3D8A}" dt="2023-05-19T10:07:24.078" v="5660" actId="207"/>
          <ac:spMkLst>
            <pc:docMk/>
            <pc:sldMk cId="1361074498" sldId="230717619"/>
            <ac:spMk id="147" creationId="{6E4A6147-31B1-486D-BA1B-9D817F9062F9}"/>
          </ac:spMkLst>
        </pc:spChg>
        <pc:spChg chg="add del mod">
          <ac:chgData name="El Bakkouri, Manal" userId="8b130982-2e3f-4164-b881-fd3a2e4b2453" providerId="ADAL" clId="{4457FA57-250B-44AC-8655-05D46C5A3D8A}" dt="2023-05-18T11:16:08.665" v="3447"/>
          <ac:spMkLst>
            <pc:docMk/>
            <pc:sldMk cId="1361074498" sldId="230717619"/>
            <ac:spMk id="148" creationId="{7DEECD79-BB1F-41D5-A2D4-C8C92B8C65D5}"/>
          </ac:spMkLst>
        </pc:spChg>
        <pc:spChg chg="add del mod">
          <ac:chgData name="El Bakkouri, Manal" userId="8b130982-2e3f-4164-b881-fd3a2e4b2453" providerId="ADAL" clId="{4457FA57-250B-44AC-8655-05D46C5A3D8A}" dt="2023-05-18T11:16:08.665" v="3447"/>
          <ac:spMkLst>
            <pc:docMk/>
            <pc:sldMk cId="1361074498" sldId="230717619"/>
            <ac:spMk id="149" creationId="{544242E0-073A-4609-B50A-D7184EF3D2BC}"/>
          </ac:spMkLst>
        </pc:spChg>
        <pc:spChg chg="add mod">
          <ac:chgData name="El Bakkouri, Manal" userId="8b130982-2e3f-4164-b881-fd3a2e4b2453" providerId="ADAL" clId="{4457FA57-250B-44AC-8655-05D46C5A3D8A}" dt="2023-05-19T10:07:01.052" v="5657" actId="12788"/>
          <ac:spMkLst>
            <pc:docMk/>
            <pc:sldMk cId="1361074498" sldId="230717619"/>
            <ac:spMk id="149" creationId="{B5A6054A-3505-44E9-B685-A1324FBB9D01}"/>
          </ac:spMkLst>
        </pc:spChg>
        <pc:spChg chg="add del mod">
          <ac:chgData name="El Bakkouri, Manal" userId="8b130982-2e3f-4164-b881-fd3a2e4b2453" providerId="ADAL" clId="{4457FA57-250B-44AC-8655-05D46C5A3D8A}" dt="2023-05-18T11:16:08.665" v="3447"/>
          <ac:spMkLst>
            <pc:docMk/>
            <pc:sldMk cId="1361074498" sldId="230717619"/>
            <ac:spMk id="150" creationId="{E2EE7791-AC69-42F5-858F-C8FE2B3D697F}"/>
          </ac:spMkLst>
        </pc:spChg>
        <pc:spChg chg="add mod">
          <ac:chgData name="El Bakkouri, Manal" userId="8b130982-2e3f-4164-b881-fd3a2e4b2453" providerId="ADAL" clId="{4457FA57-250B-44AC-8655-05D46C5A3D8A}" dt="2023-05-19T10:07:01.052" v="5657" actId="12788"/>
          <ac:spMkLst>
            <pc:docMk/>
            <pc:sldMk cId="1361074498" sldId="230717619"/>
            <ac:spMk id="151" creationId="{4FD60C4D-7426-4120-9BC5-FC0B3E835E20}"/>
          </ac:spMkLst>
        </pc:spChg>
        <pc:spChg chg="add del mod">
          <ac:chgData name="El Bakkouri, Manal" userId="8b130982-2e3f-4164-b881-fd3a2e4b2453" providerId="ADAL" clId="{4457FA57-250B-44AC-8655-05D46C5A3D8A}" dt="2023-05-18T11:16:08.665" v="3447"/>
          <ac:spMkLst>
            <pc:docMk/>
            <pc:sldMk cId="1361074498" sldId="230717619"/>
            <ac:spMk id="151" creationId="{DC767C03-F092-4035-ADA6-068996F698E0}"/>
          </ac:spMkLst>
        </pc:spChg>
        <pc:spChg chg="add del mod">
          <ac:chgData name="El Bakkouri, Manal" userId="8b130982-2e3f-4164-b881-fd3a2e4b2453" providerId="ADAL" clId="{4457FA57-250B-44AC-8655-05D46C5A3D8A}" dt="2023-05-18T11:16:08.665" v="3447"/>
          <ac:spMkLst>
            <pc:docMk/>
            <pc:sldMk cId="1361074498" sldId="230717619"/>
            <ac:spMk id="153" creationId="{044D606A-ECF1-4064-A554-6DA907E86F62}"/>
          </ac:spMkLst>
        </pc:spChg>
        <pc:spChg chg="add mod">
          <ac:chgData name="El Bakkouri, Manal" userId="8b130982-2e3f-4164-b881-fd3a2e4b2453" providerId="ADAL" clId="{4457FA57-250B-44AC-8655-05D46C5A3D8A}" dt="2023-05-19T10:07:01.052" v="5657" actId="12788"/>
          <ac:spMkLst>
            <pc:docMk/>
            <pc:sldMk cId="1361074498" sldId="230717619"/>
            <ac:spMk id="153" creationId="{E1BC123E-2BDC-4BCB-A4F1-C02C6BE91495}"/>
          </ac:spMkLst>
        </pc:spChg>
        <pc:spChg chg="add del mod">
          <ac:chgData name="El Bakkouri, Manal" userId="8b130982-2e3f-4164-b881-fd3a2e4b2453" providerId="ADAL" clId="{4457FA57-250B-44AC-8655-05D46C5A3D8A}" dt="2023-05-18T11:16:08.665" v="3447"/>
          <ac:spMkLst>
            <pc:docMk/>
            <pc:sldMk cId="1361074498" sldId="230717619"/>
            <ac:spMk id="154" creationId="{4EEF571C-A560-4067-BFDA-3FE006649DB8}"/>
          </ac:spMkLst>
        </pc:spChg>
        <pc:spChg chg="add del mod">
          <ac:chgData name="El Bakkouri, Manal" userId="8b130982-2e3f-4164-b881-fd3a2e4b2453" providerId="ADAL" clId="{4457FA57-250B-44AC-8655-05D46C5A3D8A}" dt="2023-05-18T11:16:08.665" v="3447"/>
          <ac:spMkLst>
            <pc:docMk/>
            <pc:sldMk cId="1361074498" sldId="230717619"/>
            <ac:spMk id="155" creationId="{40D70EF2-C05E-4CA1-8A72-F2D816CF31CA}"/>
          </ac:spMkLst>
        </pc:spChg>
        <pc:spChg chg="add mod">
          <ac:chgData name="El Bakkouri, Manal" userId="8b130982-2e3f-4164-b881-fd3a2e4b2453" providerId="ADAL" clId="{4457FA57-250B-44AC-8655-05D46C5A3D8A}" dt="2023-05-19T10:07:01.052" v="5657" actId="12788"/>
          <ac:spMkLst>
            <pc:docMk/>
            <pc:sldMk cId="1361074498" sldId="230717619"/>
            <ac:spMk id="155" creationId="{AB7003C4-C457-4DDD-862A-C07B611793DC}"/>
          </ac:spMkLst>
        </pc:spChg>
        <pc:spChg chg="add del mod">
          <ac:chgData name="El Bakkouri, Manal" userId="8b130982-2e3f-4164-b881-fd3a2e4b2453" providerId="ADAL" clId="{4457FA57-250B-44AC-8655-05D46C5A3D8A}" dt="2023-05-18T11:16:08.665" v="3447"/>
          <ac:spMkLst>
            <pc:docMk/>
            <pc:sldMk cId="1361074498" sldId="230717619"/>
            <ac:spMk id="156" creationId="{8ACFA75E-9584-44D3-99C4-CE8396B19772}"/>
          </ac:spMkLst>
        </pc:spChg>
        <pc:spChg chg="add del mod">
          <ac:chgData name="El Bakkouri, Manal" userId="8b130982-2e3f-4164-b881-fd3a2e4b2453" providerId="ADAL" clId="{4457FA57-250B-44AC-8655-05D46C5A3D8A}" dt="2023-05-18T11:16:08.665" v="3447"/>
          <ac:spMkLst>
            <pc:docMk/>
            <pc:sldMk cId="1361074498" sldId="230717619"/>
            <ac:spMk id="157" creationId="{7BC608A5-AF46-4376-808E-347A779141AB}"/>
          </ac:spMkLst>
        </pc:spChg>
        <pc:spChg chg="add mod">
          <ac:chgData name="El Bakkouri, Manal" userId="8b130982-2e3f-4164-b881-fd3a2e4b2453" providerId="ADAL" clId="{4457FA57-250B-44AC-8655-05D46C5A3D8A}" dt="2023-05-19T10:07:01.052" v="5657" actId="12788"/>
          <ac:spMkLst>
            <pc:docMk/>
            <pc:sldMk cId="1361074498" sldId="230717619"/>
            <ac:spMk id="158" creationId="{9C45D763-B842-4FBD-B4DA-04077917FC39}"/>
          </ac:spMkLst>
        </pc:spChg>
        <pc:spChg chg="add del mod">
          <ac:chgData name="El Bakkouri, Manal" userId="8b130982-2e3f-4164-b881-fd3a2e4b2453" providerId="ADAL" clId="{4457FA57-250B-44AC-8655-05D46C5A3D8A}" dt="2023-05-18T11:16:08.665" v="3447"/>
          <ac:spMkLst>
            <pc:docMk/>
            <pc:sldMk cId="1361074498" sldId="230717619"/>
            <ac:spMk id="159" creationId="{6EB3A463-B0E9-434C-A4E3-123300EDDC55}"/>
          </ac:spMkLst>
        </pc:spChg>
        <pc:spChg chg="add del mod">
          <ac:chgData name="El Bakkouri, Manal" userId="8b130982-2e3f-4164-b881-fd3a2e4b2453" providerId="ADAL" clId="{4457FA57-250B-44AC-8655-05D46C5A3D8A}" dt="2023-05-18T11:16:08.665" v="3447"/>
          <ac:spMkLst>
            <pc:docMk/>
            <pc:sldMk cId="1361074498" sldId="230717619"/>
            <ac:spMk id="160" creationId="{71C107AF-7261-405E-B722-92AE5C6F0E8F}"/>
          </ac:spMkLst>
        </pc:spChg>
        <pc:spChg chg="add mod">
          <ac:chgData name="El Bakkouri, Manal" userId="8b130982-2e3f-4164-b881-fd3a2e4b2453" providerId="ADAL" clId="{4457FA57-250B-44AC-8655-05D46C5A3D8A}" dt="2023-05-19T10:07:01.052" v="5657" actId="12788"/>
          <ac:spMkLst>
            <pc:docMk/>
            <pc:sldMk cId="1361074498" sldId="230717619"/>
            <ac:spMk id="160" creationId="{F9204730-CD39-4F8F-B2A1-1FAE35FC991D}"/>
          </ac:spMkLst>
        </pc:spChg>
        <pc:spChg chg="add del mod">
          <ac:chgData name="El Bakkouri, Manal" userId="8b130982-2e3f-4164-b881-fd3a2e4b2453" providerId="ADAL" clId="{4457FA57-250B-44AC-8655-05D46C5A3D8A}" dt="2023-05-18T11:16:08.665" v="3447"/>
          <ac:spMkLst>
            <pc:docMk/>
            <pc:sldMk cId="1361074498" sldId="230717619"/>
            <ac:spMk id="161" creationId="{F90C3E22-DB0D-4D67-AB6C-C81A82010A8A}"/>
          </ac:spMkLst>
        </pc:spChg>
        <pc:spChg chg="add del mod">
          <ac:chgData name="El Bakkouri, Manal" userId="8b130982-2e3f-4164-b881-fd3a2e4b2453" providerId="ADAL" clId="{4457FA57-250B-44AC-8655-05D46C5A3D8A}" dt="2023-05-18T11:16:08.665" v="3447"/>
          <ac:spMkLst>
            <pc:docMk/>
            <pc:sldMk cId="1361074498" sldId="230717619"/>
            <ac:spMk id="162" creationId="{06D8EB5E-928A-46E2-9F63-434007743B0F}"/>
          </ac:spMkLst>
        </pc:spChg>
        <pc:spChg chg="add mod">
          <ac:chgData name="El Bakkouri, Manal" userId="8b130982-2e3f-4164-b881-fd3a2e4b2453" providerId="ADAL" clId="{4457FA57-250B-44AC-8655-05D46C5A3D8A}" dt="2023-05-19T10:07:01.052" v="5657" actId="12788"/>
          <ac:spMkLst>
            <pc:docMk/>
            <pc:sldMk cId="1361074498" sldId="230717619"/>
            <ac:spMk id="162" creationId="{AE801806-B825-4EB7-B559-04DC2157ECBF}"/>
          </ac:spMkLst>
        </pc:spChg>
        <pc:spChg chg="add del mod">
          <ac:chgData name="El Bakkouri, Manal" userId="8b130982-2e3f-4164-b881-fd3a2e4b2453" providerId="ADAL" clId="{4457FA57-250B-44AC-8655-05D46C5A3D8A}" dt="2023-05-18T11:16:08.665" v="3447"/>
          <ac:spMkLst>
            <pc:docMk/>
            <pc:sldMk cId="1361074498" sldId="230717619"/>
            <ac:spMk id="163" creationId="{5453582B-5CFF-4ECF-BA14-097C10C23381}"/>
          </ac:spMkLst>
        </pc:spChg>
        <pc:spChg chg="add del mod">
          <ac:chgData name="El Bakkouri, Manal" userId="8b130982-2e3f-4164-b881-fd3a2e4b2453" providerId="ADAL" clId="{4457FA57-250B-44AC-8655-05D46C5A3D8A}" dt="2023-05-18T11:16:08.665" v="3447"/>
          <ac:spMkLst>
            <pc:docMk/>
            <pc:sldMk cId="1361074498" sldId="230717619"/>
            <ac:spMk id="164" creationId="{1F8E8A39-5DB6-47AC-B21E-236C86CC49EC}"/>
          </ac:spMkLst>
        </pc:spChg>
        <pc:spChg chg="add mod">
          <ac:chgData name="El Bakkouri, Manal" userId="8b130982-2e3f-4164-b881-fd3a2e4b2453" providerId="ADAL" clId="{4457FA57-250B-44AC-8655-05D46C5A3D8A}" dt="2023-05-19T10:07:01.052" v="5657" actId="12788"/>
          <ac:spMkLst>
            <pc:docMk/>
            <pc:sldMk cId="1361074498" sldId="230717619"/>
            <ac:spMk id="164" creationId="{DC2BD4C7-424E-4C20-9B93-572CD5202BB6}"/>
          </ac:spMkLst>
        </pc:spChg>
        <pc:spChg chg="add del mod">
          <ac:chgData name="El Bakkouri, Manal" userId="8b130982-2e3f-4164-b881-fd3a2e4b2453" providerId="ADAL" clId="{4457FA57-250B-44AC-8655-05D46C5A3D8A}" dt="2023-05-18T11:16:08.665" v="3447"/>
          <ac:spMkLst>
            <pc:docMk/>
            <pc:sldMk cId="1361074498" sldId="230717619"/>
            <ac:spMk id="165" creationId="{7F094347-5DFD-4122-A15D-7895CFFE8486}"/>
          </ac:spMkLst>
        </pc:spChg>
        <pc:spChg chg="add del mod">
          <ac:chgData name="El Bakkouri, Manal" userId="8b130982-2e3f-4164-b881-fd3a2e4b2453" providerId="ADAL" clId="{4457FA57-250B-44AC-8655-05D46C5A3D8A}" dt="2023-05-18T11:16:08.665" v="3447"/>
          <ac:spMkLst>
            <pc:docMk/>
            <pc:sldMk cId="1361074498" sldId="230717619"/>
            <ac:spMk id="166" creationId="{2531BA78-853A-4285-9452-FDAEC40EF32C}"/>
          </ac:spMkLst>
        </pc:spChg>
        <pc:spChg chg="add del mod">
          <ac:chgData name="El Bakkouri, Manal" userId="8b130982-2e3f-4164-b881-fd3a2e4b2453" providerId="ADAL" clId="{4457FA57-250B-44AC-8655-05D46C5A3D8A}" dt="2023-05-18T11:16:08.665" v="3447"/>
          <ac:spMkLst>
            <pc:docMk/>
            <pc:sldMk cId="1361074498" sldId="230717619"/>
            <ac:spMk id="167" creationId="{4B0E8838-D2AB-419F-9068-D390B68108F8}"/>
          </ac:spMkLst>
        </pc:spChg>
        <pc:spChg chg="add del mod">
          <ac:chgData name="El Bakkouri, Manal" userId="8b130982-2e3f-4164-b881-fd3a2e4b2453" providerId="ADAL" clId="{4457FA57-250B-44AC-8655-05D46C5A3D8A}" dt="2023-05-18T11:16:08.665" v="3447"/>
          <ac:spMkLst>
            <pc:docMk/>
            <pc:sldMk cId="1361074498" sldId="230717619"/>
            <ac:spMk id="168" creationId="{8A6F044B-7149-4C22-A61E-6B8C8BCA4C09}"/>
          </ac:spMkLst>
        </pc:spChg>
        <pc:spChg chg="add del mod">
          <ac:chgData name="El Bakkouri, Manal" userId="8b130982-2e3f-4164-b881-fd3a2e4b2453" providerId="ADAL" clId="{4457FA57-250B-44AC-8655-05D46C5A3D8A}" dt="2023-05-18T11:16:08.665" v="3447"/>
          <ac:spMkLst>
            <pc:docMk/>
            <pc:sldMk cId="1361074498" sldId="230717619"/>
            <ac:spMk id="169" creationId="{A8FED9D4-9CA9-4FB1-B13C-F50832450D99}"/>
          </ac:spMkLst>
        </pc:spChg>
        <pc:spChg chg="add del mod">
          <ac:chgData name="El Bakkouri, Manal" userId="8b130982-2e3f-4164-b881-fd3a2e4b2453" providerId="ADAL" clId="{4457FA57-250B-44AC-8655-05D46C5A3D8A}" dt="2023-05-18T11:16:08.665" v="3447"/>
          <ac:spMkLst>
            <pc:docMk/>
            <pc:sldMk cId="1361074498" sldId="230717619"/>
            <ac:spMk id="170" creationId="{63B709A0-E8D8-4012-AC89-5C87E422EEC0}"/>
          </ac:spMkLst>
        </pc:spChg>
        <pc:spChg chg="add del mod">
          <ac:chgData name="El Bakkouri, Manal" userId="8b130982-2e3f-4164-b881-fd3a2e4b2453" providerId="ADAL" clId="{4457FA57-250B-44AC-8655-05D46C5A3D8A}" dt="2023-05-18T11:16:08.665" v="3447"/>
          <ac:spMkLst>
            <pc:docMk/>
            <pc:sldMk cId="1361074498" sldId="230717619"/>
            <ac:spMk id="171" creationId="{FFE2CA36-5897-439C-BDE7-501632C6F03D}"/>
          </ac:spMkLst>
        </pc:spChg>
        <pc:spChg chg="add del mod">
          <ac:chgData name="El Bakkouri, Manal" userId="8b130982-2e3f-4164-b881-fd3a2e4b2453" providerId="ADAL" clId="{4457FA57-250B-44AC-8655-05D46C5A3D8A}" dt="2023-05-18T11:16:08.665" v="3447"/>
          <ac:spMkLst>
            <pc:docMk/>
            <pc:sldMk cId="1361074498" sldId="230717619"/>
            <ac:spMk id="172" creationId="{F95D956D-568F-4E92-985B-B351C8BEFD09}"/>
          </ac:spMkLst>
        </pc:spChg>
        <pc:spChg chg="add del mod">
          <ac:chgData name="El Bakkouri, Manal" userId="8b130982-2e3f-4164-b881-fd3a2e4b2453" providerId="ADAL" clId="{4457FA57-250B-44AC-8655-05D46C5A3D8A}" dt="2023-05-18T11:16:08.665" v="3447"/>
          <ac:spMkLst>
            <pc:docMk/>
            <pc:sldMk cId="1361074498" sldId="230717619"/>
            <ac:spMk id="173" creationId="{871D2784-A2A9-4A8E-BAEB-51F3CD8F6CA7}"/>
          </ac:spMkLst>
        </pc:spChg>
        <pc:spChg chg="add del mod">
          <ac:chgData name="El Bakkouri, Manal" userId="8b130982-2e3f-4164-b881-fd3a2e4b2453" providerId="ADAL" clId="{4457FA57-250B-44AC-8655-05D46C5A3D8A}" dt="2023-05-18T11:16:08.665" v="3447"/>
          <ac:spMkLst>
            <pc:docMk/>
            <pc:sldMk cId="1361074498" sldId="230717619"/>
            <ac:spMk id="174" creationId="{4C907F9B-E788-4D03-8EB9-5EBD1AABD9A4}"/>
          </ac:spMkLst>
        </pc:spChg>
        <pc:spChg chg="add del mod">
          <ac:chgData name="El Bakkouri, Manal" userId="8b130982-2e3f-4164-b881-fd3a2e4b2453" providerId="ADAL" clId="{4457FA57-250B-44AC-8655-05D46C5A3D8A}" dt="2023-05-18T11:16:08.665" v="3447"/>
          <ac:spMkLst>
            <pc:docMk/>
            <pc:sldMk cId="1361074498" sldId="230717619"/>
            <ac:spMk id="175" creationId="{77A8C3BA-E0C5-4189-BCF2-36C9A51F02D4}"/>
          </ac:spMkLst>
        </pc:spChg>
        <pc:spChg chg="add del mod">
          <ac:chgData name="El Bakkouri, Manal" userId="8b130982-2e3f-4164-b881-fd3a2e4b2453" providerId="ADAL" clId="{4457FA57-250B-44AC-8655-05D46C5A3D8A}" dt="2023-05-18T11:16:08.665" v="3447"/>
          <ac:spMkLst>
            <pc:docMk/>
            <pc:sldMk cId="1361074498" sldId="230717619"/>
            <ac:spMk id="176" creationId="{E87537D4-AC19-49E0-8343-A774E3288428}"/>
          </ac:spMkLst>
        </pc:spChg>
        <pc:spChg chg="add del mod">
          <ac:chgData name="El Bakkouri, Manal" userId="8b130982-2e3f-4164-b881-fd3a2e4b2453" providerId="ADAL" clId="{4457FA57-250B-44AC-8655-05D46C5A3D8A}" dt="2023-05-18T11:16:08.665" v="3447"/>
          <ac:spMkLst>
            <pc:docMk/>
            <pc:sldMk cId="1361074498" sldId="230717619"/>
            <ac:spMk id="177" creationId="{DE02B9EF-7556-4105-8E07-678D3AF6DED4}"/>
          </ac:spMkLst>
        </pc:spChg>
        <pc:spChg chg="add del mod">
          <ac:chgData name="El Bakkouri, Manal" userId="8b130982-2e3f-4164-b881-fd3a2e4b2453" providerId="ADAL" clId="{4457FA57-250B-44AC-8655-05D46C5A3D8A}" dt="2023-05-18T11:16:08.665" v="3447"/>
          <ac:spMkLst>
            <pc:docMk/>
            <pc:sldMk cId="1361074498" sldId="230717619"/>
            <ac:spMk id="178" creationId="{E424E141-B052-4DFD-8123-D602E524D0EB}"/>
          </ac:spMkLst>
        </pc:spChg>
        <pc:spChg chg="add del mod">
          <ac:chgData name="El Bakkouri, Manal" userId="8b130982-2e3f-4164-b881-fd3a2e4b2453" providerId="ADAL" clId="{4457FA57-250B-44AC-8655-05D46C5A3D8A}" dt="2023-05-18T11:16:08.665" v="3447"/>
          <ac:spMkLst>
            <pc:docMk/>
            <pc:sldMk cId="1361074498" sldId="230717619"/>
            <ac:spMk id="179" creationId="{B6FB9307-B000-426E-BBEF-5E0AA3568A7C}"/>
          </ac:spMkLst>
        </pc:spChg>
        <pc:spChg chg="add del mod">
          <ac:chgData name="El Bakkouri, Manal" userId="8b130982-2e3f-4164-b881-fd3a2e4b2453" providerId="ADAL" clId="{4457FA57-250B-44AC-8655-05D46C5A3D8A}" dt="2023-05-18T11:16:08.665" v="3447"/>
          <ac:spMkLst>
            <pc:docMk/>
            <pc:sldMk cId="1361074498" sldId="230717619"/>
            <ac:spMk id="180" creationId="{EA08A591-4F2F-44D1-9299-654EB79577F8}"/>
          </ac:spMkLst>
        </pc:spChg>
        <pc:spChg chg="add del mod">
          <ac:chgData name="El Bakkouri, Manal" userId="8b130982-2e3f-4164-b881-fd3a2e4b2453" providerId="ADAL" clId="{4457FA57-250B-44AC-8655-05D46C5A3D8A}" dt="2023-05-18T11:16:08.665" v="3447"/>
          <ac:spMkLst>
            <pc:docMk/>
            <pc:sldMk cId="1361074498" sldId="230717619"/>
            <ac:spMk id="181" creationId="{767BCB97-769E-43F3-B693-8C86BB80A91C}"/>
          </ac:spMkLst>
        </pc:spChg>
        <pc:spChg chg="add del mod">
          <ac:chgData name="El Bakkouri, Manal" userId="8b130982-2e3f-4164-b881-fd3a2e4b2453" providerId="ADAL" clId="{4457FA57-250B-44AC-8655-05D46C5A3D8A}" dt="2023-05-19T09:55:18.986" v="5548" actId="478"/>
          <ac:spMkLst>
            <pc:docMk/>
            <pc:sldMk cId="1361074498" sldId="230717619"/>
            <ac:spMk id="183" creationId="{A8738F16-AAD2-4F9E-8923-A8F19A8EF103}"/>
          </ac:spMkLst>
        </pc:spChg>
        <pc:spChg chg="add del mod">
          <ac:chgData name="El Bakkouri, Manal" userId="8b130982-2e3f-4164-b881-fd3a2e4b2453" providerId="ADAL" clId="{4457FA57-250B-44AC-8655-05D46C5A3D8A}" dt="2023-05-19T09:55:16.661" v="5547" actId="478"/>
          <ac:spMkLst>
            <pc:docMk/>
            <pc:sldMk cId="1361074498" sldId="230717619"/>
            <ac:spMk id="184" creationId="{2E56E2F6-7A06-4DC3-BBBD-2E5D982073D0}"/>
          </ac:spMkLst>
        </pc:spChg>
        <pc:spChg chg="add del mod">
          <ac:chgData name="El Bakkouri, Manal" userId="8b130982-2e3f-4164-b881-fd3a2e4b2453" providerId="ADAL" clId="{4457FA57-250B-44AC-8655-05D46C5A3D8A}" dt="2023-05-19T09:55:18.986" v="5548" actId="478"/>
          <ac:spMkLst>
            <pc:docMk/>
            <pc:sldMk cId="1361074498" sldId="230717619"/>
            <ac:spMk id="185" creationId="{C3537934-5DF0-43BB-AD7C-A52E4CE464DB}"/>
          </ac:spMkLst>
        </pc:spChg>
        <pc:spChg chg="add del mod">
          <ac:chgData name="El Bakkouri, Manal" userId="8b130982-2e3f-4164-b881-fd3a2e4b2453" providerId="ADAL" clId="{4457FA57-250B-44AC-8655-05D46C5A3D8A}" dt="2023-05-19T09:55:18.986" v="5548" actId="478"/>
          <ac:spMkLst>
            <pc:docMk/>
            <pc:sldMk cId="1361074498" sldId="230717619"/>
            <ac:spMk id="186" creationId="{C722F306-1953-4216-ABD8-2D270A00D930}"/>
          </ac:spMkLst>
        </pc:spChg>
        <pc:spChg chg="add del mod">
          <ac:chgData name="El Bakkouri, Manal" userId="8b130982-2e3f-4164-b881-fd3a2e4b2453" providerId="ADAL" clId="{4457FA57-250B-44AC-8655-05D46C5A3D8A}" dt="2023-05-19T09:55:18.986" v="5548" actId="478"/>
          <ac:spMkLst>
            <pc:docMk/>
            <pc:sldMk cId="1361074498" sldId="230717619"/>
            <ac:spMk id="187" creationId="{D27F97AF-E70F-41C9-B4C9-71E504FCFF45}"/>
          </ac:spMkLst>
        </pc:spChg>
        <pc:spChg chg="add del mod">
          <ac:chgData name="El Bakkouri, Manal" userId="8b130982-2e3f-4164-b881-fd3a2e4b2453" providerId="ADAL" clId="{4457FA57-250B-44AC-8655-05D46C5A3D8A}" dt="2023-05-19T09:55:18.986" v="5548" actId="478"/>
          <ac:spMkLst>
            <pc:docMk/>
            <pc:sldMk cId="1361074498" sldId="230717619"/>
            <ac:spMk id="188" creationId="{F4F61132-C7E6-4340-A6A2-20BFA47AD79B}"/>
          </ac:spMkLst>
        </pc:spChg>
        <pc:spChg chg="add del mod">
          <ac:chgData name="El Bakkouri, Manal" userId="8b130982-2e3f-4164-b881-fd3a2e4b2453" providerId="ADAL" clId="{4457FA57-250B-44AC-8655-05D46C5A3D8A}" dt="2023-05-19T09:55:18.986" v="5548" actId="478"/>
          <ac:spMkLst>
            <pc:docMk/>
            <pc:sldMk cId="1361074498" sldId="230717619"/>
            <ac:spMk id="189" creationId="{C689CD1B-E51B-421E-ABB3-23D04EBB1ACD}"/>
          </ac:spMkLst>
        </pc:spChg>
        <pc:spChg chg="add del mod">
          <ac:chgData name="El Bakkouri, Manal" userId="8b130982-2e3f-4164-b881-fd3a2e4b2453" providerId="ADAL" clId="{4457FA57-250B-44AC-8655-05D46C5A3D8A}" dt="2023-05-18T11:17:38.354" v="3451" actId="478"/>
          <ac:spMkLst>
            <pc:docMk/>
            <pc:sldMk cId="1361074498" sldId="230717619"/>
            <ac:spMk id="200" creationId="{142BE354-050C-4E67-BF8C-DE6DD17E79D9}"/>
          </ac:spMkLst>
        </pc:spChg>
        <pc:spChg chg="add del mod">
          <ac:chgData name="El Bakkouri, Manal" userId="8b130982-2e3f-4164-b881-fd3a2e4b2453" providerId="ADAL" clId="{4457FA57-250B-44AC-8655-05D46C5A3D8A}" dt="2023-05-18T11:17:40.671" v="3453" actId="478"/>
          <ac:spMkLst>
            <pc:docMk/>
            <pc:sldMk cId="1361074498" sldId="230717619"/>
            <ac:spMk id="201" creationId="{65B38E6F-56B7-4D41-B6DA-7EC3876AE0F0}"/>
          </ac:spMkLst>
        </pc:spChg>
        <pc:spChg chg="add del mod">
          <ac:chgData name="El Bakkouri, Manal" userId="8b130982-2e3f-4164-b881-fd3a2e4b2453" providerId="ADAL" clId="{4457FA57-250B-44AC-8655-05D46C5A3D8A}" dt="2023-05-19T09:55:18.986" v="5548" actId="478"/>
          <ac:spMkLst>
            <pc:docMk/>
            <pc:sldMk cId="1361074498" sldId="230717619"/>
            <ac:spMk id="203" creationId="{6D06C576-C755-41AF-9E18-8C1A17AC6C4B}"/>
          </ac:spMkLst>
        </pc:spChg>
        <pc:spChg chg="add del mod">
          <ac:chgData name="El Bakkouri, Manal" userId="8b130982-2e3f-4164-b881-fd3a2e4b2453" providerId="ADAL" clId="{4457FA57-250B-44AC-8655-05D46C5A3D8A}" dt="2023-05-18T11:17:44.218" v="3455" actId="478"/>
          <ac:spMkLst>
            <pc:docMk/>
            <pc:sldMk cId="1361074498" sldId="230717619"/>
            <ac:spMk id="204" creationId="{8DC970DC-E51B-4D7C-94D4-C99869656943}"/>
          </ac:spMkLst>
        </pc:spChg>
        <pc:spChg chg="add del mod">
          <ac:chgData name="El Bakkouri, Manal" userId="8b130982-2e3f-4164-b881-fd3a2e4b2453" providerId="ADAL" clId="{4457FA57-250B-44AC-8655-05D46C5A3D8A}" dt="2023-05-19T09:55:18.986" v="5548" actId="478"/>
          <ac:spMkLst>
            <pc:docMk/>
            <pc:sldMk cId="1361074498" sldId="230717619"/>
            <ac:spMk id="206" creationId="{84E1D927-AE43-4432-B391-B92FD93FDE4B}"/>
          </ac:spMkLst>
        </pc:spChg>
        <pc:spChg chg="add del mod">
          <ac:chgData name="El Bakkouri, Manal" userId="8b130982-2e3f-4164-b881-fd3a2e4b2453" providerId="ADAL" clId="{4457FA57-250B-44AC-8655-05D46C5A3D8A}" dt="2023-05-19T09:55:18.986" v="5548" actId="478"/>
          <ac:spMkLst>
            <pc:docMk/>
            <pc:sldMk cId="1361074498" sldId="230717619"/>
            <ac:spMk id="207" creationId="{8C41439A-700E-480A-9092-2AEDA14DAA46}"/>
          </ac:spMkLst>
        </pc:spChg>
        <pc:spChg chg="add del mod">
          <ac:chgData name="El Bakkouri, Manal" userId="8b130982-2e3f-4164-b881-fd3a2e4b2453" providerId="ADAL" clId="{4457FA57-250B-44AC-8655-05D46C5A3D8A}" dt="2023-05-19T09:55:18.986" v="5548" actId="478"/>
          <ac:spMkLst>
            <pc:docMk/>
            <pc:sldMk cId="1361074498" sldId="230717619"/>
            <ac:spMk id="208" creationId="{D6F3B923-0116-4EE3-BB7D-DB2366A6AF47}"/>
          </ac:spMkLst>
        </pc:spChg>
        <pc:spChg chg="add del mod">
          <ac:chgData name="El Bakkouri, Manal" userId="8b130982-2e3f-4164-b881-fd3a2e4b2453" providerId="ADAL" clId="{4457FA57-250B-44AC-8655-05D46C5A3D8A}" dt="2023-05-18T11:17:42.284" v="3454" actId="478"/>
          <ac:spMkLst>
            <pc:docMk/>
            <pc:sldMk cId="1361074498" sldId="230717619"/>
            <ac:spMk id="209" creationId="{D62D6CB9-6751-417E-B453-E11DD7847B4F}"/>
          </ac:spMkLst>
        </pc:spChg>
        <pc:spChg chg="add del mod">
          <ac:chgData name="El Bakkouri, Manal" userId="8b130982-2e3f-4164-b881-fd3a2e4b2453" providerId="ADAL" clId="{4457FA57-250B-44AC-8655-05D46C5A3D8A}" dt="2023-05-18T11:17:37.009" v="3450" actId="478"/>
          <ac:spMkLst>
            <pc:docMk/>
            <pc:sldMk cId="1361074498" sldId="230717619"/>
            <ac:spMk id="210" creationId="{A3CD9EC5-9EF0-4A15-941E-1C50F32BBEDB}"/>
          </ac:spMkLst>
        </pc:spChg>
        <pc:spChg chg="add del mod">
          <ac:chgData name="El Bakkouri, Manal" userId="8b130982-2e3f-4164-b881-fd3a2e4b2453" providerId="ADAL" clId="{4457FA57-250B-44AC-8655-05D46C5A3D8A}" dt="2023-05-19T09:55:18.986" v="5548" actId="478"/>
          <ac:spMkLst>
            <pc:docMk/>
            <pc:sldMk cId="1361074498" sldId="230717619"/>
            <ac:spMk id="211" creationId="{8A4EAA24-F9B7-49A9-950D-B0CA25DC45C8}"/>
          </ac:spMkLst>
        </pc:spChg>
        <pc:spChg chg="add del mod">
          <ac:chgData name="El Bakkouri, Manal" userId="8b130982-2e3f-4164-b881-fd3a2e4b2453" providerId="ADAL" clId="{4457FA57-250B-44AC-8655-05D46C5A3D8A}" dt="2023-05-19T09:55:18.986" v="5548" actId="478"/>
          <ac:spMkLst>
            <pc:docMk/>
            <pc:sldMk cId="1361074498" sldId="230717619"/>
            <ac:spMk id="212" creationId="{089BCC85-AC01-491A-88DC-F2FF567FC6CA}"/>
          </ac:spMkLst>
        </pc:spChg>
        <pc:spChg chg="add del mod">
          <ac:chgData name="El Bakkouri, Manal" userId="8b130982-2e3f-4164-b881-fd3a2e4b2453" providerId="ADAL" clId="{4457FA57-250B-44AC-8655-05D46C5A3D8A}" dt="2023-05-19T09:55:18.986" v="5548" actId="478"/>
          <ac:spMkLst>
            <pc:docMk/>
            <pc:sldMk cId="1361074498" sldId="230717619"/>
            <ac:spMk id="213" creationId="{7D1AA518-F3C3-4F10-98FB-C6D1814137C7}"/>
          </ac:spMkLst>
        </pc:spChg>
        <pc:spChg chg="add del mod">
          <ac:chgData name="El Bakkouri, Manal" userId="8b130982-2e3f-4164-b881-fd3a2e4b2453" providerId="ADAL" clId="{4457FA57-250B-44AC-8655-05D46C5A3D8A}" dt="2023-05-19T09:55:18.986" v="5548" actId="478"/>
          <ac:spMkLst>
            <pc:docMk/>
            <pc:sldMk cId="1361074498" sldId="230717619"/>
            <ac:spMk id="214" creationId="{37B0BB52-1127-48B8-BDB0-77A29FD7CCCC}"/>
          </ac:spMkLst>
        </pc:spChg>
        <pc:spChg chg="add del mod">
          <ac:chgData name="El Bakkouri, Manal" userId="8b130982-2e3f-4164-b881-fd3a2e4b2453" providerId="ADAL" clId="{4457FA57-250B-44AC-8655-05D46C5A3D8A}" dt="2023-05-19T09:55:18.986" v="5548" actId="478"/>
          <ac:spMkLst>
            <pc:docMk/>
            <pc:sldMk cId="1361074498" sldId="230717619"/>
            <ac:spMk id="215" creationId="{10C072ED-D048-4A32-9E18-A76CEDFC8FF4}"/>
          </ac:spMkLst>
        </pc:spChg>
        <pc:spChg chg="add del mod">
          <ac:chgData name="El Bakkouri, Manal" userId="8b130982-2e3f-4164-b881-fd3a2e4b2453" providerId="ADAL" clId="{4457FA57-250B-44AC-8655-05D46C5A3D8A}" dt="2023-05-19T09:55:18.986" v="5548" actId="478"/>
          <ac:spMkLst>
            <pc:docMk/>
            <pc:sldMk cId="1361074498" sldId="230717619"/>
            <ac:spMk id="216" creationId="{37B96572-6502-49BF-8479-3F5EA3D3398C}"/>
          </ac:spMkLst>
        </pc:spChg>
        <pc:spChg chg="add del mod">
          <ac:chgData name="El Bakkouri, Manal" userId="8b130982-2e3f-4164-b881-fd3a2e4b2453" providerId="ADAL" clId="{4457FA57-250B-44AC-8655-05D46C5A3D8A}" dt="2023-05-19T09:55:18.986" v="5548" actId="478"/>
          <ac:spMkLst>
            <pc:docMk/>
            <pc:sldMk cId="1361074498" sldId="230717619"/>
            <ac:spMk id="217" creationId="{80CB46D9-F36D-4A5A-AD38-EE76107CC911}"/>
          </ac:spMkLst>
        </pc:spChg>
        <pc:spChg chg="add del mod">
          <ac:chgData name="El Bakkouri, Manal" userId="8b130982-2e3f-4164-b881-fd3a2e4b2453" providerId="ADAL" clId="{4457FA57-250B-44AC-8655-05D46C5A3D8A}" dt="2023-05-19T09:55:18.986" v="5548" actId="478"/>
          <ac:spMkLst>
            <pc:docMk/>
            <pc:sldMk cId="1361074498" sldId="230717619"/>
            <ac:spMk id="218" creationId="{E0A1C2AF-3F41-41FC-A8AF-3329579E10AE}"/>
          </ac:spMkLst>
        </pc:spChg>
        <pc:spChg chg="add del mod">
          <ac:chgData name="El Bakkouri, Manal" userId="8b130982-2e3f-4164-b881-fd3a2e4b2453" providerId="ADAL" clId="{4457FA57-250B-44AC-8655-05D46C5A3D8A}" dt="2023-05-19T09:55:18.986" v="5548" actId="478"/>
          <ac:spMkLst>
            <pc:docMk/>
            <pc:sldMk cId="1361074498" sldId="230717619"/>
            <ac:spMk id="219" creationId="{94F44A6E-C2CD-4A26-86D8-D86A82811222}"/>
          </ac:spMkLst>
        </pc:spChg>
        <pc:spChg chg="add del mod">
          <ac:chgData name="El Bakkouri, Manal" userId="8b130982-2e3f-4164-b881-fd3a2e4b2453" providerId="ADAL" clId="{4457FA57-250B-44AC-8655-05D46C5A3D8A}" dt="2023-05-19T09:55:18.986" v="5548" actId="478"/>
          <ac:spMkLst>
            <pc:docMk/>
            <pc:sldMk cId="1361074498" sldId="230717619"/>
            <ac:spMk id="220" creationId="{609CD4ED-9069-4172-8AE8-83BED2DBE8E8}"/>
          </ac:spMkLst>
        </pc:spChg>
        <pc:spChg chg="add del mod">
          <ac:chgData name="El Bakkouri, Manal" userId="8b130982-2e3f-4164-b881-fd3a2e4b2453" providerId="ADAL" clId="{4457FA57-250B-44AC-8655-05D46C5A3D8A}" dt="2023-05-19T09:55:18.986" v="5548" actId="478"/>
          <ac:spMkLst>
            <pc:docMk/>
            <pc:sldMk cId="1361074498" sldId="230717619"/>
            <ac:spMk id="221" creationId="{A9A56834-CF61-42E4-91C0-5EF9E6921610}"/>
          </ac:spMkLst>
        </pc:spChg>
        <pc:spChg chg="add del mod">
          <ac:chgData name="El Bakkouri, Manal" userId="8b130982-2e3f-4164-b881-fd3a2e4b2453" providerId="ADAL" clId="{4457FA57-250B-44AC-8655-05D46C5A3D8A}" dt="2023-05-19T09:55:18.986" v="5548" actId="478"/>
          <ac:spMkLst>
            <pc:docMk/>
            <pc:sldMk cId="1361074498" sldId="230717619"/>
            <ac:spMk id="222" creationId="{C5AA17B1-D09F-403C-9A3B-1E5F90D1416A}"/>
          </ac:spMkLst>
        </pc:spChg>
        <pc:spChg chg="add del mod">
          <ac:chgData name="El Bakkouri, Manal" userId="8b130982-2e3f-4164-b881-fd3a2e4b2453" providerId="ADAL" clId="{4457FA57-250B-44AC-8655-05D46C5A3D8A}" dt="2023-05-19T09:55:18.986" v="5548" actId="478"/>
          <ac:spMkLst>
            <pc:docMk/>
            <pc:sldMk cId="1361074498" sldId="230717619"/>
            <ac:spMk id="223" creationId="{F0CC1CB3-1E1E-472A-8C21-6327A49FAEF4}"/>
          </ac:spMkLst>
        </pc:spChg>
        <pc:spChg chg="add del mod">
          <ac:chgData name="El Bakkouri, Manal" userId="8b130982-2e3f-4164-b881-fd3a2e4b2453" providerId="ADAL" clId="{4457FA57-250B-44AC-8655-05D46C5A3D8A}" dt="2023-05-19T09:55:18.986" v="5548" actId="478"/>
          <ac:spMkLst>
            <pc:docMk/>
            <pc:sldMk cId="1361074498" sldId="230717619"/>
            <ac:spMk id="224" creationId="{BB9E18C7-1513-491F-A7F7-447994DAD8B8}"/>
          </ac:spMkLst>
        </pc:spChg>
        <pc:spChg chg="add del mod">
          <ac:chgData name="El Bakkouri, Manal" userId="8b130982-2e3f-4164-b881-fd3a2e4b2453" providerId="ADAL" clId="{4457FA57-250B-44AC-8655-05D46C5A3D8A}" dt="2023-05-19T09:55:18.986" v="5548" actId="478"/>
          <ac:spMkLst>
            <pc:docMk/>
            <pc:sldMk cId="1361074498" sldId="230717619"/>
            <ac:spMk id="225" creationId="{E02882AF-9EE6-4F66-B502-B9CDDEF1A133}"/>
          </ac:spMkLst>
        </pc:spChg>
        <pc:spChg chg="add del mod">
          <ac:chgData name="El Bakkouri, Manal" userId="8b130982-2e3f-4164-b881-fd3a2e4b2453" providerId="ADAL" clId="{4457FA57-250B-44AC-8655-05D46C5A3D8A}" dt="2023-05-19T09:55:18.986" v="5548" actId="478"/>
          <ac:spMkLst>
            <pc:docMk/>
            <pc:sldMk cId="1361074498" sldId="230717619"/>
            <ac:spMk id="226" creationId="{BBB2FD70-7F64-4D0B-8A66-809CE5BC173F}"/>
          </ac:spMkLst>
        </pc:spChg>
        <pc:spChg chg="add del mod">
          <ac:chgData name="El Bakkouri, Manal" userId="8b130982-2e3f-4164-b881-fd3a2e4b2453" providerId="ADAL" clId="{4457FA57-250B-44AC-8655-05D46C5A3D8A}" dt="2023-05-19T09:55:18.986" v="5548" actId="478"/>
          <ac:spMkLst>
            <pc:docMk/>
            <pc:sldMk cId="1361074498" sldId="230717619"/>
            <ac:spMk id="228" creationId="{983679F6-75E6-489C-88FA-26E849EFA7FD}"/>
          </ac:spMkLst>
        </pc:spChg>
        <pc:grpChg chg="add mod">
          <ac:chgData name="El Bakkouri, Manal" userId="8b130982-2e3f-4164-b881-fd3a2e4b2453" providerId="ADAL" clId="{4457FA57-250B-44AC-8655-05D46C5A3D8A}" dt="2023-05-19T10:07:01.052" v="5657" actId="12788"/>
          <ac:grpSpMkLst>
            <pc:docMk/>
            <pc:sldMk cId="1361074498" sldId="230717619"/>
            <ac:grpSpMk id="2" creationId="{7702A1A4-AC36-4414-B4F7-5982F519BC36}"/>
          </ac:grpSpMkLst>
        </pc:grpChg>
        <pc:grpChg chg="add del mod ord">
          <ac:chgData name="El Bakkouri, Manal" userId="8b130982-2e3f-4164-b881-fd3a2e4b2453" providerId="ADAL" clId="{4457FA57-250B-44AC-8655-05D46C5A3D8A}" dt="2023-05-18T11:20:16.699" v="3608" actId="21"/>
          <ac:grpSpMkLst>
            <pc:docMk/>
            <pc:sldMk cId="1361074498" sldId="230717619"/>
            <ac:grpSpMk id="16" creationId="{CDC3BC68-BA64-4F0B-9C26-180F8E3B4F1E}"/>
          </ac:grpSpMkLst>
        </pc:grpChg>
        <pc:grpChg chg="add mod">
          <ac:chgData name="El Bakkouri, Manal" userId="8b130982-2e3f-4164-b881-fd3a2e4b2453" providerId="ADAL" clId="{4457FA57-250B-44AC-8655-05D46C5A3D8A}" dt="2023-05-19T10:07:01.052" v="5657" actId="12788"/>
          <ac:grpSpMkLst>
            <pc:docMk/>
            <pc:sldMk cId="1361074498" sldId="230717619"/>
            <ac:grpSpMk id="56" creationId="{82578D31-DFD9-4E41-BF5D-69494997D76E}"/>
          </ac:grpSpMkLst>
        </pc:grpChg>
        <pc:grpChg chg="add mod">
          <ac:chgData name="El Bakkouri, Manal" userId="8b130982-2e3f-4164-b881-fd3a2e4b2453" providerId="ADAL" clId="{4457FA57-250B-44AC-8655-05D46C5A3D8A}" dt="2023-05-19T10:07:01.052" v="5657" actId="12788"/>
          <ac:grpSpMkLst>
            <pc:docMk/>
            <pc:sldMk cId="1361074498" sldId="230717619"/>
            <ac:grpSpMk id="59" creationId="{231324BE-11B0-4B7C-A08F-C75CF84661AE}"/>
          </ac:grpSpMkLst>
        </pc:grpChg>
        <pc:grpChg chg="mod">
          <ac:chgData name="El Bakkouri, Manal" userId="8b130982-2e3f-4164-b881-fd3a2e4b2453" providerId="ADAL" clId="{4457FA57-250B-44AC-8655-05D46C5A3D8A}" dt="2023-05-19T10:07:01.052" v="5657" actId="12788"/>
          <ac:grpSpMkLst>
            <pc:docMk/>
            <pc:sldMk cId="1361074498" sldId="230717619"/>
            <ac:grpSpMk id="61" creationId="{516D6251-22F3-4B66-9396-04C08AB609FD}"/>
          </ac:grpSpMkLst>
        </pc:grpChg>
        <pc:grpChg chg="add mod">
          <ac:chgData name="El Bakkouri, Manal" userId="8b130982-2e3f-4164-b881-fd3a2e4b2453" providerId="ADAL" clId="{4457FA57-250B-44AC-8655-05D46C5A3D8A}" dt="2023-05-19T10:07:01.052" v="5657" actId="12788"/>
          <ac:grpSpMkLst>
            <pc:docMk/>
            <pc:sldMk cId="1361074498" sldId="230717619"/>
            <ac:grpSpMk id="64" creationId="{E39DAD8E-8532-43CE-96EC-11E1344F0E24}"/>
          </ac:grpSpMkLst>
        </pc:grpChg>
        <pc:grpChg chg="add mod">
          <ac:chgData name="El Bakkouri, Manal" userId="8b130982-2e3f-4164-b881-fd3a2e4b2453" providerId="ADAL" clId="{4457FA57-250B-44AC-8655-05D46C5A3D8A}" dt="2023-05-19T10:07:01.052" v="5657" actId="12788"/>
          <ac:grpSpMkLst>
            <pc:docMk/>
            <pc:sldMk cId="1361074498" sldId="230717619"/>
            <ac:grpSpMk id="67" creationId="{0C326C30-8987-4982-963E-E03947B090AE}"/>
          </ac:grpSpMkLst>
        </pc:grpChg>
        <pc:grpChg chg="mod">
          <ac:chgData name="El Bakkouri, Manal" userId="8b130982-2e3f-4164-b881-fd3a2e4b2453" providerId="ADAL" clId="{4457FA57-250B-44AC-8655-05D46C5A3D8A}" dt="2023-05-19T10:07:01.052" v="5657" actId="12788"/>
          <ac:grpSpMkLst>
            <pc:docMk/>
            <pc:sldMk cId="1361074498" sldId="230717619"/>
            <ac:grpSpMk id="69" creationId="{7D7D4257-FE06-4877-A354-A42E424514D7}"/>
          </ac:grpSpMkLst>
        </pc:grpChg>
        <pc:grpChg chg="add mod">
          <ac:chgData name="El Bakkouri, Manal" userId="8b130982-2e3f-4164-b881-fd3a2e4b2453" providerId="ADAL" clId="{4457FA57-250B-44AC-8655-05D46C5A3D8A}" dt="2023-05-19T10:07:01.052" v="5657" actId="12788"/>
          <ac:grpSpMkLst>
            <pc:docMk/>
            <pc:sldMk cId="1361074498" sldId="230717619"/>
            <ac:grpSpMk id="73" creationId="{4301C399-B51B-4D6A-923C-33DB5D562B56}"/>
          </ac:grpSpMkLst>
        </pc:grpChg>
        <pc:grpChg chg="add mod">
          <ac:chgData name="El Bakkouri, Manal" userId="8b130982-2e3f-4164-b881-fd3a2e4b2453" providerId="ADAL" clId="{4457FA57-250B-44AC-8655-05D46C5A3D8A}" dt="2023-05-19T10:07:01.052" v="5657" actId="12788"/>
          <ac:grpSpMkLst>
            <pc:docMk/>
            <pc:sldMk cId="1361074498" sldId="230717619"/>
            <ac:grpSpMk id="76" creationId="{622AE634-0957-465D-B011-3E9E3B279C9E}"/>
          </ac:grpSpMkLst>
        </pc:grpChg>
        <pc:grpChg chg="mod">
          <ac:chgData name="El Bakkouri, Manal" userId="8b130982-2e3f-4164-b881-fd3a2e4b2453" providerId="ADAL" clId="{4457FA57-250B-44AC-8655-05D46C5A3D8A}" dt="2023-05-19T10:07:01.052" v="5657" actId="12788"/>
          <ac:grpSpMkLst>
            <pc:docMk/>
            <pc:sldMk cId="1361074498" sldId="230717619"/>
            <ac:grpSpMk id="78" creationId="{5F6B0A23-E523-4929-B188-FF43867CB3D6}"/>
          </ac:grpSpMkLst>
        </pc:grpChg>
        <pc:grpChg chg="add mod">
          <ac:chgData name="El Bakkouri, Manal" userId="8b130982-2e3f-4164-b881-fd3a2e4b2453" providerId="ADAL" clId="{4457FA57-250B-44AC-8655-05D46C5A3D8A}" dt="2023-05-19T10:07:01.052" v="5657" actId="12788"/>
          <ac:grpSpMkLst>
            <pc:docMk/>
            <pc:sldMk cId="1361074498" sldId="230717619"/>
            <ac:grpSpMk id="85" creationId="{19CF1472-1C93-4280-82FE-FDDF33ADAD1F}"/>
          </ac:grpSpMkLst>
        </pc:grpChg>
        <pc:grpChg chg="add mod">
          <ac:chgData name="El Bakkouri, Manal" userId="8b130982-2e3f-4164-b881-fd3a2e4b2453" providerId="ADAL" clId="{4457FA57-250B-44AC-8655-05D46C5A3D8A}" dt="2023-05-19T10:07:01.052" v="5657" actId="12788"/>
          <ac:grpSpMkLst>
            <pc:docMk/>
            <pc:sldMk cId="1361074498" sldId="230717619"/>
            <ac:grpSpMk id="88" creationId="{E26E135B-F9EA-424F-97CB-EEE4831C0EF2}"/>
          </ac:grpSpMkLst>
        </pc:grpChg>
        <pc:grpChg chg="add mod">
          <ac:chgData name="El Bakkouri, Manal" userId="8b130982-2e3f-4164-b881-fd3a2e4b2453" providerId="ADAL" clId="{4457FA57-250B-44AC-8655-05D46C5A3D8A}" dt="2023-05-19T10:07:01.052" v="5657" actId="12788"/>
          <ac:grpSpMkLst>
            <pc:docMk/>
            <pc:sldMk cId="1361074498" sldId="230717619"/>
            <ac:grpSpMk id="111" creationId="{25B8827E-0F28-4C51-BCF9-A307A4CB7305}"/>
          </ac:grpSpMkLst>
        </pc:grpChg>
        <pc:grpChg chg="add mod">
          <ac:chgData name="El Bakkouri, Manal" userId="8b130982-2e3f-4164-b881-fd3a2e4b2453" providerId="ADAL" clId="{4457FA57-250B-44AC-8655-05D46C5A3D8A}" dt="2023-05-19T10:07:01.052" v="5657" actId="12788"/>
          <ac:grpSpMkLst>
            <pc:docMk/>
            <pc:sldMk cId="1361074498" sldId="230717619"/>
            <ac:grpSpMk id="114" creationId="{95E37F1D-B282-4861-98F7-125223D282D3}"/>
          </ac:grpSpMkLst>
        </pc:grpChg>
        <pc:grpChg chg="add mod">
          <ac:chgData name="El Bakkouri, Manal" userId="8b130982-2e3f-4164-b881-fd3a2e4b2453" providerId="ADAL" clId="{4457FA57-250B-44AC-8655-05D46C5A3D8A}" dt="2023-05-19T10:07:01.052" v="5657" actId="12788"/>
          <ac:grpSpMkLst>
            <pc:docMk/>
            <pc:sldMk cId="1361074498" sldId="230717619"/>
            <ac:grpSpMk id="117" creationId="{2EFC7F1F-4DCB-465E-8EE4-5E420A516CD5}"/>
          </ac:grpSpMkLst>
        </pc:grpChg>
        <pc:grpChg chg="mod">
          <ac:chgData name="El Bakkouri, Manal" userId="8b130982-2e3f-4164-b881-fd3a2e4b2453" providerId="ADAL" clId="{4457FA57-250B-44AC-8655-05D46C5A3D8A}" dt="2023-05-18T11:08:25.133" v="3366"/>
          <ac:grpSpMkLst>
            <pc:docMk/>
            <pc:sldMk cId="1361074498" sldId="230717619"/>
            <ac:grpSpMk id="120" creationId="{65A73E21-12B8-485D-AF1B-70654E975C54}"/>
          </ac:grpSpMkLst>
        </pc:grpChg>
        <pc:grpChg chg="add mod">
          <ac:chgData name="El Bakkouri, Manal" userId="8b130982-2e3f-4164-b881-fd3a2e4b2453" providerId="ADAL" clId="{4457FA57-250B-44AC-8655-05D46C5A3D8A}" dt="2023-05-19T10:07:01.052" v="5657" actId="12788"/>
          <ac:grpSpMkLst>
            <pc:docMk/>
            <pc:sldMk cId="1361074498" sldId="230717619"/>
            <ac:grpSpMk id="120" creationId="{8DB5CC26-BD76-4E50-ABE3-40A82E92701D}"/>
          </ac:grpSpMkLst>
        </pc:grpChg>
        <pc:grpChg chg="add del mod">
          <ac:chgData name="El Bakkouri, Manal" userId="8b130982-2e3f-4164-b881-fd3a2e4b2453" providerId="ADAL" clId="{4457FA57-250B-44AC-8655-05D46C5A3D8A}" dt="2023-05-19T09:55:50.217" v="5557" actId="165"/>
          <ac:grpSpMkLst>
            <pc:docMk/>
            <pc:sldMk cId="1361074498" sldId="230717619"/>
            <ac:grpSpMk id="129" creationId="{602378F9-7694-4B92-8844-9DAA94F7E0AD}"/>
          </ac:grpSpMkLst>
        </pc:grpChg>
        <pc:grpChg chg="add mod">
          <ac:chgData name="El Bakkouri, Manal" userId="8b130982-2e3f-4164-b881-fd3a2e4b2453" providerId="ADAL" clId="{4457FA57-250B-44AC-8655-05D46C5A3D8A}" dt="2023-05-19T10:07:01.052" v="5657" actId="12788"/>
          <ac:grpSpMkLst>
            <pc:docMk/>
            <pc:sldMk cId="1361074498" sldId="230717619"/>
            <ac:grpSpMk id="130" creationId="{6249CB17-9EB4-4B9F-A2C7-BDF994770F68}"/>
          </ac:grpSpMkLst>
        </pc:grpChg>
        <pc:grpChg chg="add mod">
          <ac:chgData name="El Bakkouri, Manal" userId="8b130982-2e3f-4164-b881-fd3a2e4b2453" providerId="ADAL" clId="{4457FA57-250B-44AC-8655-05D46C5A3D8A}" dt="2023-05-19T10:07:01.052" v="5657" actId="12788"/>
          <ac:grpSpMkLst>
            <pc:docMk/>
            <pc:sldMk cId="1361074498" sldId="230717619"/>
            <ac:grpSpMk id="133" creationId="{EB242B42-7528-4B79-A1C8-3DBF46F92736}"/>
          </ac:grpSpMkLst>
        </pc:grpChg>
        <pc:grpChg chg="add mod">
          <ac:chgData name="El Bakkouri, Manal" userId="8b130982-2e3f-4164-b881-fd3a2e4b2453" providerId="ADAL" clId="{4457FA57-250B-44AC-8655-05D46C5A3D8A}" dt="2023-05-19T10:07:01.052" v="5657" actId="12788"/>
          <ac:grpSpMkLst>
            <pc:docMk/>
            <pc:sldMk cId="1361074498" sldId="230717619"/>
            <ac:grpSpMk id="136" creationId="{D7913670-263B-4A46-90B9-E3E597CEE152}"/>
          </ac:grpSpMkLst>
        </pc:grpChg>
        <pc:grpChg chg="add del mod">
          <ac:chgData name="El Bakkouri, Manal" userId="8b130982-2e3f-4164-b881-fd3a2e4b2453" providerId="ADAL" clId="{4457FA57-250B-44AC-8655-05D46C5A3D8A}" dt="2023-05-18T11:16:08.665" v="3447"/>
          <ac:grpSpMkLst>
            <pc:docMk/>
            <pc:sldMk cId="1361074498" sldId="230717619"/>
            <ac:grpSpMk id="137" creationId="{3FB0DA38-F316-4E2B-8D72-E03EC66CD57D}"/>
          </ac:grpSpMkLst>
        </pc:grpChg>
        <pc:grpChg chg="mod">
          <ac:chgData name="El Bakkouri, Manal" userId="8b130982-2e3f-4164-b881-fd3a2e4b2453" providerId="ADAL" clId="{4457FA57-250B-44AC-8655-05D46C5A3D8A}" dt="2023-05-18T11:16:08.117" v="3446" actId="164"/>
          <ac:grpSpMkLst>
            <pc:docMk/>
            <pc:sldMk cId="1361074498" sldId="230717619"/>
            <ac:grpSpMk id="138" creationId="{4C22973C-1231-4D58-B639-B86069CE4764}"/>
          </ac:grpSpMkLst>
        </pc:grpChg>
        <pc:grpChg chg="mod">
          <ac:chgData name="El Bakkouri, Manal" userId="8b130982-2e3f-4164-b881-fd3a2e4b2453" providerId="ADAL" clId="{4457FA57-250B-44AC-8655-05D46C5A3D8A}" dt="2023-05-18T11:16:08.117" v="3446" actId="164"/>
          <ac:grpSpMkLst>
            <pc:docMk/>
            <pc:sldMk cId="1361074498" sldId="230717619"/>
            <ac:grpSpMk id="139" creationId="{78212606-C3B8-4C0D-82FD-45509B07C0CB}"/>
          </ac:grpSpMkLst>
        </pc:grpChg>
        <pc:grpChg chg="add mod">
          <ac:chgData name="El Bakkouri, Manal" userId="8b130982-2e3f-4164-b881-fd3a2e4b2453" providerId="ADAL" clId="{4457FA57-250B-44AC-8655-05D46C5A3D8A}" dt="2023-05-19T10:07:01.052" v="5657" actId="12788"/>
          <ac:grpSpMkLst>
            <pc:docMk/>
            <pc:sldMk cId="1361074498" sldId="230717619"/>
            <ac:grpSpMk id="139" creationId="{B88DADEB-461A-4245-BC6F-6C6E7986348F}"/>
          </ac:grpSpMkLst>
        </pc:grpChg>
        <pc:grpChg chg="mod">
          <ac:chgData name="El Bakkouri, Manal" userId="8b130982-2e3f-4164-b881-fd3a2e4b2453" providerId="ADAL" clId="{4457FA57-250B-44AC-8655-05D46C5A3D8A}" dt="2023-05-18T11:16:08.117" v="3446" actId="164"/>
          <ac:grpSpMkLst>
            <pc:docMk/>
            <pc:sldMk cId="1361074498" sldId="230717619"/>
            <ac:grpSpMk id="140" creationId="{C337241A-7CAF-44C3-8D76-227F37C54070}"/>
          </ac:grpSpMkLst>
        </pc:grpChg>
        <pc:grpChg chg="add mod">
          <ac:chgData name="El Bakkouri, Manal" userId="8b130982-2e3f-4164-b881-fd3a2e4b2453" providerId="ADAL" clId="{4457FA57-250B-44AC-8655-05D46C5A3D8A}" dt="2023-05-19T10:07:01.052" v="5657" actId="12788"/>
          <ac:grpSpMkLst>
            <pc:docMk/>
            <pc:sldMk cId="1361074498" sldId="230717619"/>
            <ac:grpSpMk id="142" creationId="{216E790E-1723-4C0A-B7C5-1576DF413790}"/>
          </ac:grpSpMkLst>
        </pc:grpChg>
        <pc:grpChg chg="mod">
          <ac:chgData name="El Bakkouri, Manal" userId="8b130982-2e3f-4164-b881-fd3a2e4b2453" providerId="ADAL" clId="{4457FA57-250B-44AC-8655-05D46C5A3D8A}" dt="2023-05-19T10:07:01.052" v="5657" actId="12788"/>
          <ac:grpSpMkLst>
            <pc:docMk/>
            <pc:sldMk cId="1361074498" sldId="230717619"/>
            <ac:grpSpMk id="144" creationId="{326AD863-064B-49A6-84BE-59FE24E121A0}"/>
          </ac:grpSpMkLst>
        </pc:grpChg>
        <pc:grpChg chg="add mod">
          <ac:chgData name="El Bakkouri, Manal" userId="8b130982-2e3f-4164-b881-fd3a2e4b2453" providerId="ADAL" clId="{4457FA57-250B-44AC-8655-05D46C5A3D8A}" dt="2023-05-18T11:16:08.117" v="3446" actId="164"/>
          <ac:grpSpMkLst>
            <pc:docMk/>
            <pc:sldMk cId="1361074498" sldId="230717619"/>
            <ac:grpSpMk id="182" creationId="{5232CB72-CD39-4A19-A4CB-6FA205BE0FD9}"/>
          </ac:grpSpMkLst>
        </pc:grpChg>
        <pc:grpChg chg="add del mod">
          <ac:chgData name="El Bakkouri, Manal" userId="8b130982-2e3f-4164-b881-fd3a2e4b2453" providerId="ADAL" clId="{4457FA57-250B-44AC-8655-05D46C5A3D8A}" dt="2023-05-19T09:55:18.986" v="5548" actId="478"/>
          <ac:grpSpMkLst>
            <pc:docMk/>
            <pc:sldMk cId="1361074498" sldId="230717619"/>
            <ac:grpSpMk id="190" creationId="{70D28B58-DD8B-4D8B-A92E-9E5C7D3A01DE}"/>
          </ac:grpSpMkLst>
        </pc:grpChg>
        <pc:grpChg chg="del mod">
          <ac:chgData name="El Bakkouri, Manal" userId="8b130982-2e3f-4164-b881-fd3a2e4b2453" providerId="ADAL" clId="{4457FA57-250B-44AC-8655-05D46C5A3D8A}" dt="2023-05-18T11:18:01.998" v="3459" actId="478"/>
          <ac:grpSpMkLst>
            <pc:docMk/>
            <pc:sldMk cId="1361074498" sldId="230717619"/>
            <ac:grpSpMk id="191" creationId="{8F7F0C37-842A-4576-B280-2C04086B2A94}"/>
          </ac:grpSpMkLst>
        </pc:grpChg>
        <pc:grpChg chg="mod">
          <ac:chgData name="El Bakkouri, Manal" userId="8b130982-2e3f-4164-b881-fd3a2e4b2453" providerId="ADAL" clId="{4457FA57-250B-44AC-8655-05D46C5A3D8A}" dt="2023-05-18T11:17:13.951" v="3448"/>
          <ac:grpSpMkLst>
            <pc:docMk/>
            <pc:sldMk cId="1361074498" sldId="230717619"/>
            <ac:grpSpMk id="192" creationId="{35448A4B-50D9-4943-9E3D-DB8C5AC90DA1}"/>
          </ac:grpSpMkLst>
        </pc:grpChg>
        <pc:grpChg chg="mod">
          <ac:chgData name="El Bakkouri, Manal" userId="8b130982-2e3f-4164-b881-fd3a2e4b2453" providerId="ADAL" clId="{4457FA57-250B-44AC-8655-05D46C5A3D8A}" dt="2023-05-18T11:17:13.951" v="3448"/>
          <ac:grpSpMkLst>
            <pc:docMk/>
            <pc:sldMk cId="1361074498" sldId="230717619"/>
            <ac:grpSpMk id="193" creationId="{B5FBC403-937D-4912-98C6-4799F353B16E}"/>
          </ac:grpSpMkLst>
        </pc:grpChg>
        <pc:picChg chg="add mod topLvl">
          <ac:chgData name="El Bakkouri, Manal" userId="8b130982-2e3f-4164-b881-fd3a2e4b2453" providerId="ADAL" clId="{4457FA57-250B-44AC-8655-05D46C5A3D8A}" dt="2023-05-19T10:06:46.663" v="5652" actId="1038"/>
          <ac:picMkLst>
            <pc:docMk/>
            <pc:sldMk cId="1361074498" sldId="230717619"/>
            <ac:picMk id="126" creationId="{FDBA6B7C-AD70-4C6D-9DEE-6A3379C4FE6D}"/>
          </ac:picMkLst>
        </pc:picChg>
        <pc:picChg chg="add mod topLvl">
          <ac:chgData name="El Bakkouri, Manal" userId="8b130982-2e3f-4164-b881-fd3a2e4b2453" providerId="ADAL" clId="{4457FA57-250B-44AC-8655-05D46C5A3D8A}" dt="2023-05-19T10:06:46.663" v="5652" actId="1038"/>
          <ac:picMkLst>
            <pc:docMk/>
            <pc:sldMk cId="1361074498" sldId="230717619"/>
            <ac:picMk id="127" creationId="{76A19B8E-547B-4518-A3F2-2E5D3517DF36}"/>
          </ac:picMkLst>
        </pc:picChg>
        <pc:picChg chg="add del mod topLvl">
          <ac:chgData name="El Bakkouri, Manal" userId="8b130982-2e3f-4164-b881-fd3a2e4b2453" providerId="ADAL" clId="{4457FA57-250B-44AC-8655-05D46C5A3D8A}" dt="2023-05-19T10:06:46.663" v="5652" actId="1038"/>
          <ac:picMkLst>
            <pc:docMk/>
            <pc:sldMk cId="1361074498" sldId="230717619"/>
            <ac:picMk id="128" creationId="{85BA6109-DB5D-4284-A3A9-CF3F46066AEE}"/>
          </ac:picMkLst>
        </pc:picChg>
        <pc:cxnChg chg="add mod">
          <ac:chgData name="El Bakkouri, Manal" userId="8b130982-2e3f-4164-b881-fd3a2e4b2453" providerId="ADAL" clId="{4457FA57-250B-44AC-8655-05D46C5A3D8A}" dt="2023-05-19T10:06:02.335" v="5629" actId="1076"/>
          <ac:cxnSpMkLst>
            <pc:docMk/>
            <pc:sldMk cId="1361074498" sldId="230717619"/>
            <ac:cxnSpMk id="124" creationId="{BD20DAFE-748A-484B-9125-03C008425EEA}"/>
          </ac:cxnSpMkLst>
        </pc:cxnChg>
        <pc:cxnChg chg="mod">
          <ac:chgData name="El Bakkouri, Manal" userId="8b130982-2e3f-4164-b881-fd3a2e4b2453" providerId="ADAL" clId="{4457FA57-250B-44AC-8655-05D46C5A3D8A}" dt="2023-05-18T11:16:08.117" v="3446" actId="164"/>
          <ac:cxnSpMkLst>
            <pc:docMk/>
            <pc:sldMk cId="1361074498" sldId="230717619"/>
            <ac:cxnSpMk id="141" creationId="{922EE75D-7553-48B2-B344-AFA0D5AD76DB}"/>
          </ac:cxnSpMkLst>
        </pc:cxnChg>
        <pc:cxnChg chg="mod">
          <ac:chgData name="El Bakkouri, Manal" userId="8b130982-2e3f-4164-b881-fd3a2e4b2453" providerId="ADAL" clId="{4457FA57-250B-44AC-8655-05D46C5A3D8A}" dt="2023-05-18T11:16:08.117" v="3446" actId="164"/>
          <ac:cxnSpMkLst>
            <pc:docMk/>
            <pc:sldMk cId="1361074498" sldId="230717619"/>
            <ac:cxnSpMk id="142" creationId="{387C055C-2BB1-4F80-8455-34A5542AFF86}"/>
          </ac:cxnSpMkLst>
        </pc:cxnChg>
        <pc:cxnChg chg="mod">
          <ac:chgData name="El Bakkouri, Manal" userId="8b130982-2e3f-4164-b881-fd3a2e4b2453" providerId="ADAL" clId="{4457FA57-250B-44AC-8655-05D46C5A3D8A}" dt="2023-05-18T11:16:08.117" v="3446" actId="164"/>
          <ac:cxnSpMkLst>
            <pc:docMk/>
            <pc:sldMk cId="1361074498" sldId="230717619"/>
            <ac:cxnSpMk id="143" creationId="{20DD60BD-19A2-4B62-B9A9-39AAD90CD1DB}"/>
          </ac:cxnSpMkLst>
        </pc:cxnChg>
        <pc:cxnChg chg="mod">
          <ac:chgData name="El Bakkouri, Manal" userId="8b130982-2e3f-4164-b881-fd3a2e4b2453" providerId="ADAL" clId="{4457FA57-250B-44AC-8655-05D46C5A3D8A}" dt="2023-05-18T11:16:08.117" v="3446" actId="164"/>
          <ac:cxnSpMkLst>
            <pc:docMk/>
            <pc:sldMk cId="1361074498" sldId="230717619"/>
            <ac:cxnSpMk id="144" creationId="{50387A21-3E53-4D57-873A-A1DE8F9E31C5}"/>
          </ac:cxnSpMkLst>
        </pc:cxnChg>
        <pc:cxnChg chg="mod">
          <ac:chgData name="El Bakkouri, Manal" userId="8b130982-2e3f-4164-b881-fd3a2e4b2453" providerId="ADAL" clId="{4457FA57-250B-44AC-8655-05D46C5A3D8A}" dt="2023-05-18T11:16:08.117" v="3446" actId="164"/>
          <ac:cxnSpMkLst>
            <pc:docMk/>
            <pc:sldMk cId="1361074498" sldId="230717619"/>
            <ac:cxnSpMk id="145" creationId="{1034D421-DB73-431F-91E2-6BEDD9146AF4}"/>
          </ac:cxnSpMkLst>
        </pc:cxnChg>
        <pc:cxnChg chg="mod">
          <ac:chgData name="El Bakkouri, Manal" userId="8b130982-2e3f-4164-b881-fd3a2e4b2453" providerId="ADAL" clId="{4457FA57-250B-44AC-8655-05D46C5A3D8A}" dt="2023-05-18T11:16:08.117" v="3446" actId="164"/>
          <ac:cxnSpMkLst>
            <pc:docMk/>
            <pc:sldMk cId="1361074498" sldId="230717619"/>
            <ac:cxnSpMk id="146" creationId="{9D4C3CA4-7CD9-4717-8D89-B4FDF0AD24A5}"/>
          </ac:cxnSpMkLst>
        </pc:cxnChg>
        <pc:cxnChg chg="add mod">
          <ac:chgData name="El Bakkouri, Manal" userId="8b130982-2e3f-4164-b881-fd3a2e4b2453" providerId="ADAL" clId="{4457FA57-250B-44AC-8655-05D46C5A3D8A}" dt="2023-05-19T10:07:01.052" v="5657" actId="12788"/>
          <ac:cxnSpMkLst>
            <pc:docMk/>
            <pc:sldMk cId="1361074498" sldId="230717619"/>
            <ac:cxnSpMk id="148" creationId="{FC30F9E2-3286-4620-8D50-F1DE297E2176}"/>
          </ac:cxnSpMkLst>
        </pc:cxnChg>
        <pc:cxnChg chg="add mod">
          <ac:chgData name="El Bakkouri, Manal" userId="8b130982-2e3f-4164-b881-fd3a2e4b2453" providerId="ADAL" clId="{4457FA57-250B-44AC-8655-05D46C5A3D8A}" dt="2023-05-19T10:07:01.052" v="5657" actId="12788"/>
          <ac:cxnSpMkLst>
            <pc:docMk/>
            <pc:sldMk cId="1361074498" sldId="230717619"/>
            <ac:cxnSpMk id="150" creationId="{419487D7-B4F0-46D8-9974-DA06C96951FC}"/>
          </ac:cxnSpMkLst>
        </pc:cxnChg>
        <pc:cxnChg chg="add mod">
          <ac:chgData name="El Bakkouri, Manal" userId="8b130982-2e3f-4164-b881-fd3a2e4b2453" providerId="ADAL" clId="{4457FA57-250B-44AC-8655-05D46C5A3D8A}" dt="2023-05-19T10:07:01.052" v="5657" actId="12788"/>
          <ac:cxnSpMkLst>
            <pc:docMk/>
            <pc:sldMk cId="1361074498" sldId="230717619"/>
            <ac:cxnSpMk id="152" creationId="{CAECBBC6-2266-4745-AA47-F091C6DE775B}"/>
          </ac:cxnSpMkLst>
        </pc:cxnChg>
        <pc:cxnChg chg="add del mod">
          <ac:chgData name="El Bakkouri, Manal" userId="8b130982-2e3f-4164-b881-fd3a2e4b2453" providerId="ADAL" clId="{4457FA57-250B-44AC-8655-05D46C5A3D8A}" dt="2023-05-18T11:16:08.665" v="3447"/>
          <ac:cxnSpMkLst>
            <pc:docMk/>
            <pc:sldMk cId="1361074498" sldId="230717619"/>
            <ac:cxnSpMk id="152" creationId="{EC3EF1A7-0B16-4D50-AF45-60EEA31600C0}"/>
          </ac:cxnSpMkLst>
        </pc:cxnChg>
        <pc:cxnChg chg="add mod">
          <ac:chgData name="El Bakkouri, Manal" userId="8b130982-2e3f-4164-b881-fd3a2e4b2453" providerId="ADAL" clId="{4457FA57-250B-44AC-8655-05D46C5A3D8A}" dt="2023-05-19T10:07:01.052" v="5657" actId="12788"/>
          <ac:cxnSpMkLst>
            <pc:docMk/>
            <pc:sldMk cId="1361074498" sldId="230717619"/>
            <ac:cxnSpMk id="154" creationId="{AA6978DA-04E3-4ED1-8F5D-CB24DE563ACD}"/>
          </ac:cxnSpMkLst>
        </pc:cxnChg>
        <pc:cxnChg chg="add mod">
          <ac:chgData name="El Bakkouri, Manal" userId="8b130982-2e3f-4164-b881-fd3a2e4b2453" providerId="ADAL" clId="{4457FA57-250B-44AC-8655-05D46C5A3D8A}" dt="2023-05-19T10:07:01.052" v="5657" actId="12788"/>
          <ac:cxnSpMkLst>
            <pc:docMk/>
            <pc:sldMk cId="1361074498" sldId="230717619"/>
            <ac:cxnSpMk id="156" creationId="{41C59A57-2EEE-4C7C-92B1-0F464A475133}"/>
          </ac:cxnSpMkLst>
        </pc:cxnChg>
        <pc:cxnChg chg="add mod">
          <ac:chgData name="El Bakkouri, Manal" userId="8b130982-2e3f-4164-b881-fd3a2e4b2453" providerId="ADAL" clId="{4457FA57-250B-44AC-8655-05D46C5A3D8A}" dt="2023-05-19T10:07:01.052" v="5657" actId="12788"/>
          <ac:cxnSpMkLst>
            <pc:docMk/>
            <pc:sldMk cId="1361074498" sldId="230717619"/>
            <ac:cxnSpMk id="157" creationId="{24A6D885-C91D-4952-895F-72360834E90B}"/>
          </ac:cxnSpMkLst>
        </pc:cxnChg>
        <pc:cxnChg chg="add del mod">
          <ac:chgData name="El Bakkouri, Manal" userId="8b130982-2e3f-4164-b881-fd3a2e4b2453" providerId="ADAL" clId="{4457FA57-250B-44AC-8655-05D46C5A3D8A}" dt="2023-05-18T11:16:08.665" v="3447"/>
          <ac:cxnSpMkLst>
            <pc:docMk/>
            <pc:sldMk cId="1361074498" sldId="230717619"/>
            <ac:cxnSpMk id="158" creationId="{B90F00C6-2DB3-497F-912D-0A13D079AAB1}"/>
          </ac:cxnSpMkLst>
        </pc:cxnChg>
        <pc:cxnChg chg="add mod">
          <ac:chgData name="El Bakkouri, Manal" userId="8b130982-2e3f-4164-b881-fd3a2e4b2453" providerId="ADAL" clId="{4457FA57-250B-44AC-8655-05D46C5A3D8A}" dt="2023-05-19T10:07:01.052" v="5657" actId="12788"/>
          <ac:cxnSpMkLst>
            <pc:docMk/>
            <pc:sldMk cId="1361074498" sldId="230717619"/>
            <ac:cxnSpMk id="159" creationId="{569791D7-AD26-4DFA-A1E4-68CD036FDE97}"/>
          </ac:cxnSpMkLst>
        </pc:cxnChg>
        <pc:cxnChg chg="add mod">
          <ac:chgData name="El Bakkouri, Manal" userId="8b130982-2e3f-4164-b881-fd3a2e4b2453" providerId="ADAL" clId="{4457FA57-250B-44AC-8655-05D46C5A3D8A}" dt="2023-05-19T10:07:01.052" v="5657" actId="12788"/>
          <ac:cxnSpMkLst>
            <pc:docMk/>
            <pc:sldMk cId="1361074498" sldId="230717619"/>
            <ac:cxnSpMk id="161" creationId="{51924092-64D9-4C3E-BEDA-39281D757EDA}"/>
          </ac:cxnSpMkLst>
        </pc:cxnChg>
        <pc:cxnChg chg="add mod">
          <ac:chgData name="El Bakkouri, Manal" userId="8b130982-2e3f-4164-b881-fd3a2e4b2453" providerId="ADAL" clId="{4457FA57-250B-44AC-8655-05D46C5A3D8A}" dt="2023-05-19T10:07:01.052" v="5657" actId="12788"/>
          <ac:cxnSpMkLst>
            <pc:docMk/>
            <pc:sldMk cId="1361074498" sldId="230717619"/>
            <ac:cxnSpMk id="163" creationId="{D63F5672-6427-4F3E-AB61-F683BED272E6}"/>
          </ac:cxnSpMkLst>
        </pc:cxnChg>
        <pc:cxnChg chg="mod">
          <ac:chgData name="El Bakkouri, Manal" userId="8b130982-2e3f-4164-b881-fd3a2e4b2453" providerId="ADAL" clId="{4457FA57-250B-44AC-8655-05D46C5A3D8A}" dt="2023-05-18T11:17:13.951" v="3448"/>
          <ac:cxnSpMkLst>
            <pc:docMk/>
            <pc:sldMk cId="1361074498" sldId="230717619"/>
            <ac:cxnSpMk id="194" creationId="{41CDA36A-5AA1-47C7-93D8-9D2205B918E4}"/>
          </ac:cxnSpMkLst>
        </pc:cxnChg>
        <pc:cxnChg chg="mod">
          <ac:chgData name="El Bakkouri, Manal" userId="8b130982-2e3f-4164-b881-fd3a2e4b2453" providerId="ADAL" clId="{4457FA57-250B-44AC-8655-05D46C5A3D8A}" dt="2023-05-18T11:17:13.951" v="3448"/>
          <ac:cxnSpMkLst>
            <pc:docMk/>
            <pc:sldMk cId="1361074498" sldId="230717619"/>
            <ac:cxnSpMk id="195" creationId="{D6B65C27-D915-403F-9236-5CAC39F72527}"/>
          </ac:cxnSpMkLst>
        </pc:cxnChg>
        <pc:cxnChg chg="mod">
          <ac:chgData name="El Bakkouri, Manal" userId="8b130982-2e3f-4164-b881-fd3a2e4b2453" providerId="ADAL" clId="{4457FA57-250B-44AC-8655-05D46C5A3D8A}" dt="2023-05-18T11:17:13.951" v="3448"/>
          <ac:cxnSpMkLst>
            <pc:docMk/>
            <pc:sldMk cId="1361074498" sldId="230717619"/>
            <ac:cxnSpMk id="196" creationId="{E3DB1F6A-684A-4219-BC06-065FF29DF703}"/>
          </ac:cxnSpMkLst>
        </pc:cxnChg>
        <pc:cxnChg chg="mod">
          <ac:chgData name="El Bakkouri, Manal" userId="8b130982-2e3f-4164-b881-fd3a2e4b2453" providerId="ADAL" clId="{4457FA57-250B-44AC-8655-05D46C5A3D8A}" dt="2023-05-18T11:17:13.951" v="3448"/>
          <ac:cxnSpMkLst>
            <pc:docMk/>
            <pc:sldMk cId="1361074498" sldId="230717619"/>
            <ac:cxnSpMk id="197" creationId="{25A9CEAF-68D2-411C-86C7-AA502A982730}"/>
          </ac:cxnSpMkLst>
        </pc:cxnChg>
        <pc:cxnChg chg="del mod">
          <ac:chgData name="El Bakkouri, Manal" userId="8b130982-2e3f-4164-b881-fd3a2e4b2453" providerId="ADAL" clId="{4457FA57-250B-44AC-8655-05D46C5A3D8A}" dt="2023-05-18T11:18:01.998" v="3459" actId="478"/>
          <ac:cxnSpMkLst>
            <pc:docMk/>
            <pc:sldMk cId="1361074498" sldId="230717619"/>
            <ac:cxnSpMk id="198" creationId="{B503D168-FA8F-434C-9D3F-507C9F967730}"/>
          </ac:cxnSpMkLst>
        </pc:cxnChg>
        <pc:cxnChg chg="mod">
          <ac:chgData name="El Bakkouri, Manal" userId="8b130982-2e3f-4164-b881-fd3a2e4b2453" providerId="ADAL" clId="{4457FA57-250B-44AC-8655-05D46C5A3D8A}" dt="2023-05-18T11:17:13.951" v="3448"/>
          <ac:cxnSpMkLst>
            <pc:docMk/>
            <pc:sldMk cId="1361074498" sldId="230717619"/>
            <ac:cxnSpMk id="199" creationId="{5C92F110-9F3E-489C-9E9B-3103BE95167D}"/>
          </ac:cxnSpMkLst>
        </pc:cxnChg>
        <pc:cxnChg chg="add del mod">
          <ac:chgData name="El Bakkouri, Manal" userId="8b130982-2e3f-4164-b881-fd3a2e4b2453" providerId="ADAL" clId="{4457FA57-250B-44AC-8655-05D46C5A3D8A}" dt="2023-05-18T11:17:39.319" v="3452" actId="478"/>
          <ac:cxnSpMkLst>
            <pc:docMk/>
            <pc:sldMk cId="1361074498" sldId="230717619"/>
            <ac:cxnSpMk id="202" creationId="{552A7017-31A7-4DA1-8BBE-B1B0EBF46D96}"/>
          </ac:cxnSpMkLst>
        </pc:cxnChg>
        <pc:cxnChg chg="add del mod">
          <ac:chgData name="El Bakkouri, Manal" userId="8b130982-2e3f-4164-b881-fd3a2e4b2453" providerId="ADAL" clId="{4457FA57-250B-44AC-8655-05D46C5A3D8A}" dt="2023-05-18T11:17:45.476" v="3456" actId="478"/>
          <ac:cxnSpMkLst>
            <pc:docMk/>
            <pc:sldMk cId="1361074498" sldId="230717619"/>
            <ac:cxnSpMk id="205" creationId="{32347B5B-08DF-43C7-9A22-FC1BC1EB4ACA}"/>
          </ac:cxnSpMkLst>
        </pc:cxnChg>
        <pc:cxnChg chg="add del mod">
          <ac:chgData name="El Bakkouri, Manal" userId="8b130982-2e3f-4164-b881-fd3a2e4b2453" providerId="ADAL" clId="{4457FA57-250B-44AC-8655-05D46C5A3D8A}" dt="2023-05-19T09:55:21.820" v="5549" actId="478"/>
          <ac:cxnSpMkLst>
            <pc:docMk/>
            <pc:sldMk cId="1361074498" sldId="230717619"/>
            <ac:cxnSpMk id="229" creationId="{842D0FB2-0FEA-4B4E-927D-9BA2E3D68793}"/>
          </ac:cxnSpMkLst>
        </pc:cxnChg>
      </pc:sldChg>
      <pc:sldChg chg="addSp delSp modSp new mod modTransition modAnim">
        <pc:chgData name="El Bakkouri, Manal" userId="8b130982-2e3f-4164-b881-fd3a2e4b2453" providerId="ADAL" clId="{4457FA57-250B-44AC-8655-05D46C5A3D8A}" dt="2023-06-12T13:29:12.106" v="15813" actId="1036"/>
        <pc:sldMkLst>
          <pc:docMk/>
          <pc:sldMk cId="819422060" sldId="230717620"/>
        </pc:sldMkLst>
        <pc:spChg chg="del">
          <ac:chgData name="El Bakkouri, Manal" userId="8b130982-2e3f-4164-b881-fd3a2e4b2453" providerId="ADAL" clId="{4457FA57-250B-44AC-8655-05D46C5A3D8A}" dt="2023-05-18T15:49:38.549" v="4085" actId="478"/>
          <ac:spMkLst>
            <pc:docMk/>
            <pc:sldMk cId="819422060" sldId="230717620"/>
            <ac:spMk id="2" creationId="{19D04100-7FA0-4769-9394-4E1EB987DD47}"/>
          </ac:spMkLst>
        </pc:spChg>
        <pc:spChg chg="add mod">
          <ac:chgData name="El Bakkouri, Manal" userId="8b130982-2e3f-4164-b881-fd3a2e4b2453" providerId="ADAL" clId="{4457FA57-250B-44AC-8655-05D46C5A3D8A}" dt="2023-05-18T15:49:39.660" v="4086"/>
          <ac:spMkLst>
            <pc:docMk/>
            <pc:sldMk cId="819422060" sldId="230717620"/>
            <ac:spMk id="3" creationId="{782A4630-8A07-488A-B2EE-582DD3F2BB66}"/>
          </ac:spMkLst>
        </pc:spChg>
        <pc:spChg chg="add mod">
          <ac:chgData name="El Bakkouri, Manal" userId="8b130982-2e3f-4164-b881-fd3a2e4b2453" providerId="ADAL" clId="{4457FA57-250B-44AC-8655-05D46C5A3D8A}" dt="2023-05-18T15:49:39.660" v="4086"/>
          <ac:spMkLst>
            <pc:docMk/>
            <pc:sldMk cId="819422060" sldId="230717620"/>
            <ac:spMk id="4" creationId="{60F8BEA3-3FFA-4DCC-9E05-248B2DFE3A6C}"/>
          </ac:spMkLst>
        </pc:spChg>
        <pc:spChg chg="add mod">
          <ac:chgData name="El Bakkouri, Manal" userId="8b130982-2e3f-4164-b881-fd3a2e4b2453" providerId="ADAL" clId="{4457FA57-250B-44AC-8655-05D46C5A3D8A}" dt="2023-05-18T15:49:39.660" v="4086"/>
          <ac:spMkLst>
            <pc:docMk/>
            <pc:sldMk cId="819422060" sldId="230717620"/>
            <ac:spMk id="5" creationId="{8C40113C-49C9-4B08-93C2-8621080A610C}"/>
          </ac:spMkLst>
        </pc:spChg>
        <pc:spChg chg="add mod">
          <ac:chgData name="El Bakkouri, Manal" userId="8b130982-2e3f-4164-b881-fd3a2e4b2453" providerId="ADAL" clId="{4457FA57-250B-44AC-8655-05D46C5A3D8A}" dt="2023-05-18T15:49:39.660" v="4086"/>
          <ac:spMkLst>
            <pc:docMk/>
            <pc:sldMk cId="819422060" sldId="230717620"/>
            <ac:spMk id="6" creationId="{25EACFCA-2018-4F1E-A4A5-4CA51E1683D7}"/>
          </ac:spMkLst>
        </pc:spChg>
        <pc:spChg chg="add mod">
          <ac:chgData name="El Bakkouri, Manal" userId="8b130982-2e3f-4164-b881-fd3a2e4b2453" providerId="ADAL" clId="{4457FA57-250B-44AC-8655-05D46C5A3D8A}" dt="2023-05-18T15:49:39.660" v="4086"/>
          <ac:spMkLst>
            <pc:docMk/>
            <pc:sldMk cId="819422060" sldId="230717620"/>
            <ac:spMk id="7" creationId="{FE915977-9A19-49DE-8DAA-3B473F005622}"/>
          </ac:spMkLst>
        </pc:spChg>
        <pc:spChg chg="add mod">
          <ac:chgData name="El Bakkouri, Manal" userId="8b130982-2e3f-4164-b881-fd3a2e4b2453" providerId="ADAL" clId="{4457FA57-250B-44AC-8655-05D46C5A3D8A}" dt="2023-05-18T15:49:39.660" v="4086"/>
          <ac:spMkLst>
            <pc:docMk/>
            <pc:sldMk cId="819422060" sldId="230717620"/>
            <ac:spMk id="8" creationId="{A2521567-CAB3-4E1C-B33C-0983A6728DFE}"/>
          </ac:spMkLst>
        </pc:spChg>
        <pc:spChg chg="add mod">
          <ac:chgData name="El Bakkouri, Manal" userId="8b130982-2e3f-4164-b881-fd3a2e4b2453" providerId="ADAL" clId="{4457FA57-250B-44AC-8655-05D46C5A3D8A}" dt="2023-05-18T15:49:39.660" v="4086"/>
          <ac:spMkLst>
            <pc:docMk/>
            <pc:sldMk cId="819422060" sldId="230717620"/>
            <ac:spMk id="9" creationId="{1BFDFBCC-5BC2-4299-848F-1552C1BB2296}"/>
          </ac:spMkLst>
        </pc:spChg>
        <pc:spChg chg="add mod">
          <ac:chgData name="El Bakkouri, Manal" userId="8b130982-2e3f-4164-b881-fd3a2e4b2453" providerId="ADAL" clId="{4457FA57-250B-44AC-8655-05D46C5A3D8A}" dt="2023-05-18T15:49:39.660" v="4086"/>
          <ac:spMkLst>
            <pc:docMk/>
            <pc:sldMk cId="819422060" sldId="230717620"/>
            <ac:spMk id="10" creationId="{2AC8980D-553B-4386-9DAB-602A45483F12}"/>
          </ac:spMkLst>
        </pc:spChg>
        <pc:spChg chg="add mod">
          <ac:chgData name="El Bakkouri, Manal" userId="8b130982-2e3f-4164-b881-fd3a2e4b2453" providerId="ADAL" clId="{4457FA57-250B-44AC-8655-05D46C5A3D8A}" dt="2023-05-18T15:49:39.660" v="4086"/>
          <ac:spMkLst>
            <pc:docMk/>
            <pc:sldMk cId="819422060" sldId="230717620"/>
            <ac:spMk id="11" creationId="{468C8FB4-8826-43C8-AF70-DE7A53B24F80}"/>
          </ac:spMkLst>
        </pc:spChg>
        <pc:spChg chg="add mod">
          <ac:chgData name="El Bakkouri, Manal" userId="8b130982-2e3f-4164-b881-fd3a2e4b2453" providerId="ADAL" clId="{4457FA57-250B-44AC-8655-05D46C5A3D8A}" dt="2023-05-18T15:49:39.660" v="4086"/>
          <ac:spMkLst>
            <pc:docMk/>
            <pc:sldMk cId="819422060" sldId="230717620"/>
            <ac:spMk id="12" creationId="{1D26EFED-D0FF-4A85-A37B-2523993856D7}"/>
          </ac:spMkLst>
        </pc:spChg>
        <pc:spChg chg="add mod ord topLvl">
          <ac:chgData name="El Bakkouri, Manal" userId="8b130982-2e3f-4164-b881-fd3a2e4b2453" providerId="ADAL" clId="{4457FA57-250B-44AC-8655-05D46C5A3D8A}" dt="2023-05-19T10:54:28.291" v="5802" actId="165"/>
          <ac:spMkLst>
            <pc:docMk/>
            <pc:sldMk cId="819422060" sldId="230717620"/>
            <ac:spMk id="13" creationId="{83398356-7396-4559-9440-E3C5F2EBAED3}"/>
          </ac:spMkLst>
        </pc:spChg>
        <pc:spChg chg="mod">
          <ac:chgData name="El Bakkouri, Manal" userId="8b130982-2e3f-4164-b881-fd3a2e4b2453" providerId="ADAL" clId="{4457FA57-250B-44AC-8655-05D46C5A3D8A}" dt="2023-06-12T13:29:12.106" v="15813" actId="1036"/>
          <ac:spMkLst>
            <pc:docMk/>
            <pc:sldMk cId="819422060" sldId="230717620"/>
            <ac:spMk id="20" creationId="{6FF58794-93A4-4250-8CAC-98C4B2C638F6}"/>
          </ac:spMkLst>
        </pc:spChg>
        <pc:spChg chg="del mod">
          <ac:chgData name="El Bakkouri, Manal" userId="8b130982-2e3f-4164-b881-fd3a2e4b2453" providerId="ADAL" clId="{4457FA57-250B-44AC-8655-05D46C5A3D8A}" dt="2023-05-19T08:55:51.328" v="4783" actId="478"/>
          <ac:spMkLst>
            <pc:docMk/>
            <pc:sldMk cId="819422060" sldId="230717620"/>
            <ac:spMk id="20" creationId="{A835C167-B57A-465F-9D31-58884F41250A}"/>
          </ac:spMkLst>
        </pc:spChg>
        <pc:spChg chg="mod">
          <ac:chgData name="El Bakkouri, Manal" userId="8b130982-2e3f-4164-b881-fd3a2e4b2453" providerId="ADAL" clId="{4457FA57-250B-44AC-8655-05D46C5A3D8A}" dt="2023-06-12T13:29:12.106" v="15813" actId="1036"/>
          <ac:spMkLst>
            <pc:docMk/>
            <pc:sldMk cId="819422060" sldId="230717620"/>
            <ac:spMk id="21" creationId="{C2AFAF79-CDAA-4F3D-98CA-03E65E7CA3BD}"/>
          </ac:spMkLst>
        </pc:spChg>
        <pc:spChg chg="mod">
          <ac:chgData name="El Bakkouri, Manal" userId="8b130982-2e3f-4164-b881-fd3a2e4b2453" providerId="ADAL" clId="{4457FA57-250B-44AC-8655-05D46C5A3D8A}" dt="2023-06-12T13:28:56.711" v="15811" actId="14100"/>
          <ac:spMkLst>
            <pc:docMk/>
            <pc:sldMk cId="819422060" sldId="230717620"/>
            <ac:spMk id="23" creationId="{5C4ADF1D-988B-4B33-9E84-B795E0604443}"/>
          </ac:spMkLst>
        </pc:spChg>
        <pc:spChg chg="del mod">
          <ac:chgData name="El Bakkouri, Manal" userId="8b130982-2e3f-4164-b881-fd3a2e4b2453" providerId="ADAL" clId="{4457FA57-250B-44AC-8655-05D46C5A3D8A}" dt="2023-05-19T08:56:35.521" v="4792" actId="478"/>
          <ac:spMkLst>
            <pc:docMk/>
            <pc:sldMk cId="819422060" sldId="230717620"/>
            <ac:spMk id="23" creationId="{DC505809-C1A8-44A5-AB5D-92B5DC63E507}"/>
          </ac:spMkLst>
        </pc:spChg>
        <pc:spChg chg="mod">
          <ac:chgData name="El Bakkouri, Manal" userId="8b130982-2e3f-4164-b881-fd3a2e4b2453" providerId="ADAL" clId="{4457FA57-250B-44AC-8655-05D46C5A3D8A}" dt="2023-06-12T13:28:56.711" v="15811" actId="14100"/>
          <ac:spMkLst>
            <pc:docMk/>
            <pc:sldMk cId="819422060" sldId="230717620"/>
            <ac:spMk id="24" creationId="{3C6579A0-8C47-41B6-B342-C84B383F8D70}"/>
          </ac:spMkLst>
        </pc:spChg>
        <pc:spChg chg="del mod topLvl">
          <ac:chgData name="El Bakkouri, Manal" userId="8b130982-2e3f-4164-b881-fd3a2e4b2453" providerId="ADAL" clId="{4457FA57-250B-44AC-8655-05D46C5A3D8A}" dt="2023-05-19T08:56:40.379" v="4793" actId="478"/>
          <ac:spMkLst>
            <pc:docMk/>
            <pc:sldMk cId="819422060" sldId="230717620"/>
            <ac:spMk id="24" creationId="{C0A8093D-6620-48E6-9F57-CED2EBA671F4}"/>
          </ac:spMkLst>
        </pc:spChg>
        <pc:spChg chg="mod">
          <ac:chgData name="El Bakkouri, Manal" userId="8b130982-2e3f-4164-b881-fd3a2e4b2453" providerId="ADAL" clId="{4457FA57-250B-44AC-8655-05D46C5A3D8A}" dt="2023-06-12T13:28:56.711" v="15811" actId="14100"/>
          <ac:spMkLst>
            <pc:docMk/>
            <pc:sldMk cId="819422060" sldId="230717620"/>
            <ac:spMk id="25" creationId="{752EA5E0-FD69-4D57-B58B-AD5741EAB711}"/>
          </ac:spMkLst>
        </pc:spChg>
        <pc:spChg chg="del mod">
          <ac:chgData name="El Bakkouri, Manal" userId="8b130982-2e3f-4164-b881-fd3a2e4b2453" providerId="ADAL" clId="{4457FA57-250B-44AC-8655-05D46C5A3D8A}" dt="2023-05-19T08:56:31.579" v="4791" actId="478"/>
          <ac:spMkLst>
            <pc:docMk/>
            <pc:sldMk cId="819422060" sldId="230717620"/>
            <ac:spMk id="25" creationId="{E61CEF0B-DAB5-4AB9-A6EB-ED78A646F05D}"/>
          </ac:spMkLst>
        </pc:spChg>
        <pc:spChg chg="del mod">
          <ac:chgData name="El Bakkouri, Manal" userId="8b130982-2e3f-4164-b881-fd3a2e4b2453" providerId="ADAL" clId="{4457FA57-250B-44AC-8655-05D46C5A3D8A}" dt="2023-05-19T08:56:22.104" v="4790" actId="478"/>
          <ac:spMkLst>
            <pc:docMk/>
            <pc:sldMk cId="819422060" sldId="230717620"/>
            <ac:spMk id="26" creationId="{12361203-DC26-4E65-96F3-9E8093792CCF}"/>
          </ac:spMkLst>
        </pc:spChg>
        <pc:spChg chg="mod">
          <ac:chgData name="El Bakkouri, Manal" userId="8b130982-2e3f-4164-b881-fd3a2e4b2453" providerId="ADAL" clId="{4457FA57-250B-44AC-8655-05D46C5A3D8A}" dt="2023-06-12T13:29:12.106" v="15813" actId="1036"/>
          <ac:spMkLst>
            <pc:docMk/>
            <pc:sldMk cId="819422060" sldId="230717620"/>
            <ac:spMk id="26" creationId="{4E0B0CDC-119C-46E8-B50E-2ED2184FDF5C}"/>
          </ac:spMkLst>
        </pc:spChg>
        <pc:spChg chg="mod">
          <ac:chgData name="El Bakkouri, Manal" userId="8b130982-2e3f-4164-b881-fd3a2e4b2453" providerId="ADAL" clId="{4457FA57-250B-44AC-8655-05D46C5A3D8A}" dt="2023-06-12T13:28:45.764" v="15809" actId="403"/>
          <ac:spMkLst>
            <pc:docMk/>
            <pc:sldMk cId="819422060" sldId="230717620"/>
            <ac:spMk id="27" creationId="{3D6C0129-87D4-409D-80A8-23059C93FFB5}"/>
          </ac:spMkLst>
        </pc:spChg>
        <pc:spChg chg="del mod">
          <ac:chgData name="El Bakkouri, Manal" userId="8b130982-2e3f-4164-b881-fd3a2e4b2453" providerId="ADAL" clId="{4457FA57-250B-44AC-8655-05D46C5A3D8A}" dt="2023-05-19T08:56:11.853" v="4787" actId="478"/>
          <ac:spMkLst>
            <pc:docMk/>
            <pc:sldMk cId="819422060" sldId="230717620"/>
            <ac:spMk id="27" creationId="{9AC25CB3-7F24-409F-B532-C0080374FD6E}"/>
          </ac:spMkLst>
        </pc:spChg>
        <pc:spChg chg="mod">
          <ac:chgData name="El Bakkouri, Manal" userId="8b130982-2e3f-4164-b881-fd3a2e4b2453" providerId="ADAL" clId="{4457FA57-250B-44AC-8655-05D46C5A3D8A}" dt="2023-06-12T13:28:45.764" v="15809" actId="403"/>
          <ac:spMkLst>
            <pc:docMk/>
            <pc:sldMk cId="819422060" sldId="230717620"/>
            <ac:spMk id="28" creationId="{0DD9691D-A21B-4BF5-BB44-FBD57F16B0E1}"/>
          </ac:spMkLst>
        </pc:spChg>
        <pc:spChg chg="del mod">
          <ac:chgData name="El Bakkouri, Manal" userId="8b130982-2e3f-4164-b881-fd3a2e4b2453" providerId="ADAL" clId="{4457FA57-250B-44AC-8655-05D46C5A3D8A}" dt="2023-05-19T08:56:02.115" v="4786" actId="478"/>
          <ac:spMkLst>
            <pc:docMk/>
            <pc:sldMk cId="819422060" sldId="230717620"/>
            <ac:spMk id="28" creationId="{73168E4C-AEE7-473B-AF83-220D4AEFA5CC}"/>
          </ac:spMkLst>
        </pc:spChg>
        <pc:spChg chg="mod">
          <ac:chgData name="El Bakkouri, Manal" userId="8b130982-2e3f-4164-b881-fd3a2e4b2453" providerId="ADAL" clId="{4457FA57-250B-44AC-8655-05D46C5A3D8A}" dt="2023-06-12T13:28:45.764" v="15809" actId="403"/>
          <ac:spMkLst>
            <pc:docMk/>
            <pc:sldMk cId="819422060" sldId="230717620"/>
            <ac:spMk id="29" creationId="{01E40990-57A4-4B17-B1E1-80C36A30D78E}"/>
          </ac:spMkLst>
        </pc:spChg>
        <pc:spChg chg="del mod">
          <ac:chgData name="El Bakkouri, Manal" userId="8b130982-2e3f-4164-b881-fd3a2e4b2453" providerId="ADAL" clId="{4457FA57-250B-44AC-8655-05D46C5A3D8A}" dt="2023-05-19T08:56:13.958" v="4788" actId="478"/>
          <ac:spMkLst>
            <pc:docMk/>
            <pc:sldMk cId="819422060" sldId="230717620"/>
            <ac:spMk id="29" creationId="{6716B654-22BA-4CF8-BC9E-729A8FBB353A}"/>
          </ac:spMkLst>
        </pc:spChg>
        <pc:spChg chg="mod">
          <ac:chgData name="El Bakkouri, Manal" userId="8b130982-2e3f-4164-b881-fd3a2e4b2453" providerId="ADAL" clId="{4457FA57-250B-44AC-8655-05D46C5A3D8A}" dt="2023-06-12T13:28:45.764" v="15809" actId="403"/>
          <ac:spMkLst>
            <pc:docMk/>
            <pc:sldMk cId="819422060" sldId="230717620"/>
            <ac:spMk id="30" creationId="{3458C3F1-CB4E-4791-8359-8A9650902F44}"/>
          </ac:spMkLst>
        </pc:spChg>
        <pc:spChg chg="del mod">
          <ac:chgData name="El Bakkouri, Manal" userId="8b130982-2e3f-4164-b881-fd3a2e4b2453" providerId="ADAL" clId="{4457FA57-250B-44AC-8655-05D46C5A3D8A}" dt="2023-05-19T08:54:54.717" v="4772" actId="478"/>
          <ac:spMkLst>
            <pc:docMk/>
            <pc:sldMk cId="819422060" sldId="230717620"/>
            <ac:spMk id="30" creationId="{68212FD5-019C-4145-A0E3-922E3A8215BA}"/>
          </ac:spMkLst>
        </pc:spChg>
        <pc:spChg chg="del mod">
          <ac:chgData name="El Bakkouri, Manal" userId="8b130982-2e3f-4164-b881-fd3a2e4b2453" providerId="ADAL" clId="{4457FA57-250B-44AC-8655-05D46C5A3D8A}" dt="2023-05-19T08:54:59.157" v="4773" actId="478"/>
          <ac:spMkLst>
            <pc:docMk/>
            <pc:sldMk cId="819422060" sldId="230717620"/>
            <ac:spMk id="31" creationId="{D2E52E3F-89F2-4955-8F65-AF57B76DDE4D}"/>
          </ac:spMkLst>
        </pc:spChg>
        <pc:spChg chg="del mod">
          <ac:chgData name="El Bakkouri, Manal" userId="8b130982-2e3f-4164-b881-fd3a2e4b2453" providerId="ADAL" clId="{4457FA57-250B-44AC-8655-05D46C5A3D8A}" dt="2023-05-19T08:55:04.614" v="4774" actId="478"/>
          <ac:spMkLst>
            <pc:docMk/>
            <pc:sldMk cId="819422060" sldId="230717620"/>
            <ac:spMk id="32" creationId="{FAFE2515-248B-4CBD-8867-C3F022E451BF}"/>
          </ac:spMkLst>
        </pc:spChg>
        <pc:spChg chg="del mod">
          <ac:chgData name="El Bakkouri, Manal" userId="8b130982-2e3f-4164-b881-fd3a2e4b2453" providerId="ADAL" clId="{4457FA57-250B-44AC-8655-05D46C5A3D8A}" dt="2023-05-19T08:54:42.859" v="4767" actId="478"/>
          <ac:spMkLst>
            <pc:docMk/>
            <pc:sldMk cId="819422060" sldId="230717620"/>
            <ac:spMk id="33" creationId="{40011EC1-F7E0-4523-B21D-3657F05FFE25}"/>
          </ac:spMkLst>
        </pc:spChg>
        <pc:spChg chg="del mod">
          <ac:chgData name="El Bakkouri, Manal" userId="8b130982-2e3f-4164-b881-fd3a2e4b2453" providerId="ADAL" clId="{4457FA57-250B-44AC-8655-05D46C5A3D8A}" dt="2023-05-19T08:54:52.416" v="4771" actId="478"/>
          <ac:spMkLst>
            <pc:docMk/>
            <pc:sldMk cId="819422060" sldId="230717620"/>
            <ac:spMk id="34" creationId="{0F400191-D417-4D85-A43E-4A082801BC4A}"/>
          </ac:spMkLst>
        </pc:spChg>
        <pc:spChg chg="del mod">
          <ac:chgData name="El Bakkouri, Manal" userId="8b130982-2e3f-4164-b881-fd3a2e4b2453" providerId="ADAL" clId="{4457FA57-250B-44AC-8655-05D46C5A3D8A}" dt="2023-05-19T08:55:45.025" v="4781" actId="478"/>
          <ac:spMkLst>
            <pc:docMk/>
            <pc:sldMk cId="819422060" sldId="230717620"/>
            <ac:spMk id="35" creationId="{6BA9C673-5C73-46DF-9C07-8D046EB7CF9A}"/>
          </ac:spMkLst>
        </pc:spChg>
        <pc:spChg chg="del mod">
          <ac:chgData name="El Bakkouri, Manal" userId="8b130982-2e3f-4164-b881-fd3a2e4b2453" providerId="ADAL" clId="{4457FA57-250B-44AC-8655-05D46C5A3D8A}" dt="2023-05-19T08:55:36.353" v="4780" actId="478"/>
          <ac:spMkLst>
            <pc:docMk/>
            <pc:sldMk cId="819422060" sldId="230717620"/>
            <ac:spMk id="36" creationId="{F8DFE16F-B72B-4697-A7A6-683EA8760739}"/>
          </ac:spMkLst>
        </pc:spChg>
        <pc:spChg chg="del mod">
          <ac:chgData name="El Bakkouri, Manal" userId="8b130982-2e3f-4164-b881-fd3a2e4b2453" providerId="ADAL" clId="{4457FA57-250B-44AC-8655-05D46C5A3D8A}" dt="2023-05-19T08:54:48.508" v="4770" actId="478"/>
          <ac:spMkLst>
            <pc:docMk/>
            <pc:sldMk cId="819422060" sldId="230717620"/>
            <ac:spMk id="38" creationId="{F63C9EDA-DAF2-4E5B-95D3-26C6A2EB8BFD}"/>
          </ac:spMkLst>
        </pc:spChg>
        <pc:spChg chg="del mod">
          <ac:chgData name="El Bakkouri, Manal" userId="8b130982-2e3f-4164-b881-fd3a2e4b2453" providerId="ADAL" clId="{4457FA57-250B-44AC-8655-05D46C5A3D8A}" dt="2023-05-19T08:55:08.117" v="4775" actId="478"/>
          <ac:spMkLst>
            <pc:docMk/>
            <pc:sldMk cId="819422060" sldId="230717620"/>
            <ac:spMk id="39" creationId="{55BB7969-01A3-4C7F-9312-20DD586BC0A3}"/>
          </ac:spMkLst>
        </pc:spChg>
        <pc:spChg chg="del mod">
          <ac:chgData name="El Bakkouri, Manal" userId="8b130982-2e3f-4164-b881-fd3a2e4b2453" providerId="ADAL" clId="{4457FA57-250B-44AC-8655-05D46C5A3D8A}" dt="2023-05-19T08:55:21.974" v="4777" actId="478"/>
          <ac:spMkLst>
            <pc:docMk/>
            <pc:sldMk cId="819422060" sldId="230717620"/>
            <ac:spMk id="40" creationId="{E44E10FA-4893-4797-B9F5-599FF89F8A07}"/>
          </ac:spMkLst>
        </pc:spChg>
        <pc:spChg chg="del mod">
          <ac:chgData name="El Bakkouri, Manal" userId="8b130982-2e3f-4164-b881-fd3a2e4b2453" providerId="ADAL" clId="{4457FA57-250B-44AC-8655-05D46C5A3D8A}" dt="2023-05-19T08:55:54.181" v="4784" actId="478"/>
          <ac:spMkLst>
            <pc:docMk/>
            <pc:sldMk cId="819422060" sldId="230717620"/>
            <ac:spMk id="41" creationId="{315DC41A-0C6E-4CD9-80F4-335DD6768577}"/>
          </ac:spMkLst>
        </pc:spChg>
        <pc:spChg chg="del mod">
          <ac:chgData name="El Bakkouri, Manal" userId="8b130982-2e3f-4164-b881-fd3a2e4b2453" providerId="ADAL" clId="{4457FA57-250B-44AC-8655-05D46C5A3D8A}" dt="2023-05-19T08:55:59.658" v="4785" actId="478"/>
          <ac:spMkLst>
            <pc:docMk/>
            <pc:sldMk cId="819422060" sldId="230717620"/>
            <ac:spMk id="42" creationId="{CBB6BD45-3D52-42F8-B9B1-8048D3EC2270}"/>
          </ac:spMkLst>
        </pc:spChg>
        <pc:spChg chg="del mod">
          <ac:chgData name="El Bakkouri, Manal" userId="8b130982-2e3f-4164-b881-fd3a2e4b2453" providerId="ADAL" clId="{4457FA57-250B-44AC-8655-05D46C5A3D8A}" dt="2023-05-19T08:56:18.995" v="4789" actId="478"/>
          <ac:spMkLst>
            <pc:docMk/>
            <pc:sldMk cId="819422060" sldId="230717620"/>
            <ac:spMk id="43" creationId="{406EF600-C3FD-4AE1-9A57-FD05E8017880}"/>
          </ac:spMkLst>
        </pc:spChg>
        <pc:spChg chg="del mod topLvl">
          <ac:chgData name="El Bakkouri, Manal" userId="8b130982-2e3f-4164-b881-fd3a2e4b2453" providerId="ADAL" clId="{4457FA57-250B-44AC-8655-05D46C5A3D8A}" dt="2023-05-19T08:56:43.303" v="4794" actId="478"/>
          <ac:spMkLst>
            <pc:docMk/>
            <pc:sldMk cId="819422060" sldId="230717620"/>
            <ac:spMk id="44" creationId="{802C4A6F-12D1-4C54-9BCF-058A8FBFA77B}"/>
          </ac:spMkLst>
        </pc:spChg>
        <pc:spChg chg="add del mod topLvl">
          <ac:chgData name="El Bakkouri, Manal" userId="8b130982-2e3f-4164-b881-fd3a2e4b2453" providerId="ADAL" clId="{4457FA57-250B-44AC-8655-05D46C5A3D8A}" dt="2023-05-19T09:01:41.343" v="4827" actId="164"/>
          <ac:spMkLst>
            <pc:docMk/>
            <pc:sldMk cId="819422060" sldId="230717620"/>
            <ac:spMk id="45" creationId="{8F93939B-4DA2-48C9-9566-750470EC46E4}"/>
          </ac:spMkLst>
        </pc:spChg>
        <pc:spChg chg="mod topLvl">
          <ac:chgData name="El Bakkouri, Manal" userId="8b130982-2e3f-4164-b881-fd3a2e4b2453" providerId="ADAL" clId="{4457FA57-250B-44AC-8655-05D46C5A3D8A}" dt="2023-05-19T09:01:41.343" v="4827" actId="164"/>
          <ac:spMkLst>
            <pc:docMk/>
            <pc:sldMk cId="819422060" sldId="230717620"/>
            <ac:spMk id="46" creationId="{2C9AAF68-7AF4-409A-95A1-F1F8F9C37DE6}"/>
          </ac:spMkLst>
        </pc:spChg>
        <pc:spChg chg="mod topLvl">
          <ac:chgData name="El Bakkouri, Manal" userId="8b130982-2e3f-4164-b881-fd3a2e4b2453" providerId="ADAL" clId="{4457FA57-250B-44AC-8655-05D46C5A3D8A}" dt="2023-05-19T09:03:00.972" v="4840" actId="1036"/>
          <ac:spMkLst>
            <pc:docMk/>
            <pc:sldMk cId="819422060" sldId="230717620"/>
            <ac:spMk id="47" creationId="{8A71FB4A-4B41-4568-B9BA-743FDA179D30}"/>
          </ac:spMkLst>
        </pc:spChg>
        <pc:spChg chg="mod topLvl">
          <ac:chgData name="El Bakkouri, Manal" userId="8b130982-2e3f-4164-b881-fd3a2e4b2453" providerId="ADAL" clId="{4457FA57-250B-44AC-8655-05D46C5A3D8A}" dt="2023-05-19T09:02:01.047" v="4830" actId="1035"/>
          <ac:spMkLst>
            <pc:docMk/>
            <pc:sldMk cId="819422060" sldId="230717620"/>
            <ac:spMk id="48" creationId="{8FB09E43-F7F0-4681-834C-64EBCE1F8616}"/>
          </ac:spMkLst>
        </pc:spChg>
        <pc:spChg chg="mod topLvl">
          <ac:chgData name="El Bakkouri, Manal" userId="8b130982-2e3f-4164-b881-fd3a2e4b2453" providerId="ADAL" clId="{4457FA57-250B-44AC-8655-05D46C5A3D8A}" dt="2023-05-19T09:02:04.995" v="4831" actId="1038"/>
          <ac:spMkLst>
            <pc:docMk/>
            <pc:sldMk cId="819422060" sldId="230717620"/>
            <ac:spMk id="49" creationId="{D5A192DF-0AE2-42A4-B214-AB4B5AAF24E3}"/>
          </ac:spMkLst>
        </pc:spChg>
        <pc:spChg chg="mod topLvl">
          <ac:chgData name="El Bakkouri, Manal" userId="8b130982-2e3f-4164-b881-fd3a2e4b2453" providerId="ADAL" clId="{4457FA57-250B-44AC-8655-05D46C5A3D8A}" dt="2023-05-19T09:02:12.484" v="4832" actId="1038"/>
          <ac:spMkLst>
            <pc:docMk/>
            <pc:sldMk cId="819422060" sldId="230717620"/>
            <ac:spMk id="50" creationId="{53EB8DEC-A16B-42CC-944C-766179666F26}"/>
          </ac:spMkLst>
        </pc:spChg>
        <pc:spChg chg="mod topLvl">
          <ac:chgData name="El Bakkouri, Manal" userId="8b130982-2e3f-4164-b881-fd3a2e4b2453" providerId="ADAL" clId="{4457FA57-250B-44AC-8655-05D46C5A3D8A}" dt="2023-05-19T09:02:17.909" v="4833" actId="1035"/>
          <ac:spMkLst>
            <pc:docMk/>
            <pc:sldMk cId="819422060" sldId="230717620"/>
            <ac:spMk id="51" creationId="{DF22A33B-B56A-4F4A-BFA5-988DD9FACCAF}"/>
          </ac:spMkLst>
        </pc:spChg>
        <pc:spChg chg="mod topLvl">
          <ac:chgData name="El Bakkouri, Manal" userId="8b130982-2e3f-4164-b881-fd3a2e4b2453" providerId="ADAL" clId="{4457FA57-250B-44AC-8655-05D46C5A3D8A}" dt="2023-05-19T09:01:41.343" v="4827" actId="164"/>
          <ac:spMkLst>
            <pc:docMk/>
            <pc:sldMk cId="819422060" sldId="230717620"/>
            <ac:spMk id="52" creationId="{1CDB5A04-6ACD-449E-B7D0-60C24D0CC868}"/>
          </ac:spMkLst>
        </pc:spChg>
        <pc:spChg chg="add del mod ord">
          <ac:chgData name="El Bakkouri, Manal" userId="8b130982-2e3f-4164-b881-fd3a2e4b2453" providerId="ADAL" clId="{4457FA57-250B-44AC-8655-05D46C5A3D8A}" dt="2023-05-19T09:23:24.671" v="5183" actId="11529"/>
          <ac:spMkLst>
            <pc:docMk/>
            <pc:sldMk cId="819422060" sldId="230717620"/>
            <ac:spMk id="65" creationId="{53B313BF-A6B6-4CDC-A41B-4A9EECB8066B}"/>
          </ac:spMkLst>
        </pc:spChg>
        <pc:spChg chg="add del mod">
          <ac:chgData name="El Bakkouri, Manal" userId="8b130982-2e3f-4164-b881-fd3a2e4b2453" providerId="ADAL" clId="{4457FA57-250B-44AC-8655-05D46C5A3D8A}" dt="2023-05-19T09:23:48.473" v="5187" actId="11529"/>
          <ac:spMkLst>
            <pc:docMk/>
            <pc:sldMk cId="819422060" sldId="230717620"/>
            <ac:spMk id="66" creationId="{A2634CCF-7B95-4D1D-87ED-F002693617BE}"/>
          </ac:spMkLst>
        </pc:spChg>
        <pc:spChg chg="add del mod ord">
          <ac:chgData name="El Bakkouri, Manal" userId="8b130982-2e3f-4164-b881-fd3a2e4b2453" providerId="ADAL" clId="{4457FA57-250B-44AC-8655-05D46C5A3D8A}" dt="2023-05-19T09:25:56.228" v="5212" actId="478"/>
          <ac:spMkLst>
            <pc:docMk/>
            <pc:sldMk cId="819422060" sldId="230717620"/>
            <ac:spMk id="67" creationId="{9C65B8CA-A3C1-441C-86BB-FCC9020A2726}"/>
          </ac:spMkLst>
        </pc:spChg>
        <pc:spChg chg="add mod ord topLvl">
          <ac:chgData name="El Bakkouri, Manal" userId="8b130982-2e3f-4164-b881-fd3a2e4b2453" providerId="ADAL" clId="{4457FA57-250B-44AC-8655-05D46C5A3D8A}" dt="2023-05-19T10:54:43.532" v="5803" actId="14100"/>
          <ac:spMkLst>
            <pc:docMk/>
            <pc:sldMk cId="819422060" sldId="230717620"/>
            <ac:spMk id="70" creationId="{12DED6B2-D20C-42EE-A3F3-D85C39109C25}"/>
          </ac:spMkLst>
        </pc:spChg>
        <pc:spChg chg="mod topLvl">
          <ac:chgData name="El Bakkouri, Manal" userId="8b130982-2e3f-4164-b881-fd3a2e4b2453" providerId="ADAL" clId="{4457FA57-250B-44AC-8655-05D46C5A3D8A}" dt="2023-05-19T09:46:03.116" v="5461" actId="338"/>
          <ac:spMkLst>
            <pc:docMk/>
            <pc:sldMk cId="819422060" sldId="230717620"/>
            <ac:spMk id="77" creationId="{4C5B210E-4CC4-4592-A5E5-8CFAE6271796}"/>
          </ac:spMkLst>
        </pc:spChg>
        <pc:spChg chg="mod topLvl">
          <ac:chgData name="El Bakkouri, Manal" userId="8b130982-2e3f-4164-b881-fd3a2e4b2453" providerId="ADAL" clId="{4457FA57-250B-44AC-8655-05D46C5A3D8A}" dt="2023-05-19T09:46:03.116" v="5461" actId="338"/>
          <ac:spMkLst>
            <pc:docMk/>
            <pc:sldMk cId="819422060" sldId="230717620"/>
            <ac:spMk id="78" creationId="{A3C64D32-14DD-4C15-910D-8D29E9980949}"/>
          </ac:spMkLst>
        </pc:spChg>
        <pc:spChg chg="add">
          <ac:chgData name="El Bakkouri, Manal" userId="8b130982-2e3f-4164-b881-fd3a2e4b2453" providerId="ADAL" clId="{4457FA57-250B-44AC-8655-05D46C5A3D8A}" dt="2023-05-26T16:30:02.953" v="14261" actId="11529"/>
          <ac:spMkLst>
            <pc:docMk/>
            <pc:sldMk cId="819422060" sldId="230717620"/>
            <ac:spMk id="85" creationId="{5F895BFB-F69F-4227-8B47-425C2ABB1B72}"/>
          </ac:spMkLst>
        </pc:spChg>
        <pc:grpChg chg="add del mod ord">
          <ac:chgData name="El Bakkouri, Manal" userId="8b130982-2e3f-4164-b881-fd3a2e4b2453" providerId="ADAL" clId="{4457FA57-250B-44AC-8655-05D46C5A3D8A}" dt="2023-05-19T08:56:40.379" v="4793" actId="478"/>
          <ac:grpSpMkLst>
            <pc:docMk/>
            <pc:sldMk cId="819422060" sldId="230717620"/>
            <ac:grpSpMk id="14" creationId="{D4E08665-E44A-4A75-B33C-E21460E1E92D}"/>
          </ac:grpSpMkLst>
        </pc:grpChg>
        <pc:grpChg chg="del mod topLvl">
          <ac:chgData name="El Bakkouri, Manal" userId="8b130982-2e3f-4164-b881-fd3a2e4b2453" providerId="ADAL" clId="{4457FA57-250B-44AC-8655-05D46C5A3D8A}" dt="2023-05-19T08:56:43.303" v="4794" actId="478"/>
          <ac:grpSpMkLst>
            <pc:docMk/>
            <pc:sldMk cId="819422060" sldId="230717620"/>
            <ac:grpSpMk id="15" creationId="{32BFE295-850D-4B1B-9F9A-D2C7CA09D856}"/>
          </ac:grpSpMkLst>
        </pc:grpChg>
        <pc:grpChg chg="del mod">
          <ac:chgData name="El Bakkouri, Manal" userId="8b130982-2e3f-4164-b881-fd3a2e4b2453" providerId="ADAL" clId="{4457FA57-250B-44AC-8655-05D46C5A3D8A}" dt="2023-05-19T08:55:36.353" v="4780" actId="478"/>
          <ac:grpSpMkLst>
            <pc:docMk/>
            <pc:sldMk cId="819422060" sldId="230717620"/>
            <ac:grpSpMk id="16" creationId="{06B9046A-1F58-47DF-BBAF-E92E8F37EB3D}"/>
          </ac:grpSpMkLst>
        </pc:grpChg>
        <pc:grpChg chg="del mod">
          <ac:chgData name="El Bakkouri, Manal" userId="8b130982-2e3f-4164-b881-fd3a2e4b2453" providerId="ADAL" clId="{4457FA57-250B-44AC-8655-05D46C5A3D8A}" dt="2023-05-19T08:54:42.859" v="4767" actId="478"/>
          <ac:grpSpMkLst>
            <pc:docMk/>
            <pc:sldMk cId="819422060" sldId="230717620"/>
            <ac:grpSpMk id="17" creationId="{8C981C73-2062-48EF-8218-E9A1C2ECF747}"/>
          </ac:grpSpMkLst>
        </pc:grpChg>
        <pc:grpChg chg="del mod">
          <ac:chgData name="El Bakkouri, Manal" userId="8b130982-2e3f-4164-b881-fd3a2e4b2453" providerId="ADAL" clId="{4457FA57-250B-44AC-8655-05D46C5A3D8A}" dt="2023-05-19T08:54:59.157" v="4773" actId="478"/>
          <ac:grpSpMkLst>
            <pc:docMk/>
            <pc:sldMk cId="819422060" sldId="230717620"/>
            <ac:grpSpMk id="18" creationId="{64473E89-DBBE-4943-BA98-A03623E96A37}"/>
          </ac:grpSpMkLst>
        </pc:grpChg>
        <pc:grpChg chg="del mod">
          <ac:chgData name="El Bakkouri, Manal" userId="8b130982-2e3f-4164-b881-fd3a2e4b2453" providerId="ADAL" clId="{4457FA57-250B-44AC-8655-05D46C5A3D8A}" dt="2023-05-19T08:56:11.853" v="4787" actId="478"/>
          <ac:grpSpMkLst>
            <pc:docMk/>
            <pc:sldMk cId="819422060" sldId="230717620"/>
            <ac:grpSpMk id="19" creationId="{0C55FF87-2CC3-489F-BBD3-0AAAB7610138}"/>
          </ac:grpSpMkLst>
        </pc:grpChg>
        <pc:grpChg chg="del mod">
          <ac:chgData name="El Bakkouri, Manal" userId="8b130982-2e3f-4164-b881-fd3a2e4b2453" providerId="ADAL" clId="{4457FA57-250B-44AC-8655-05D46C5A3D8A}" dt="2023-05-19T08:56:22.104" v="4790" actId="478"/>
          <ac:grpSpMkLst>
            <pc:docMk/>
            <pc:sldMk cId="819422060" sldId="230717620"/>
            <ac:grpSpMk id="21" creationId="{BF7DD163-AF60-4B7C-8B83-27668F847B06}"/>
          </ac:grpSpMkLst>
        </pc:grpChg>
        <pc:grpChg chg="del mod">
          <ac:chgData name="El Bakkouri, Manal" userId="8b130982-2e3f-4164-b881-fd3a2e4b2453" providerId="ADAL" clId="{4457FA57-250B-44AC-8655-05D46C5A3D8A}" dt="2023-05-19T08:56:35.521" v="4792" actId="478"/>
          <ac:grpSpMkLst>
            <pc:docMk/>
            <pc:sldMk cId="819422060" sldId="230717620"/>
            <ac:grpSpMk id="22" creationId="{D393C7CF-2D54-4C6D-9634-57F43D8A621D}"/>
          </ac:grpSpMkLst>
        </pc:grpChg>
        <pc:grpChg chg="del mod topLvl">
          <ac:chgData name="El Bakkouri, Manal" userId="8b130982-2e3f-4164-b881-fd3a2e4b2453" providerId="ADAL" clId="{4457FA57-250B-44AC-8655-05D46C5A3D8A}" dt="2023-05-19T09:01:37.756" v="4826" actId="165"/>
          <ac:grpSpMkLst>
            <pc:docMk/>
            <pc:sldMk cId="819422060" sldId="230717620"/>
            <ac:grpSpMk id="37" creationId="{FF94CF84-5597-4C39-A47D-5915C24990C2}"/>
          </ac:grpSpMkLst>
        </pc:grpChg>
        <pc:grpChg chg="add del mod">
          <ac:chgData name="El Bakkouri, Manal" userId="8b130982-2e3f-4164-b881-fd3a2e4b2453" providerId="ADAL" clId="{4457FA57-250B-44AC-8655-05D46C5A3D8A}" dt="2023-05-19T09:03:42.283" v="4846" actId="478"/>
          <ac:grpSpMkLst>
            <pc:docMk/>
            <pc:sldMk cId="819422060" sldId="230717620"/>
            <ac:grpSpMk id="53" creationId="{5881A25B-6471-4049-9CCA-A9DEECC9AB66}"/>
          </ac:grpSpMkLst>
        </pc:grpChg>
        <pc:grpChg chg="add del mod">
          <ac:chgData name="El Bakkouri, Manal" userId="8b130982-2e3f-4164-b881-fd3a2e4b2453" providerId="ADAL" clId="{4457FA57-250B-44AC-8655-05D46C5A3D8A}" dt="2023-05-26T16:05:18.159" v="14102" actId="1076"/>
          <ac:grpSpMkLst>
            <pc:docMk/>
            <pc:sldMk cId="819422060" sldId="230717620"/>
            <ac:grpSpMk id="73" creationId="{CD5395D2-CF36-4C6D-8CAD-57609E8B6B7F}"/>
          </ac:grpSpMkLst>
        </pc:grpChg>
        <pc:grpChg chg="del mod">
          <ac:chgData name="El Bakkouri, Manal" userId="8b130982-2e3f-4164-b881-fd3a2e4b2453" providerId="ADAL" clId="{4457FA57-250B-44AC-8655-05D46C5A3D8A}" dt="2023-05-19T09:45:57.196" v="5460" actId="165"/>
          <ac:grpSpMkLst>
            <pc:docMk/>
            <pc:sldMk cId="819422060" sldId="230717620"/>
            <ac:grpSpMk id="76" creationId="{284A9447-273E-426A-B4C9-2EA36A8ED11D}"/>
          </ac:grpSpMkLst>
        </pc:grpChg>
        <pc:grpChg chg="add mod">
          <ac:chgData name="El Bakkouri, Manal" userId="8b130982-2e3f-4164-b881-fd3a2e4b2453" providerId="ADAL" clId="{4457FA57-250B-44AC-8655-05D46C5A3D8A}" dt="2023-05-19T09:46:03.116" v="5461" actId="338"/>
          <ac:grpSpMkLst>
            <pc:docMk/>
            <pc:sldMk cId="819422060" sldId="230717620"/>
            <ac:grpSpMk id="79" creationId="{76387FC5-8544-495A-9427-0B04886943A0}"/>
          </ac:grpSpMkLst>
        </pc:grpChg>
        <pc:grpChg chg="add mod">
          <ac:chgData name="El Bakkouri, Manal" userId="8b130982-2e3f-4164-b881-fd3a2e4b2453" providerId="ADAL" clId="{4457FA57-250B-44AC-8655-05D46C5A3D8A}" dt="2023-05-19T10:54:27.521" v="5801" actId="338"/>
          <ac:grpSpMkLst>
            <pc:docMk/>
            <pc:sldMk cId="819422060" sldId="230717620"/>
            <ac:grpSpMk id="82" creationId="{727F8010-7C7E-4CA0-98E8-7266E0DFA720}"/>
          </ac:grpSpMkLst>
        </pc:grpChg>
        <pc:picChg chg="add del mod topLvl">
          <ac:chgData name="El Bakkouri, Manal" userId="8b130982-2e3f-4164-b881-fd3a2e4b2453" providerId="ADAL" clId="{4457FA57-250B-44AC-8655-05D46C5A3D8A}" dt="2023-05-19T10:54:28.291" v="5802" actId="165"/>
          <ac:picMkLst>
            <pc:docMk/>
            <pc:sldMk cId="819422060" sldId="230717620"/>
            <ac:picMk id="55" creationId="{91EB74D2-A698-4CCA-94EF-81646BC9428F}"/>
          </ac:picMkLst>
        </pc:picChg>
        <pc:picChg chg="add del mod">
          <ac:chgData name="El Bakkouri, Manal" userId="8b130982-2e3f-4164-b881-fd3a2e4b2453" providerId="ADAL" clId="{4457FA57-250B-44AC-8655-05D46C5A3D8A}" dt="2023-05-19T09:20:38.564" v="5134" actId="478"/>
          <ac:picMkLst>
            <pc:docMk/>
            <pc:sldMk cId="819422060" sldId="230717620"/>
            <ac:picMk id="56" creationId="{0C8ACB2F-6A7B-4EBE-BE02-C0CCBC8871BF}"/>
          </ac:picMkLst>
        </pc:picChg>
        <pc:picChg chg="add del mod ord">
          <ac:chgData name="El Bakkouri, Manal" userId="8b130982-2e3f-4164-b881-fd3a2e4b2453" providerId="ADAL" clId="{4457FA57-250B-44AC-8655-05D46C5A3D8A}" dt="2023-05-19T09:10:06.780" v="4974" actId="478"/>
          <ac:picMkLst>
            <pc:docMk/>
            <pc:sldMk cId="819422060" sldId="230717620"/>
            <ac:picMk id="58" creationId="{632A62BF-5080-46B9-9CC0-94AFD0D75233}"/>
          </ac:picMkLst>
        </pc:picChg>
        <pc:picChg chg="add del mod ord">
          <ac:chgData name="El Bakkouri, Manal" userId="8b130982-2e3f-4164-b881-fd3a2e4b2453" providerId="ADAL" clId="{4457FA57-250B-44AC-8655-05D46C5A3D8A}" dt="2023-05-19T09:13:03.548" v="5014" actId="931"/>
          <ac:picMkLst>
            <pc:docMk/>
            <pc:sldMk cId="819422060" sldId="230717620"/>
            <ac:picMk id="60" creationId="{7F866F97-BCCE-4200-BD65-13D171958A89}"/>
          </ac:picMkLst>
        </pc:picChg>
        <pc:picChg chg="add del mod ord">
          <ac:chgData name="El Bakkouri, Manal" userId="8b130982-2e3f-4164-b881-fd3a2e4b2453" providerId="ADAL" clId="{4457FA57-250B-44AC-8655-05D46C5A3D8A}" dt="2023-05-19T09:13:01.536" v="5010" actId="931"/>
          <ac:picMkLst>
            <pc:docMk/>
            <pc:sldMk cId="819422060" sldId="230717620"/>
            <ac:picMk id="62" creationId="{C57CB993-A213-4DCE-943E-8435D9011C3E}"/>
          </ac:picMkLst>
        </pc:picChg>
        <pc:picChg chg="add del mod">
          <ac:chgData name="El Bakkouri, Manal" userId="8b130982-2e3f-4164-b881-fd3a2e4b2453" providerId="ADAL" clId="{4457FA57-250B-44AC-8655-05D46C5A3D8A}" dt="2023-05-19T09:19:10.402" v="5068" actId="478"/>
          <ac:picMkLst>
            <pc:docMk/>
            <pc:sldMk cId="819422060" sldId="230717620"/>
            <ac:picMk id="64" creationId="{C0F1C5E6-EB7A-49DE-827B-40209F76876F}"/>
          </ac:picMkLst>
        </pc:picChg>
        <pc:picChg chg="add del mod">
          <ac:chgData name="El Bakkouri, Manal" userId="8b130982-2e3f-4164-b881-fd3a2e4b2453" providerId="ADAL" clId="{4457FA57-250B-44AC-8655-05D46C5A3D8A}" dt="2023-05-19T09:27:50.375" v="5256" actId="478"/>
          <ac:picMkLst>
            <pc:docMk/>
            <pc:sldMk cId="819422060" sldId="230717620"/>
            <ac:picMk id="69" creationId="{842E84FB-A050-47F7-8544-D9659D031503}"/>
          </ac:picMkLst>
        </pc:picChg>
        <pc:picChg chg="add del mod">
          <ac:chgData name="El Bakkouri, Manal" userId="8b130982-2e3f-4164-b881-fd3a2e4b2453" providerId="ADAL" clId="{4457FA57-250B-44AC-8655-05D46C5A3D8A}" dt="2023-05-19T09:44:32.064" v="5444" actId="27803"/>
          <ac:picMkLst>
            <pc:docMk/>
            <pc:sldMk cId="819422060" sldId="230717620"/>
            <ac:picMk id="72" creationId="{39157BA9-3733-43AC-8E59-C9578AFF6321}"/>
          </ac:picMkLst>
        </pc:picChg>
        <pc:picChg chg="add del mod">
          <ac:chgData name="El Bakkouri, Manal" userId="8b130982-2e3f-4164-b881-fd3a2e4b2453" providerId="ADAL" clId="{4457FA57-250B-44AC-8655-05D46C5A3D8A}" dt="2023-05-19T09:31:56.620" v="5278" actId="21"/>
          <ac:picMkLst>
            <pc:docMk/>
            <pc:sldMk cId="819422060" sldId="230717620"/>
            <ac:picMk id="75" creationId="{BE5BC975-9742-4F60-B7A9-B5116EFFC7AD}"/>
          </ac:picMkLst>
        </pc:picChg>
        <pc:picChg chg="add mod">
          <ac:chgData name="El Bakkouri, Manal" userId="8b130982-2e3f-4164-b881-fd3a2e4b2453" providerId="ADAL" clId="{4457FA57-250B-44AC-8655-05D46C5A3D8A}" dt="2023-05-19T10:23:38.055" v="5733" actId="1076"/>
          <ac:picMkLst>
            <pc:docMk/>
            <pc:sldMk cId="819422060" sldId="230717620"/>
            <ac:picMk id="81" creationId="{28DF0334-837A-4330-A885-F3E6A87CD463}"/>
          </ac:picMkLst>
        </pc:picChg>
        <pc:picChg chg="add del mod ord">
          <ac:chgData name="El Bakkouri, Manal" userId="8b130982-2e3f-4164-b881-fd3a2e4b2453" providerId="ADAL" clId="{4457FA57-250B-44AC-8655-05D46C5A3D8A}" dt="2023-05-23T18:52:35.695" v="9488" actId="478"/>
          <ac:picMkLst>
            <pc:docMk/>
            <pc:sldMk cId="819422060" sldId="230717620"/>
            <ac:picMk id="83" creationId="{3B6D9757-5327-4398-9978-EAD53F1AFF8B}"/>
          </ac:picMkLst>
        </pc:picChg>
        <pc:picChg chg="add del mod ord">
          <ac:chgData name="El Bakkouri, Manal" userId="8b130982-2e3f-4164-b881-fd3a2e4b2453" providerId="ADAL" clId="{4457FA57-250B-44AC-8655-05D46C5A3D8A}" dt="2023-05-26T16:05:26.016" v="14104" actId="478"/>
          <ac:picMkLst>
            <pc:docMk/>
            <pc:sldMk cId="819422060" sldId="230717620"/>
            <ac:picMk id="84" creationId="{AD2C1047-96BC-45E4-B9BC-FCCA38258146}"/>
          </ac:picMkLst>
        </pc:picChg>
      </pc:sldChg>
      <pc:sldChg chg="addSp delSp modSp new del mod">
        <pc:chgData name="El Bakkouri, Manal" userId="8b130982-2e3f-4164-b881-fd3a2e4b2453" providerId="ADAL" clId="{4457FA57-250B-44AC-8655-05D46C5A3D8A}" dt="2023-05-18T15:43:36.293" v="4076" actId="2696"/>
        <pc:sldMkLst>
          <pc:docMk/>
          <pc:sldMk cId="2708932309" sldId="230717620"/>
        </pc:sldMkLst>
        <pc:spChg chg="mod">
          <ac:chgData name="El Bakkouri, Manal" userId="8b130982-2e3f-4164-b881-fd3a2e4b2453" providerId="ADAL" clId="{4457FA57-250B-44AC-8655-05D46C5A3D8A}" dt="2023-05-18T15:21:27.374" v="3919" actId="20577"/>
          <ac:spMkLst>
            <pc:docMk/>
            <pc:sldMk cId="2708932309" sldId="230717620"/>
            <ac:spMk id="4" creationId="{258A3E7F-D1E6-4641-B70F-7DBD2FF17E8B}"/>
          </ac:spMkLst>
        </pc:spChg>
        <pc:spChg chg="mod">
          <ac:chgData name="El Bakkouri, Manal" userId="8b130982-2e3f-4164-b881-fd3a2e4b2453" providerId="ADAL" clId="{4457FA57-250B-44AC-8655-05D46C5A3D8A}" dt="2023-05-18T15:11:56.946" v="3833" actId="207"/>
          <ac:spMkLst>
            <pc:docMk/>
            <pc:sldMk cId="2708932309" sldId="230717620"/>
            <ac:spMk id="5" creationId="{B0A74765-6303-466D-84B7-99B784A71AB0}"/>
          </ac:spMkLst>
        </pc:spChg>
        <pc:spChg chg="mod">
          <ac:chgData name="El Bakkouri, Manal" userId="8b130982-2e3f-4164-b881-fd3a2e4b2453" providerId="ADAL" clId="{4457FA57-250B-44AC-8655-05D46C5A3D8A}" dt="2023-05-18T15:13:32.807" v="3864" actId="207"/>
          <ac:spMkLst>
            <pc:docMk/>
            <pc:sldMk cId="2708932309" sldId="230717620"/>
            <ac:spMk id="6" creationId="{377BE62E-222B-48C8-A947-E5C98B274BFB}"/>
          </ac:spMkLst>
        </pc:spChg>
        <pc:spChg chg="mod">
          <ac:chgData name="El Bakkouri, Manal" userId="8b130982-2e3f-4164-b881-fd3a2e4b2453" providerId="ADAL" clId="{4457FA57-250B-44AC-8655-05D46C5A3D8A}" dt="2023-05-18T15:14:15.751" v="3873" actId="20577"/>
          <ac:spMkLst>
            <pc:docMk/>
            <pc:sldMk cId="2708932309" sldId="230717620"/>
            <ac:spMk id="7" creationId="{766AE3B9-3156-49D6-A994-6DB8357705D5}"/>
          </ac:spMkLst>
        </pc:spChg>
        <pc:spChg chg="mod">
          <ac:chgData name="El Bakkouri, Manal" userId="8b130982-2e3f-4164-b881-fd3a2e4b2453" providerId="ADAL" clId="{4457FA57-250B-44AC-8655-05D46C5A3D8A}" dt="2023-05-18T15:13:58.550" v="3869" actId="207"/>
          <ac:spMkLst>
            <pc:docMk/>
            <pc:sldMk cId="2708932309" sldId="230717620"/>
            <ac:spMk id="8" creationId="{B02A92C2-64D7-43A1-96C0-2A32BAD2D8D0}"/>
          </ac:spMkLst>
        </pc:spChg>
        <pc:spChg chg="mod">
          <ac:chgData name="El Bakkouri, Manal" userId="8b130982-2e3f-4164-b881-fd3a2e4b2453" providerId="ADAL" clId="{4457FA57-250B-44AC-8655-05D46C5A3D8A}" dt="2023-05-18T15:12:55.753" v="3860" actId="20577"/>
          <ac:spMkLst>
            <pc:docMk/>
            <pc:sldMk cId="2708932309" sldId="230717620"/>
            <ac:spMk id="9" creationId="{B208673E-B8AD-4A1C-8725-5166684585C3}"/>
          </ac:spMkLst>
        </pc:spChg>
        <pc:spChg chg="mod">
          <ac:chgData name="El Bakkouri, Manal" userId="8b130982-2e3f-4164-b881-fd3a2e4b2453" providerId="ADAL" clId="{4457FA57-250B-44AC-8655-05D46C5A3D8A}" dt="2023-05-18T15:18:04.484" v="3889" actId="207"/>
          <ac:spMkLst>
            <pc:docMk/>
            <pc:sldMk cId="2708932309" sldId="230717620"/>
            <ac:spMk id="10" creationId="{72301177-FB8E-427F-8898-C0D26DB14761}"/>
          </ac:spMkLst>
        </pc:spChg>
        <pc:spChg chg="mod">
          <ac:chgData name="El Bakkouri, Manal" userId="8b130982-2e3f-4164-b881-fd3a2e4b2453" providerId="ADAL" clId="{4457FA57-250B-44AC-8655-05D46C5A3D8A}" dt="2023-05-18T15:13:39.414" v="3866" actId="207"/>
          <ac:spMkLst>
            <pc:docMk/>
            <pc:sldMk cId="2708932309" sldId="230717620"/>
            <ac:spMk id="11" creationId="{1E48326B-C096-48C7-9654-A0401C5FD055}"/>
          </ac:spMkLst>
        </pc:spChg>
        <pc:spChg chg="mod">
          <ac:chgData name="El Bakkouri, Manal" userId="8b130982-2e3f-4164-b881-fd3a2e4b2453" providerId="ADAL" clId="{4457FA57-250B-44AC-8655-05D46C5A3D8A}" dt="2023-05-18T15:28:28.879" v="3996" actId="1076"/>
          <ac:spMkLst>
            <pc:docMk/>
            <pc:sldMk cId="2708932309" sldId="230717620"/>
            <ac:spMk id="15" creationId="{83CF50DE-6C29-431A-B66E-0D5840459B88}"/>
          </ac:spMkLst>
        </pc:spChg>
        <pc:spChg chg="mod">
          <ac:chgData name="El Bakkouri, Manal" userId="8b130982-2e3f-4164-b881-fd3a2e4b2453" providerId="ADAL" clId="{4457FA57-250B-44AC-8655-05D46C5A3D8A}" dt="2023-05-18T15:27:09.666" v="3973" actId="552"/>
          <ac:spMkLst>
            <pc:docMk/>
            <pc:sldMk cId="2708932309" sldId="230717620"/>
            <ac:spMk id="21" creationId="{D29AC555-1563-464F-ADB2-4C4065BE113F}"/>
          </ac:spMkLst>
        </pc:spChg>
        <pc:spChg chg="mod">
          <ac:chgData name="El Bakkouri, Manal" userId="8b130982-2e3f-4164-b881-fd3a2e4b2453" providerId="ADAL" clId="{4457FA57-250B-44AC-8655-05D46C5A3D8A}" dt="2023-05-18T15:26:31.401" v="3971" actId="1076"/>
          <ac:spMkLst>
            <pc:docMk/>
            <pc:sldMk cId="2708932309" sldId="230717620"/>
            <ac:spMk id="29" creationId="{1C255BAC-BDAA-463E-B084-10B5EB6D42E5}"/>
          </ac:spMkLst>
        </pc:spChg>
        <pc:spChg chg="mod">
          <ac:chgData name="El Bakkouri, Manal" userId="8b130982-2e3f-4164-b881-fd3a2e4b2453" providerId="ADAL" clId="{4457FA57-250B-44AC-8655-05D46C5A3D8A}" dt="2023-05-18T15:26:05.610" v="3966" actId="12788"/>
          <ac:spMkLst>
            <pc:docMk/>
            <pc:sldMk cId="2708932309" sldId="230717620"/>
            <ac:spMk id="30" creationId="{50A59313-AE1D-4784-922B-BEBB2E62448C}"/>
          </ac:spMkLst>
        </pc:spChg>
        <pc:spChg chg="mod">
          <ac:chgData name="El Bakkouri, Manal" userId="8b130982-2e3f-4164-b881-fd3a2e4b2453" providerId="ADAL" clId="{4457FA57-250B-44AC-8655-05D46C5A3D8A}" dt="2023-05-18T15:27:09.666" v="3973" actId="552"/>
          <ac:spMkLst>
            <pc:docMk/>
            <pc:sldMk cId="2708932309" sldId="230717620"/>
            <ac:spMk id="31" creationId="{FC9AA53E-8B67-4EF3-9DD4-43700A7103C5}"/>
          </ac:spMkLst>
        </pc:spChg>
        <pc:spChg chg="mod">
          <ac:chgData name="El Bakkouri, Manal" userId="8b130982-2e3f-4164-b881-fd3a2e4b2453" providerId="ADAL" clId="{4457FA57-250B-44AC-8655-05D46C5A3D8A}" dt="2023-05-18T15:25:19.285" v="3960" actId="554"/>
          <ac:spMkLst>
            <pc:docMk/>
            <pc:sldMk cId="2708932309" sldId="230717620"/>
            <ac:spMk id="32" creationId="{7AADFEBA-B2FE-4E1B-ABCD-CF50B01EEDD0}"/>
          </ac:spMkLst>
        </pc:spChg>
        <pc:spChg chg="mod">
          <ac:chgData name="El Bakkouri, Manal" userId="8b130982-2e3f-4164-b881-fd3a2e4b2453" providerId="ADAL" clId="{4457FA57-250B-44AC-8655-05D46C5A3D8A}" dt="2023-05-18T15:24:34.698" v="3957" actId="12788"/>
          <ac:spMkLst>
            <pc:docMk/>
            <pc:sldMk cId="2708932309" sldId="230717620"/>
            <ac:spMk id="33" creationId="{C55D0D67-E52B-49AF-B354-283456A9FEA2}"/>
          </ac:spMkLst>
        </pc:spChg>
        <pc:spChg chg="mod">
          <ac:chgData name="El Bakkouri, Manal" userId="8b130982-2e3f-4164-b881-fd3a2e4b2453" providerId="ADAL" clId="{4457FA57-250B-44AC-8655-05D46C5A3D8A}" dt="2023-05-18T15:27:00.900" v="3972" actId="12789"/>
          <ac:spMkLst>
            <pc:docMk/>
            <pc:sldMk cId="2708932309" sldId="230717620"/>
            <ac:spMk id="34" creationId="{0F6DFB4F-6383-460D-87B0-2250F004664A}"/>
          </ac:spMkLst>
        </pc:spChg>
        <pc:spChg chg="mod">
          <ac:chgData name="El Bakkouri, Manal" userId="8b130982-2e3f-4164-b881-fd3a2e4b2453" providerId="ADAL" clId="{4457FA57-250B-44AC-8655-05D46C5A3D8A}" dt="2023-05-18T15:24:34.698" v="3957" actId="12788"/>
          <ac:spMkLst>
            <pc:docMk/>
            <pc:sldMk cId="2708932309" sldId="230717620"/>
            <ac:spMk id="35" creationId="{A4D2E604-79DF-47F7-85E0-0766427E13EC}"/>
          </ac:spMkLst>
        </pc:spChg>
        <pc:spChg chg="del mod">
          <ac:chgData name="El Bakkouri, Manal" userId="8b130982-2e3f-4164-b881-fd3a2e4b2453" providerId="ADAL" clId="{4457FA57-250B-44AC-8655-05D46C5A3D8A}" dt="2023-05-18T15:18:31.715" v="3893" actId="478"/>
          <ac:spMkLst>
            <pc:docMk/>
            <pc:sldMk cId="2708932309" sldId="230717620"/>
            <ac:spMk id="36" creationId="{98D87FBA-FC47-492C-9B71-8925F0D09FE1}"/>
          </ac:spMkLst>
        </pc:spChg>
        <pc:spChg chg="del mod">
          <ac:chgData name="El Bakkouri, Manal" userId="8b130982-2e3f-4164-b881-fd3a2e4b2453" providerId="ADAL" clId="{4457FA57-250B-44AC-8655-05D46C5A3D8A}" dt="2023-05-18T15:18:25.607" v="3892" actId="478"/>
          <ac:spMkLst>
            <pc:docMk/>
            <pc:sldMk cId="2708932309" sldId="230717620"/>
            <ac:spMk id="37" creationId="{0B388D0D-0C65-428A-BB93-C4F97C06A863}"/>
          </ac:spMkLst>
        </pc:spChg>
        <pc:spChg chg="del mod">
          <ac:chgData name="El Bakkouri, Manal" userId="8b130982-2e3f-4164-b881-fd3a2e4b2453" providerId="ADAL" clId="{4457FA57-250B-44AC-8655-05D46C5A3D8A}" dt="2023-05-18T15:22:49.076" v="3937" actId="478"/>
          <ac:spMkLst>
            <pc:docMk/>
            <pc:sldMk cId="2708932309" sldId="230717620"/>
            <ac:spMk id="38" creationId="{1E3DDDF9-2551-48A3-BF51-180610023CE8}"/>
          </ac:spMkLst>
        </pc:spChg>
        <pc:spChg chg="del mod">
          <ac:chgData name="El Bakkouri, Manal" userId="8b130982-2e3f-4164-b881-fd3a2e4b2453" providerId="ADAL" clId="{4457FA57-250B-44AC-8655-05D46C5A3D8A}" dt="2023-05-18T15:22:49.076" v="3937" actId="478"/>
          <ac:spMkLst>
            <pc:docMk/>
            <pc:sldMk cId="2708932309" sldId="230717620"/>
            <ac:spMk id="39" creationId="{CF12B775-B01A-47A2-A91F-3A756B5352A5}"/>
          </ac:spMkLst>
        </pc:spChg>
        <pc:spChg chg="del mod">
          <ac:chgData name="El Bakkouri, Manal" userId="8b130982-2e3f-4164-b881-fd3a2e4b2453" providerId="ADAL" clId="{4457FA57-250B-44AC-8655-05D46C5A3D8A}" dt="2023-05-18T15:24:05.367" v="3954" actId="478"/>
          <ac:spMkLst>
            <pc:docMk/>
            <pc:sldMk cId="2708932309" sldId="230717620"/>
            <ac:spMk id="40" creationId="{490A001A-6885-47B4-8DD6-B0DA95422D56}"/>
          </ac:spMkLst>
        </pc:spChg>
        <pc:spChg chg="del mod">
          <ac:chgData name="El Bakkouri, Manal" userId="8b130982-2e3f-4164-b881-fd3a2e4b2453" providerId="ADAL" clId="{4457FA57-250B-44AC-8655-05D46C5A3D8A}" dt="2023-05-18T15:24:05.367" v="3954" actId="478"/>
          <ac:spMkLst>
            <pc:docMk/>
            <pc:sldMk cId="2708932309" sldId="230717620"/>
            <ac:spMk id="41" creationId="{D3ECB8F0-2AE1-47EE-B4ED-22A608AD88D0}"/>
          </ac:spMkLst>
        </pc:spChg>
        <pc:spChg chg="del mod">
          <ac:chgData name="El Bakkouri, Manal" userId="8b130982-2e3f-4164-b881-fd3a2e4b2453" providerId="ADAL" clId="{4457FA57-250B-44AC-8655-05D46C5A3D8A}" dt="2023-05-18T15:17:46.045" v="3886" actId="478"/>
          <ac:spMkLst>
            <pc:docMk/>
            <pc:sldMk cId="2708932309" sldId="230717620"/>
            <ac:spMk id="42" creationId="{BA73928B-FB0B-4003-8B9D-D649846660F1}"/>
          </ac:spMkLst>
        </pc:spChg>
        <pc:spChg chg="del mod">
          <ac:chgData name="El Bakkouri, Manal" userId="8b130982-2e3f-4164-b881-fd3a2e4b2453" providerId="ADAL" clId="{4457FA57-250B-44AC-8655-05D46C5A3D8A}" dt="2023-05-18T15:17:49.757" v="3887" actId="478"/>
          <ac:spMkLst>
            <pc:docMk/>
            <pc:sldMk cId="2708932309" sldId="230717620"/>
            <ac:spMk id="43" creationId="{6294E6C2-927D-4D23-A684-92CFE5C10D12}"/>
          </ac:spMkLst>
        </pc:spChg>
        <pc:spChg chg="del mod">
          <ac:chgData name="El Bakkouri, Manal" userId="8b130982-2e3f-4164-b881-fd3a2e4b2453" providerId="ADAL" clId="{4457FA57-250B-44AC-8655-05D46C5A3D8A}" dt="2023-05-18T15:23:25.567" v="3946" actId="478"/>
          <ac:spMkLst>
            <pc:docMk/>
            <pc:sldMk cId="2708932309" sldId="230717620"/>
            <ac:spMk id="44" creationId="{DD312290-20E5-4772-9D4E-975C99E123B0}"/>
          </ac:spMkLst>
        </pc:spChg>
        <pc:spChg chg="del mod">
          <ac:chgData name="El Bakkouri, Manal" userId="8b130982-2e3f-4164-b881-fd3a2e4b2453" providerId="ADAL" clId="{4457FA57-250B-44AC-8655-05D46C5A3D8A}" dt="2023-05-18T15:23:25.567" v="3946" actId="478"/>
          <ac:spMkLst>
            <pc:docMk/>
            <pc:sldMk cId="2708932309" sldId="230717620"/>
            <ac:spMk id="45" creationId="{BBBB7EBA-9E62-4A28-A986-8CCCB83A0144}"/>
          </ac:spMkLst>
        </pc:spChg>
        <pc:spChg chg="del mod">
          <ac:chgData name="El Bakkouri, Manal" userId="8b130982-2e3f-4164-b881-fd3a2e4b2453" providerId="ADAL" clId="{4457FA57-250B-44AC-8655-05D46C5A3D8A}" dt="2023-05-18T15:21:47.293" v="3924" actId="478"/>
          <ac:spMkLst>
            <pc:docMk/>
            <pc:sldMk cId="2708932309" sldId="230717620"/>
            <ac:spMk id="46" creationId="{DFBDC187-3E48-42E7-954A-488A334F85BA}"/>
          </ac:spMkLst>
        </pc:spChg>
        <pc:spChg chg="del mod">
          <ac:chgData name="El Bakkouri, Manal" userId="8b130982-2e3f-4164-b881-fd3a2e4b2453" providerId="ADAL" clId="{4457FA57-250B-44AC-8655-05D46C5A3D8A}" dt="2023-05-18T15:21:50.171" v="3925" actId="478"/>
          <ac:spMkLst>
            <pc:docMk/>
            <pc:sldMk cId="2708932309" sldId="230717620"/>
            <ac:spMk id="47" creationId="{AFDCA88D-CF81-4D20-82B4-858D99D1B4C8}"/>
          </ac:spMkLst>
        </pc:spChg>
        <pc:spChg chg="del mod">
          <ac:chgData name="El Bakkouri, Manal" userId="8b130982-2e3f-4164-b881-fd3a2e4b2453" providerId="ADAL" clId="{4457FA57-250B-44AC-8655-05D46C5A3D8A}" dt="2023-05-18T15:22:08.343" v="3930" actId="478"/>
          <ac:spMkLst>
            <pc:docMk/>
            <pc:sldMk cId="2708932309" sldId="230717620"/>
            <ac:spMk id="48" creationId="{26C7FB6D-9826-4300-99D0-E35407F84665}"/>
          </ac:spMkLst>
        </pc:spChg>
        <pc:spChg chg="del mod">
          <ac:chgData name="El Bakkouri, Manal" userId="8b130982-2e3f-4164-b881-fd3a2e4b2453" providerId="ADAL" clId="{4457FA57-250B-44AC-8655-05D46C5A3D8A}" dt="2023-05-18T15:22:01.104" v="3928" actId="478"/>
          <ac:spMkLst>
            <pc:docMk/>
            <pc:sldMk cId="2708932309" sldId="230717620"/>
            <ac:spMk id="49" creationId="{9029FD35-E169-4E15-8140-CFEA1BA2EEF3}"/>
          </ac:spMkLst>
        </pc:spChg>
        <pc:spChg chg="del mod">
          <ac:chgData name="El Bakkouri, Manal" userId="8b130982-2e3f-4164-b881-fd3a2e4b2453" providerId="ADAL" clId="{4457FA57-250B-44AC-8655-05D46C5A3D8A}" dt="2023-05-18T15:21:58.541" v="3927" actId="478"/>
          <ac:spMkLst>
            <pc:docMk/>
            <pc:sldMk cId="2708932309" sldId="230717620"/>
            <ac:spMk id="50" creationId="{33CBABB7-424F-452D-AF3A-2AB86C2CB6C3}"/>
          </ac:spMkLst>
        </pc:spChg>
        <pc:spChg chg="del mod">
          <ac:chgData name="El Bakkouri, Manal" userId="8b130982-2e3f-4164-b881-fd3a2e4b2453" providerId="ADAL" clId="{4457FA57-250B-44AC-8655-05D46C5A3D8A}" dt="2023-05-18T15:21:53.766" v="3926" actId="478"/>
          <ac:spMkLst>
            <pc:docMk/>
            <pc:sldMk cId="2708932309" sldId="230717620"/>
            <ac:spMk id="51" creationId="{8BA16CD3-DC90-4FCE-A231-54AEF897B2B8}"/>
          </ac:spMkLst>
        </pc:spChg>
        <pc:spChg chg="del mod">
          <ac:chgData name="El Bakkouri, Manal" userId="8b130982-2e3f-4164-b881-fd3a2e4b2453" providerId="ADAL" clId="{4457FA57-250B-44AC-8655-05D46C5A3D8A}" dt="2023-05-18T15:21:03.805" v="3913" actId="478"/>
          <ac:spMkLst>
            <pc:docMk/>
            <pc:sldMk cId="2708932309" sldId="230717620"/>
            <ac:spMk id="52" creationId="{3DB145B3-454D-46E7-A800-173272AD2754}"/>
          </ac:spMkLst>
        </pc:spChg>
        <pc:spChg chg="del mod">
          <ac:chgData name="El Bakkouri, Manal" userId="8b130982-2e3f-4164-b881-fd3a2e4b2453" providerId="ADAL" clId="{4457FA57-250B-44AC-8655-05D46C5A3D8A}" dt="2023-05-18T15:21:03.805" v="3913" actId="478"/>
          <ac:spMkLst>
            <pc:docMk/>
            <pc:sldMk cId="2708932309" sldId="230717620"/>
            <ac:spMk id="53" creationId="{A354FC70-E692-4BFB-A7F5-4772B1F25EF3}"/>
          </ac:spMkLst>
        </pc:spChg>
        <pc:spChg chg="del mod">
          <ac:chgData name="El Bakkouri, Manal" userId="8b130982-2e3f-4164-b881-fd3a2e4b2453" providerId="ADAL" clId="{4457FA57-250B-44AC-8655-05D46C5A3D8A}" dt="2023-05-18T15:20:09.769" v="3904" actId="478"/>
          <ac:spMkLst>
            <pc:docMk/>
            <pc:sldMk cId="2708932309" sldId="230717620"/>
            <ac:spMk id="54" creationId="{10977A3F-21BF-4418-935F-EDAE8B9B449F}"/>
          </ac:spMkLst>
        </pc:spChg>
        <pc:spChg chg="del mod">
          <ac:chgData name="El Bakkouri, Manal" userId="8b130982-2e3f-4164-b881-fd3a2e4b2453" providerId="ADAL" clId="{4457FA57-250B-44AC-8655-05D46C5A3D8A}" dt="2023-05-18T15:20:09.769" v="3904" actId="478"/>
          <ac:spMkLst>
            <pc:docMk/>
            <pc:sldMk cId="2708932309" sldId="230717620"/>
            <ac:spMk id="55" creationId="{F2CFEF79-3C91-4E1C-8F67-1A04FCC41B19}"/>
          </ac:spMkLst>
        </pc:spChg>
        <pc:spChg chg="mod">
          <ac:chgData name="El Bakkouri, Manal" userId="8b130982-2e3f-4164-b881-fd3a2e4b2453" providerId="ADAL" clId="{4457FA57-250B-44AC-8655-05D46C5A3D8A}" dt="2023-05-18T15:17:25.036" v="3879"/>
          <ac:spMkLst>
            <pc:docMk/>
            <pc:sldMk cId="2708932309" sldId="230717620"/>
            <ac:spMk id="60" creationId="{86B1BAA5-E238-414B-99CB-CABBD2699E38}"/>
          </ac:spMkLst>
        </pc:spChg>
        <pc:spChg chg="mod">
          <ac:chgData name="El Bakkouri, Manal" userId="8b130982-2e3f-4164-b881-fd3a2e4b2453" providerId="ADAL" clId="{4457FA57-250B-44AC-8655-05D46C5A3D8A}" dt="2023-05-18T15:17:25.036" v="3879"/>
          <ac:spMkLst>
            <pc:docMk/>
            <pc:sldMk cId="2708932309" sldId="230717620"/>
            <ac:spMk id="61" creationId="{E7C3751C-BE14-45A4-BFE2-A56868898075}"/>
          </ac:spMkLst>
        </pc:spChg>
        <pc:spChg chg="mod">
          <ac:chgData name="El Bakkouri, Manal" userId="8b130982-2e3f-4164-b881-fd3a2e4b2453" providerId="ADAL" clId="{4457FA57-250B-44AC-8655-05D46C5A3D8A}" dt="2023-05-18T15:17:25.036" v="3879"/>
          <ac:spMkLst>
            <pc:docMk/>
            <pc:sldMk cId="2708932309" sldId="230717620"/>
            <ac:spMk id="62" creationId="{95E8A395-B1D4-4CB8-8FDD-CE4DA40644E8}"/>
          </ac:spMkLst>
        </pc:spChg>
        <pc:spChg chg="mod">
          <ac:chgData name="El Bakkouri, Manal" userId="8b130982-2e3f-4164-b881-fd3a2e4b2453" providerId="ADAL" clId="{4457FA57-250B-44AC-8655-05D46C5A3D8A}" dt="2023-05-18T15:17:25.036" v="3879"/>
          <ac:spMkLst>
            <pc:docMk/>
            <pc:sldMk cId="2708932309" sldId="230717620"/>
            <ac:spMk id="63" creationId="{366CD9B9-5781-46D4-928F-1F6B2FDA2849}"/>
          </ac:spMkLst>
        </pc:spChg>
        <pc:spChg chg="mod">
          <ac:chgData name="El Bakkouri, Manal" userId="8b130982-2e3f-4164-b881-fd3a2e4b2453" providerId="ADAL" clId="{4457FA57-250B-44AC-8655-05D46C5A3D8A}" dt="2023-05-18T15:17:25.036" v="3879"/>
          <ac:spMkLst>
            <pc:docMk/>
            <pc:sldMk cId="2708932309" sldId="230717620"/>
            <ac:spMk id="64" creationId="{74E1B4B5-1F03-4280-A938-1F1548C36704}"/>
          </ac:spMkLst>
        </pc:spChg>
        <pc:spChg chg="mod">
          <ac:chgData name="El Bakkouri, Manal" userId="8b130982-2e3f-4164-b881-fd3a2e4b2453" providerId="ADAL" clId="{4457FA57-250B-44AC-8655-05D46C5A3D8A}" dt="2023-05-18T15:17:25.036" v="3879"/>
          <ac:spMkLst>
            <pc:docMk/>
            <pc:sldMk cId="2708932309" sldId="230717620"/>
            <ac:spMk id="65" creationId="{AC350892-E6D5-4DF4-8ED9-B26D2CFE81AA}"/>
          </ac:spMkLst>
        </pc:spChg>
        <pc:spChg chg="mod">
          <ac:chgData name="El Bakkouri, Manal" userId="8b130982-2e3f-4164-b881-fd3a2e4b2453" providerId="ADAL" clId="{4457FA57-250B-44AC-8655-05D46C5A3D8A}" dt="2023-05-18T15:17:25.036" v="3879"/>
          <ac:spMkLst>
            <pc:docMk/>
            <pc:sldMk cId="2708932309" sldId="230717620"/>
            <ac:spMk id="66" creationId="{56AE02AD-963E-42FD-A671-0F1E229264F4}"/>
          </ac:spMkLst>
        </pc:spChg>
        <pc:spChg chg="mod">
          <ac:chgData name="El Bakkouri, Manal" userId="8b130982-2e3f-4164-b881-fd3a2e4b2453" providerId="ADAL" clId="{4457FA57-250B-44AC-8655-05D46C5A3D8A}" dt="2023-05-18T15:17:25.036" v="3879"/>
          <ac:spMkLst>
            <pc:docMk/>
            <pc:sldMk cId="2708932309" sldId="230717620"/>
            <ac:spMk id="67" creationId="{B0754B53-099C-4D4E-BA5F-5FBFEB001A1F}"/>
          </ac:spMkLst>
        </pc:spChg>
        <pc:spChg chg="mod">
          <ac:chgData name="El Bakkouri, Manal" userId="8b130982-2e3f-4164-b881-fd3a2e4b2453" providerId="ADAL" clId="{4457FA57-250B-44AC-8655-05D46C5A3D8A}" dt="2023-05-18T15:17:25.036" v="3879"/>
          <ac:spMkLst>
            <pc:docMk/>
            <pc:sldMk cId="2708932309" sldId="230717620"/>
            <ac:spMk id="68" creationId="{50003D7E-1969-46DB-936F-68C1671AB2A8}"/>
          </ac:spMkLst>
        </pc:spChg>
        <pc:spChg chg="mod">
          <ac:chgData name="El Bakkouri, Manal" userId="8b130982-2e3f-4164-b881-fd3a2e4b2453" providerId="ADAL" clId="{4457FA57-250B-44AC-8655-05D46C5A3D8A}" dt="2023-05-18T15:17:25.036" v="3879"/>
          <ac:spMkLst>
            <pc:docMk/>
            <pc:sldMk cId="2708932309" sldId="230717620"/>
            <ac:spMk id="69" creationId="{8F74BD0C-D4C5-49F7-A186-3DECA6D3FBE9}"/>
          </ac:spMkLst>
        </pc:spChg>
        <pc:spChg chg="mod">
          <ac:chgData name="El Bakkouri, Manal" userId="8b130982-2e3f-4164-b881-fd3a2e4b2453" providerId="ADAL" clId="{4457FA57-250B-44AC-8655-05D46C5A3D8A}" dt="2023-05-18T15:17:25.036" v="3879"/>
          <ac:spMkLst>
            <pc:docMk/>
            <pc:sldMk cId="2708932309" sldId="230717620"/>
            <ac:spMk id="70" creationId="{494DFCAD-C23A-4BF9-AB49-9802D15E2122}"/>
          </ac:spMkLst>
        </pc:spChg>
        <pc:spChg chg="mod">
          <ac:chgData name="El Bakkouri, Manal" userId="8b130982-2e3f-4164-b881-fd3a2e4b2453" providerId="ADAL" clId="{4457FA57-250B-44AC-8655-05D46C5A3D8A}" dt="2023-05-18T15:17:25.036" v="3879"/>
          <ac:spMkLst>
            <pc:docMk/>
            <pc:sldMk cId="2708932309" sldId="230717620"/>
            <ac:spMk id="71" creationId="{F873D315-5552-4EB1-849C-07021D447ACC}"/>
          </ac:spMkLst>
        </pc:spChg>
        <pc:spChg chg="mod">
          <ac:chgData name="El Bakkouri, Manal" userId="8b130982-2e3f-4164-b881-fd3a2e4b2453" providerId="ADAL" clId="{4457FA57-250B-44AC-8655-05D46C5A3D8A}" dt="2023-05-18T15:17:25.036" v="3879"/>
          <ac:spMkLst>
            <pc:docMk/>
            <pc:sldMk cId="2708932309" sldId="230717620"/>
            <ac:spMk id="72" creationId="{A138DEE6-B0E5-4964-A64A-3900D4A9E22B}"/>
          </ac:spMkLst>
        </pc:spChg>
        <pc:spChg chg="mod">
          <ac:chgData name="El Bakkouri, Manal" userId="8b130982-2e3f-4164-b881-fd3a2e4b2453" providerId="ADAL" clId="{4457FA57-250B-44AC-8655-05D46C5A3D8A}" dt="2023-05-18T15:17:25.036" v="3879"/>
          <ac:spMkLst>
            <pc:docMk/>
            <pc:sldMk cId="2708932309" sldId="230717620"/>
            <ac:spMk id="73" creationId="{AF924B41-52D3-477E-8313-7C0A43C6F3F2}"/>
          </ac:spMkLst>
        </pc:spChg>
        <pc:spChg chg="mod">
          <ac:chgData name="El Bakkouri, Manal" userId="8b130982-2e3f-4164-b881-fd3a2e4b2453" providerId="ADAL" clId="{4457FA57-250B-44AC-8655-05D46C5A3D8A}" dt="2023-05-18T15:17:25.036" v="3879"/>
          <ac:spMkLst>
            <pc:docMk/>
            <pc:sldMk cId="2708932309" sldId="230717620"/>
            <ac:spMk id="74" creationId="{83C6A401-3FB6-4117-807B-07B62B6D52E3}"/>
          </ac:spMkLst>
        </pc:spChg>
        <pc:spChg chg="mod">
          <ac:chgData name="El Bakkouri, Manal" userId="8b130982-2e3f-4164-b881-fd3a2e4b2453" providerId="ADAL" clId="{4457FA57-250B-44AC-8655-05D46C5A3D8A}" dt="2023-05-18T15:17:25.036" v="3879"/>
          <ac:spMkLst>
            <pc:docMk/>
            <pc:sldMk cId="2708932309" sldId="230717620"/>
            <ac:spMk id="75" creationId="{B17D2BC9-D622-4661-ABDD-5B43266AB000}"/>
          </ac:spMkLst>
        </pc:spChg>
        <pc:spChg chg="mod">
          <ac:chgData name="El Bakkouri, Manal" userId="8b130982-2e3f-4164-b881-fd3a2e4b2453" providerId="ADAL" clId="{4457FA57-250B-44AC-8655-05D46C5A3D8A}" dt="2023-05-18T15:17:25.036" v="3879"/>
          <ac:spMkLst>
            <pc:docMk/>
            <pc:sldMk cId="2708932309" sldId="230717620"/>
            <ac:spMk id="76" creationId="{FB666693-7B72-41C0-A635-E58F5CD19D77}"/>
          </ac:spMkLst>
        </pc:spChg>
        <pc:spChg chg="mod">
          <ac:chgData name="El Bakkouri, Manal" userId="8b130982-2e3f-4164-b881-fd3a2e4b2453" providerId="ADAL" clId="{4457FA57-250B-44AC-8655-05D46C5A3D8A}" dt="2023-05-18T15:17:25.036" v="3879"/>
          <ac:spMkLst>
            <pc:docMk/>
            <pc:sldMk cId="2708932309" sldId="230717620"/>
            <ac:spMk id="77" creationId="{13152752-67A5-4567-9BF9-F37306374DD7}"/>
          </ac:spMkLst>
        </pc:spChg>
        <pc:spChg chg="mod">
          <ac:chgData name="El Bakkouri, Manal" userId="8b130982-2e3f-4164-b881-fd3a2e4b2453" providerId="ADAL" clId="{4457FA57-250B-44AC-8655-05D46C5A3D8A}" dt="2023-05-18T15:17:25.036" v="3879"/>
          <ac:spMkLst>
            <pc:docMk/>
            <pc:sldMk cId="2708932309" sldId="230717620"/>
            <ac:spMk id="78" creationId="{26358370-372D-4D22-A28C-9156059CF01D}"/>
          </ac:spMkLst>
        </pc:spChg>
        <pc:spChg chg="mod">
          <ac:chgData name="El Bakkouri, Manal" userId="8b130982-2e3f-4164-b881-fd3a2e4b2453" providerId="ADAL" clId="{4457FA57-250B-44AC-8655-05D46C5A3D8A}" dt="2023-05-18T15:17:25.036" v="3879"/>
          <ac:spMkLst>
            <pc:docMk/>
            <pc:sldMk cId="2708932309" sldId="230717620"/>
            <ac:spMk id="79" creationId="{D6CA38ED-2597-422D-817D-B44976A5D419}"/>
          </ac:spMkLst>
        </pc:spChg>
        <pc:spChg chg="mod">
          <ac:chgData name="El Bakkouri, Manal" userId="8b130982-2e3f-4164-b881-fd3a2e4b2453" providerId="ADAL" clId="{4457FA57-250B-44AC-8655-05D46C5A3D8A}" dt="2023-05-18T15:17:25.036" v="3879"/>
          <ac:spMkLst>
            <pc:docMk/>
            <pc:sldMk cId="2708932309" sldId="230717620"/>
            <ac:spMk id="80" creationId="{6F793BC1-76EE-4FA7-9645-E4429029A0E3}"/>
          </ac:spMkLst>
        </pc:spChg>
        <pc:spChg chg="mod">
          <ac:chgData name="El Bakkouri, Manal" userId="8b130982-2e3f-4164-b881-fd3a2e4b2453" providerId="ADAL" clId="{4457FA57-250B-44AC-8655-05D46C5A3D8A}" dt="2023-05-18T15:17:25.036" v="3879"/>
          <ac:spMkLst>
            <pc:docMk/>
            <pc:sldMk cId="2708932309" sldId="230717620"/>
            <ac:spMk id="81" creationId="{501E3176-C387-4CF0-9357-BBD84AB6DFFA}"/>
          </ac:spMkLst>
        </pc:spChg>
        <pc:spChg chg="mod">
          <ac:chgData name="El Bakkouri, Manal" userId="8b130982-2e3f-4164-b881-fd3a2e4b2453" providerId="ADAL" clId="{4457FA57-250B-44AC-8655-05D46C5A3D8A}" dt="2023-05-18T15:17:25.036" v="3879"/>
          <ac:spMkLst>
            <pc:docMk/>
            <pc:sldMk cId="2708932309" sldId="230717620"/>
            <ac:spMk id="82" creationId="{A8E5794A-34D2-42AB-BC1E-440D2818134C}"/>
          </ac:spMkLst>
        </pc:spChg>
        <pc:spChg chg="mod">
          <ac:chgData name="El Bakkouri, Manal" userId="8b130982-2e3f-4164-b881-fd3a2e4b2453" providerId="ADAL" clId="{4457FA57-250B-44AC-8655-05D46C5A3D8A}" dt="2023-05-18T15:17:25.036" v="3879"/>
          <ac:spMkLst>
            <pc:docMk/>
            <pc:sldMk cId="2708932309" sldId="230717620"/>
            <ac:spMk id="83" creationId="{61762D8F-9242-4E14-BCF1-809E53586CC1}"/>
          </ac:spMkLst>
        </pc:spChg>
        <pc:grpChg chg="add mod">
          <ac:chgData name="El Bakkouri, Manal" userId="8b130982-2e3f-4164-b881-fd3a2e4b2453" providerId="ADAL" clId="{4457FA57-250B-44AC-8655-05D46C5A3D8A}" dt="2023-05-18T15:17:23.334" v="3878" actId="1076"/>
          <ac:grpSpMkLst>
            <pc:docMk/>
            <pc:sldMk cId="2708932309" sldId="230717620"/>
            <ac:grpSpMk id="3" creationId="{088A6030-EE9E-4A80-B909-C4CB8F1499A0}"/>
          </ac:grpSpMkLst>
        </pc:grpChg>
        <pc:grpChg chg="add mod">
          <ac:chgData name="El Bakkouri, Manal" userId="8b130982-2e3f-4164-b881-fd3a2e4b2453" providerId="ADAL" clId="{4457FA57-250B-44AC-8655-05D46C5A3D8A}" dt="2023-05-18T15:22:06.627" v="3929" actId="1076"/>
          <ac:grpSpMkLst>
            <pc:docMk/>
            <pc:sldMk cId="2708932309" sldId="230717620"/>
            <ac:grpSpMk id="12" creationId="{9C683087-99D0-41C9-A337-32E6FE0FA3B7}"/>
          </ac:grpSpMkLst>
        </pc:grpChg>
        <pc:grpChg chg="mod">
          <ac:chgData name="El Bakkouri, Manal" userId="8b130982-2e3f-4164-b881-fd3a2e4b2453" providerId="ADAL" clId="{4457FA57-250B-44AC-8655-05D46C5A3D8A}" dt="2023-05-18T15:17:25.036" v="3879"/>
          <ac:grpSpMkLst>
            <pc:docMk/>
            <pc:sldMk cId="2708932309" sldId="230717620"/>
            <ac:grpSpMk id="13" creationId="{97A0FED5-A6AA-4F4A-9BC7-E9B424EDEEDC}"/>
          </ac:grpSpMkLst>
        </pc:grpChg>
        <pc:grpChg chg="mod">
          <ac:chgData name="El Bakkouri, Manal" userId="8b130982-2e3f-4164-b881-fd3a2e4b2453" providerId="ADAL" clId="{4457FA57-250B-44AC-8655-05D46C5A3D8A}" dt="2023-05-18T15:17:25.036" v="3879"/>
          <ac:grpSpMkLst>
            <pc:docMk/>
            <pc:sldMk cId="2708932309" sldId="230717620"/>
            <ac:grpSpMk id="14" creationId="{29149417-0137-4A33-80E6-D674D64D5BC9}"/>
          </ac:grpSpMkLst>
        </pc:grpChg>
        <pc:grpChg chg="mod">
          <ac:chgData name="El Bakkouri, Manal" userId="8b130982-2e3f-4164-b881-fd3a2e4b2453" providerId="ADAL" clId="{4457FA57-250B-44AC-8655-05D46C5A3D8A}" dt="2023-05-18T15:17:25.036" v="3879"/>
          <ac:grpSpMkLst>
            <pc:docMk/>
            <pc:sldMk cId="2708932309" sldId="230717620"/>
            <ac:grpSpMk id="16" creationId="{8F07B35A-B612-40F9-A50F-6FAC6B58A70A}"/>
          </ac:grpSpMkLst>
        </pc:grpChg>
        <pc:grpChg chg="mod">
          <ac:chgData name="El Bakkouri, Manal" userId="8b130982-2e3f-4164-b881-fd3a2e4b2453" providerId="ADAL" clId="{4457FA57-250B-44AC-8655-05D46C5A3D8A}" dt="2023-05-18T15:17:25.036" v="3879"/>
          <ac:grpSpMkLst>
            <pc:docMk/>
            <pc:sldMk cId="2708932309" sldId="230717620"/>
            <ac:grpSpMk id="17" creationId="{E975E81E-67E7-40BB-BBC2-C29EC896A7FD}"/>
          </ac:grpSpMkLst>
        </pc:grpChg>
        <pc:grpChg chg="mod">
          <ac:chgData name="El Bakkouri, Manal" userId="8b130982-2e3f-4164-b881-fd3a2e4b2453" providerId="ADAL" clId="{4457FA57-250B-44AC-8655-05D46C5A3D8A}" dt="2023-05-18T15:17:25.036" v="3879"/>
          <ac:grpSpMkLst>
            <pc:docMk/>
            <pc:sldMk cId="2708932309" sldId="230717620"/>
            <ac:grpSpMk id="18" creationId="{28B1F592-037D-491F-A381-21C4CF4F262C}"/>
          </ac:grpSpMkLst>
        </pc:grpChg>
        <pc:grpChg chg="mod">
          <ac:chgData name="El Bakkouri, Manal" userId="8b130982-2e3f-4164-b881-fd3a2e4b2453" providerId="ADAL" clId="{4457FA57-250B-44AC-8655-05D46C5A3D8A}" dt="2023-05-18T15:17:25.036" v="3879"/>
          <ac:grpSpMkLst>
            <pc:docMk/>
            <pc:sldMk cId="2708932309" sldId="230717620"/>
            <ac:grpSpMk id="19" creationId="{9F9CE8D1-96F8-45D4-86FC-A496264E54E9}"/>
          </ac:grpSpMkLst>
        </pc:grpChg>
        <pc:grpChg chg="del mod">
          <ac:chgData name="El Bakkouri, Manal" userId="8b130982-2e3f-4164-b881-fd3a2e4b2453" providerId="ADAL" clId="{4457FA57-250B-44AC-8655-05D46C5A3D8A}" dt="2023-05-18T15:20:09.769" v="3904" actId="478"/>
          <ac:grpSpMkLst>
            <pc:docMk/>
            <pc:sldMk cId="2708932309" sldId="230717620"/>
            <ac:grpSpMk id="20" creationId="{607F03F5-66FD-465B-A805-1B8784DCEA5E}"/>
          </ac:grpSpMkLst>
        </pc:grpChg>
        <pc:grpChg chg="del mod">
          <ac:chgData name="El Bakkouri, Manal" userId="8b130982-2e3f-4164-b881-fd3a2e4b2453" providerId="ADAL" clId="{4457FA57-250B-44AC-8655-05D46C5A3D8A}" dt="2023-05-18T15:21:03.805" v="3913" actId="478"/>
          <ac:grpSpMkLst>
            <pc:docMk/>
            <pc:sldMk cId="2708932309" sldId="230717620"/>
            <ac:grpSpMk id="22" creationId="{65DFF9A2-ECC0-4342-999B-9B68B090BBE5}"/>
          </ac:grpSpMkLst>
        </pc:grpChg>
        <pc:grpChg chg="del mod">
          <ac:chgData name="El Bakkouri, Manal" userId="8b130982-2e3f-4164-b881-fd3a2e4b2453" providerId="ADAL" clId="{4457FA57-250B-44AC-8655-05D46C5A3D8A}" dt="2023-05-18T15:22:01.104" v="3928" actId="478"/>
          <ac:grpSpMkLst>
            <pc:docMk/>
            <pc:sldMk cId="2708932309" sldId="230717620"/>
            <ac:grpSpMk id="23" creationId="{0B4977C4-8016-41C8-A6A9-B81C0EF124C2}"/>
          </ac:grpSpMkLst>
        </pc:grpChg>
        <pc:grpChg chg="del mod">
          <ac:chgData name="El Bakkouri, Manal" userId="8b130982-2e3f-4164-b881-fd3a2e4b2453" providerId="ADAL" clId="{4457FA57-250B-44AC-8655-05D46C5A3D8A}" dt="2023-05-18T15:23:25.567" v="3946" actId="478"/>
          <ac:grpSpMkLst>
            <pc:docMk/>
            <pc:sldMk cId="2708932309" sldId="230717620"/>
            <ac:grpSpMk id="24" creationId="{A98DD156-0A36-4343-87E3-B8CFD5DFB641}"/>
          </ac:grpSpMkLst>
        </pc:grpChg>
        <pc:grpChg chg="del mod">
          <ac:chgData name="El Bakkouri, Manal" userId="8b130982-2e3f-4164-b881-fd3a2e4b2453" providerId="ADAL" clId="{4457FA57-250B-44AC-8655-05D46C5A3D8A}" dt="2023-05-18T15:17:46.045" v="3886" actId="478"/>
          <ac:grpSpMkLst>
            <pc:docMk/>
            <pc:sldMk cId="2708932309" sldId="230717620"/>
            <ac:grpSpMk id="25" creationId="{28330320-6D08-4493-A71D-36517D6FE6CC}"/>
          </ac:grpSpMkLst>
        </pc:grpChg>
        <pc:grpChg chg="del mod">
          <ac:chgData name="El Bakkouri, Manal" userId="8b130982-2e3f-4164-b881-fd3a2e4b2453" providerId="ADAL" clId="{4457FA57-250B-44AC-8655-05D46C5A3D8A}" dt="2023-05-18T15:24:05.367" v="3954" actId="478"/>
          <ac:grpSpMkLst>
            <pc:docMk/>
            <pc:sldMk cId="2708932309" sldId="230717620"/>
            <ac:grpSpMk id="26" creationId="{5BC34898-496B-44CC-9560-F80D502924A2}"/>
          </ac:grpSpMkLst>
        </pc:grpChg>
        <pc:grpChg chg="del mod">
          <ac:chgData name="El Bakkouri, Manal" userId="8b130982-2e3f-4164-b881-fd3a2e4b2453" providerId="ADAL" clId="{4457FA57-250B-44AC-8655-05D46C5A3D8A}" dt="2023-05-18T15:22:49.076" v="3937" actId="478"/>
          <ac:grpSpMkLst>
            <pc:docMk/>
            <pc:sldMk cId="2708932309" sldId="230717620"/>
            <ac:grpSpMk id="27" creationId="{935797FD-E20E-4B25-93BD-96EEF94C08A2}"/>
          </ac:grpSpMkLst>
        </pc:grpChg>
        <pc:grpChg chg="del mod">
          <ac:chgData name="El Bakkouri, Manal" userId="8b130982-2e3f-4164-b881-fd3a2e4b2453" providerId="ADAL" clId="{4457FA57-250B-44AC-8655-05D46C5A3D8A}" dt="2023-05-18T15:18:25.607" v="3892" actId="478"/>
          <ac:grpSpMkLst>
            <pc:docMk/>
            <pc:sldMk cId="2708932309" sldId="230717620"/>
            <ac:grpSpMk id="28" creationId="{1F6C64A9-5BD2-410B-B5F7-876875E330D1}"/>
          </ac:grpSpMkLst>
        </pc:grpChg>
        <pc:grpChg chg="mod">
          <ac:chgData name="El Bakkouri, Manal" userId="8b130982-2e3f-4164-b881-fd3a2e4b2453" providerId="ADAL" clId="{4457FA57-250B-44AC-8655-05D46C5A3D8A}" dt="2023-05-18T15:17:25.036" v="3879"/>
          <ac:grpSpMkLst>
            <pc:docMk/>
            <pc:sldMk cId="2708932309" sldId="230717620"/>
            <ac:grpSpMk id="56" creationId="{F9745E18-AA89-4BDC-AA03-C2DD553FA050}"/>
          </ac:grpSpMkLst>
        </pc:grpChg>
        <pc:grpChg chg="mod">
          <ac:chgData name="El Bakkouri, Manal" userId="8b130982-2e3f-4164-b881-fd3a2e4b2453" providerId="ADAL" clId="{4457FA57-250B-44AC-8655-05D46C5A3D8A}" dt="2023-05-18T15:17:25.036" v="3879"/>
          <ac:grpSpMkLst>
            <pc:docMk/>
            <pc:sldMk cId="2708932309" sldId="230717620"/>
            <ac:grpSpMk id="57" creationId="{D4596ABA-5EF5-4E92-824C-8453A89ED2D6}"/>
          </ac:grpSpMkLst>
        </pc:grpChg>
        <pc:grpChg chg="mod">
          <ac:chgData name="El Bakkouri, Manal" userId="8b130982-2e3f-4164-b881-fd3a2e4b2453" providerId="ADAL" clId="{4457FA57-250B-44AC-8655-05D46C5A3D8A}" dt="2023-05-18T15:17:25.036" v="3879"/>
          <ac:grpSpMkLst>
            <pc:docMk/>
            <pc:sldMk cId="2708932309" sldId="230717620"/>
            <ac:grpSpMk id="58" creationId="{27FE19CC-EE2F-4FEC-9674-783A236CAD47}"/>
          </ac:grpSpMkLst>
        </pc:grpChg>
        <pc:grpChg chg="mod">
          <ac:chgData name="El Bakkouri, Manal" userId="8b130982-2e3f-4164-b881-fd3a2e4b2453" providerId="ADAL" clId="{4457FA57-250B-44AC-8655-05D46C5A3D8A}" dt="2023-05-18T15:17:25.036" v="3879"/>
          <ac:grpSpMkLst>
            <pc:docMk/>
            <pc:sldMk cId="2708932309" sldId="230717620"/>
            <ac:grpSpMk id="59" creationId="{EE876F18-E772-4CAA-A29B-22692006A170}"/>
          </ac:grpSpMkLst>
        </pc:grpChg>
      </pc:sldChg>
      <pc:sldChg chg="modSp add del mod modAnim">
        <pc:chgData name="El Bakkouri, Manal" userId="8b130982-2e3f-4164-b881-fd3a2e4b2453" providerId="ADAL" clId="{4457FA57-250B-44AC-8655-05D46C5A3D8A}" dt="2023-05-19T10:01:47.686" v="5583" actId="2696"/>
        <pc:sldMkLst>
          <pc:docMk/>
          <pc:sldMk cId="2455979523" sldId="230717621"/>
        </pc:sldMkLst>
        <pc:spChg chg="mod">
          <ac:chgData name="El Bakkouri, Manal" userId="8b130982-2e3f-4164-b881-fd3a2e4b2453" providerId="ADAL" clId="{4457FA57-250B-44AC-8655-05D46C5A3D8A}" dt="2023-05-18T16:13:10.774" v="4287" actId="403"/>
          <ac:spMkLst>
            <pc:docMk/>
            <pc:sldMk cId="2455979523" sldId="230717621"/>
            <ac:spMk id="13" creationId="{83398356-7396-4559-9440-E3C5F2EBAED3}"/>
          </ac:spMkLst>
        </pc:spChg>
      </pc:sldChg>
      <pc:sldChg chg="addSp delSp modSp new del mod modClrScheme modAnim chgLayout">
        <pc:chgData name="El Bakkouri, Manal" userId="8b130982-2e3f-4164-b881-fd3a2e4b2453" providerId="ADAL" clId="{4457FA57-250B-44AC-8655-05D46C5A3D8A}" dt="2023-05-18T16:40:49.248" v="4478" actId="2696"/>
        <pc:sldMkLst>
          <pc:docMk/>
          <pc:sldMk cId="1169252246" sldId="230717622"/>
        </pc:sldMkLst>
        <pc:spChg chg="add del mod ord">
          <ac:chgData name="El Bakkouri, Manal" userId="8b130982-2e3f-4164-b881-fd3a2e4b2453" providerId="ADAL" clId="{4457FA57-250B-44AC-8655-05D46C5A3D8A}" dt="2023-05-18T16:40:08.564" v="4476" actId="700"/>
          <ac:spMkLst>
            <pc:docMk/>
            <pc:sldMk cId="1169252246" sldId="230717622"/>
            <ac:spMk id="2" creationId="{98B41DEA-AE91-4719-A79D-D84807AA47A7}"/>
          </ac:spMkLst>
        </pc:spChg>
        <pc:spChg chg="add mod">
          <ac:chgData name="El Bakkouri, Manal" userId="8b130982-2e3f-4164-b881-fd3a2e4b2453" providerId="ADAL" clId="{4457FA57-250B-44AC-8655-05D46C5A3D8A}" dt="2023-05-18T16:29:15.058" v="4378"/>
          <ac:spMkLst>
            <pc:docMk/>
            <pc:sldMk cId="1169252246" sldId="230717622"/>
            <ac:spMk id="3" creationId="{ED0E09F8-8CD7-478C-919A-25D5E12FBDEE}"/>
          </ac:spMkLst>
        </pc:spChg>
        <pc:spChg chg="add mod">
          <ac:chgData name="El Bakkouri, Manal" userId="8b130982-2e3f-4164-b881-fd3a2e4b2453" providerId="ADAL" clId="{4457FA57-250B-44AC-8655-05D46C5A3D8A}" dt="2023-05-18T16:29:15.058" v="4378"/>
          <ac:spMkLst>
            <pc:docMk/>
            <pc:sldMk cId="1169252246" sldId="230717622"/>
            <ac:spMk id="4" creationId="{E29F6D6E-1960-43F2-85D5-48E2AA741B21}"/>
          </ac:spMkLst>
        </pc:spChg>
        <pc:spChg chg="mod">
          <ac:chgData name="El Bakkouri, Manal" userId="8b130982-2e3f-4164-b881-fd3a2e4b2453" providerId="ADAL" clId="{4457FA57-250B-44AC-8655-05D46C5A3D8A}" dt="2023-05-18T16:29:15.058" v="4378"/>
          <ac:spMkLst>
            <pc:docMk/>
            <pc:sldMk cId="1169252246" sldId="230717622"/>
            <ac:spMk id="6" creationId="{FFFC842F-7A5F-4EBE-BA56-EE9BF1B7C577}"/>
          </ac:spMkLst>
        </pc:spChg>
        <pc:spChg chg="mod">
          <ac:chgData name="El Bakkouri, Manal" userId="8b130982-2e3f-4164-b881-fd3a2e4b2453" providerId="ADAL" clId="{4457FA57-250B-44AC-8655-05D46C5A3D8A}" dt="2023-05-18T16:29:15.058" v="4378"/>
          <ac:spMkLst>
            <pc:docMk/>
            <pc:sldMk cId="1169252246" sldId="230717622"/>
            <ac:spMk id="7" creationId="{E61558A1-CDE2-47F6-9381-3C6882518467}"/>
          </ac:spMkLst>
        </pc:spChg>
        <pc:spChg chg="mod">
          <ac:chgData name="El Bakkouri, Manal" userId="8b130982-2e3f-4164-b881-fd3a2e4b2453" providerId="ADAL" clId="{4457FA57-250B-44AC-8655-05D46C5A3D8A}" dt="2023-05-18T16:29:15.058" v="4378"/>
          <ac:spMkLst>
            <pc:docMk/>
            <pc:sldMk cId="1169252246" sldId="230717622"/>
            <ac:spMk id="8" creationId="{05F4C48F-A0A5-46FF-AD0C-7329625EA328}"/>
          </ac:spMkLst>
        </pc:spChg>
        <pc:spChg chg="add mod">
          <ac:chgData name="El Bakkouri, Manal" userId="8b130982-2e3f-4164-b881-fd3a2e4b2453" providerId="ADAL" clId="{4457FA57-250B-44AC-8655-05D46C5A3D8A}" dt="2023-05-18T16:29:15.058" v="4378"/>
          <ac:spMkLst>
            <pc:docMk/>
            <pc:sldMk cId="1169252246" sldId="230717622"/>
            <ac:spMk id="9" creationId="{31C1CA1B-1CD2-4880-8F5A-ED2E1AD9EE96}"/>
          </ac:spMkLst>
        </pc:spChg>
        <pc:spChg chg="mod">
          <ac:chgData name="El Bakkouri, Manal" userId="8b130982-2e3f-4164-b881-fd3a2e4b2453" providerId="ADAL" clId="{4457FA57-250B-44AC-8655-05D46C5A3D8A}" dt="2023-05-18T16:29:15.058" v="4378"/>
          <ac:spMkLst>
            <pc:docMk/>
            <pc:sldMk cId="1169252246" sldId="230717622"/>
            <ac:spMk id="11" creationId="{B9ED65E8-5CCB-47C1-BF41-1B2D36C6080E}"/>
          </ac:spMkLst>
        </pc:spChg>
        <pc:spChg chg="mod">
          <ac:chgData name="El Bakkouri, Manal" userId="8b130982-2e3f-4164-b881-fd3a2e4b2453" providerId="ADAL" clId="{4457FA57-250B-44AC-8655-05D46C5A3D8A}" dt="2023-05-18T16:29:15.058" v="4378"/>
          <ac:spMkLst>
            <pc:docMk/>
            <pc:sldMk cId="1169252246" sldId="230717622"/>
            <ac:spMk id="12" creationId="{A1FEE49F-25AC-4DA9-BA44-A15AD5640FCA}"/>
          </ac:spMkLst>
        </pc:spChg>
        <pc:spChg chg="mod">
          <ac:chgData name="El Bakkouri, Manal" userId="8b130982-2e3f-4164-b881-fd3a2e4b2453" providerId="ADAL" clId="{4457FA57-250B-44AC-8655-05D46C5A3D8A}" dt="2023-05-18T16:29:15.058" v="4378"/>
          <ac:spMkLst>
            <pc:docMk/>
            <pc:sldMk cId="1169252246" sldId="230717622"/>
            <ac:spMk id="13" creationId="{30F819CF-A0A8-490B-99BA-62EE03FC6495}"/>
          </ac:spMkLst>
        </pc:spChg>
        <pc:spChg chg="add mod">
          <ac:chgData name="El Bakkouri, Manal" userId="8b130982-2e3f-4164-b881-fd3a2e4b2453" providerId="ADAL" clId="{4457FA57-250B-44AC-8655-05D46C5A3D8A}" dt="2023-05-18T16:29:15.058" v="4378"/>
          <ac:spMkLst>
            <pc:docMk/>
            <pc:sldMk cId="1169252246" sldId="230717622"/>
            <ac:spMk id="14" creationId="{821FA4BD-D3AE-4328-9335-A1B471C58347}"/>
          </ac:spMkLst>
        </pc:spChg>
        <pc:spChg chg="add mod">
          <ac:chgData name="El Bakkouri, Manal" userId="8b130982-2e3f-4164-b881-fd3a2e4b2453" providerId="ADAL" clId="{4457FA57-250B-44AC-8655-05D46C5A3D8A}" dt="2023-05-18T16:29:15.058" v="4378"/>
          <ac:spMkLst>
            <pc:docMk/>
            <pc:sldMk cId="1169252246" sldId="230717622"/>
            <ac:spMk id="15" creationId="{66FEA0A2-5572-4446-9CE1-834776C1B50A}"/>
          </ac:spMkLst>
        </pc:spChg>
        <pc:spChg chg="mod">
          <ac:chgData name="El Bakkouri, Manal" userId="8b130982-2e3f-4164-b881-fd3a2e4b2453" providerId="ADAL" clId="{4457FA57-250B-44AC-8655-05D46C5A3D8A}" dt="2023-05-18T16:29:15.058" v="4378"/>
          <ac:spMkLst>
            <pc:docMk/>
            <pc:sldMk cId="1169252246" sldId="230717622"/>
            <ac:spMk id="17" creationId="{7AEF3AF1-420A-4357-8579-D58E727681D4}"/>
          </ac:spMkLst>
        </pc:spChg>
        <pc:spChg chg="mod">
          <ac:chgData name="El Bakkouri, Manal" userId="8b130982-2e3f-4164-b881-fd3a2e4b2453" providerId="ADAL" clId="{4457FA57-250B-44AC-8655-05D46C5A3D8A}" dt="2023-05-18T16:29:15.058" v="4378"/>
          <ac:spMkLst>
            <pc:docMk/>
            <pc:sldMk cId="1169252246" sldId="230717622"/>
            <ac:spMk id="18" creationId="{54CA7A20-7188-44D9-B7B1-8318B28398EE}"/>
          </ac:spMkLst>
        </pc:spChg>
        <pc:spChg chg="mod">
          <ac:chgData name="El Bakkouri, Manal" userId="8b130982-2e3f-4164-b881-fd3a2e4b2453" providerId="ADAL" clId="{4457FA57-250B-44AC-8655-05D46C5A3D8A}" dt="2023-05-18T16:29:15.058" v="4378"/>
          <ac:spMkLst>
            <pc:docMk/>
            <pc:sldMk cId="1169252246" sldId="230717622"/>
            <ac:spMk id="19" creationId="{E557337A-5939-4874-836B-CCEE87E745D6}"/>
          </ac:spMkLst>
        </pc:spChg>
        <pc:spChg chg="add mod">
          <ac:chgData name="El Bakkouri, Manal" userId="8b130982-2e3f-4164-b881-fd3a2e4b2453" providerId="ADAL" clId="{4457FA57-250B-44AC-8655-05D46C5A3D8A}" dt="2023-05-18T16:29:15.058" v="4378"/>
          <ac:spMkLst>
            <pc:docMk/>
            <pc:sldMk cId="1169252246" sldId="230717622"/>
            <ac:spMk id="20" creationId="{6E19B340-860B-4C79-88D1-940667FAE9C3}"/>
          </ac:spMkLst>
        </pc:spChg>
        <pc:spChg chg="mod">
          <ac:chgData name="El Bakkouri, Manal" userId="8b130982-2e3f-4164-b881-fd3a2e4b2453" providerId="ADAL" clId="{4457FA57-250B-44AC-8655-05D46C5A3D8A}" dt="2023-05-18T16:29:15.058" v="4378"/>
          <ac:spMkLst>
            <pc:docMk/>
            <pc:sldMk cId="1169252246" sldId="230717622"/>
            <ac:spMk id="22" creationId="{DC2080E8-4568-4D37-AE7F-F9B335B2921B}"/>
          </ac:spMkLst>
        </pc:spChg>
        <pc:spChg chg="mod">
          <ac:chgData name="El Bakkouri, Manal" userId="8b130982-2e3f-4164-b881-fd3a2e4b2453" providerId="ADAL" clId="{4457FA57-250B-44AC-8655-05D46C5A3D8A}" dt="2023-05-18T16:29:15.058" v="4378"/>
          <ac:spMkLst>
            <pc:docMk/>
            <pc:sldMk cId="1169252246" sldId="230717622"/>
            <ac:spMk id="23" creationId="{10FA6D1E-38E0-4B9D-BBE5-17C5C96D1FEE}"/>
          </ac:spMkLst>
        </pc:spChg>
        <pc:spChg chg="mod">
          <ac:chgData name="El Bakkouri, Manal" userId="8b130982-2e3f-4164-b881-fd3a2e4b2453" providerId="ADAL" clId="{4457FA57-250B-44AC-8655-05D46C5A3D8A}" dt="2023-05-18T16:29:15.058" v="4378"/>
          <ac:spMkLst>
            <pc:docMk/>
            <pc:sldMk cId="1169252246" sldId="230717622"/>
            <ac:spMk id="25" creationId="{79D5FAD9-DADB-44F9-B51B-27C8591DEC74}"/>
          </ac:spMkLst>
        </pc:spChg>
        <pc:spChg chg="mod">
          <ac:chgData name="El Bakkouri, Manal" userId="8b130982-2e3f-4164-b881-fd3a2e4b2453" providerId="ADAL" clId="{4457FA57-250B-44AC-8655-05D46C5A3D8A}" dt="2023-05-18T16:29:15.058" v="4378"/>
          <ac:spMkLst>
            <pc:docMk/>
            <pc:sldMk cId="1169252246" sldId="230717622"/>
            <ac:spMk id="26" creationId="{7D836C2A-5729-40AE-AEAF-1FE5712A0C69}"/>
          </ac:spMkLst>
        </pc:spChg>
        <pc:spChg chg="mod">
          <ac:chgData name="El Bakkouri, Manal" userId="8b130982-2e3f-4164-b881-fd3a2e4b2453" providerId="ADAL" clId="{4457FA57-250B-44AC-8655-05D46C5A3D8A}" dt="2023-05-18T16:29:15.058" v="4378"/>
          <ac:spMkLst>
            <pc:docMk/>
            <pc:sldMk cId="1169252246" sldId="230717622"/>
            <ac:spMk id="28" creationId="{8A753754-176A-4913-9823-4D6DCF36CE22}"/>
          </ac:spMkLst>
        </pc:spChg>
        <pc:spChg chg="mod">
          <ac:chgData name="El Bakkouri, Manal" userId="8b130982-2e3f-4164-b881-fd3a2e4b2453" providerId="ADAL" clId="{4457FA57-250B-44AC-8655-05D46C5A3D8A}" dt="2023-05-18T16:29:15.058" v="4378"/>
          <ac:spMkLst>
            <pc:docMk/>
            <pc:sldMk cId="1169252246" sldId="230717622"/>
            <ac:spMk id="29" creationId="{ADF4AA56-C134-44F6-9405-F168131A9A1F}"/>
          </ac:spMkLst>
        </pc:spChg>
        <pc:spChg chg="mod">
          <ac:chgData name="El Bakkouri, Manal" userId="8b130982-2e3f-4164-b881-fd3a2e4b2453" providerId="ADAL" clId="{4457FA57-250B-44AC-8655-05D46C5A3D8A}" dt="2023-05-18T16:29:15.058" v="4378"/>
          <ac:spMkLst>
            <pc:docMk/>
            <pc:sldMk cId="1169252246" sldId="230717622"/>
            <ac:spMk id="30" creationId="{D2A1B8A1-BBD3-449F-BE24-48055B144D2F}"/>
          </ac:spMkLst>
        </pc:spChg>
        <pc:spChg chg="add del mod ord">
          <ac:chgData name="El Bakkouri, Manal" userId="8b130982-2e3f-4164-b881-fd3a2e4b2453" providerId="ADAL" clId="{4457FA57-250B-44AC-8655-05D46C5A3D8A}" dt="2023-05-18T16:40:08.564" v="4476" actId="700"/>
          <ac:spMkLst>
            <pc:docMk/>
            <pc:sldMk cId="1169252246" sldId="230717622"/>
            <ac:spMk id="31" creationId="{D64A6F28-AF18-42AE-ADCE-8559BA8B0E07}"/>
          </ac:spMkLst>
        </pc:spChg>
        <pc:spChg chg="add del mod ord">
          <ac:chgData name="El Bakkouri, Manal" userId="8b130982-2e3f-4164-b881-fd3a2e4b2453" providerId="ADAL" clId="{4457FA57-250B-44AC-8655-05D46C5A3D8A}" dt="2023-05-18T16:40:08.564" v="4476" actId="700"/>
          <ac:spMkLst>
            <pc:docMk/>
            <pc:sldMk cId="1169252246" sldId="230717622"/>
            <ac:spMk id="32" creationId="{110AC54B-1B9C-408B-9C21-F85F5844B522}"/>
          </ac:spMkLst>
        </pc:spChg>
        <pc:spChg chg="add del mod ord">
          <ac:chgData name="El Bakkouri, Manal" userId="8b130982-2e3f-4164-b881-fd3a2e4b2453" providerId="ADAL" clId="{4457FA57-250B-44AC-8655-05D46C5A3D8A}" dt="2023-05-18T16:40:08.564" v="4476" actId="700"/>
          <ac:spMkLst>
            <pc:docMk/>
            <pc:sldMk cId="1169252246" sldId="230717622"/>
            <ac:spMk id="33" creationId="{E089CEF0-6F1A-4E43-BB66-B3F64F17E75C}"/>
          </ac:spMkLst>
        </pc:spChg>
        <pc:spChg chg="add del mod ord">
          <ac:chgData name="El Bakkouri, Manal" userId="8b130982-2e3f-4164-b881-fd3a2e4b2453" providerId="ADAL" clId="{4457FA57-250B-44AC-8655-05D46C5A3D8A}" dt="2023-05-18T16:40:08.564" v="4476" actId="700"/>
          <ac:spMkLst>
            <pc:docMk/>
            <pc:sldMk cId="1169252246" sldId="230717622"/>
            <ac:spMk id="34" creationId="{BFA7E8D5-4D8C-4D35-AFBF-70D688F0E91D}"/>
          </ac:spMkLst>
        </pc:spChg>
        <pc:spChg chg="add del mod ord">
          <ac:chgData name="El Bakkouri, Manal" userId="8b130982-2e3f-4164-b881-fd3a2e4b2453" providerId="ADAL" clId="{4457FA57-250B-44AC-8655-05D46C5A3D8A}" dt="2023-05-18T16:40:08.564" v="4476" actId="700"/>
          <ac:spMkLst>
            <pc:docMk/>
            <pc:sldMk cId="1169252246" sldId="230717622"/>
            <ac:spMk id="35" creationId="{29BA4B64-8B19-41FE-8DC5-1DC65C670C2B}"/>
          </ac:spMkLst>
        </pc:spChg>
        <pc:grpChg chg="add mod">
          <ac:chgData name="El Bakkouri, Manal" userId="8b130982-2e3f-4164-b881-fd3a2e4b2453" providerId="ADAL" clId="{4457FA57-250B-44AC-8655-05D46C5A3D8A}" dt="2023-05-18T16:29:15.058" v="4378"/>
          <ac:grpSpMkLst>
            <pc:docMk/>
            <pc:sldMk cId="1169252246" sldId="230717622"/>
            <ac:grpSpMk id="5" creationId="{AF4E8073-4576-45CB-8B12-6DF725470C43}"/>
          </ac:grpSpMkLst>
        </pc:grpChg>
        <pc:grpChg chg="add mod">
          <ac:chgData name="El Bakkouri, Manal" userId="8b130982-2e3f-4164-b881-fd3a2e4b2453" providerId="ADAL" clId="{4457FA57-250B-44AC-8655-05D46C5A3D8A}" dt="2023-05-18T16:29:15.058" v="4378"/>
          <ac:grpSpMkLst>
            <pc:docMk/>
            <pc:sldMk cId="1169252246" sldId="230717622"/>
            <ac:grpSpMk id="10" creationId="{0053522E-3CF2-47C3-8619-5444E585F504}"/>
          </ac:grpSpMkLst>
        </pc:grpChg>
        <pc:grpChg chg="add mod">
          <ac:chgData name="El Bakkouri, Manal" userId="8b130982-2e3f-4164-b881-fd3a2e4b2453" providerId="ADAL" clId="{4457FA57-250B-44AC-8655-05D46C5A3D8A}" dt="2023-05-18T16:29:15.058" v="4378"/>
          <ac:grpSpMkLst>
            <pc:docMk/>
            <pc:sldMk cId="1169252246" sldId="230717622"/>
            <ac:grpSpMk id="16" creationId="{DE441440-4F09-4F19-B293-A51DE6F0625B}"/>
          </ac:grpSpMkLst>
        </pc:grpChg>
        <pc:grpChg chg="add mod">
          <ac:chgData name="El Bakkouri, Manal" userId="8b130982-2e3f-4164-b881-fd3a2e4b2453" providerId="ADAL" clId="{4457FA57-250B-44AC-8655-05D46C5A3D8A}" dt="2023-05-18T16:29:15.058" v="4378"/>
          <ac:grpSpMkLst>
            <pc:docMk/>
            <pc:sldMk cId="1169252246" sldId="230717622"/>
            <ac:grpSpMk id="21" creationId="{02924551-AC62-478A-A2BA-4A3A4A48B80F}"/>
          </ac:grpSpMkLst>
        </pc:grpChg>
        <pc:grpChg chg="add mod">
          <ac:chgData name="El Bakkouri, Manal" userId="8b130982-2e3f-4164-b881-fd3a2e4b2453" providerId="ADAL" clId="{4457FA57-250B-44AC-8655-05D46C5A3D8A}" dt="2023-05-18T16:29:15.058" v="4378"/>
          <ac:grpSpMkLst>
            <pc:docMk/>
            <pc:sldMk cId="1169252246" sldId="230717622"/>
            <ac:grpSpMk id="24" creationId="{63EFD82A-FBBA-4CC1-889D-642BE7AE921E}"/>
          </ac:grpSpMkLst>
        </pc:grpChg>
        <pc:grpChg chg="add mod">
          <ac:chgData name="El Bakkouri, Manal" userId="8b130982-2e3f-4164-b881-fd3a2e4b2453" providerId="ADAL" clId="{4457FA57-250B-44AC-8655-05D46C5A3D8A}" dt="2023-05-18T16:29:15.058" v="4378"/>
          <ac:grpSpMkLst>
            <pc:docMk/>
            <pc:sldMk cId="1169252246" sldId="230717622"/>
            <ac:grpSpMk id="27" creationId="{3FC4F196-6522-46F0-BD6F-39C837FC552A}"/>
          </ac:grpSpMkLst>
        </pc:grpChg>
      </pc:sldChg>
      <pc:sldChg chg="addSp delSp modSp add del mod ord modTransition modAnim">
        <pc:chgData name="El Bakkouri, Manal" userId="8b130982-2e3f-4164-b881-fd3a2e4b2453" providerId="ADAL" clId="{4457FA57-250B-44AC-8655-05D46C5A3D8A}" dt="2023-05-26T16:02:27.554" v="13958" actId="47"/>
        <pc:sldMkLst>
          <pc:docMk/>
          <pc:sldMk cId="3675957020" sldId="230717622"/>
        </pc:sldMkLst>
        <pc:spChg chg="mod">
          <ac:chgData name="El Bakkouri, Manal" userId="8b130982-2e3f-4164-b881-fd3a2e4b2453" providerId="ADAL" clId="{4457FA57-250B-44AC-8655-05D46C5A3D8A}" dt="2023-05-24T16:38:34.879" v="13194" actId="1035"/>
          <ac:spMkLst>
            <pc:docMk/>
            <pc:sldMk cId="3675957020" sldId="230717622"/>
            <ac:spMk id="3" creationId="{BD8A55B4-B4F6-4B30-BC80-A479E08DF4C9}"/>
          </ac:spMkLst>
        </pc:spChg>
        <pc:spChg chg="mod">
          <ac:chgData name="El Bakkouri, Manal" userId="8b130982-2e3f-4164-b881-fd3a2e4b2453" providerId="ADAL" clId="{4457FA57-250B-44AC-8655-05D46C5A3D8A}" dt="2023-05-19T08:17:26.984" v="4691" actId="404"/>
          <ac:spMkLst>
            <pc:docMk/>
            <pc:sldMk cId="3675957020" sldId="230717622"/>
            <ac:spMk id="13" creationId="{114F29FB-8199-4271-8413-57B0ACE5DE12}"/>
          </ac:spMkLst>
        </pc:spChg>
        <pc:spChg chg="mod">
          <ac:chgData name="El Bakkouri, Manal" userId="8b130982-2e3f-4164-b881-fd3a2e4b2453" providerId="ADAL" clId="{4457FA57-250B-44AC-8655-05D46C5A3D8A}" dt="2023-05-19T08:17:26.984" v="4691" actId="404"/>
          <ac:spMkLst>
            <pc:docMk/>
            <pc:sldMk cId="3675957020" sldId="230717622"/>
            <ac:spMk id="14" creationId="{EF785489-4E84-41CC-8B52-19810BE53C71}"/>
          </ac:spMkLst>
        </pc:spChg>
        <pc:spChg chg="mod">
          <ac:chgData name="El Bakkouri, Manal" userId="8b130982-2e3f-4164-b881-fd3a2e4b2453" providerId="ADAL" clId="{4457FA57-250B-44AC-8655-05D46C5A3D8A}" dt="2023-05-24T09:33:51.859" v="10506" actId="20577"/>
          <ac:spMkLst>
            <pc:docMk/>
            <pc:sldMk cId="3675957020" sldId="230717622"/>
            <ac:spMk id="19" creationId="{4B3B7FDF-BAF1-492C-BEF5-B15E68EA58B2}"/>
          </ac:spMkLst>
        </pc:spChg>
        <pc:spChg chg="mod">
          <ac:chgData name="El Bakkouri, Manal" userId="8b130982-2e3f-4164-b881-fd3a2e4b2453" providerId="ADAL" clId="{4457FA57-250B-44AC-8655-05D46C5A3D8A}" dt="2023-05-24T16:38:22.386" v="13109" actId="404"/>
          <ac:spMkLst>
            <pc:docMk/>
            <pc:sldMk cId="3675957020" sldId="230717622"/>
            <ac:spMk id="25" creationId="{84EE46E7-72E4-4F1F-87C0-45FEC49750D8}"/>
          </ac:spMkLst>
        </pc:spChg>
        <pc:spChg chg="mod">
          <ac:chgData name="El Bakkouri, Manal" userId="8b130982-2e3f-4164-b881-fd3a2e4b2453" providerId="ADAL" clId="{4457FA57-250B-44AC-8655-05D46C5A3D8A}" dt="2023-05-24T16:38:22.386" v="13109" actId="404"/>
          <ac:spMkLst>
            <pc:docMk/>
            <pc:sldMk cId="3675957020" sldId="230717622"/>
            <ac:spMk id="26" creationId="{9926691B-4621-40C1-ACC5-46216BF245CD}"/>
          </ac:spMkLst>
        </pc:spChg>
        <pc:grpChg chg="del mod ord">
          <ac:chgData name="El Bakkouri, Manal" userId="8b130982-2e3f-4164-b881-fd3a2e4b2453" providerId="ADAL" clId="{4457FA57-250B-44AC-8655-05D46C5A3D8A}" dt="2023-05-24T16:37:25.369" v="12976" actId="478"/>
          <ac:grpSpMkLst>
            <pc:docMk/>
            <pc:sldMk cId="3675957020" sldId="230717622"/>
            <ac:grpSpMk id="8" creationId="{A2D83CBF-515F-4F55-B324-C8E8F07B252C}"/>
          </ac:grpSpMkLst>
        </pc:grpChg>
        <pc:grpChg chg="mod ord">
          <ac:chgData name="El Bakkouri, Manal" userId="8b130982-2e3f-4164-b881-fd3a2e4b2453" providerId="ADAL" clId="{4457FA57-250B-44AC-8655-05D46C5A3D8A}" dt="2023-05-23T16:42:48.052" v="8766" actId="1076"/>
          <ac:grpSpMkLst>
            <pc:docMk/>
            <pc:sldMk cId="3675957020" sldId="230717622"/>
            <ac:grpSpMk id="12" creationId="{EB575078-816F-4FBE-AD85-C5EB1FC5D3B1}"/>
          </ac:grpSpMkLst>
        </pc:grpChg>
        <pc:grpChg chg="add mod ord">
          <ac:chgData name="El Bakkouri, Manal" userId="8b130982-2e3f-4164-b881-fd3a2e4b2453" providerId="ADAL" clId="{4457FA57-250B-44AC-8655-05D46C5A3D8A}" dt="2023-05-24T16:37:37.818" v="12980" actId="167"/>
          <ac:grpSpMkLst>
            <pc:docMk/>
            <pc:sldMk cId="3675957020" sldId="230717622"/>
            <ac:grpSpMk id="24" creationId="{5EC6B691-5871-4984-8DC6-A6E768AB856E}"/>
          </ac:grpSpMkLst>
        </pc:grpChg>
        <pc:graphicFrameChg chg="add del modGraphic">
          <ac:chgData name="El Bakkouri, Manal" userId="8b130982-2e3f-4164-b881-fd3a2e4b2453" providerId="ADAL" clId="{4457FA57-250B-44AC-8655-05D46C5A3D8A}" dt="2023-05-19T10:25:02.750" v="5735" actId="27309"/>
          <ac:graphicFrameMkLst>
            <pc:docMk/>
            <pc:sldMk cId="3675957020" sldId="230717622"/>
            <ac:graphicFrameMk id="4" creationId="{04D8905D-43D9-4BFF-9818-77C28D7D24E5}"/>
          </ac:graphicFrameMkLst>
        </pc:graphicFrameChg>
        <pc:graphicFrameChg chg="add del modGraphic">
          <ac:chgData name="El Bakkouri, Manal" userId="8b130982-2e3f-4164-b881-fd3a2e4b2453" providerId="ADAL" clId="{4457FA57-250B-44AC-8655-05D46C5A3D8A}" dt="2023-05-19T10:25:11.925" v="5737" actId="27309"/>
          <ac:graphicFrameMkLst>
            <pc:docMk/>
            <pc:sldMk cId="3675957020" sldId="230717622"/>
            <ac:graphicFrameMk id="10" creationId="{59CCEFF9-7852-43EE-9366-0E2DFDA0C621}"/>
          </ac:graphicFrameMkLst>
        </pc:graphicFrameChg>
        <pc:picChg chg="add del mod ord">
          <ac:chgData name="El Bakkouri, Manal" userId="8b130982-2e3f-4164-b881-fd3a2e4b2453" providerId="ADAL" clId="{4457FA57-250B-44AC-8655-05D46C5A3D8A}" dt="2023-05-24T16:38:19.874" v="13108" actId="167"/>
          <ac:picMkLst>
            <pc:docMk/>
            <pc:sldMk cId="3675957020" sldId="230717622"/>
            <ac:picMk id="5" creationId="{3B968451-5753-4F94-9D25-462CBF10B4E9}"/>
          </ac:picMkLst>
        </pc:picChg>
      </pc:sldChg>
      <pc:sldChg chg="addSp delSp modSp new del mod">
        <pc:chgData name="El Bakkouri, Manal" userId="8b130982-2e3f-4164-b881-fd3a2e4b2453" providerId="ADAL" clId="{4457FA57-250B-44AC-8655-05D46C5A3D8A}" dt="2023-05-19T10:01:51.888" v="5584" actId="2696"/>
        <pc:sldMkLst>
          <pc:docMk/>
          <pc:sldMk cId="2740682511" sldId="230717623"/>
        </pc:sldMkLst>
        <pc:picChg chg="add del mod">
          <ac:chgData name="El Bakkouri, Manal" userId="8b130982-2e3f-4164-b881-fd3a2e4b2453" providerId="ADAL" clId="{4457FA57-250B-44AC-8655-05D46C5A3D8A}" dt="2023-05-19T10:01:33.923" v="5582" actId="478"/>
          <ac:picMkLst>
            <pc:docMk/>
            <pc:sldMk cId="2740682511" sldId="230717623"/>
            <ac:picMk id="3" creationId="{7099A480-0475-4703-A258-880FD6014AE9}"/>
          </ac:picMkLst>
        </pc:picChg>
      </pc:sldChg>
      <pc:sldChg chg="add del">
        <pc:chgData name="El Bakkouri, Manal" userId="8b130982-2e3f-4164-b881-fd3a2e4b2453" providerId="ADAL" clId="{4457FA57-250B-44AC-8655-05D46C5A3D8A}" dt="2023-05-19T08:16:43.492" v="4647" actId="2696"/>
        <pc:sldMkLst>
          <pc:docMk/>
          <pc:sldMk cId="3604929821" sldId="230717623"/>
        </pc:sldMkLst>
      </pc:sldChg>
      <pc:sldChg chg="addSp delSp modSp add mod modTransition delAnim modAnim">
        <pc:chgData name="El Bakkouri, Manal" userId="8b130982-2e3f-4164-b881-fd3a2e4b2453" providerId="ADAL" clId="{4457FA57-250B-44AC-8655-05D46C5A3D8A}" dt="2023-06-12T13:29:36.828" v="15815"/>
        <pc:sldMkLst>
          <pc:docMk/>
          <pc:sldMk cId="691375642" sldId="230717624"/>
        </pc:sldMkLst>
        <pc:spChg chg="add del mod">
          <ac:chgData name="El Bakkouri, Manal" userId="8b130982-2e3f-4164-b881-fd3a2e4b2453" providerId="ADAL" clId="{4457FA57-250B-44AC-8655-05D46C5A3D8A}" dt="2023-05-19T09:35:41.931" v="5312" actId="478"/>
          <ac:spMkLst>
            <pc:docMk/>
            <pc:sldMk cId="691375642" sldId="230717624"/>
            <ac:spMk id="2" creationId="{2C314E23-2BFD-4DB2-83AC-945CADD7CF7B}"/>
          </ac:spMkLst>
        </pc:spChg>
        <pc:spChg chg="add del mod">
          <ac:chgData name="El Bakkouri, Manal" userId="8b130982-2e3f-4164-b881-fd3a2e4b2453" providerId="ADAL" clId="{4457FA57-250B-44AC-8655-05D46C5A3D8A}" dt="2023-05-19T09:40:55.625" v="5424" actId="478"/>
          <ac:spMkLst>
            <pc:docMk/>
            <pc:sldMk cId="691375642" sldId="230717624"/>
            <ac:spMk id="14" creationId="{14877DC4-645F-4CAE-B31C-64B0C931EC62}"/>
          </ac:spMkLst>
        </pc:spChg>
        <pc:spChg chg="add mod">
          <ac:chgData name="El Bakkouri, Manal" userId="8b130982-2e3f-4164-b881-fd3a2e4b2453" providerId="ADAL" clId="{4457FA57-250B-44AC-8655-05D46C5A3D8A}" dt="2023-05-19T09:59:47.707" v="5574" actId="164"/>
          <ac:spMkLst>
            <pc:docMk/>
            <pc:sldMk cId="691375642" sldId="230717624"/>
            <ac:spMk id="19" creationId="{711A4463-86F1-48FD-B2D7-7CA00A902C71}"/>
          </ac:spMkLst>
        </pc:spChg>
        <pc:spChg chg="del">
          <ac:chgData name="El Bakkouri, Manal" userId="8b130982-2e3f-4164-b881-fd3a2e4b2453" providerId="ADAL" clId="{4457FA57-250B-44AC-8655-05D46C5A3D8A}" dt="2023-06-12T13:29:36.009" v="15814" actId="478"/>
          <ac:spMkLst>
            <pc:docMk/>
            <pc:sldMk cId="691375642" sldId="230717624"/>
            <ac:spMk id="21" creationId="{E069C6E6-7817-4E66-8E67-829ACE1E7540}"/>
          </ac:spMkLst>
        </pc:spChg>
        <pc:spChg chg="del">
          <ac:chgData name="El Bakkouri, Manal" userId="8b130982-2e3f-4164-b881-fd3a2e4b2453" providerId="ADAL" clId="{4457FA57-250B-44AC-8655-05D46C5A3D8A}" dt="2023-06-12T13:29:36.009" v="15814" actId="478"/>
          <ac:spMkLst>
            <pc:docMk/>
            <pc:sldMk cId="691375642" sldId="230717624"/>
            <ac:spMk id="22" creationId="{2A90AFDC-07A0-46A2-9112-B72BC8C1BE12}"/>
          </ac:spMkLst>
        </pc:spChg>
        <pc:spChg chg="mod topLvl">
          <ac:chgData name="El Bakkouri, Manal" userId="8b130982-2e3f-4164-b881-fd3a2e4b2453" providerId="ADAL" clId="{4457FA57-250B-44AC-8655-05D46C5A3D8A}" dt="2023-05-19T09:59:47.707" v="5574" actId="164"/>
          <ac:spMkLst>
            <pc:docMk/>
            <pc:sldMk cId="691375642" sldId="230717624"/>
            <ac:spMk id="23" creationId="{FC313D76-E7BA-43FD-AD6B-6AD5770E468A}"/>
          </ac:spMkLst>
        </pc:spChg>
        <pc:spChg chg="mod topLvl">
          <ac:chgData name="El Bakkouri, Manal" userId="8b130982-2e3f-4164-b881-fd3a2e4b2453" providerId="ADAL" clId="{4457FA57-250B-44AC-8655-05D46C5A3D8A}" dt="2023-05-19T09:44:58.727" v="5453" actId="14100"/>
          <ac:spMkLst>
            <pc:docMk/>
            <pc:sldMk cId="691375642" sldId="230717624"/>
            <ac:spMk id="24" creationId="{73DA98BA-DF33-46AB-A50F-4250F979BE33}"/>
          </ac:spMkLst>
        </pc:spChg>
        <pc:spChg chg="add mod">
          <ac:chgData name="El Bakkouri, Manal" userId="8b130982-2e3f-4164-b881-fd3a2e4b2453" providerId="ADAL" clId="{4457FA57-250B-44AC-8655-05D46C5A3D8A}" dt="2023-06-12T13:29:36.828" v="15815"/>
          <ac:spMkLst>
            <pc:docMk/>
            <pc:sldMk cId="691375642" sldId="230717624"/>
            <ac:spMk id="25" creationId="{06FC41A0-236C-4B5E-B602-FB289FCC3CB0}"/>
          </ac:spMkLst>
        </pc:spChg>
        <pc:spChg chg="del mod topLvl">
          <ac:chgData name="El Bakkouri, Manal" userId="8b130982-2e3f-4164-b881-fd3a2e4b2453" providerId="ADAL" clId="{4457FA57-250B-44AC-8655-05D46C5A3D8A}" dt="2023-05-19T09:44:37.767" v="5445" actId="478"/>
          <ac:spMkLst>
            <pc:docMk/>
            <pc:sldMk cId="691375642" sldId="230717624"/>
            <ac:spMk id="25" creationId="{4AAD794B-391F-4AAB-AF3D-F4B6AA1AED6B}"/>
          </ac:spMkLst>
        </pc:spChg>
        <pc:spChg chg="add del mod">
          <ac:chgData name="El Bakkouri, Manal" userId="8b130982-2e3f-4164-b881-fd3a2e4b2453" providerId="ADAL" clId="{4457FA57-250B-44AC-8655-05D46C5A3D8A}" dt="2023-05-19T09:46:58.098" v="5465" actId="11529"/>
          <ac:spMkLst>
            <pc:docMk/>
            <pc:sldMk cId="691375642" sldId="230717624"/>
            <ac:spMk id="26" creationId="{54C17639-842C-4249-9E70-6C6D7357D700}"/>
          </ac:spMkLst>
        </pc:spChg>
        <pc:spChg chg="del">
          <ac:chgData name="El Bakkouri, Manal" userId="8b130982-2e3f-4164-b881-fd3a2e4b2453" providerId="ADAL" clId="{4457FA57-250B-44AC-8655-05D46C5A3D8A}" dt="2023-06-12T13:29:36.009" v="15814" actId="478"/>
          <ac:spMkLst>
            <pc:docMk/>
            <pc:sldMk cId="691375642" sldId="230717624"/>
            <ac:spMk id="26" creationId="{954AE213-E8A2-429E-9E90-9D5D8379CF06}"/>
          </ac:spMkLst>
        </pc:spChg>
        <pc:spChg chg="add mod ord">
          <ac:chgData name="El Bakkouri, Manal" userId="8b130982-2e3f-4164-b881-fd3a2e4b2453" providerId="ADAL" clId="{4457FA57-250B-44AC-8655-05D46C5A3D8A}" dt="2023-05-19T09:59:47.707" v="5574" actId="164"/>
          <ac:spMkLst>
            <pc:docMk/>
            <pc:sldMk cId="691375642" sldId="230717624"/>
            <ac:spMk id="27" creationId="{64DFCE42-165F-41B8-8FA3-9749DC703B7D}"/>
          </ac:spMkLst>
        </pc:spChg>
        <pc:spChg chg="add del mod">
          <ac:chgData name="El Bakkouri, Manal" userId="8b130982-2e3f-4164-b881-fd3a2e4b2453" providerId="ADAL" clId="{4457FA57-250B-44AC-8655-05D46C5A3D8A}" dt="2023-05-19T09:49:58.828" v="5509"/>
          <ac:spMkLst>
            <pc:docMk/>
            <pc:sldMk cId="691375642" sldId="230717624"/>
            <ac:spMk id="28" creationId="{34EFEF71-58CF-47D1-B5E1-FC2FDCEE21F6}"/>
          </ac:spMkLst>
        </pc:spChg>
        <pc:spChg chg="del">
          <ac:chgData name="El Bakkouri, Manal" userId="8b130982-2e3f-4164-b881-fd3a2e4b2453" providerId="ADAL" clId="{4457FA57-250B-44AC-8655-05D46C5A3D8A}" dt="2023-06-12T13:29:36.009" v="15814" actId="478"/>
          <ac:spMkLst>
            <pc:docMk/>
            <pc:sldMk cId="691375642" sldId="230717624"/>
            <ac:spMk id="28" creationId="{DD461D1B-636B-4BFD-B716-9D4F200B4BEF}"/>
          </ac:spMkLst>
        </pc:spChg>
        <pc:spChg chg="add mod">
          <ac:chgData name="El Bakkouri, Manal" userId="8b130982-2e3f-4164-b881-fd3a2e4b2453" providerId="ADAL" clId="{4457FA57-250B-44AC-8655-05D46C5A3D8A}" dt="2023-05-19T09:53:28.766" v="5542" actId="1582"/>
          <ac:spMkLst>
            <pc:docMk/>
            <pc:sldMk cId="691375642" sldId="230717624"/>
            <ac:spMk id="30" creationId="{5EC182A3-C022-4B35-8CB8-89097A56693F}"/>
          </ac:spMkLst>
        </pc:spChg>
        <pc:spChg chg="del">
          <ac:chgData name="El Bakkouri, Manal" userId="8b130982-2e3f-4164-b881-fd3a2e4b2453" providerId="ADAL" clId="{4457FA57-250B-44AC-8655-05D46C5A3D8A}" dt="2023-06-12T13:29:36.009" v="15814" actId="478"/>
          <ac:spMkLst>
            <pc:docMk/>
            <pc:sldMk cId="691375642" sldId="230717624"/>
            <ac:spMk id="31" creationId="{15B027B3-D413-4C72-81C2-CE461E9E354F}"/>
          </ac:spMkLst>
        </pc:spChg>
        <pc:spChg chg="add">
          <ac:chgData name="El Bakkouri, Manal" userId="8b130982-2e3f-4164-b881-fd3a2e4b2453" providerId="ADAL" clId="{4457FA57-250B-44AC-8655-05D46C5A3D8A}" dt="2023-05-26T16:30:09.406" v="14262" actId="11529"/>
          <ac:spMkLst>
            <pc:docMk/>
            <pc:sldMk cId="691375642" sldId="230717624"/>
            <ac:spMk id="31" creationId="{A3CB5561-D3EA-42B8-AA04-BA12F2F93FE4}"/>
          </ac:spMkLst>
        </pc:spChg>
        <pc:spChg chg="del">
          <ac:chgData name="El Bakkouri, Manal" userId="8b130982-2e3f-4164-b881-fd3a2e4b2453" providerId="ADAL" clId="{4457FA57-250B-44AC-8655-05D46C5A3D8A}" dt="2023-06-12T13:29:36.009" v="15814" actId="478"/>
          <ac:spMkLst>
            <pc:docMk/>
            <pc:sldMk cId="691375642" sldId="230717624"/>
            <ac:spMk id="32" creationId="{90E60874-86D7-4E79-B440-542E586D6F60}"/>
          </ac:spMkLst>
        </pc:spChg>
        <pc:spChg chg="del">
          <ac:chgData name="El Bakkouri, Manal" userId="8b130982-2e3f-4164-b881-fd3a2e4b2453" providerId="ADAL" clId="{4457FA57-250B-44AC-8655-05D46C5A3D8A}" dt="2023-06-12T13:29:36.009" v="15814" actId="478"/>
          <ac:spMkLst>
            <pc:docMk/>
            <pc:sldMk cId="691375642" sldId="230717624"/>
            <ac:spMk id="33" creationId="{3C74BCF5-B7A9-4F3D-82DB-240E08655445}"/>
          </ac:spMkLst>
        </pc:spChg>
        <pc:spChg chg="del">
          <ac:chgData name="El Bakkouri, Manal" userId="8b130982-2e3f-4164-b881-fd3a2e4b2453" providerId="ADAL" clId="{4457FA57-250B-44AC-8655-05D46C5A3D8A}" dt="2023-06-12T13:29:36.009" v="15814" actId="478"/>
          <ac:spMkLst>
            <pc:docMk/>
            <pc:sldMk cId="691375642" sldId="230717624"/>
            <ac:spMk id="34" creationId="{4D2BC69D-A924-4F72-BAB4-484C97A7D661}"/>
          </ac:spMkLst>
        </pc:spChg>
        <pc:spChg chg="del">
          <ac:chgData name="El Bakkouri, Manal" userId="8b130982-2e3f-4164-b881-fd3a2e4b2453" providerId="ADAL" clId="{4457FA57-250B-44AC-8655-05D46C5A3D8A}" dt="2023-06-12T13:29:36.009" v="15814" actId="478"/>
          <ac:spMkLst>
            <pc:docMk/>
            <pc:sldMk cId="691375642" sldId="230717624"/>
            <ac:spMk id="36" creationId="{5796B8AC-EE2C-4ACB-A306-7E1B94FFF49D}"/>
          </ac:spMkLst>
        </pc:spChg>
        <pc:spChg chg="del">
          <ac:chgData name="El Bakkouri, Manal" userId="8b130982-2e3f-4164-b881-fd3a2e4b2453" providerId="ADAL" clId="{4457FA57-250B-44AC-8655-05D46C5A3D8A}" dt="2023-06-12T13:29:36.009" v="15814" actId="478"/>
          <ac:spMkLst>
            <pc:docMk/>
            <pc:sldMk cId="691375642" sldId="230717624"/>
            <ac:spMk id="37" creationId="{F875BD7F-CE0F-4430-A963-8BED61B7B46E}"/>
          </ac:spMkLst>
        </pc:spChg>
        <pc:spChg chg="add mod">
          <ac:chgData name="El Bakkouri, Manal" userId="8b130982-2e3f-4164-b881-fd3a2e4b2453" providerId="ADAL" clId="{4457FA57-250B-44AC-8655-05D46C5A3D8A}" dt="2023-06-12T13:29:36.828" v="15815"/>
          <ac:spMkLst>
            <pc:docMk/>
            <pc:sldMk cId="691375642" sldId="230717624"/>
            <ac:spMk id="38" creationId="{A277E185-E823-4B78-9CFD-F4EAEE8B88D4}"/>
          </ac:spMkLst>
        </pc:spChg>
        <pc:spChg chg="add mod">
          <ac:chgData name="El Bakkouri, Manal" userId="8b130982-2e3f-4164-b881-fd3a2e4b2453" providerId="ADAL" clId="{4457FA57-250B-44AC-8655-05D46C5A3D8A}" dt="2023-06-12T13:29:36.828" v="15815"/>
          <ac:spMkLst>
            <pc:docMk/>
            <pc:sldMk cId="691375642" sldId="230717624"/>
            <ac:spMk id="39" creationId="{6BA86156-344A-438F-85FF-475EFD8B7403}"/>
          </ac:spMkLst>
        </pc:spChg>
        <pc:spChg chg="add mod">
          <ac:chgData name="El Bakkouri, Manal" userId="8b130982-2e3f-4164-b881-fd3a2e4b2453" providerId="ADAL" clId="{4457FA57-250B-44AC-8655-05D46C5A3D8A}" dt="2023-06-12T13:29:36.828" v="15815"/>
          <ac:spMkLst>
            <pc:docMk/>
            <pc:sldMk cId="691375642" sldId="230717624"/>
            <ac:spMk id="40" creationId="{4DBF8A78-F10B-4013-935A-6279D2AF5D12}"/>
          </ac:spMkLst>
        </pc:spChg>
        <pc:spChg chg="add mod">
          <ac:chgData name="El Bakkouri, Manal" userId="8b130982-2e3f-4164-b881-fd3a2e4b2453" providerId="ADAL" clId="{4457FA57-250B-44AC-8655-05D46C5A3D8A}" dt="2023-06-12T13:29:36.828" v="15815"/>
          <ac:spMkLst>
            <pc:docMk/>
            <pc:sldMk cId="691375642" sldId="230717624"/>
            <ac:spMk id="41" creationId="{56F8E6B0-AA77-4E21-97AC-6FEF223244B5}"/>
          </ac:spMkLst>
        </pc:spChg>
        <pc:spChg chg="add mod">
          <ac:chgData name="El Bakkouri, Manal" userId="8b130982-2e3f-4164-b881-fd3a2e4b2453" providerId="ADAL" clId="{4457FA57-250B-44AC-8655-05D46C5A3D8A}" dt="2023-06-12T13:29:36.828" v="15815"/>
          <ac:spMkLst>
            <pc:docMk/>
            <pc:sldMk cId="691375642" sldId="230717624"/>
            <ac:spMk id="42" creationId="{0C07D793-8320-4F34-9466-74C3D3A2FF3D}"/>
          </ac:spMkLst>
        </pc:spChg>
        <pc:spChg chg="add mod">
          <ac:chgData name="El Bakkouri, Manal" userId="8b130982-2e3f-4164-b881-fd3a2e4b2453" providerId="ADAL" clId="{4457FA57-250B-44AC-8655-05D46C5A3D8A}" dt="2023-06-12T13:29:36.828" v="15815"/>
          <ac:spMkLst>
            <pc:docMk/>
            <pc:sldMk cId="691375642" sldId="230717624"/>
            <ac:spMk id="43" creationId="{23AEF1C4-9337-449F-9C7B-DAB1F3D2DE10}"/>
          </ac:spMkLst>
        </pc:spChg>
        <pc:spChg chg="add mod">
          <ac:chgData name="El Bakkouri, Manal" userId="8b130982-2e3f-4164-b881-fd3a2e4b2453" providerId="ADAL" clId="{4457FA57-250B-44AC-8655-05D46C5A3D8A}" dt="2023-06-12T13:29:36.828" v="15815"/>
          <ac:spMkLst>
            <pc:docMk/>
            <pc:sldMk cId="691375642" sldId="230717624"/>
            <ac:spMk id="44" creationId="{A924C82E-4462-4A88-ACA9-135F41627593}"/>
          </ac:spMkLst>
        </pc:spChg>
        <pc:spChg chg="add mod">
          <ac:chgData name="El Bakkouri, Manal" userId="8b130982-2e3f-4164-b881-fd3a2e4b2453" providerId="ADAL" clId="{4457FA57-250B-44AC-8655-05D46C5A3D8A}" dt="2023-06-12T13:29:36.828" v="15815"/>
          <ac:spMkLst>
            <pc:docMk/>
            <pc:sldMk cId="691375642" sldId="230717624"/>
            <ac:spMk id="45" creationId="{46995204-309C-4BBA-B5EC-D4A928CAA8AE}"/>
          </ac:spMkLst>
        </pc:spChg>
        <pc:spChg chg="add mod">
          <ac:chgData name="El Bakkouri, Manal" userId="8b130982-2e3f-4164-b881-fd3a2e4b2453" providerId="ADAL" clId="{4457FA57-250B-44AC-8655-05D46C5A3D8A}" dt="2023-06-12T13:29:36.828" v="15815"/>
          <ac:spMkLst>
            <pc:docMk/>
            <pc:sldMk cId="691375642" sldId="230717624"/>
            <ac:spMk id="46" creationId="{16494CBA-B009-4492-BDC7-7555CED0779B}"/>
          </ac:spMkLst>
        </pc:spChg>
        <pc:spChg chg="del">
          <ac:chgData name="El Bakkouri, Manal" userId="8b130982-2e3f-4164-b881-fd3a2e4b2453" providerId="ADAL" clId="{4457FA57-250B-44AC-8655-05D46C5A3D8A}" dt="2023-05-19T09:35:05.203" v="5307" actId="478"/>
          <ac:spMkLst>
            <pc:docMk/>
            <pc:sldMk cId="691375642" sldId="230717624"/>
            <ac:spMk id="70" creationId="{12DED6B2-D20C-42EE-A3F3-D85C39109C25}"/>
          </ac:spMkLst>
        </pc:spChg>
        <pc:grpChg chg="del mod">
          <ac:chgData name="El Bakkouri, Manal" userId="8b130982-2e3f-4164-b881-fd3a2e4b2453" providerId="ADAL" clId="{4457FA57-250B-44AC-8655-05D46C5A3D8A}" dt="2023-05-19T09:44:13.251" v="5443" actId="165"/>
          <ac:grpSpMkLst>
            <pc:docMk/>
            <pc:sldMk cId="691375642" sldId="230717624"/>
            <ac:grpSpMk id="22" creationId="{1821369E-1D6F-4E38-BE75-25D193C5BCCE}"/>
          </ac:grpSpMkLst>
        </pc:grpChg>
        <pc:grpChg chg="add mod ord">
          <ac:chgData name="El Bakkouri, Manal" userId="8b130982-2e3f-4164-b881-fd3a2e4b2453" providerId="ADAL" clId="{4457FA57-250B-44AC-8655-05D46C5A3D8A}" dt="2023-05-19T09:59:55.828" v="5575" actId="167"/>
          <ac:grpSpMkLst>
            <pc:docMk/>
            <pc:sldMk cId="691375642" sldId="230717624"/>
            <ac:grpSpMk id="29" creationId="{25416DE6-97DA-4AAB-80D6-E35DD0663BC5}"/>
          </ac:grpSpMkLst>
        </pc:grpChg>
        <pc:grpChg chg="del">
          <ac:chgData name="El Bakkouri, Manal" userId="8b130982-2e3f-4164-b881-fd3a2e4b2453" providerId="ADAL" clId="{4457FA57-250B-44AC-8655-05D46C5A3D8A}" dt="2023-05-19T09:35:07.850" v="5308" actId="478"/>
          <ac:grpSpMkLst>
            <pc:docMk/>
            <pc:sldMk cId="691375642" sldId="230717624"/>
            <ac:grpSpMk id="73" creationId="{CD5395D2-CF36-4C6D-8CAD-57609E8B6B7F}"/>
          </ac:grpSpMkLst>
        </pc:grpChg>
        <pc:picChg chg="add mod">
          <ac:chgData name="El Bakkouri, Manal" userId="8b130982-2e3f-4164-b881-fd3a2e4b2453" providerId="ADAL" clId="{4457FA57-250B-44AC-8655-05D46C5A3D8A}" dt="2023-05-19T09:59:47.707" v="5574" actId="164"/>
          <ac:picMkLst>
            <pc:docMk/>
            <pc:sldMk cId="691375642" sldId="230717624"/>
            <ac:picMk id="16" creationId="{2D24B78C-2916-42BE-99A8-AB5F72507FDC}"/>
          </ac:picMkLst>
        </pc:picChg>
        <pc:picChg chg="add del mod modCrop">
          <ac:chgData name="El Bakkouri, Manal" userId="8b130982-2e3f-4164-b881-fd3a2e4b2453" providerId="ADAL" clId="{4457FA57-250B-44AC-8655-05D46C5A3D8A}" dt="2023-05-19T09:40:50.184" v="5422" actId="478"/>
          <ac:picMkLst>
            <pc:docMk/>
            <pc:sldMk cId="691375642" sldId="230717624"/>
            <ac:picMk id="17" creationId="{2F8CB1B4-3527-46C9-9040-2BC1FA8646CD}"/>
          </ac:picMkLst>
        </pc:picChg>
        <pc:picChg chg="add del mod ord">
          <ac:chgData name="El Bakkouri, Manal" userId="8b130982-2e3f-4164-b881-fd3a2e4b2453" providerId="ADAL" clId="{4457FA57-250B-44AC-8655-05D46C5A3D8A}" dt="2023-05-19T09:40:50.670" v="5423" actId="478"/>
          <ac:picMkLst>
            <pc:docMk/>
            <pc:sldMk cId="691375642" sldId="230717624"/>
            <ac:picMk id="18" creationId="{3614B1EE-4056-4C18-A06D-E60EA3F31496}"/>
          </ac:picMkLst>
        </pc:picChg>
        <pc:picChg chg="add del mod ord">
          <ac:chgData name="El Bakkouri, Manal" userId="8b130982-2e3f-4164-b881-fd3a2e4b2453" providerId="ADAL" clId="{4457FA57-250B-44AC-8655-05D46C5A3D8A}" dt="2023-05-19T09:44:02.848" v="5442" actId="27803"/>
          <ac:picMkLst>
            <pc:docMk/>
            <pc:sldMk cId="691375642" sldId="230717624"/>
            <ac:picMk id="21" creationId="{958FE2F4-EB3D-4E1B-8E8E-8A59ED5464DC}"/>
          </ac:picMkLst>
        </pc:picChg>
        <pc:picChg chg="add mod ord">
          <ac:chgData name="El Bakkouri, Manal" userId="8b130982-2e3f-4164-b881-fd3a2e4b2453" providerId="ADAL" clId="{4457FA57-250B-44AC-8655-05D46C5A3D8A}" dt="2023-05-19T10:22:41.265" v="5725" actId="171"/>
          <ac:picMkLst>
            <pc:docMk/>
            <pc:sldMk cId="691375642" sldId="230717624"/>
            <ac:picMk id="35" creationId="{071CE6CA-96B4-4EE4-9995-0088254ECED4}"/>
          </ac:picMkLst>
        </pc:picChg>
        <pc:picChg chg="del">
          <ac:chgData name="El Bakkouri, Manal" userId="8b130982-2e3f-4164-b881-fd3a2e4b2453" providerId="ADAL" clId="{4457FA57-250B-44AC-8655-05D46C5A3D8A}" dt="2023-05-19T09:33:17.066" v="5284" actId="478"/>
          <ac:picMkLst>
            <pc:docMk/>
            <pc:sldMk cId="691375642" sldId="230717624"/>
            <ac:picMk id="72" creationId="{39157BA9-3733-43AC-8E59-C9578AFF6321}"/>
          </ac:picMkLst>
        </pc:picChg>
      </pc:sldChg>
      <pc:sldChg chg="addSp delSp modSp new del mod modShow">
        <pc:chgData name="El Bakkouri, Manal" userId="8b130982-2e3f-4164-b881-fd3a2e4b2453" providerId="ADAL" clId="{4457FA57-250B-44AC-8655-05D46C5A3D8A}" dt="2023-05-24T09:35:04.382" v="10534" actId="2696"/>
        <pc:sldMkLst>
          <pc:docMk/>
          <pc:sldMk cId="2627167286" sldId="230717625"/>
        </pc:sldMkLst>
        <pc:spChg chg="del">
          <ac:chgData name="El Bakkouri, Manal" userId="8b130982-2e3f-4164-b881-fd3a2e4b2453" providerId="ADAL" clId="{4457FA57-250B-44AC-8655-05D46C5A3D8A}" dt="2023-05-23T10:06:49.726" v="6016" actId="478"/>
          <ac:spMkLst>
            <pc:docMk/>
            <pc:sldMk cId="2627167286" sldId="230717625"/>
            <ac:spMk id="2" creationId="{6949602C-026F-4002-AA78-392F0E8AED6E}"/>
          </ac:spMkLst>
        </pc:spChg>
        <pc:spChg chg="add del mod">
          <ac:chgData name="El Bakkouri, Manal" userId="8b130982-2e3f-4164-b881-fd3a2e4b2453" providerId="ADAL" clId="{4457FA57-250B-44AC-8655-05D46C5A3D8A}" dt="2023-05-23T10:10:45.318" v="6018" actId="478"/>
          <ac:spMkLst>
            <pc:docMk/>
            <pc:sldMk cId="2627167286" sldId="230717625"/>
            <ac:spMk id="3" creationId="{281A205B-37D3-4505-BE6F-731CEC1F21DC}"/>
          </ac:spMkLst>
        </pc:spChg>
        <pc:spChg chg="add del mod">
          <ac:chgData name="El Bakkouri, Manal" userId="8b130982-2e3f-4164-b881-fd3a2e4b2453" providerId="ADAL" clId="{4457FA57-250B-44AC-8655-05D46C5A3D8A}" dt="2023-05-23T10:51:52.461" v="6479" actId="478"/>
          <ac:spMkLst>
            <pc:docMk/>
            <pc:sldMk cId="2627167286" sldId="230717625"/>
            <ac:spMk id="4" creationId="{BAEF0739-4B79-4F62-82B9-09A8E9C51886}"/>
          </ac:spMkLst>
        </pc:spChg>
        <pc:spChg chg="add mod">
          <ac:chgData name="El Bakkouri, Manal" userId="8b130982-2e3f-4164-b881-fd3a2e4b2453" providerId="ADAL" clId="{4457FA57-250B-44AC-8655-05D46C5A3D8A}" dt="2023-05-23T10:06:50.883" v="6017"/>
          <ac:spMkLst>
            <pc:docMk/>
            <pc:sldMk cId="2627167286" sldId="230717625"/>
            <ac:spMk id="5" creationId="{FB6137BA-8F16-4876-B5CA-4272642D7209}"/>
          </ac:spMkLst>
        </pc:spChg>
        <pc:spChg chg="add mod">
          <ac:chgData name="El Bakkouri, Manal" userId="8b130982-2e3f-4164-b881-fd3a2e4b2453" providerId="ADAL" clId="{4457FA57-250B-44AC-8655-05D46C5A3D8A}" dt="2023-05-23T10:06:50.883" v="6017"/>
          <ac:spMkLst>
            <pc:docMk/>
            <pc:sldMk cId="2627167286" sldId="230717625"/>
            <ac:spMk id="6" creationId="{D3B2706A-D047-403A-BE7A-E6E2C96DCC98}"/>
          </ac:spMkLst>
        </pc:spChg>
        <pc:spChg chg="add mod">
          <ac:chgData name="El Bakkouri, Manal" userId="8b130982-2e3f-4164-b881-fd3a2e4b2453" providerId="ADAL" clId="{4457FA57-250B-44AC-8655-05D46C5A3D8A}" dt="2023-05-23T10:06:50.883" v="6017"/>
          <ac:spMkLst>
            <pc:docMk/>
            <pc:sldMk cId="2627167286" sldId="230717625"/>
            <ac:spMk id="7" creationId="{FECBF124-CA5B-4215-919E-479E7D20CC62}"/>
          </ac:spMkLst>
        </pc:spChg>
        <pc:spChg chg="add mod">
          <ac:chgData name="El Bakkouri, Manal" userId="8b130982-2e3f-4164-b881-fd3a2e4b2453" providerId="ADAL" clId="{4457FA57-250B-44AC-8655-05D46C5A3D8A}" dt="2023-05-23T10:06:50.883" v="6017"/>
          <ac:spMkLst>
            <pc:docMk/>
            <pc:sldMk cId="2627167286" sldId="230717625"/>
            <ac:spMk id="8" creationId="{35B41E9C-6D2D-40A1-9F6D-589268412AD3}"/>
          </ac:spMkLst>
        </pc:spChg>
        <pc:spChg chg="add mod">
          <ac:chgData name="El Bakkouri, Manal" userId="8b130982-2e3f-4164-b881-fd3a2e4b2453" providerId="ADAL" clId="{4457FA57-250B-44AC-8655-05D46C5A3D8A}" dt="2023-05-23T10:06:50.883" v="6017"/>
          <ac:spMkLst>
            <pc:docMk/>
            <pc:sldMk cId="2627167286" sldId="230717625"/>
            <ac:spMk id="9" creationId="{78E6AE88-A03C-4F73-A7CF-D284D4809CEC}"/>
          </ac:spMkLst>
        </pc:spChg>
        <pc:spChg chg="add mod">
          <ac:chgData name="El Bakkouri, Manal" userId="8b130982-2e3f-4164-b881-fd3a2e4b2453" providerId="ADAL" clId="{4457FA57-250B-44AC-8655-05D46C5A3D8A}" dt="2023-05-23T10:06:50.883" v="6017"/>
          <ac:spMkLst>
            <pc:docMk/>
            <pc:sldMk cId="2627167286" sldId="230717625"/>
            <ac:spMk id="10" creationId="{14A281EB-026E-4FE0-85CB-5B7EE1348335}"/>
          </ac:spMkLst>
        </pc:spChg>
        <pc:spChg chg="add mod">
          <ac:chgData name="El Bakkouri, Manal" userId="8b130982-2e3f-4164-b881-fd3a2e4b2453" providerId="ADAL" clId="{4457FA57-250B-44AC-8655-05D46C5A3D8A}" dt="2023-05-23T10:06:50.883" v="6017"/>
          <ac:spMkLst>
            <pc:docMk/>
            <pc:sldMk cId="2627167286" sldId="230717625"/>
            <ac:spMk id="11" creationId="{7333E056-F87D-4FA0-8E4B-0E69ABC8192F}"/>
          </ac:spMkLst>
        </pc:spChg>
        <pc:spChg chg="add mod">
          <ac:chgData name="El Bakkouri, Manal" userId="8b130982-2e3f-4164-b881-fd3a2e4b2453" providerId="ADAL" clId="{4457FA57-250B-44AC-8655-05D46C5A3D8A}" dt="2023-05-23T10:06:50.883" v="6017"/>
          <ac:spMkLst>
            <pc:docMk/>
            <pc:sldMk cId="2627167286" sldId="230717625"/>
            <ac:spMk id="12" creationId="{B9D4D486-9697-472E-99D4-7D31210FAF94}"/>
          </ac:spMkLst>
        </pc:spChg>
        <pc:spChg chg="add mod">
          <ac:chgData name="El Bakkouri, Manal" userId="8b130982-2e3f-4164-b881-fd3a2e4b2453" providerId="ADAL" clId="{4457FA57-250B-44AC-8655-05D46C5A3D8A}" dt="2023-05-23T10:06:50.883" v="6017"/>
          <ac:spMkLst>
            <pc:docMk/>
            <pc:sldMk cId="2627167286" sldId="230717625"/>
            <ac:spMk id="13" creationId="{935B5F5B-0E0A-4340-A42A-434636E8672C}"/>
          </ac:spMkLst>
        </pc:spChg>
        <pc:spChg chg="add mod">
          <ac:chgData name="El Bakkouri, Manal" userId="8b130982-2e3f-4164-b881-fd3a2e4b2453" providerId="ADAL" clId="{4457FA57-250B-44AC-8655-05D46C5A3D8A}" dt="2023-05-23T10:06:50.883" v="6017"/>
          <ac:spMkLst>
            <pc:docMk/>
            <pc:sldMk cId="2627167286" sldId="230717625"/>
            <ac:spMk id="14" creationId="{C34D3E6E-AB9E-4354-9C16-266F2DB6115C}"/>
          </ac:spMkLst>
        </pc:spChg>
        <pc:spChg chg="add mod">
          <ac:chgData name="El Bakkouri, Manal" userId="8b130982-2e3f-4164-b881-fd3a2e4b2453" providerId="ADAL" clId="{4457FA57-250B-44AC-8655-05D46C5A3D8A}" dt="2023-05-23T10:16:34.012" v="6142" actId="164"/>
          <ac:spMkLst>
            <pc:docMk/>
            <pc:sldMk cId="2627167286" sldId="230717625"/>
            <ac:spMk id="15" creationId="{AC61ACC4-110C-488F-8537-2B20492F2BA4}"/>
          </ac:spMkLst>
        </pc:spChg>
        <pc:spChg chg="add mod">
          <ac:chgData name="El Bakkouri, Manal" userId="8b130982-2e3f-4164-b881-fd3a2e4b2453" providerId="ADAL" clId="{4457FA57-250B-44AC-8655-05D46C5A3D8A}" dt="2023-05-23T10:16:30.358" v="6141" actId="164"/>
          <ac:spMkLst>
            <pc:docMk/>
            <pc:sldMk cId="2627167286" sldId="230717625"/>
            <ac:spMk id="16" creationId="{7779D18B-DE66-4B14-B62A-1DD99F9C9846}"/>
          </ac:spMkLst>
        </pc:spChg>
        <pc:spChg chg="add mod">
          <ac:chgData name="El Bakkouri, Manal" userId="8b130982-2e3f-4164-b881-fd3a2e4b2453" providerId="ADAL" clId="{4457FA57-250B-44AC-8655-05D46C5A3D8A}" dt="2023-05-23T10:16:24.294" v="6140" actId="164"/>
          <ac:spMkLst>
            <pc:docMk/>
            <pc:sldMk cId="2627167286" sldId="230717625"/>
            <ac:spMk id="17" creationId="{1D384CED-EBE8-465C-9552-4B62C816D359}"/>
          </ac:spMkLst>
        </pc:spChg>
        <pc:spChg chg="mod">
          <ac:chgData name="El Bakkouri, Manal" userId="8b130982-2e3f-4164-b881-fd3a2e4b2453" providerId="ADAL" clId="{4457FA57-250B-44AC-8655-05D46C5A3D8A}" dt="2023-05-23T10:15:26.646" v="6089" actId="207"/>
          <ac:spMkLst>
            <pc:docMk/>
            <pc:sldMk cId="2627167286" sldId="230717625"/>
            <ac:spMk id="19" creationId="{2E3C3E25-F8F2-4544-A91E-0F3A533D2131}"/>
          </ac:spMkLst>
        </pc:spChg>
        <pc:spChg chg="mod">
          <ac:chgData name="El Bakkouri, Manal" userId="8b130982-2e3f-4164-b881-fd3a2e4b2453" providerId="ADAL" clId="{4457FA57-250B-44AC-8655-05D46C5A3D8A}" dt="2023-05-23T10:15:48.181" v="6092" actId="208"/>
          <ac:spMkLst>
            <pc:docMk/>
            <pc:sldMk cId="2627167286" sldId="230717625"/>
            <ac:spMk id="21" creationId="{305646F9-C882-4338-A505-C645C40BD777}"/>
          </ac:spMkLst>
        </pc:spChg>
        <pc:spChg chg="mod">
          <ac:chgData name="El Bakkouri, Manal" userId="8b130982-2e3f-4164-b881-fd3a2e4b2453" providerId="ADAL" clId="{4457FA57-250B-44AC-8655-05D46C5A3D8A}" dt="2023-05-23T10:15:35.208" v="6091" actId="2085"/>
          <ac:spMkLst>
            <pc:docMk/>
            <pc:sldMk cId="2627167286" sldId="230717625"/>
            <ac:spMk id="22" creationId="{F01A88C6-9D10-4AE5-B247-3FA8E4C987EA}"/>
          </ac:spMkLst>
        </pc:spChg>
        <pc:spChg chg="mod">
          <ac:chgData name="El Bakkouri, Manal" userId="8b130982-2e3f-4164-b881-fd3a2e4b2453" providerId="ADAL" clId="{4457FA57-250B-44AC-8655-05D46C5A3D8A}" dt="2023-05-23T10:14:52.595" v="6085" actId="207"/>
          <ac:spMkLst>
            <pc:docMk/>
            <pc:sldMk cId="2627167286" sldId="230717625"/>
            <ac:spMk id="24" creationId="{F660E2B1-669C-4357-8DC4-0D925D556BEC}"/>
          </ac:spMkLst>
        </pc:spChg>
        <pc:spChg chg="mod">
          <ac:chgData name="El Bakkouri, Manal" userId="8b130982-2e3f-4164-b881-fd3a2e4b2453" providerId="ADAL" clId="{4457FA57-250B-44AC-8655-05D46C5A3D8A}" dt="2023-05-23T10:14:52.595" v="6085" actId="207"/>
          <ac:spMkLst>
            <pc:docMk/>
            <pc:sldMk cId="2627167286" sldId="230717625"/>
            <ac:spMk id="25" creationId="{B109C0EB-1F86-4194-85CF-F365E3B758E5}"/>
          </ac:spMkLst>
        </pc:spChg>
        <pc:spChg chg="mod">
          <ac:chgData name="El Bakkouri, Manal" userId="8b130982-2e3f-4164-b881-fd3a2e4b2453" providerId="ADAL" clId="{4457FA57-250B-44AC-8655-05D46C5A3D8A}" dt="2023-05-23T10:14:54.963" v="6086" actId="207"/>
          <ac:spMkLst>
            <pc:docMk/>
            <pc:sldMk cId="2627167286" sldId="230717625"/>
            <ac:spMk id="26" creationId="{0E460AA9-3818-44B1-9060-7A759CC4C437}"/>
          </ac:spMkLst>
        </pc:spChg>
        <pc:spChg chg="mod">
          <ac:chgData name="El Bakkouri, Manal" userId="8b130982-2e3f-4164-b881-fd3a2e4b2453" providerId="ADAL" clId="{4457FA57-250B-44AC-8655-05D46C5A3D8A}" dt="2023-05-23T10:10:46.458" v="6019"/>
          <ac:spMkLst>
            <pc:docMk/>
            <pc:sldMk cId="2627167286" sldId="230717625"/>
            <ac:spMk id="28" creationId="{5B957CC3-E932-4033-9F12-BEFF4BFD0438}"/>
          </ac:spMkLst>
        </pc:spChg>
        <pc:spChg chg="mod">
          <ac:chgData name="El Bakkouri, Manal" userId="8b130982-2e3f-4164-b881-fd3a2e4b2453" providerId="ADAL" clId="{4457FA57-250B-44AC-8655-05D46C5A3D8A}" dt="2023-05-23T10:10:46.458" v="6019"/>
          <ac:spMkLst>
            <pc:docMk/>
            <pc:sldMk cId="2627167286" sldId="230717625"/>
            <ac:spMk id="29" creationId="{993C4828-4859-4B7A-8E43-78A9BF604811}"/>
          </ac:spMkLst>
        </pc:spChg>
        <pc:spChg chg="mod">
          <ac:chgData name="El Bakkouri, Manal" userId="8b130982-2e3f-4164-b881-fd3a2e4b2453" providerId="ADAL" clId="{4457FA57-250B-44AC-8655-05D46C5A3D8A}" dt="2023-05-23T10:10:46.458" v="6019"/>
          <ac:spMkLst>
            <pc:docMk/>
            <pc:sldMk cId="2627167286" sldId="230717625"/>
            <ac:spMk id="30" creationId="{3457B4BC-9F0F-47EB-BB95-04D85343B9A2}"/>
          </ac:spMkLst>
        </pc:spChg>
        <pc:spChg chg="add del mod">
          <ac:chgData name="El Bakkouri, Manal" userId="8b130982-2e3f-4164-b881-fd3a2e4b2453" providerId="ADAL" clId="{4457FA57-250B-44AC-8655-05D46C5A3D8A}" dt="2023-05-23T10:13:37.200" v="6074" actId="478"/>
          <ac:spMkLst>
            <pc:docMk/>
            <pc:sldMk cId="2627167286" sldId="230717625"/>
            <ac:spMk id="31" creationId="{5D4333A7-9960-4A58-8988-2798F05C7F77}"/>
          </ac:spMkLst>
        </pc:spChg>
        <pc:spChg chg="add mod">
          <ac:chgData name="El Bakkouri, Manal" userId="8b130982-2e3f-4164-b881-fd3a2e4b2453" providerId="ADAL" clId="{4457FA57-250B-44AC-8655-05D46C5A3D8A}" dt="2023-05-23T13:32:10.133" v="6846"/>
          <ac:spMkLst>
            <pc:docMk/>
            <pc:sldMk cId="2627167286" sldId="230717625"/>
            <ac:spMk id="35" creationId="{AA4CDBE4-84FA-4660-8D68-D9B81733B59D}"/>
          </ac:spMkLst>
        </pc:spChg>
        <pc:grpChg chg="add mod">
          <ac:chgData name="El Bakkouri, Manal" userId="8b130982-2e3f-4164-b881-fd3a2e4b2453" providerId="ADAL" clId="{4457FA57-250B-44AC-8655-05D46C5A3D8A}" dt="2023-05-23T10:16:30.358" v="6141" actId="164"/>
          <ac:grpSpMkLst>
            <pc:docMk/>
            <pc:sldMk cId="2627167286" sldId="230717625"/>
            <ac:grpSpMk id="18" creationId="{273C4550-7C13-40D2-8972-DA91FEDE01A7}"/>
          </ac:grpSpMkLst>
        </pc:grpChg>
        <pc:grpChg chg="mod">
          <ac:chgData name="El Bakkouri, Manal" userId="8b130982-2e3f-4164-b881-fd3a2e4b2453" providerId="ADAL" clId="{4457FA57-250B-44AC-8655-05D46C5A3D8A}" dt="2023-05-23T10:10:46.458" v="6019"/>
          <ac:grpSpMkLst>
            <pc:docMk/>
            <pc:sldMk cId="2627167286" sldId="230717625"/>
            <ac:grpSpMk id="20" creationId="{68E7490C-07BE-405F-934C-43A450B75B0C}"/>
          </ac:grpSpMkLst>
        </pc:grpChg>
        <pc:grpChg chg="add mod">
          <ac:chgData name="El Bakkouri, Manal" userId="8b130982-2e3f-4164-b881-fd3a2e4b2453" providerId="ADAL" clId="{4457FA57-250B-44AC-8655-05D46C5A3D8A}" dt="2023-05-23T10:16:24.294" v="6140" actId="164"/>
          <ac:grpSpMkLst>
            <pc:docMk/>
            <pc:sldMk cId="2627167286" sldId="230717625"/>
            <ac:grpSpMk id="23" creationId="{DA0F8541-D4A1-42F1-BECA-B1700DD68EBC}"/>
          </ac:grpSpMkLst>
        </pc:grpChg>
        <pc:grpChg chg="add mod">
          <ac:chgData name="El Bakkouri, Manal" userId="8b130982-2e3f-4164-b881-fd3a2e4b2453" providerId="ADAL" clId="{4457FA57-250B-44AC-8655-05D46C5A3D8A}" dt="2023-05-23T10:16:34.012" v="6142" actId="164"/>
          <ac:grpSpMkLst>
            <pc:docMk/>
            <pc:sldMk cId="2627167286" sldId="230717625"/>
            <ac:grpSpMk id="27" creationId="{BCFEA204-DBF0-4F2C-9ACD-A5C52B560C85}"/>
          </ac:grpSpMkLst>
        </pc:grpChg>
        <pc:grpChg chg="add mod">
          <ac:chgData name="El Bakkouri, Manal" userId="8b130982-2e3f-4164-b881-fd3a2e4b2453" providerId="ADAL" clId="{4457FA57-250B-44AC-8655-05D46C5A3D8A}" dt="2023-05-23T10:17:10.009" v="6149" actId="552"/>
          <ac:grpSpMkLst>
            <pc:docMk/>
            <pc:sldMk cId="2627167286" sldId="230717625"/>
            <ac:grpSpMk id="32" creationId="{C075093E-DF93-43E1-A1EA-9EB8D23F608B}"/>
          </ac:grpSpMkLst>
        </pc:grpChg>
        <pc:grpChg chg="add mod">
          <ac:chgData name="El Bakkouri, Manal" userId="8b130982-2e3f-4164-b881-fd3a2e4b2453" providerId="ADAL" clId="{4457FA57-250B-44AC-8655-05D46C5A3D8A}" dt="2023-05-23T10:17:10.009" v="6149" actId="552"/>
          <ac:grpSpMkLst>
            <pc:docMk/>
            <pc:sldMk cId="2627167286" sldId="230717625"/>
            <ac:grpSpMk id="33" creationId="{5E601876-86A0-427F-9D45-94F7975D9FE3}"/>
          </ac:grpSpMkLst>
        </pc:grpChg>
        <pc:grpChg chg="add mod">
          <ac:chgData name="El Bakkouri, Manal" userId="8b130982-2e3f-4164-b881-fd3a2e4b2453" providerId="ADAL" clId="{4457FA57-250B-44AC-8655-05D46C5A3D8A}" dt="2023-05-23T10:17:10.009" v="6149" actId="552"/>
          <ac:grpSpMkLst>
            <pc:docMk/>
            <pc:sldMk cId="2627167286" sldId="230717625"/>
            <ac:grpSpMk id="34" creationId="{33CCD96F-260E-4A08-A57B-DA40BA3F4A59}"/>
          </ac:grpSpMkLst>
        </pc:grpChg>
      </pc:sldChg>
      <pc:sldChg chg="modSp add del mod">
        <pc:chgData name="El Bakkouri, Manal" userId="8b130982-2e3f-4164-b881-fd3a2e4b2453" providerId="ADAL" clId="{4457FA57-250B-44AC-8655-05D46C5A3D8A}" dt="2023-05-23T09:50:43.481" v="5889" actId="47"/>
        <pc:sldMkLst>
          <pc:docMk/>
          <pc:sldMk cId="1462273889" sldId="230717626"/>
        </pc:sldMkLst>
        <pc:spChg chg="mod">
          <ac:chgData name="El Bakkouri, Manal" userId="8b130982-2e3f-4164-b881-fd3a2e4b2453" providerId="ADAL" clId="{4457FA57-250B-44AC-8655-05D46C5A3D8A}" dt="2023-05-23T09:26:13.843" v="5852" actId="14100"/>
          <ac:spMkLst>
            <pc:docMk/>
            <pc:sldMk cId="1462273889" sldId="230717626"/>
            <ac:spMk id="117" creationId="{106CD99C-D06C-4500-8C85-1DF22392E543}"/>
          </ac:spMkLst>
        </pc:spChg>
        <pc:spChg chg="mod">
          <ac:chgData name="El Bakkouri, Manal" userId="8b130982-2e3f-4164-b881-fd3a2e4b2453" providerId="ADAL" clId="{4457FA57-250B-44AC-8655-05D46C5A3D8A}" dt="2023-05-23T09:26:13.843" v="5852" actId="14100"/>
          <ac:spMkLst>
            <pc:docMk/>
            <pc:sldMk cId="1462273889" sldId="230717626"/>
            <ac:spMk id="118" creationId="{D6230F0A-3089-4FE2-8CA2-9F4872ED312A}"/>
          </ac:spMkLst>
        </pc:spChg>
        <pc:spChg chg="mod">
          <ac:chgData name="El Bakkouri, Manal" userId="8b130982-2e3f-4164-b881-fd3a2e4b2453" providerId="ADAL" clId="{4457FA57-250B-44AC-8655-05D46C5A3D8A}" dt="2023-05-23T09:27:09.081" v="5866" actId="14100"/>
          <ac:spMkLst>
            <pc:docMk/>
            <pc:sldMk cId="1462273889" sldId="230717626"/>
            <ac:spMk id="132" creationId="{4562122B-A6A5-47CA-B6C1-375FC34CF071}"/>
          </ac:spMkLst>
        </pc:spChg>
        <pc:spChg chg="mod">
          <ac:chgData name="El Bakkouri, Manal" userId="8b130982-2e3f-4164-b881-fd3a2e4b2453" providerId="ADAL" clId="{4457FA57-250B-44AC-8655-05D46C5A3D8A}" dt="2023-05-23T09:27:09.081" v="5866" actId="14100"/>
          <ac:spMkLst>
            <pc:docMk/>
            <pc:sldMk cId="1462273889" sldId="230717626"/>
            <ac:spMk id="146" creationId="{320A3C98-E4C7-48B6-ABCC-EB3CB87CFA10}"/>
          </ac:spMkLst>
        </pc:spChg>
        <pc:spChg chg="mod">
          <ac:chgData name="El Bakkouri, Manal" userId="8b130982-2e3f-4164-b881-fd3a2e4b2453" providerId="ADAL" clId="{4457FA57-250B-44AC-8655-05D46C5A3D8A}" dt="2023-05-23T09:26:22.246" v="5855" actId="1076"/>
          <ac:spMkLst>
            <pc:docMk/>
            <pc:sldMk cId="1462273889" sldId="230717626"/>
            <ac:spMk id="162" creationId="{F304A6DC-172E-4ABC-80E5-27A0DFC66EA2}"/>
          </ac:spMkLst>
        </pc:spChg>
        <pc:spChg chg="mod">
          <ac:chgData name="El Bakkouri, Manal" userId="8b130982-2e3f-4164-b881-fd3a2e4b2453" providerId="ADAL" clId="{4457FA57-250B-44AC-8655-05D46C5A3D8A}" dt="2023-05-23T09:27:11.409" v="5868" actId="1076"/>
          <ac:spMkLst>
            <pc:docMk/>
            <pc:sldMk cId="1462273889" sldId="230717626"/>
            <ac:spMk id="163" creationId="{85611E3E-9EA2-439F-A0D8-419697612AD8}"/>
          </ac:spMkLst>
        </pc:spChg>
      </pc:sldChg>
      <pc:sldChg chg="addSp delSp modSp add mod modTransition">
        <pc:chgData name="El Bakkouri, Manal" userId="8b130982-2e3f-4164-b881-fd3a2e4b2453" providerId="ADAL" clId="{4457FA57-250B-44AC-8655-05D46C5A3D8A}" dt="2023-05-26T16:05:42.245" v="14108" actId="478"/>
        <pc:sldMkLst>
          <pc:docMk/>
          <pc:sldMk cId="1782207499" sldId="230717626"/>
        </pc:sldMkLst>
        <pc:spChg chg="mod">
          <ac:chgData name="El Bakkouri, Manal" userId="8b130982-2e3f-4164-b881-fd3a2e4b2453" providerId="ADAL" clId="{4457FA57-250B-44AC-8655-05D46C5A3D8A}" dt="2023-05-23T09:50:58.391" v="5893" actId="14100"/>
          <ac:spMkLst>
            <pc:docMk/>
            <pc:sldMk cId="1782207499" sldId="230717626"/>
            <ac:spMk id="118" creationId="{D6230F0A-3089-4FE2-8CA2-9F4872ED312A}"/>
          </ac:spMkLst>
        </pc:spChg>
        <pc:spChg chg="mod">
          <ac:chgData name="El Bakkouri, Manal" userId="8b130982-2e3f-4164-b881-fd3a2e4b2453" providerId="ADAL" clId="{4457FA57-250B-44AC-8655-05D46C5A3D8A}" dt="2023-05-23T09:52:21.606" v="5912" actId="14100"/>
          <ac:spMkLst>
            <pc:docMk/>
            <pc:sldMk cId="1782207499" sldId="230717626"/>
            <ac:spMk id="163" creationId="{85611E3E-9EA2-439F-A0D8-419697612AD8}"/>
          </ac:spMkLst>
        </pc:spChg>
        <pc:picChg chg="add del mod ord">
          <ac:chgData name="El Bakkouri, Manal" userId="8b130982-2e3f-4164-b881-fd3a2e4b2453" providerId="ADAL" clId="{4457FA57-250B-44AC-8655-05D46C5A3D8A}" dt="2023-05-26T16:05:42.245" v="14108" actId="478"/>
          <ac:picMkLst>
            <pc:docMk/>
            <pc:sldMk cId="1782207499" sldId="230717626"/>
            <ac:picMk id="68" creationId="{2EE4273D-BC8B-460D-BA20-6F26D4675B81}"/>
          </ac:picMkLst>
        </pc:picChg>
      </pc:sldChg>
      <pc:sldChg chg="modSp add del ord">
        <pc:chgData name="El Bakkouri, Manal" userId="8b130982-2e3f-4164-b881-fd3a2e4b2453" providerId="ADAL" clId="{4457FA57-250B-44AC-8655-05D46C5A3D8A}" dt="2023-05-23T09:50:43.481" v="5889" actId="47"/>
        <pc:sldMkLst>
          <pc:docMk/>
          <pc:sldMk cId="397441919" sldId="230717627"/>
        </pc:sldMkLst>
        <pc:spChg chg="mod">
          <ac:chgData name="El Bakkouri, Manal" userId="8b130982-2e3f-4164-b881-fd3a2e4b2453" providerId="ADAL" clId="{4457FA57-250B-44AC-8655-05D46C5A3D8A}" dt="2023-05-23T09:48:49.565" v="5875" actId="14100"/>
          <ac:spMkLst>
            <pc:docMk/>
            <pc:sldMk cId="397441919" sldId="230717627"/>
            <ac:spMk id="119" creationId="{8BB3E113-DBDC-4943-BC20-08A1D8647163}"/>
          </ac:spMkLst>
        </pc:spChg>
        <pc:spChg chg="mod">
          <ac:chgData name="El Bakkouri, Manal" userId="8b130982-2e3f-4164-b881-fd3a2e4b2453" providerId="ADAL" clId="{4457FA57-250B-44AC-8655-05D46C5A3D8A}" dt="2023-05-23T09:49:17.562" v="5876" actId="14100"/>
          <ac:spMkLst>
            <pc:docMk/>
            <pc:sldMk cId="397441919" sldId="230717627"/>
            <ac:spMk id="120" creationId="{DBA511E5-8029-4BAF-B020-F9BACBA7C36A}"/>
          </ac:spMkLst>
        </pc:spChg>
      </pc:sldChg>
      <pc:sldChg chg="modSp add mod modTransition">
        <pc:chgData name="El Bakkouri, Manal" userId="8b130982-2e3f-4164-b881-fd3a2e4b2453" providerId="ADAL" clId="{4457FA57-250B-44AC-8655-05D46C5A3D8A}" dt="2023-05-23T09:54:41.133" v="5928"/>
        <pc:sldMkLst>
          <pc:docMk/>
          <pc:sldMk cId="1666637574" sldId="230717627"/>
        </pc:sldMkLst>
        <pc:spChg chg="mod">
          <ac:chgData name="El Bakkouri, Manal" userId="8b130982-2e3f-4164-b881-fd3a2e4b2453" providerId="ADAL" clId="{4457FA57-250B-44AC-8655-05D46C5A3D8A}" dt="2023-05-23T09:51:14.648" v="5896" actId="14100"/>
          <ac:spMkLst>
            <pc:docMk/>
            <pc:sldMk cId="1666637574" sldId="230717627"/>
            <ac:spMk id="118" creationId="{D6230F0A-3089-4FE2-8CA2-9F4872ED312A}"/>
          </ac:spMkLst>
        </pc:spChg>
        <pc:spChg chg="mod">
          <ac:chgData name="El Bakkouri, Manal" userId="8b130982-2e3f-4164-b881-fd3a2e4b2453" providerId="ADAL" clId="{4457FA57-250B-44AC-8655-05D46C5A3D8A}" dt="2023-05-23T09:51:11.423" v="5895" actId="14100"/>
          <ac:spMkLst>
            <pc:docMk/>
            <pc:sldMk cId="1666637574" sldId="230717627"/>
            <ac:spMk id="120" creationId="{DBA511E5-8029-4BAF-B020-F9BACBA7C36A}"/>
          </ac:spMkLst>
        </pc:spChg>
        <pc:spChg chg="mod">
          <ac:chgData name="El Bakkouri, Manal" userId="8b130982-2e3f-4164-b881-fd3a2e4b2453" providerId="ADAL" clId="{4457FA57-250B-44AC-8655-05D46C5A3D8A}" dt="2023-05-23T09:52:27.039" v="5913" actId="14100"/>
          <ac:spMkLst>
            <pc:docMk/>
            <pc:sldMk cId="1666637574" sldId="230717627"/>
            <ac:spMk id="167" creationId="{3DDDC167-0805-4D3B-AE2C-251C02306ACE}"/>
          </ac:spMkLst>
        </pc:spChg>
      </pc:sldChg>
      <pc:sldChg chg="modSp add mod modTransition">
        <pc:chgData name="El Bakkouri, Manal" userId="8b130982-2e3f-4164-b881-fd3a2e4b2453" providerId="ADAL" clId="{4457FA57-250B-44AC-8655-05D46C5A3D8A}" dt="2023-05-23T09:54:46.079" v="5930"/>
        <pc:sldMkLst>
          <pc:docMk/>
          <pc:sldMk cId="593440848" sldId="230717628"/>
        </pc:sldMkLst>
        <pc:spChg chg="mod">
          <ac:chgData name="El Bakkouri, Manal" userId="8b130982-2e3f-4164-b881-fd3a2e4b2453" providerId="ADAL" clId="{4457FA57-250B-44AC-8655-05D46C5A3D8A}" dt="2023-05-23T09:51:28.149" v="5899" actId="14100"/>
          <ac:spMkLst>
            <pc:docMk/>
            <pc:sldMk cId="593440848" sldId="230717628"/>
            <ac:spMk id="120" creationId="{DBA511E5-8029-4BAF-B020-F9BACBA7C36A}"/>
          </ac:spMkLst>
        </pc:spChg>
        <pc:spChg chg="mod">
          <ac:chgData name="El Bakkouri, Manal" userId="8b130982-2e3f-4164-b881-fd3a2e4b2453" providerId="ADAL" clId="{4457FA57-250B-44AC-8655-05D46C5A3D8A}" dt="2023-05-23T09:51:24.838" v="5898" actId="14100"/>
          <ac:spMkLst>
            <pc:docMk/>
            <pc:sldMk cId="593440848" sldId="230717628"/>
            <ac:spMk id="122" creationId="{4799DAD5-7EDB-4FB6-9D0D-6E4A79685091}"/>
          </ac:spMkLst>
        </pc:spChg>
        <pc:spChg chg="mod">
          <ac:chgData name="El Bakkouri, Manal" userId="8b130982-2e3f-4164-b881-fd3a2e4b2453" providerId="ADAL" clId="{4457FA57-250B-44AC-8655-05D46C5A3D8A}" dt="2023-05-23T09:52:32.989" v="5914" actId="14100"/>
          <ac:spMkLst>
            <pc:docMk/>
            <pc:sldMk cId="593440848" sldId="230717628"/>
            <ac:spMk id="171" creationId="{D628E6C3-A266-430E-8C58-90D97AB26078}"/>
          </ac:spMkLst>
        </pc:spChg>
      </pc:sldChg>
      <pc:sldChg chg="modSp add del ord">
        <pc:chgData name="El Bakkouri, Manal" userId="8b130982-2e3f-4164-b881-fd3a2e4b2453" providerId="ADAL" clId="{4457FA57-250B-44AC-8655-05D46C5A3D8A}" dt="2023-05-23T09:50:43.481" v="5889" actId="47"/>
        <pc:sldMkLst>
          <pc:docMk/>
          <pc:sldMk cId="2722235164" sldId="230717628"/>
        </pc:sldMkLst>
        <pc:spChg chg="mod">
          <ac:chgData name="El Bakkouri, Manal" userId="8b130982-2e3f-4164-b881-fd3a2e4b2453" providerId="ADAL" clId="{4457FA57-250B-44AC-8655-05D46C5A3D8A}" dt="2023-05-23T09:49:39.382" v="5880" actId="14100"/>
          <ac:spMkLst>
            <pc:docMk/>
            <pc:sldMk cId="2722235164" sldId="230717628"/>
            <ac:spMk id="122" creationId="{4799DAD5-7EDB-4FB6-9D0D-6E4A79685091}"/>
          </ac:spMkLst>
        </pc:spChg>
      </pc:sldChg>
      <pc:sldChg chg="addSp delSp modSp add mod modTransition">
        <pc:chgData name="El Bakkouri, Manal" userId="8b130982-2e3f-4164-b881-fd3a2e4b2453" providerId="ADAL" clId="{4457FA57-250B-44AC-8655-05D46C5A3D8A}" dt="2023-05-23T18:52:15.640" v="9484" actId="478"/>
        <pc:sldMkLst>
          <pc:docMk/>
          <pc:sldMk cId="1486000369" sldId="230717629"/>
        </pc:sldMkLst>
        <pc:spChg chg="mod">
          <ac:chgData name="El Bakkouri, Manal" userId="8b130982-2e3f-4164-b881-fd3a2e4b2453" providerId="ADAL" clId="{4457FA57-250B-44AC-8655-05D46C5A3D8A}" dt="2023-05-23T09:51:41.350" v="5902" actId="14100"/>
          <ac:spMkLst>
            <pc:docMk/>
            <pc:sldMk cId="1486000369" sldId="230717629"/>
            <ac:spMk id="122" creationId="{4799DAD5-7EDB-4FB6-9D0D-6E4A79685091}"/>
          </ac:spMkLst>
        </pc:spChg>
        <pc:spChg chg="mod">
          <ac:chgData name="El Bakkouri, Manal" userId="8b130982-2e3f-4164-b881-fd3a2e4b2453" providerId="ADAL" clId="{4457FA57-250B-44AC-8655-05D46C5A3D8A}" dt="2023-05-23T09:51:37.982" v="5901" actId="14100"/>
          <ac:spMkLst>
            <pc:docMk/>
            <pc:sldMk cId="1486000369" sldId="230717629"/>
            <ac:spMk id="124" creationId="{E857176A-FBF5-4E21-8BF9-C39F31B9B9E2}"/>
          </ac:spMkLst>
        </pc:spChg>
        <pc:spChg chg="mod">
          <ac:chgData name="El Bakkouri, Manal" userId="8b130982-2e3f-4164-b881-fd3a2e4b2453" providerId="ADAL" clId="{4457FA57-250B-44AC-8655-05D46C5A3D8A}" dt="2023-05-23T09:52:39.574" v="5915" actId="14100"/>
          <ac:spMkLst>
            <pc:docMk/>
            <pc:sldMk cId="1486000369" sldId="230717629"/>
            <ac:spMk id="169" creationId="{9AF0E39F-EB50-4D24-84CD-CD9285E99B54}"/>
          </ac:spMkLst>
        </pc:spChg>
        <pc:picChg chg="add del mod ord">
          <ac:chgData name="El Bakkouri, Manal" userId="8b130982-2e3f-4164-b881-fd3a2e4b2453" providerId="ADAL" clId="{4457FA57-250B-44AC-8655-05D46C5A3D8A}" dt="2023-05-23T18:52:15.640" v="9484" actId="478"/>
          <ac:picMkLst>
            <pc:docMk/>
            <pc:sldMk cId="1486000369" sldId="230717629"/>
            <ac:picMk id="68" creationId="{AA7815EA-FF1B-4135-BD65-BEA6E8837880}"/>
          </ac:picMkLst>
        </pc:picChg>
      </pc:sldChg>
      <pc:sldChg chg="add del">
        <pc:chgData name="El Bakkouri, Manal" userId="8b130982-2e3f-4164-b881-fd3a2e4b2453" providerId="ADAL" clId="{4457FA57-250B-44AC-8655-05D46C5A3D8A}" dt="2023-05-23T09:50:45.926" v="5890" actId="47"/>
        <pc:sldMkLst>
          <pc:docMk/>
          <pc:sldMk cId="2661936428" sldId="230717629"/>
        </pc:sldMkLst>
      </pc:sldChg>
      <pc:sldChg chg="modSp add del ord">
        <pc:chgData name="El Bakkouri, Manal" userId="8b130982-2e3f-4164-b881-fd3a2e4b2453" providerId="ADAL" clId="{4457FA57-250B-44AC-8655-05D46C5A3D8A}" dt="2023-05-23T09:50:37.769" v="5888" actId="47"/>
        <pc:sldMkLst>
          <pc:docMk/>
          <pc:sldMk cId="1369033523" sldId="230717630"/>
        </pc:sldMkLst>
        <pc:spChg chg="mod">
          <ac:chgData name="El Bakkouri, Manal" userId="8b130982-2e3f-4164-b881-fd3a2e4b2453" providerId="ADAL" clId="{4457FA57-250B-44AC-8655-05D46C5A3D8A}" dt="2023-05-23T09:50:04.082" v="5885" actId="14100"/>
          <ac:spMkLst>
            <pc:docMk/>
            <pc:sldMk cId="1369033523" sldId="230717630"/>
            <ac:spMk id="124" creationId="{E857176A-FBF5-4E21-8BF9-C39F31B9B9E2}"/>
          </ac:spMkLst>
        </pc:spChg>
        <pc:spChg chg="mod">
          <ac:chgData name="El Bakkouri, Manal" userId="8b130982-2e3f-4164-b881-fd3a2e4b2453" providerId="ADAL" clId="{4457FA57-250B-44AC-8655-05D46C5A3D8A}" dt="2023-05-23T09:50:29.823" v="5887" actId="14100"/>
          <ac:spMkLst>
            <pc:docMk/>
            <pc:sldMk cId="1369033523" sldId="230717630"/>
            <ac:spMk id="126" creationId="{77FC47C5-7F1B-4A3B-82CB-2BCBDE2864E8}"/>
          </ac:spMkLst>
        </pc:spChg>
      </pc:sldChg>
      <pc:sldChg chg="addSp delSp modSp add mod modTransition">
        <pc:chgData name="El Bakkouri, Manal" userId="8b130982-2e3f-4164-b881-fd3a2e4b2453" providerId="ADAL" clId="{4457FA57-250B-44AC-8655-05D46C5A3D8A}" dt="2023-06-12T13:30:04.924" v="15821"/>
        <pc:sldMkLst>
          <pc:docMk/>
          <pc:sldMk cId="3911279721" sldId="230717630"/>
        </pc:sldMkLst>
        <pc:spChg chg="add mod">
          <ac:chgData name="El Bakkouri, Manal" userId="8b130982-2e3f-4164-b881-fd3a2e4b2453" providerId="ADAL" clId="{4457FA57-250B-44AC-8655-05D46C5A3D8A}" dt="2023-06-12T13:30:04.924" v="15821"/>
          <ac:spMkLst>
            <pc:docMk/>
            <pc:sldMk cId="3911279721" sldId="230717630"/>
            <ac:spMk id="67" creationId="{9C87BCE3-8BEC-4B81-BC00-EC91A35D9A67}"/>
          </ac:spMkLst>
        </pc:spChg>
        <pc:spChg chg="del mod">
          <ac:chgData name="El Bakkouri, Manal" userId="8b130982-2e3f-4164-b881-fd3a2e4b2453" providerId="ADAL" clId="{4457FA57-250B-44AC-8655-05D46C5A3D8A}" dt="2023-06-12T13:30:04.362" v="15820" actId="478"/>
          <ac:spMkLst>
            <pc:docMk/>
            <pc:sldMk cId="3911279721" sldId="230717630"/>
            <ac:spMk id="68" creationId="{FD8F25BB-D593-4C1F-981C-8909BF9597A3}"/>
          </ac:spMkLst>
        </pc:spChg>
        <pc:spChg chg="del mod">
          <ac:chgData name="El Bakkouri, Manal" userId="8b130982-2e3f-4164-b881-fd3a2e4b2453" providerId="ADAL" clId="{4457FA57-250B-44AC-8655-05D46C5A3D8A}" dt="2023-06-12T13:30:04.362" v="15820" actId="478"/>
          <ac:spMkLst>
            <pc:docMk/>
            <pc:sldMk cId="3911279721" sldId="230717630"/>
            <ac:spMk id="69" creationId="{0441BAA3-B9DC-4F6F-B134-357633BE5B3B}"/>
          </ac:spMkLst>
        </pc:spChg>
        <pc:spChg chg="del mod">
          <ac:chgData name="El Bakkouri, Manal" userId="8b130982-2e3f-4164-b881-fd3a2e4b2453" providerId="ADAL" clId="{4457FA57-250B-44AC-8655-05D46C5A3D8A}" dt="2023-06-12T13:30:04.362" v="15820" actId="478"/>
          <ac:spMkLst>
            <pc:docMk/>
            <pc:sldMk cId="3911279721" sldId="230717630"/>
            <ac:spMk id="70" creationId="{33814CB9-B132-4B00-8F75-1E36D5C3CA63}"/>
          </ac:spMkLst>
        </pc:spChg>
        <pc:spChg chg="del mod">
          <ac:chgData name="El Bakkouri, Manal" userId="8b130982-2e3f-4164-b881-fd3a2e4b2453" providerId="ADAL" clId="{4457FA57-250B-44AC-8655-05D46C5A3D8A}" dt="2023-06-12T13:30:04.362" v="15820" actId="478"/>
          <ac:spMkLst>
            <pc:docMk/>
            <pc:sldMk cId="3911279721" sldId="230717630"/>
            <ac:spMk id="71" creationId="{FA210F54-AE7A-4D11-92DC-758E6B0FF2A4}"/>
          </ac:spMkLst>
        </pc:spChg>
        <pc:spChg chg="add mod">
          <ac:chgData name="El Bakkouri, Manal" userId="8b130982-2e3f-4164-b881-fd3a2e4b2453" providerId="ADAL" clId="{4457FA57-250B-44AC-8655-05D46C5A3D8A}" dt="2023-06-12T13:30:04.924" v="15821"/>
          <ac:spMkLst>
            <pc:docMk/>
            <pc:sldMk cId="3911279721" sldId="230717630"/>
            <ac:spMk id="72" creationId="{4F65D99B-B459-45F4-A065-22FB2C6EF1B6}"/>
          </ac:spMkLst>
        </pc:spChg>
        <pc:spChg chg="add mod">
          <ac:chgData name="El Bakkouri, Manal" userId="8b130982-2e3f-4164-b881-fd3a2e4b2453" providerId="ADAL" clId="{4457FA57-250B-44AC-8655-05D46C5A3D8A}" dt="2023-06-12T13:30:04.924" v="15821"/>
          <ac:spMkLst>
            <pc:docMk/>
            <pc:sldMk cId="3911279721" sldId="230717630"/>
            <ac:spMk id="73" creationId="{261272EB-798A-4D25-A0CA-B7FA8A95C70E}"/>
          </ac:spMkLst>
        </pc:spChg>
        <pc:spChg chg="add mod">
          <ac:chgData name="El Bakkouri, Manal" userId="8b130982-2e3f-4164-b881-fd3a2e4b2453" providerId="ADAL" clId="{4457FA57-250B-44AC-8655-05D46C5A3D8A}" dt="2023-06-12T13:30:04.924" v="15821"/>
          <ac:spMkLst>
            <pc:docMk/>
            <pc:sldMk cId="3911279721" sldId="230717630"/>
            <ac:spMk id="74" creationId="{61F02B5D-16D0-4FED-B556-C14E4E94A4EF}"/>
          </ac:spMkLst>
        </pc:spChg>
        <pc:spChg chg="del">
          <ac:chgData name="El Bakkouri, Manal" userId="8b130982-2e3f-4164-b881-fd3a2e4b2453" providerId="ADAL" clId="{4457FA57-250B-44AC-8655-05D46C5A3D8A}" dt="2023-06-12T13:30:04.362" v="15820" actId="478"/>
          <ac:spMkLst>
            <pc:docMk/>
            <pc:sldMk cId="3911279721" sldId="230717630"/>
            <ac:spMk id="75" creationId="{CB4896AB-BF01-489F-9609-B12B0CCD17AC}"/>
          </ac:spMkLst>
        </pc:spChg>
        <pc:spChg chg="del">
          <ac:chgData name="El Bakkouri, Manal" userId="8b130982-2e3f-4164-b881-fd3a2e4b2453" providerId="ADAL" clId="{4457FA57-250B-44AC-8655-05D46C5A3D8A}" dt="2023-06-12T13:30:04.362" v="15820" actId="478"/>
          <ac:spMkLst>
            <pc:docMk/>
            <pc:sldMk cId="3911279721" sldId="230717630"/>
            <ac:spMk id="76" creationId="{DAA005E4-40A9-4D49-8571-24594C171603}"/>
          </ac:spMkLst>
        </pc:spChg>
        <pc:spChg chg="add mod">
          <ac:chgData name="El Bakkouri, Manal" userId="8b130982-2e3f-4164-b881-fd3a2e4b2453" providerId="ADAL" clId="{4457FA57-250B-44AC-8655-05D46C5A3D8A}" dt="2023-06-12T13:30:04.924" v="15821"/>
          <ac:spMkLst>
            <pc:docMk/>
            <pc:sldMk cId="3911279721" sldId="230717630"/>
            <ac:spMk id="77" creationId="{3075BFA1-C20F-4717-939F-64AFE6DBDF15}"/>
          </ac:spMkLst>
        </pc:spChg>
        <pc:spChg chg="del mod">
          <ac:chgData name="El Bakkouri, Manal" userId="8b130982-2e3f-4164-b881-fd3a2e4b2453" providerId="ADAL" clId="{4457FA57-250B-44AC-8655-05D46C5A3D8A}" dt="2023-06-12T13:30:04.362" v="15820" actId="478"/>
          <ac:spMkLst>
            <pc:docMk/>
            <pc:sldMk cId="3911279721" sldId="230717630"/>
            <ac:spMk id="78" creationId="{B0C60EF5-3048-40DE-BF4A-65F9E4D72BCD}"/>
          </ac:spMkLst>
        </pc:spChg>
        <pc:spChg chg="del mod">
          <ac:chgData name="El Bakkouri, Manal" userId="8b130982-2e3f-4164-b881-fd3a2e4b2453" providerId="ADAL" clId="{4457FA57-250B-44AC-8655-05D46C5A3D8A}" dt="2023-06-12T13:30:04.362" v="15820" actId="478"/>
          <ac:spMkLst>
            <pc:docMk/>
            <pc:sldMk cId="3911279721" sldId="230717630"/>
            <ac:spMk id="79" creationId="{737529D2-E5BC-4121-84A7-D1EA515EC88A}"/>
          </ac:spMkLst>
        </pc:spChg>
        <pc:spChg chg="del mod">
          <ac:chgData name="El Bakkouri, Manal" userId="8b130982-2e3f-4164-b881-fd3a2e4b2453" providerId="ADAL" clId="{4457FA57-250B-44AC-8655-05D46C5A3D8A}" dt="2023-06-12T13:30:04.362" v="15820" actId="478"/>
          <ac:spMkLst>
            <pc:docMk/>
            <pc:sldMk cId="3911279721" sldId="230717630"/>
            <ac:spMk id="80" creationId="{B6248E2D-2A6B-40BD-9F3A-D2DC50C0D106}"/>
          </ac:spMkLst>
        </pc:spChg>
        <pc:spChg chg="del">
          <ac:chgData name="El Bakkouri, Manal" userId="8b130982-2e3f-4164-b881-fd3a2e4b2453" providerId="ADAL" clId="{4457FA57-250B-44AC-8655-05D46C5A3D8A}" dt="2023-06-12T13:30:04.362" v="15820" actId="478"/>
          <ac:spMkLst>
            <pc:docMk/>
            <pc:sldMk cId="3911279721" sldId="230717630"/>
            <ac:spMk id="81" creationId="{9804FF7E-BFF3-41DD-9420-17E4AFEC4386}"/>
          </ac:spMkLst>
        </pc:spChg>
        <pc:spChg chg="add mod">
          <ac:chgData name="El Bakkouri, Manal" userId="8b130982-2e3f-4164-b881-fd3a2e4b2453" providerId="ADAL" clId="{4457FA57-250B-44AC-8655-05D46C5A3D8A}" dt="2023-06-12T13:30:04.924" v="15821"/>
          <ac:spMkLst>
            <pc:docMk/>
            <pc:sldMk cId="3911279721" sldId="230717630"/>
            <ac:spMk id="82" creationId="{D9E596C3-D9D0-4C90-86FA-C6948AF557CF}"/>
          </ac:spMkLst>
        </pc:spChg>
        <pc:spChg chg="add mod">
          <ac:chgData name="El Bakkouri, Manal" userId="8b130982-2e3f-4164-b881-fd3a2e4b2453" providerId="ADAL" clId="{4457FA57-250B-44AC-8655-05D46C5A3D8A}" dt="2023-06-12T13:30:04.924" v="15821"/>
          <ac:spMkLst>
            <pc:docMk/>
            <pc:sldMk cId="3911279721" sldId="230717630"/>
            <ac:spMk id="83" creationId="{D9A04349-B2EB-48F8-9B71-3A71D1C85E30}"/>
          </ac:spMkLst>
        </pc:spChg>
        <pc:spChg chg="add mod">
          <ac:chgData name="El Bakkouri, Manal" userId="8b130982-2e3f-4164-b881-fd3a2e4b2453" providerId="ADAL" clId="{4457FA57-250B-44AC-8655-05D46C5A3D8A}" dt="2023-06-12T13:30:04.924" v="15821"/>
          <ac:spMkLst>
            <pc:docMk/>
            <pc:sldMk cId="3911279721" sldId="230717630"/>
            <ac:spMk id="84" creationId="{46C52FD7-7E4F-4875-8BA7-83F1841126FD}"/>
          </ac:spMkLst>
        </pc:spChg>
        <pc:spChg chg="add mod">
          <ac:chgData name="El Bakkouri, Manal" userId="8b130982-2e3f-4164-b881-fd3a2e4b2453" providerId="ADAL" clId="{4457FA57-250B-44AC-8655-05D46C5A3D8A}" dt="2023-06-12T13:30:04.924" v="15821"/>
          <ac:spMkLst>
            <pc:docMk/>
            <pc:sldMk cId="3911279721" sldId="230717630"/>
            <ac:spMk id="85" creationId="{72559064-76C7-4122-A9B1-578B14785BAB}"/>
          </ac:spMkLst>
        </pc:spChg>
        <pc:spChg chg="add mod">
          <ac:chgData name="El Bakkouri, Manal" userId="8b130982-2e3f-4164-b881-fd3a2e4b2453" providerId="ADAL" clId="{4457FA57-250B-44AC-8655-05D46C5A3D8A}" dt="2023-06-12T13:30:04.924" v="15821"/>
          <ac:spMkLst>
            <pc:docMk/>
            <pc:sldMk cId="3911279721" sldId="230717630"/>
            <ac:spMk id="86" creationId="{0DFCCBA6-A9A0-4ACA-8C7B-5AAB6C41A30D}"/>
          </ac:spMkLst>
        </pc:spChg>
        <pc:spChg chg="mod">
          <ac:chgData name="El Bakkouri, Manal" userId="8b130982-2e3f-4164-b881-fd3a2e4b2453" providerId="ADAL" clId="{4457FA57-250B-44AC-8655-05D46C5A3D8A}" dt="2023-05-23T09:51:57.253" v="5905" actId="14100"/>
          <ac:spMkLst>
            <pc:docMk/>
            <pc:sldMk cId="3911279721" sldId="230717630"/>
            <ac:spMk id="124" creationId="{E857176A-FBF5-4E21-8BF9-C39F31B9B9E2}"/>
          </ac:spMkLst>
        </pc:spChg>
        <pc:spChg chg="mod">
          <ac:chgData name="El Bakkouri, Manal" userId="8b130982-2e3f-4164-b881-fd3a2e4b2453" providerId="ADAL" clId="{4457FA57-250B-44AC-8655-05D46C5A3D8A}" dt="2023-05-23T09:51:54.551" v="5904" actId="14100"/>
          <ac:spMkLst>
            <pc:docMk/>
            <pc:sldMk cId="3911279721" sldId="230717630"/>
            <ac:spMk id="126" creationId="{77FC47C5-7F1B-4A3B-82CB-2BCBDE2864E8}"/>
          </ac:spMkLst>
        </pc:spChg>
        <pc:spChg chg="mod">
          <ac:chgData name="El Bakkouri, Manal" userId="8b130982-2e3f-4164-b881-fd3a2e4b2453" providerId="ADAL" clId="{4457FA57-250B-44AC-8655-05D46C5A3D8A}" dt="2023-05-23T18:52:00.475" v="9483" actId="167"/>
          <ac:spMkLst>
            <pc:docMk/>
            <pc:sldMk cId="3911279721" sldId="230717630"/>
            <ac:spMk id="127" creationId="{36D2A68F-A686-4C36-B5F1-3B7F8C1B8339}"/>
          </ac:spMkLst>
        </pc:spChg>
        <pc:spChg chg="mod">
          <ac:chgData name="El Bakkouri, Manal" userId="8b130982-2e3f-4164-b881-fd3a2e4b2453" providerId="ADAL" clId="{4457FA57-250B-44AC-8655-05D46C5A3D8A}" dt="2023-05-23T09:55:19.916" v="5935" actId="14100"/>
          <ac:spMkLst>
            <pc:docMk/>
            <pc:sldMk cId="3911279721" sldId="230717630"/>
            <ac:spMk id="165" creationId="{F413437A-2C06-42B3-A5EE-895BD0130AE9}"/>
          </ac:spMkLst>
        </pc:spChg>
      </pc:sldChg>
      <pc:sldChg chg="modSp add del mod modTransition">
        <pc:chgData name="El Bakkouri, Manal" userId="8b130982-2e3f-4164-b881-fd3a2e4b2453" providerId="ADAL" clId="{4457FA57-250B-44AC-8655-05D46C5A3D8A}" dt="2023-05-23T10:02:33.164" v="5990" actId="2696"/>
        <pc:sldMkLst>
          <pc:docMk/>
          <pc:sldMk cId="4223039793" sldId="230717631"/>
        </pc:sldMkLst>
        <pc:spChg chg="mod">
          <ac:chgData name="El Bakkouri, Manal" userId="8b130982-2e3f-4164-b881-fd3a2e4b2453" providerId="ADAL" clId="{4457FA57-250B-44AC-8655-05D46C5A3D8A}" dt="2023-05-23T10:01:03.182" v="5945" actId="1035"/>
          <ac:spMkLst>
            <pc:docMk/>
            <pc:sldMk cId="4223039793" sldId="230717631"/>
            <ac:spMk id="58" creationId="{B79148E4-9412-4B9E-A7E9-EEE3C6FAB6A2}"/>
          </ac:spMkLst>
        </pc:spChg>
        <pc:spChg chg="mod">
          <ac:chgData name="El Bakkouri, Manal" userId="8b130982-2e3f-4164-b881-fd3a2e4b2453" providerId="ADAL" clId="{4457FA57-250B-44AC-8655-05D46C5A3D8A}" dt="2023-05-23T10:00:48.949" v="5938" actId="14100"/>
          <ac:spMkLst>
            <pc:docMk/>
            <pc:sldMk cId="4223039793" sldId="230717631"/>
            <ac:spMk id="85" creationId="{243080FD-2EDB-452F-9E2A-F499F02E09D1}"/>
          </ac:spMkLst>
        </pc:spChg>
      </pc:sldChg>
      <pc:sldChg chg="addSp modSp add mod modTransition modNotesTx">
        <pc:chgData name="El Bakkouri, Manal" userId="8b130982-2e3f-4164-b881-fd3a2e4b2453" providerId="ADAL" clId="{4457FA57-250B-44AC-8655-05D46C5A3D8A}" dt="2023-06-12T13:25:55.479" v="15805" actId="1036"/>
        <pc:sldMkLst>
          <pc:docMk/>
          <pc:sldMk cId="4904049" sldId="230717632"/>
        </pc:sldMkLst>
        <pc:spChg chg="add mod">
          <ac:chgData name="El Bakkouri, Manal" userId="8b130982-2e3f-4164-b881-fd3a2e4b2453" providerId="ADAL" clId="{4457FA57-250B-44AC-8655-05D46C5A3D8A}" dt="2023-05-26T16:28:52.146" v="14260" actId="14100"/>
          <ac:spMkLst>
            <pc:docMk/>
            <pc:sldMk cId="4904049" sldId="230717632"/>
            <ac:spMk id="2" creationId="{55346C15-3AAF-4D4F-9F35-0C3B400C8E3C}"/>
          </ac:spMkLst>
        </pc:spChg>
        <pc:spChg chg="mod">
          <ac:chgData name="El Bakkouri, Manal" userId="8b130982-2e3f-4164-b881-fd3a2e4b2453" providerId="ADAL" clId="{4457FA57-250B-44AC-8655-05D46C5A3D8A}" dt="2023-06-12T13:25:33.260" v="15799" actId="403"/>
          <ac:spMkLst>
            <pc:docMk/>
            <pc:sldMk cId="4904049" sldId="230717632"/>
            <ac:spMk id="73" creationId="{6707E31D-9636-40E8-ABD9-0E85D9896DE4}"/>
          </ac:spMkLst>
        </pc:spChg>
        <pc:spChg chg="mod">
          <ac:chgData name="El Bakkouri, Manal" userId="8b130982-2e3f-4164-b881-fd3a2e4b2453" providerId="ADAL" clId="{4457FA57-250B-44AC-8655-05D46C5A3D8A}" dt="2023-06-12T13:25:33.260" v="15799" actId="403"/>
          <ac:spMkLst>
            <pc:docMk/>
            <pc:sldMk cId="4904049" sldId="230717632"/>
            <ac:spMk id="74" creationId="{15581664-2866-4315-B853-19E21551EF0E}"/>
          </ac:spMkLst>
        </pc:spChg>
        <pc:spChg chg="mod">
          <ac:chgData name="El Bakkouri, Manal" userId="8b130982-2e3f-4164-b881-fd3a2e4b2453" providerId="ADAL" clId="{4457FA57-250B-44AC-8655-05D46C5A3D8A}" dt="2023-06-12T13:25:33.260" v="15799" actId="403"/>
          <ac:spMkLst>
            <pc:docMk/>
            <pc:sldMk cId="4904049" sldId="230717632"/>
            <ac:spMk id="75" creationId="{953A7E7F-9656-4D23-9789-B6B4269C8B36}"/>
          </ac:spMkLst>
        </pc:spChg>
        <pc:spChg chg="mod">
          <ac:chgData name="El Bakkouri, Manal" userId="8b130982-2e3f-4164-b881-fd3a2e4b2453" providerId="ADAL" clId="{4457FA57-250B-44AC-8655-05D46C5A3D8A}" dt="2023-06-12T13:25:33.260" v="15799" actId="403"/>
          <ac:spMkLst>
            <pc:docMk/>
            <pc:sldMk cId="4904049" sldId="230717632"/>
            <ac:spMk id="76" creationId="{A87BF8C2-72CF-43AC-B95E-D7BF11FD3C08}"/>
          </ac:spMkLst>
        </pc:spChg>
        <pc:spChg chg="mod">
          <ac:chgData name="El Bakkouri, Manal" userId="8b130982-2e3f-4164-b881-fd3a2e4b2453" providerId="ADAL" clId="{4457FA57-250B-44AC-8655-05D46C5A3D8A}" dt="2023-06-12T13:25:55.479" v="15805" actId="1036"/>
          <ac:spMkLst>
            <pc:docMk/>
            <pc:sldMk cId="4904049" sldId="230717632"/>
            <ac:spMk id="85" creationId="{E537C2A7-CE28-4891-9EB3-AAE5C5D95FF3}"/>
          </ac:spMkLst>
        </pc:spChg>
        <pc:spChg chg="mod">
          <ac:chgData name="El Bakkouri, Manal" userId="8b130982-2e3f-4164-b881-fd3a2e4b2453" providerId="ADAL" clId="{4457FA57-250B-44AC-8655-05D46C5A3D8A}" dt="2023-06-12T13:25:55.479" v="15805" actId="1036"/>
          <ac:spMkLst>
            <pc:docMk/>
            <pc:sldMk cId="4904049" sldId="230717632"/>
            <ac:spMk id="86" creationId="{95E1A0ED-BCB7-484D-AAA3-70F8869576C5}"/>
          </ac:spMkLst>
        </pc:spChg>
        <pc:spChg chg="mod">
          <ac:chgData name="El Bakkouri, Manal" userId="8b130982-2e3f-4164-b881-fd3a2e4b2453" providerId="ADAL" clId="{4457FA57-250B-44AC-8655-05D46C5A3D8A}" dt="2023-06-12T13:25:37.484" v="15800" actId="403"/>
          <ac:spMkLst>
            <pc:docMk/>
            <pc:sldMk cId="4904049" sldId="230717632"/>
            <ac:spMk id="88" creationId="{340879CE-E927-4D1E-8AE4-A7B4DD2A8BCB}"/>
          </ac:spMkLst>
        </pc:spChg>
        <pc:spChg chg="mod">
          <ac:chgData name="El Bakkouri, Manal" userId="8b130982-2e3f-4164-b881-fd3a2e4b2453" providerId="ADAL" clId="{4457FA57-250B-44AC-8655-05D46C5A3D8A}" dt="2023-06-12T13:25:43.749" v="15802" actId="14100"/>
          <ac:spMkLst>
            <pc:docMk/>
            <pc:sldMk cId="4904049" sldId="230717632"/>
            <ac:spMk id="89" creationId="{4C385A1D-7B7B-42D2-851F-C89796DE135A}"/>
          </ac:spMkLst>
        </pc:spChg>
        <pc:spChg chg="mod">
          <ac:chgData name="El Bakkouri, Manal" userId="8b130982-2e3f-4164-b881-fd3a2e4b2453" providerId="ADAL" clId="{4457FA57-250B-44AC-8655-05D46C5A3D8A}" dt="2023-06-12T13:25:45.439" v="15803" actId="403"/>
          <ac:spMkLst>
            <pc:docMk/>
            <pc:sldMk cId="4904049" sldId="230717632"/>
            <ac:spMk id="90" creationId="{7B349D85-575D-4FFC-9ED0-4A87A775E7D3}"/>
          </ac:spMkLst>
        </pc:spChg>
        <pc:spChg chg="mod">
          <ac:chgData name="El Bakkouri, Manal" userId="8b130982-2e3f-4164-b881-fd3a2e4b2453" providerId="ADAL" clId="{4457FA57-250B-44AC-8655-05D46C5A3D8A}" dt="2023-06-12T13:25:55.479" v="15805" actId="1036"/>
          <ac:spMkLst>
            <pc:docMk/>
            <pc:sldMk cId="4904049" sldId="230717632"/>
            <ac:spMk id="91" creationId="{0F498FA9-9964-4AA7-95A2-14B7B7ADC703}"/>
          </ac:spMkLst>
        </pc:spChg>
      </pc:sldChg>
      <pc:sldChg chg="addSp delSp modSp add del mod modTransition modAnim">
        <pc:chgData name="El Bakkouri, Manal" userId="8b130982-2e3f-4164-b881-fd3a2e4b2453" providerId="ADAL" clId="{4457FA57-250B-44AC-8655-05D46C5A3D8A}" dt="2023-05-24T09:35:00.952" v="10533" actId="2696"/>
        <pc:sldMkLst>
          <pc:docMk/>
          <pc:sldMk cId="958857942" sldId="230717633"/>
        </pc:sldMkLst>
        <pc:spChg chg="del">
          <ac:chgData name="El Bakkouri, Manal" userId="8b130982-2e3f-4164-b881-fd3a2e4b2453" providerId="ADAL" clId="{4457FA57-250B-44AC-8655-05D46C5A3D8A}" dt="2023-05-23T10:28:46.410" v="6238" actId="478"/>
          <ac:spMkLst>
            <pc:docMk/>
            <pc:sldMk cId="958857942" sldId="230717633"/>
            <ac:spMk id="4" creationId="{BAEF0739-4B79-4F62-82B9-09A8E9C51886}"/>
          </ac:spMkLst>
        </pc:spChg>
        <pc:spChg chg="mod">
          <ac:chgData name="El Bakkouri, Manal" userId="8b130982-2e3f-4164-b881-fd3a2e4b2453" providerId="ADAL" clId="{4457FA57-250B-44AC-8655-05D46C5A3D8A}" dt="2023-05-23T10:18:46.047" v="6154" actId="20577"/>
          <ac:spMkLst>
            <pc:docMk/>
            <pc:sldMk cId="958857942" sldId="230717633"/>
            <ac:spMk id="15" creationId="{AC61ACC4-110C-488F-8537-2B20492F2BA4}"/>
          </ac:spMkLst>
        </pc:spChg>
        <pc:spChg chg="del topLvl">
          <ac:chgData name="El Bakkouri, Manal" userId="8b130982-2e3f-4164-b881-fd3a2e4b2453" providerId="ADAL" clId="{4457FA57-250B-44AC-8655-05D46C5A3D8A}" dt="2023-05-23T10:18:49.289" v="6156" actId="478"/>
          <ac:spMkLst>
            <pc:docMk/>
            <pc:sldMk cId="958857942" sldId="230717633"/>
            <ac:spMk id="16" creationId="{7779D18B-DE66-4B14-B62A-1DD99F9C9846}"/>
          </ac:spMkLst>
        </pc:spChg>
        <pc:spChg chg="del">
          <ac:chgData name="El Bakkouri, Manal" userId="8b130982-2e3f-4164-b881-fd3a2e4b2453" providerId="ADAL" clId="{4457FA57-250B-44AC-8655-05D46C5A3D8A}" dt="2023-05-23T10:28:37.596" v="6236" actId="478"/>
          <ac:spMkLst>
            <pc:docMk/>
            <pc:sldMk cId="958857942" sldId="230717633"/>
            <ac:spMk id="26" creationId="{0E460AA9-3818-44B1-9060-7A759CC4C437}"/>
          </ac:spMkLst>
        </pc:spChg>
        <pc:spChg chg="add del mod">
          <ac:chgData name="El Bakkouri, Manal" userId="8b130982-2e3f-4164-b881-fd3a2e4b2453" providerId="ADAL" clId="{4457FA57-250B-44AC-8655-05D46C5A3D8A}" dt="2023-05-23T13:32:07.104" v="6844" actId="478"/>
          <ac:spMkLst>
            <pc:docMk/>
            <pc:sldMk cId="958857942" sldId="230717633"/>
            <ac:spMk id="35" creationId="{ACE10888-AB57-4D03-B5B9-7ADB33B0494E}"/>
          </ac:spMkLst>
        </pc:spChg>
        <pc:spChg chg="add mod">
          <ac:chgData name="El Bakkouri, Manal" userId="8b130982-2e3f-4164-b881-fd3a2e4b2453" providerId="ADAL" clId="{4457FA57-250B-44AC-8655-05D46C5A3D8A}" dt="2023-05-23T13:32:08.181" v="6845"/>
          <ac:spMkLst>
            <pc:docMk/>
            <pc:sldMk cId="958857942" sldId="230717633"/>
            <ac:spMk id="36" creationId="{B92CE341-0FBE-4A2E-AAFE-AF35B302A7DC}"/>
          </ac:spMkLst>
        </pc:spChg>
        <pc:grpChg chg="del topLvl">
          <ac:chgData name="El Bakkouri, Manal" userId="8b130982-2e3f-4164-b881-fd3a2e4b2453" providerId="ADAL" clId="{4457FA57-250B-44AC-8655-05D46C5A3D8A}" dt="2023-05-23T10:19:36.816" v="6163" actId="478"/>
          <ac:grpSpMkLst>
            <pc:docMk/>
            <pc:sldMk cId="958857942" sldId="230717633"/>
            <ac:grpSpMk id="18" creationId="{273C4550-7C13-40D2-8972-DA91FEDE01A7}"/>
          </ac:grpSpMkLst>
        </pc:grpChg>
        <pc:grpChg chg="del">
          <ac:chgData name="El Bakkouri, Manal" userId="8b130982-2e3f-4164-b881-fd3a2e4b2453" providerId="ADAL" clId="{4457FA57-250B-44AC-8655-05D46C5A3D8A}" dt="2023-05-23T10:18:49.289" v="6156" actId="478"/>
          <ac:grpSpMkLst>
            <pc:docMk/>
            <pc:sldMk cId="958857942" sldId="230717633"/>
            <ac:grpSpMk id="33" creationId="{5E601876-86A0-427F-9D45-94F7975D9FE3}"/>
          </ac:grpSpMkLst>
        </pc:grpChg>
        <pc:grpChg chg="del">
          <ac:chgData name="El Bakkouri, Manal" userId="8b130982-2e3f-4164-b881-fd3a2e4b2453" providerId="ADAL" clId="{4457FA57-250B-44AC-8655-05D46C5A3D8A}" dt="2023-05-23T10:18:47.946" v="6155" actId="478"/>
          <ac:grpSpMkLst>
            <pc:docMk/>
            <pc:sldMk cId="958857942" sldId="230717633"/>
            <ac:grpSpMk id="34" creationId="{33CCD96F-260E-4A08-A57B-DA40BA3F4A59}"/>
          </ac:grpSpMkLst>
        </pc:grpChg>
      </pc:sldChg>
      <pc:sldChg chg="addSp delSp modSp add del mod modTransition modAnim">
        <pc:chgData name="El Bakkouri, Manal" userId="8b130982-2e3f-4164-b881-fd3a2e4b2453" providerId="ADAL" clId="{4457FA57-250B-44AC-8655-05D46C5A3D8A}" dt="2023-05-24T09:35:00.952" v="10533" actId="2696"/>
        <pc:sldMkLst>
          <pc:docMk/>
          <pc:sldMk cId="1219166090" sldId="230717634"/>
        </pc:sldMkLst>
        <pc:spChg chg="del">
          <ac:chgData name="El Bakkouri, Manal" userId="8b130982-2e3f-4164-b881-fd3a2e4b2453" providerId="ADAL" clId="{4457FA57-250B-44AC-8655-05D46C5A3D8A}" dt="2023-05-23T10:28:44.811" v="6237" actId="478"/>
          <ac:spMkLst>
            <pc:docMk/>
            <pc:sldMk cId="1219166090" sldId="230717634"/>
            <ac:spMk id="4" creationId="{BAEF0739-4B79-4F62-82B9-09A8E9C51886}"/>
          </ac:spMkLst>
        </pc:spChg>
        <pc:spChg chg="del">
          <ac:chgData name="El Bakkouri, Manal" userId="8b130982-2e3f-4164-b881-fd3a2e4b2453" providerId="ADAL" clId="{4457FA57-250B-44AC-8655-05D46C5A3D8A}" dt="2023-05-23T10:28:31.247" v="6234" actId="478"/>
          <ac:spMkLst>
            <pc:docMk/>
            <pc:sldMk cId="1219166090" sldId="230717634"/>
            <ac:spMk id="22" creationId="{F01A88C6-9D10-4AE5-B247-3FA8E4C987EA}"/>
          </ac:spMkLst>
        </pc:spChg>
        <pc:spChg chg="add del">
          <ac:chgData name="El Bakkouri, Manal" userId="8b130982-2e3f-4164-b881-fd3a2e4b2453" providerId="ADAL" clId="{4457FA57-250B-44AC-8655-05D46C5A3D8A}" dt="2023-05-23T10:28:24.669" v="6231" actId="478"/>
          <ac:spMkLst>
            <pc:docMk/>
            <pc:sldMk cId="1219166090" sldId="230717634"/>
            <ac:spMk id="24" creationId="{F660E2B1-669C-4357-8DC4-0D925D556BEC}"/>
          </ac:spMkLst>
        </pc:spChg>
        <pc:spChg chg="del">
          <ac:chgData name="El Bakkouri, Manal" userId="8b130982-2e3f-4164-b881-fd3a2e4b2453" providerId="ADAL" clId="{4457FA57-250B-44AC-8655-05D46C5A3D8A}" dt="2023-05-23T10:28:33.249" v="6235" actId="478"/>
          <ac:spMkLst>
            <pc:docMk/>
            <pc:sldMk cId="1219166090" sldId="230717634"/>
            <ac:spMk id="26" creationId="{0E460AA9-3818-44B1-9060-7A759CC4C437}"/>
          </ac:spMkLst>
        </pc:spChg>
        <pc:spChg chg="add del mod">
          <ac:chgData name="El Bakkouri, Manal" userId="8b130982-2e3f-4164-b881-fd3a2e4b2453" providerId="ADAL" clId="{4457FA57-250B-44AC-8655-05D46C5A3D8A}" dt="2023-05-23T13:32:02.441" v="6842" actId="478"/>
          <ac:spMkLst>
            <pc:docMk/>
            <pc:sldMk cId="1219166090" sldId="230717634"/>
            <ac:spMk id="35" creationId="{7A1FD657-10A2-41D2-9E62-038C53D57E9D}"/>
          </ac:spMkLst>
        </pc:spChg>
        <pc:spChg chg="mod">
          <ac:chgData name="El Bakkouri, Manal" userId="8b130982-2e3f-4164-b881-fd3a2e4b2453" providerId="ADAL" clId="{4457FA57-250B-44AC-8655-05D46C5A3D8A}" dt="2023-05-23T10:54:30.776" v="6495"/>
          <ac:spMkLst>
            <pc:docMk/>
            <pc:sldMk cId="1219166090" sldId="230717634"/>
            <ac:spMk id="37" creationId="{03E159D7-D2E6-480F-B299-968878C55765}"/>
          </ac:spMkLst>
        </pc:spChg>
        <pc:spChg chg="mod">
          <ac:chgData name="El Bakkouri, Manal" userId="8b130982-2e3f-4164-b881-fd3a2e4b2453" providerId="ADAL" clId="{4457FA57-250B-44AC-8655-05D46C5A3D8A}" dt="2023-05-23T10:54:30.776" v="6495"/>
          <ac:spMkLst>
            <pc:docMk/>
            <pc:sldMk cId="1219166090" sldId="230717634"/>
            <ac:spMk id="39" creationId="{1D33606D-A61D-4E34-A937-B85716BC0AD0}"/>
          </ac:spMkLst>
        </pc:spChg>
        <pc:spChg chg="mod">
          <ac:chgData name="El Bakkouri, Manal" userId="8b130982-2e3f-4164-b881-fd3a2e4b2453" providerId="ADAL" clId="{4457FA57-250B-44AC-8655-05D46C5A3D8A}" dt="2023-05-23T10:54:30.776" v="6495"/>
          <ac:spMkLst>
            <pc:docMk/>
            <pc:sldMk cId="1219166090" sldId="230717634"/>
            <ac:spMk id="40" creationId="{65A2FE94-54A5-4DA2-A67D-C2DCEA00867D}"/>
          </ac:spMkLst>
        </pc:spChg>
        <pc:spChg chg="add mod">
          <ac:chgData name="El Bakkouri, Manal" userId="8b130982-2e3f-4164-b881-fd3a2e4b2453" providerId="ADAL" clId="{4457FA57-250B-44AC-8655-05D46C5A3D8A}" dt="2023-05-23T13:32:03.734" v="6843"/>
          <ac:spMkLst>
            <pc:docMk/>
            <pc:sldMk cId="1219166090" sldId="230717634"/>
            <ac:spMk id="41" creationId="{E87D33F3-D26D-4BF7-946F-A65F8AB711B2}"/>
          </ac:spMkLst>
        </pc:spChg>
        <pc:grpChg chg="del">
          <ac:chgData name="El Bakkouri, Manal" userId="8b130982-2e3f-4164-b881-fd3a2e4b2453" providerId="ADAL" clId="{4457FA57-250B-44AC-8655-05D46C5A3D8A}" dt="2023-05-23T10:28:31.247" v="6234" actId="478"/>
          <ac:grpSpMkLst>
            <pc:docMk/>
            <pc:sldMk cId="1219166090" sldId="230717634"/>
            <ac:grpSpMk id="20" creationId="{68E7490C-07BE-405F-934C-43A450B75B0C}"/>
          </ac:grpSpMkLst>
        </pc:grpChg>
        <pc:grpChg chg="del">
          <ac:chgData name="El Bakkouri, Manal" userId="8b130982-2e3f-4164-b881-fd3a2e4b2453" providerId="ADAL" clId="{4457FA57-250B-44AC-8655-05D46C5A3D8A}" dt="2023-05-23T10:18:43.039" v="6153" actId="478"/>
          <ac:grpSpMkLst>
            <pc:docMk/>
            <pc:sldMk cId="1219166090" sldId="230717634"/>
            <ac:grpSpMk id="34" creationId="{33CCD96F-260E-4A08-A57B-DA40BA3F4A59}"/>
          </ac:grpSpMkLst>
        </pc:grpChg>
        <pc:grpChg chg="add del mod">
          <ac:chgData name="El Bakkouri, Manal" userId="8b130982-2e3f-4164-b881-fd3a2e4b2453" providerId="ADAL" clId="{4457FA57-250B-44AC-8655-05D46C5A3D8A}" dt="2023-05-23T10:54:32.778" v="6496"/>
          <ac:grpSpMkLst>
            <pc:docMk/>
            <pc:sldMk cId="1219166090" sldId="230717634"/>
            <ac:grpSpMk id="36" creationId="{6C895075-67A7-4541-ADAF-836241BB9B12}"/>
          </ac:grpSpMkLst>
        </pc:grpChg>
        <pc:grpChg chg="mod">
          <ac:chgData name="El Bakkouri, Manal" userId="8b130982-2e3f-4164-b881-fd3a2e4b2453" providerId="ADAL" clId="{4457FA57-250B-44AC-8655-05D46C5A3D8A}" dt="2023-05-23T10:54:30.776" v="6495"/>
          <ac:grpSpMkLst>
            <pc:docMk/>
            <pc:sldMk cId="1219166090" sldId="230717634"/>
            <ac:grpSpMk id="38" creationId="{AE1B7803-4794-4DC0-8A1A-0047213265A6}"/>
          </ac:grpSpMkLst>
        </pc:grpChg>
      </pc:sldChg>
      <pc:sldChg chg="addSp delSp modSp add mod modTransition modAnim modNotesTx">
        <pc:chgData name="El Bakkouri, Manal" userId="8b130982-2e3f-4164-b881-fd3a2e4b2453" providerId="ADAL" clId="{4457FA57-250B-44AC-8655-05D46C5A3D8A}" dt="2023-06-12T13:30:52.354" v="15829"/>
        <pc:sldMkLst>
          <pc:docMk/>
          <pc:sldMk cId="3657640766" sldId="230717635"/>
        </pc:sldMkLst>
        <pc:spChg chg="del">
          <ac:chgData name="El Bakkouri, Manal" userId="8b130982-2e3f-4164-b881-fd3a2e4b2453" providerId="ADAL" clId="{4457FA57-250B-44AC-8655-05D46C5A3D8A}" dt="2023-05-23T10:27:25.636" v="6201" actId="478"/>
          <ac:spMkLst>
            <pc:docMk/>
            <pc:sldMk cId="3657640766" sldId="230717635"/>
            <ac:spMk id="4" creationId="{BAEF0739-4B79-4F62-82B9-09A8E9C51886}"/>
          </ac:spMkLst>
        </pc:spChg>
        <pc:spChg chg="mod">
          <ac:chgData name="El Bakkouri, Manal" userId="8b130982-2e3f-4164-b881-fd3a2e4b2453" providerId="ADAL" clId="{4457FA57-250B-44AC-8655-05D46C5A3D8A}" dt="2023-05-24T08:50:31.546" v="10160" actId="20577"/>
          <ac:spMkLst>
            <pc:docMk/>
            <pc:sldMk cId="3657640766" sldId="230717635"/>
            <ac:spMk id="17" creationId="{1D384CED-EBE8-465C-9552-4B62C816D359}"/>
          </ac:spMkLst>
        </pc:spChg>
        <pc:spChg chg="del">
          <ac:chgData name="El Bakkouri, Manal" userId="8b130982-2e3f-4164-b881-fd3a2e4b2453" providerId="ADAL" clId="{4457FA57-250B-44AC-8655-05D46C5A3D8A}" dt="2023-05-23T10:28:09.573" v="6228" actId="478"/>
          <ac:spMkLst>
            <pc:docMk/>
            <pc:sldMk cId="3657640766" sldId="230717635"/>
            <ac:spMk id="22" creationId="{F01A88C6-9D10-4AE5-B247-3FA8E4C987EA}"/>
          </ac:spMkLst>
        </pc:spChg>
        <pc:spChg chg="add del">
          <ac:chgData name="El Bakkouri, Manal" userId="8b130982-2e3f-4164-b881-fd3a2e4b2453" providerId="ADAL" clId="{4457FA57-250B-44AC-8655-05D46C5A3D8A}" dt="2023-05-23T10:28:06.710" v="6227" actId="478"/>
          <ac:spMkLst>
            <pc:docMk/>
            <pc:sldMk cId="3657640766" sldId="230717635"/>
            <ac:spMk id="26" creationId="{0E460AA9-3818-44B1-9060-7A759CC4C437}"/>
          </ac:spMkLst>
        </pc:spChg>
        <pc:spChg chg="add del">
          <ac:chgData name="El Bakkouri, Manal" userId="8b130982-2e3f-4164-b881-fd3a2e4b2453" providerId="ADAL" clId="{4457FA57-250B-44AC-8655-05D46C5A3D8A}" dt="2023-05-23T10:28:27.677" v="6233" actId="478"/>
          <ac:spMkLst>
            <pc:docMk/>
            <pc:sldMk cId="3657640766" sldId="230717635"/>
            <ac:spMk id="29" creationId="{993C4828-4859-4B7A-8E43-78A9BF604811}"/>
          </ac:spMkLst>
        </pc:spChg>
        <pc:spChg chg="add mod">
          <ac:chgData name="El Bakkouri, Manal" userId="8b130982-2e3f-4164-b881-fd3a2e4b2453" providerId="ADAL" clId="{4457FA57-250B-44AC-8655-05D46C5A3D8A}" dt="2023-05-24T08:59:30.669" v="10254" actId="14100"/>
          <ac:spMkLst>
            <pc:docMk/>
            <pc:sldMk cId="3657640766" sldId="230717635"/>
            <ac:spMk id="35" creationId="{E6D612F7-9FDA-4FDF-B414-A84944B56B6B}"/>
          </ac:spMkLst>
        </pc:spChg>
        <pc:spChg chg="add mod">
          <ac:chgData name="El Bakkouri, Manal" userId="8b130982-2e3f-4164-b881-fd3a2e4b2453" providerId="ADAL" clId="{4457FA57-250B-44AC-8655-05D46C5A3D8A}" dt="2023-05-24T09:03:33.990" v="10317" actId="14100"/>
          <ac:spMkLst>
            <pc:docMk/>
            <pc:sldMk cId="3657640766" sldId="230717635"/>
            <ac:spMk id="36" creationId="{822E3831-BAE9-4AF5-8A6E-231B947D72C8}"/>
          </ac:spMkLst>
        </pc:spChg>
        <pc:spChg chg="mod">
          <ac:chgData name="El Bakkouri, Manal" userId="8b130982-2e3f-4164-b881-fd3a2e4b2453" providerId="ADAL" clId="{4457FA57-250B-44AC-8655-05D46C5A3D8A}" dt="2023-05-23T10:34:34.589" v="6254"/>
          <ac:spMkLst>
            <pc:docMk/>
            <pc:sldMk cId="3657640766" sldId="230717635"/>
            <ac:spMk id="38" creationId="{A6B3B4C7-816D-40CD-B70F-5E6390FAAE73}"/>
          </ac:spMkLst>
        </pc:spChg>
        <pc:spChg chg="mod">
          <ac:chgData name="El Bakkouri, Manal" userId="8b130982-2e3f-4164-b881-fd3a2e4b2453" providerId="ADAL" clId="{4457FA57-250B-44AC-8655-05D46C5A3D8A}" dt="2023-05-23T10:34:34.589" v="6254"/>
          <ac:spMkLst>
            <pc:docMk/>
            <pc:sldMk cId="3657640766" sldId="230717635"/>
            <ac:spMk id="39" creationId="{B30C8562-A669-48E2-B2DE-E00CBAA1CADE}"/>
          </ac:spMkLst>
        </pc:spChg>
        <pc:spChg chg="mod">
          <ac:chgData name="El Bakkouri, Manal" userId="8b130982-2e3f-4164-b881-fd3a2e4b2453" providerId="ADAL" clId="{4457FA57-250B-44AC-8655-05D46C5A3D8A}" dt="2023-05-23T10:34:34.589" v="6254"/>
          <ac:spMkLst>
            <pc:docMk/>
            <pc:sldMk cId="3657640766" sldId="230717635"/>
            <ac:spMk id="40" creationId="{A8AA5E60-3A91-4C4F-A08C-F4ACF7B3440B}"/>
          </ac:spMkLst>
        </pc:spChg>
        <pc:spChg chg="mod">
          <ac:chgData name="El Bakkouri, Manal" userId="8b130982-2e3f-4164-b881-fd3a2e4b2453" providerId="ADAL" clId="{4457FA57-250B-44AC-8655-05D46C5A3D8A}" dt="2023-05-23T10:34:34.589" v="6254"/>
          <ac:spMkLst>
            <pc:docMk/>
            <pc:sldMk cId="3657640766" sldId="230717635"/>
            <ac:spMk id="41" creationId="{3581AA72-4324-499B-ACC8-FA0B5402DDDE}"/>
          </ac:spMkLst>
        </pc:spChg>
        <pc:spChg chg="add mod">
          <ac:chgData name="El Bakkouri, Manal" userId="8b130982-2e3f-4164-b881-fd3a2e4b2453" providerId="ADAL" clId="{4457FA57-250B-44AC-8655-05D46C5A3D8A}" dt="2023-05-23T10:53:47.939" v="6490" actId="164"/>
          <ac:spMkLst>
            <pc:docMk/>
            <pc:sldMk cId="3657640766" sldId="230717635"/>
            <ac:spMk id="42" creationId="{9A999B21-2D48-4975-8A77-CBDD9B020962}"/>
          </ac:spMkLst>
        </pc:spChg>
        <pc:spChg chg="add mod">
          <ac:chgData name="El Bakkouri, Manal" userId="8b130982-2e3f-4164-b881-fd3a2e4b2453" providerId="ADAL" clId="{4457FA57-250B-44AC-8655-05D46C5A3D8A}" dt="2023-05-23T10:53:47.939" v="6490" actId="164"/>
          <ac:spMkLst>
            <pc:docMk/>
            <pc:sldMk cId="3657640766" sldId="230717635"/>
            <ac:spMk id="43" creationId="{01CE5753-E5F9-4EB6-AD05-B708BD81B799}"/>
          </ac:spMkLst>
        </pc:spChg>
        <pc:spChg chg="add mod">
          <ac:chgData name="El Bakkouri, Manal" userId="8b130982-2e3f-4164-b881-fd3a2e4b2453" providerId="ADAL" clId="{4457FA57-250B-44AC-8655-05D46C5A3D8A}" dt="2023-05-23T10:53:47.939" v="6490" actId="164"/>
          <ac:spMkLst>
            <pc:docMk/>
            <pc:sldMk cId="3657640766" sldId="230717635"/>
            <ac:spMk id="44" creationId="{638032A9-63CA-46B2-BD04-1BB4DD4CA7AB}"/>
          </ac:spMkLst>
        </pc:spChg>
        <pc:spChg chg="add mod">
          <ac:chgData name="El Bakkouri, Manal" userId="8b130982-2e3f-4164-b881-fd3a2e4b2453" providerId="ADAL" clId="{4457FA57-250B-44AC-8655-05D46C5A3D8A}" dt="2023-05-23T10:53:47.939" v="6490" actId="164"/>
          <ac:spMkLst>
            <pc:docMk/>
            <pc:sldMk cId="3657640766" sldId="230717635"/>
            <ac:spMk id="45" creationId="{778420CA-ECF8-42A8-8C05-B38AC2705AF7}"/>
          </ac:spMkLst>
        </pc:spChg>
        <pc:spChg chg="add mod">
          <ac:chgData name="El Bakkouri, Manal" userId="8b130982-2e3f-4164-b881-fd3a2e4b2453" providerId="ADAL" clId="{4457FA57-250B-44AC-8655-05D46C5A3D8A}" dt="2023-05-23T10:53:54.506" v="6491" actId="164"/>
          <ac:spMkLst>
            <pc:docMk/>
            <pc:sldMk cId="3657640766" sldId="230717635"/>
            <ac:spMk id="46" creationId="{AC0F648F-D13C-47C6-B7E1-7B8BED841B9C}"/>
          </ac:spMkLst>
        </pc:spChg>
        <pc:spChg chg="add mod">
          <ac:chgData name="El Bakkouri, Manal" userId="8b130982-2e3f-4164-b881-fd3a2e4b2453" providerId="ADAL" clId="{4457FA57-250B-44AC-8655-05D46C5A3D8A}" dt="2023-05-23T10:51:27.431" v="6476" actId="1036"/>
          <ac:spMkLst>
            <pc:docMk/>
            <pc:sldMk cId="3657640766" sldId="230717635"/>
            <ac:spMk id="47" creationId="{F4F1E1D5-A62C-4EFC-BB42-01AAE7300082}"/>
          </ac:spMkLst>
        </pc:spChg>
        <pc:spChg chg="add mod">
          <ac:chgData name="El Bakkouri, Manal" userId="8b130982-2e3f-4164-b881-fd3a2e4b2453" providerId="ADAL" clId="{4457FA57-250B-44AC-8655-05D46C5A3D8A}" dt="2023-05-23T10:51:27.431" v="6476" actId="1036"/>
          <ac:spMkLst>
            <pc:docMk/>
            <pc:sldMk cId="3657640766" sldId="230717635"/>
            <ac:spMk id="48" creationId="{E82F1E43-1883-486F-B446-B42AC862C7CB}"/>
          </ac:spMkLst>
        </pc:spChg>
        <pc:spChg chg="add del mod">
          <ac:chgData name="El Bakkouri, Manal" userId="8b130982-2e3f-4164-b881-fd3a2e4b2453" providerId="ADAL" clId="{4457FA57-250B-44AC-8655-05D46C5A3D8A}" dt="2023-05-23T10:36:09.564" v="6262" actId="478"/>
          <ac:spMkLst>
            <pc:docMk/>
            <pc:sldMk cId="3657640766" sldId="230717635"/>
            <ac:spMk id="49" creationId="{0DEEBB90-0BC1-4B78-97EB-7F94CF0E9465}"/>
          </ac:spMkLst>
        </pc:spChg>
        <pc:spChg chg="add del mod">
          <ac:chgData name="El Bakkouri, Manal" userId="8b130982-2e3f-4164-b881-fd3a2e4b2453" providerId="ADAL" clId="{4457FA57-250B-44AC-8655-05D46C5A3D8A}" dt="2023-05-23T10:51:27.431" v="6476" actId="1036"/>
          <ac:spMkLst>
            <pc:docMk/>
            <pc:sldMk cId="3657640766" sldId="230717635"/>
            <ac:spMk id="50" creationId="{79061608-6E99-416D-A6E8-47EC88FC25A0}"/>
          </ac:spMkLst>
        </pc:spChg>
        <pc:spChg chg="add mod">
          <ac:chgData name="El Bakkouri, Manal" userId="8b130982-2e3f-4164-b881-fd3a2e4b2453" providerId="ADAL" clId="{4457FA57-250B-44AC-8655-05D46C5A3D8A}" dt="2023-05-23T10:51:27.431" v="6476" actId="1036"/>
          <ac:spMkLst>
            <pc:docMk/>
            <pc:sldMk cId="3657640766" sldId="230717635"/>
            <ac:spMk id="51" creationId="{FC30FA69-043A-4EFE-9602-086EF30990CF}"/>
          </ac:spMkLst>
        </pc:spChg>
        <pc:spChg chg="add mod">
          <ac:chgData name="El Bakkouri, Manal" userId="8b130982-2e3f-4164-b881-fd3a2e4b2453" providerId="ADAL" clId="{4457FA57-250B-44AC-8655-05D46C5A3D8A}" dt="2023-05-23T10:51:27.431" v="6476" actId="1036"/>
          <ac:spMkLst>
            <pc:docMk/>
            <pc:sldMk cId="3657640766" sldId="230717635"/>
            <ac:spMk id="52" creationId="{54273731-B1ED-4F2E-B06A-B21E1EA6A181}"/>
          </ac:spMkLst>
        </pc:spChg>
        <pc:spChg chg="add del mod">
          <ac:chgData name="El Bakkouri, Manal" userId="8b130982-2e3f-4164-b881-fd3a2e4b2453" providerId="ADAL" clId="{4457FA57-250B-44AC-8655-05D46C5A3D8A}" dt="2023-05-23T10:42:39.608" v="6300" actId="478"/>
          <ac:spMkLst>
            <pc:docMk/>
            <pc:sldMk cId="3657640766" sldId="230717635"/>
            <ac:spMk id="53" creationId="{2D93FD39-3FCD-48A3-828C-C7007C1C7E00}"/>
          </ac:spMkLst>
        </pc:spChg>
        <pc:spChg chg="add mod">
          <ac:chgData name="El Bakkouri, Manal" userId="8b130982-2e3f-4164-b881-fd3a2e4b2453" providerId="ADAL" clId="{4457FA57-250B-44AC-8655-05D46C5A3D8A}" dt="2023-05-23T10:51:27.431" v="6476" actId="1036"/>
          <ac:spMkLst>
            <pc:docMk/>
            <pc:sldMk cId="3657640766" sldId="230717635"/>
            <ac:spMk id="54" creationId="{A576F5EB-7816-435F-B81D-51714B13178E}"/>
          </ac:spMkLst>
        </pc:spChg>
        <pc:spChg chg="add del mod">
          <ac:chgData name="El Bakkouri, Manal" userId="8b130982-2e3f-4164-b881-fd3a2e4b2453" providerId="ADAL" clId="{4457FA57-250B-44AC-8655-05D46C5A3D8A}" dt="2023-05-23T10:35:54.888" v="6260" actId="478"/>
          <ac:spMkLst>
            <pc:docMk/>
            <pc:sldMk cId="3657640766" sldId="230717635"/>
            <ac:spMk id="55" creationId="{52BB3F54-F072-42DA-83B0-7D0BA510B8D7}"/>
          </ac:spMkLst>
        </pc:spChg>
        <pc:spChg chg="add del mod">
          <ac:chgData name="El Bakkouri, Manal" userId="8b130982-2e3f-4164-b881-fd3a2e4b2453" providerId="ADAL" clId="{4457FA57-250B-44AC-8655-05D46C5A3D8A}" dt="2023-05-23T10:35:57.076" v="6261" actId="478"/>
          <ac:spMkLst>
            <pc:docMk/>
            <pc:sldMk cId="3657640766" sldId="230717635"/>
            <ac:spMk id="56" creationId="{7EC66043-F1F1-43BE-A4E0-A759E8AED203}"/>
          </ac:spMkLst>
        </pc:spChg>
        <pc:spChg chg="mod">
          <ac:chgData name="El Bakkouri, Manal" userId="8b130982-2e3f-4164-b881-fd3a2e4b2453" providerId="ADAL" clId="{4457FA57-250B-44AC-8655-05D46C5A3D8A}" dt="2023-05-23T10:34:34.589" v="6254"/>
          <ac:spMkLst>
            <pc:docMk/>
            <pc:sldMk cId="3657640766" sldId="230717635"/>
            <ac:spMk id="58" creationId="{C17B2538-A7B7-450F-AFED-FAD2BB7B6ECB}"/>
          </ac:spMkLst>
        </pc:spChg>
        <pc:spChg chg="mod">
          <ac:chgData name="El Bakkouri, Manal" userId="8b130982-2e3f-4164-b881-fd3a2e4b2453" providerId="ADAL" clId="{4457FA57-250B-44AC-8655-05D46C5A3D8A}" dt="2023-05-23T10:34:34.589" v="6254"/>
          <ac:spMkLst>
            <pc:docMk/>
            <pc:sldMk cId="3657640766" sldId="230717635"/>
            <ac:spMk id="59" creationId="{0BA0FE31-9261-46A9-A2E7-E14A0DEC2897}"/>
          </ac:spMkLst>
        </pc:spChg>
        <pc:spChg chg="del">
          <ac:chgData name="El Bakkouri, Manal" userId="8b130982-2e3f-4164-b881-fd3a2e4b2453" providerId="ADAL" clId="{4457FA57-250B-44AC-8655-05D46C5A3D8A}" dt="2023-06-12T13:30:49.051" v="15828" actId="478"/>
          <ac:spMkLst>
            <pc:docMk/>
            <pc:sldMk cId="3657640766" sldId="230717635"/>
            <ac:spMk id="60" creationId="{EDF90209-7451-4B19-B687-6BBE19DC54B0}"/>
          </ac:spMkLst>
        </pc:spChg>
        <pc:spChg chg="mod">
          <ac:chgData name="El Bakkouri, Manal" userId="8b130982-2e3f-4164-b881-fd3a2e4b2453" providerId="ADAL" clId="{4457FA57-250B-44AC-8655-05D46C5A3D8A}" dt="2023-05-23T10:34:34.589" v="6254"/>
          <ac:spMkLst>
            <pc:docMk/>
            <pc:sldMk cId="3657640766" sldId="230717635"/>
            <ac:spMk id="61" creationId="{87101B2E-223F-414D-8334-80BEF18B98CD}"/>
          </ac:spMkLst>
        </pc:spChg>
        <pc:spChg chg="del">
          <ac:chgData name="El Bakkouri, Manal" userId="8b130982-2e3f-4164-b881-fd3a2e4b2453" providerId="ADAL" clId="{4457FA57-250B-44AC-8655-05D46C5A3D8A}" dt="2023-06-12T13:30:49.051" v="15828" actId="478"/>
          <ac:spMkLst>
            <pc:docMk/>
            <pc:sldMk cId="3657640766" sldId="230717635"/>
            <ac:spMk id="61" creationId="{E1C5F3D3-5063-482A-877A-242808F52CF8}"/>
          </ac:spMkLst>
        </pc:spChg>
        <pc:spChg chg="mod">
          <ac:chgData name="El Bakkouri, Manal" userId="8b130982-2e3f-4164-b881-fd3a2e4b2453" providerId="ADAL" clId="{4457FA57-250B-44AC-8655-05D46C5A3D8A}" dt="2023-05-23T10:34:34.589" v="6254"/>
          <ac:spMkLst>
            <pc:docMk/>
            <pc:sldMk cId="3657640766" sldId="230717635"/>
            <ac:spMk id="62" creationId="{34DB2219-600F-4DEB-AF2D-A9A04482E91E}"/>
          </ac:spMkLst>
        </pc:spChg>
        <pc:spChg chg="del">
          <ac:chgData name="El Bakkouri, Manal" userId="8b130982-2e3f-4164-b881-fd3a2e4b2453" providerId="ADAL" clId="{4457FA57-250B-44AC-8655-05D46C5A3D8A}" dt="2023-06-12T13:30:49.051" v="15828" actId="478"/>
          <ac:spMkLst>
            <pc:docMk/>
            <pc:sldMk cId="3657640766" sldId="230717635"/>
            <ac:spMk id="62" creationId="{844BD35F-4581-4DDF-AB83-D9EEFBB043FB}"/>
          </ac:spMkLst>
        </pc:spChg>
        <pc:spChg chg="del">
          <ac:chgData name="El Bakkouri, Manal" userId="8b130982-2e3f-4164-b881-fd3a2e4b2453" providerId="ADAL" clId="{4457FA57-250B-44AC-8655-05D46C5A3D8A}" dt="2023-06-12T13:30:49.051" v="15828" actId="478"/>
          <ac:spMkLst>
            <pc:docMk/>
            <pc:sldMk cId="3657640766" sldId="230717635"/>
            <ac:spMk id="64" creationId="{888DD502-939A-42AB-9CF8-E385E49EFA99}"/>
          </ac:spMkLst>
        </pc:spChg>
        <pc:spChg chg="del">
          <ac:chgData name="El Bakkouri, Manal" userId="8b130982-2e3f-4164-b881-fd3a2e4b2453" providerId="ADAL" clId="{4457FA57-250B-44AC-8655-05D46C5A3D8A}" dt="2023-06-12T13:30:49.051" v="15828" actId="478"/>
          <ac:spMkLst>
            <pc:docMk/>
            <pc:sldMk cId="3657640766" sldId="230717635"/>
            <ac:spMk id="66" creationId="{073DE3BC-357F-4C3E-93D7-A8301A2DEE12}"/>
          </ac:spMkLst>
        </pc:spChg>
        <pc:spChg chg="add del">
          <ac:chgData name="El Bakkouri, Manal" userId="8b130982-2e3f-4164-b881-fd3a2e4b2453" providerId="ADAL" clId="{4457FA57-250B-44AC-8655-05D46C5A3D8A}" dt="2023-05-23T10:46:30.286" v="6316"/>
          <ac:spMkLst>
            <pc:docMk/>
            <pc:sldMk cId="3657640766" sldId="230717635"/>
            <ac:spMk id="66" creationId="{228E3362-83E8-4CFA-B744-DC7BB7E4FBBB}"/>
          </ac:spMkLst>
        </pc:spChg>
        <pc:spChg chg="add del mod">
          <ac:chgData name="El Bakkouri, Manal" userId="8b130982-2e3f-4164-b881-fd3a2e4b2453" providerId="ADAL" clId="{4457FA57-250B-44AC-8655-05D46C5A3D8A}" dt="2023-05-23T10:46:29.921" v="6315"/>
          <ac:spMkLst>
            <pc:docMk/>
            <pc:sldMk cId="3657640766" sldId="230717635"/>
            <ac:spMk id="67" creationId="{362A5E12-C852-4989-9098-5B6D899BD4B0}"/>
          </ac:spMkLst>
        </pc:spChg>
        <pc:spChg chg="del">
          <ac:chgData name="El Bakkouri, Manal" userId="8b130982-2e3f-4164-b881-fd3a2e4b2453" providerId="ADAL" clId="{4457FA57-250B-44AC-8655-05D46C5A3D8A}" dt="2023-06-12T13:30:49.051" v="15828" actId="478"/>
          <ac:spMkLst>
            <pc:docMk/>
            <pc:sldMk cId="3657640766" sldId="230717635"/>
            <ac:spMk id="67" creationId="{39156527-3F2A-4C5A-A78F-E6237C86C752}"/>
          </ac:spMkLst>
        </pc:spChg>
        <pc:spChg chg="add mod">
          <ac:chgData name="El Bakkouri, Manal" userId="8b130982-2e3f-4164-b881-fd3a2e4b2453" providerId="ADAL" clId="{4457FA57-250B-44AC-8655-05D46C5A3D8A}" dt="2023-06-12T13:30:52.354" v="15829"/>
          <ac:spMkLst>
            <pc:docMk/>
            <pc:sldMk cId="3657640766" sldId="230717635"/>
            <ac:spMk id="68" creationId="{45A04948-3718-46AE-B4DA-EB0298CFEE2B}"/>
          </ac:spMkLst>
        </pc:spChg>
        <pc:spChg chg="add del">
          <ac:chgData name="El Bakkouri, Manal" userId="8b130982-2e3f-4164-b881-fd3a2e4b2453" providerId="ADAL" clId="{4457FA57-250B-44AC-8655-05D46C5A3D8A}" dt="2023-05-23T10:46:44.797" v="6323" actId="478"/>
          <ac:spMkLst>
            <pc:docMk/>
            <pc:sldMk cId="3657640766" sldId="230717635"/>
            <ac:spMk id="68" creationId="{E2BC7C5C-2C4B-4245-B195-C22D7C0E5E92}"/>
          </ac:spMkLst>
        </pc:spChg>
        <pc:spChg chg="add mod">
          <ac:chgData name="El Bakkouri, Manal" userId="8b130982-2e3f-4164-b881-fd3a2e4b2453" providerId="ADAL" clId="{4457FA57-250B-44AC-8655-05D46C5A3D8A}" dt="2023-06-12T13:30:52.354" v="15829"/>
          <ac:spMkLst>
            <pc:docMk/>
            <pc:sldMk cId="3657640766" sldId="230717635"/>
            <ac:spMk id="71" creationId="{B8693CAB-9D3D-4A2E-A2B3-D4261345FCF8}"/>
          </ac:spMkLst>
        </pc:spChg>
        <pc:spChg chg="mod">
          <ac:chgData name="El Bakkouri, Manal" userId="8b130982-2e3f-4164-b881-fd3a2e4b2453" providerId="ADAL" clId="{4457FA57-250B-44AC-8655-05D46C5A3D8A}" dt="2023-05-24T08:50:40.760" v="10164"/>
          <ac:spMkLst>
            <pc:docMk/>
            <pc:sldMk cId="3657640766" sldId="230717635"/>
            <ac:spMk id="72" creationId="{2D735B4A-E388-4CEC-9DBF-D4369A3203AA}"/>
          </ac:spMkLst>
        </pc:spChg>
        <pc:spChg chg="add mod">
          <ac:chgData name="El Bakkouri, Manal" userId="8b130982-2e3f-4164-b881-fd3a2e4b2453" providerId="ADAL" clId="{4457FA57-250B-44AC-8655-05D46C5A3D8A}" dt="2023-06-12T13:30:52.354" v="15829"/>
          <ac:spMkLst>
            <pc:docMk/>
            <pc:sldMk cId="3657640766" sldId="230717635"/>
            <ac:spMk id="72" creationId="{E6DABF26-FCE5-4A02-A5AB-919ADC692691}"/>
          </ac:spMkLst>
        </pc:spChg>
        <pc:spChg chg="mod">
          <ac:chgData name="El Bakkouri, Manal" userId="8b130982-2e3f-4164-b881-fd3a2e4b2453" providerId="ADAL" clId="{4457FA57-250B-44AC-8655-05D46C5A3D8A}" dt="2023-05-24T08:50:40.760" v="10164"/>
          <ac:spMkLst>
            <pc:docMk/>
            <pc:sldMk cId="3657640766" sldId="230717635"/>
            <ac:spMk id="73" creationId="{42C09C70-DDC0-4269-B0A3-0534B339D5E1}"/>
          </ac:spMkLst>
        </pc:spChg>
        <pc:spChg chg="del">
          <ac:chgData name="El Bakkouri, Manal" userId="8b130982-2e3f-4164-b881-fd3a2e4b2453" providerId="ADAL" clId="{4457FA57-250B-44AC-8655-05D46C5A3D8A}" dt="2023-06-12T13:30:49.051" v="15828" actId="478"/>
          <ac:spMkLst>
            <pc:docMk/>
            <pc:sldMk cId="3657640766" sldId="230717635"/>
            <ac:spMk id="73" creationId="{CE14E1F1-6F1D-4986-90D4-DC44A91E5282}"/>
          </ac:spMkLst>
        </pc:spChg>
        <pc:spChg chg="del">
          <ac:chgData name="El Bakkouri, Manal" userId="8b130982-2e3f-4164-b881-fd3a2e4b2453" providerId="ADAL" clId="{4457FA57-250B-44AC-8655-05D46C5A3D8A}" dt="2023-06-12T13:30:49.051" v="15828" actId="478"/>
          <ac:spMkLst>
            <pc:docMk/>
            <pc:sldMk cId="3657640766" sldId="230717635"/>
            <ac:spMk id="74" creationId="{24CEB69C-8E57-4C18-9F93-D3A69C667779}"/>
          </ac:spMkLst>
        </pc:spChg>
        <pc:spChg chg="mod">
          <ac:chgData name="El Bakkouri, Manal" userId="8b130982-2e3f-4164-b881-fd3a2e4b2453" providerId="ADAL" clId="{4457FA57-250B-44AC-8655-05D46C5A3D8A}" dt="2023-05-24T08:50:40.760" v="10164"/>
          <ac:spMkLst>
            <pc:docMk/>
            <pc:sldMk cId="3657640766" sldId="230717635"/>
            <ac:spMk id="74" creationId="{AAF2C768-F7A3-4B40-B601-D78FD7098835}"/>
          </ac:spMkLst>
        </pc:spChg>
        <pc:spChg chg="mod">
          <ac:chgData name="El Bakkouri, Manal" userId="8b130982-2e3f-4164-b881-fd3a2e4b2453" providerId="ADAL" clId="{4457FA57-250B-44AC-8655-05D46C5A3D8A}" dt="2023-05-24T08:50:40.760" v="10164"/>
          <ac:spMkLst>
            <pc:docMk/>
            <pc:sldMk cId="3657640766" sldId="230717635"/>
            <ac:spMk id="75" creationId="{02907163-A323-45CA-B676-6BD3F7BC594F}"/>
          </ac:spMkLst>
        </pc:spChg>
        <pc:spChg chg="del">
          <ac:chgData name="El Bakkouri, Manal" userId="8b130982-2e3f-4164-b881-fd3a2e4b2453" providerId="ADAL" clId="{4457FA57-250B-44AC-8655-05D46C5A3D8A}" dt="2023-06-12T13:30:49.051" v="15828" actId="478"/>
          <ac:spMkLst>
            <pc:docMk/>
            <pc:sldMk cId="3657640766" sldId="230717635"/>
            <ac:spMk id="75" creationId="{3FD4D405-12CD-4619-8EC6-39576ED8562F}"/>
          </ac:spMkLst>
        </pc:spChg>
        <pc:spChg chg="del">
          <ac:chgData name="El Bakkouri, Manal" userId="8b130982-2e3f-4164-b881-fd3a2e4b2453" providerId="ADAL" clId="{4457FA57-250B-44AC-8655-05D46C5A3D8A}" dt="2023-06-12T13:30:49.051" v="15828" actId="478"/>
          <ac:spMkLst>
            <pc:docMk/>
            <pc:sldMk cId="3657640766" sldId="230717635"/>
            <ac:spMk id="76" creationId="{05190E2A-948C-40BE-B67C-FD5A41C8DB1C}"/>
          </ac:spMkLst>
        </pc:spChg>
        <pc:spChg chg="mod">
          <ac:chgData name="El Bakkouri, Manal" userId="8b130982-2e3f-4164-b881-fd3a2e4b2453" providerId="ADAL" clId="{4457FA57-250B-44AC-8655-05D46C5A3D8A}" dt="2023-05-24T08:50:40.760" v="10164"/>
          <ac:spMkLst>
            <pc:docMk/>
            <pc:sldMk cId="3657640766" sldId="230717635"/>
            <ac:spMk id="76" creationId="{2EA29DCE-84B2-400C-9212-CB2731C74E9E}"/>
          </ac:spMkLst>
        </pc:spChg>
        <pc:spChg chg="add mod">
          <ac:chgData name="El Bakkouri, Manal" userId="8b130982-2e3f-4164-b881-fd3a2e4b2453" providerId="ADAL" clId="{4457FA57-250B-44AC-8655-05D46C5A3D8A}" dt="2023-06-12T13:30:52.354" v="15829"/>
          <ac:spMkLst>
            <pc:docMk/>
            <pc:sldMk cId="3657640766" sldId="230717635"/>
            <ac:spMk id="77" creationId="{98318783-6EB7-4895-9AA4-A6A801EF6E74}"/>
          </ac:spMkLst>
        </pc:spChg>
        <pc:spChg chg="mod">
          <ac:chgData name="El Bakkouri, Manal" userId="8b130982-2e3f-4164-b881-fd3a2e4b2453" providerId="ADAL" clId="{4457FA57-250B-44AC-8655-05D46C5A3D8A}" dt="2023-05-24T08:50:40.760" v="10164"/>
          <ac:spMkLst>
            <pc:docMk/>
            <pc:sldMk cId="3657640766" sldId="230717635"/>
            <ac:spMk id="77" creationId="{C9F39B28-D1D3-4CDD-9D6F-D725432E37ED}"/>
          </ac:spMkLst>
        </pc:spChg>
        <pc:spChg chg="mod">
          <ac:chgData name="El Bakkouri, Manal" userId="8b130982-2e3f-4164-b881-fd3a2e4b2453" providerId="ADAL" clId="{4457FA57-250B-44AC-8655-05D46C5A3D8A}" dt="2023-05-24T08:50:40.760" v="10164"/>
          <ac:spMkLst>
            <pc:docMk/>
            <pc:sldMk cId="3657640766" sldId="230717635"/>
            <ac:spMk id="78" creationId="{E3AEFE24-06A9-4E25-88FA-26BC9DAC4CE9}"/>
          </ac:spMkLst>
        </pc:spChg>
        <pc:spChg chg="add mod">
          <ac:chgData name="El Bakkouri, Manal" userId="8b130982-2e3f-4164-b881-fd3a2e4b2453" providerId="ADAL" clId="{4457FA57-250B-44AC-8655-05D46C5A3D8A}" dt="2023-06-12T13:30:52.354" v="15829"/>
          <ac:spMkLst>
            <pc:docMk/>
            <pc:sldMk cId="3657640766" sldId="230717635"/>
            <ac:spMk id="78" creationId="{FC13A11E-859E-4F7D-BA95-909E15F8C947}"/>
          </ac:spMkLst>
        </pc:spChg>
        <pc:spChg chg="add mod">
          <ac:chgData name="El Bakkouri, Manal" userId="8b130982-2e3f-4164-b881-fd3a2e4b2453" providerId="ADAL" clId="{4457FA57-250B-44AC-8655-05D46C5A3D8A}" dt="2023-06-12T13:30:52.354" v="15829"/>
          <ac:spMkLst>
            <pc:docMk/>
            <pc:sldMk cId="3657640766" sldId="230717635"/>
            <ac:spMk id="79" creationId="{2016878D-C39A-48BA-9135-6934F2DA23E1}"/>
          </ac:spMkLst>
        </pc:spChg>
        <pc:spChg chg="mod">
          <ac:chgData name="El Bakkouri, Manal" userId="8b130982-2e3f-4164-b881-fd3a2e4b2453" providerId="ADAL" clId="{4457FA57-250B-44AC-8655-05D46C5A3D8A}" dt="2023-05-24T08:50:40.760" v="10164"/>
          <ac:spMkLst>
            <pc:docMk/>
            <pc:sldMk cId="3657640766" sldId="230717635"/>
            <ac:spMk id="79" creationId="{D31EEF61-220F-4BC4-BD44-2AC96FCC26CF}"/>
          </ac:spMkLst>
        </pc:spChg>
        <pc:spChg chg="mod">
          <ac:chgData name="El Bakkouri, Manal" userId="8b130982-2e3f-4164-b881-fd3a2e4b2453" providerId="ADAL" clId="{4457FA57-250B-44AC-8655-05D46C5A3D8A}" dt="2023-05-24T08:50:40.760" v="10164"/>
          <ac:spMkLst>
            <pc:docMk/>
            <pc:sldMk cId="3657640766" sldId="230717635"/>
            <ac:spMk id="80" creationId="{05B94CFD-BA8E-46C5-8197-01DDD3EB6CD1}"/>
          </ac:spMkLst>
        </pc:spChg>
        <pc:spChg chg="add mod">
          <ac:chgData name="El Bakkouri, Manal" userId="8b130982-2e3f-4164-b881-fd3a2e4b2453" providerId="ADAL" clId="{4457FA57-250B-44AC-8655-05D46C5A3D8A}" dt="2023-06-12T13:30:52.354" v="15829"/>
          <ac:spMkLst>
            <pc:docMk/>
            <pc:sldMk cId="3657640766" sldId="230717635"/>
            <ac:spMk id="80" creationId="{E59AA7A0-F227-41C1-90A2-809789340BFF}"/>
          </ac:spMkLst>
        </pc:spChg>
        <pc:spChg chg="add mod">
          <ac:chgData name="El Bakkouri, Manal" userId="8b130982-2e3f-4164-b881-fd3a2e4b2453" providerId="ADAL" clId="{4457FA57-250B-44AC-8655-05D46C5A3D8A}" dt="2023-06-12T13:30:52.354" v="15829"/>
          <ac:spMkLst>
            <pc:docMk/>
            <pc:sldMk cId="3657640766" sldId="230717635"/>
            <ac:spMk id="81" creationId="{29F88F58-B066-4724-8DCE-85FD3EBDFE63}"/>
          </ac:spMkLst>
        </pc:spChg>
        <pc:spChg chg="mod">
          <ac:chgData name="El Bakkouri, Manal" userId="8b130982-2e3f-4164-b881-fd3a2e4b2453" providerId="ADAL" clId="{4457FA57-250B-44AC-8655-05D46C5A3D8A}" dt="2023-05-24T08:50:40.760" v="10164"/>
          <ac:spMkLst>
            <pc:docMk/>
            <pc:sldMk cId="3657640766" sldId="230717635"/>
            <ac:spMk id="81" creationId="{AD62FD61-94B6-46C1-BD8B-503EFE6CAC73}"/>
          </ac:spMkLst>
        </pc:spChg>
        <pc:spChg chg="mod">
          <ac:chgData name="El Bakkouri, Manal" userId="8b130982-2e3f-4164-b881-fd3a2e4b2453" providerId="ADAL" clId="{4457FA57-250B-44AC-8655-05D46C5A3D8A}" dt="2023-05-24T08:50:40.760" v="10164"/>
          <ac:spMkLst>
            <pc:docMk/>
            <pc:sldMk cId="3657640766" sldId="230717635"/>
            <ac:spMk id="82" creationId="{69103A6F-12D5-483F-B5A5-32FEEE226B1C}"/>
          </ac:spMkLst>
        </pc:spChg>
        <pc:spChg chg="add mod">
          <ac:chgData name="El Bakkouri, Manal" userId="8b130982-2e3f-4164-b881-fd3a2e4b2453" providerId="ADAL" clId="{4457FA57-250B-44AC-8655-05D46C5A3D8A}" dt="2023-06-12T13:30:52.354" v="15829"/>
          <ac:spMkLst>
            <pc:docMk/>
            <pc:sldMk cId="3657640766" sldId="230717635"/>
            <ac:spMk id="82" creationId="{B718096B-6B1A-4777-808B-B02DF8332F3C}"/>
          </ac:spMkLst>
        </pc:spChg>
        <pc:spChg chg="mod">
          <ac:chgData name="El Bakkouri, Manal" userId="8b130982-2e3f-4164-b881-fd3a2e4b2453" providerId="ADAL" clId="{4457FA57-250B-44AC-8655-05D46C5A3D8A}" dt="2023-05-24T08:50:40.760" v="10164"/>
          <ac:spMkLst>
            <pc:docMk/>
            <pc:sldMk cId="3657640766" sldId="230717635"/>
            <ac:spMk id="83" creationId="{1BDB2274-4715-4828-8C02-31E0F064F5FC}"/>
          </ac:spMkLst>
        </pc:spChg>
        <pc:spChg chg="add mod">
          <ac:chgData name="El Bakkouri, Manal" userId="8b130982-2e3f-4164-b881-fd3a2e4b2453" providerId="ADAL" clId="{4457FA57-250B-44AC-8655-05D46C5A3D8A}" dt="2023-06-12T13:30:52.354" v="15829"/>
          <ac:spMkLst>
            <pc:docMk/>
            <pc:sldMk cId="3657640766" sldId="230717635"/>
            <ac:spMk id="83" creationId="{E609E8BD-501B-45D8-8C53-D048CD75B756}"/>
          </ac:spMkLst>
        </pc:spChg>
        <pc:spChg chg="mod">
          <ac:chgData name="El Bakkouri, Manal" userId="8b130982-2e3f-4164-b881-fd3a2e4b2453" providerId="ADAL" clId="{4457FA57-250B-44AC-8655-05D46C5A3D8A}" dt="2023-05-24T08:50:40.760" v="10164"/>
          <ac:spMkLst>
            <pc:docMk/>
            <pc:sldMk cId="3657640766" sldId="230717635"/>
            <ac:spMk id="84" creationId="{A69D712D-BFA1-453C-81E9-E6342151AB2B}"/>
          </ac:spMkLst>
        </pc:spChg>
        <pc:spChg chg="mod">
          <ac:chgData name="El Bakkouri, Manal" userId="8b130982-2e3f-4164-b881-fd3a2e4b2453" providerId="ADAL" clId="{4457FA57-250B-44AC-8655-05D46C5A3D8A}" dt="2023-05-24T08:50:40.760" v="10164"/>
          <ac:spMkLst>
            <pc:docMk/>
            <pc:sldMk cId="3657640766" sldId="230717635"/>
            <ac:spMk id="85" creationId="{24101A24-F28E-4D9B-BC9B-3C8AC95C3D3A}"/>
          </ac:spMkLst>
        </pc:spChg>
        <pc:spChg chg="mod">
          <ac:chgData name="El Bakkouri, Manal" userId="8b130982-2e3f-4164-b881-fd3a2e4b2453" providerId="ADAL" clId="{4457FA57-250B-44AC-8655-05D46C5A3D8A}" dt="2023-05-24T08:50:40.760" v="10164"/>
          <ac:spMkLst>
            <pc:docMk/>
            <pc:sldMk cId="3657640766" sldId="230717635"/>
            <ac:spMk id="86" creationId="{D340CC47-FE6E-495E-8EA9-C8C9B029935E}"/>
          </ac:spMkLst>
        </pc:spChg>
        <pc:spChg chg="mod">
          <ac:chgData name="El Bakkouri, Manal" userId="8b130982-2e3f-4164-b881-fd3a2e4b2453" providerId="ADAL" clId="{4457FA57-250B-44AC-8655-05D46C5A3D8A}" dt="2023-05-24T08:50:40.760" v="10164"/>
          <ac:spMkLst>
            <pc:docMk/>
            <pc:sldMk cId="3657640766" sldId="230717635"/>
            <ac:spMk id="87" creationId="{48D2E3EF-EC15-4D7B-9301-56907695A93E}"/>
          </ac:spMkLst>
        </pc:spChg>
        <pc:spChg chg="mod">
          <ac:chgData name="El Bakkouri, Manal" userId="8b130982-2e3f-4164-b881-fd3a2e4b2453" providerId="ADAL" clId="{4457FA57-250B-44AC-8655-05D46C5A3D8A}" dt="2023-05-24T08:50:40.760" v="10164"/>
          <ac:spMkLst>
            <pc:docMk/>
            <pc:sldMk cId="3657640766" sldId="230717635"/>
            <ac:spMk id="88" creationId="{83DDD752-792A-4615-A5C8-9E70EE5E9217}"/>
          </ac:spMkLst>
        </pc:spChg>
        <pc:spChg chg="mod">
          <ac:chgData name="El Bakkouri, Manal" userId="8b130982-2e3f-4164-b881-fd3a2e4b2453" providerId="ADAL" clId="{4457FA57-250B-44AC-8655-05D46C5A3D8A}" dt="2023-05-24T08:50:40.760" v="10164"/>
          <ac:spMkLst>
            <pc:docMk/>
            <pc:sldMk cId="3657640766" sldId="230717635"/>
            <ac:spMk id="89" creationId="{45B8270E-0F1E-406A-802E-F355BE13CD25}"/>
          </ac:spMkLst>
        </pc:spChg>
        <pc:spChg chg="mod">
          <ac:chgData name="El Bakkouri, Manal" userId="8b130982-2e3f-4164-b881-fd3a2e4b2453" providerId="ADAL" clId="{4457FA57-250B-44AC-8655-05D46C5A3D8A}" dt="2023-05-24T08:50:40.760" v="10164"/>
          <ac:spMkLst>
            <pc:docMk/>
            <pc:sldMk cId="3657640766" sldId="230717635"/>
            <ac:spMk id="90" creationId="{B2BC7D76-920D-40A5-B9F0-A51841B5C646}"/>
          </ac:spMkLst>
        </pc:spChg>
        <pc:spChg chg="mod">
          <ac:chgData name="El Bakkouri, Manal" userId="8b130982-2e3f-4164-b881-fd3a2e4b2453" providerId="ADAL" clId="{4457FA57-250B-44AC-8655-05D46C5A3D8A}" dt="2023-05-24T08:50:40.760" v="10164"/>
          <ac:spMkLst>
            <pc:docMk/>
            <pc:sldMk cId="3657640766" sldId="230717635"/>
            <ac:spMk id="91" creationId="{9EFA85F6-4A3C-4E6A-AC80-CE7C306B066B}"/>
          </ac:spMkLst>
        </pc:spChg>
        <pc:spChg chg="mod">
          <ac:chgData name="El Bakkouri, Manal" userId="8b130982-2e3f-4164-b881-fd3a2e4b2453" providerId="ADAL" clId="{4457FA57-250B-44AC-8655-05D46C5A3D8A}" dt="2023-05-24T08:50:40.760" v="10164"/>
          <ac:spMkLst>
            <pc:docMk/>
            <pc:sldMk cId="3657640766" sldId="230717635"/>
            <ac:spMk id="92" creationId="{F1805085-3A66-4F3B-A491-A4CED637735B}"/>
          </ac:spMkLst>
        </pc:spChg>
        <pc:spChg chg="mod">
          <ac:chgData name="El Bakkouri, Manal" userId="8b130982-2e3f-4164-b881-fd3a2e4b2453" providerId="ADAL" clId="{4457FA57-250B-44AC-8655-05D46C5A3D8A}" dt="2023-05-24T08:50:40.760" v="10164"/>
          <ac:spMkLst>
            <pc:docMk/>
            <pc:sldMk cId="3657640766" sldId="230717635"/>
            <ac:spMk id="93" creationId="{0F75494A-CF78-4BD9-BA63-2422FD7DF62D}"/>
          </ac:spMkLst>
        </pc:spChg>
        <pc:spChg chg="mod">
          <ac:chgData name="El Bakkouri, Manal" userId="8b130982-2e3f-4164-b881-fd3a2e4b2453" providerId="ADAL" clId="{4457FA57-250B-44AC-8655-05D46C5A3D8A}" dt="2023-05-24T08:50:40.760" v="10164"/>
          <ac:spMkLst>
            <pc:docMk/>
            <pc:sldMk cId="3657640766" sldId="230717635"/>
            <ac:spMk id="94" creationId="{2AA8D2E4-8F78-4A10-AA9F-E25AA690B117}"/>
          </ac:spMkLst>
        </pc:spChg>
        <pc:spChg chg="mod">
          <ac:chgData name="El Bakkouri, Manal" userId="8b130982-2e3f-4164-b881-fd3a2e4b2453" providerId="ADAL" clId="{4457FA57-250B-44AC-8655-05D46C5A3D8A}" dt="2023-05-24T08:50:40.760" v="10164"/>
          <ac:spMkLst>
            <pc:docMk/>
            <pc:sldMk cId="3657640766" sldId="230717635"/>
            <ac:spMk id="95" creationId="{B5A3B628-C112-425E-BD71-F660EED585D0}"/>
          </ac:spMkLst>
        </pc:spChg>
        <pc:spChg chg="mod">
          <ac:chgData name="El Bakkouri, Manal" userId="8b130982-2e3f-4164-b881-fd3a2e4b2453" providerId="ADAL" clId="{4457FA57-250B-44AC-8655-05D46C5A3D8A}" dt="2023-05-24T08:50:40.760" v="10164"/>
          <ac:spMkLst>
            <pc:docMk/>
            <pc:sldMk cId="3657640766" sldId="230717635"/>
            <ac:spMk id="96" creationId="{0F75B08E-E1C1-470D-B8F2-104FE988EAB3}"/>
          </ac:spMkLst>
        </pc:spChg>
        <pc:spChg chg="mod">
          <ac:chgData name="El Bakkouri, Manal" userId="8b130982-2e3f-4164-b881-fd3a2e4b2453" providerId="ADAL" clId="{4457FA57-250B-44AC-8655-05D46C5A3D8A}" dt="2023-05-24T08:50:40.760" v="10164"/>
          <ac:spMkLst>
            <pc:docMk/>
            <pc:sldMk cId="3657640766" sldId="230717635"/>
            <ac:spMk id="97" creationId="{858D04F9-6351-4A58-B934-3BE935022430}"/>
          </ac:spMkLst>
        </pc:spChg>
        <pc:spChg chg="mod">
          <ac:chgData name="El Bakkouri, Manal" userId="8b130982-2e3f-4164-b881-fd3a2e4b2453" providerId="ADAL" clId="{4457FA57-250B-44AC-8655-05D46C5A3D8A}" dt="2023-05-24T08:50:40.760" v="10164"/>
          <ac:spMkLst>
            <pc:docMk/>
            <pc:sldMk cId="3657640766" sldId="230717635"/>
            <ac:spMk id="98" creationId="{95D92F9E-4674-4A38-BD1E-1B5FBC4CED14}"/>
          </ac:spMkLst>
        </pc:spChg>
        <pc:spChg chg="mod">
          <ac:chgData name="El Bakkouri, Manal" userId="8b130982-2e3f-4164-b881-fd3a2e4b2453" providerId="ADAL" clId="{4457FA57-250B-44AC-8655-05D46C5A3D8A}" dt="2023-05-24T08:50:40.760" v="10164"/>
          <ac:spMkLst>
            <pc:docMk/>
            <pc:sldMk cId="3657640766" sldId="230717635"/>
            <ac:spMk id="99" creationId="{4FF789AB-6FC7-4FC7-9FAE-4EF8213A263B}"/>
          </ac:spMkLst>
        </pc:spChg>
        <pc:spChg chg="mod">
          <ac:chgData name="El Bakkouri, Manal" userId="8b130982-2e3f-4164-b881-fd3a2e4b2453" providerId="ADAL" clId="{4457FA57-250B-44AC-8655-05D46C5A3D8A}" dt="2023-05-24T08:50:40.760" v="10164"/>
          <ac:spMkLst>
            <pc:docMk/>
            <pc:sldMk cId="3657640766" sldId="230717635"/>
            <ac:spMk id="100" creationId="{8FDEBF9C-0B0E-46CC-AA80-7A70608E7BFC}"/>
          </ac:spMkLst>
        </pc:spChg>
        <pc:spChg chg="mod">
          <ac:chgData name="El Bakkouri, Manal" userId="8b130982-2e3f-4164-b881-fd3a2e4b2453" providerId="ADAL" clId="{4457FA57-250B-44AC-8655-05D46C5A3D8A}" dt="2023-05-24T08:50:40.760" v="10164"/>
          <ac:spMkLst>
            <pc:docMk/>
            <pc:sldMk cId="3657640766" sldId="230717635"/>
            <ac:spMk id="101" creationId="{21822CD6-5E97-430B-BA9C-23DC075A8B6C}"/>
          </ac:spMkLst>
        </pc:spChg>
        <pc:spChg chg="mod">
          <ac:chgData name="El Bakkouri, Manal" userId="8b130982-2e3f-4164-b881-fd3a2e4b2453" providerId="ADAL" clId="{4457FA57-250B-44AC-8655-05D46C5A3D8A}" dt="2023-05-24T08:50:40.760" v="10164"/>
          <ac:spMkLst>
            <pc:docMk/>
            <pc:sldMk cId="3657640766" sldId="230717635"/>
            <ac:spMk id="102" creationId="{9AAD22C6-8319-473F-AEDA-738A1CF2B3F9}"/>
          </ac:spMkLst>
        </pc:spChg>
        <pc:spChg chg="mod">
          <ac:chgData name="El Bakkouri, Manal" userId="8b130982-2e3f-4164-b881-fd3a2e4b2453" providerId="ADAL" clId="{4457FA57-250B-44AC-8655-05D46C5A3D8A}" dt="2023-05-24T08:50:40.760" v="10164"/>
          <ac:spMkLst>
            <pc:docMk/>
            <pc:sldMk cId="3657640766" sldId="230717635"/>
            <ac:spMk id="103" creationId="{00FD51E7-9B17-44AE-A0D5-04905031C65F}"/>
          </ac:spMkLst>
        </pc:spChg>
        <pc:spChg chg="mod">
          <ac:chgData name="El Bakkouri, Manal" userId="8b130982-2e3f-4164-b881-fd3a2e4b2453" providerId="ADAL" clId="{4457FA57-250B-44AC-8655-05D46C5A3D8A}" dt="2023-05-24T08:50:40.760" v="10164"/>
          <ac:spMkLst>
            <pc:docMk/>
            <pc:sldMk cId="3657640766" sldId="230717635"/>
            <ac:spMk id="104" creationId="{A0770BE6-7258-442A-9840-026B79B7877F}"/>
          </ac:spMkLst>
        </pc:spChg>
        <pc:spChg chg="mod">
          <ac:chgData name="El Bakkouri, Manal" userId="8b130982-2e3f-4164-b881-fd3a2e4b2453" providerId="ADAL" clId="{4457FA57-250B-44AC-8655-05D46C5A3D8A}" dt="2023-05-24T08:50:40.760" v="10164"/>
          <ac:spMkLst>
            <pc:docMk/>
            <pc:sldMk cId="3657640766" sldId="230717635"/>
            <ac:spMk id="105" creationId="{9895F6F3-8E5B-49CE-AB43-FC9F45D92F05}"/>
          </ac:spMkLst>
        </pc:spChg>
        <pc:spChg chg="mod">
          <ac:chgData name="El Bakkouri, Manal" userId="8b130982-2e3f-4164-b881-fd3a2e4b2453" providerId="ADAL" clId="{4457FA57-250B-44AC-8655-05D46C5A3D8A}" dt="2023-05-24T08:50:40.760" v="10164"/>
          <ac:spMkLst>
            <pc:docMk/>
            <pc:sldMk cId="3657640766" sldId="230717635"/>
            <ac:spMk id="106" creationId="{6B0F33AB-F22E-42AF-B69B-0BA8D811F67D}"/>
          </ac:spMkLst>
        </pc:spChg>
        <pc:spChg chg="mod">
          <ac:chgData name="El Bakkouri, Manal" userId="8b130982-2e3f-4164-b881-fd3a2e4b2453" providerId="ADAL" clId="{4457FA57-250B-44AC-8655-05D46C5A3D8A}" dt="2023-05-24T08:50:40.760" v="10164"/>
          <ac:spMkLst>
            <pc:docMk/>
            <pc:sldMk cId="3657640766" sldId="230717635"/>
            <ac:spMk id="107" creationId="{A87AC90F-8BED-4FA7-85FD-844257A1409C}"/>
          </ac:spMkLst>
        </pc:spChg>
        <pc:spChg chg="mod">
          <ac:chgData name="El Bakkouri, Manal" userId="8b130982-2e3f-4164-b881-fd3a2e4b2453" providerId="ADAL" clId="{4457FA57-250B-44AC-8655-05D46C5A3D8A}" dt="2023-05-24T08:50:40.760" v="10164"/>
          <ac:spMkLst>
            <pc:docMk/>
            <pc:sldMk cId="3657640766" sldId="230717635"/>
            <ac:spMk id="108" creationId="{A7B6E222-8379-4D45-BE2C-79B2528971C9}"/>
          </ac:spMkLst>
        </pc:spChg>
        <pc:spChg chg="mod">
          <ac:chgData name="El Bakkouri, Manal" userId="8b130982-2e3f-4164-b881-fd3a2e4b2453" providerId="ADAL" clId="{4457FA57-250B-44AC-8655-05D46C5A3D8A}" dt="2023-05-24T08:50:40.760" v="10164"/>
          <ac:spMkLst>
            <pc:docMk/>
            <pc:sldMk cId="3657640766" sldId="230717635"/>
            <ac:spMk id="109" creationId="{2E34B9E7-8004-4036-B939-EC3061317CB6}"/>
          </ac:spMkLst>
        </pc:spChg>
        <pc:spChg chg="add del mod">
          <ac:chgData name="El Bakkouri, Manal" userId="8b130982-2e3f-4164-b881-fd3a2e4b2453" providerId="ADAL" clId="{4457FA57-250B-44AC-8655-05D46C5A3D8A}" dt="2023-05-24T08:51:53.075" v="10173" actId="478"/>
          <ac:spMkLst>
            <pc:docMk/>
            <pc:sldMk cId="3657640766" sldId="230717635"/>
            <ac:spMk id="112" creationId="{907A2C34-F0C4-4661-B91E-FDB9A8D9B116}"/>
          </ac:spMkLst>
        </pc:spChg>
        <pc:spChg chg="add del mod">
          <ac:chgData name="El Bakkouri, Manal" userId="8b130982-2e3f-4164-b881-fd3a2e4b2453" providerId="ADAL" clId="{4457FA57-250B-44AC-8655-05D46C5A3D8A}" dt="2023-05-24T08:51:53.075" v="10173" actId="478"/>
          <ac:spMkLst>
            <pc:docMk/>
            <pc:sldMk cId="3657640766" sldId="230717635"/>
            <ac:spMk id="113" creationId="{EF6B491A-AA82-4102-82E4-8E2FBD3971BC}"/>
          </ac:spMkLst>
        </pc:spChg>
        <pc:spChg chg="add del mod">
          <ac:chgData name="El Bakkouri, Manal" userId="8b130982-2e3f-4164-b881-fd3a2e4b2453" providerId="ADAL" clId="{4457FA57-250B-44AC-8655-05D46C5A3D8A}" dt="2023-05-24T08:51:53.075" v="10173" actId="478"/>
          <ac:spMkLst>
            <pc:docMk/>
            <pc:sldMk cId="3657640766" sldId="230717635"/>
            <ac:spMk id="114" creationId="{4156BF1B-B4C3-4D6E-AD2B-C2B2F4F6E32C}"/>
          </ac:spMkLst>
        </pc:spChg>
        <pc:spChg chg="add del mod">
          <ac:chgData name="El Bakkouri, Manal" userId="8b130982-2e3f-4164-b881-fd3a2e4b2453" providerId="ADAL" clId="{4457FA57-250B-44AC-8655-05D46C5A3D8A}" dt="2023-05-24T08:51:53.075" v="10173" actId="478"/>
          <ac:spMkLst>
            <pc:docMk/>
            <pc:sldMk cId="3657640766" sldId="230717635"/>
            <ac:spMk id="115" creationId="{993BE5F9-FB64-4C04-8D78-58F910EB530C}"/>
          </ac:spMkLst>
        </pc:spChg>
        <pc:spChg chg="add del mod">
          <ac:chgData name="El Bakkouri, Manal" userId="8b130982-2e3f-4164-b881-fd3a2e4b2453" providerId="ADAL" clId="{4457FA57-250B-44AC-8655-05D46C5A3D8A}" dt="2023-05-24T08:51:53.075" v="10173" actId="478"/>
          <ac:spMkLst>
            <pc:docMk/>
            <pc:sldMk cId="3657640766" sldId="230717635"/>
            <ac:spMk id="116" creationId="{31D8A886-4261-4BEF-9097-F387E38E8380}"/>
          </ac:spMkLst>
        </pc:spChg>
        <pc:spChg chg="add del mod">
          <ac:chgData name="El Bakkouri, Manal" userId="8b130982-2e3f-4164-b881-fd3a2e4b2453" providerId="ADAL" clId="{4457FA57-250B-44AC-8655-05D46C5A3D8A}" dt="2023-05-24T08:51:53.075" v="10173" actId="478"/>
          <ac:spMkLst>
            <pc:docMk/>
            <pc:sldMk cId="3657640766" sldId="230717635"/>
            <ac:spMk id="117" creationId="{793E292A-D216-4DE9-A32D-01797CF1CCB7}"/>
          </ac:spMkLst>
        </pc:spChg>
        <pc:spChg chg="add del mod">
          <ac:chgData name="El Bakkouri, Manal" userId="8b130982-2e3f-4164-b881-fd3a2e4b2453" providerId="ADAL" clId="{4457FA57-250B-44AC-8655-05D46C5A3D8A}" dt="2023-05-24T08:51:53.075" v="10173" actId="478"/>
          <ac:spMkLst>
            <pc:docMk/>
            <pc:sldMk cId="3657640766" sldId="230717635"/>
            <ac:spMk id="118" creationId="{8112FBBF-D861-4015-BB20-B1F33082D95A}"/>
          </ac:spMkLst>
        </pc:spChg>
        <pc:spChg chg="add del mod">
          <ac:chgData name="El Bakkouri, Manal" userId="8b130982-2e3f-4164-b881-fd3a2e4b2453" providerId="ADAL" clId="{4457FA57-250B-44AC-8655-05D46C5A3D8A}" dt="2023-05-24T08:51:53.075" v="10173" actId="478"/>
          <ac:spMkLst>
            <pc:docMk/>
            <pc:sldMk cId="3657640766" sldId="230717635"/>
            <ac:spMk id="119" creationId="{753D935D-7C12-49B3-B5D9-2AD4A153C82A}"/>
          </ac:spMkLst>
        </pc:spChg>
        <pc:spChg chg="add del mod">
          <ac:chgData name="El Bakkouri, Manal" userId="8b130982-2e3f-4164-b881-fd3a2e4b2453" providerId="ADAL" clId="{4457FA57-250B-44AC-8655-05D46C5A3D8A}" dt="2023-05-24T08:51:53.075" v="10173" actId="478"/>
          <ac:spMkLst>
            <pc:docMk/>
            <pc:sldMk cId="3657640766" sldId="230717635"/>
            <ac:spMk id="120" creationId="{1E67FCC4-0837-4125-B107-8F588C98F032}"/>
          </ac:spMkLst>
        </pc:spChg>
        <pc:spChg chg="add del mod">
          <ac:chgData name="El Bakkouri, Manal" userId="8b130982-2e3f-4164-b881-fd3a2e4b2453" providerId="ADAL" clId="{4457FA57-250B-44AC-8655-05D46C5A3D8A}" dt="2023-05-24T08:52:11.031" v="10175" actId="478"/>
          <ac:spMkLst>
            <pc:docMk/>
            <pc:sldMk cId="3657640766" sldId="230717635"/>
            <ac:spMk id="121" creationId="{EAB62341-BCC0-41CD-9A57-B274F2E2CA13}"/>
          </ac:spMkLst>
        </pc:spChg>
        <pc:spChg chg="add del mod">
          <ac:chgData name="El Bakkouri, Manal" userId="8b130982-2e3f-4164-b881-fd3a2e4b2453" providerId="ADAL" clId="{4457FA57-250B-44AC-8655-05D46C5A3D8A}" dt="2023-05-24T08:52:11.031" v="10175" actId="478"/>
          <ac:spMkLst>
            <pc:docMk/>
            <pc:sldMk cId="3657640766" sldId="230717635"/>
            <ac:spMk id="122" creationId="{CEFF2891-AB12-4DC0-A824-784EC6A02DEC}"/>
          </ac:spMkLst>
        </pc:spChg>
        <pc:spChg chg="add del mod">
          <ac:chgData name="El Bakkouri, Manal" userId="8b130982-2e3f-4164-b881-fd3a2e4b2453" providerId="ADAL" clId="{4457FA57-250B-44AC-8655-05D46C5A3D8A}" dt="2023-05-24T08:52:11.031" v="10175" actId="478"/>
          <ac:spMkLst>
            <pc:docMk/>
            <pc:sldMk cId="3657640766" sldId="230717635"/>
            <ac:spMk id="123" creationId="{8A3FE993-0A5B-4A9A-B427-FF10EF0C98D3}"/>
          </ac:spMkLst>
        </pc:spChg>
        <pc:spChg chg="add del mod">
          <ac:chgData name="El Bakkouri, Manal" userId="8b130982-2e3f-4164-b881-fd3a2e4b2453" providerId="ADAL" clId="{4457FA57-250B-44AC-8655-05D46C5A3D8A}" dt="2023-05-24T08:52:11.031" v="10175" actId="478"/>
          <ac:spMkLst>
            <pc:docMk/>
            <pc:sldMk cId="3657640766" sldId="230717635"/>
            <ac:spMk id="124" creationId="{B7F65D54-C890-43BB-80A8-994CC21E35E7}"/>
          </ac:spMkLst>
        </pc:spChg>
        <pc:spChg chg="add del mod">
          <ac:chgData name="El Bakkouri, Manal" userId="8b130982-2e3f-4164-b881-fd3a2e4b2453" providerId="ADAL" clId="{4457FA57-250B-44AC-8655-05D46C5A3D8A}" dt="2023-05-24T08:52:11.031" v="10175" actId="478"/>
          <ac:spMkLst>
            <pc:docMk/>
            <pc:sldMk cId="3657640766" sldId="230717635"/>
            <ac:spMk id="125" creationId="{0A8FCA5F-AD1E-4DD8-84CA-2F96EAB32150}"/>
          </ac:spMkLst>
        </pc:spChg>
        <pc:spChg chg="add del mod">
          <ac:chgData name="El Bakkouri, Manal" userId="8b130982-2e3f-4164-b881-fd3a2e4b2453" providerId="ADAL" clId="{4457FA57-250B-44AC-8655-05D46C5A3D8A}" dt="2023-05-24T08:52:11.031" v="10175" actId="478"/>
          <ac:spMkLst>
            <pc:docMk/>
            <pc:sldMk cId="3657640766" sldId="230717635"/>
            <ac:spMk id="126" creationId="{19A5F69E-C4BB-421C-8B5D-B66BA0E630AB}"/>
          </ac:spMkLst>
        </pc:spChg>
        <pc:spChg chg="add del mod">
          <ac:chgData name="El Bakkouri, Manal" userId="8b130982-2e3f-4164-b881-fd3a2e4b2453" providerId="ADAL" clId="{4457FA57-250B-44AC-8655-05D46C5A3D8A}" dt="2023-05-24T08:52:11.031" v="10175" actId="478"/>
          <ac:spMkLst>
            <pc:docMk/>
            <pc:sldMk cId="3657640766" sldId="230717635"/>
            <ac:spMk id="127" creationId="{12332DDB-9D56-43C9-9FB5-AD281A3A9DCD}"/>
          </ac:spMkLst>
        </pc:spChg>
        <pc:spChg chg="add del mod">
          <ac:chgData name="El Bakkouri, Manal" userId="8b130982-2e3f-4164-b881-fd3a2e4b2453" providerId="ADAL" clId="{4457FA57-250B-44AC-8655-05D46C5A3D8A}" dt="2023-05-24T08:52:11.031" v="10175" actId="478"/>
          <ac:spMkLst>
            <pc:docMk/>
            <pc:sldMk cId="3657640766" sldId="230717635"/>
            <ac:spMk id="128" creationId="{89536770-135D-4EE8-A686-43173FA273D0}"/>
          </ac:spMkLst>
        </pc:spChg>
        <pc:spChg chg="add del mod">
          <ac:chgData name="El Bakkouri, Manal" userId="8b130982-2e3f-4164-b881-fd3a2e4b2453" providerId="ADAL" clId="{4457FA57-250B-44AC-8655-05D46C5A3D8A}" dt="2023-05-24T08:52:11.031" v="10175" actId="478"/>
          <ac:spMkLst>
            <pc:docMk/>
            <pc:sldMk cId="3657640766" sldId="230717635"/>
            <ac:spMk id="129" creationId="{09673644-0043-4F21-8FAE-6B8BFFFA46AC}"/>
          </ac:spMkLst>
        </pc:spChg>
        <pc:spChg chg="add del mod">
          <ac:chgData name="El Bakkouri, Manal" userId="8b130982-2e3f-4164-b881-fd3a2e4b2453" providerId="ADAL" clId="{4457FA57-250B-44AC-8655-05D46C5A3D8A}" dt="2023-05-24T08:52:11.031" v="10175" actId="478"/>
          <ac:spMkLst>
            <pc:docMk/>
            <pc:sldMk cId="3657640766" sldId="230717635"/>
            <ac:spMk id="130" creationId="{B429554A-D860-4096-B19B-DC337020EBB9}"/>
          </ac:spMkLst>
        </pc:spChg>
        <pc:spChg chg="add del mod">
          <ac:chgData name="El Bakkouri, Manal" userId="8b130982-2e3f-4164-b881-fd3a2e4b2453" providerId="ADAL" clId="{4457FA57-250B-44AC-8655-05D46C5A3D8A}" dt="2023-05-24T08:52:11.031" v="10175" actId="478"/>
          <ac:spMkLst>
            <pc:docMk/>
            <pc:sldMk cId="3657640766" sldId="230717635"/>
            <ac:spMk id="131" creationId="{056FCBB9-2E24-4656-B2B3-0C2F95EB2749}"/>
          </ac:spMkLst>
        </pc:spChg>
        <pc:spChg chg="add del mod">
          <ac:chgData name="El Bakkouri, Manal" userId="8b130982-2e3f-4164-b881-fd3a2e4b2453" providerId="ADAL" clId="{4457FA57-250B-44AC-8655-05D46C5A3D8A}" dt="2023-05-24T08:52:11.031" v="10175" actId="478"/>
          <ac:spMkLst>
            <pc:docMk/>
            <pc:sldMk cId="3657640766" sldId="230717635"/>
            <ac:spMk id="132" creationId="{F41332EA-6FE6-4BAA-8FD1-754F8445B496}"/>
          </ac:spMkLst>
        </pc:spChg>
        <pc:spChg chg="add del mod">
          <ac:chgData name="El Bakkouri, Manal" userId="8b130982-2e3f-4164-b881-fd3a2e4b2453" providerId="ADAL" clId="{4457FA57-250B-44AC-8655-05D46C5A3D8A}" dt="2023-05-24T08:52:11.031" v="10175" actId="478"/>
          <ac:spMkLst>
            <pc:docMk/>
            <pc:sldMk cId="3657640766" sldId="230717635"/>
            <ac:spMk id="133" creationId="{8F70F717-3AD4-4045-969B-C93A6F694BE1}"/>
          </ac:spMkLst>
        </pc:spChg>
        <pc:spChg chg="add del mod">
          <ac:chgData name="El Bakkouri, Manal" userId="8b130982-2e3f-4164-b881-fd3a2e4b2453" providerId="ADAL" clId="{4457FA57-250B-44AC-8655-05D46C5A3D8A}" dt="2023-05-24T08:52:11.031" v="10175" actId="478"/>
          <ac:spMkLst>
            <pc:docMk/>
            <pc:sldMk cId="3657640766" sldId="230717635"/>
            <ac:spMk id="134" creationId="{5AABD23A-1669-44ED-85A7-16190775E04D}"/>
          </ac:spMkLst>
        </pc:spChg>
        <pc:spChg chg="add del mod">
          <ac:chgData name="El Bakkouri, Manal" userId="8b130982-2e3f-4164-b881-fd3a2e4b2453" providerId="ADAL" clId="{4457FA57-250B-44AC-8655-05D46C5A3D8A}" dt="2023-05-24T08:52:11.031" v="10175" actId="478"/>
          <ac:spMkLst>
            <pc:docMk/>
            <pc:sldMk cId="3657640766" sldId="230717635"/>
            <ac:spMk id="135" creationId="{DFBCDF9E-1CE3-42BF-9A32-8A0255832DEC}"/>
          </ac:spMkLst>
        </pc:spChg>
        <pc:spChg chg="add del mod">
          <ac:chgData name="El Bakkouri, Manal" userId="8b130982-2e3f-4164-b881-fd3a2e4b2453" providerId="ADAL" clId="{4457FA57-250B-44AC-8655-05D46C5A3D8A}" dt="2023-05-24T08:52:11.031" v="10175" actId="478"/>
          <ac:spMkLst>
            <pc:docMk/>
            <pc:sldMk cId="3657640766" sldId="230717635"/>
            <ac:spMk id="136" creationId="{0ADFDDB4-4AFE-4B07-8875-04EA9F22CD59}"/>
          </ac:spMkLst>
        </pc:spChg>
        <pc:spChg chg="add del mod">
          <ac:chgData name="El Bakkouri, Manal" userId="8b130982-2e3f-4164-b881-fd3a2e4b2453" providerId="ADAL" clId="{4457FA57-250B-44AC-8655-05D46C5A3D8A}" dt="2023-05-24T08:52:11.031" v="10175" actId="478"/>
          <ac:spMkLst>
            <pc:docMk/>
            <pc:sldMk cId="3657640766" sldId="230717635"/>
            <ac:spMk id="137" creationId="{D742DC07-DCE0-4B49-A1D5-F7AFB43B55C6}"/>
          </ac:spMkLst>
        </pc:spChg>
        <pc:spChg chg="add del mod">
          <ac:chgData name="El Bakkouri, Manal" userId="8b130982-2e3f-4164-b881-fd3a2e4b2453" providerId="ADAL" clId="{4457FA57-250B-44AC-8655-05D46C5A3D8A}" dt="2023-05-24T08:52:11.031" v="10175" actId="478"/>
          <ac:spMkLst>
            <pc:docMk/>
            <pc:sldMk cId="3657640766" sldId="230717635"/>
            <ac:spMk id="138" creationId="{5C6A2F52-2A13-4F4E-8435-53286D0987E4}"/>
          </ac:spMkLst>
        </pc:spChg>
        <pc:spChg chg="add del mod">
          <ac:chgData name="El Bakkouri, Manal" userId="8b130982-2e3f-4164-b881-fd3a2e4b2453" providerId="ADAL" clId="{4457FA57-250B-44AC-8655-05D46C5A3D8A}" dt="2023-05-24T08:52:11.031" v="10175" actId="478"/>
          <ac:spMkLst>
            <pc:docMk/>
            <pc:sldMk cId="3657640766" sldId="230717635"/>
            <ac:spMk id="139" creationId="{7B19E4CF-2E8D-423F-99B4-82722A97751C}"/>
          </ac:spMkLst>
        </pc:spChg>
        <pc:spChg chg="add mod">
          <ac:chgData name="El Bakkouri, Manal" userId="8b130982-2e3f-4164-b881-fd3a2e4b2453" providerId="ADAL" clId="{4457FA57-250B-44AC-8655-05D46C5A3D8A}" dt="2023-05-24T09:37:05.018" v="10542" actId="164"/>
          <ac:spMkLst>
            <pc:docMk/>
            <pc:sldMk cId="3657640766" sldId="230717635"/>
            <ac:spMk id="140" creationId="{897A02A3-E921-41FF-817A-02BAEA2BBFFA}"/>
          </ac:spMkLst>
        </pc:spChg>
        <pc:spChg chg="add mod">
          <ac:chgData name="El Bakkouri, Manal" userId="8b130982-2e3f-4164-b881-fd3a2e4b2453" providerId="ADAL" clId="{4457FA57-250B-44AC-8655-05D46C5A3D8A}" dt="2023-05-24T09:37:05.018" v="10542" actId="164"/>
          <ac:spMkLst>
            <pc:docMk/>
            <pc:sldMk cId="3657640766" sldId="230717635"/>
            <ac:spMk id="141" creationId="{99F61AF3-EFA6-4097-98B8-67435A6CF677}"/>
          </ac:spMkLst>
        </pc:spChg>
        <pc:spChg chg="add mod">
          <ac:chgData name="El Bakkouri, Manal" userId="8b130982-2e3f-4164-b881-fd3a2e4b2453" providerId="ADAL" clId="{4457FA57-250B-44AC-8655-05D46C5A3D8A}" dt="2023-05-24T09:37:18.608" v="10545" actId="164"/>
          <ac:spMkLst>
            <pc:docMk/>
            <pc:sldMk cId="3657640766" sldId="230717635"/>
            <ac:spMk id="142" creationId="{6483F4E7-1DFE-41E2-94A6-4A43062F25C8}"/>
          </ac:spMkLst>
        </pc:spChg>
        <pc:spChg chg="add mod">
          <ac:chgData name="El Bakkouri, Manal" userId="8b130982-2e3f-4164-b881-fd3a2e4b2453" providerId="ADAL" clId="{4457FA57-250B-44AC-8655-05D46C5A3D8A}" dt="2023-05-24T09:37:18.608" v="10545" actId="164"/>
          <ac:spMkLst>
            <pc:docMk/>
            <pc:sldMk cId="3657640766" sldId="230717635"/>
            <ac:spMk id="143" creationId="{71A5DD47-7356-4420-8873-078A4E5CA87E}"/>
          </ac:spMkLst>
        </pc:spChg>
        <pc:spChg chg="add mod">
          <ac:chgData name="El Bakkouri, Manal" userId="8b130982-2e3f-4164-b881-fd3a2e4b2453" providerId="ADAL" clId="{4457FA57-250B-44AC-8655-05D46C5A3D8A}" dt="2023-05-24T09:37:28.443" v="10546" actId="164"/>
          <ac:spMkLst>
            <pc:docMk/>
            <pc:sldMk cId="3657640766" sldId="230717635"/>
            <ac:spMk id="144" creationId="{F61DD5AF-0850-40CF-9F80-6D430CE921C1}"/>
          </ac:spMkLst>
        </pc:spChg>
        <pc:spChg chg="add mod">
          <ac:chgData name="El Bakkouri, Manal" userId="8b130982-2e3f-4164-b881-fd3a2e4b2453" providerId="ADAL" clId="{4457FA57-250B-44AC-8655-05D46C5A3D8A}" dt="2023-05-24T09:37:28.443" v="10546" actId="164"/>
          <ac:spMkLst>
            <pc:docMk/>
            <pc:sldMk cId="3657640766" sldId="230717635"/>
            <ac:spMk id="145" creationId="{79F5BDA7-B8D0-4324-8EE5-4F048AB89AA2}"/>
          </ac:spMkLst>
        </pc:spChg>
        <pc:spChg chg="add mod">
          <ac:chgData name="El Bakkouri, Manal" userId="8b130982-2e3f-4164-b881-fd3a2e4b2453" providerId="ADAL" clId="{4457FA57-250B-44AC-8655-05D46C5A3D8A}" dt="2023-05-24T09:37:34.605" v="10547" actId="164"/>
          <ac:spMkLst>
            <pc:docMk/>
            <pc:sldMk cId="3657640766" sldId="230717635"/>
            <ac:spMk id="146" creationId="{F3753244-278B-4BC8-B45D-51149670A21C}"/>
          </ac:spMkLst>
        </pc:spChg>
        <pc:spChg chg="add mod">
          <ac:chgData name="El Bakkouri, Manal" userId="8b130982-2e3f-4164-b881-fd3a2e4b2453" providerId="ADAL" clId="{4457FA57-250B-44AC-8655-05D46C5A3D8A}" dt="2023-05-24T09:37:34.605" v="10547" actId="164"/>
          <ac:spMkLst>
            <pc:docMk/>
            <pc:sldMk cId="3657640766" sldId="230717635"/>
            <ac:spMk id="147" creationId="{DC080DC6-349F-4960-9E26-438963708D54}"/>
          </ac:spMkLst>
        </pc:spChg>
        <pc:spChg chg="add mod">
          <ac:chgData name="El Bakkouri, Manal" userId="8b130982-2e3f-4164-b881-fd3a2e4b2453" providerId="ADAL" clId="{4457FA57-250B-44AC-8655-05D46C5A3D8A}" dt="2023-05-24T09:37:40.690" v="10548" actId="164"/>
          <ac:spMkLst>
            <pc:docMk/>
            <pc:sldMk cId="3657640766" sldId="230717635"/>
            <ac:spMk id="148" creationId="{F172329D-C6FB-47E4-82E0-1D991A62A57B}"/>
          </ac:spMkLst>
        </pc:spChg>
        <pc:spChg chg="add mod">
          <ac:chgData name="El Bakkouri, Manal" userId="8b130982-2e3f-4164-b881-fd3a2e4b2453" providerId="ADAL" clId="{4457FA57-250B-44AC-8655-05D46C5A3D8A}" dt="2023-05-24T09:37:40.690" v="10548" actId="164"/>
          <ac:spMkLst>
            <pc:docMk/>
            <pc:sldMk cId="3657640766" sldId="230717635"/>
            <ac:spMk id="149" creationId="{94DA5787-92CF-4DE5-9795-9E1E839000CF}"/>
          </ac:spMkLst>
        </pc:spChg>
        <pc:spChg chg="add del mod">
          <ac:chgData name="El Bakkouri, Manal" userId="8b130982-2e3f-4164-b881-fd3a2e4b2453" providerId="ADAL" clId="{4457FA57-250B-44AC-8655-05D46C5A3D8A}" dt="2023-05-24T09:01:13.408" v="10274" actId="478"/>
          <ac:spMkLst>
            <pc:docMk/>
            <pc:sldMk cId="3657640766" sldId="230717635"/>
            <ac:spMk id="150" creationId="{312EC755-2B1C-4B40-A898-ED2000884A64}"/>
          </ac:spMkLst>
        </pc:spChg>
        <pc:spChg chg="add mod">
          <ac:chgData name="El Bakkouri, Manal" userId="8b130982-2e3f-4164-b881-fd3a2e4b2453" providerId="ADAL" clId="{4457FA57-250B-44AC-8655-05D46C5A3D8A}" dt="2023-05-24T09:37:05.018" v="10542" actId="164"/>
          <ac:spMkLst>
            <pc:docMk/>
            <pc:sldMk cId="3657640766" sldId="230717635"/>
            <ac:spMk id="151" creationId="{2144B53E-F09A-481E-A144-E6F23D07DC77}"/>
          </ac:spMkLst>
        </pc:spChg>
        <pc:spChg chg="add mod">
          <ac:chgData name="El Bakkouri, Manal" userId="8b130982-2e3f-4164-b881-fd3a2e4b2453" providerId="ADAL" clId="{4457FA57-250B-44AC-8655-05D46C5A3D8A}" dt="2023-05-24T09:37:40.690" v="10548" actId="164"/>
          <ac:spMkLst>
            <pc:docMk/>
            <pc:sldMk cId="3657640766" sldId="230717635"/>
            <ac:spMk id="152" creationId="{F4F664BB-B70A-443B-AAE1-8E72F6C2EC24}"/>
          </ac:spMkLst>
        </pc:spChg>
        <pc:spChg chg="add mod">
          <ac:chgData name="El Bakkouri, Manal" userId="8b130982-2e3f-4164-b881-fd3a2e4b2453" providerId="ADAL" clId="{4457FA57-250B-44AC-8655-05D46C5A3D8A}" dt="2023-05-24T09:37:40.690" v="10548" actId="164"/>
          <ac:spMkLst>
            <pc:docMk/>
            <pc:sldMk cId="3657640766" sldId="230717635"/>
            <ac:spMk id="153" creationId="{955B1A6C-2043-4796-9078-E1D1D43E307B}"/>
          </ac:spMkLst>
        </pc:spChg>
        <pc:spChg chg="add mod">
          <ac:chgData name="El Bakkouri, Manal" userId="8b130982-2e3f-4164-b881-fd3a2e4b2453" providerId="ADAL" clId="{4457FA57-250B-44AC-8655-05D46C5A3D8A}" dt="2023-05-24T09:37:18.608" v="10545" actId="164"/>
          <ac:spMkLst>
            <pc:docMk/>
            <pc:sldMk cId="3657640766" sldId="230717635"/>
            <ac:spMk id="154" creationId="{B87106B0-B345-450F-8D2D-588CFD20CD44}"/>
          </ac:spMkLst>
        </pc:spChg>
        <pc:spChg chg="add mod">
          <ac:chgData name="El Bakkouri, Manal" userId="8b130982-2e3f-4164-b881-fd3a2e4b2453" providerId="ADAL" clId="{4457FA57-250B-44AC-8655-05D46C5A3D8A}" dt="2023-05-24T09:37:18.608" v="10545" actId="164"/>
          <ac:spMkLst>
            <pc:docMk/>
            <pc:sldMk cId="3657640766" sldId="230717635"/>
            <ac:spMk id="155" creationId="{D8789FF5-D65D-412C-AB56-3AB1A09F69BA}"/>
          </ac:spMkLst>
        </pc:spChg>
        <pc:spChg chg="add mod">
          <ac:chgData name="El Bakkouri, Manal" userId="8b130982-2e3f-4164-b881-fd3a2e4b2453" providerId="ADAL" clId="{4457FA57-250B-44AC-8655-05D46C5A3D8A}" dt="2023-05-24T09:37:34.605" v="10547" actId="164"/>
          <ac:spMkLst>
            <pc:docMk/>
            <pc:sldMk cId="3657640766" sldId="230717635"/>
            <ac:spMk id="156" creationId="{C4656D94-AB38-4C69-95A0-C129690DE9D8}"/>
          </ac:spMkLst>
        </pc:spChg>
        <pc:spChg chg="add mod">
          <ac:chgData name="El Bakkouri, Manal" userId="8b130982-2e3f-4164-b881-fd3a2e4b2453" providerId="ADAL" clId="{4457FA57-250B-44AC-8655-05D46C5A3D8A}" dt="2023-05-24T09:37:34.605" v="10547" actId="164"/>
          <ac:spMkLst>
            <pc:docMk/>
            <pc:sldMk cId="3657640766" sldId="230717635"/>
            <ac:spMk id="157" creationId="{175EE83A-C30E-4768-9593-A67B31E41411}"/>
          </ac:spMkLst>
        </pc:spChg>
        <pc:spChg chg="add mod">
          <ac:chgData name="El Bakkouri, Manal" userId="8b130982-2e3f-4164-b881-fd3a2e4b2453" providerId="ADAL" clId="{4457FA57-250B-44AC-8655-05D46C5A3D8A}" dt="2023-05-24T09:37:28.443" v="10546" actId="164"/>
          <ac:spMkLst>
            <pc:docMk/>
            <pc:sldMk cId="3657640766" sldId="230717635"/>
            <ac:spMk id="158" creationId="{96D1EA6B-2C94-4365-AB5C-1DB254AC3A1F}"/>
          </ac:spMkLst>
        </pc:spChg>
        <pc:spChg chg="add mod">
          <ac:chgData name="El Bakkouri, Manal" userId="8b130982-2e3f-4164-b881-fd3a2e4b2453" providerId="ADAL" clId="{4457FA57-250B-44AC-8655-05D46C5A3D8A}" dt="2023-05-24T09:37:28.443" v="10546" actId="164"/>
          <ac:spMkLst>
            <pc:docMk/>
            <pc:sldMk cId="3657640766" sldId="230717635"/>
            <ac:spMk id="159" creationId="{0518A6E8-6283-40BC-9523-497E3D9C4EE4}"/>
          </ac:spMkLst>
        </pc:spChg>
        <pc:spChg chg="add mod">
          <ac:chgData name="El Bakkouri, Manal" userId="8b130982-2e3f-4164-b881-fd3a2e4b2453" providerId="ADAL" clId="{4457FA57-250B-44AC-8655-05D46C5A3D8A}" dt="2023-05-24T09:37:11.608" v="10544" actId="571"/>
          <ac:spMkLst>
            <pc:docMk/>
            <pc:sldMk cId="3657640766" sldId="230717635"/>
            <ac:spMk id="161" creationId="{71F61A5F-D833-41AD-B117-2C87A19862A5}"/>
          </ac:spMkLst>
        </pc:spChg>
        <pc:spChg chg="add mod">
          <ac:chgData name="El Bakkouri, Manal" userId="8b130982-2e3f-4164-b881-fd3a2e4b2453" providerId="ADAL" clId="{4457FA57-250B-44AC-8655-05D46C5A3D8A}" dt="2023-05-24T09:37:11.608" v="10544" actId="571"/>
          <ac:spMkLst>
            <pc:docMk/>
            <pc:sldMk cId="3657640766" sldId="230717635"/>
            <ac:spMk id="162" creationId="{3F0803C4-5AE0-47B5-8CB3-1A287BA48DA6}"/>
          </ac:spMkLst>
        </pc:spChg>
        <pc:grpChg chg="del">
          <ac:chgData name="El Bakkouri, Manal" userId="8b130982-2e3f-4164-b881-fd3a2e4b2453" providerId="ADAL" clId="{4457FA57-250B-44AC-8655-05D46C5A3D8A}" dt="2023-05-23T10:28:09.573" v="6228" actId="478"/>
          <ac:grpSpMkLst>
            <pc:docMk/>
            <pc:sldMk cId="3657640766" sldId="230717635"/>
            <ac:grpSpMk id="20" creationId="{68E7490C-07BE-405F-934C-43A450B75B0C}"/>
          </ac:grpSpMkLst>
        </pc:grpChg>
        <pc:grpChg chg="del">
          <ac:chgData name="El Bakkouri, Manal" userId="8b130982-2e3f-4164-b881-fd3a2e4b2453" providerId="ADAL" clId="{4457FA57-250B-44AC-8655-05D46C5A3D8A}" dt="2023-05-24T08:50:34.456" v="10161" actId="478"/>
          <ac:grpSpMkLst>
            <pc:docMk/>
            <pc:sldMk cId="3657640766" sldId="230717635"/>
            <ac:grpSpMk id="32" creationId="{C075093E-DF93-43E1-A1EA-9EB8D23F608B}"/>
          </ac:grpSpMkLst>
        </pc:grpChg>
        <pc:grpChg chg="del">
          <ac:chgData name="El Bakkouri, Manal" userId="8b130982-2e3f-4164-b881-fd3a2e4b2453" providerId="ADAL" clId="{4457FA57-250B-44AC-8655-05D46C5A3D8A}" dt="2023-05-24T08:50:37.018" v="10162" actId="478"/>
          <ac:grpSpMkLst>
            <pc:docMk/>
            <pc:sldMk cId="3657640766" sldId="230717635"/>
            <ac:grpSpMk id="33" creationId="{5E601876-86A0-427F-9D45-94F7975D9FE3}"/>
          </ac:grpSpMkLst>
        </pc:grpChg>
        <pc:grpChg chg="del">
          <ac:chgData name="El Bakkouri, Manal" userId="8b130982-2e3f-4164-b881-fd3a2e4b2453" providerId="ADAL" clId="{4457FA57-250B-44AC-8655-05D46C5A3D8A}" dt="2023-05-24T08:50:39.652" v="10163" actId="478"/>
          <ac:grpSpMkLst>
            <pc:docMk/>
            <pc:sldMk cId="3657640766" sldId="230717635"/>
            <ac:grpSpMk id="34" creationId="{33CCD96F-260E-4A08-A57B-DA40BA3F4A59}"/>
          </ac:grpSpMkLst>
        </pc:grpChg>
        <pc:grpChg chg="add mod">
          <ac:chgData name="El Bakkouri, Manal" userId="8b130982-2e3f-4164-b881-fd3a2e4b2453" providerId="ADAL" clId="{4457FA57-250B-44AC-8655-05D46C5A3D8A}" dt="2023-05-23T10:53:54.506" v="6491" actId="164"/>
          <ac:grpSpMkLst>
            <pc:docMk/>
            <pc:sldMk cId="3657640766" sldId="230717635"/>
            <ac:grpSpMk id="37" creationId="{4F0F6B75-74B9-48AD-BEC3-8E4A0D18A703}"/>
          </ac:grpSpMkLst>
        </pc:grpChg>
        <pc:grpChg chg="add del mod">
          <ac:chgData name="El Bakkouri, Manal" userId="8b130982-2e3f-4164-b881-fd3a2e4b2453" providerId="ADAL" clId="{4457FA57-250B-44AC-8655-05D46C5A3D8A}" dt="2023-05-23T10:38:27.147" v="6276" actId="478"/>
          <ac:grpSpMkLst>
            <pc:docMk/>
            <pc:sldMk cId="3657640766" sldId="230717635"/>
            <ac:grpSpMk id="57" creationId="{4F4B97BE-5DFD-48A4-A9B0-EB8DCFD700B2}"/>
          </ac:grpSpMkLst>
        </pc:grpChg>
        <pc:grpChg chg="add del mod">
          <ac:chgData name="El Bakkouri, Manal" userId="8b130982-2e3f-4164-b881-fd3a2e4b2453" providerId="ADAL" clId="{4457FA57-250B-44AC-8655-05D46C5A3D8A}" dt="2023-05-23T10:36:26.409" v="6267" actId="478"/>
          <ac:grpSpMkLst>
            <pc:docMk/>
            <pc:sldMk cId="3657640766" sldId="230717635"/>
            <ac:grpSpMk id="60" creationId="{9352A43C-66BD-4174-84A1-FE23B621632F}"/>
          </ac:grpSpMkLst>
        </pc:grpChg>
        <pc:grpChg chg="add mod">
          <ac:chgData name="El Bakkouri, Manal" userId="8b130982-2e3f-4164-b881-fd3a2e4b2453" providerId="ADAL" clId="{4457FA57-250B-44AC-8655-05D46C5A3D8A}" dt="2023-05-23T10:53:47.939" v="6490" actId="164"/>
          <ac:grpSpMkLst>
            <pc:docMk/>
            <pc:sldMk cId="3657640766" sldId="230717635"/>
            <ac:grpSpMk id="69" creationId="{0B16E02E-0511-47A9-B19E-08A49CDDB8EA}"/>
          </ac:grpSpMkLst>
        </pc:grpChg>
        <pc:grpChg chg="add mod">
          <ac:chgData name="El Bakkouri, Manal" userId="8b130982-2e3f-4164-b881-fd3a2e4b2453" providerId="ADAL" clId="{4457FA57-250B-44AC-8655-05D46C5A3D8A}" dt="2023-05-23T10:53:54.506" v="6491" actId="164"/>
          <ac:grpSpMkLst>
            <pc:docMk/>
            <pc:sldMk cId="3657640766" sldId="230717635"/>
            <ac:grpSpMk id="70" creationId="{0AAD57BB-839B-42F7-B1B3-764FB996973A}"/>
          </ac:grpSpMkLst>
        </pc:grpChg>
        <pc:grpChg chg="add del mod">
          <ac:chgData name="El Bakkouri, Manal" userId="8b130982-2e3f-4164-b881-fd3a2e4b2453" providerId="ADAL" clId="{4457FA57-250B-44AC-8655-05D46C5A3D8A}" dt="2023-05-24T08:51:17.291" v="10171" actId="478"/>
          <ac:grpSpMkLst>
            <pc:docMk/>
            <pc:sldMk cId="3657640766" sldId="230717635"/>
            <ac:grpSpMk id="71" creationId="{C140BB43-8784-4D40-A808-B762B1D7F09F}"/>
          </ac:grpSpMkLst>
        </pc:grpChg>
        <pc:grpChg chg="add mod">
          <ac:chgData name="El Bakkouri, Manal" userId="8b130982-2e3f-4164-b881-fd3a2e4b2453" providerId="ADAL" clId="{4457FA57-250B-44AC-8655-05D46C5A3D8A}" dt="2023-05-24T09:37:05.018" v="10542" actId="164"/>
          <ac:grpSpMkLst>
            <pc:docMk/>
            <pc:sldMk cId="3657640766" sldId="230717635"/>
            <ac:grpSpMk id="160" creationId="{409B3D09-F39B-4055-93BB-BB1148B4F69B}"/>
          </ac:grpSpMkLst>
        </pc:grpChg>
        <pc:grpChg chg="add mod">
          <ac:chgData name="El Bakkouri, Manal" userId="8b130982-2e3f-4164-b881-fd3a2e4b2453" providerId="ADAL" clId="{4457FA57-250B-44AC-8655-05D46C5A3D8A}" dt="2023-05-24T09:37:18.608" v="10545" actId="164"/>
          <ac:grpSpMkLst>
            <pc:docMk/>
            <pc:sldMk cId="3657640766" sldId="230717635"/>
            <ac:grpSpMk id="163" creationId="{505121E9-D053-41BE-84FF-7D15DE0925BE}"/>
          </ac:grpSpMkLst>
        </pc:grpChg>
        <pc:grpChg chg="add mod">
          <ac:chgData name="El Bakkouri, Manal" userId="8b130982-2e3f-4164-b881-fd3a2e4b2453" providerId="ADAL" clId="{4457FA57-250B-44AC-8655-05D46C5A3D8A}" dt="2023-05-24T09:37:28.443" v="10546" actId="164"/>
          <ac:grpSpMkLst>
            <pc:docMk/>
            <pc:sldMk cId="3657640766" sldId="230717635"/>
            <ac:grpSpMk id="164" creationId="{E935B698-40DC-4D6B-97F0-2E2C526B7F66}"/>
          </ac:grpSpMkLst>
        </pc:grpChg>
        <pc:grpChg chg="add mod">
          <ac:chgData name="El Bakkouri, Manal" userId="8b130982-2e3f-4164-b881-fd3a2e4b2453" providerId="ADAL" clId="{4457FA57-250B-44AC-8655-05D46C5A3D8A}" dt="2023-05-24T09:37:34.605" v="10547" actId="164"/>
          <ac:grpSpMkLst>
            <pc:docMk/>
            <pc:sldMk cId="3657640766" sldId="230717635"/>
            <ac:grpSpMk id="165" creationId="{D5DEB271-DC25-4AF9-AFE4-87C2B3630CE7}"/>
          </ac:grpSpMkLst>
        </pc:grpChg>
        <pc:grpChg chg="add mod">
          <ac:chgData name="El Bakkouri, Manal" userId="8b130982-2e3f-4164-b881-fd3a2e4b2453" providerId="ADAL" clId="{4457FA57-250B-44AC-8655-05D46C5A3D8A}" dt="2023-05-24T09:37:40.690" v="10548" actId="164"/>
          <ac:grpSpMkLst>
            <pc:docMk/>
            <pc:sldMk cId="3657640766" sldId="230717635"/>
            <ac:grpSpMk id="166" creationId="{2C4A199E-5652-41BF-B545-5F9C02C32980}"/>
          </ac:grpSpMkLst>
        </pc:grpChg>
        <pc:picChg chg="add mod">
          <ac:chgData name="El Bakkouri, Manal" userId="8b130982-2e3f-4164-b881-fd3a2e4b2453" providerId="ADAL" clId="{4457FA57-250B-44AC-8655-05D46C5A3D8A}" dt="2023-05-23T10:51:27.431" v="6476" actId="1036"/>
          <ac:picMkLst>
            <pc:docMk/>
            <pc:sldMk cId="3657640766" sldId="230717635"/>
            <ac:picMk id="63" creationId="{E3255653-9F5A-4A4C-B39F-0C7B01505F1F}"/>
          </ac:picMkLst>
        </pc:picChg>
        <pc:picChg chg="add mod">
          <ac:chgData name="El Bakkouri, Manal" userId="8b130982-2e3f-4164-b881-fd3a2e4b2453" providerId="ADAL" clId="{4457FA57-250B-44AC-8655-05D46C5A3D8A}" dt="2023-05-23T10:51:27.431" v="6476" actId="1036"/>
          <ac:picMkLst>
            <pc:docMk/>
            <pc:sldMk cId="3657640766" sldId="230717635"/>
            <ac:picMk id="65" creationId="{B1F8B36A-C424-4A70-97E1-481202738434}"/>
          </ac:picMkLst>
        </pc:picChg>
        <pc:picChg chg="add mod ord">
          <ac:chgData name="El Bakkouri, Manal" userId="8b130982-2e3f-4164-b881-fd3a2e4b2453" providerId="ADAL" clId="{4457FA57-250B-44AC-8655-05D46C5A3D8A}" dt="2023-05-26T16:05:52.944" v="14111" actId="167"/>
          <ac:picMkLst>
            <pc:docMk/>
            <pc:sldMk cId="3657640766" sldId="230717635"/>
            <ac:picMk id="167" creationId="{6BCBA0E3-5E4A-4CCA-92AF-22161CB3AE95}"/>
          </ac:picMkLst>
        </pc:picChg>
        <pc:cxnChg chg="add mod">
          <ac:chgData name="El Bakkouri, Manal" userId="8b130982-2e3f-4164-b881-fd3a2e4b2453" providerId="ADAL" clId="{4457FA57-250B-44AC-8655-05D46C5A3D8A}" dt="2023-05-24T09:03:42.147" v="10318" actId="1076"/>
          <ac:cxnSpMkLst>
            <pc:docMk/>
            <pc:sldMk cId="3657640766" sldId="230717635"/>
            <ac:cxnSpMk id="3" creationId="{B1675541-E1B2-4B87-A893-E65B36D4F9BB}"/>
          </ac:cxnSpMkLst>
        </pc:cxnChg>
        <pc:cxnChg chg="mod">
          <ac:chgData name="El Bakkouri, Manal" userId="8b130982-2e3f-4164-b881-fd3a2e4b2453" providerId="ADAL" clId="{4457FA57-250B-44AC-8655-05D46C5A3D8A}" dt="2023-05-24T08:50:40.760" v="10164"/>
          <ac:cxnSpMkLst>
            <pc:docMk/>
            <pc:sldMk cId="3657640766" sldId="230717635"/>
            <ac:cxnSpMk id="110" creationId="{EF286DA2-96F5-4045-A6C8-864F7CAC083A}"/>
          </ac:cxnSpMkLst>
        </pc:cxnChg>
        <pc:cxnChg chg="mod">
          <ac:chgData name="El Bakkouri, Manal" userId="8b130982-2e3f-4164-b881-fd3a2e4b2453" providerId="ADAL" clId="{4457FA57-250B-44AC-8655-05D46C5A3D8A}" dt="2023-05-24T08:50:40.760" v="10164"/>
          <ac:cxnSpMkLst>
            <pc:docMk/>
            <pc:sldMk cId="3657640766" sldId="230717635"/>
            <ac:cxnSpMk id="111" creationId="{0FB0A940-1FF9-4D57-B65B-1713BA3CA07A}"/>
          </ac:cxnSpMkLst>
        </pc:cxnChg>
      </pc:sldChg>
      <pc:sldChg chg="addSp delSp modSp add del mod modAnim">
        <pc:chgData name="El Bakkouri, Manal" userId="8b130982-2e3f-4164-b881-fd3a2e4b2453" providerId="ADAL" clId="{4457FA57-250B-44AC-8655-05D46C5A3D8A}" dt="2023-05-24T09:35:00.952" v="10533" actId="2696"/>
        <pc:sldMkLst>
          <pc:docMk/>
          <pc:sldMk cId="2931504057" sldId="230717636"/>
        </pc:sldMkLst>
        <pc:spChg chg="mod">
          <ac:chgData name="El Bakkouri, Manal" userId="8b130982-2e3f-4164-b881-fd3a2e4b2453" providerId="ADAL" clId="{4457FA57-250B-44AC-8655-05D46C5A3D8A}" dt="2023-05-23T10:54:38.627" v="6498"/>
          <ac:spMkLst>
            <pc:docMk/>
            <pc:sldMk cId="2931504057" sldId="230717636"/>
            <ac:spMk id="27" creationId="{DA1ABC2A-1DA6-46F4-8B85-1987B19CAE15}"/>
          </ac:spMkLst>
        </pc:spChg>
        <pc:spChg chg="mod">
          <ac:chgData name="El Bakkouri, Manal" userId="8b130982-2e3f-4164-b881-fd3a2e4b2453" providerId="ADAL" clId="{4457FA57-250B-44AC-8655-05D46C5A3D8A}" dt="2023-05-23T10:54:38.627" v="6498"/>
          <ac:spMkLst>
            <pc:docMk/>
            <pc:sldMk cId="2931504057" sldId="230717636"/>
            <ac:spMk id="29" creationId="{817C4F41-2764-4ADD-B720-03BDBA12ECAA}"/>
          </ac:spMkLst>
        </pc:spChg>
        <pc:spChg chg="mod">
          <ac:chgData name="El Bakkouri, Manal" userId="8b130982-2e3f-4164-b881-fd3a2e4b2453" providerId="ADAL" clId="{4457FA57-250B-44AC-8655-05D46C5A3D8A}" dt="2023-05-23T10:54:38.627" v="6498"/>
          <ac:spMkLst>
            <pc:docMk/>
            <pc:sldMk cId="2931504057" sldId="230717636"/>
            <ac:spMk id="30" creationId="{5B6C368C-1877-44BF-9298-16534BAF5BF6}"/>
          </ac:spMkLst>
        </pc:spChg>
        <pc:spChg chg="add mod">
          <ac:chgData name="El Bakkouri, Manal" userId="8b130982-2e3f-4164-b881-fd3a2e4b2453" providerId="ADAL" clId="{4457FA57-250B-44AC-8655-05D46C5A3D8A}" dt="2023-05-23T13:31:59.094" v="6841"/>
          <ac:spMkLst>
            <pc:docMk/>
            <pc:sldMk cId="2931504057" sldId="230717636"/>
            <ac:spMk id="31" creationId="{A3B35687-66A0-4FB3-9718-E4CCA589E2DE}"/>
          </ac:spMkLst>
        </pc:spChg>
        <pc:spChg chg="del">
          <ac:chgData name="El Bakkouri, Manal" userId="8b130982-2e3f-4164-b881-fd3a2e4b2453" providerId="ADAL" clId="{4457FA57-250B-44AC-8655-05D46C5A3D8A}" dt="2023-05-23T13:31:58.181" v="6840" actId="478"/>
          <ac:spMkLst>
            <pc:docMk/>
            <pc:sldMk cId="2931504057" sldId="230717636"/>
            <ac:spMk id="35" creationId="{7A1FD657-10A2-41D2-9E62-038C53D57E9D}"/>
          </ac:spMkLst>
        </pc:spChg>
        <pc:grpChg chg="add mod">
          <ac:chgData name="El Bakkouri, Manal" userId="8b130982-2e3f-4164-b881-fd3a2e4b2453" providerId="ADAL" clId="{4457FA57-250B-44AC-8655-05D46C5A3D8A}" dt="2023-05-23T10:54:38.627" v="6498"/>
          <ac:grpSpMkLst>
            <pc:docMk/>
            <pc:sldMk cId="2931504057" sldId="230717636"/>
            <ac:grpSpMk id="26" creationId="{DE1786D3-6939-43E1-9B19-BF084B593036}"/>
          </ac:grpSpMkLst>
        </pc:grpChg>
        <pc:grpChg chg="mod">
          <ac:chgData name="El Bakkouri, Manal" userId="8b130982-2e3f-4164-b881-fd3a2e4b2453" providerId="ADAL" clId="{4457FA57-250B-44AC-8655-05D46C5A3D8A}" dt="2023-05-23T10:54:38.627" v="6498"/>
          <ac:grpSpMkLst>
            <pc:docMk/>
            <pc:sldMk cId="2931504057" sldId="230717636"/>
            <ac:grpSpMk id="28" creationId="{066D998A-0C82-4D5E-A41B-A62F553AF527}"/>
          </ac:grpSpMkLst>
        </pc:grpChg>
      </pc:sldChg>
      <pc:sldChg chg="addSp delSp modSp new del mod modShow modNotesTx">
        <pc:chgData name="El Bakkouri, Manal" userId="8b130982-2e3f-4164-b881-fd3a2e4b2453" providerId="ADAL" clId="{4457FA57-250B-44AC-8655-05D46C5A3D8A}" dt="2023-05-23T17:08:03.383" v="8771" actId="2696"/>
        <pc:sldMkLst>
          <pc:docMk/>
          <pc:sldMk cId="3945093569" sldId="230717637"/>
        </pc:sldMkLst>
        <pc:spChg chg="del">
          <ac:chgData name="El Bakkouri, Manal" userId="8b130982-2e3f-4164-b881-fd3a2e4b2453" providerId="ADAL" clId="{4457FA57-250B-44AC-8655-05D46C5A3D8A}" dt="2023-05-23T13:23:44.381" v="6785" actId="478"/>
          <ac:spMkLst>
            <pc:docMk/>
            <pc:sldMk cId="3945093569" sldId="230717637"/>
            <ac:spMk id="2" creationId="{4F97AA21-2996-4947-BA52-C0CD486424FC}"/>
          </ac:spMkLst>
        </pc:spChg>
        <pc:spChg chg="del">
          <ac:chgData name="El Bakkouri, Manal" userId="8b130982-2e3f-4164-b881-fd3a2e4b2453" providerId="ADAL" clId="{4457FA57-250B-44AC-8655-05D46C5A3D8A}" dt="2023-05-23T13:23:45.875" v="6786" actId="478"/>
          <ac:spMkLst>
            <pc:docMk/>
            <pc:sldMk cId="3945093569" sldId="230717637"/>
            <ac:spMk id="3" creationId="{7871325E-117A-42B6-97BA-FE6E5F22555C}"/>
          </ac:spMkLst>
        </pc:spChg>
        <pc:spChg chg="del">
          <ac:chgData name="El Bakkouri, Manal" userId="8b130982-2e3f-4164-b881-fd3a2e4b2453" providerId="ADAL" clId="{4457FA57-250B-44AC-8655-05D46C5A3D8A}" dt="2023-05-23T13:24:14.576" v="6787" actId="478"/>
          <ac:spMkLst>
            <pc:docMk/>
            <pc:sldMk cId="3945093569" sldId="230717637"/>
            <ac:spMk id="4" creationId="{8578E2DA-5AA3-4680-AFF0-31001F8DA5B4}"/>
          </ac:spMkLst>
        </pc:spChg>
        <pc:spChg chg="add mod">
          <ac:chgData name="El Bakkouri, Manal" userId="8b130982-2e3f-4164-b881-fd3a2e4b2453" providerId="ADAL" clId="{4457FA57-250B-44AC-8655-05D46C5A3D8A}" dt="2023-05-23T13:28:49.859" v="6834" actId="207"/>
          <ac:spMkLst>
            <pc:docMk/>
            <pc:sldMk cId="3945093569" sldId="230717637"/>
            <ac:spMk id="5" creationId="{8B56D238-1846-4411-B690-7378E7A120F8}"/>
          </ac:spMkLst>
        </pc:spChg>
        <pc:spChg chg="add mod">
          <ac:chgData name="El Bakkouri, Manal" userId="8b130982-2e3f-4164-b881-fd3a2e4b2453" providerId="ADAL" clId="{4457FA57-250B-44AC-8655-05D46C5A3D8A}" dt="2023-05-23T13:28:47.970" v="6833" actId="207"/>
          <ac:spMkLst>
            <pc:docMk/>
            <pc:sldMk cId="3945093569" sldId="230717637"/>
            <ac:spMk id="6" creationId="{DC9E6703-E213-438C-AB82-932EF7362884}"/>
          </ac:spMkLst>
        </pc:spChg>
        <pc:spChg chg="add mod">
          <ac:chgData name="El Bakkouri, Manal" userId="8b130982-2e3f-4164-b881-fd3a2e4b2453" providerId="ADAL" clId="{4457FA57-250B-44AC-8655-05D46C5A3D8A}" dt="2023-05-23T13:28:52.810" v="6835" actId="207"/>
          <ac:spMkLst>
            <pc:docMk/>
            <pc:sldMk cId="3945093569" sldId="230717637"/>
            <ac:spMk id="7" creationId="{0E5F87F5-BA96-488E-8E51-8097393B4811}"/>
          </ac:spMkLst>
        </pc:spChg>
        <pc:spChg chg="add mod">
          <ac:chgData name="El Bakkouri, Manal" userId="8b130982-2e3f-4164-b881-fd3a2e4b2453" providerId="ADAL" clId="{4457FA57-250B-44AC-8655-05D46C5A3D8A}" dt="2023-05-23T13:28:54.673" v="6836" actId="207"/>
          <ac:spMkLst>
            <pc:docMk/>
            <pc:sldMk cId="3945093569" sldId="230717637"/>
            <ac:spMk id="8" creationId="{D8ED4ADE-9192-446A-9328-0977A73C1695}"/>
          </ac:spMkLst>
        </pc:spChg>
        <pc:spChg chg="add mod">
          <ac:chgData name="El Bakkouri, Manal" userId="8b130982-2e3f-4164-b881-fd3a2e4b2453" providerId="ADAL" clId="{4457FA57-250B-44AC-8655-05D46C5A3D8A}" dt="2023-05-23T13:27:23.027" v="6821" actId="12788"/>
          <ac:spMkLst>
            <pc:docMk/>
            <pc:sldMk cId="3945093569" sldId="230717637"/>
            <ac:spMk id="9" creationId="{DFE59916-8B93-4C70-A986-0F840E3BE7CF}"/>
          </ac:spMkLst>
        </pc:spChg>
        <pc:spChg chg="add mod">
          <ac:chgData name="El Bakkouri, Manal" userId="8b130982-2e3f-4164-b881-fd3a2e4b2453" providerId="ADAL" clId="{4457FA57-250B-44AC-8655-05D46C5A3D8A}" dt="2023-05-23T13:28:18.717" v="6831" actId="12788"/>
          <ac:spMkLst>
            <pc:docMk/>
            <pc:sldMk cId="3945093569" sldId="230717637"/>
            <ac:spMk id="10" creationId="{78EEDC8D-14E7-45B1-AF9A-24EA248541B9}"/>
          </ac:spMkLst>
        </pc:spChg>
        <pc:spChg chg="add mod">
          <ac:chgData name="El Bakkouri, Manal" userId="8b130982-2e3f-4164-b881-fd3a2e4b2453" providerId="ADAL" clId="{4457FA57-250B-44AC-8655-05D46C5A3D8A}" dt="2023-05-23T13:28:24.413" v="6832" actId="12788"/>
          <ac:spMkLst>
            <pc:docMk/>
            <pc:sldMk cId="3945093569" sldId="230717637"/>
            <ac:spMk id="11" creationId="{F395B3E6-C2DB-4972-A673-651F64ADBC9F}"/>
          </ac:spMkLst>
        </pc:spChg>
        <pc:spChg chg="add mod">
          <ac:chgData name="El Bakkouri, Manal" userId="8b130982-2e3f-4164-b881-fd3a2e4b2453" providerId="ADAL" clId="{4457FA57-250B-44AC-8655-05D46C5A3D8A}" dt="2023-05-23T13:29:07.475" v="6839" actId="207"/>
          <ac:spMkLst>
            <pc:docMk/>
            <pc:sldMk cId="3945093569" sldId="230717637"/>
            <ac:spMk id="12" creationId="{D98C71C5-3130-4E14-9CA3-DF47B2910B13}"/>
          </ac:spMkLst>
        </pc:spChg>
        <pc:spChg chg="add mod">
          <ac:chgData name="El Bakkouri, Manal" userId="8b130982-2e3f-4164-b881-fd3a2e4b2453" providerId="ADAL" clId="{4457FA57-250B-44AC-8655-05D46C5A3D8A}" dt="2023-05-23T13:28:57.597" v="6837" actId="207"/>
          <ac:spMkLst>
            <pc:docMk/>
            <pc:sldMk cId="3945093569" sldId="230717637"/>
            <ac:spMk id="13" creationId="{855872FA-3CA1-4CF9-A919-0B25F0A84CCE}"/>
          </ac:spMkLst>
        </pc:spChg>
        <pc:spChg chg="add mod">
          <ac:chgData name="El Bakkouri, Manal" userId="8b130982-2e3f-4164-b881-fd3a2e4b2453" providerId="ADAL" clId="{4457FA57-250B-44AC-8655-05D46C5A3D8A}" dt="2023-05-23T13:29:00.557" v="6838" actId="207"/>
          <ac:spMkLst>
            <pc:docMk/>
            <pc:sldMk cId="3945093569" sldId="230717637"/>
            <ac:spMk id="14" creationId="{B875EAA2-C91D-4451-B533-6F9474DA76BC}"/>
          </ac:spMkLst>
        </pc:spChg>
        <pc:spChg chg="add del mod">
          <ac:chgData name="El Bakkouri, Manal" userId="8b130982-2e3f-4164-b881-fd3a2e4b2453" providerId="ADAL" clId="{4457FA57-250B-44AC-8655-05D46C5A3D8A}" dt="2023-05-23T13:37:23.812" v="6862" actId="478"/>
          <ac:spMkLst>
            <pc:docMk/>
            <pc:sldMk cId="3945093569" sldId="230717637"/>
            <ac:spMk id="15" creationId="{7C13C2EF-897E-46EA-8553-C88F37D87DBE}"/>
          </ac:spMkLst>
        </pc:spChg>
        <pc:spChg chg="add del mod">
          <ac:chgData name="El Bakkouri, Manal" userId="8b130982-2e3f-4164-b881-fd3a2e4b2453" providerId="ADAL" clId="{4457FA57-250B-44AC-8655-05D46C5A3D8A}" dt="2023-05-23T13:37:07.044" v="6855" actId="478"/>
          <ac:spMkLst>
            <pc:docMk/>
            <pc:sldMk cId="3945093569" sldId="230717637"/>
            <ac:spMk id="16" creationId="{22537ADE-68E2-4E67-A681-AC0286C7ED83}"/>
          </ac:spMkLst>
        </pc:spChg>
        <pc:spChg chg="add del mod">
          <ac:chgData name="El Bakkouri, Manal" userId="8b130982-2e3f-4164-b881-fd3a2e4b2453" providerId="ADAL" clId="{4457FA57-250B-44AC-8655-05D46C5A3D8A}" dt="2023-05-23T13:37:06.442" v="6854" actId="478"/>
          <ac:spMkLst>
            <pc:docMk/>
            <pc:sldMk cId="3945093569" sldId="230717637"/>
            <ac:spMk id="17" creationId="{32B36DC2-A568-45A0-94EC-ACF866C28331}"/>
          </ac:spMkLst>
        </pc:spChg>
        <pc:spChg chg="add del mod">
          <ac:chgData name="El Bakkouri, Manal" userId="8b130982-2e3f-4164-b881-fd3a2e4b2453" providerId="ADAL" clId="{4457FA57-250B-44AC-8655-05D46C5A3D8A}" dt="2023-05-23T13:37:22.418" v="6861" actId="478"/>
          <ac:spMkLst>
            <pc:docMk/>
            <pc:sldMk cId="3945093569" sldId="230717637"/>
            <ac:spMk id="18" creationId="{FC0FA0EC-913C-45CD-B090-24D0DBD291E8}"/>
          </ac:spMkLst>
        </pc:spChg>
        <pc:spChg chg="add del mod">
          <ac:chgData name="El Bakkouri, Manal" userId="8b130982-2e3f-4164-b881-fd3a2e4b2453" providerId="ADAL" clId="{4457FA57-250B-44AC-8655-05D46C5A3D8A}" dt="2023-05-23T15:41:42.993" v="8209" actId="20577"/>
          <ac:spMkLst>
            <pc:docMk/>
            <pc:sldMk cId="3945093569" sldId="230717637"/>
            <ac:spMk id="19" creationId="{B30F652F-B4AB-4663-B9DF-0896119C5242}"/>
          </ac:spMkLst>
        </pc:spChg>
        <pc:spChg chg="add mod topLvl">
          <ac:chgData name="El Bakkouri, Manal" userId="8b130982-2e3f-4164-b881-fd3a2e4b2453" providerId="ADAL" clId="{4457FA57-250B-44AC-8655-05D46C5A3D8A}" dt="2023-05-23T15:35:51.176" v="8196" actId="1035"/>
          <ac:spMkLst>
            <pc:docMk/>
            <pc:sldMk cId="3945093569" sldId="230717637"/>
            <ac:spMk id="20" creationId="{4BDC13F8-FF45-4747-82D1-66D3B6F0B152}"/>
          </ac:spMkLst>
        </pc:spChg>
        <pc:spChg chg="add mod">
          <ac:chgData name="El Bakkouri, Manal" userId="8b130982-2e3f-4164-b881-fd3a2e4b2453" providerId="ADAL" clId="{4457FA57-250B-44AC-8655-05D46C5A3D8A}" dt="2023-05-23T14:00:20.700" v="6973" actId="14100"/>
          <ac:spMkLst>
            <pc:docMk/>
            <pc:sldMk cId="3945093569" sldId="230717637"/>
            <ac:spMk id="21" creationId="{22A3CDB1-151E-4AB1-AD86-3A0348E9CF8B}"/>
          </ac:spMkLst>
        </pc:spChg>
        <pc:spChg chg="add del mod">
          <ac:chgData name="El Bakkouri, Manal" userId="8b130982-2e3f-4164-b881-fd3a2e4b2453" providerId="ADAL" clId="{4457FA57-250B-44AC-8655-05D46C5A3D8A}" dt="2023-05-23T13:44:47.489" v="6883" actId="478"/>
          <ac:spMkLst>
            <pc:docMk/>
            <pc:sldMk cId="3945093569" sldId="230717637"/>
            <ac:spMk id="24" creationId="{FB1CA3FC-F7BB-40C0-915A-A5E499FEA0CF}"/>
          </ac:spMkLst>
        </pc:spChg>
        <pc:spChg chg="add mod">
          <ac:chgData name="El Bakkouri, Manal" userId="8b130982-2e3f-4164-b881-fd3a2e4b2453" providerId="ADAL" clId="{4457FA57-250B-44AC-8655-05D46C5A3D8A}" dt="2023-05-23T14:01:41.226" v="6977" actId="14100"/>
          <ac:spMkLst>
            <pc:docMk/>
            <pc:sldMk cId="3945093569" sldId="230717637"/>
            <ac:spMk id="35" creationId="{D7F05C52-B6CD-4272-B90F-E61A2348F4CC}"/>
          </ac:spMkLst>
        </pc:spChg>
        <pc:spChg chg="add mod">
          <ac:chgData name="El Bakkouri, Manal" userId="8b130982-2e3f-4164-b881-fd3a2e4b2453" providerId="ADAL" clId="{4457FA57-250B-44AC-8655-05D46C5A3D8A}" dt="2023-05-23T15:03:13.346" v="7353" actId="11530"/>
          <ac:spMkLst>
            <pc:docMk/>
            <pc:sldMk cId="3945093569" sldId="230717637"/>
            <ac:spMk id="38" creationId="{B0AC1D4B-D8D5-4000-A051-5DC2E2082866}"/>
          </ac:spMkLst>
        </pc:spChg>
        <pc:spChg chg="add mod">
          <ac:chgData name="El Bakkouri, Manal" userId="8b130982-2e3f-4164-b881-fd3a2e4b2453" providerId="ADAL" clId="{4457FA57-250B-44AC-8655-05D46C5A3D8A}" dt="2023-05-23T15:03:13.346" v="7353" actId="11530"/>
          <ac:spMkLst>
            <pc:docMk/>
            <pc:sldMk cId="3945093569" sldId="230717637"/>
            <ac:spMk id="39" creationId="{66E043FD-4289-41AA-BC1D-C25928184B44}"/>
          </ac:spMkLst>
        </pc:spChg>
        <pc:spChg chg="add mod">
          <ac:chgData name="El Bakkouri, Manal" userId="8b130982-2e3f-4164-b881-fd3a2e4b2453" providerId="ADAL" clId="{4457FA57-250B-44AC-8655-05D46C5A3D8A}" dt="2023-05-23T15:03:13.346" v="7353" actId="11530"/>
          <ac:spMkLst>
            <pc:docMk/>
            <pc:sldMk cId="3945093569" sldId="230717637"/>
            <ac:spMk id="40" creationId="{2862FA95-2F25-4EF6-AB08-BF1FAE120B1B}"/>
          </ac:spMkLst>
        </pc:spChg>
        <pc:spChg chg="add mod">
          <ac:chgData name="El Bakkouri, Manal" userId="8b130982-2e3f-4164-b881-fd3a2e4b2453" providerId="ADAL" clId="{4457FA57-250B-44AC-8655-05D46C5A3D8A}" dt="2023-05-23T15:03:13.346" v="7353" actId="11530"/>
          <ac:spMkLst>
            <pc:docMk/>
            <pc:sldMk cId="3945093569" sldId="230717637"/>
            <ac:spMk id="41" creationId="{485684A1-2F0B-488E-AEB1-7E7D13ED7B0A}"/>
          </ac:spMkLst>
        </pc:spChg>
        <pc:spChg chg="add mod">
          <ac:chgData name="El Bakkouri, Manal" userId="8b130982-2e3f-4164-b881-fd3a2e4b2453" providerId="ADAL" clId="{4457FA57-250B-44AC-8655-05D46C5A3D8A}" dt="2023-05-23T15:03:13.346" v="7353" actId="11530"/>
          <ac:spMkLst>
            <pc:docMk/>
            <pc:sldMk cId="3945093569" sldId="230717637"/>
            <ac:spMk id="42" creationId="{288711E4-B736-43A7-992E-BBF728FCFBBC}"/>
          </ac:spMkLst>
        </pc:spChg>
        <pc:spChg chg="add mod">
          <ac:chgData name="El Bakkouri, Manal" userId="8b130982-2e3f-4164-b881-fd3a2e4b2453" providerId="ADAL" clId="{4457FA57-250B-44AC-8655-05D46C5A3D8A}" dt="2023-05-23T15:03:13.346" v="7353" actId="11530"/>
          <ac:spMkLst>
            <pc:docMk/>
            <pc:sldMk cId="3945093569" sldId="230717637"/>
            <ac:spMk id="43" creationId="{1D2CEB91-AF19-4606-9653-51D6F2277CDA}"/>
          </ac:spMkLst>
        </pc:spChg>
        <pc:spChg chg="add mod">
          <ac:chgData name="El Bakkouri, Manal" userId="8b130982-2e3f-4164-b881-fd3a2e4b2453" providerId="ADAL" clId="{4457FA57-250B-44AC-8655-05D46C5A3D8A}" dt="2023-05-23T15:03:13.346" v="7353" actId="11530"/>
          <ac:spMkLst>
            <pc:docMk/>
            <pc:sldMk cId="3945093569" sldId="230717637"/>
            <ac:spMk id="44" creationId="{587E2448-34B5-46E5-8470-B8C66576DFD9}"/>
          </ac:spMkLst>
        </pc:spChg>
        <pc:spChg chg="add mod">
          <ac:chgData name="El Bakkouri, Manal" userId="8b130982-2e3f-4164-b881-fd3a2e4b2453" providerId="ADAL" clId="{4457FA57-250B-44AC-8655-05D46C5A3D8A}" dt="2023-05-23T15:03:13.346" v="7353" actId="11530"/>
          <ac:spMkLst>
            <pc:docMk/>
            <pc:sldMk cId="3945093569" sldId="230717637"/>
            <ac:spMk id="45" creationId="{888FFA3B-8B91-4849-8051-F09B866A53A6}"/>
          </ac:spMkLst>
        </pc:spChg>
        <pc:spChg chg="add mod">
          <ac:chgData name="El Bakkouri, Manal" userId="8b130982-2e3f-4164-b881-fd3a2e4b2453" providerId="ADAL" clId="{4457FA57-250B-44AC-8655-05D46C5A3D8A}" dt="2023-05-23T15:03:13.346" v="7353" actId="11530"/>
          <ac:spMkLst>
            <pc:docMk/>
            <pc:sldMk cId="3945093569" sldId="230717637"/>
            <ac:spMk id="46" creationId="{FA6EC5CA-A469-49C9-BD65-133A2C097C2A}"/>
          </ac:spMkLst>
        </pc:spChg>
        <pc:spChg chg="add del mod">
          <ac:chgData name="El Bakkouri, Manal" userId="8b130982-2e3f-4164-b881-fd3a2e4b2453" providerId="ADAL" clId="{4457FA57-250B-44AC-8655-05D46C5A3D8A}" dt="2023-05-23T15:03:13.346" v="7353" actId="11530"/>
          <ac:spMkLst>
            <pc:docMk/>
            <pc:sldMk cId="3945093569" sldId="230717637"/>
            <ac:spMk id="47" creationId="{AC8579D9-770D-4F06-B0B7-9ED067422D48}"/>
          </ac:spMkLst>
        </pc:spChg>
        <pc:spChg chg="add del mod">
          <ac:chgData name="El Bakkouri, Manal" userId="8b130982-2e3f-4164-b881-fd3a2e4b2453" providerId="ADAL" clId="{4457FA57-250B-44AC-8655-05D46C5A3D8A}" dt="2023-05-23T14:49:43.832" v="7171"/>
          <ac:spMkLst>
            <pc:docMk/>
            <pc:sldMk cId="3945093569" sldId="230717637"/>
            <ac:spMk id="48" creationId="{50A94E38-19A6-43DF-A96A-3EE40CA61B98}"/>
          </ac:spMkLst>
        </pc:spChg>
        <pc:spChg chg="add del mod">
          <ac:chgData name="El Bakkouri, Manal" userId="8b130982-2e3f-4164-b881-fd3a2e4b2453" providerId="ADAL" clId="{4457FA57-250B-44AC-8655-05D46C5A3D8A}" dt="2023-05-23T14:49:51.948" v="7174" actId="478"/>
          <ac:spMkLst>
            <pc:docMk/>
            <pc:sldMk cId="3945093569" sldId="230717637"/>
            <ac:spMk id="49" creationId="{458A17FB-BA9D-4771-83E0-FED672590103}"/>
          </ac:spMkLst>
        </pc:spChg>
        <pc:spChg chg="add del mod">
          <ac:chgData name="El Bakkouri, Manal" userId="8b130982-2e3f-4164-b881-fd3a2e4b2453" providerId="ADAL" clId="{4457FA57-250B-44AC-8655-05D46C5A3D8A}" dt="2023-05-23T15:35:03.475" v="8074" actId="478"/>
          <ac:spMkLst>
            <pc:docMk/>
            <pc:sldMk cId="3945093569" sldId="230717637"/>
            <ac:spMk id="50" creationId="{E2D2A94F-9121-490D-8235-25F0CDA16CFA}"/>
          </ac:spMkLst>
        </pc:spChg>
        <pc:spChg chg="add mod">
          <ac:chgData name="El Bakkouri, Manal" userId="8b130982-2e3f-4164-b881-fd3a2e4b2453" providerId="ADAL" clId="{4457FA57-250B-44AC-8655-05D46C5A3D8A}" dt="2023-05-23T15:03:13.346" v="7353" actId="11530"/>
          <ac:spMkLst>
            <pc:docMk/>
            <pc:sldMk cId="3945093569" sldId="230717637"/>
            <ac:spMk id="52" creationId="{966F75DA-13A5-43D1-A0B7-C877930E7FD1}"/>
          </ac:spMkLst>
        </pc:spChg>
        <pc:spChg chg="add del mod">
          <ac:chgData name="El Bakkouri, Manal" userId="8b130982-2e3f-4164-b881-fd3a2e4b2453" providerId="ADAL" clId="{4457FA57-250B-44AC-8655-05D46C5A3D8A}" dt="2023-05-23T15:09:25.291" v="7362" actId="478"/>
          <ac:spMkLst>
            <pc:docMk/>
            <pc:sldMk cId="3945093569" sldId="230717637"/>
            <ac:spMk id="56" creationId="{9DAEAB0B-57E9-409A-9EA1-DADCF3187281}"/>
          </ac:spMkLst>
        </pc:spChg>
        <pc:spChg chg="add mod ord">
          <ac:chgData name="El Bakkouri, Manal" userId="8b130982-2e3f-4164-b881-fd3a2e4b2453" providerId="ADAL" clId="{4457FA57-250B-44AC-8655-05D46C5A3D8A}" dt="2023-05-23T15:35:44.370" v="8134" actId="166"/>
          <ac:spMkLst>
            <pc:docMk/>
            <pc:sldMk cId="3945093569" sldId="230717637"/>
            <ac:spMk id="58" creationId="{E17C9726-2768-4E3A-B34F-9F094D35D113}"/>
          </ac:spMkLst>
        </pc:spChg>
        <pc:spChg chg="add del">
          <ac:chgData name="El Bakkouri, Manal" userId="8b130982-2e3f-4164-b881-fd3a2e4b2453" providerId="ADAL" clId="{4457FA57-250B-44AC-8655-05D46C5A3D8A}" dt="2023-05-23T15:15:18.403" v="7384" actId="478"/>
          <ac:spMkLst>
            <pc:docMk/>
            <pc:sldMk cId="3945093569" sldId="230717637"/>
            <ac:spMk id="61" creationId="{CD83E279-AC10-4935-8C9D-CF87138038CC}"/>
          </ac:spMkLst>
        </pc:spChg>
        <pc:spChg chg="add mod topLvl">
          <ac:chgData name="El Bakkouri, Manal" userId="8b130982-2e3f-4164-b881-fd3a2e4b2453" providerId="ADAL" clId="{4457FA57-250B-44AC-8655-05D46C5A3D8A}" dt="2023-05-23T15:35:35.236" v="8082" actId="164"/>
          <ac:spMkLst>
            <pc:docMk/>
            <pc:sldMk cId="3945093569" sldId="230717637"/>
            <ac:spMk id="62" creationId="{1472F870-7566-4F04-814F-173BAFF6BF3C}"/>
          </ac:spMkLst>
        </pc:spChg>
        <pc:spChg chg="add mod topLvl">
          <ac:chgData name="El Bakkouri, Manal" userId="8b130982-2e3f-4164-b881-fd3a2e4b2453" providerId="ADAL" clId="{4457FA57-250B-44AC-8655-05D46C5A3D8A}" dt="2023-05-23T15:35:35.236" v="8082" actId="164"/>
          <ac:spMkLst>
            <pc:docMk/>
            <pc:sldMk cId="3945093569" sldId="230717637"/>
            <ac:spMk id="63" creationId="{F305D4A3-C710-47DD-AAB8-6088388E6F39}"/>
          </ac:spMkLst>
        </pc:spChg>
        <pc:spChg chg="add mod topLvl">
          <ac:chgData name="El Bakkouri, Manal" userId="8b130982-2e3f-4164-b881-fd3a2e4b2453" providerId="ADAL" clId="{4457FA57-250B-44AC-8655-05D46C5A3D8A}" dt="2023-05-23T15:35:35.236" v="8082" actId="164"/>
          <ac:spMkLst>
            <pc:docMk/>
            <pc:sldMk cId="3945093569" sldId="230717637"/>
            <ac:spMk id="64" creationId="{E3974D9E-4148-47A8-949A-7E46DE717CBE}"/>
          </ac:spMkLst>
        </pc:spChg>
        <pc:spChg chg="add mod topLvl">
          <ac:chgData name="El Bakkouri, Manal" userId="8b130982-2e3f-4164-b881-fd3a2e4b2453" providerId="ADAL" clId="{4457FA57-250B-44AC-8655-05D46C5A3D8A}" dt="2023-05-23T15:35:35.236" v="8082" actId="164"/>
          <ac:spMkLst>
            <pc:docMk/>
            <pc:sldMk cId="3945093569" sldId="230717637"/>
            <ac:spMk id="65" creationId="{5B1F11C9-BBCB-40B4-92CE-1C818FB3BD6C}"/>
          </ac:spMkLst>
        </pc:spChg>
        <pc:spChg chg="add mod topLvl">
          <ac:chgData name="El Bakkouri, Manal" userId="8b130982-2e3f-4164-b881-fd3a2e4b2453" providerId="ADAL" clId="{4457FA57-250B-44AC-8655-05D46C5A3D8A}" dt="2023-05-23T15:35:35.236" v="8082" actId="164"/>
          <ac:spMkLst>
            <pc:docMk/>
            <pc:sldMk cId="3945093569" sldId="230717637"/>
            <ac:spMk id="66" creationId="{E22BB615-445D-4208-9AC1-9396D35C4645}"/>
          </ac:spMkLst>
        </pc:spChg>
        <pc:spChg chg="add mod">
          <ac:chgData name="El Bakkouri, Manal" userId="8b130982-2e3f-4164-b881-fd3a2e4b2453" providerId="ADAL" clId="{4457FA57-250B-44AC-8655-05D46C5A3D8A}" dt="2023-05-23T15:35:29.540" v="8081" actId="165"/>
          <ac:spMkLst>
            <pc:docMk/>
            <pc:sldMk cId="3945093569" sldId="230717637"/>
            <ac:spMk id="67" creationId="{0FD5997F-3E67-4636-B82E-3F1673A023C4}"/>
          </ac:spMkLst>
        </pc:spChg>
        <pc:spChg chg="add mod">
          <ac:chgData name="El Bakkouri, Manal" userId="8b130982-2e3f-4164-b881-fd3a2e4b2453" providerId="ADAL" clId="{4457FA57-250B-44AC-8655-05D46C5A3D8A}" dt="2023-05-23T15:35:29.540" v="8081" actId="165"/>
          <ac:spMkLst>
            <pc:docMk/>
            <pc:sldMk cId="3945093569" sldId="230717637"/>
            <ac:spMk id="68" creationId="{E328BE95-C5F8-4F72-B36A-05ED790C2ACE}"/>
          </ac:spMkLst>
        </pc:spChg>
        <pc:spChg chg="add mod">
          <ac:chgData name="El Bakkouri, Manal" userId="8b130982-2e3f-4164-b881-fd3a2e4b2453" providerId="ADAL" clId="{4457FA57-250B-44AC-8655-05D46C5A3D8A}" dt="2023-05-23T15:35:29.540" v="8081" actId="165"/>
          <ac:spMkLst>
            <pc:docMk/>
            <pc:sldMk cId="3945093569" sldId="230717637"/>
            <ac:spMk id="69" creationId="{9F65515E-FC92-4096-8D24-8E8AD0BDEA0A}"/>
          </ac:spMkLst>
        </pc:spChg>
        <pc:spChg chg="add del mod">
          <ac:chgData name="El Bakkouri, Manal" userId="8b130982-2e3f-4164-b881-fd3a2e4b2453" providerId="ADAL" clId="{4457FA57-250B-44AC-8655-05D46C5A3D8A}" dt="2023-05-23T15:16:32.096" v="7400" actId="478"/>
          <ac:spMkLst>
            <pc:docMk/>
            <pc:sldMk cId="3945093569" sldId="230717637"/>
            <ac:spMk id="70" creationId="{C26A7D22-F143-496E-AE5B-DA70F0F5B884}"/>
          </ac:spMkLst>
        </pc:spChg>
        <pc:spChg chg="add del mod">
          <ac:chgData name="El Bakkouri, Manal" userId="8b130982-2e3f-4164-b881-fd3a2e4b2453" providerId="ADAL" clId="{4457FA57-250B-44AC-8655-05D46C5A3D8A}" dt="2023-05-23T15:16:32.096" v="7400" actId="478"/>
          <ac:spMkLst>
            <pc:docMk/>
            <pc:sldMk cId="3945093569" sldId="230717637"/>
            <ac:spMk id="71" creationId="{0AAE27CC-DBE7-4A34-9111-6F6FBB5103FD}"/>
          </ac:spMkLst>
        </pc:spChg>
        <pc:spChg chg="add del mod">
          <ac:chgData name="El Bakkouri, Manal" userId="8b130982-2e3f-4164-b881-fd3a2e4b2453" providerId="ADAL" clId="{4457FA57-250B-44AC-8655-05D46C5A3D8A}" dt="2023-05-23T15:16:43.498" v="7404" actId="478"/>
          <ac:spMkLst>
            <pc:docMk/>
            <pc:sldMk cId="3945093569" sldId="230717637"/>
            <ac:spMk id="72" creationId="{F29806CB-8A0A-4D15-8B02-44285E047C49}"/>
          </ac:spMkLst>
        </pc:spChg>
        <pc:spChg chg="add mod">
          <ac:chgData name="El Bakkouri, Manal" userId="8b130982-2e3f-4164-b881-fd3a2e4b2453" providerId="ADAL" clId="{4457FA57-250B-44AC-8655-05D46C5A3D8A}" dt="2023-05-23T15:35:29.540" v="8081" actId="165"/>
          <ac:spMkLst>
            <pc:docMk/>
            <pc:sldMk cId="3945093569" sldId="230717637"/>
            <ac:spMk id="73" creationId="{BBBF150F-D08C-491B-B94E-96BCAE1418FC}"/>
          </ac:spMkLst>
        </pc:spChg>
        <pc:spChg chg="add mod">
          <ac:chgData name="El Bakkouri, Manal" userId="8b130982-2e3f-4164-b881-fd3a2e4b2453" providerId="ADAL" clId="{4457FA57-250B-44AC-8655-05D46C5A3D8A}" dt="2023-05-23T15:35:29.540" v="8081" actId="165"/>
          <ac:spMkLst>
            <pc:docMk/>
            <pc:sldMk cId="3945093569" sldId="230717637"/>
            <ac:spMk id="74" creationId="{CF745C1E-2821-4B94-9781-EC7A0DAF508E}"/>
          </ac:spMkLst>
        </pc:spChg>
        <pc:spChg chg="add mod">
          <ac:chgData name="El Bakkouri, Manal" userId="8b130982-2e3f-4164-b881-fd3a2e4b2453" providerId="ADAL" clId="{4457FA57-250B-44AC-8655-05D46C5A3D8A}" dt="2023-05-23T15:35:29.540" v="8081" actId="165"/>
          <ac:spMkLst>
            <pc:docMk/>
            <pc:sldMk cId="3945093569" sldId="230717637"/>
            <ac:spMk id="75" creationId="{AA431DA0-5C43-4108-8E3C-041115FDB660}"/>
          </ac:spMkLst>
        </pc:spChg>
        <pc:spChg chg="add del mod">
          <ac:chgData name="El Bakkouri, Manal" userId="8b130982-2e3f-4164-b881-fd3a2e4b2453" providerId="ADAL" clId="{4457FA57-250B-44AC-8655-05D46C5A3D8A}" dt="2023-05-23T15:23:50.146" v="7648"/>
          <ac:spMkLst>
            <pc:docMk/>
            <pc:sldMk cId="3945093569" sldId="230717637"/>
            <ac:spMk id="76" creationId="{C9EA35F5-9BBF-4842-B00F-E29070557F12}"/>
          </ac:spMkLst>
        </pc:spChg>
        <pc:spChg chg="add del mod">
          <ac:chgData name="El Bakkouri, Manal" userId="8b130982-2e3f-4164-b881-fd3a2e4b2453" providerId="ADAL" clId="{4457FA57-250B-44AC-8655-05D46C5A3D8A}" dt="2023-05-23T15:35:09.015" v="8077" actId="478"/>
          <ac:spMkLst>
            <pc:docMk/>
            <pc:sldMk cId="3945093569" sldId="230717637"/>
            <ac:spMk id="77" creationId="{8B66601B-AF92-45CF-969D-DF5AF0943E75}"/>
          </ac:spMkLst>
        </pc:spChg>
        <pc:spChg chg="add mod">
          <ac:chgData name="El Bakkouri, Manal" userId="8b130982-2e3f-4164-b881-fd3a2e4b2453" providerId="ADAL" clId="{4457FA57-250B-44AC-8655-05D46C5A3D8A}" dt="2023-05-23T15:35:29.540" v="8081" actId="165"/>
          <ac:spMkLst>
            <pc:docMk/>
            <pc:sldMk cId="3945093569" sldId="230717637"/>
            <ac:spMk id="78" creationId="{A0CE316F-CFD4-4D0E-8A57-C49B10493FA6}"/>
          </ac:spMkLst>
        </pc:spChg>
        <pc:spChg chg="add mod">
          <ac:chgData name="El Bakkouri, Manal" userId="8b130982-2e3f-4164-b881-fd3a2e4b2453" providerId="ADAL" clId="{4457FA57-250B-44AC-8655-05D46C5A3D8A}" dt="2023-05-23T15:35:29.540" v="8081" actId="165"/>
          <ac:spMkLst>
            <pc:docMk/>
            <pc:sldMk cId="3945093569" sldId="230717637"/>
            <ac:spMk id="79" creationId="{58DFAE7D-71D8-4231-AA3E-777181BC4BFA}"/>
          </ac:spMkLst>
        </pc:spChg>
        <pc:spChg chg="add mod">
          <ac:chgData name="El Bakkouri, Manal" userId="8b130982-2e3f-4164-b881-fd3a2e4b2453" providerId="ADAL" clId="{4457FA57-250B-44AC-8655-05D46C5A3D8A}" dt="2023-05-23T15:35:29.540" v="8081" actId="165"/>
          <ac:spMkLst>
            <pc:docMk/>
            <pc:sldMk cId="3945093569" sldId="230717637"/>
            <ac:spMk id="80" creationId="{F2457589-7FF8-4C8F-9D12-339142745AC9}"/>
          </ac:spMkLst>
        </pc:spChg>
        <pc:spChg chg="add mod">
          <ac:chgData name="El Bakkouri, Manal" userId="8b130982-2e3f-4164-b881-fd3a2e4b2453" providerId="ADAL" clId="{4457FA57-250B-44AC-8655-05D46C5A3D8A}" dt="2023-05-23T15:35:29.540" v="8081" actId="165"/>
          <ac:spMkLst>
            <pc:docMk/>
            <pc:sldMk cId="3945093569" sldId="230717637"/>
            <ac:spMk id="81" creationId="{B3750413-4A1C-4007-BD88-DB153EC520B3}"/>
          </ac:spMkLst>
        </pc:spChg>
        <pc:spChg chg="add mod">
          <ac:chgData name="El Bakkouri, Manal" userId="8b130982-2e3f-4164-b881-fd3a2e4b2453" providerId="ADAL" clId="{4457FA57-250B-44AC-8655-05D46C5A3D8A}" dt="2023-05-23T15:42:09.531" v="8220" actId="1076"/>
          <ac:spMkLst>
            <pc:docMk/>
            <pc:sldMk cId="3945093569" sldId="230717637"/>
            <ac:spMk id="96" creationId="{07D4BAF4-F56E-4561-88D3-A1F7DE5E190E}"/>
          </ac:spMkLst>
        </pc:spChg>
        <pc:spChg chg="add mod ord">
          <ac:chgData name="El Bakkouri, Manal" userId="8b130982-2e3f-4164-b881-fd3a2e4b2453" providerId="ADAL" clId="{4457FA57-250B-44AC-8655-05D46C5A3D8A}" dt="2023-05-23T15:53:59.062" v="8641" actId="167"/>
          <ac:spMkLst>
            <pc:docMk/>
            <pc:sldMk cId="3945093569" sldId="230717637"/>
            <ac:spMk id="97" creationId="{ED036FF4-3F26-4EA5-983B-F3D0FE8A8683}"/>
          </ac:spMkLst>
        </pc:spChg>
        <pc:grpChg chg="add mod">
          <ac:chgData name="El Bakkouri, Manal" userId="8b130982-2e3f-4164-b881-fd3a2e4b2453" providerId="ADAL" clId="{4457FA57-250B-44AC-8655-05D46C5A3D8A}" dt="2023-05-23T15:03:13.346" v="7353" actId="11530"/>
          <ac:grpSpMkLst>
            <pc:docMk/>
            <pc:sldMk cId="3945093569" sldId="230717637"/>
            <ac:grpSpMk id="53" creationId="{09AB5DE4-D469-4FD0-9AD1-BEA21E0EF57A}"/>
          </ac:grpSpMkLst>
        </pc:grpChg>
        <pc:grpChg chg="add mod">
          <ac:chgData name="El Bakkouri, Manal" userId="8b130982-2e3f-4164-b881-fd3a2e4b2453" providerId="ADAL" clId="{4457FA57-250B-44AC-8655-05D46C5A3D8A}" dt="2023-05-23T15:03:13.346" v="7353" actId="11530"/>
          <ac:grpSpMkLst>
            <pc:docMk/>
            <pc:sldMk cId="3945093569" sldId="230717637"/>
            <ac:grpSpMk id="54" creationId="{C2495E2B-7615-4E05-86AC-C162B4618BD5}"/>
          </ac:grpSpMkLst>
        </pc:grpChg>
        <pc:grpChg chg="add mod topLvl">
          <ac:chgData name="El Bakkouri, Manal" userId="8b130982-2e3f-4164-b881-fd3a2e4b2453" providerId="ADAL" clId="{4457FA57-250B-44AC-8655-05D46C5A3D8A}" dt="2023-05-23T15:35:35.236" v="8082" actId="164"/>
          <ac:grpSpMkLst>
            <pc:docMk/>
            <pc:sldMk cId="3945093569" sldId="230717637"/>
            <ac:grpSpMk id="82" creationId="{F20C9858-5B37-418D-BD49-37ED40577EAF}"/>
          </ac:grpSpMkLst>
        </pc:grpChg>
        <pc:grpChg chg="add mod topLvl">
          <ac:chgData name="El Bakkouri, Manal" userId="8b130982-2e3f-4164-b881-fd3a2e4b2453" providerId="ADAL" clId="{4457FA57-250B-44AC-8655-05D46C5A3D8A}" dt="2023-05-23T15:35:35.236" v="8082" actId="164"/>
          <ac:grpSpMkLst>
            <pc:docMk/>
            <pc:sldMk cId="3945093569" sldId="230717637"/>
            <ac:grpSpMk id="83" creationId="{03743DC6-DA9A-4A61-A5EE-7BD2BEF45E02}"/>
          </ac:grpSpMkLst>
        </pc:grpChg>
        <pc:grpChg chg="add mod">
          <ac:chgData name="El Bakkouri, Manal" userId="8b130982-2e3f-4164-b881-fd3a2e4b2453" providerId="ADAL" clId="{4457FA57-250B-44AC-8655-05D46C5A3D8A}" dt="2023-05-23T15:30:06.459" v="8063" actId="164"/>
          <ac:grpSpMkLst>
            <pc:docMk/>
            <pc:sldMk cId="3945093569" sldId="230717637"/>
            <ac:grpSpMk id="84" creationId="{2CF3CF94-5E02-4477-BD85-7AD3F365B22F}"/>
          </ac:grpSpMkLst>
        </pc:grpChg>
        <pc:grpChg chg="add mod">
          <ac:chgData name="El Bakkouri, Manal" userId="8b130982-2e3f-4164-b881-fd3a2e4b2453" providerId="ADAL" clId="{4457FA57-250B-44AC-8655-05D46C5A3D8A}" dt="2023-05-23T15:30:06.034" v="8062" actId="164"/>
          <ac:grpSpMkLst>
            <pc:docMk/>
            <pc:sldMk cId="3945093569" sldId="230717637"/>
            <ac:grpSpMk id="85" creationId="{DB0E6E7C-6643-4355-BF83-20FC218BC327}"/>
          </ac:grpSpMkLst>
        </pc:grpChg>
        <pc:grpChg chg="add mod topLvl">
          <ac:chgData name="El Bakkouri, Manal" userId="8b130982-2e3f-4164-b881-fd3a2e4b2453" providerId="ADAL" clId="{4457FA57-250B-44AC-8655-05D46C5A3D8A}" dt="2023-05-23T15:35:35.236" v="8082" actId="164"/>
          <ac:grpSpMkLst>
            <pc:docMk/>
            <pc:sldMk cId="3945093569" sldId="230717637"/>
            <ac:grpSpMk id="86" creationId="{743A6C26-DB4E-4C05-AD25-638CCA117BEB}"/>
          </ac:grpSpMkLst>
        </pc:grpChg>
        <pc:grpChg chg="add mod topLvl">
          <ac:chgData name="El Bakkouri, Manal" userId="8b130982-2e3f-4164-b881-fd3a2e4b2453" providerId="ADAL" clId="{4457FA57-250B-44AC-8655-05D46C5A3D8A}" dt="2023-05-23T15:35:35.236" v="8082" actId="164"/>
          <ac:grpSpMkLst>
            <pc:docMk/>
            <pc:sldMk cId="3945093569" sldId="230717637"/>
            <ac:grpSpMk id="87" creationId="{C64BC34A-2CB6-4FA2-811C-0235D7144086}"/>
          </ac:grpSpMkLst>
        </pc:grpChg>
        <pc:grpChg chg="add mod topLvl">
          <ac:chgData name="El Bakkouri, Manal" userId="8b130982-2e3f-4164-b881-fd3a2e4b2453" providerId="ADAL" clId="{4457FA57-250B-44AC-8655-05D46C5A3D8A}" dt="2023-05-23T15:35:35.236" v="8082" actId="164"/>
          <ac:grpSpMkLst>
            <pc:docMk/>
            <pc:sldMk cId="3945093569" sldId="230717637"/>
            <ac:grpSpMk id="88" creationId="{1A60F772-BE2A-459A-BE28-053275AF54AC}"/>
          </ac:grpSpMkLst>
        </pc:grpChg>
        <pc:grpChg chg="add del mod">
          <ac:chgData name="El Bakkouri, Manal" userId="8b130982-2e3f-4164-b881-fd3a2e4b2453" providerId="ADAL" clId="{4457FA57-250B-44AC-8655-05D46C5A3D8A}" dt="2023-05-23T15:35:29.540" v="8081" actId="165"/>
          <ac:grpSpMkLst>
            <pc:docMk/>
            <pc:sldMk cId="3945093569" sldId="230717637"/>
            <ac:grpSpMk id="89" creationId="{B62CB0A4-97AE-4290-A1B7-4CEAE3BB7CEC}"/>
          </ac:grpSpMkLst>
        </pc:grpChg>
        <pc:grpChg chg="add mod">
          <ac:chgData name="El Bakkouri, Manal" userId="8b130982-2e3f-4164-b881-fd3a2e4b2453" providerId="ADAL" clId="{4457FA57-250B-44AC-8655-05D46C5A3D8A}" dt="2023-05-23T15:42:13.820" v="8223" actId="1037"/>
          <ac:grpSpMkLst>
            <pc:docMk/>
            <pc:sldMk cId="3945093569" sldId="230717637"/>
            <ac:grpSpMk id="91" creationId="{24316474-87E9-4408-B0B3-B925860EDC47}"/>
          </ac:grpSpMkLst>
        </pc:grpChg>
        <pc:picChg chg="add del mod">
          <ac:chgData name="El Bakkouri, Manal" userId="8b130982-2e3f-4164-b881-fd3a2e4b2453" providerId="ADAL" clId="{4457FA57-250B-44AC-8655-05D46C5A3D8A}" dt="2023-05-23T13:44:47.489" v="6883" actId="478"/>
          <ac:picMkLst>
            <pc:docMk/>
            <pc:sldMk cId="3945093569" sldId="230717637"/>
            <ac:picMk id="23" creationId="{22B115CF-0D94-4E69-A0CF-A82B8EC3C9C5}"/>
          </ac:picMkLst>
        </pc:picChg>
        <pc:picChg chg="add del mod">
          <ac:chgData name="El Bakkouri, Manal" userId="8b130982-2e3f-4164-b881-fd3a2e4b2453" providerId="ADAL" clId="{4457FA57-250B-44AC-8655-05D46C5A3D8A}" dt="2023-05-23T13:45:56.193" v="6890" actId="478"/>
          <ac:picMkLst>
            <pc:docMk/>
            <pc:sldMk cId="3945093569" sldId="230717637"/>
            <ac:picMk id="26" creationId="{9FB6A41D-DC11-45F1-ACDD-B829340D1D14}"/>
          </ac:picMkLst>
        </pc:picChg>
        <pc:picChg chg="add mod">
          <ac:chgData name="El Bakkouri, Manal" userId="8b130982-2e3f-4164-b881-fd3a2e4b2453" providerId="ADAL" clId="{4457FA57-250B-44AC-8655-05D46C5A3D8A}" dt="2023-05-23T14:00:31.829" v="6975" actId="12788"/>
          <ac:picMkLst>
            <pc:docMk/>
            <pc:sldMk cId="3945093569" sldId="230717637"/>
            <ac:picMk id="28" creationId="{B4D9BF0D-FA21-46A6-84F3-A7C17F817668}"/>
          </ac:picMkLst>
        </pc:picChg>
        <pc:picChg chg="add mod ord">
          <ac:chgData name="El Bakkouri, Manal" userId="8b130982-2e3f-4164-b881-fd3a2e4b2453" providerId="ADAL" clId="{4457FA57-250B-44AC-8655-05D46C5A3D8A}" dt="2023-05-23T15:35:44.370" v="8134" actId="166"/>
          <ac:picMkLst>
            <pc:docMk/>
            <pc:sldMk cId="3945093569" sldId="230717637"/>
            <ac:picMk id="30" creationId="{E4EE3A98-AFF2-40BD-8BA0-FEFCD4A7176A}"/>
          </ac:picMkLst>
        </pc:picChg>
        <pc:picChg chg="add del mod">
          <ac:chgData name="El Bakkouri, Manal" userId="8b130982-2e3f-4164-b881-fd3a2e4b2453" providerId="ADAL" clId="{4457FA57-250B-44AC-8655-05D46C5A3D8A}" dt="2023-05-23T13:53:44.885" v="6928" actId="478"/>
          <ac:picMkLst>
            <pc:docMk/>
            <pc:sldMk cId="3945093569" sldId="230717637"/>
            <ac:picMk id="32" creationId="{E452C797-D3A5-443C-A59C-064373954AA3}"/>
          </ac:picMkLst>
        </pc:picChg>
        <pc:picChg chg="add mod">
          <ac:chgData name="El Bakkouri, Manal" userId="8b130982-2e3f-4164-b881-fd3a2e4b2453" providerId="ADAL" clId="{4457FA57-250B-44AC-8655-05D46C5A3D8A}" dt="2023-05-23T13:54:27.458" v="6933" actId="1076"/>
          <ac:picMkLst>
            <pc:docMk/>
            <pc:sldMk cId="3945093569" sldId="230717637"/>
            <ac:picMk id="34" creationId="{D564EC6A-F3F4-4B76-8AAB-763C9CFA7863}"/>
          </ac:picMkLst>
        </pc:picChg>
        <pc:picChg chg="add del mod">
          <ac:chgData name="El Bakkouri, Manal" userId="8b130982-2e3f-4164-b881-fd3a2e4b2453" providerId="ADAL" clId="{4457FA57-250B-44AC-8655-05D46C5A3D8A}" dt="2023-05-23T14:43:30.825" v="6985" actId="478"/>
          <ac:picMkLst>
            <pc:docMk/>
            <pc:sldMk cId="3945093569" sldId="230717637"/>
            <ac:picMk id="37" creationId="{0219BD29-3150-458B-A63A-74B477823D28}"/>
          </ac:picMkLst>
        </pc:picChg>
        <pc:picChg chg="add del mod modCrop">
          <ac:chgData name="El Bakkouri, Manal" userId="8b130982-2e3f-4164-b881-fd3a2e4b2453" providerId="ADAL" clId="{4457FA57-250B-44AC-8655-05D46C5A3D8A}" dt="2023-05-23T15:30:43.320" v="8069" actId="478"/>
          <ac:picMkLst>
            <pc:docMk/>
            <pc:sldMk cId="3945093569" sldId="230717637"/>
            <ac:picMk id="60" creationId="{48E86180-92F0-420D-8737-62C8E64CFFF5}"/>
          </ac:picMkLst>
        </pc:picChg>
        <pc:picChg chg="add mod">
          <ac:chgData name="El Bakkouri, Manal" userId="8b130982-2e3f-4164-b881-fd3a2e4b2453" providerId="ADAL" clId="{4457FA57-250B-44AC-8655-05D46C5A3D8A}" dt="2023-05-23T15:42:22.763" v="8232" actId="14100"/>
          <ac:picMkLst>
            <pc:docMk/>
            <pc:sldMk cId="3945093569" sldId="230717637"/>
            <ac:picMk id="90" creationId="{E6EABDD6-2E77-487C-BDEE-E07358A7FDB8}"/>
          </ac:picMkLst>
        </pc:picChg>
        <pc:picChg chg="add del mod">
          <ac:chgData name="El Bakkouri, Manal" userId="8b130982-2e3f-4164-b881-fd3a2e4b2453" providerId="ADAL" clId="{4457FA57-250B-44AC-8655-05D46C5A3D8A}" dt="2023-05-23T15:40:13.203" v="8207" actId="478"/>
          <ac:picMkLst>
            <pc:docMk/>
            <pc:sldMk cId="3945093569" sldId="230717637"/>
            <ac:picMk id="93" creationId="{66C86513-6882-4FBA-90CC-4BAF98913069}"/>
          </ac:picMkLst>
        </pc:picChg>
        <pc:picChg chg="add del">
          <ac:chgData name="El Bakkouri, Manal" userId="8b130982-2e3f-4164-b881-fd3a2e4b2453" providerId="ADAL" clId="{4457FA57-250B-44AC-8655-05D46C5A3D8A}" dt="2023-05-23T15:39:26.306" v="8202"/>
          <ac:picMkLst>
            <pc:docMk/>
            <pc:sldMk cId="3945093569" sldId="230717637"/>
            <ac:picMk id="5123" creationId="{68F47D9E-45D0-407A-80C6-F628E7B342BF}"/>
          </ac:picMkLst>
        </pc:picChg>
      </pc:sldChg>
      <pc:sldChg chg="addSp delSp modSp add del mod modTransition">
        <pc:chgData name="El Bakkouri, Manal" userId="8b130982-2e3f-4164-b881-fd3a2e4b2453" providerId="ADAL" clId="{4457FA57-250B-44AC-8655-05D46C5A3D8A}" dt="2023-05-23T18:38:54.264" v="9425" actId="2696"/>
        <pc:sldMkLst>
          <pc:docMk/>
          <pc:sldMk cId="1654407625" sldId="230717638"/>
        </pc:sldMkLst>
        <pc:spChg chg="add del">
          <ac:chgData name="El Bakkouri, Manal" userId="8b130982-2e3f-4164-b881-fd3a2e4b2453" providerId="ADAL" clId="{4457FA57-250B-44AC-8655-05D46C5A3D8A}" dt="2023-05-23T15:52:01.168" v="8472" actId="478"/>
          <ac:spMkLst>
            <pc:docMk/>
            <pc:sldMk cId="1654407625" sldId="230717638"/>
            <ac:spMk id="2" creationId="{B8BF99FE-CED5-4EF3-BA0D-41716A75CD12}"/>
          </ac:spMkLst>
        </pc:spChg>
        <pc:spChg chg="add mod ord">
          <ac:chgData name="El Bakkouri, Manal" userId="8b130982-2e3f-4164-b881-fd3a2e4b2453" providerId="ADAL" clId="{4457FA57-250B-44AC-8655-05D46C5A3D8A}" dt="2023-05-23T18:37:26.978" v="9386" actId="1076"/>
          <ac:spMkLst>
            <pc:docMk/>
            <pc:sldMk cId="1654407625" sldId="230717638"/>
            <ac:spMk id="3" creationId="{B2A839E4-2279-465D-BDC5-03FE0C71ECA2}"/>
          </ac:spMkLst>
        </pc:spChg>
        <pc:spChg chg="mod ord">
          <ac:chgData name="El Bakkouri, Manal" userId="8b130982-2e3f-4164-b881-fd3a2e4b2453" providerId="ADAL" clId="{4457FA57-250B-44AC-8655-05D46C5A3D8A}" dt="2023-05-23T15:54:32.928" v="8690" actId="554"/>
          <ac:spMkLst>
            <pc:docMk/>
            <pc:sldMk cId="1654407625" sldId="230717638"/>
            <ac:spMk id="19" creationId="{B30F652F-B4AB-4663-B9DF-0896119C5242}"/>
          </ac:spMkLst>
        </pc:spChg>
        <pc:spChg chg="mod ord">
          <ac:chgData name="El Bakkouri, Manal" userId="8b130982-2e3f-4164-b881-fd3a2e4b2453" providerId="ADAL" clId="{4457FA57-250B-44AC-8655-05D46C5A3D8A}" dt="2023-05-23T15:54:32.928" v="8690" actId="554"/>
          <ac:spMkLst>
            <pc:docMk/>
            <pc:sldMk cId="1654407625" sldId="230717638"/>
            <ac:spMk id="20" creationId="{4BDC13F8-FF45-4747-82D1-66D3B6F0B152}"/>
          </ac:spMkLst>
        </pc:spChg>
        <pc:spChg chg="mod ord">
          <ac:chgData name="El Bakkouri, Manal" userId="8b130982-2e3f-4164-b881-fd3a2e4b2453" providerId="ADAL" clId="{4457FA57-250B-44AC-8655-05D46C5A3D8A}" dt="2023-05-23T18:37:19.670" v="9384" actId="1076"/>
          <ac:spMkLst>
            <pc:docMk/>
            <pc:sldMk cId="1654407625" sldId="230717638"/>
            <ac:spMk id="21" creationId="{22A3CDB1-151E-4AB1-AD86-3A0348E9CF8B}"/>
          </ac:spMkLst>
        </pc:spChg>
        <pc:grpChg chg="del">
          <ac:chgData name="El Bakkouri, Manal" userId="8b130982-2e3f-4164-b881-fd3a2e4b2453" providerId="ADAL" clId="{4457FA57-250B-44AC-8655-05D46C5A3D8A}" dt="2023-05-23T18:37:21.942" v="9385" actId="478"/>
          <ac:grpSpMkLst>
            <pc:docMk/>
            <pc:sldMk cId="1654407625" sldId="230717638"/>
            <ac:grpSpMk id="54" creationId="{C2495E2B-7615-4E05-86AC-C162B4618BD5}"/>
          </ac:grpSpMkLst>
        </pc:grpChg>
        <pc:picChg chg="ord">
          <ac:chgData name="El Bakkouri, Manal" userId="8b130982-2e3f-4164-b881-fd3a2e4b2453" providerId="ADAL" clId="{4457FA57-250B-44AC-8655-05D46C5A3D8A}" dt="2023-05-23T15:42:37.407" v="8236" actId="166"/>
          <ac:picMkLst>
            <pc:docMk/>
            <pc:sldMk cId="1654407625" sldId="230717638"/>
            <ac:picMk id="34" creationId="{D564EC6A-F3F4-4B76-8AAB-763C9CFA7863}"/>
          </ac:picMkLst>
        </pc:picChg>
        <pc:picChg chg="add del mod">
          <ac:chgData name="El Bakkouri, Manal" userId="8b130982-2e3f-4164-b881-fd3a2e4b2453" providerId="ADAL" clId="{4457FA57-250B-44AC-8655-05D46C5A3D8A}" dt="2023-05-23T15:45:00.891" v="8288" actId="478"/>
          <ac:picMkLst>
            <pc:docMk/>
            <pc:sldMk cId="1654407625" sldId="230717638"/>
            <ac:picMk id="56" creationId="{C5A7B1AA-AA6B-499A-99B8-C20A8944059B}"/>
          </ac:picMkLst>
        </pc:picChg>
        <pc:picChg chg="add del mod">
          <ac:chgData name="El Bakkouri, Manal" userId="8b130982-2e3f-4164-b881-fd3a2e4b2453" providerId="ADAL" clId="{4457FA57-250B-44AC-8655-05D46C5A3D8A}" dt="2023-05-23T15:45:01.291" v="8289" actId="478"/>
          <ac:picMkLst>
            <pc:docMk/>
            <pc:sldMk cId="1654407625" sldId="230717638"/>
            <ac:picMk id="57" creationId="{00BDA16F-7535-4CAD-A859-A86C4B2DA1DF}"/>
          </ac:picMkLst>
        </pc:picChg>
      </pc:sldChg>
      <pc:sldChg chg="modSp add del mod modTransition">
        <pc:chgData name="El Bakkouri, Manal" userId="8b130982-2e3f-4164-b881-fd3a2e4b2453" providerId="ADAL" clId="{4457FA57-250B-44AC-8655-05D46C5A3D8A}" dt="2023-05-23T15:47:50.961" v="8326" actId="2696"/>
        <pc:sldMkLst>
          <pc:docMk/>
          <pc:sldMk cId="1380692240" sldId="230717639"/>
        </pc:sldMkLst>
        <pc:spChg chg="mod">
          <ac:chgData name="El Bakkouri, Manal" userId="8b130982-2e3f-4164-b881-fd3a2e4b2453" providerId="ADAL" clId="{4457FA57-250B-44AC-8655-05D46C5A3D8A}" dt="2023-05-23T15:46:07.609" v="8309" actId="14100"/>
          <ac:spMkLst>
            <pc:docMk/>
            <pc:sldMk cId="1380692240" sldId="230717639"/>
            <ac:spMk id="21" creationId="{22A3CDB1-151E-4AB1-AD86-3A0348E9CF8B}"/>
          </ac:spMkLst>
        </pc:spChg>
      </pc:sldChg>
      <pc:sldChg chg="addSp delSp modSp add del mod ord modTransition">
        <pc:chgData name="El Bakkouri, Manal" userId="8b130982-2e3f-4164-b881-fd3a2e4b2453" providerId="ADAL" clId="{4457FA57-250B-44AC-8655-05D46C5A3D8A}" dt="2023-05-23T18:36:42.135" v="9382" actId="2696"/>
        <pc:sldMkLst>
          <pc:docMk/>
          <pc:sldMk cId="2163365939" sldId="230717640"/>
        </pc:sldMkLst>
        <pc:spChg chg="mod">
          <ac:chgData name="El Bakkouri, Manal" userId="8b130982-2e3f-4164-b881-fd3a2e4b2453" providerId="ADAL" clId="{4457FA57-250B-44AC-8655-05D46C5A3D8A}" dt="2023-05-23T18:36:39.492" v="9381" actId="1076"/>
          <ac:spMkLst>
            <pc:docMk/>
            <pc:sldMk cId="2163365939" sldId="230717640"/>
            <ac:spMk id="19" creationId="{B30F652F-B4AB-4663-B9DF-0896119C5242}"/>
          </ac:spMkLst>
        </pc:spChg>
        <pc:spChg chg="mod">
          <ac:chgData name="El Bakkouri, Manal" userId="8b130982-2e3f-4164-b881-fd3a2e4b2453" providerId="ADAL" clId="{4457FA57-250B-44AC-8655-05D46C5A3D8A}" dt="2023-05-23T15:46:33.327" v="8315" actId="14100"/>
          <ac:spMkLst>
            <pc:docMk/>
            <pc:sldMk cId="2163365939" sldId="230717640"/>
            <ac:spMk id="20" creationId="{4BDC13F8-FF45-4747-82D1-66D3B6F0B152}"/>
          </ac:spMkLst>
        </pc:spChg>
        <pc:spChg chg="add mod ord">
          <ac:chgData name="El Bakkouri, Manal" userId="8b130982-2e3f-4164-b881-fd3a2e4b2453" providerId="ADAL" clId="{4457FA57-250B-44AC-8655-05D46C5A3D8A}" dt="2023-05-23T15:53:35.260" v="8635" actId="167"/>
          <ac:spMkLst>
            <pc:docMk/>
            <pc:sldMk cId="2163365939" sldId="230717640"/>
            <ac:spMk id="56" creationId="{BEBA08A4-C453-40C1-A8EF-BF96B32B8BFE}"/>
          </ac:spMkLst>
        </pc:spChg>
        <pc:picChg chg="add del">
          <ac:chgData name="El Bakkouri, Manal" userId="8b130982-2e3f-4164-b881-fd3a2e4b2453" providerId="ADAL" clId="{4457FA57-250B-44AC-8655-05D46C5A3D8A}" dt="2023-05-23T18:31:09.305" v="9211" actId="478"/>
          <ac:picMkLst>
            <pc:docMk/>
            <pc:sldMk cId="2163365939" sldId="230717640"/>
            <ac:picMk id="90" creationId="{E6EABDD6-2E77-487C-BDEE-E07358A7FDB8}"/>
          </ac:picMkLst>
        </pc:picChg>
      </pc:sldChg>
      <pc:sldChg chg="addSp delSp modSp add del mod ord modTransition">
        <pc:chgData name="El Bakkouri, Manal" userId="8b130982-2e3f-4164-b881-fd3a2e4b2453" providerId="ADAL" clId="{4457FA57-250B-44AC-8655-05D46C5A3D8A}" dt="2023-05-23T18:37:02.235" v="9383" actId="2696"/>
        <pc:sldMkLst>
          <pc:docMk/>
          <pc:sldMk cId="3500319787" sldId="230717641"/>
        </pc:sldMkLst>
        <pc:spChg chg="mod">
          <ac:chgData name="El Bakkouri, Manal" userId="8b130982-2e3f-4164-b881-fd3a2e4b2453" providerId="ADAL" clId="{4457FA57-250B-44AC-8655-05D46C5A3D8A}" dt="2023-05-23T18:31:10.255" v="9213" actId="1037"/>
          <ac:spMkLst>
            <pc:docMk/>
            <pc:sldMk cId="3500319787" sldId="230717641"/>
            <ac:spMk id="19" creationId="{B30F652F-B4AB-4663-B9DF-0896119C5242}"/>
          </ac:spMkLst>
        </pc:spChg>
        <pc:spChg chg="add mod ord">
          <ac:chgData name="El Bakkouri, Manal" userId="8b130982-2e3f-4164-b881-fd3a2e4b2453" providerId="ADAL" clId="{4457FA57-250B-44AC-8655-05D46C5A3D8A}" dt="2023-05-23T18:31:12.454" v="9216" actId="1036"/>
          <ac:spMkLst>
            <pc:docMk/>
            <pc:sldMk cId="3500319787" sldId="230717641"/>
            <ac:spMk id="56" creationId="{B68EC865-893E-4E33-9B60-DEF42B406D53}"/>
          </ac:spMkLst>
        </pc:spChg>
        <pc:spChg chg="mod">
          <ac:chgData name="El Bakkouri, Manal" userId="8b130982-2e3f-4164-b881-fd3a2e4b2453" providerId="ADAL" clId="{4457FA57-250B-44AC-8655-05D46C5A3D8A}" dt="2023-05-23T16:04:02.196" v="8710" actId="1076"/>
          <ac:spMkLst>
            <pc:docMk/>
            <pc:sldMk cId="3500319787" sldId="230717641"/>
            <ac:spMk id="58" creationId="{E17C9726-2768-4E3A-B34F-9F094D35D113}"/>
          </ac:spMkLst>
        </pc:spChg>
        <pc:spChg chg="add del mod">
          <ac:chgData name="El Bakkouri, Manal" userId="8b130982-2e3f-4164-b881-fd3a2e4b2453" providerId="ADAL" clId="{4457FA57-250B-44AC-8655-05D46C5A3D8A}" dt="2023-05-23T16:04:03.399" v="8712"/>
          <ac:spMkLst>
            <pc:docMk/>
            <pc:sldMk cId="3500319787" sldId="230717641"/>
            <ac:spMk id="59" creationId="{F3941B91-3BA7-4BE5-8F9F-519CDCDB1022}"/>
          </ac:spMkLst>
        </pc:spChg>
        <pc:spChg chg="add del mod">
          <ac:chgData name="El Bakkouri, Manal" userId="8b130982-2e3f-4164-b881-fd3a2e4b2453" providerId="ADAL" clId="{4457FA57-250B-44AC-8655-05D46C5A3D8A}" dt="2023-05-23T16:04:03.399" v="8712"/>
          <ac:spMkLst>
            <pc:docMk/>
            <pc:sldMk cId="3500319787" sldId="230717641"/>
            <ac:spMk id="60" creationId="{137EBAB0-C2C6-4534-897E-7924E3B32DF9}"/>
          </ac:spMkLst>
        </pc:spChg>
        <pc:spChg chg="add del mod">
          <ac:chgData name="El Bakkouri, Manal" userId="8b130982-2e3f-4164-b881-fd3a2e4b2453" providerId="ADAL" clId="{4457FA57-250B-44AC-8655-05D46C5A3D8A}" dt="2023-05-23T16:04:03.399" v="8712"/>
          <ac:spMkLst>
            <pc:docMk/>
            <pc:sldMk cId="3500319787" sldId="230717641"/>
            <ac:spMk id="61" creationId="{B862F201-3BC1-41F0-88CB-3F21807FE7B7}"/>
          </ac:spMkLst>
        </pc:spChg>
        <pc:spChg chg="add del mod">
          <ac:chgData name="El Bakkouri, Manal" userId="8b130982-2e3f-4164-b881-fd3a2e4b2453" providerId="ADAL" clId="{4457FA57-250B-44AC-8655-05D46C5A3D8A}" dt="2023-05-23T16:04:03.399" v="8712"/>
          <ac:spMkLst>
            <pc:docMk/>
            <pc:sldMk cId="3500319787" sldId="230717641"/>
            <ac:spMk id="70" creationId="{E49C01F3-3EA1-4BF3-BBAE-A114C424A9CE}"/>
          </ac:spMkLst>
        </pc:spChg>
        <pc:spChg chg="add del mod">
          <ac:chgData name="El Bakkouri, Manal" userId="8b130982-2e3f-4164-b881-fd3a2e4b2453" providerId="ADAL" clId="{4457FA57-250B-44AC-8655-05D46C5A3D8A}" dt="2023-05-23T16:04:03.399" v="8712"/>
          <ac:spMkLst>
            <pc:docMk/>
            <pc:sldMk cId="3500319787" sldId="230717641"/>
            <ac:spMk id="71" creationId="{09A46A50-B0FC-4FBB-BE1F-E83007A6142A}"/>
          </ac:spMkLst>
        </pc:spChg>
        <pc:spChg chg="add del mod">
          <ac:chgData name="El Bakkouri, Manal" userId="8b130982-2e3f-4164-b881-fd3a2e4b2453" providerId="ADAL" clId="{4457FA57-250B-44AC-8655-05D46C5A3D8A}" dt="2023-05-23T16:04:03.399" v="8712"/>
          <ac:spMkLst>
            <pc:docMk/>
            <pc:sldMk cId="3500319787" sldId="230717641"/>
            <ac:spMk id="77" creationId="{F369A15D-15FE-4085-8103-950295890B86}"/>
          </ac:spMkLst>
        </pc:spChg>
        <pc:spChg chg="add mod">
          <ac:chgData name="El Bakkouri, Manal" userId="8b130982-2e3f-4164-b881-fd3a2e4b2453" providerId="ADAL" clId="{4457FA57-250B-44AC-8655-05D46C5A3D8A}" dt="2023-05-23T16:08:27.894" v="8738" actId="208"/>
          <ac:spMkLst>
            <pc:docMk/>
            <pc:sldMk cId="3500319787" sldId="230717641"/>
            <ac:spMk id="85" creationId="{C0D44FD1-5406-4B11-A9FB-AB7352F14F5C}"/>
          </ac:spMkLst>
        </pc:spChg>
        <pc:spChg chg="add mod">
          <ac:chgData name="El Bakkouri, Manal" userId="8b130982-2e3f-4164-b881-fd3a2e4b2453" providerId="ADAL" clId="{4457FA57-250B-44AC-8655-05D46C5A3D8A}" dt="2023-05-23T16:08:23.343" v="8736" actId="208"/>
          <ac:spMkLst>
            <pc:docMk/>
            <pc:sldMk cId="3500319787" sldId="230717641"/>
            <ac:spMk id="89" creationId="{6B230C6D-8650-4E44-89C8-A828980A3C8D}"/>
          </ac:spMkLst>
        </pc:spChg>
        <pc:spChg chg="add mod">
          <ac:chgData name="El Bakkouri, Manal" userId="8b130982-2e3f-4164-b881-fd3a2e4b2453" providerId="ADAL" clId="{4457FA57-250B-44AC-8655-05D46C5A3D8A}" dt="2023-05-23T16:08:20.863" v="8735" actId="208"/>
          <ac:spMkLst>
            <pc:docMk/>
            <pc:sldMk cId="3500319787" sldId="230717641"/>
            <ac:spMk id="92" creationId="{D73B1FD3-F785-49F9-B060-FB268691E4C8}"/>
          </ac:spMkLst>
        </pc:spChg>
        <pc:spChg chg="add mod">
          <ac:chgData name="El Bakkouri, Manal" userId="8b130982-2e3f-4164-b881-fd3a2e4b2453" providerId="ADAL" clId="{4457FA57-250B-44AC-8655-05D46C5A3D8A}" dt="2023-05-23T16:08:25.633" v="8737" actId="208"/>
          <ac:spMkLst>
            <pc:docMk/>
            <pc:sldMk cId="3500319787" sldId="230717641"/>
            <ac:spMk id="93" creationId="{6A210C0C-6BAD-46EA-8927-5DA9259838E8}"/>
          </ac:spMkLst>
        </pc:spChg>
        <pc:spChg chg="add mod">
          <ac:chgData name="El Bakkouri, Manal" userId="8b130982-2e3f-4164-b881-fd3a2e4b2453" providerId="ADAL" clId="{4457FA57-250B-44AC-8655-05D46C5A3D8A}" dt="2023-05-23T16:08:18.029" v="8733" actId="208"/>
          <ac:spMkLst>
            <pc:docMk/>
            <pc:sldMk cId="3500319787" sldId="230717641"/>
            <ac:spMk id="94" creationId="{0633252C-8419-4638-9031-CDB7F66872C7}"/>
          </ac:spMkLst>
        </pc:spChg>
        <pc:spChg chg="add mod">
          <ac:chgData name="El Bakkouri, Manal" userId="8b130982-2e3f-4164-b881-fd3a2e4b2453" providerId="ADAL" clId="{4457FA57-250B-44AC-8655-05D46C5A3D8A}" dt="2023-05-23T16:08:38.691" v="8740" actId="207"/>
          <ac:spMkLst>
            <pc:docMk/>
            <pc:sldMk cId="3500319787" sldId="230717641"/>
            <ac:spMk id="98" creationId="{88E7E118-0CC6-4E7D-9C7A-2579B1C6730E}"/>
          </ac:spMkLst>
        </pc:spChg>
        <pc:grpChg chg="add mod ord">
          <ac:chgData name="El Bakkouri, Manal" userId="8b130982-2e3f-4164-b881-fd3a2e4b2453" providerId="ADAL" clId="{4457FA57-250B-44AC-8655-05D46C5A3D8A}" dt="2023-05-23T18:31:13.190" v="9217" actId="166"/>
          <ac:grpSpMkLst>
            <pc:docMk/>
            <pc:sldMk cId="3500319787" sldId="230717641"/>
            <ac:grpSpMk id="3" creationId="{E3C9D384-A6AC-40DD-8344-E6D03CA2EA7D}"/>
          </ac:grpSpMkLst>
        </pc:grpChg>
        <pc:picChg chg="add del mod">
          <ac:chgData name="El Bakkouri, Manal" userId="8b130982-2e3f-4164-b881-fd3a2e4b2453" providerId="ADAL" clId="{4457FA57-250B-44AC-8655-05D46C5A3D8A}" dt="2023-05-23T16:06:04.426" v="8717" actId="478"/>
          <ac:picMkLst>
            <pc:docMk/>
            <pc:sldMk cId="3500319787" sldId="230717641"/>
            <ac:picMk id="2" creationId="{4F04BE01-EB42-4A72-8B1A-E6BE2641F3FC}"/>
          </ac:picMkLst>
        </pc:picChg>
        <pc:picChg chg="del">
          <ac:chgData name="El Bakkouri, Manal" userId="8b130982-2e3f-4164-b881-fd3a2e4b2453" providerId="ADAL" clId="{4457FA57-250B-44AC-8655-05D46C5A3D8A}" dt="2023-05-23T16:03:27.642" v="8706" actId="478"/>
          <ac:picMkLst>
            <pc:docMk/>
            <pc:sldMk cId="3500319787" sldId="230717641"/>
            <ac:picMk id="90" creationId="{E6EABDD6-2E77-487C-BDEE-E07358A7FDB8}"/>
          </ac:picMkLst>
        </pc:picChg>
        <pc:cxnChg chg="add del mod">
          <ac:chgData name="El Bakkouri, Manal" userId="8b130982-2e3f-4164-b881-fd3a2e4b2453" providerId="ADAL" clId="{4457FA57-250B-44AC-8655-05D46C5A3D8A}" dt="2023-05-23T16:04:03.399" v="8712"/>
          <ac:cxnSpMkLst>
            <pc:docMk/>
            <pc:sldMk cId="3500319787" sldId="230717641"/>
            <ac:cxnSpMk id="57" creationId="{5E20C17B-5D91-4DC7-9736-DD67756D61F2}"/>
          </ac:cxnSpMkLst>
        </pc:cxnChg>
        <pc:cxnChg chg="add del mod">
          <ac:chgData name="El Bakkouri, Manal" userId="8b130982-2e3f-4164-b881-fd3a2e4b2453" providerId="ADAL" clId="{4457FA57-250B-44AC-8655-05D46C5A3D8A}" dt="2023-05-23T16:04:03.399" v="8712"/>
          <ac:cxnSpMkLst>
            <pc:docMk/>
            <pc:sldMk cId="3500319787" sldId="230717641"/>
            <ac:cxnSpMk id="72" creationId="{2110AE88-13BB-45FD-B77E-D05CCA1EED6D}"/>
          </ac:cxnSpMkLst>
        </pc:cxnChg>
        <pc:cxnChg chg="add del mod">
          <ac:chgData name="El Bakkouri, Manal" userId="8b130982-2e3f-4164-b881-fd3a2e4b2453" providerId="ADAL" clId="{4457FA57-250B-44AC-8655-05D46C5A3D8A}" dt="2023-05-23T16:04:03.399" v="8712"/>
          <ac:cxnSpMkLst>
            <pc:docMk/>
            <pc:sldMk cId="3500319787" sldId="230717641"/>
            <ac:cxnSpMk id="76" creationId="{6391E9E3-2679-4B03-826D-91D41116B953}"/>
          </ac:cxnSpMkLst>
        </pc:cxnChg>
        <pc:cxnChg chg="add mod">
          <ac:chgData name="El Bakkouri, Manal" userId="8b130982-2e3f-4164-b881-fd3a2e4b2453" providerId="ADAL" clId="{4457FA57-250B-44AC-8655-05D46C5A3D8A}" dt="2023-05-23T16:06:46.599" v="8727" actId="14100"/>
          <ac:cxnSpMkLst>
            <pc:docMk/>
            <pc:sldMk cId="3500319787" sldId="230717641"/>
            <ac:cxnSpMk id="84" creationId="{9A3917ED-1CEB-4C10-8648-44D131A2F5D4}"/>
          </ac:cxnSpMkLst>
        </pc:cxnChg>
        <pc:cxnChg chg="add mod">
          <ac:chgData name="El Bakkouri, Manal" userId="8b130982-2e3f-4164-b881-fd3a2e4b2453" providerId="ADAL" clId="{4457FA57-250B-44AC-8655-05D46C5A3D8A}" dt="2023-05-23T16:06:15.615" v="8720" actId="164"/>
          <ac:cxnSpMkLst>
            <pc:docMk/>
            <pc:sldMk cId="3500319787" sldId="230717641"/>
            <ac:cxnSpMk id="95" creationId="{525AD438-3AA4-4247-A990-3C5671C9B3A0}"/>
          </ac:cxnSpMkLst>
        </pc:cxnChg>
        <pc:cxnChg chg="add mod">
          <ac:chgData name="El Bakkouri, Manal" userId="8b130982-2e3f-4164-b881-fd3a2e4b2453" providerId="ADAL" clId="{4457FA57-250B-44AC-8655-05D46C5A3D8A}" dt="2023-05-23T16:06:15.615" v="8720" actId="164"/>
          <ac:cxnSpMkLst>
            <pc:docMk/>
            <pc:sldMk cId="3500319787" sldId="230717641"/>
            <ac:cxnSpMk id="97" creationId="{3538DC2B-DF15-4978-A7C0-20BE6DEF6C8F}"/>
          </ac:cxnSpMkLst>
        </pc:cxnChg>
      </pc:sldChg>
      <pc:sldChg chg="addSp delSp modSp add mod modTransition modAnim">
        <pc:chgData name="El Bakkouri, Manal" userId="8b130982-2e3f-4164-b881-fd3a2e4b2453" providerId="ADAL" clId="{4457FA57-250B-44AC-8655-05D46C5A3D8A}" dt="2023-06-12T22:19:57.941" v="15941" actId="1036"/>
        <pc:sldMkLst>
          <pc:docMk/>
          <pc:sldMk cId="1265683070" sldId="230717642"/>
        </pc:sldMkLst>
        <pc:spChg chg="mod ord">
          <ac:chgData name="El Bakkouri, Manal" userId="8b130982-2e3f-4164-b881-fd3a2e4b2453" providerId="ADAL" clId="{4457FA57-250B-44AC-8655-05D46C5A3D8A}" dt="2023-05-23T18:39:40.977" v="9430" actId="14100"/>
          <ac:spMkLst>
            <pc:docMk/>
            <pc:sldMk cId="1265683070" sldId="230717642"/>
            <ac:spMk id="21" creationId="{22A3CDB1-151E-4AB1-AD86-3A0348E9CF8B}"/>
          </ac:spMkLst>
        </pc:spChg>
        <pc:spChg chg="mod ord">
          <ac:chgData name="El Bakkouri, Manal" userId="8b130982-2e3f-4164-b881-fd3a2e4b2453" providerId="ADAL" clId="{4457FA57-250B-44AC-8655-05D46C5A3D8A}" dt="2023-06-12T22:19:45.007" v="15934" actId="14100"/>
          <ac:spMkLst>
            <pc:docMk/>
            <pc:sldMk cId="1265683070" sldId="230717642"/>
            <ac:spMk id="35" creationId="{D7F05C52-B6CD-4272-B90F-E61A2348F4CC}"/>
          </ac:spMkLst>
        </pc:spChg>
        <pc:spChg chg="del mod">
          <ac:chgData name="El Bakkouri, Manal" userId="8b130982-2e3f-4164-b881-fd3a2e4b2453" providerId="ADAL" clId="{4457FA57-250B-44AC-8655-05D46C5A3D8A}" dt="2023-05-23T15:58:17.495" v="8702" actId="478"/>
          <ac:spMkLst>
            <pc:docMk/>
            <pc:sldMk cId="1265683070" sldId="230717642"/>
            <ac:spMk id="38" creationId="{B0AC1D4B-D8D5-4000-A051-5DC2E2082866}"/>
          </ac:spMkLst>
        </pc:spChg>
        <pc:spChg chg="mod">
          <ac:chgData name="El Bakkouri, Manal" userId="8b130982-2e3f-4164-b881-fd3a2e4b2453" providerId="ADAL" clId="{4457FA57-250B-44AC-8655-05D46C5A3D8A}" dt="2023-05-23T15:58:55.490" v="8705" actId="207"/>
          <ac:spMkLst>
            <pc:docMk/>
            <pc:sldMk cId="1265683070" sldId="230717642"/>
            <ac:spMk id="39" creationId="{66E043FD-4289-41AA-BC1D-C25928184B44}"/>
          </ac:spMkLst>
        </pc:spChg>
        <pc:spChg chg="mod">
          <ac:chgData name="El Bakkouri, Manal" userId="8b130982-2e3f-4164-b881-fd3a2e4b2453" providerId="ADAL" clId="{4457FA57-250B-44AC-8655-05D46C5A3D8A}" dt="2023-05-23T15:58:53.111" v="8704" actId="207"/>
          <ac:spMkLst>
            <pc:docMk/>
            <pc:sldMk cId="1265683070" sldId="230717642"/>
            <ac:spMk id="40" creationId="{2862FA95-2F25-4EF6-AB08-BF1FAE120B1B}"/>
          </ac:spMkLst>
        </pc:spChg>
        <pc:spChg chg="mod">
          <ac:chgData name="El Bakkouri, Manal" userId="8b130982-2e3f-4164-b881-fd3a2e4b2453" providerId="ADAL" clId="{4457FA57-250B-44AC-8655-05D46C5A3D8A}" dt="2023-05-23T15:58:53.111" v="8704" actId="207"/>
          <ac:spMkLst>
            <pc:docMk/>
            <pc:sldMk cId="1265683070" sldId="230717642"/>
            <ac:spMk id="41" creationId="{485684A1-2F0B-488E-AEB1-7E7D13ED7B0A}"/>
          </ac:spMkLst>
        </pc:spChg>
        <pc:spChg chg="mod">
          <ac:chgData name="El Bakkouri, Manal" userId="8b130982-2e3f-4164-b881-fd3a2e4b2453" providerId="ADAL" clId="{4457FA57-250B-44AC-8655-05D46C5A3D8A}" dt="2023-05-23T15:58:53.111" v="8704" actId="207"/>
          <ac:spMkLst>
            <pc:docMk/>
            <pc:sldMk cId="1265683070" sldId="230717642"/>
            <ac:spMk id="42" creationId="{288711E4-B736-43A7-992E-BBF728FCFBBC}"/>
          </ac:spMkLst>
        </pc:spChg>
        <pc:spChg chg="mod">
          <ac:chgData name="El Bakkouri, Manal" userId="8b130982-2e3f-4164-b881-fd3a2e4b2453" providerId="ADAL" clId="{4457FA57-250B-44AC-8655-05D46C5A3D8A}" dt="2023-05-23T15:58:53.111" v="8704" actId="207"/>
          <ac:spMkLst>
            <pc:docMk/>
            <pc:sldMk cId="1265683070" sldId="230717642"/>
            <ac:spMk id="43" creationId="{1D2CEB91-AF19-4606-9653-51D6F2277CDA}"/>
          </ac:spMkLst>
        </pc:spChg>
        <pc:spChg chg="mod">
          <ac:chgData name="El Bakkouri, Manal" userId="8b130982-2e3f-4164-b881-fd3a2e4b2453" providerId="ADAL" clId="{4457FA57-250B-44AC-8655-05D46C5A3D8A}" dt="2023-05-23T15:58:53.111" v="8704" actId="207"/>
          <ac:spMkLst>
            <pc:docMk/>
            <pc:sldMk cId="1265683070" sldId="230717642"/>
            <ac:spMk id="44" creationId="{587E2448-34B5-46E5-8470-B8C66576DFD9}"/>
          </ac:spMkLst>
        </pc:spChg>
        <pc:spChg chg="mod">
          <ac:chgData name="El Bakkouri, Manal" userId="8b130982-2e3f-4164-b881-fd3a2e4b2453" providerId="ADAL" clId="{4457FA57-250B-44AC-8655-05D46C5A3D8A}" dt="2023-05-23T15:58:53.111" v="8704" actId="207"/>
          <ac:spMkLst>
            <pc:docMk/>
            <pc:sldMk cId="1265683070" sldId="230717642"/>
            <ac:spMk id="45" creationId="{888FFA3B-8B91-4849-8051-F09B866A53A6}"/>
          </ac:spMkLst>
        </pc:spChg>
        <pc:spChg chg="mod">
          <ac:chgData name="El Bakkouri, Manal" userId="8b130982-2e3f-4164-b881-fd3a2e4b2453" providerId="ADAL" clId="{4457FA57-250B-44AC-8655-05D46C5A3D8A}" dt="2023-05-23T15:58:53.111" v="8704" actId="207"/>
          <ac:spMkLst>
            <pc:docMk/>
            <pc:sldMk cId="1265683070" sldId="230717642"/>
            <ac:spMk id="46" creationId="{FA6EC5CA-A469-49C9-BD65-133A2C097C2A}"/>
          </ac:spMkLst>
        </pc:spChg>
        <pc:spChg chg="add mod ord">
          <ac:chgData name="El Bakkouri, Manal" userId="8b130982-2e3f-4164-b881-fd3a2e4b2453" providerId="ADAL" clId="{4457FA57-250B-44AC-8655-05D46C5A3D8A}" dt="2023-05-23T15:53:26.336" v="8632" actId="167"/>
          <ac:spMkLst>
            <pc:docMk/>
            <pc:sldMk cId="1265683070" sldId="230717642"/>
            <ac:spMk id="56" creationId="{C84CA876-13C9-411C-9624-285A4251D3FE}"/>
          </ac:spMkLst>
        </pc:spChg>
        <pc:spChg chg="mod">
          <ac:chgData name="El Bakkouri, Manal" userId="8b130982-2e3f-4164-b881-fd3a2e4b2453" providerId="ADAL" clId="{4457FA57-250B-44AC-8655-05D46C5A3D8A}" dt="2023-06-12T13:33:21.305" v="15851"/>
          <ac:spMkLst>
            <pc:docMk/>
            <pc:sldMk cId="1265683070" sldId="230717642"/>
            <ac:spMk id="71" creationId="{0CBACD19-E2CB-4938-ABAF-977D44DCEB54}"/>
          </ac:spMkLst>
        </pc:spChg>
        <pc:spChg chg="del">
          <ac:chgData name="El Bakkouri, Manal" userId="8b130982-2e3f-4164-b881-fd3a2e4b2453" providerId="ADAL" clId="{4457FA57-250B-44AC-8655-05D46C5A3D8A}" dt="2023-06-12T13:33:20.555" v="15850" actId="478"/>
          <ac:spMkLst>
            <pc:docMk/>
            <pc:sldMk cId="1265683070" sldId="230717642"/>
            <ac:spMk id="100" creationId="{E2F2D9B7-675D-4C34-82C7-584FCBC07C13}"/>
          </ac:spMkLst>
        </pc:spChg>
        <pc:spChg chg="del">
          <ac:chgData name="El Bakkouri, Manal" userId="8b130982-2e3f-4164-b881-fd3a2e4b2453" providerId="ADAL" clId="{4457FA57-250B-44AC-8655-05D46C5A3D8A}" dt="2023-06-12T13:33:20.555" v="15850" actId="478"/>
          <ac:spMkLst>
            <pc:docMk/>
            <pc:sldMk cId="1265683070" sldId="230717642"/>
            <ac:spMk id="101" creationId="{3FC5EAB8-D754-44BA-B8A1-2F995421C4C1}"/>
          </ac:spMkLst>
        </pc:spChg>
        <pc:spChg chg="del">
          <ac:chgData name="El Bakkouri, Manal" userId="8b130982-2e3f-4164-b881-fd3a2e4b2453" providerId="ADAL" clId="{4457FA57-250B-44AC-8655-05D46C5A3D8A}" dt="2023-06-12T13:33:20.555" v="15850" actId="478"/>
          <ac:spMkLst>
            <pc:docMk/>
            <pc:sldMk cId="1265683070" sldId="230717642"/>
            <ac:spMk id="102" creationId="{B75E897D-75B1-4153-BD26-6018D1E33FDC}"/>
          </ac:spMkLst>
        </pc:spChg>
        <pc:spChg chg="del">
          <ac:chgData name="El Bakkouri, Manal" userId="8b130982-2e3f-4164-b881-fd3a2e4b2453" providerId="ADAL" clId="{4457FA57-250B-44AC-8655-05D46C5A3D8A}" dt="2023-06-12T13:33:20.555" v="15850" actId="478"/>
          <ac:spMkLst>
            <pc:docMk/>
            <pc:sldMk cId="1265683070" sldId="230717642"/>
            <ac:spMk id="103" creationId="{C3DA2F43-7E3E-4D8C-AEEA-478DC991D77B}"/>
          </ac:spMkLst>
        </pc:spChg>
        <pc:spChg chg="mod">
          <ac:chgData name="El Bakkouri, Manal" userId="8b130982-2e3f-4164-b881-fd3a2e4b2453" providerId="ADAL" clId="{4457FA57-250B-44AC-8655-05D46C5A3D8A}" dt="2023-06-12T13:33:21.305" v="15851"/>
          <ac:spMkLst>
            <pc:docMk/>
            <pc:sldMk cId="1265683070" sldId="230717642"/>
            <ac:spMk id="104" creationId="{2C7AA036-72F3-45FE-A6E7-CA74C5052DB9}"/>
          </ac:spMkLst>
        </pc:spChg>
        <pc:spChg chg="mod">
          <ac:chgData name="El Bakkouri, Manal" userId="8b130982-2e3f-4164-b881-fd3a2e4b2453" providerId="ADAL" clId="{4457FA57-250B-44AC-8655-05D46C5A3D8A}" dt="2023-06-12T13:33:21.305" v="15851"/>
          <ac:spMkLst>
            <pc:docMk/>
            <pc:sldMk cId="1265683070" sldId="230717642"/>
            <ac:spMk id="106" creationId="{D316417D-C3A0-4DCE-B720-C950DC12801A}"/>
          </ac:spMkLst>
        </pc:spChg>
        <pc:spChg chg="mod">
          <ac:chgData name="El Bakkouri, Manal" userId="8b130982-2e3f-4164-b881-fd3a2e4b2453" providerId="ADAL" clId="{4457FA57-250B-44AC-8655-05D46C5A3D8A}" dt="2023-06-12T13:33:21.305" v="15851"/>
          <ac:spMkLst>
            <pc:docMk/>
            <pc:sldMk cId="1265683070" sldId="230717642"/>
            <ac:spMk id="107" creationId="{86E46E19-F351-412F-AB3D-EE80E4B803D3}"/>
          </ac:spMkLst>
        </pc:spChg>
        <pc:spChg chg="mod">
          <ac:chgData name="El Bakkouri, Manal" userId="8b130982-2e3f-4164-b881-fd3a2e4b2453" providerId="ADAL" clId="{4457FA57-250B-44AC-8655-05D46C5A3D8A}" dt="2023-06-12T13:33:21.305" v="15851"/>
          <ac:spMkLst>
            <pc:docMk/>
            <pc:sldMk cId="1265683070" sldId="230717642"/>
            <ac:spMk id="109" creationId="{6D7A77B2-9706-42AD-A25F-ECF2F75BD10C}"/>
          </ac:spMkLst>
        </pc:spChg>
        <pc:spChg chg="mod">
          <ac:chgData name="El Bakkouri, Manal" userId="8b130982-2e3f-4164-b881-fd3a2e4b2453" providerId="ADAL" clId="{4457FA57-250B-44AC-8655-05D46C5A3D8A}" dt="2023-06-12T13:33:21.305" v="15851"/>
          <ac:spMkLst>
            <pc:docMk/>
            <pc:sldMk cId="1265683070" sldId="230717642"/>
            <ac:spMk id="112" creationId="{AF228337-9A73-4D4D-89C3-37B2A4AF09A7}"/>
          </ac:spMkLst>
        </pc:spChg>
        <pc:spChg chg="mod">
          <ac:chgData name="El Bakkouri, Manal" userId="8b130982-2e3f-4164-b881-fd3a2e4b2453" providerId="ADAL" clId="{4457FA57-250B-44AC-8655-05D46C5A3D8A}" dt="2023-06-12T13:33:21.305" v="15851"/>
          <ac:spMkLst>
            <pc:docMk/>
            <pc:sldMk cId="1265683070" sldId="230717642"/>
            <ac:spMk id="114" creationId="{E4CF8C8F-F269-4C08-AE1A-9841D36B2D36}"/>
          </ac:spMkLst>
        </pc:spChg>
        <pc:spChg chg="mod">
          <ac:chgData name="El Bakkouri, Manal" userId="8b130982-2e3f-4164-b881-fd3a2e4b2453" providerId="ADAL" clId="{4457FA57-250B-44AC-8655-05D46C5A3D8A}" dt="2023-06-12T13:33:21.305" v="15851"/>
          <ac:spMkLst>
            <pc:docMk/>
            <pc:sldMk cId="1265683070" sldId="230717642"/>
            <ac:spMk id="115" creationId="{D22149F3-016D-4F76-890A-984FC4E24D40}"/>
          </ac:spMkLst>
        </pc:spChg>
        <pc:spChg chg="mod">
          <ac:chgData name="El Bakkouri, Manal" userId="8b130982-2e3f-4164-b881-fd3a2e4b2453" providerId="ADAL" clId="{4457FA57-250B-44AC-8655-05D46C5A3D8A}" dt="2023-06-12T13:33:21.305" v="15851"/>
          <ac:spMkLst>
            <pc:docMk/>
            <pc:sldMk cId="1265683070" sldId="230717642"/>
            <ac:spMk id="117" creationId="{0690B61A-A930-4606-BE7C-15EA3E21EE9E}"/>
          </ac:spMkLst>
        </pc:spChg>
        <pc:spChg chg="mod">
          <ac:chgData name="El Bakkouri, Manal" userId="8b130982-2e3f-4164-b881-fd3a2e4b2453" providerId="ADAL" clId="{4457FA57-250B-44AC-8655-05D46C5A3D8A}" dt="2023-06-12T13:33:21.305" v="15851"/>
          <ac:spMkLst>
            <pc:docMk/>
            <pc:sldMk cId="1265683070" sldId="230717642"/>
            <ac:spMk id="118" creationId="{1FEC239F-E3A1-4F4A-BC1B-7C9B86CF8032}"/>
          </ac:spMkLst>
        </pc:spChg>
        <pc:spChg chg="add mod">
          <ac:chgData name="El Bakkouri, Manal" userId="8b130982-2e3f-4164-b881-fd3a2e4b2453" providerId="ADAL" clId="{4457FA57-250B-44AC-8655-05D46C5A3D8A}" dt="2023-06-12T13:33:21.305" v="15851"/>
          <ac:spMkLst>
            <pc:docMk/>
            <pc:sldMk cId="1265683070" sldId="230717642"/>
            <ac:spMk id="119" creationId="{8BA245EB-0201-4350-AAE1-20E9049CA360}"/>
          </ac:spMkLst>
        </pc:spChg>
        <pc:spChg chg="add mod">
          <ac:chgData name="El Bakkouri, Manal" userId="8b130982-2e3f-4164-b881-fd3a2e4b2453" providerId="ADAL" clId="{4457FA57-250B-44AC-8655-05D46C5A3D8A}" dt="2023-06-12T13:33:21.305" v="15851"/>
          <ac:spMkLst>
            <pc:docMk/>
            <pc:sldMk cId="1265683070" sldId="230717642"/>
            <ac:spMk id="120" creationId="{321A0897-1BD0-431F-98BE-187EAD2E7BB4}"/>
          </ac:spMkLst>
        </pc:spChg>
        <pc:spChg chg="add mod">
          <ac:chgData name="El Bakkouri, Manal" userId="8b130982-2e3f-4164-b881-fd3a2e4b2453" providerId="ADAL" clId="{4457FA57-250B-44AC-8655-05D46C5A3D8A}" dt="2023-06-12T13:33:21.305" v="15851"/>
          <ac:spMkLst>
            <pc:docMk/>
            <pc:sldMk cId="1265683070" sldId="230717642"/>
            <ac:spMk id="121" creationId="{760A69E0-139C-4BDB-8A57-39A91C0590AC}"/>
          </ac:spMkLst>
        </pc:spChg>
        <pc:spChg chg="add mod">
          <ac:chgData name="El Bakkouri, Manal" userId="8b130982-2e3f-4164-b881-fd3a2e4b2453" providerId="ADAL" clId="{4457FA57-250B-44AC-8655-05D46C5A3D8A}" dt="2023-06-12T13:33:21.305" v="15851"/>
          <ac:spMkLst>
            <pc:docMk/>
            <pc:sldMk cId="1265683070" sldId="230717642"/>
            <ac:spMk id="122" creationId="{574DD903-FD7A-42FA-AC28-AB4CD5981DB1}"/>
          </ac:spMkLst>
        </pc:spChg>
        <pc:grpChg chg="mod ord">
          <ac:chgData name="El Bakkouri, Manal" userId="8b130982-2e3f-4164-b881-fd3a2e4b2453" providerId="ADAL" clId="{4457FA57-250B-44AC-8655-05D46C5A3D8A}" dt="2023-06-12T22:19:57.941" v="15941" actId="1036"/>
          <ac:grpSpMkLst>
            <pc:docMk/>
            <pc:sldMk cId="1265683070" sldId="230717642"/>
            <ac:grpSpMk id="54" creationId="{C2495E2B-7615-4E05-86AC-C162B4618BD5}"/>
          </ac:grpSpMkLst>
        </pc:grpChg>
        <pc:grpChg chg="add mod">
          <ac:chgData name="El Bakkouri, Manal" userId="8b130982-2e3f-4164-b881-fd3a2e4b2453" providerId="ADAL" clId="{4457FA57-250B-44AC-8655-05D46C5A3D8A}" dt="2023-06-12T13:33:21.305" v="15851"/>
          <ac:grpSpMkLst>
            <pc:docMk/>
            <pc:sldMk cId="1265683070" sldId="230717642"/>
            <ac:grpSpMk id="70" creationId="{9DD4DB26-E813-483D-A86E-AF2865FC722E}"/>
          </ac:grpSpMkLst>
        </pc:grpChg>
        <pc:grpChg chg="del">
          <ac:chgData name="El Bakkouri, Manal" userId="8b130982-2e3f-4164-b881-fd3a2e4b2453" providerId="ADAL" clId="{4457FA57-250B-44AC-8655-05D46C5A3D8A}" dt="2023-06-12T13:33:20.555" v="15850" actId="478"/>
          <ac:grpSpMkLst>
            <pc:docMk/>
            <pc:sldMk cId="1265683070" sldId="230717642"/>
            <ac:grpSpMk id="72" creationId="{20DA6E3F-0544-4BE7-96D3-1BC4417C6FAE}"/>
          </ac:grpSpMkLst>
        </pc:grpChg>
        <pc:grpChg chg="del">
          <ac:chgData name="El Bakkouri, Manal" userId="8b130982-2e3f-4164-b881-fd3a2e4b2453" providerId="ADAL" clId="{4457FA57-250B-44AC-8655-05D46C5A3D8A}" dt="2023-06-12T13:33:20.555" v="15850" actId="478"/>
          <ac:grpSpMkLst>
            <pc:docMk/>
            <pc:sldMk cId="1265683070" sldId="230717642"/>
            <ac:grpSpMk id="84" creationId="{C8CFA950-4025-4911-8B68-86A4A61B1099}"/>
          </ac:grpSpMkLst>
        </pc:grpChg>
        <pc:grpChg chg="del">
          <ac:chgData name="El Bakkouri, Manal" userId="8b130982-2e3f-4164-b881-fd3a2e4b2453" providerId="ADAL" clId="{4457FA57-250B-44AC-8655-05D46C5A3D8A}" dt="2023-06-12T13:33:20.555" v="15850" actId="478"/>
          <ac:grpSpMkLst>
            <pc:docMk/>
            <pc:sldMk cId="1265683070" sldId="230717642"/>
            <ac:grpSpMk id="90" creationId="{45328C5D-4D81-479D-A7A7-1B342B48CCA7}"/>
          </ac:grpSpMkLst>
        </pc:grpChg>
        <pc:grpChg chg="del">
          <ac:chgData name="El Bakkouri, Manal" userId="8b130982-2e3f-4164-b881-fd3a2e4b2453" providerId="ADAL" clId="{4457FA57-250B-44AC-8655-05D46C5A3D8A}" dt="2023-06-12T13:33:20.555" v="15850" actId="478"/>
          <ac:grpSpMkLst>
            <pc:docMk/>
            <pc:sldMk cId="1265683070" sldId="230717642"/>
            <ac:grpSpMk id="94" creationId="{F6F7D84E-A0C1-4A98-9BCC-5E0B68E564F5}"/>
          </ac:grpSpMkLst>
        </pc:grpChg>
        <pc:grpChg chg="del">
          <ac:chgData name="El Bakkouri, Manal" userId="8b130982-2e3f-4164-b881-fd3a2e4b2453" providerId="ADAL" clId="{4457FA57-250B-44AC-8655-05D46C5A3D8A}" dt="2023-06-12T13:33:20.555" v="15850" actId="478"/>
          <ac:grpSpMkLst>
            <pc:docMk/>
            <pc:sldMk cId="1265683070" sldId="230717642"/>
            <ac:grpSpMk id="97" creationId="{FEB6C661-4699-42FB-AB0D-8AF6AB3DC6DB}"/>
          </ac:grpSpMkLst>
        </pc:grpChg>
        <pc:grpChg chg="add mod">
          <ac:chgData name="El Bakkouri, Manal" userId="8b130982-2e3f-4164-b881-fd3a2e4b2453" providerId="ADAL" clId="{4457FA57-250B-44AC-8655-05D46C5A3D8A}" dt="2023-06-12T13:33:21.305" v="15851"/>
          <ac:grpSpMkLst>
            <pc:docMk/>
            <pc:sldMk cId="1265683070" sldId="230717642"/>
            <ac:grpSpMk id="105" creationId="{516948B8-33D1-4803-B1DA-274E69350CAF}"/>
          </ac:grpSpMkLst>
        </pc:grpChg>
        <pc:grpChg chg="add mod">
          <ac:chgData name="El Bakkouri, Manal" userId="8b130982-2e3f-4164-b881-fd3a2e4b2453" providerId="ADAL" clId="{4457FA57-250B-44AC-8655-05D46C5A3D8A}" dt="2023-06-12T13:33:21.305" v="15851"/>
          <ac:grpSpMkLst>
            <pc:docMk/>
            <pc:sldMk cId="1265683070" sldId="230717642"/>
            <ac:grpSpMk id="108" creationId="{4BBA4667-5350-4CF5-BFF1-4690123FACD5}"/>
          </ac:grpSpMkLst>
        </pc:grpChg>
        <pc:grpChg chg="add mod">
          <ac:chgData name="El Bakkouri, Manal" userId="8b130982-2e3f-4164-b881-fd3a2e4b2453" providerId="ADAL" clId="{4457FA57-250B-44AC-8655-05D46C5A3D8A}" dt="2023-06-12T13:33:21.305" v="15851"/>
          <ac:grpSpMkLst>
            <pc:docMk/>
            <pc:sldMk cId="1265683070" sldId="230717642"/>
            <ac:grpSpMk id="113" creationId="{84F607ED-7EFB-4ABD-9E1E-9DAD43F4F7ED}"/>
          </ac:grpSpMkLst>
        </pc:grpChg>
        <pc:grpChg chg="add mod">
          <ac:chgData name="El Bakkouri, Manal" userId="8b130982-2e3f-4164-b881-fd3a2e4b2453" providerId="ADAL" clId="{4457FA57-250B-44AC-8655-05D46C5A3D8A}" dt="2023-06-12T13:33:21.305" v="15851"/>
          <ac:grpSpMkLst>
            <pc:docMk/>
            <pc:sldMk cId="1265683070" sldId="230717642"/>
            <ac:grpSpMk id="116" creationId="{01A2E24E-955A-41C8-A960-7E92B5A4E73B}"/>
          </ac:grpSpMkLst>
        </pc:grpChg>
        <pc:picChg chg="mod ord">
          <ac:chgData name="El Bakkouri, Manal" userId="8b130982-2e3f-4164-b881-fd3a2e4b2453" providerId="ADAL" clId="{4457FA57-250B-44AC-8655-05D46C5A3D8A}" dt="2023-05-23T18:29:09.944" v="9029" actId="170"/>
          <ac:picMkLst>
            <pc:docMk/>
            <pc:sldMk cId="1265683070" sldId="230717642"/>
            <ac:picMk id="28" creationId="{B4D9BF0D-FA21-46A6-84F3-A7C17F817668}"/>
          </ac:picMkLst>
        </pc:picChg>
      </pc:sldChg>
      <pc:sldChg chg="addSp delSp modSp new mod modTransition modAnim addCm modNotesTx">
        <pc:chgData name="El Bakkouri, Manal" userId="8b130982-2e3f-4164-b881-fd3a2e4b2453" providerId="ADAL" clId="{4457FA57-250B-44AC-8655-05D46C5A3D8A}" dt="2023-06-12T22:17:11.542" v="15931" actId="113"/>
        <pc:sldMkLst>
          <pc:docMk/>
          <pc:sldMk cId="3729411383" sldId="230717643"/>
        </pc:sldMkLst>
        <pc:spChg chg="del">
          <ac:chgData name="El Bakkouri, Manal" userId="8b130982-2e3f-4164-b881-fd3a2e4b2453" providerId="ADAL" clId="{4457FA57-250B-44AC-8655-05D46C5A3D8A}" dt="2023-05-23T15:48:44.379" v="8331" actId="478"/>
          <ac:spMkLst>
            <pc:docMk/>
            <pc:sldMk cId="3729411383" sldId="230717643"/>
            <ac:spMk id="2" creationId="{87F59783-6A79-40A9-B22A-85BE63CA10FD}"/>
          </ac:spMkLst>
        </pc:spChg>
        <pc:spChg chg="del">
          <ac:chgData name="El Bakkouri, Manal" userId="8b130982-2e3f-4164-b881-fd3a2e4b2453" providerId="ADAL" clId="{4457FA57-250B-44AC-8655-05D46C5A3D8A}" dt="2023-05-23T15:48:45.291" v="8332" actId="478"/>
          <ac:spMkLst>
            <pc:docMk/>
            <pc:sldMk cId="3729411383" sldId="230717643"/>
            <ac:spMk id="3" creationId="{8345AF67-6654-44B9-931F-7BFDD0038F75}"/>
          </ac:spMkLst>
        </pc:spChg>
        <pc:spChg chg="del">
          <ac:chgData name="El Bakkouri, Manal" userId="8b130982-2e3f-4164-b881-fd3a2e4b2453" providerId="ADAL" clId="{4457FA57-250B-44AC-8655-05D46C5A3D8A}" dt="2023-05-23T15:48:46.179" v="8333" actId="478"/>
          <ac:spMkLst>
            <pc:docMk/>
            <pc:sldMk cId="3729411383" sldId="230717643"/>
            <ac:spMk id="4" creationId="{CBAF94D2-0CA6-49C6-AE1E-492FFF7D7C13}"/>
          </ac:spMkLst>
        </pc:spChg>
        <pc:spChg chg="add mod">
          <ac:chgData name="El Bakkouri, Manal" userId="8b130982-2e3f-4164-b881-fd3a2e4b2453" providerId="ADAL" clId="{4457FA57-250B-44AC-8655-05D46C5A3D8A}" dt="2023-05-23T15:48:47.402" v="8334"/>
          <ac:spMkLst>
            <pc:docMk/>
            <pc:sldMk cId="3729411383" sldId="230717643"/>
            <ac:spMk id="5" creationId="{69C4EAFA-2974-4E37-8592-9C197CC3BBB3}"/>
          </ac:spMkLst>
        </pc:spChg>
        <pc:spChg chg="add mod">
          <ac:chgData name="El Bakkouri, Manal" userId="8b130982-2e3f-4164-b881-fd3a2e4b2453" providerId="ADAL" clId="{4457FA57-250B-44AC-8655-05D46C5A3D8A}" dt="2023-05-23T15:48:47.402" v="8334"/>
          <ac:spMkLst>
            <pc:docMk/>
            <pc:sldMk cId="3729411383" sldId="230717643"/>
            <ac:spMk id="6" creationId="{32C48A35-5BEA-49F9-9980-2AF727EA5AA4}"/>
          </ac:spMkLst>
        </pc:spChg>
        <pc:spChg chg="add mod">
          <ac:chgData name="El Bakkouri, Manal" userId="8b130982-2e3f-4164-b881-fd3a2e4b2453" providerId="ADAL" clId="{4457FA57-250B-44AC-8655-05D46C5A3D8A}" dt="2023-05-23T15:48:47.402" v="8334"/>
          <ac:spMkLst>
            <pc:docMk/>
            <pc:sldMk cId="3729411383" sldId="230717643"/>
            <ac:spMk id="7" creationId="{5EDEB5F4-8A38-4F74-BAF2-096E8B3744A4}"/>
          </ac:spMkLst>
        </pc:spChg>
        <pc:spChg chg="add mod">
          <ac:chgData name="El Bakkouri, Manal" userId="8b130982-2e3f-4164-b881-fd3a2e4b2453" providerId="ADAL" clId="{4457FA57-250B-44AC-8655-05D46C5A3D8A}" dt="2023-05-23T15:48:47.402" v="8334"/>
          <ac:spMkLst>
            <pc:docMk/>
            <pc:sldMk cId="3729411383" sldId="230717643"/>
            <ac:spMk id="8" creationId="{849F1465-07BA-4664-AABF-7A5D982A674A}"/>
          </ac:spMkLst>
        </pc:spChg>
        <pc:spChg chg="add mod">
          <ac:chgData name="El Bakkouri, Manal" userId="8b130982-2e3f-4164-b881-fd3a2e4b2453" providerId="ADAL" clId="{4457FA57-250B-44AC-8655-05D46C5A3D8A}" dt="2023-05-23T15:49:03.992" v="8337" actId="207"/>
          <ac:spMkLst>
            <pc:docMk/>
            <pc:sldMk cId="3729411383" sldId="230717643"/>
            <ac:spMk id="9" creationId="{B8C3B9F3-CE16-40D7-A4D3-DFC337363359}"/>
          </ac:spMkLst>
        </pc:spChg>
        <pc:spChg chg="add mod">
          <ac:chgData name="El Bakkouri, Manal" userId="8b130982-2e3f-4164-b881-fd3a2e4b2453" providerId="ADAL" clId="{4457FA57-250B-44AC-8655-05D46C5A3D8A}" dt="2023-05-23T15:49:15.314" v="8339" actId="113"/>
          <ac:spMkLst>
            <pc:docMk/>
            <pc:sldMk cId="3729411383" sldId="230717643"/>
            <ac:spMk id="10" creationId="{519BFE4F-E47D-4D4E-8E6E-A0CAD7D6973A}"/>
          </ac:spMkLst>
        </pc:spChg>
        <pc:spChg chg="add mod">
          <ac:chgData name="El Bakkouri, Manal" userId="8b130982-2e3f-4164-b881-fd3a2e4b2453" providerId="ADAL" clId="{4457FA57-250B-44AC-8655-05D46C5A3D8A}" dt="2023-05-23T15:48:47.402" v="8334"/>
          <ac:spMkLst>
            <pc:docMk/>
            <pc:sldMk cId="3729411383" sldId="230717643"/>
            <ac:spMk id="11" creationId="{A3EFDF1C-12A1-4743-8960-69874FE41098}"/>
          </ac:spMkLst>
        </pc:spChg>
        <pc:spChg chg="add mod">
          <ac:chgData name="El Bakkouri, Manal" userId="8b130982-2e3f-4164-b881-fd3a2e4b2453" providerId="ADAL" clId="{4457FA57-250B-44AC-8655-05D46C5A3D8A}" dt="2023-05-23T15:48:55.428" v="8335" actId="207"/>
          <ac:spMkLst>
            <pc:docMk/>
            <pc:sldMk cId="3729411383" sldId="230717643"/>
            <ac:spMk id="12" creationId="{4241D0F7-E527-4CE5-B689-DB2115B86044}"/>
          </ac:spMkLst>
        </pc:spChg>
        <pc:spChg chg="add mod">
          <ac:chgData name="El Bakkouri, Manal" userId="8b130982-2e3f-4164-b881-fd3a2e4b2453" providerId="ADAL" clId="{4457FA57-250B-44AC-8655-05D46C5A3D8A}" dt="2023-05-23T15:48:47.402" v="8334"/>
          <ac:spMkLst>
            <pc:docMk/>
            <pc:sldMk cId="3729411383" sldId="230717643"/>
            <ac:spMk id="13" creationId="{0EDA7FA7-2C16-44E2-8669-2DDE5096F2E8}"/>
          </ac:spMkLst>
        </pc:spChg>
        <pc:spChg chg="add mod">
          <ac:chgData name="El Bakkouri, Manal" userId="8b130982-2e3f-4164-b881-fd3a2e4b2453" providerId="ADAL" clId="{4457FA57-250B-44AC-8655-05D46C5A3D8A}" dt="2023-05-23T15:49:22.858" v="8340" actId="207"/>
          <ac:spMkLst>
            <pc:docMk/>
            <pc:sldMk cId="3729411383" sldId="230717643"/>
            <ac:spMk id="14" creationId="{CEB9FA07-14B8-4CB2-BE10-700DB9E42198}"/>
          </ac:spMkLst>
        </pc:spChg>
        <pc:spChg chg="mod topLvl">
          <ac:chgData name="El Bakkouri, Manal" userId="8b130982-2e3f-4164-b881-fd3a2e4b2453" providerId="ADAL" clId="{4457FA57-250B-44AC-8655-05D46C5A3D8A}" dt="2023-05-23T18:45:42.854" v="9466" actId="1036"/>
          <ac:spMkLst>
            <pc:docMk/>
            <pc:sldMk cId="3729411383" sldId="230717643"/>
            <ac:spMk id="17" creationId="{D4D4EFC9-7158-4F85-9BCE-DF6BA32427CB}"/>
          </ac:spMkLst>
        </pc:spChg>
        <pc:spChg chg="mod topLvl">
          <ac:chgData name="El Bakkouri, Manal" userId="8b130982-2e3f-4164-b881-fd3a2e4b2453" providerId="ADAL" clId="{4457FA57-250B-44AC-8655-05D46C5A3D8A}" dt="2023-05-23T18:45:42.854" v="9466" actId="1036"/>
          <ac:spMkLst>
            <pc:docMk/>
            <pc:sldMk cId="3729411383" sldId="230717643"/>
            <ac:spMk id="18" creationId="{2FAE4F4F-219F-4F7D-9CD5-D6CDFFA1A22A}"/>
          </ac:spMkLst>
        </pc:spChg>
        <pc:spChg chg="mod topLvl">
          <ac:chgData name="El Bakkouri, Manal" userId="8b130982-2e3f-4164-b881-fd3a2e4b2453" providerId="ADAL" clId="{4457FA57-250B-44AC-8655-05D46C5A3D8A}" dt="2023-05-23T18:45:42.854" v="9466" actId="1036"/>
          <ac:spMkLst>
            <pc:docMk/>
            <pc:sldMk cId="3729411383" sldId="230717643"/>
            <ac:spMk id="19" creationId="{D5A1B59A-AED9-4F13-A8BC-55A553C0F6C8}"/>
          </ac:spMkLst>
        </pc:spChg>
        <pc:spChg chg="mod topLvl">
          <ac:chgData name="El Bakkouri, Manal" userId="8b130982-2e3f-4164-b881-fd3a2e4b2453" providerId="ADAL" clId="{4457FA57-250B-44AC-8655-05D46C5A3D8A}" dt="2023-05-23T18:45:42.854" v="9466" actId="1036"/>
          <ac:spMkLst>
            <pc:docMk/>
            <pc:sldMk cId="3729411383" sldId="230717643"/>
            <ac:spMk id="20" creationId="{C34B01CB-F757-4631-ADB8-A458A5E35F2A}"/>
          </ac:spMkLst>
        </pc:spChg>
        <pc:spChg chg="mod topLvl">
          <ac:chgData name="El Bakkouri, Manal" userId="8b130982-2e3f-4164-b881-fd3a2e4b2453" providerId="ADAL" clId="{4457FA57-250B-44AC-8655-05D46C5A3D8A}" dt="2023-05-23T18:45:42.854" v="9466" actId="1036"/>
          <ac:spMkLst>
            <pc:docMk/>
            <pc:sldMk cId="3729411383" sldId="230717643"/>
            <ac:spMk id="21" creationId="{A77C1713-2DDA-4727-BEE5-CF0DE1F8B90F}"/>
          </ac:spMkLst>
        </pc:spChg>
        <pc:spChg chg="mod topLvl">
          <ac:chgData name="El Bakkouri, Manal" userId="8b130982-2e3f-4164-b881-fd3a2e4b2453" providerId="ADAL" clId="{4457FA57-250B-44AC-8655-05D46C5A3D8A}" dt="2023-05-23T18:45:42.854" v="9466" actId="1036"/>
          <ac:spMkLst>
            <pc:docMk/>
            <pc:sldMk cId="3729411383" sldId="230717643"/>
            <ac:spMk id="22" creationId="{FEE672B1-F5C9-4E95-B060-9B053FE7AA61}"/>
          </ac:spMkLst>
        </pc:spChg>
        <pc:spChg chg="mod topLvl">
          <ac:chgData name="El Bakkouri, Manal" userId="8b130982-2e3f-4164-b881-fd3a2e4b2453" providerId="ADAL" clId="{4457FA57-250B-44AC-8655-05D46C5A3D8A}" dt="2023-05-23T18:45:42.854" v="9466" actId="1036"/>
          <ac:spMkLst>
            <pc:docMk/>
            <pc:sldMk cId="3729411383" sldId="230717643"/>
            <ac:spMk id="29" creationId="{C9579617-9855-4B48-929E-18E9DD87E660}"/>
          </ac:spMkLst>
        </pc:spChg>
        <pc:spChg chg="mod topLvl">
          <ac:chgData name="El Bakkouri, Manal" userId="8b130982-2e3f-4164-b881-fd3a2e4b2453" providerId="ADAL" clId="{4457FA57-250B-44AC-8655-05D46C5A3D8A}" dt="2023-05-24T09:10:14.911" v="10384" actId="207"/>
          <ac:spMkLst>
            <pc:docMk/>
            <pc:sldMk cId="3729411383" sldId="230717643"/>
            <ac:spMk id="31" creationId="{CD168CB9-97E2-4E3F-81D4-B1737D10ED22}"/>
          </ac:spMkLst>
        </pc:spChg>
        <pc:spChg chg="mod topLvl">
          <ac:chgData name="El Bakkouri, Manal" userId="8b130982-2e3f-4164-b881-fd3a2e4b2453" providerId="ADAL" clId="{4457FA57-250B-44AC-8655-05D46C5A3D8A}" dt="2023-05-24T09:10:09.858" v="10383" actId="207"/>
          <ac:spMkLst>
            <pc:docMk/>
            <pc:sldMk cId="3729411383" sldId="230717643"/>
            <ac:spMk id="32" creationId="{69D8BA76-2B4B-4E0C-AA01-CDE1785984A5}"/>
          </ac:spMkLst>
        </pc:spChg>
        <pc:spChg chg="mod topLvl">
          <ac:chgData name="El Bakkouri, Manal" userId="8b130982-2e3f-4164-b881-fd3a2e4b2453" providerId="ADAL" clId="{4457FA57-250B-44AC-8655-05D46C5A3D8A}" dt="2023-05-24T09:10:40.490" v="10388" actId="339"/>
          <ac:spMkLst>
            <pc:docMk/>
            <pc:sldMk cId="3729411383" sldId="230717643"/>
            <ac:spMk id="33" creationId="{150A2988-F7B2-4AA5-820F-61C8452E5370}"/>
          </ac:spMkLst>
        </pc:spChg>
        <pc:spChg chg="mod topLvl">
          <ac:chgData name="El Bakkouri, Manal" userId="8b130982-2e3f-4164-b881-fd3a2e4b2453" providerId="ADAL" clId="{4457FA57-250B-44AC-8655-05D46C5A3D8A}" dt="2023-05-23T18:45:42.854" v="9466" actId="1036"/>
          <ac:spMkLst>
            <pc:docMk/>
            <pc:sldMk cId="3729411383" sldId="230717643"/>
            <ac:spMk id="34" creationId="{1FFBBFC7-3BB0-4A6B-8328-842A109A4400}"/>
          </ac:spMkLst>
        </pc:spChg>
        <pc:spChg chg="mod topLvl">
          <ac:chgData name="El Bakkouri, Manal" userId="8b130982-2e3f-4164-b881-fd3a2e4b2453" providerId="ADAL" clId="{4457FA57-250B-44AC-8655-05D46C5A3D8A}" dt="2023-05-23T18:45:42.854" v="9466" actId="1036"/>
          <ac:spMkLst>
            <pc:docMk/>
            <pc:sldMk cId="3729411383" sldId="230717643"/>
            <ac:spMk id="35" creationId="{0A325634-C869-4452-B56F-EAE2C487CD58}"/>
          </ac:spMkLst>
        </pc:spChg>
        <pc:spChg chg="mod topLvl">
          <ac:chgData name="El Bakkouri, Manal" userId="8b130982-2e3f-4164-b881-fd3a2e4b2453" providerId="ADAL" clId="{4457FA57-250B-44AC-8655-05D46C5A3D8A}" dt="2023-05-24T09:10:36.133" v="10387" actId="339"/>
          <ac:spMkLst>
            <pc:docMk/>
            <pc:sldMk cId="3729411383" sldId="230717643"/>
            <ac:spMk id="36" creationId="{8ADB9DC0-2482-400D-891D-42B8F0FF431F}"/>
          </ac:spMkLst>
        </pc:spChg>
        <pc:spChg chg="mod topLvl">
          <ac:chgData name="El Bakkouri, Manal" userId="8b130982-2e3f-4164-b881-fd3a2e4b2453" providerId="ADAL" clId="{4457FA57-250B-44AC-8655-05D46C5A3D8A}" dt="2023-05-24T09:10:22.134" v="10386" actId="207"/>
          <ac:spMkLst>
            <pc:docMk/>
            <pc:sldMk cId="3729411383" sldId="230717643"/>
            <ac:spMk id="37" creationId="{9EEA9F21-2BCC-4D94-9D44-6200AC31CF6C}"/>
          </ac:spMkLst>
        </pc:spChg>
        <pc:spChg chg="mod topLvl">
          <ac:chgData name="El Bakkouri, Manal" userId="8b130982-2e3f-4164-b881-fd3a2e4b2453" providerId="ADAL" clId="{4457FA57-250B-44AC-8655-05D46C5A3D8A}" dt="2023-05-24T09:10:18.768" v="10385" actId="207"/>
          <ac:spMkLst>
            <pc:docMk/>
            <pc:sldMk cId="3729411383" sldId="230717643"/>
            <ac:spMk id="38" creationId="{74788E54-2801-4667-BD62-1C8A6915E445}"/>
          </ac:spMkLst>
        </pc:spChg>
        <pc:spChg chg="mod topLvl">
          <ac:chgData name="El Bakkouri, Manal" userId="8b130982-2e3f-4164-b881-fd3a2e4b2453" providerId="ADAL" clId="{4457FA57-250B-44AC-8655-05D46C5A3D8A}" dt="2023-05-23T18:45:42.854" v="9466" actId="1036"/>
          <ac:spMkLst>
            <pc:docMk/>
            <pc:sldMk cId="3729411383" sldId="230717643"/>
            <ac:spMk id="39" creationId="{2B4A6A26-FA08-4FA0-8302-AD814CE54B25}"/>
          </ac:spMkLst>
        </pc:spChg>
        <pc:spChg chg="mod topLvl">
          <ac:chgData name="El Bakkouri, Manal" userId="8b130982-2e3f-4164-b881-fd3a2e4b2453" providerId="ADAL" clId="{4457FA57-250B-44AC-8655-05D46C5A3D8A}" dt="2023-05-23T18:45:42.854" v="9466" actId="1036"/>
          <ac:spMkLst>
            <pc:docMk/>
            <pc:sldMk cId="3729411383" sldId="230717643"/>
            <ac:spMk id="40" creationId="{08E64557-6D28-470C-8E2E-62BDCA2FBE95}"/>
          </ac:spMkLst>
        </pc:spChg>
        <pc:spChg chg="mod">
          <ac:chgData name="El Bakkouri, Manal" userId="8b130982-2e3f-4164-b881-fd3a2e4b2453" providerId="ADAL" clId="{4457FA57-250B-44AC-8655-05D46C5A3D8A}" dt="2023-05-23T17:14:51.755" v="8822" actId="165"/>
          <ac:spMkLst>
            <pc:docMk/>
            <pc:sldMk cId="3729411383" sldId="230717643"/>
            <ac:spMk id="41" creationId="{AC17695A-15EB-41A4-A2DE-B184FE87CD31}"/>
          </ac:spMkLst>
        </pc:spChg>
        <pc:spChg chg="mod">
          <ac:chgData name="El Bakkouri, Manal" userId="8b130982-2e3f-4164-b881-fd3a2e4b2453" providerId="ADAL" clId="{4457FA57-250B-44AC-8655-05D46C5A3D8A}" dt="2023-05-23T17:14:51.755" v="8822" actId="165"/>
          <ac:spMkLst>
            <pc:docMk/>
            <pc:sldMk cId="3729411383" sldId="230717643"/>
            <ac:spMk id="42" creationId="{279E8CB5-7983-4183-B2F0-F295AC24414E}"/>
          </ac:spMkLst>
        </pc:spChg>
        <pc:spChg chg="mod">
          <ac:chgData name="El Bakkouri, Manal" userId="8b130982-2e3f-4164-b881-fd3a2e4b2453" providerId="ADAL" clId="{4457FA57-250B-44AC-8655-05D46C5A3D8A}" dt="2023-05-23T17:14:51.755" v="8822" actId="165"/>
          <ac:spMkLst>
            <pc:docMk/>
            <pc:sldMk cId="3729411383" sldId="230717643"/>
            <ac:spMk id="43" creationId="{F3B1682C-E03A-47B5-A629-E29DC2CF4E76}"/>
          </ac:spMkLst>
        </pc:spChg>
        <pc:spChg chg="mod">
          <ac:chgData name="El Bakkouri, Manal" userId="8b130982-2e3f-4164-b881-fd3a2e4b2453" providerId="ADAL" clId="{4457FA57-250B-44AC-8655-05D46C5A3D8A}" dt="2023-05-23T17:14:51.755" v="8822" actId="165"/>
          <ac:spMkLst>
            <pc:docMk/>
            <pc:sldMk cId="3729411383" sldId="230717643"/>
            <ac:spMk id="44" creationId="{325411A5-4456-49B7-9EF8-D9A13848EA45}"/>
          </ac:spMkLst>
        </pc:spChg>
        <pc:spChg chg="add mod">
          <ac:chgData name="El Bakkouri, Manal" userId="8b130982-2e3f-4164-b881-fd3a2e4b2453" providerId="ADAL" clId="{4457FA57-250B-44AC-8655-05D46C5A3D8A}" dt="2023-05-23T18:46:10.864" v="9475" actId="12788"/>
          <ac:spMkLst>
            <pc:docMk/>
            <pc:sldMk cId="3729411383" sldId="230717643"/>
            <ac:spMk id="47" creationId="{096E8A6B-283E-47FA-AF6B-B5DE189E125F}"/>
          </ac:spMkLst>
        </pc:spChg>
        <pc:spChg chg="mod">
          <ac:chgData name="El Bakkouri, Manal" userId="8b130982-2e3f-4164-b881-fd3a2e4b2453" providerId="ADAL" clId="{4457FA57-250B-44AC-8655-05D46C5A3D8A}" dt="2023-06-12T13:32:37.340" v="15844" actId="403"/>
          <ac:spMkLst>
            <pc:docMk/>
            <pc:sldMk cId="3729411383" sldId="230717643"/>
            <ac:spMk id="52" creationId="{AE65E22B-0A36-4A6C-9C11-442202CA8F63}"/>
          </ac:spMkLst>
        </pc:spChg>
        <pc:spChg chg="mod">
          <ac:chgData name="El Bakkouri, Manal" userId="8b130982-2e3f-4164-b881-fd3a2e4b2453" providerId="ADAL" clId="{4457FA57-250B-44AC-8655-05D46C5A3D8A}" dt="2023-06-12T13:32:37.340" v="15844" actId="403"/>
          <ac:spMkLst>
            <pc:docMk/>
            <pc:sldMk cId="3729411383" sldId="230717643"/>
            <ac:spMk id="53" creationId="{84F91566-C20B-44C0-B0FA-AE952A876320}"/>
          </ac:spMkLst>
        </pc:spChg>
        <pc:spChg chg="mod">
          <ac:chgData name="El Bakkouri, Manal" userId="8b130982-2e3f-4164-b881-fd3a2e4b2453" providerId="ADAL" clId="{4457FA57-250B-44AC-8655-05D46C5A3D8A}" dt="2023-06-12T13:32:37.340" v="15844" actId="403"/>
          <ac:spMkLst>
            <pc:docMk/>
            <pc:sldMk cId="3729411383" sldId="230717643"/>
            <ac:spMk id="55" creationId="{67C73588-FA69-4A22-9471-9803A9B27819}"/>
          </ac:spMkLst>
        </pc:spChg>
        <pc:spChg chg="mod">
          <ac:chgData name="El Bakkouri, Manal" userId="8b130982-2e3f-4164-b881-fd3a2e4b2453" providerId="ADAL" clId="{4457FA57-250B-44AC-8655-05D46C5A3D8A}" dt="2023-06-12T13:32:37.340" v="15844" actId="403"/>
          <ac:spMkLst>
            <pc:docMk/>
            <pc:sldMk cId="3729411383" sldId="230717643"/>
            <ac:spMk id="57" creationId="{0182D316-7D95-49A4-B05E-EEF6E5503CB9}"/>
          </ac:spMkLst>
        </pc:spChg>
        <pc:spChg chg="mod">
          <ac:chgData name="El Bakkouri, Manal" userId="8b130982-2e3f-4164-b881-fd3a2e4b2453" providerId="ADAL" clId="{4457FA57-250B-44AC-8655-05D46C5A3D8A}" dt="2023-06-12T13:32:37.340" v="15844" actId="403"/>
          <ac:spMkLst>
            <pc:docMk/>
            <pc:sldMk cId="3729411383" sldId="230717643"/>
            <ac:spMk id="59" creationId="{D4C6D226-6226-40EB-BA3E-E3C27D7F5018}"/>
          </ac:spMkLst>
        </pc:spChg>
        <pc:spChg chg="mod">
          <ac:chgData name="El Bakkouri, Manal" userId="8b130982-2e3f-4164-b881-fd3a2e4b2453" providerId="ADAL" clId="{4457FA57-250B-44AC-8655-05D46C5A3D8A}" dt="2023-06-12T13:32:37.340" v="15844" actId="403"/>
          <ac:spMkLst>
            <pc:docMk/>
            <pc:sldMk cId="3729411383" sldId="230717643"/>
            <ac:spMk id="60" creationId="{8AEB41AE-81C7-424E-B3B3-449C0A23D980}"/>
          </ac:spMkLst>
        </pc:spChg>
        <pc:spChg chg="mod">
          <ac:chgData name="El Bakkouri, Manal" userId="8b130982-2e3f-4164-b881-fd3a2e4b2453" providerId="ADAL" clId="{4457FA57-250B-44AC-8655-05D46C5A3D8A}" dt="2023-06-12T13:32:37.340" v="15844" actId="403"/>
          <ac:spMkLst>
            <pc:docMk/>
            <pc:sldMk cId="3729411383" sldId="230717643"/>
            <ac:spMk id="62" creationId="{81AA9868-D173-4024-9208-36D806A33B8E}"/>
          </ac:spMkLst>
        </pc:spChg>
        <pc:spChg chg="mod">
          <ac:chgData name="El Bakkouri, Manal" userId="8b130982-2e3f-4164-b881-fd3a2e4b2453" providerId="ADAL" clId="{4457FA57-250B-44AC-8655-05D46C5A3D8A}" dt="2023-06-12T13:32:37.340" v="15844" actId="403"/>
          <ac:spMkLst>
            <pc:docMk/>
            <pc:sldMk cId="3729411383" sldId="230717643"/>
            <ac:spMk id="63" creationId="{5CC6D0D4-6977-4750-8534-E62D1419D7B6}"/>
          </ac:spMkLst>
        </pc:spChg>
        <pc:spChg chg="mod">
          <ac:chgData name="El Bakkouri, Manal" userId="8b130982-2e3f-4164-b881-fd3a2e4b2453" providerId="ADAL" clId="{4457FA57-250B-44AC-8655-05D46C5A3D8A}" dt="2023-06-12T13:32:37.340" v="15844" actId="403"/>
          <ac:spMkLst>
            <pc:docMk/>
            <pc:sldMk cId="3729411383" sldId="230717643"/>
            <ac:spMk id="80" creationId="{99E35916-A16A-439A-8632-31CC31588FDF}"/>
          </ac:spMkLst>
        </pc:spChg>
        <pc:spChg chg="mod">
          <ac:chgData name="El Bakkouri, Manal" userId="8b130982-2e3f-4164-b881-fd3a2e4b2453" providerId="ADAL" clId="{4457FA57-250B-44AC-8655-05D46C5A3D8A}" dt="2023-06-12T13:32:37.340" v="15844" actId="403"/>
          <ac:spMkLst>
            <pc:docMk/>
            <pc:sldMk cId="3729411383" sldId="230717643"/>
            <ac:spMk id="81" creationId="{803B9675-03C5-4CCB-B610-3D07C3FB6090}"/>
          </ac:spMkLst>
        </pc:spChg>
        <pc:spChg chg="mod">
          <ac:chgData name="El Bakkouri, Manal" userId="8b130982-2e3f-4164-b881-fd3a2e4b2453" providerId="ADAL" clId="{4457FA57-250B-44AC-8655-05D46C5A3D8A}" dt="2023-06-12T13:32:34.115" v="15843" actId="403"/>
          <ac:spMkLst>
            <pc:docMk/>
            <pc:sldMk cId="3729411383" sldId="230717643"/>
            <ac:spMk id="85" creationId="{7F1944A9-D9E1-4B74-9D52-5BD0A0C15E31}"/>
          </ac:spMkLst>
        </pc:spChg>
        <pc:spChg chg="mod">
          <ac:chgData name="El Bakkouri, Manal" userId="8b130982-2e3f-4164-b881-fd3a2e4b2453" providerId="ADAL" clId="{4457FA57-250B-44AC-8655-05D46C5A3D8A}" dt="2023-06-12T13:32:34.115" v="15843" actId="403"/>
          <ac:spMkLst>
            <pc:docMk/>
            <pc:sldMk cId="3729411383" sldId="230717643"/>
            <ac:spMk id="86" creationId="{FE4645E8-E5C0-48D5-BB82-66D62BE2FA13}"/>
          </ac:spMkLst>
        </pc:spChg>
        <pc:spChg chg="mod">
          <ac:chgData name="El Bakkouri, Manal" userId="8b130982-2e3f-4164-b881-fd3a2e4b2453" providerId="ADAL" clId="{4457FA57-250B-44AC-8655-05D46C5A3D8A}" dt="2023-06-12T13:32:34.115" v="15843" actId="403"/>
          <ac:spMkLst>
            <pc:docMk/>
            <pc:sldMk cId="3729411383" sldId="230717643"/>
            <ac:spMk id="87" creationId="{13F673D3-76FC-4224-A59C-809436C4244D}"/>
          </ac:spMkLst>
        </pc:spChg>
        <pc:spChg chg="mod">
          <ac:chgData name="El Bakkouri, Manal" userId="8b130982-2e3f-4164-b881-fd3a2e4b2453" providerId="ADAL" clId="{4457FA57-250B-44AC-8655-05D46C5A3D8A}" dt="2023-06-12T13:32:34.115" v="15843" actId="403"/>
          <ac:spMkLst>
            <pc:docMk/>
            <pc:sldMk cId="3729411383" sldId="230717643"/>
            <ac:spMk id="88" creationId="{0CB2A2EB-9E7A-4FD8-929C-4E16EB462908}"/>
          </ac:spMkLst>
        </pc:spChg>
        <pc:grpChg chg="add del mod">
          <ac:chgData name="El Bakkouri, Manal" userId="8b130982-2e3f-4164-b881-fd3a2e4b2453" providerId="ADAL" clId="{4457FA57-250B-44AC-8655-05D46C5A3D8A}" dt="2023-05-23T17:14:46.809" v="8821" actId="165"/>
          <ac:grpSpMkLst>
            <pc:docMk/>
            <pc:sldMk cId="3729411383" sldId="230717643"/>
            <ac:grpSpMk id="15" creationId="{F51E0863-FB3B-4F4E-9AD7-860045479D28}"/>
          </ac:grpSpMkLst>
        </pc:grpChg>
        <pc:grpChg chg="del mod topLvl">
          <ac:chgData name="El Bakkouri, Manal" userId="8b130982-2e3f-4164-b881-fd3a2e4b2453" providerId="ADAL" clId="{4457FA57-250B-44AC-8655-05D46C5A3D8A}" dt="2023-05-23T17:14:51.755" v="8822" actId="165"/>
          <ac:grpSpMkLst>
            <pc:docMk/>
            <pc:sldMk cId="3729411383" sldId="230717643"/>
            <ac:grpSpMk id="24" creationId="{988B0654-B836-479F-A35A-B30C57CD6225}"/>
          </ac:grpSpMkLst>
        </pc:grpChg>
        <pc:grpChg chg="del mod topLvl">
          <ac:chgData name="El Bakkouri, Manal" userId="8b130982-2e3f-4164-b881-fd3a2e4b2453" providerId="ADAL" clId="{4457FA57-250B-44AC-8655-05D46C5A3D8A}" dt="2023-05-23T17:16:40.155" v="8867" actId="478"/>
          <ac:grpSpMkLst>
            <pc:docMk/>
            <pc:sldMk cId="3729411383" sldId="230717643"/>
            <ac:grpSpMk id="30" creationId="{C7C665E8-4CE8-4755-B6D4-4C748C2D63B0}"/>
          </ac:grpSpMkLst>
        </pc:grpChg>
        <pc:grpChg chg="mod">
          <ac:chgData name="El Bakkouri, Manal" userId="8b130982-2e3f-4164-b881-fd3a2e4b2453" providerId="ADAL" clId="{4457FA57-250B-44AC-8655-05D46C5A3D8A}" dt="2023-06-12T13:32:42.259" v="15846" actId="14100"/>
          <ac:grpSpMkLst>
            <pc:docMk/>
            <pc:sldMk cId="3729411383" sldId="230717643"/>
            <ac:grpSpMk id="51" creationId="{ADDC32A1-AF26-45F9-B517-138E86D655AA}"/>
          </ac:grpSpMkLst>
        </pc:grpChg>
        <pc:grpChg chg="mod">
          <ac:chgData name="El Bakkouri, Manal" userId="8b130982-2e3f-4164-b881-fd3a2e4b2453" providerId="ADAL" clId="{4457FA57-250B-44AC-8655-05D46C5A3D8A}" dt="2023-06-12T13:32:42.259" v="15846" actId="14100"/>
          <ac:grpSpMkLst>
            <pc:docMk/>
            <pc:sldMk cId="3729411383" sldId="230717643"/>
            <ac:grpSpMk id="54" creationId="{F7AFBD09-1C2F-488D-8C85-34C2AD9970FC}"/>
          </ac:grpSpMkLst>
        </pc:grpChg>
        <pc:grpChg chg="mod">
          <ac:chgData name="El Bakkouri, Manal" userId="8b130982-2e3f-4164-b881-fd3a2e4b2453" providerId="ADAL" clId="{4457FA57-250B-44AC-8655-05D46C5A3D8A}" dt="2023-06-12T13:32:42.259" v="15846" actId="14100"/>
          <ac:grpSpMkLst>
            <pc:docMk/>
            <pc:sldMk cId="3729411383" sldId="230717643"/>
            <ac:grpSpMk id="58" creationId="{B5C0B1A0-5D7C-4A52-A5BE-BE639FD8C821}"/>
          </ac:grpSpMkLst>
        </pc:grpChg>
        <pc:grpChg chg="mod">
          <ac:chgData name="El Bakkouri, Manal" userId="8b130982-2e3f-4164-b881-fd3a2e4b2453" providerId="ADAL" clId="{4457FA57-250B-44AC-8655-05D46C5A3D8A}" dt="2023-06-12T13:32:42.259" v="15846" actId="14100"/>
          <ac:grpSpMkLst>
            <pc:docMk/>
            <pc:sldMk cId="3729411383" sldId="230717643"/>
            <ac:grpSpMk id="61" creationId="{F19F88C1-7730-4F5B-B443-973CE9F84FF3}"/>
          </ac:grpSpMkLst>
        </pc:grpChg>
        <pc:grpChg chg="mod">
          <ac:chgData name="El Bakkouri, Manal" userId="8b130982-2e3f-4164-b881-fd3a2e4b2453" providerId="ADAL" clId="{4457FA57-250B-44AC-8655-05D46C5A3D8A}" dt="2023-06-12T13:32:42.259" v="15846" actId="14100"/>
          <ac:grpSpMkLst>
            <pc:docMk/>
            <pc:sldMk cId="3729411383" sldId="230717643"/>
            <ac:grpSpMk id="64" creationId="{E173BDB1-9A6C-44B1-8875-0589ECAA2FCB}"/>
          </ac:grpSpMkLst>
        </pc:grpChg>
        <pc:picChg chg="add mod ord">
          <ac:chgData name="El Bakkouri, Manal" userId="8b130982-2e3f-4164-b881-fd3a2e4b2453" providerId="ADAL" clId="{4457FA57-250B-44AC-8655-05D46C5A3D8A}" dt="2023-05-23T18:51:18.686" v="9479" actId="167"/>
          <ac:picMkLst>
            <pc:docMk/>
            <pc:sldMk cId="3729411383" sldId="230717643"/>
            <ac:picMk id="48" creationId="{E72FA804-10E2-4611-9173-323F4A468708}"/>
          </ac:picMkLst>
        </pc:picChg>
        <pc:cxnChg chg="mod topLvl">
          <ac:chgData name="El Bakkouri, Manal" userId="8b130982-2e3f-4164-b881-fd3a2e4b2453" providerId="ADAL" clId="{4457FA57-250B-44AC-8655-05D46C5A3D8A}" dt="2023-05-23T18:45:42.854" v="9466" actId="1036"/>
          <ac:cxnSpMkLst>
            <pc:docMk/>
            <pc:sldMk cId="3729411383" sldId="230717643"/>
            <ac:cxnSpMk id="16" creationId="{3715D5D3-9AC2-42A9-894A-EDF973E67A08}"/>
          </ac:cxnSpMkLst>
        </pc:cxnChg>
        <pc:cxnChg chg="mod topLvl">
          <ac:chgData name="El Bakkouri, Manal" userId="8b130982-2e3f-4164-b881-fd3a2e4b2453" providerId="ADAL" clId="{4457FA57-250B-44AC-8655-05D46C5A3D8A}" dt="2023-05-23T18:45:42.854" v="9466" actId="1036"/>
          <ac:cxnSpMkLst>
            <pc:docMk/>
            <pc:sldMk cId="3729411383" sldId="230717643"/>
            <ac:cxnSpMk id="23" creationId="{2BE38258-7AF2-4411-BF2D-545C6933AF9B}"/>
          </ac:cxnSpMkLst>
        </pc:cxnChg>
        <pc:cxnChg chg="mod topLvl">
          <ac:chgData name="El Bakkouri, Manal" userId="8b130982-2e3f-4164-b881-fd3a2e4b2453" providerId="ADAL" clId="{4457FA57-250B-44AC-8655-05D46C5A3D8A}" dt="2023-05-23T18:45:42.854" v="9466" actId="1036"/>
          <ac:cxnSpMkLst>
            <pc:docMk/>
            <pc:sldMk cId="3729411383" sldId="230717643"/>
            <ac:cxnSpMk id="25" creationId="{36C33451-875C-4B71-94F9-16A220E9C04E}"/>
          </ac:cxnSpMkLst>
        </pc:cxnChg>
        <pc:cxnChg chg="mod topLvl">
          <ac:chgData name="El Bakkouri, Manal" userId="8b130982-2e3f-4164-b881-fd3a2e4b2453" providerId="ADAL" clId="{4457FA57-250B-44AC-8655-05D46C5A3D8A}" dt="2023-05-23T18:45:42.854" v="9466" actId="1036"/>
          <ac:cxnSpMkLst>
            <pc:docMk/>
            <pc:sldMk cId="3729411383" sldId="230717643"/>
            <ac:cxnSpMk id="26" creationId="{D9C010BA-F032-4CC3-A52B-792A8D32F214}"/>
          </ac:cxnSpMkLst>
        </pc:cxnChg>
        <pc:cxnChg chg="mod topLvl">
          <ac:chgData name="El Bakkouri, Manal" userId="8b130982-2e3f-4164-b881-fd3a2e4b2453" providerId="ADAL" clId="{4457FA57-250B-44AC-8655-05D46C5A3D8A}" dt="2023-05-23T18:45:42.854" v="9466" actId="1036"/>
          <ac:cxnSpMkLst>
            <pc:docMk/>
            <pc:sldMk cId="3729411383" sldId="230717643"/>
            <ac:cxnSpMk id="27" creationId="{51826EEA-2414-4990-AF19-A14C484192B9}"/>
          </ac:cxnSpMkLst>
        </pc:cxnChg>
        <pc:cxnChg chg="mod topLvl">
          <ac:chgData name="El Bakkouri, Manal" userId="8b130982-2e3f-4164-b881-fd3a2e4b2453" providerId="ADAL" clId="{4457FA57-250B-44AC-8655-05D46C5A3D8A}" dt="2023-05-23T18:45:42.854" v="9466" actId="1036"/>
          <ac:cxnSpMkLst>
            <pc:docMk/>
            <pc:sldMk cId="3729411383" sldId="230717643"/>
            <ac:cxnSpMk id="28" creationId="{CE12E788-E323-4EAB-8F07-7DD53B4BB0C2}"/>
          </ac:cxnSpMkLst>
        </pc:cxnChg>
      </pc:sldChg>
      <pc:sldChg chg="add del ord">
        <pc:chgData name="El Bakkouri, Manal" userId="8b130982-2e3f-4164-b881-fd3a2e4b2453" providerId="ADAL" clId="{4457FA57-250B-44AC-8655-05D46C5A3D8A}" dt="2023-05-23T15:56:46.458" v="8698" actId="47"/>
        <pc:sldMkLst>
          <pc:docMk/>
          <pc:sldMk cId="1991395686" sldId="230717644"/>
        </pc:sldMkLst>
      </pc:sldChg>
      <pc:sldChg chg="addSp delSp modSp add del mod">
        <pc:chgData name="El Bakkouri, Manal" userId="8b130982-2e3f-4164-b881-fd3a2e4b2453" providerId="ADAL" clId="{4457FA57-250B-44AC-8655-05D46C5A3D8A}" dt="2023-05-23T18:38:51.198" v="9424" actId="2696"/>
        <pc:sldMkLst>
          <pc:docMk/>
          <pc:sldMk cId="4184799777" sldId="230717644"/>
        </pc:sldMkLst>
        <pc:spChg chg="mod ord">
          <ac:chgData name="El Bakkouri, Manal" userId="8b130982-2e3f-4164-b881-fd3a2e4b2453" providerId="ADAL" clId="{4457FA57-250B-44AC-8655-05D46C5A3D8A}" dt="2023-05-23T18:32:18.290" v="9341" actId="1036"/>
          <ac:spMkLst>
            <pc:docMk/>
            <pc:sldMk cId="4184799777" sldId="230717644"/>
            <ac:spMk id="19" creationId="{B30F652F-B4AB-4663-B9DF-0896119C5242}"/>
          </ac:spMkLst>
        </pc:spChg>
        <pc:spChg chg="mod">
          <ac:chgData name="El Bakkouri, Manal" userId="8b130982-2e3f-4164-b881-fd3a2e4b2453" providerId="ADAL" clId="{4457FA57-250B-44AC-8655-05D46C5A3D8A}" dt="2023-05-23T18:37:29.394" v="9387" actId="1076"/>
          <ac:spMkLst>
            <pc:docMk/>
            <pc:sldMk cId="4184799777" sldId="230717644"/>
            <ac:spMk id="21" creationId="{22A3CDB1-151E-4AB1-AD86-3A0348E9CF8B}"/>
          </ac:spMkLst>
        </pc:spChg>
        <pc:spChg chg="mod">
          <ac:chgData name="El Bakkouri, Manal" userId="8b130982-2e3f-4164-b881-fd3a2e4b2453" providerId="ADAL" clId="{4457FA57-250B-44AC-8655-05D46C5A3D8A}" dt="2023-05-23T18:31:51.722" v="9247"/>
          <ac:spMkLst>
            <pc:docMk/>
            <pc:sldMk cId="4184799777" sldId="230717644"/>
            <ac:spMk id="60" creationId="{CCE05FA6-832E-4A78-9147-4C35F9960D54}"/>
          </ac:spMkLst>
        </pc:spChg>
        <pc:spChg chg="mod">
          <ac:chgData name="El Bakkouri, Manal" userId="8b130982-2e3f-4164-b881-fd3a2e4b2453" providerId="ADAL" clId="{4457FA57-250B-44AC-8655-05D46C5A3D8A}" dt="2023-05-23T18:31:51.722" v="9247"/>
          <ac:spMkLst>
            <pc:docMk/>
            <pc:sldMk cId="4184799777" sldId="230717644"/>
            <ac:spMk id="61" creationId="{2ECE1934-967D-4DB0-BB5E-8BD2B4B6FBA0}"/>
          </ac:spMkLst>
        </pc:spChg>
        <pc:spChg chg="mod">
          <ac:chgData name="El Bakkouri, Manal" userId="8b130982-2e3f-4164-b881-fd3a2e4b2453" providerId="ADAL" clId="{4457FA57-250B-44AC-8655-05D46C5A3D8A}" dt="2023-05-23T18:31:51.722" v="9247"/>
          <ac:spMkLst>
            <pc:docMk/>
            <pc:sldMk cId="4184799777" sldId="230717644"/>
            <ac:spMk id="70" creationId="{7EA11F95-C1A2-4617-8FA1-0F792DF8099C}"/>
          </ac:spMkLst>
        </pc:spChg>
        <pc:spChg chg="mod">
          <ac:chgData name="El Bakkouri, Manal" userId="8b130982-2e3f-4164-b881-fd3a2e4b2453" providerId="ADAL" clId="{4457FA57-250B-44AC-8655-05D46C5A3D8A}" dt="2023-05-23T18:31:51.722" v="9247"/>
          <ac:spMkLst>
            <pc:docMk/>
            <pc:sldMk cId="4184799777" sldId="230717644"/>
            <ac:spMk id="71" creationId="{AE805E0D-F333-407A-A2B6-56DF19A529AE}"/>
          </ac:spMkLst>
        </pc:spChg>
        <pc:spChg chg="mod">
          <ac:chgData name="El Bakkouri, Manal" userId="8b130982-2e3f-4164-b881-fd3a2e4b2453" providerId="ADAL" clId="{4457FA57-250B-44AC-8655-05D46C5A3D8A}" dt="2023-05-23T18:31:51.722" v="9247"/>
          <ac:spMkLst>
            <pc:docMk/>
            <pc:sldMk cId="4184799777" sldId="230717644"/>
            <ac:spMk id="72" creationId="{F7957419-C211-415A-AF97-50BEA730071B}"/>
          </ac:spMkLst>
        </pc:spChg>
        <pc:spChg chg="mod">
          <ac:chgData name="El Bakkouri, Manal" userId="8b130982-2e3f-4164-b881-fd3a2e4b2453" providerId="ADAL" clId="{4457FA57-250B-44AC-8655-05D46C5A3D8A}" dt="2023-05-23T18:31:51.722" v="9247"/>
          <ac:spMkLst>
            <pc:docMk/>
            <pc:sldMk cId="4184799777" sldId="230717644"/>
            <ac:spMk id="84" creationId="{C71063E3-9FCD-4EE4-B7C0-15A7ABF332FC}"/>
          </ac:spMkLst>
        </pc:spChg>
        <pc:spChg chg="mod">
          <ac:chgData name="El Bakkouri, Manal" userId="8b130982-2e3f-4164-b881-fd3a2e4b2453" providerId="ADAL" clId="{4457FA57-250B-44AC-8655-05D46C5A3D8A}" dt="2023-05-23T18:37:42.502" v="9388"/>
          <ac:spMkLst>
            <pc:docMk/>
            <pc:sldMk cId="4184799777" sldId="230717644"/>
            <ac:spMk id="89" creationId="{5E96E1FF-8C9E-477F-AF08-55925839C474}"/>
          </ac:spMkLst>
        </pc:spChg>
        <pc:spChg chg="mod">
          <ac:chgData name="El Bakkouri, Manal" userId="8b130982-2e3f-4164-b881-fd3a2e4b2453" providerId="ADAL" clId="{4457FA57-250B-44AC-8655-05D46C5A3D8A}" dt="2023-05-23T18:37:42.502" v="9388"/>
          <ac:spMkLst>
            <pc:docMk/>
            <pc:sldMk cId="4184799777" sldId="230717644"/>
            <ac:spMk id="92" creationId="{377542A3-E0D8-41A6-948C-6DFE75E6825E}"/>
          </ac:spMkLst>
        </pc:spChg>
        <pc:spChg chg="mod">
          <ac:chgData name="El Bakkouri, Manal" userId="8b130982-2e3f-4164-b881-fd3a2e4b2453" providerId="ADAL" clId="{4457FA57-250B-44AC-8655-05D46C5A3D8A}" dt="2023-05-23T18:37:42.502" v="9388"/>
          <ac:spMkLst>
            <pc:docMk/>
            <pc:sldMk cId="4184799777" sldId="230717644"/>
            <ac:spMk id="93" creationId="{5AEE9539-BE31-4599-A78B-6CE6FF905AE8}"/>
          </ac:spMkLst>
        </pc:spChg>
        <pc:spChg chg="mod">
          <ac:chgData name="El Bakkouri, Manal" userId="8b130982-2e3f-4164-b881-fd3a2e4b2453" providerId="ADAL" clId="{4457FA57-250B-44AC-8655-05D46C5A3D8A}" dt="2023-05-23T18:37:42.502" v="9388"/>
          <ac:spMkLst>
            <pc:docMk/>
            <pc:sldMk cId="4184799777" sldId="230717644"/>
            <ac:spMk id="94" creationId="{4E6FC375-A742-45E5-9726-79142F41669F}"/>
          </ac:spMkLst>
        </pc:spChg>
        <pc:spChg chg="mod">
          <ac:chgData name="El Bakkouri, Manal" userId="8b130982-2e3f-4164-b881-fd3a2e4b2453" providerId="ADAL" clId="{4457FA57-250B-44AC-8655-05D46C5A3D8A}" dt="2023-05-23T18:37:42.502" v="9388"/>
          <ac:spMkLst>
            <pc:docMk/>
            <pc:sldMk cId="4184799777" sldId="230717644"/>
            <ac:spMk id="95" creationId="{C7AE6CDF-0CCF-4244-8C6F-54230E2D949C}"/>
          </ac:spMkLst>
        </pc:spChg>
        <pc:spChg chg="mod">
          <ac:chgData name="El Bakkouri, Manal" userId="8b130982-2e3f-4164-b881-fd3a2e4b2453" providerId="ADAL" clId="{4457FA57-250B-44AC-8655-05D46C5A3D8A}" dt="2023-05-23T18:37:42.502" v="9388"/>
          <ac:spMkLst>
            <pc:docMk/>
            <pc:sldMk cId="4184799777" sldId="230717644"/>
            <ac:spMk id="97" creationId="{A2AB0FD7-7A6A-4278-8B99-47FF23CE1E67}"/>
          </ac:spMkLst>
        </pc:spChg>
        <pc:spChg chg="mod">
          <ac:chgData name="El Bakkouri, Manal" userId="8b130982-2e3f-4164-b881-fd3a2e4b2453" providerId="ADAL" clId="{4457FA57-250B-44AC-8655-05D46C5A3D8A}" dt="2023-05-23T18:37:42.502" v="9388"/>
          <ac:spMkLst>
            <pc:docMk/>
            <pc:sldMk cId="4184799777" sldId="230717644"/>
            <ac:spMk id="98" creationId="{9E8520A7-F8E9-4025-9B32-96946F0223A6}"/>
          </ac:spMkLst>
        </pc:spChg>
        <pc:spChg chg="mod">
          <ac:chgData name="El Bakkouri, Manal" userId="8b130982-2e3f-4164-b881-fd3a2e4b2453" providerId="ADAL" clId="{4457FA57-250B-44AC-8655-05D46C5A3D8A}" dt="2023-05-23T18:37:42.502" v="9388"/>
          <ac:spMkLst>
            <pc:docMk/>
            <pc:sldMk cId="4184799777" sldId="230717644"/>
            <ac:spMk id="99" creationId="{E1F2CC5C-2132-466E-B090-26F9269B7C3B}"/>
          </ac:spMkLst>
        </pc:spChg>
        <pc:spChg chg="mod">
          <ac:chgData name="El Bakkouri, Manal" userId="8b130982-2e3f-4164-b881-fd3a2e4b2453" providerId="ADAL" clId="{4457FA57-250B-44AC-8655-05D46C5A3D8A}" dt="2023-05-23T18:37:42.502" v="9388"/>
          <ac:spMkLst>
            <pc:docMk/>
            <pc:sldMk cId="4184799777" sldId="230717644"/>
            <ac:spMk id="101" creationId="{8DDC936B-F029-4C67-A093-23E7DF48229F}"/>
          </ac:spMkLst>
        </pc:spChg>
        <pc:spChg chg="mod">
          <ac:chgData name="El Bakkouri, Manal" userId="8b130982-2e3f-4164-b881-fd3a2e4b2453" providerId="ADAL" clId="{4457FA57-250B-44AC-8655-05D46C5A3D8A}" dt="2023-05-23T18:37:42.502" v="9388"/>
          <ac:spMkLst>
            <pc:docMk/>
            <pc:sldMk cId="4184799777" sldId="230717644"/>
            <ac:spMk id="102" creationId="{513456F3-113E-4DF0-AC1D-4ABE5934B692}"/>
          </ac:spMkLst>
        </pc:spChg>
        <pc:grpChg chg="del">
          <ac:chgData name="El Bakkouri, Manal" userId="8b130982-2e3f-4164-b881-fd3a2e4b2453" providerId="ADAL" clId="{4457FA57-250B-44AC-8655-05D46C5A3D8A}" dt="2023-05-23T18:37:46.595" v="9390" actId="478"/>
          <ac:grpSpMkLst>
            <pc:docMk/>
            <pc:sldMk cId="4184799777" sldId="230717644"/>
            <ac:grpSpMk id="54" creationId="{C2495E2B-7615-4E05-86AC-C162B4618BD5}"/>
          </ac:grpSpMkLst>
        </pc:grpChg>
        <pc:grpChg chg="add mod ord">
          <ac:chgData name="El Bakkouri, Manal" userId="8b130982-2e3f-4164-b881-fd3a2e4b2453" providerId="ADAL" clId="{4457FA57-250B-44AC-8655-05D46C5A3D8A}" dt="2023-05-23T18:32:09.419" v="9334" actId="167"/>
          <ac:grpSpMkLst>
            <pc:docMk/>
            <pc:sldMk cId="4184799777" sldId="230717644"/>
            <ac:grpSpMk id="57" creationId="{2672051C-4019-46D2-897F-39F9439A5D83}"/>
          </ac:grpSpMkLst>
        </pc:grpChg>
        <pc:grpChg chg="add mod">
          <ac:chgData name="El Bakkouri, Manal" userId="8b130982-2e3f-4164-b881-fd3a2e4b2453" providerId="ADAL" clId="{4457FA57-250B-44AC-8655-05D46C5A3D8A}" dt="2023-05-23T18:37:51.505" v="9410" actId="1037"/>
          <ac:grpSpMkLst>
            <pc:docMk/>
            <pc:sldMk cId="4184799777" sldId="230717644"/>
            <ac:grpSpMk id="85" creationId="{E4595F3C-F33C-4885-8718-F47BADAD8D48}"/>
          </ac:grpSpMkLst>
        </pc:grpChg>
        <pc:grpChg chg="mod">
          <ac:chgData name="El Bakkouri, Manal" userId="8b130982-2e3f-4164-b881-fd3a2e4b2453" providerId="ADAL" clId="{4457FA57-250B-44AC-8655-05D46C5A3D8A}" dt="2023-05-23T18:37:42.502" v="9388"/>
          <ac:grpSpMkLst>
            <pc:docMk/>
            <pc:sldMk cId="4184799777" sldId="230717644"/>
            <ac:grpSpMk id="100" creationId="{BAE23B98-CAE9-41E3-B8C7-D47451CD5F9B}"/>
          </ac:grpSpMkLst>
        </pc:grpChg>
        <pc:picChg chg="del">
          <ac:chgData name="El Bakkouri, Manal" userId="8b130982-2e3f-4164-b881-fd3a2e4b2453" providerId="ADAL" clId="{4457FA57-250B-44AC-8655-05D46C5A3D8A}" dt="2023-05-23T18:31:28.524" v="9222" actId="478"/>
          <ac:picMkLst>
            <pc:docMk/>
            <pc:sldMk cId="4184799777" sldId="230717644"/>
            <ac:picMk id="90" creationId="{E6EABDD6-2E77-487C-BDEE-E07358A7FDB8}"/>
          </ac:picMkLst>
        </pc:picChg>
        <pc:cxnChg chg="mod">
          <ac:chgData name="El Bakkouri, Manal" userId="8b130982-2e3f-4164-b881-fd3a2e4b2453" providerId="ADAL" clId="{4457FA57-250B-44AC-8655-05D46C5A3D8A}" dt="2023-05-23T18:31:51.722" v="9247"/>
          <ac:cxnSpMkLst>
            <pc:docMk/>
            <pc:sldMk cId="4184799777" sldId="230717644"/>
            <ac:cxnSpMk id="59" creationId="{AAAE7244-D280-4804-BFAF-38E3D337E18C}"/>
          </ac:cxnSpMkLst>
        </pc:cxnChg>
        <pc:cxnChg chg="mod">
          <ac:chgData name="El Bakkouri, Manal" userId="8b130982-2e3f-4164-b881-fd3a2e4b2453" providerId="ADAL" clId="{4457FA57-250B-44AC-8655-05D46C5A3D8A}" dt="2023-05-23T18:31:51.722" v="9247"/>
          <ac:cxnSpMkLst>
            <pc:docMk/>
            <pc:sldMk cId="4184799777" sldId="230717644"/>
            <ac:cxnSpMk id="76" creationId="{30723106-80D5-4F43-9586-8B5C6BC0DCA2}"/>
          </ac:cxnSpMkLst>
        </pc:cxnChg>
        <pc:cxnChg chg="mod">
          <ac:chgData name="El Bakkouri, Manal" userId="8b130982-2e3f-4164-b881-fd3a2e4b2453" providerId="ADAL" clId="{4457FA57-250B-44AC-8655-05D46C5A3D8A}" dt="2023-05-23T18:31:51.722" v="9247"/>
          <ac:cxnSpMkLst>
            <pc:docMk/>
            <pc:sldMk cId="4184799777" sldId="230717644"/>
            <ac:cxnSpMk id="77" creationId="{C90F7012-43DF-43D3-A8A9-04B64BA330D4}"/>
          </ac:cxnSpMkLst>
        </pc:cxnChg>
      </pc:sldChg>
      <pc:sldChg chg="addSp delSp modSp add mod ord modTransition">
        <pc:chgData name="El Bakkouri, Manal" userId="8b130982-2e3f-4164-b881-fd3a2e4b2453" providerId="ADAL" clId="{4457FA57-250B-44AC-8655-05D46C5A3D8A}" dt="2023-06-12T22:20:29.943" v="15975" actId="1035"/>
        <pc:sldMkLst>
          <pc:docMk/>
          <pc:sldMk cId="1391736626" sldId="230717645"/>
        </pc:sldMkLst>
        <pc:spChg chg="mod">
          <ac:chgData name="El Bakkouri, Manal" userId="8b130982-2e3f-4164-b881-fd3a2e4b2453" providerId="ADAL" clId="{4457FA57-250B-44AC-8655-05D46C5A3D8A}" dt="2023-06-12T22:20:24.197" v="15947" actId="1076"/>
          <ac:spMkLst>
            <pc:docMk/>
            <pc:sldMk cId="1391736626" sldId="230717645"/>
            <ac:spMk id="3" creationId="{B2A839E4-2279-465D-BDC5-03FE0C71ECA2}"/>
          </ac:spMkLst>
        </pc:spChg>
        <pc:spChg chg="mod">
          <ac:chgData name="El Bakkouri, Manal" userId="8b130982-2e3f-4164-b881-fd3a2e4b2453" providerId="ADAL" clId="{4457FA57-250B-44AC-8655-05D46C5A3D8A}" dt="2023-05-23T18:33:03.008" v="9350" actId="20577"/>
          <ac:spMkLst>
            <pc:docMk/>
            <pc:sldMk cId="1391736626" sldId="230717645"/>
            <ac:spMk id="19" creationId="{B30F652F-B4AB-4663-B9DF-0896119C5242}"/>
          </ac:spMkLst>
        </pc:spChg>
        <pc:spChg chg="del">
          <ac:chgData name="El Bakkouri, Manal" userId="8b130982-2e3f-4164-b881-fd3a2e4b2453" providerId="ADAL" clId="{4457FA57-250B-44AC-8655-05D46C5A3D8A}" dt="2023-06-12T13:33:32.729" v="15854" actId="478"/>
          <ac:spMkLst>
            <pc:docMk/>
            <pc:sldMk cId="1391736626" sldId="230717645"/>
            <ac:spMk id="53" creationId="{8DBE2EAE-9B6A-457E-8402-4FD2952DCF17}"/>
          </ac:spMkLst>
        </pc:spChg>
        <pc:spChg chg="del">
          <ac:chgData name="El Bakkouri, Manal" userId="8b130982-2e3f-4164-b881-fd3a2e4b2453" providerId="ADAL" clId="{4457FA57-250B-44AC-8655-05D46C5A3D8A}" dt="2023-06-12T13:33:32.729" v="15854" actId="478"/>
          <ac:spMkLst>
            <pc:docMk/>
            <pc:sldMk cId="1391736626" sldId="230717645"/>
            <ac:spMk id="54" creationId="{823CD6F8-45BF-483A-9495-DFB313CDC7B0}"/>
          </ac:spMkLst>
        </pc:spChg>
        <pc:spChg chg="del">
          <ac:chgData name="El Bakkouri, Manal" userId="8b130982-2e3f-4164-b881-fd3a2e4b2453" providerId="ADAL" clId="{4457FA57-250B-44AC-8655-05D46C5A3D8A}" dt="2023-06-12T13:33:32.729" v="15854" actId="478"/>
          <ac:spMkLst>
            <pc:docMk/>
            <pc:sldMk cId="1391736626" sldId="230717645"/>
            <ac:spMk id="55" creationId="{D7095D21-9AB8-40BE-B7DD-3E4326553076}"/>
          </ac:spMkLst>
        </pc:spChg>
        <pc:spChg chg="del">
          <ac:chgData name="El Bakkouri, Manal" userId="8b130982-2e3f-4164-b881-fd3a2e4b2453" providerId="ADAL" clId="{4457FA57-250B-44AC-8655-05D46C5A3D8A}" dt="2023-06-12T13:33:32.729" v="15854" actId="478"/>
          <ac:spMkLst>
            <pc:docMk/>
            <pc:sldMk cId="1391736626" sldId="230717645"/>
            <ac:spMk id="56" creationId="{A5F8E6EF-A362-4903-ACA5-69A04732EBEA}"/>
          </ac:spMkLst>
        </pc:spChg>
        <pc:spChg chg="mod">
          <ac:chgData name="El Bakkouri, Manal" userId="8b130982-2e3f-4164-b881-fd3a2e4b2453" providerId="ADAL" clId="{4457FA57-250B-44AC-8655-05D46C5A3D8A}" dt="2023-06-12T13:33:33.284" v="15855"/>
          <ac:spMkLst>
            <pc:docMk/>
            <pc:sldMk cId="1391736626" sldId="230717645"/>
            <ac:spMk id="62" creationId="{3F8D297A-9152-4313-BB4B-C1A07E3D6B53}"/>
          </ac:spMkLst>
        </pc:spChg>
        <pc:spChg chg="mod">
          <ac:chgData name="El Bakkouri, Manal" userId="8b130982-2e3f-4164-b881-fd3a2e4b2453" providerId="ADAL" clId="{4457FA57-250B-44AC-8655-05D46C5A3D8A}" dt="2023-06-12T13:33:33.284" v="15855"/>
          <ac:spMkLst>
            <pc:docMk/>
            <pc:sldMk cId="1391736626" sldId="230717645"/>
            <ac:spMk id="63" creationId="{373AADFA-B61C-4B7B-86FD-9EA27AD87E9D}"/>
          </ac:spMkLst>
        </pc:spChg>
        <pc:spChg chg="mod">
          <ac:chgData name="El Bakkouri, Manal" userId="8b130982-2e3f-4164-b881-fd3a2e4b2453" providerId="ADAL" clId="{4457FA57-250B-44AC-8655-05D46C5A3D8A}" dt="2023-06-12T13:33:33.284" v="15855"/>
          <ac:spMkLst>
            <pc:docMk/>
            <pc:sldMk cId="1391736626" sldId="230717645"/>
            <ac:spMk id="65" creationId="{11827859-C956-494B-9FDB-617581B2C654}"/>
          </ac:spMkLst>
        </pc:spChg>
        <pc:spChg chg="mod">
          <ac:chgData name="El Bakkouri, Manal" userId="8b130982-2e3f-4164-b881-fd3a2e4b2453" providerId="ADAL" clId="{4457FA57-250B-44AC-8655-05D46C5A3D8A}" dt="2023-06-12T13:33:33.284" v="15855"/>
          <ac:spMkLst>
            <pc:docMk/>
            <pc:sldMk cId="1391736626" sldId="230717645"/>
            <ac:spMk id="66" creationId="{D7DE20DD-93D3-4A45-9F96-EA08C98735FF}"/>
          </ac:spMkLst>
        </pc:spChg>
        <pc:spChg chg="mod">
          <ac:chgData name="El Bakkouri, Manal" userId="8b130982-2e3f-4164-b881-fd3a2e4b2453" providerId="ADAL" clId="{4457FA57-250B-44AC-8655-05D46C5A3D8A}" dt="2023-06-12T13:33:33.284" v="15855"/>
          <ac:spMkLst>
            <pc:docMk/>
            <pc:sldMk cId="1391736626" sldId="230717645"/>
            <ac:spMk id="68" creationId="{4532AD4D-6AF3-460E-8016-56AA4C62802C}"/>
          </ac:spMkLst>
        </pc:spChg>
        <pc:spChg chg="mod">
          <ac:chgData name="El Bakkouri, Manal" userId="8b130982-2e3f-4164-b881-fd3a2e4b2453" providerId="ADAL" clId="{4457FA57-250B-44AC-8655-05D46C5A3D8A}" dt="2023-06-12T13:33:33.284" v="15855"/>
          <ac:spMkLst>
            <pc:docMk/>
            <pc:sldMk cId="1391736626" sldId="230717645"/>
            <ac:spMk id="69" creationId="{D0328EC7-9DF3-4727-9EAD-CBD6569110CE}"/>
          </ac:spMkLst>
        </pc:spChg>
        <pc:spChg chg="mod">
          <ac:chgData name="El Bakkouri, Manal" userId="8b130982-2e3f-4164-b881-fd3a2e4b2453" providerId="ADAL" clId="{4457FA57-250B-44AC-8655-05D46C5A3D8A}" dt="2023-06-12T13:33:33.284" v="15855"/>
          <ac:spMkLst>
            <pc:docMk/>
            <pc:sldMk cId="1391736626" sldId="230717645"/>
            <ac:spMk id="74" creationId="{41B16317-BAE7-4165-8A2E-703D68D85135}"/>
          </ac:spMkLst>
        </pc:spChg>
        <pc:spChg chg="mod">
          <ac:chgData name="El Bakkouri, Manal" userId="8b130982-2e3f-4164-b881-fd3a2e4b2453" providerId="ADAL" clId="{4457FA57-250B-44AC-8655-05D46C5A3D8A}" dt="2023-06-12T13:33:33.284" v="15855"/>
          <ac:spMkLst>
            <pc:docMk/>
            <pc:sldMk cId="1391736626" sldId="230717645"/>
            <ac:spMk id="75" creationId="{C118D746-F7FA-4069-BD0A-9F08647FFA79}"/>
          </ac:spMkLst>
        </pc:spChg>
        <pc:spChg chg="mod">
          <ac:chgData name="El Bakkouri, Manal" userId="8b130982-2e3f-4164-b881-fd3a2e4b2453" providerId="ADAL" clId="{4457FA57-250B-44AC-8655-05D46C5A3D8A}" dt="2023-06-12T13:33:33.284" v="15855"/>
          <ac:spMkLst>
            <pc:docMk/>
            <pc:sldMk cId="1391736626" sldId="230717645"/>
            <ac:spMk id="79" creationId="{2E249455-A7CE-4C24-AE81-D34860CB302D}"/>
          </ac:spMkLst>
        </pc:spChg>
        <pc:spChg chg="mod">
          <ac:chgData name="El Bakkouri, Manal" userId="8b130982-2e3f-4164-b881-fd3a2e4b2453" providerId="ADAL" clId="{4457FA57-250B-44AC-8655-05D46C5A3D8A}" dt="2023-06-12T13:33:33.284" v="15855"/>
          <ac:spMkLst>
            <pc:docMk/>
            <pc:sldMk cId="1391736626" sldId="230717645"/>
            <ac:spMk id="80" creationId="{4FB31992-C7AD-48CF-BA40-B7A505360C50}"/>
          </ac:spMkLst>
        </pc:spChg>
        <pc:spChg chg="add mod">
          <ac:chgData name="El Bakkouri, Manal" userId="8b130982-2e3f-4164-b881-fd3a2e4b2453" providerId="ADAL" clId="{4457FA57-250B-44AC-8655-05D46C5A3D8A}" dt="2023-06-12T13:33:33.284" v="15855"/>
          <ac:spMkLst>
            <pc:docMk/>
            <pc:sldMk cId="1391736626" sldId="230717645"/>
            <ac:spMk id="81" creationId="{D8D1AF64-5A6B-4912-AB33-3F4957786BB7}"/>
          </ac:spMkLst>
        </pc:spChg>
        <pc:spChg chg="add mod">
          <ac:chgData name="El Bakkouri, Manal" userId="8b130982-2e3f-4164-b881-fd3a2e4b2453" providerId="ADAL" clId="{4457FA57-250B-44AC-8655-05D46C5A3D8A}" dt="2023-06-12T13:33:33.284" v="15855"/>
          <ac:spMkLst>
            <pc:docMk/>
            <pc:sldMk cId="1391736626" sldId="230717645"/>
            <ac:spMk id="82" creationId="{0CD336D7-DB66-4103-87FA-2C2852CF35A5}"/>
          </ac:spMkLst>
        </pc:spChg>
        <pc:spChg chg="add mod">
          <ac:chgData name="El Bakkouri, Manal" userId="8b130982-2e3f-4164-b881-fd3a2e4b2453" providerId="ADAL" clId="{4457FA57-250B-44AC-8655-05D46C5A3D8A}" dt="2023-06-12T13:33:33.284" v="15855"/>
          <ac:spMkLst>
            <pc:docMk/>
            <pc:sldMk cId="1391736626" sldId="230717645"/>
            <ac:spMk id="83" creationId="{AEE3F4CA-DAE3-447E-8F50-759F444F9484}"/>
          </ac:spMkLst>
        </pc:spChg>
        <pc:spChg chg="add mod">
          <ac:chgData name="El Bakkouri, Manal" userId="8b130982-2e3f-4164-b881-fd3a2e4b2453" providerId="ADAL" clId="{4457FA57-250B-44AC-8655-05D46C5A3D8A}" dt="2023-06-12T13:33:33.284" v="15855"/>
          <ac:spMkLst>
            <pc:docMk/>
            <pc:sldMk cId="1391736626" sldId="230717645"/>
            <ac:spMk id="85" creationId="{F1657C88-66CC-45DA-BAF8-B65D46A8A65F}"/>
          </ac:spMkLst>
        </pc:spChg>
        <pc:spChg chg="mod">
          <ac:chgData name="El Bakkouri, Manal" userId="8b130982-2e3f-4164-b881-fd3a2e4b2453" providerId="ADAL" clId="{4457FA57-250B-44AC-8655-05D46C5A3D8A}" dt="2023-06-12T22:20:29.943" v="15975" actId="1035"/>
          <ac:spMkLst>
            <pc:docMk/>
            <pc:sldMk cId="1391736626" sldId="230717645"/>
            <ac:spMk id="96" creationId="{07D4BAF4-F56E-4561-88D3-A1F7DE5E190E}"/>
          </ac:spMkLst>
        </pc:spChg>
        <pc:grpChg chg="del">
          <ac:chgData name="El Bakkouri, Manal" userId="8b130982-2e3f-4164-b881-fd3a2e4b2453" providerId="ADAL" clId="{4457FA57-250B-44AC-8655-05D46C5A3D8A}" dt="2023-06-12T13:33:32.729" v="15854" actId="478"/>
          <ac:grpSpMkLst>
            <pc:docMk/>
            <pc:sldMk cId="1391736626" sldId="230717645"/>
            <ac:grpSpMk id="38" creationId="{F26CE0CC-FAB0-4BF2-B1FD-FA4DFA8E261B}"/>
          </ac:grpSpMkLst>
        </pc:grpChg>
        <pc:grpChg chg="del">
          <ac:chgData name="El Bakkouri, Manal" userId="8b130982-2e3f-4164-b881-fd3a2e4b2453" providerId="ADAL" clId="{4457FA57-250B-44AC-8655-05D46C5A3D8A}" dt="2023-06-12T13:33:32.729" v="15854" actId="478"/>
          <ac:grpSpMkLst>
            <pc:docMk/>
            <pc:sldMk cId="1391736626" sldId="230717645"/>
            <ac:grpSpMk id="41" creationId="{6B0805E8-EA41-4258-801C-C9C7A2DC87C9}"/>
          </ac:grpSpMkLst>
        </pc:grpChg>
        <pc:grpChg chg="del">
          <ac:chgData name="El Bakkouri, Manal" userId="8b130982-2e3f-4164-b881-fd3a2e4b2453" providerId="ADAL" clId="{4457FA57-250B-44AC-8655-05D46C5A3D8A}" dt="2023-06-12T13:33:32.729" v="15854" actId="478"/>
          <ac:grpSpMkLst>
            <pc:docMk/>
            <pc:sldMk cId="1391736626" sldId="230717645"/>
            <ac:grpSpMk id="44" creationId="{60655179-1AB6-4DD8-9F06-61C121E5F87F}"/>
          </ac:grpSpMkLst>
        </pc:grpChg>
        <pc:grpChg chg="del">
          <ac:chgData name="El Bakkouri, Manal" userId="8b130982-2e3f-4164-b881-fd3a2e4b2453" providerId="ADAL" clId="{4457FA57-250B-44AC-8655-05D46C5A3D8A}" dt="2023-06-12T13:33:32.729" v="15854" actId="478"/>
          <ac:grpSpMkLst>
            <pc:docMk/>
            <pc:sldMk cId="1391736626" sldId="230717645"/>
            <ac:grpSpMk id="47" creationId="{C5AA5BDB-5A61-40E2-A348-EDEA8967C6C0}"/>
          </ac:grpSpMkLst>
        </pc:grpChg>
        <pc:grpChg chg="del">
          <ac:chgData name="El Bakkouri, Manal" userId="8b130982-2e3f-4164-b881-fd3a2e4b2453" providerId="ADAL" clId="{4457FA57-250B-44AC-8655-05D46C5A3D8A}" dt="2023-06-12T13:33:32.729" v="15854" actId="478"/>
          <ac:grpSpMkLst>
            <pc:docMk/>
            <pc:sldMk cId="1391736626" sldId="230717645"/>
            <ac:grpSpMk id="50" creationId="{2A3BF06E-26D6-4BAB-8DCE-E119C9316D03}"/>
          </ac:grpSpMkLst>
        </pc:grpChg>
        <pc:grpChg chg="del mod ord">
          <ac:chgData name="El Bakkouri, Manal" userId="8b130982-2e3f-4164-b881-fd3a2e4b2453" providerId="ADAL" clId="{4457FA57-250B-44AC-8655-05D46C5A3D8A}" dt="2023-06-12T22:20:19.637" v="15945" actId="478"/>
          <ac:grpSpMkLst>
            <pc:docMk/>
            <pc:sldMk cId="1391736626" sldId="230717645"/>
            <ac:grpSpMk id="57" creationId="{2672051C-4019-46D2-897F-39F9439A5D83}"/>
          </ac:grpSpMkLst>
        </pc:grpChg>
        <pc:grpChg chg="add mod">
          <ac:chgData name="El Bakkouri, Manal" userId="8b130982-2e3f-4164-b881-fd3a2e4b2453" providerId="ADAL" clId="{4457FA57-250B-44AC-8655-05D46C5A3D8A}" dt="2023-06-12T13:33:33.284" v="15855"/>
          <ac:grpSpMkLst>
            <pc:docMk/>
            <pc:sldMk cId="1391736626" sldId="230717645"/>
            <ac:grpSpMk id="58" creationId="{37101EBB-EB9A-4A42-B1E5-D99B88E804BE}"/>
          </ac:grpSpMkLst>
        </pc:grpChg>
        <pc:grpChg chg="add mod">
          <ac:chgData name="El Bakkouri, Manal" userId="8b130982-2e3f-4164-b881-fd3a2e4b2453" providerId="ADAL" clId="{4457FA57-250B-44AC-8655-05D46C5A3D8A}" dt="2023-06-12T13:33:33.284" v="15855"/>
          <ac:grpSpMkLst>
            <pc:docMk/>
            <pc:sldMk cId="1391736626" sldId="230717645"/>
            <ac:grpSpMk id="64" creationId="{BFEE3097-3664-454D-8C27-997D2A9D39CE}"/>
          </ac:grpSpMkLst>
        </pc:grpChg>
        <pc:grpChg chg="add mod">
          <ac:chgData name="El Bakkouri, Manal" userId="8b130982-2e3f-4164-b881-fd3a2e4b2453" providerId="ADAL" clId="{4457FA57-250B-44AC-8655-05D46C5A3D8A}" dt="2023-06-12T13:33:33.284" v="15855"/>
          <ac:grpSpMkLst>
            <pc:docMk/>
            <pc:sldMk cId="1391736626" sldId="230717645"/>
            <ac:grpSpMk id="67" creationId="{88808B91-EED0-4DF4-A26B-6E5A0E0EE87E}"/>
          </ac:grpSpMkLst>
        </pc:grpChg>
        <pc:grpChg chg="add mod">
          <ac:chgData name="El Bakkouri, Manal" userId="8b130982-2e3f-4164-b881-fd3a2e4b2453" providerId="ADAL" clId="{4457FA57-250B-44AC-8655-05D46C5A3D8A}" dt="2023-06-12T13:33:33.284" v="15855"/>
          <ac:grpSpMkLst>
            <pc:docMk/>
            <pc:sldMk cId="1391736626" sldId="230717645"/>
            <ac:grpSpMk id="73" creationId="{7667B42C-588E-4334-B67F-76AB8A7EB760}"/>
          </ac:grpSpMkLst>
        </pc:grpChg>
        <pc:grpChg chg="add mod">
          <ac:chgData name="El Bakkouri, Manal" userId="8b130982-2e3f-4164-b881-fd3a2e4b2453" providerId="ADAL" clId="{4457FA57-250B-44AC-8655-05D46C5A3D8A}" dt="2023-06-12T13:33:33.284" v="15855"/>
          <ac:grpSpMkLst>
            <pc:docMk/>
            <pc:sldMk cId="1391736626" sldId="230717645"/>
            <ac:grpSpMk id="78" creationId="{9F5757DE-17D6-4C42-8D59-D9E34634BD46}"/>
          </ac:grpSpMkLst>
        </pc:grpChg>
        <pc:cxnChg chg="mod">
          <ac:chgData name="El Bakkouri, Manal" userId="8b130982-2e3f-4164-b881-fd3a2e4b2453" providerId="ADAL" clId="{4457FA57-250B-44AC-8655-05D46C5A3D8A}" dt="2023-06-12T22:20:19.637" v="15945" actId="478"/>
          <ac:cxnSpMkLst>
            <pc:docMk/>
            <pc:sldMk cId="1391736626" sldId="230717645"/>
            <ac:cxnSpMk id="59" creationId="{AAAE7244-D280-4804-BFAF-38E3D337E18C}"/>
          </ac:cxnSpMkLst>
        </pc:cxnChg>
        <pc:cxnChg chg="mod">
          <ac:chgData name="El Bakkouri, Manal" userId="8b130982-2e3f-4164-b881-fd3a2e4b2453" providerId="ADAL" clId="{4457FA57-250B-44AC-8655-05D46C5A3D8A}" dt="2023-06-12T22:20:19.637" v="15945" actId="478"/>
          <ac:cxnSpMkLst>
            <pc:docMk/>
            <pc:sldMk cId="1391736626" sldId="230717645"/>
            <ac:cxnSpMk id="76" creationId="{30723106-80D5-4F43-9586-8B5C6BC0DCA2}"/>
          </ac:cxnSpMkLst>
        </pc:cxnChg>
        <pc:cxnChg chg="mod">
          <ac:chgData name="El Bakkouri, Manal" userId="8b130982-2e3f-4164-b881-fd3a2e4b2453" providerId="ADAL" clId="{4457FA57-250B-44AC-8655-05D46C5A3D8A}" dt="2023-06-12T22:20:19.637" v="15945" actId="478"/>
          <ac:cxnSpMkLst>
            <pc:docMk/>
            <pc:sldMk cId="1391736626" sldId="230717645"/>
            <ac:cxnSpMk id="77" creationId="{C90F7012-43DF-43D3-A8A9-04B64BA330D4}"/>
          </ac:cxnSpMkLst>
        </pc:cxnChg>
      </pc:sldChg>
      <pc:sldChg chg="addSp delSp modSp add mod ord modTransition">
        <pc:chgData name="El Bakkouri, Manal" userId="8b130982-2e3f-4164-b881-fd3a2e4b2453" providerId="ADAL" clId="{4457FA57-250B-44AC-8655-05D46C5A3D8A}" dt="2023-06-12T22:20:02.849" v="15942" actId="403"/>
        <pc:sldMkLst>
          <pc:docMk/>
          <pc:sldMk cId="2249715770" sldId="230717646"/>
        </pc:sldMkLst>
        <pc:spChg chg="mod">
          <ac:chgData name="El Bakkouri, Manal" userId="8b130982-2e3f-4164-b881-fd3a2e4b2453" providerId="ADAL" clId="{4457FA57-250B-44AC-8655-05D46C5A3D8A}" dt="2023-05-23T18:35:00.031" v="9365" actId="1076"/>
          <ac:spMkLst>
            <pc:docMk/>
            <pc:sldMk cId="2249715770" sldId="230717646"/>
            <ac:spMk id="3" creationId="{B2A839E4-2279-465D-BDC5-03FE0C71ECA2}"/>
          </ac:spMkLst>
        </pc:spChg>
        <pc:spChg chg="mod ord">
          <ac:chgData name="El Bakkouri, Manal" userId="8b130982-2e3f-4164-b881-fd3a2e4b2453" providerId="ADAL" clId="{4457FA57-250B-44AC-8655-05D46C5A3D8A}" dt="2023-05-23T18:34:50.730" v="9364" actId="1036"/>
          <ac:spMkLst>
            <pc:docMk/>
            <pc:sldMk cId="2249715770" sldId="230717646"/>
            <ac:spMk id="19" creationId="{B30F652F-B4AB-4663-B9DF-0896119C5242}"/>
          </ac:spMkLst>
        </pc:spChg>
        <pc:spChg chg="mod">
          <ac:chgData name="El Bakkouri, Manal" userId="8b130982-2e3f-4164-b881-fd3a2e4b2453" providerId="ADAL" clId="{4457FA57-250B-44AC-8655-05D46C5A3D8A}" dt="2023-05-23T18:36:32.117" v="9380" actId="14100"/>
          <ac:spMkLst>
            <pc:docMk/>
            <pc:sldMk cId="2249715770" sldId="230717646"/>
            <ac:spMk id="20" creationId="{4BDC13F8-FF45-4747-82D1-66D3B6F0B152}"/>
          </ac:spMkLst>
        </pc:spChg>
        <pc:spChg chg="mod">
          <ac:chgData name="El Bakkouri, Manal" userId="8b130982-2e3f-4164-b881-fd3a2e4b2453" providerId="ADAL" clId="{4457FA57-250B-44AC-8655-05D46C5A3D8A}" dt="2023-06-12T22:20:02.849" v="15942" actId="403"/>
          <ac:spMkLst>
            <pc:docMk/>
            <pc:sldMk cId="2249715770" sldId="230717646"/>
            <ac:spMk id="58" creationId="{E17C9726-2768-4E3A-B34F-9F094D35D113}"/>
          </ac:spMkLst>
        </pc:spChg>
        <pc:spChg chg="mod">
          <ac:chgData name="El Bakkouri, Manal" userId="8b130982-2e3f-4164-b881-fd3a2e4b2453" providerId="ADAL" clId="{4457FA57-250B-44AC-8655-05D46C5A3D8A}" dt="2023-06-12T13:33:26.145" v="15853"/>
          <ac:spMkLst>
            <pc:docMk/>
            <pc:sldMk cId="2249715770" sldId="230717646"/>
            <ac:spMk id="89" creationId="{B783DE2B-B9B1-4502-9F0C-92E3EE39FDB2}"/>
          </ac:spMkLst>
        </pc:spChg>
        <pc:spChg chg="mod">
          <ac:chgData name="El Bakkouri, Manal" userId="8b130982-2e3f-4164-b881-fd3a2e4b2453" providerId="ADAL" clId="{4457FA57-250B-44AC-8655-05D46C5A3D8A}" dt="2023-06-12T13:33:26.145" v="15853"/>
          <ac:spMkLst>
            <pc:docMk/>
            <pc:sldMk cId="2249715770" sldId="230717646"/>
            <ac:spMk id="90" creationId="{DA285C04-98A1-4540-9BF2-8A4D344F2A3F}"/>
          </ac:spMkLst>
        </pc:spChg>
        <pc:spChg chg="del">
          <ac:chgData name="El Bakkouri, Manal" userId="8b130982-2e3f-4164-b881-fd3a2e4b2453" providerId="ADAL" clId="{4457FA57-250B-44AC-8655-05D46C5A3D8A}" dt="2023-06-12T13:33:25.638" v="15852" actId="478"/>
          <ac:spMkLst>
            <pc:docMk/>
            <pc:sldMk cId="2249715770" sldId="230717646"/>
            <ac:spMk id="101" creationId="{D289F069-DCC8-41B0-A751-B2CDFA075984}"/>
          </ac:spMkLst>
        </pc:spChg>
        <pc:spChg chg="del">
          <ac:chgData name="El Bakkouri, Manal" userId="8b130982-2e3f-4164-b881-fd3a2e4b2453" providerId="ADAL" clId="{4457FA57-250B-44AC-8655-05D46C5A3D8A}" dt="2023-06-12T13:33:25.638" v="15852" actId="478"/>
          <ac:spMkLst>
            <pc:docMk/>
            <pc:sldMk cId="2249715770" sldId="230717646"/>
            <ac:spMk id="102" creationId="{CD007122-C2C1-4BFA-A826-7D607FD58AF6}"/>
          </ac:spMkLst>
        </pc:spChg>
        <pc:spChg chg="del">
          <ac:chgData name="El Bakkouri, Manal" userId="8b130982-2e3f-4164-b881-fd3a2e4b2453" providerId="ADAL" clId="{4457FA57-250B-44AC-8655-05D46C5A3D8A}" dt="2023-06-12T13:33:25.638" v="15852" actId="478"/>
          <ac:spMkLst>
            <pc:docMk/>
            <pc:sldMk cId="2249715770" sldId="230717646"/>
            <ac:spMk id="103" creationId="{B9770E73-DEBE-4BBF-9218-CF92AD41FBE3}"/>
          </ac:spMkLst>
        </pc:spChg>
        <pc:spChg chg="del">
          <ac:chgData name="El Bakkouri, Manal" userId="8b130982-2e3f-4164-b881-fd3a2e4b2453" providerId="ADAL" clId="{4457FA57-250B-44AC-8655-05D46C5A3D8A}" dt="2023-06-12T13:33:25.638" v="15852" actId="478"/>
          <ac:spMkLst>
            <pc:docMk/>
            <pc:sldMk cId="2249715770" sldId="230717646"/>
            <ac:spMk id="106" creationId="{D35281D9-923F-429E-85CE-9007B9169B36}"/>
          </ac:spMkLst>
        </pc:spChg>
        <pc:spChg chg="mod">
          <ac:chgData name="El Bakkouri, Manal" userId="8b130982-2e3f-4164-b881-fd3a2e4b2453" providerId="ADAL" clId="{4457FA57-250B-44AC-8655-05D46C5A3D8A}" dt="2023-06-12T13:33:26.145" v="15853"/>
          <ac:spMkLst>
            <pc:docMk/>
            <pc:sldMk cId="2249715770" sldId="230717646"/>
            <ac:spMk id="108" creationId="{94F9BD86-0460-43F8-B0A6-DF9E92F6E3FB}"/>
          </ac:spMkLst>
        </pc:spChg>
        <pc:spChg chg="mod">
          <ac:chgData name="El Bakkouri, Manal" userId="8b130982-2e3f-4164-b881-fd3a2e4b2453" providerId="ADAL" clId="{4457FA57-250B-44AC-8655-05D46C5A3D8A}" dt="2023-06-12T13:33:26.145" v="15853"/>
          <ac:spMkLst>
            <pc:docMk/>
            <pc:sldMk cId="2249715770" sldId="230717646"/>
            <ac:spMk id="109" creationId="{A4546A2D-F940-4F3A-A741-8B265DEE9CC2}"/>
          </ac:spMkLst>
        </pc:spChg>
        <pc:spChg chg="mod">
          <ac:chgData name="El Bakkouri, Manal" userId="8b130982-2e3f-4164-b881-fd3a2e4b2453" providerId="ADAL" clId="{4457FA57-250B-44AC-8655-05D46C5A3D8A}" dt="2023-06-12T13:33:26.145" v="15853"/>
          <ac:spMkLst>
            <pc:docMk/>
            <pc:sldMk cId="2249715770" sldId="230717646"/>
            <ac:spMk id="111" creationId="{3DC6392F-4C74-4940-9AF4-BDF0538291BB}"/>
          </ac:spMkLst>
        </pc:spChg>
        <pc:spChg chg="mod">
          <ac:chgData name="El Bakkouri, Manal" userId="8b130982-2e3f-4164-b881-fd3a2e4b2453" providerId="ADAL" clId="{4457FA57-250B-44AC-8655-05D46C5A3D8A}" dt="2023-06-12T13:33:26.145" v="15853"/>
          <ac:spMkLst>
            <pc:docMk/>
            <pc:sldMk cId="2249715770" sldId="230717646"/>
            <ac:spMk id="112" creationId="{D5091EDF-D909-46A1-BC29-5B935A3BF977}"/>
          </ac:spMkLst>
        </pc:spChg>
        <pc:spChg chg="mod">
          <ac:chgData name="El Bakkouri, Manal" userId="8b130982-2e3f-4164-b881-fd3a2e4b2453" providerId="ADAL" clId="{4457FA57-250B-44AC-8655-05D46C5A3D8A}" dt="2023-06-12T13:33:26.145" v="15853"/>
          <ac:spMkLst>
            <pc:docMk/>
            <pc:sldMk cId="2249715770" sldId="230717646"/>
            <ac:spMk id="114" creationId="{344F1C18-51AA-4F82-A4C6-B1BDBF04F9D8}"/>
          </ac:spMkLst>
        </pc:spChg>
        <pc:spChg chg="mod">
          <ac:chgData name="El Bakkouri, Manal" userId="8b130982-2e3f-4164-b881-fd3a2e4b2453" providerId="ADAL" clId="{4457FA57-250B-44AC-8655-05D46C5A3D8A}" dt="2023-06-12T13:33:26.145" v="15853"/>
          <ac:spMkLst>
            <pc:docMk/>
            <pc:sldMk cId="2249715770" sldId="230717646"/>
            <ac:spMk id="115" creationId="{94F7CE44-1D94-408B-9790-13CD9188CC09}"/>
          </ac:spMkLst>
        </pc:spChg>
        <pc:spChg chg="mod">
          <ac:chgData name="El Bakkouri, Manal" userId="8b130982-2e3f-4164-b881-fd3a2e4b2453" providerId="ADAL" clId="{4457FA57-250B-44AC-8655-05D46C5A3D8A}" dt="2023-06-12T13:33:26.145" v="15853"/>
          <ac:spMkLst>
            <pc:docMk/>
            <pc:sldMk cId="2249715770" sldId="230717646"/>
            <ac:spMk id="117" creationId="{4C0CC1A7-DAB2-4D09-A5FB-870920404D4C}"/>
          </ac:spMkLst>
        </pc:spChg>
        <pc:spChg chg="mod">
          <ac:chgData name="El Bakkouri, Manal" userId="8b130982-2e3f-4164-b881-fd3a2e4b2453" providerId="ADAL" clId="{4457FA57-250B-44AC-8655-05D46C5A3D8A}" dt="2023-06-12T13:33:26.145" v="15853"/>
          <ac:spMkLst>
            <pc:docMk/>
            <pc:sldMk cId="2249715770" sldId="230717646"/>
            <ac:spMk id="118" creationId="{D192ACDF-DD47-47B2-B345-14001E09EF5B}"/>
          </ac:spMkLst>
        </pc:spChg>
        <pc:spChg chg="add mod">
          <ac:chgData name="El Bakkouri, Manal" userId="8b130982-2e3f-4164-b881-fd3a2e4b2453" providerId="ADAL" clId="{4457FA57-250B-44AC-8655-05D46C5A3D8A}" dt="2023-06-12T13:33:26.145" v="15853"/>
          <ac:spMkLst>
            <pc:docMk/>
            <pc:sldMk cId="2249715770" sldId="230717646"/>
            <ac:spMk id="119" creationId="{052D692A-E1DF-4226-A0BF-24805C39A4B3}"/>
          </ac:spMkLst>
        </pc:spChg>
        <pc:spChg chg="add mod">
          <ac:chgData name="El Bakkouri, Manal" userId="8b130982-2e3f-4164-b881-fd3a2e4b2453" providerId="ADAL" clId="{4457FA57-250B-44AC-8655-05D46C5A3D8A}" dt="2023-06-12T13:33:26.145" v="15853"/>
          <ac:spMkLst>
            <pc:docMk/>
            <pc:sldMk cId="2249715770" sldId="230717646"/>
            <ac:spMk id="120" creationId="{578F7E25-A00B-49A3-B711-D9C07D9ED02E}"/>
          </ac:spMkLst>
        </pc:spChg>
        <pc:spChg chg="add mod">
          <ac:chgData name="El Bakkouri, Manal" userId="8b130982-2e3f-4164-b881-fd3a2e4b2453" providerId="ADAL" clId="{4457FA57-250B-44AC-8655-05D46C5A3D8A}" dt="2023-06-12T13:33:26.145" v="15853"/>
          <ac:spMkLst>
            <pc:docMk/>
            <pc:sldMk cId="2249715770" sldId="230717646"/>
            <ac:spMk id="121" creationId="{94DF42BB-B79D-4BAE-B752-C94668BF8C08}"/>
          </ac:spMkLst>
        </pc:spChg>
        <pc:spChg chg="add mod">
          <ac:chgData name="El Bakkouri, Manal" userId="8b130982-2e3f-4164-b881-fd3a2e4b2453" providerId="ADAL" clId="{4457FA57-250B-44AC-8655-05D46C5A3D8A}" dt="2023-06-12T13:33:26.145" v="15853"/>
          <ac:spMkLst>
            <pc:docMk/>
            <pc:sldMk cId="2249715770" sldId="230717646"/>
            <ac:spMk id="122" creationId="{233A5612-AA5A-4880-9951-74AC809CDE3C}"/>
          </ac:spMkLst>
        </pc:spChg>
        <pc:grpChg chg="ord">
          <ac:chgData name="El Bakkouri, Manal" userId="8b130982-2e3f-4164-b881-fd3a2e4b2453" providerId="ADAL" clId="{4457FA57-250B-44AC-8655-05D46C5A3D8A}" dt="2023-05-23T18:34:33.006" v="9360" actId="166"/>
          <ac:grpSpMkLst>
            <pc:docMk/>
            <pc:sldMk cId="2249715770" sldId="230717646"/>
            <ac:grpSpMk id="57" creationId="{2672051C-4019-46D2-897F-39F9439A5D83}"/>
          </ac:grpSpMkLst>
        </pc:grpChg>
        <pc:grpChg chg="del">
          <ac:chgData name="El Bakkouri, Manal" userId="8b130982-2e3f-4164-b881-fd3a2e4b2453" providerId="ADAL" clId="{4457FA57-250B-44AC-8655-05D46C5A3D8A}" dt="2023-06-12T13:33:25.638" v="15852" actId="478"/>
          <ac:grpSpMkLst>
            <pc:docMk/>
            <pc:sldMk cId="2249715770" sldId="230717646"/>
            <ac:grpSpMk id="70" creationId="{33B621C2-0526-4626-B5AB-57D6C929F894}"/>
          </ac:grpSpMkLst>
        </pc:grpChg>
        <pc:grpChg chg="del">
          <ac:chgData name="El Bakkouri, Manal" userId="8b130982-2e3f-4164-b881-fd3a2e4b2453" providerId="ADAL" clId="{4457FA57-250B-44AC-8655-05D46C5A3D8A}" dt="2023-06-12T13:33:25.638" v="15852" actId="478"/>
          <ac:grpSpMkLst>
            <pc:docMk/>
            <pc:sldMk cId="2249715770" sldId="230717646"/>
            <ac:grpSpMk id="76" creationId="{C1DDEA18-C471-403F-80FA-C5947BCABDD5}"/>
          </ac:grpSpMkLst>
        </pc:grpChg>
        <pc:grpChg chg="add mod">
          <ac:chgData name="El Bakkouri, Manal" userId="8b130982-2e3f-4164-b881-fd3a2e4b2453" providerId="ADAL" clId="{4457FA57-250B-44AC-8655-05D46C5A3D8A}" dt="2023-06-12T13:33:26.145" v="15853"/>
          <ac:grpSpMkLst>
            <pc:docMk/>
            <pc:sldMk cId="2249715770" sldId="230717646"/>
            <ac:grpSpMk id="85" creationId="{2A83CC0A-8A82-4C6A-BBA4-713E41683872}"/>
          </ac:grpSpMkLst>
        </pc:grpChg>
        <pc:grpChg chg="del">
          <ac:chgData name="El Bakkouri, Manal" userId="8b130982-2e3f-4164-b881-fd3a2e4b2453" providerId="ADAL" clId="{4457FA57-250B-44AC-8655-05D46C5A3D8A}" dt="2023-06-12T13:33:25.638" v="15852" actId="478"/>
          <ac:grpSpMkLst>
            <pc:docMk/>
            <pc:sldMk cId="2249715770" sldId="230717646"/>
            <ac:grpSpMk id="92" creationId="{64713931-6422-4FF2-A6FD-AE48A44C0D51}"/>
          </ac:grpSpMkLst>
        </pc:grpChg>
        <pc:grpChg chg="del">
          <ac:chgData name="El Bakkouri, Manal" userId="8b130982-2e3f-4164-b881-fd3a2e4b2453" providerId="ADAL" clId="{4457FA57-250B-44AC-8655-05D46C5A3D8A}" dt="2023-06-12T13:33:25.638" v="15852" actId="478"/>
          <ac:grpSpMkLst>
            <pc:docMk/>
            <pc:sldMk cId="2249715770" sldId="230717646"/>
            <ac:grpSpMk id="95" creationId="{74F6AAC8-A30C-4F4B-B31D-854ED1A7E6B7}"/>
          </ac:grpSpMkLst>
        </pc:grpChg>
        <pc:grpChg chg="del">
          <ac:chgData name="El Bakkouri, Manal" userId="8b130982-2e3f-4164-b881-fd3a2e4b2453" providerId="ADAL" clId="{4457FA57-250B-44AC-8655-05D46C5A3D8A}" dt="2023-06-12T13:33:25.638" v="15852" actId="478"/>
          <ac:grpSpMkLst>
            <pc:docMk/>
            <pc:sldMk cId="2249715770" sldId="230717646"/>
            <ac:grpSpMk id="98" creationId="{D9A09170-51D3-4F57-ABD2-9BF9489CACDD}"/>
          </ac:grpSpMkLst>
        </pc:grpChg>
        <pc:grpChg chg="add mod">
          <ac:chgData name="El Bakkouri, Manal" userId="8b130982-2e3f-4164-b881-fd3a2e4b2453" providerId="ADAL" clId="{4457FA57-250B-44AC-8655-05D46C5A3D8A}" dt="2023-06-12T13:33:26.145" v="15853"/>
          <ac:grpSpMkLst>
            <pc:docMk/>
            <pc:sldMk cId="2249715770" sldId="230717646"/>
            <ac:grpSpMk id="107" creationId="{59CFBAC3-A761-485C-BBBB-C3FD1924AB38}"/>
          </ac:grpSpMkLst>
        </pc:grpChg>
        <pc:grpChg chg="add mod">
          <ac:chgData name="El Bakkouri, Manal" userId="8b130982-2e3f-4164-b881-fd3a2e4b2453" providerId="ADAL" clId="{4457FA57-250B-44AC-8655-05D46C5A3D8A}" dt="2023-06-12T13:33:26.145" v="15853"/>
          <ac:grpSpMkLst>
            <pc:docMk/>
            <pc:sldMk cId="2249715770" sldId="230717646"/>
            <ac:grpSpMk id="110" creationId="{3531C33B-D92B-40CE-B07C-A1EB4B615D4C}"/>
          </ac:grpSpMkLst>
        </pc:grpChg>
        <pc:grpChg chg="add mod">
          <ac:chgData name="El Bakkouri, Manal" userId="8b130982-2e3f-4164-b881-fd3a2e4b2453" providerId="ADAL" clId="{4457FA57-250B-44AC-8655-05D46C5A3D8A}" dt="2023-06-12T13:33:26.145" v="15853"/>
          <ac:grpSpMkLst>
            <pc:docMk/>
            <pc:sldMk cId="2249715770" sldId="230717646"/>
            <ac:grpSpMk id="113" creationId="{CE8CA703-4926-4AAC-86CC-62DD48D9FF2E}"/>
          </ac:grpSpMkLst>
        </pc:grpChg>
        <pc:grpChg chg="add mod">
          <ac:chgData name="El Bakkouri, Manal" userId="8b130982-2e3f-4164-b881-fd3a2e4b2453" providerId="ADAL" clId="{4457FA57-250B-44AC-8655-05D46C5A3D8A}" dt="2023-06-12T13:33:26.145" v="15853"/>
          <ac:grpSpMkLst>
            <pc:docMk/>
            <pc:sldMk cId="2249715770" sldId="230717646"/>
            <ac:grpSpMk id="116" creationId="{7998843B-2724-4615-8647-58F4428D0453}"/>
          </ac:grpSpMkLst>
        </pc:grpChg>
        <pc:picChg chg="mod">
          <ac:chgData name="El Bakkouri, Manal" userId="8b130982-2e3f-4164-b881-fd3a2e4b2453" providerId="ADAL" clId="{4457FA57-250B-44AC-8655-05D46C5A3D8A}" dt="2023-05-23T18:34:35.384" v="9361" actId="1076"/>
          <ac:picMkLst>
            <pc:docMk/>
            <pc:sldMk cId="2249715770" sldId="230717646"/>
            <ac:picMk id="34" creationId="{D564EC6A-F3F4-4B76-8AAB-763C9CFA7863}"/>
          </ac:picMkLst>
        </pc:picChg>
      </pc:sldChg>
      <pc:sldChg chg="addSp delSp modSp add mod ord modTransition">
        <pc:chgData name="El Bakkouri, Manal" userId="8b130982-2e3f-4164-b881-fd3a2e4b2453" providerId="ADAL" clId="{4457FA57-250B-44AC-8655-05D46C5A3D8A}" dt="2023-05-23T19:55:04.713" v="9644"/>
        <pc:sldMkLst>
          <pc:docMk/>
          <pc:sldMk cId="3488563027" sldId="230717647"/>
        </pc:sldMkLst>
        <pc:spChg chg="mod ord">
          <ac:chgData name="El Bakkouri, Manal" userId="8b130982-2e3f-4164-b881-fd3a2e4b2453" providerId="ADAL" clId="{4457FA57-250B-44AC-8655-05D46C5A3D8A}" dt="2023-05-23T18:38:37.919" v="9423"/>
          <ac:spMkLst>
            <pc:docMk/>
            <pc:sldMk cId="3488563027" sldId="230717647"/>
            <ac:spMk id="21" creationId="{22A3CDB1-151E-4AB1-AD86-3A0348E9CF8B}"/>
          </ac:spMkLst>
        </pc:spChg>
        <pc:spChg chg="mod">
          <ac:chgData name="El Bakkouri, Manal" userId="8b130982-2e3f-4164-b881-fd3a2e4b2453" providerId="ADAL" clId="{4457FA57-250B-44AC-8655-05D46C5A3D8A}" dt="2023-05-23T18:38:04.293" v="9416" actId="1076"/>
          <ac:spMkLst>
            <pc:docMk/>
            <pc:sldMk cId="3488563027" sldId="230717647"/>
            <ac:spMk id="56" creationId="{C84CA876-13C9-411C-9624-285A4251D3FE}"/>
          </ac:spMkLst>
        </pc:spChg>
        <pc:spChg chg="add del">
          <ac:chgData name="El Bakkouri, Manal" userId="8b130982-2e3f-4164-b881-fd3a2e4b2453" providerId="ADAL" clId="{4457FA57-250B-44AC-8655-05D46C5A3D8A}" dt="2023-05-23T18:38:36.628" v="9422" actId="22"/>
          <ac:spMkLst>
            <pc:docMk/>
            <pc:sldMk cId="3488563027" sldId="230717647"/>
            <ac:spMk id="57" creationId="{D47792FA-9F2E-47A2-B4B0-A2772593DEF5}"/>
          </ac:spMkLst>
        </pc:spChg>
        <pc:grpChg chg="mod">
          <ac:chgData name="El Bakkouri, Manal" userId="8b130982-2e3f-4164-b881-fd3a2e4b2453" providerId="ADAL" clId="{4457FA57-250B-44AC-8655-05D46C5A3D8A}" dt="2023-05-23T18:38:04.708" v="9417" actId="1076"/>
          <ac:grpSpMkLst>
            <pc:docMk/>
            <pc:sldMk cId="3488563027" sldId="230717647"/>
            <ac:grpSpMk id="54" creationId="{C2495E2B-7615-4E05-86AC-C162B4618BD5}"/>
          </ac:grpSpMkLst>
        </pc:grpChg>
      </pc:sldChg>
      <pc:sldChg chg="addSp delSp modSp new del mod">
        <pc:chgData name="El Bakkouri, Manal" userId="8b130982-2e3f-4164-b881-fd3a2e4b2453" providerId="ADAL" clId="{4457FA57-250B-44AC-8655-05D46C5A3D8A}" dt="2023-05-24T08:33:15.311" v="9930" actId="2696"/>
        <pc:sldMkLst>
          <pc:docMk/>
          <pc:sldMk cId="2128577432" sldId="230717648"/>
        </pc:sldMkLst>
        <pc:spChg chg="del">
          <ac:chgData name="El Bakkouri, Manal" userId="8b130982-2e3f-4164-b881-fd3a2e4b2453" providerId="ADAL" clId="{4457FA57-250B-44AC-8655-05D46C5A3D8A}" dt="2023-05-23T18:41:09.961" v="9432" actId="478"/>
          <ac:spMkLst>
            <pc:docMk/>
            <pc:sldMk cId="2128577432" sldId="230717648"/>
            <ac:spMk id="2" creationId="{3D042006-748A-49DB-B9EE-9B90E11922E9}"/>
          </ac:spMkLst>
        </pc:spChg>
        <pc:spChg chg="del">
          <ac:chgData name="El Bakkouri, Manal" userId="8b130982-2e3f-4164-b881-fd3a2e4b2453" providerId="ADAL" clId="{4457FA57-250B-44AC-8655-05D46C5A3D8A}" dt="2023-05-23T18:41:10.862" v="9433" actId="478"/>
          <ac:spMkLst>
            <pc:docMk/>
            <pc:sldMk cId="2128577432" sldId="230717648"/>
            <ac:spMk id="3" creationId="{D34BD913-161E-469E-AF25-B9CA0EC02492}"/>
          </ac:spMkLst>
        </pc:spChg>
        <pc:spChg chg="del">
          <ac:chgData name="El Bakkouri, Manal" userId="8b130982-2e3f-4164-b881-fd3a2e4b2453" providerId="ADAL" clId="{4457FA57-250B-44AC-8655-05D46C5A3D8A}" dt="2023-05-23T18:41:13.712" v="9434" actId="478"/>
          <ac:spMkLst>
            <pc:docMk/>
            <pc:sldMk cId="2128577432" sldId="230717648"/>
            <ac:spMk id="4" creationId="{7BBC6F39-9FF1-4A03-930D-5C6B9DBDADEE}"/>
          </ac:spMkLst>
        </pc:spChg>
        <pc:spChg chg="add mod">
          <ac:chgData name="El Bakkouri, Manal" userId="8b130982-2e3f-4164-b881-fd3a2e4b2453" providerId="ADAL" clId="{4457FA57-250B-44AC-8655-05D46C5A3D8A}" dt="2023-05-23T18:41:19.597" v="9435"/>
          <ac:spMkLst>
            <pc:docMk/>
            <pc:sldMk cId="2128577432" sldId="230717648"/>
            <ac:spMk id="5" creationId="{BC6AC282-92D3-4E04-A0D4-CC13511A7C88}"/>
          </ac:spMkLst>
        </pc:spChg>
        <pc:spChg chg="add mod">
          <ac:chgData name="El Bakkouri, Manal" userId="8b130982-2e3f-4164-b881-fd3a2e4b2453" providerId="ADAL" clId="{4457FA57-250B-44AC-8655-05D46C5A3D8A}" dt="2023-05-23T18:41:19.597" v="9435"/>
          <ac:spMkLst>
            <pc:docMk/>
            <pc:sldMk cId="2128577432" sldId="230717648"/>
            <ac:spMk id="6" creationId="{B788C0E6-A8E9-4623-B796-FBB36F9666C5}"/>
          </ac:spMkLst>
        </pc:spChg>
        <pc:spChg chg="add mod">
          <ac:chgData name="El Bakkouri, Manal" userId="8b130982-2e3f-4164-b881-fd3a2e4b2453" providerId="ADAL" clId="{4457FA57-250B-44AC-8655-05D46C5A3D8A}" dt="2023-05-23T18:41:19.597" v="9435"/>
          <ac:spMkLst>
            <pc:docMk/>
            <pc:sldMk cId="2128577432" sldId="230717648"/>
            <ac:spMk id="7" creationId="{DDD96E08-0291-41E1-B61B-5FB247EDA576}"/>
          </ac:spMkLst>
        </pc:spChg>
        <pc:spChg chg="add mod">
          <ac:chgData name="El Bakkouri, Manal" userId="8b130982-2e3f-4164-b881-fd3a2e4b2453" providerId="ADAL" clId="{4457FA57-250B-44AC-8655-05D46C5A3D8A}" dt="2023-05-23T18:41:19.597" v="9435"/>
          <ac:spMkLst>
            <pc:docMk/>
            <pc:sldMk cId="2128577432" sldId="230717648"/>
            <ac:spMk id="8" creationId="{146F43AA-61AF-42B4-9F5B-CB684634FDC1}"/>
          </ac:spMkLst>
        </pc:spChg>
        <pc:spChg chg="add mod">
          <ac:chgData name="El Bakkouri, Manal" userId="8b130982-2e3f-4164-b881-fd3a2e4b2453" providerId="ADAL" clId="{4457FA57-250B-44AC-8655-05D46C5A3D8A}" dt="2023-05-23T18:41:19.597" v="9435"/>
          <ac:spMkLst>
            <pc:docMk/>
            <pc:sldMk cId="2128577432" sldId="230717648"/>
            <ac:spMk id="9" creationId="{09E6DBBB-B89F-4227-80EE-AE466F261621}"/>
          </ac:spMkLst>
        </pc:spChg>
        <pc:spChg chg="add mod">
          <ac:chgData name="El Bakkouri, Manal" userId="8b130982-2e3f-4164-b881-fd3a2e4b2453" providerId="ADAL" clId="{4457FA57-250B-44AC-8655-05D46C5A3D8A}" dt="2023-05-23T18:41:19.597" v="9435"/>
          <ac:spMkLst>
            <pc:docMk/>
            <pc:sldMk cId="2128577432" sldId="230717648"/>
            <ac:spMk id="10" creationId="{E0F13945-79CC-4052-AF48-0A05E24E154D}"/>
          </ac:spMkLst>
        </pc:spChg>
        <pc:spChg chg="add mod">
          <ac:chgData name="El Bakkouri, Manal" userId="8b130982-2e3f-4164-b881-fd3a2e4b2453" providerId="ADAL" clId="{4457FA57-250B-44AC-8655-05D46C5A3D8A}" dt="2023-05-23T18:41:19.597" v="9435"/>
          <ac:spMkLst>
            <pc:docMk/>
            <pc:sldMk cId="2128577432" sldId="230717648"/>
            <ac:spMk id="11" creationId="{7F881703-8089-4857-814B-7C7A1A8363F8}"/>
          </ac:spMkLst>
        </pc:spChg>
        <pc:spChg chg="add mod">
          <ac:chgData name="El Bakkouri, Manal" userId="8b130982-2e3f-4164-b881-fd3a2e4b2453" providerId="ADAL" clId="{4457FA57-250B-44AC-8655-05D46C5A3D8A}" dt="2023-05-23T18:41:19.597" v="9435"/>
          <ac:spMkLst>
            <pc:docMk/>
            <pc:sldMk cId="2128577432" sldId="230717648"/>
            <ac:spMk id="12" creationId="{5E3A1476-448A-4E28-BD56-6E8C59F045C5}"/>
          </ac:spMkLst>
        </pc:spChg>
        <pc:spChg chg="add mod">
          <ac:chgData name="El Bakkouri, Manal" userId="8b130982-2e3f-4164-b881-fd3a2e4b2453" providerId="ADAL" clId="{4457FA57-250B-44AC-8655-05D46C5A3D8A}" dt="2023-05-23T18:41:19.597" v="9435"/>
          <ac:spMkLst>
            <pc:docMk/>
            <pc:sldMk cId="2128577432" sldId="230717648"/>
            <ac:spMk id="13" creationId="{F833FC0E-AFD4-4811-8067-D2393943DA7E}"/>
          </ac:spMkLst>
        </pc:spChg>
        <pc:spChg chg="add mod">
          <ac:chgData name="El Bakkouri, Manal" userId="8b130982-2e3f-4164-b881-fd3a2e4b2453" providerId="ADAL" clId="{4457FA57-250B-44AC-8655-05D46C5A3D8A}" dt="2023-05-23T18:41:19.597" v="9435"/>
          <ac:spMkLst>
            <pc:docMk/>
            <pc:sldMk cId="2128577432" sldId="230717648"/>
            <ac:spMk id="14" creationId="{4D99201E-8798-4260-B4D3-3EFDEF05DC0A}"/>
          </ac:spMkLst>
        </pc:spChg>
        <pc:spChg chg="add mod">
          <ac:chgData name="El Bakkouri, Manal" userId="8b130982-2e3f-4164-b881-fd3a2e4b2453" providerId="ADAL" clId="{4457FA57-250B-44AC-8655-05D46C5A3D8A}" dt="2023-05-23T18:51:03.206" v="9476"/>
          <ac:spMkLst>
            <pc:docMk/>
            <pc:sldMk cId="2128577432" sldId="230717648"/>
            <ac:spMk id="16" creationId="{D120B1DE-9506-46BB-934E-9B7DC7516B90}"/>
          </ac:spMkLst>
        </pc:spChg>
        <pc:graphicFrameChg chg="add mod">
          <ac:chgData name="El Bakkouri, Manal" userId="8b130982-2e3f-4164-b881-fd3a2e4b2453" providerId="ADAL" clId="{4457FA57-250B-44AC-8655-05D46C5A3D8A}" dt="2023-05-23T18:51:03.206" v="9476"/>
          <ac:graphicFrameMkLst>
            <pc:docMk/>
            <pc:sldMk cId="2128577432" sldId="230717648"/>
            <ac:graphicFrameMk id="17" creationId="{06766600-D98F-424D-9A80-3524860A3DED}"/>
          </ac:graphicFrameMkLst>
        </pc:graphicFrameChg>
        <pc:graphicFrameChg chg="add mod modGraphic">
          <ac:chgData name="El Bakkouri, Manal" userId="8b130982-2e3f-4164-b881-fd3a2e4b2453" providerId="ADAL" clId="{4457FA57-250B-44AC-8655-05D46C5A3D8A}" dt="2023-05-23T18:52:59.155" v="9491" actId="14100"/>
          <ac:graphicFrameMkLst>
            <pc:docMk/>
            <pc:sldMk cId="2128577432" sldId="230717648"/>
            <ac:graphicFrameMk id="18" creationId="{5ADF572C-67A8-463E-813C-C73666CC87E6}"/>
          </ac:graphicFrameMkLst>
        </pc:graphicFrameChg>
        <pc:graphicFrameChg chg="add mod">
          <ac:chgData name="El Bakkouri, Manal" userId="8b130982-2e3f-4164-b881-fd3a2e4b2453" providerId="ADAL" clId="{4457FA57-250B-44AC-8655-05D46C5A3D8A}" dt="2023-05-23T18:51:03.206" v="9476"/>
          <ac:graphicFrameMkLst>
            <pc:docMk/>
            <pc:sldMk cId="2128577432" sldId="230717648"/>
            <ac:graphicFrameMk id="19" creationId="{DC12F589-E5B0-4D6A-829D-9C6CC856402B}"/>
          </ac:graphicFrameMkLst>
        </pc:graphicFrameChg>
        <pc:graphicFrameChg chg="add mod">
          <ac:chgData name="El Bakkouri, Manal" userId="8b130982-2e3f-4164-b881-fd3a2e4b2453" providerId="ADAL" clId="{4457FA57-250B-44AC-8655-05D46C5A3D8A}" dt="2023-05-23T18:51:03.206" v="9476"/>
          <ac:graphicFrameMkLst>
            <pc:docMk/>
            <pc:sldMk cId="2128577432" sldId="230717648"/>
            <ac:graphicFrameMk id="20" creationId="{EE42EA1E-AB71-4468-90A5-1B32DFC86A3D}"/>
          </ac:graphicFrameMkLst>
        </pc:graphicFrameChg>
        <pc:graphicFrameChg chg="add mod modGraphic">
          <ac:chgData name="El Bakkouri, Manal" userId="8b130982-2e3f-4164-b881-fd3a2e4b2453" providerId="ADAL" clId="{4457FA57-250B-44AC-8655-05D46C5A3D8A}" dt="2023-05-23T18:53:05.696" v="9493" actId="14100"/>
          <ac:graphicFrameMkLst>
            <pc:docMk/>
            <pc:sldMk cId="2128577432" sldId="230717648"/>
            <ac:graphicFrameMk id="21" creationId="{BEC46215-9221-4E48-88B0-EF99F158F472}"/>
          </ac:graphicFrameMkLst>
        </pc:graphicFrameChg>
        <pc:graphicFrameChg chg="add mod">
          <ac:chgData name="El Bakkouri, Manal" userId="8b130982-2e3f-4164-b881-fd3a2e4b2453" providerId="ADAL" clId="{4457FA57-250B-44AC-8655-05D46C5A3D8A}" dt="2023-05-23T18:53:11.228" v="9494" actId="1076"/>
          <ac:graphicFrameMkLst>
            <pc:docMk/>
            <pc:sldMk cId="2128577432" sldId="230717648"/>
            <ac:graphicFrameMk id="22" creationId="{37862BCE-5CEB-4B2F-959B-29A7887E9490}"/>
          </ac:graphicFrameMkLst>
        </pc:graphicFrameChg>
        <pc:picChg chg="add del mod">
          <ac:chgData name="El Bakkouri, Manal" userId="8b130982-2e3f-4164-b881-fd3a2e4b2453" providerId="ADAL" clId="{4457FA57-250B-44AC-8655-05D46C5A3D8A}" dt="2023-05-23T18:52:45.607" v="9489" actId="478"/>
          <ac:picMkLst>
            <pc:docMk/>
            <pc:sldMk cId="2128577432" sldId="230717648"/>
            <ac:picMk id="15" creationId="{EC5B030C-5782-4C46-A56E-6DC5AABBC629}"/>
          </ac:picMkLst>
        </pc:picChg>
        <pc:picChg chg="add mod">
          <ac:chgData name="El Bakkouri, Manal" userId="8b130982-2e3f-4164-b881-fd3a2e4b2453" providerId="ADAL" clId="{4457FA57-250B-44AC-8655-05D46C5A3D8A}" dt="2023-05-23T18:51:03.206" v="9476"/>
          <ac:picMkLst>
            <pc:docMk/>
            <pc:sldMk cId="2128577432" sldId="230717648"/>
            <ac:picMk id="23" creationId="{8E2CF798-29FA-427D-93BE-585244D7A1EA}"/>
          </ac:picMkLst>
        </pc:picChg>
        <pc:picChg chg="add mod">
          <ac:chgData name="El Bakkouri, Manal" userId="8b130982-2e3f-4164-b881-fd3a2e4b2453" providerId="ADAL" clId="{4457FA57-250B-44AC-8655-05D46C5A3D8A}" dt="2023-05-23T18:51:03.206" v="9476"/>
          <ac:picMkLst>
            <pc:docMk/>
            <pc:sldMk cId="2128577432" sldId="230717648"/>
            <ac:picMk id="24" creationId="{E9E2AC68-77BC-4AEC-871E-3DF6F68A5CCC}"/>
          </ac:picMkLst>
        </pc:picChg>
        <pc:picChg chg="add mod">
          <ac:chgData name="El Bakkouri, Manal" userId="8b130982-2e3f-4164-b881-fd3a2e4b2453" providerId="ADAL" clId="{4457FA57-250B-44AC-8655-05D46C5A3D8A}" dt="2023-05-23T18:51:03.206" v="9476"/>
          <ac:picMkLst>
            <pc:docMk/>
            <pc:sldMk cId="2128577432" sldId="230717648"/>
            <ac:picMk id="25" creationId="{183FC7CC-553D-40A1-86A1-69A63032A6B3}"/>
          </ac:picMkLst>
        </pc:picChg>
        <pc:picChg chg="add mod">
          <ac:chgData name="El Bakkouri, Manal" userId="8b130982-2e3f-4164-b881-fd3a2e4b2453" providerId="ADAL" clId="{4457FA57-250B-44AC-8655-05D46C5A3D8A}" dt="2023-05-23T18:51:03.206" v="9476"/>
          <ac:picMkLst>
            <pc:docMk/>
            <pc:sldMk cId="2128577432" sldId="230717648"/>
            <ac:picMk id="26" creationId="{1698E194-F983-4AB3-A5A8-7BB6F9E5BFFD}"/>
          </ac:picMkLst>
        </pc:picChg>
        <pc:picChg chg="add mod">
          <ac:chgData name="El Bakkouri, Manal" userId="8b130982-2e3f-4164-b881-fd3a2e4b2453" providerId="ADAL" clId="{4457FA57-250B-44AC-8655-05D46C5A3D8A}" dt="2023-05-23T18:51:03.206" v="9476"/>
          <ac:picMkLst>
            <pc:docMk/>
            <pc:sldMk cId="2128577432" sldId="230717648"/>
            <ac:picMk id="27" creationId="{69097D14-D0FB-449D-8FE6-F331BE159708}"/>
          </ac:picMkLst>
        </pc:picChg>
        <pc:picChg chg="add mod">
          <ac:chgData name="El Bakkouri, Manal" userId="8b130982-2e3f-4164-b881-fd3a2e4b2453" providerId="ADAL" clId="{4457FA57-250B-44AC-8655-05D46C5A3D8A}" dt="2023-05-23T18:51:03.206" v="9476"/>
          <ac:picMkLst>
            <pc:docMk/>
            <pc:sldMk cId="2128577432" sldId="230717648"/>
            <ac:picMk id="28" creationId="{FA7B9521-DFD4-4836-A7D9-06E89C558E0E}"/>
          </ac:picMkLst>
        </pc:picChg>
      </pc:sldChg>
      <pc:sldChg chg="addSp delSp modSp new mod modTransition modAnim">
        <pc:chgData name="El Bakkouri, Manal" userId="8b130982-2e3f-4164-b881-fd3a2e4b2453" providerId="ADAL" clId="{4457FA57-250B-44AC-8655-05D46C5A3D8A}" dt="2023-06-12T13:32:00.181" v="15839" actId="14100"/>
        <pc:sldMkLst>
          <pc:docMk/>
          <pc:sldMk cId="4175492050" sldId="230717649"/>
        </pc:sldMkLst>
        <pc:spChg chg="del">
          <ac:chgData name="El Bakkouri, Manal" userId="8b130982-2e3f-4164-b881-fd3a2e4b2453" providerId="ADAL" clId="{4457FA57-250B-44AC-8655-05D46C5A3D8A}" dt="2023-05-23T18:53:30.074" v="9496" actId="478"/>
          <ac:spMkLst>
            <pc:docMk/>
            <pc:sldMk cId="4175492050" sldId="230717649"/>
            <ac:spMk id="2" creationId="{39571AEE-DFF8-4F88-8A97-1A7BD9038CDB}"/>
          </ac:spMkLst>
        </pc:spChg>
        <pc:spChg chg="del">
          <ac:chgData name="El Bakkouri, Manal" userId="8b130982-2e3f-4164-b881-fd3a2e4b2453" providerId="ADAL" clId="{4457FA57-250B-44AC-8655-05D46C5A3D8A}" dt="2023-05-23T18:53:30.952" v="9497" actId="478"/>
          <ac:spMkLst>
            <pc:docMk/>
            <pc:sldMk cId="4175492050" sldId="230717649"/>
            <ac:spMk id="3" creationId="{5BEDDF33-9EA8-4BF2-ADE8-67846C921F26}"/>
          </ac:spMkLst>
        </pc:spChg>
        <pc:spChg chg="del">
          <ac:chgData name="El Bakkouri, Manal" userId="8b130982-2e3f-4164-b881-fd3a2e4b2453" providerId="ADAL" clId="{4457FA57-250B-44AC-8655-05D46C5A3D8A}" dt="2023-05-23T18:53:32.050" v="9498" actId="478"/>
          <ac:spMkLst>
            <pc:docMk/>
            <pc:sldMk cId="4175492050" sldId="230717649"/>
            <ac:spMk id="4" creationId="{341D01D1-1336-4223-8AAC-FE5AF902FB7C}"/>
          </ac:spMkLst>
        </pc:spChg>
        <pc:spChg chg="add mod">
          <ac:chgData name="El Bakkouri, Manal" userId="8b130982-2e3f-4164-b881-fd3a2e4b2453" providerId="ADAL" clId="{4457FA57-250B-44AC-8655-05D46C5A3D8A}" dt="2023-05-23T18:53:33.266" v="9499"/>
          <ac:spMkLst>
            <pc:docMk/>
            <pc:sldMk cId="4175492050" sldId="230717649"/>
            <ac:spMk id="5" creationId="{8C789F9E-F64F-466D-86C3-E924DB03B1E2}"/>
          </ac:spMkLst>
        </pc:spChg>
        <pc:spChg chg="add mod">
          <ac:chgData name="El Bakkouri, Manal" userId="8b130982-2e3f-4164-b881-fd3a2e4b2453" providerId="ADAL" clId="{4457FA57-250B-44AC-8655-05D46C5A3D8A}" dt="2023-05-23T18:53:33.266" v="9499"/>
          <ac:spMkLst>
            <pc:docMk/>
            <pc:sldMk cId="4175492050" sldId="230717649"/>
            <ac:spMk id="6" creationId="{60762AD0-F8A8-48BF-A5C3-1E1EC9EB0ACA}"/>
          </ac:spMkLst>
        </pc:spChg>
        <pc:spChg chg="add mod">
          <ac:chgData name="El Bakkouri, Manal" userId="8b130982-2e3f-4164-b881-fd3a2e4b2453" providerId="ADAL" clId="{4457FA57-250B-44AC-8655-05D46C5A3D8A}" dt="2023-05-23T18:53:33.266" v="9499"/>
          <ac:spMkLst>
            <pc:docMk/>
            <pc:sldMk cId="4175492050" sldId="230717649"/>
            <ac:spMk id="7" creationId="{480FDD5F-620D-43F6-B2EE-221371991A04}"/>
          </ac:spMkLst>
        </pc:spChg>
        <pc:spChg chg="add mod">
          <ac:chgData name="El Bakkouri, Manal" userId="8b130982-2e3f-4164-b881-fd3a2e4b2453" providerId="ADAL" clId="{4457FA57-250B-44AC-8655-05D46C5A3D8A}" dt="2023-05-23T18:53:33.266" v="9499"/>
          <ac:spMkLst>
            <pc:docMk/>
            <pc:sldMk cId="4175492050" sldId="230717649"/>
            <ac:spMk id="8" creationId="{F8551575-2B41-4FB9-96FC-B7C459E36DCE}"/>
          </ac:spMkLst>
        </pc:spChg>
        <pc:spChg chg="add mod">
          <ac:chgData name="El Bakkouri, Manal" userId="8b130982-2e3f-4164-b881-fd3a2e4b2453" providerId="ADAL" clId="{4457FA57-250B-44AC-8655-05D46C5A3D8A}" dt="2023-05-23T18:53:33.266" v="9499"/>
          <ac:spMkLst>
            <pc:docMk/>
            <pc:sldMk cId="4175492050" sldId="230717649"/>
            <ac:spMk id="9" creationId="{2FA6B15D-B74F-43D4-BBE3-9335F1594546}"/>
          </ac:spMkLst>
        </pc:spChg>
        <pc:spChg chg="add mod">
          <ac:chgData name="El Bakkouri, Manal" userId="8b130982-2e3f-4164-b881-fd3a2e4b2453" providerId="ADAL" clId="{4457FA57-250B-44AC-8655-05D46C5A3D8A}" dt="2023-05-23T18:53:46.390" v="9501" actId="113"/>
          <ac:spMkLst>
            <pc:docMk/>
            <pc:sldMk cId="4175492050" sldId="230717649"/>
            <ac:spMk id="10" creationId="{F2D893C2-0458-493E-8EC4-6A4DDCCCA11F}"/>
          </ac:spMkLst>
        </pc:spChg>
        <pc:spChg chg="add mod">
          <ac:chgData name="El Bakkouri, Manal" userId="8b130982-2e3f-4164-b881-fd3a2e4b2453" providerId="ADAL" clId="{4457FA57-250B-44AC-8655-05D46C5A3D8A}" dt="2023-05-23T18:54:12.234" v="9507" actId="14100"/>
          <ac:spMkLst>
            <pc:docMk/>
            <pc:sldMk cId="4175492050" sldId="230717649"/>
            <ac:spMk id="11" creationId="{0CDC3864-D6BC-4ADF-8EAA-D1777AFB99C0}"/>
          </ac:spMkLst>
        </pc:spChg>
        <pc:spChg chg="add mod">
          <ac:chgData name="El Bakkouri, Manal" userId="8b130982-2e3f-4164-b881-fd3a2e4b2453" providerId="ADAL" clId="{4457FA57-250B-44AC-8655-05D46C5A3D8A}" dt="2023-05-23T18:53:33.266" v="9499"/>
          <ac:spMkLst>
            <pc:docMk/>
            <pc:sldMk cId="4175492050" sldId="230717649"/>
            <ac:spMk id="12" creationId="{FEC0ACF8-E283-4C16-B669-DB57FD209DEA}"/>
          </ac:spMkLst>
        </pc:spChg>
        <pc:spChg chg="add mod">
          <ac:chgData name="El Bakkouri, Manal" userId="8b130982-2e3f-4164-b881-fd3a2e4b2453" providerId="ADAL" clId="{4457FA57-250B-44AC-8655-05D46C5A3D8A}" dt="2023-05-23T20:13:35.330" v="9700" actId="1076"/>
          <ac:spMkLst>
            <pc:docMk/>
            <pc:sldMk cId="4175492050" sldId="230717649"/>
            <ac:spMk id="13" creationId="{AE427BC0-6F0A-49D1-BE72-960E76E03889}"/>
          </ac:spMkLst>
        </pc:spChg>
        <pc:spChg chg="add mod">
          <ac:chgData name="El Bakkouri, Manal" userId="8b130982-2e3f-4164-b881-fd3a2e4b2453" providerId="ADAL" clId="{4457FA57-250B-44AC-8655-05D46C5A3D8A}" dt="2023-05-23T18:53:58.679" v="9504" actId="1076"/>
          <ac:spMkLst>
            <pc:docMk/>
            <pc:sldMk cId="4175492050" sldId="230717649"/>
            <ac:spMk id="14" creationId="{66951045-4CB3-4E21-AB9B-B7314D5139CF}"/>
          </ac:spMkLst>
        </pc:spChg>
        <pc:spChg chg="mod topLvl">
          <ac:chgData name="El Bakkouri, Manal" userId="8b130982-2e3f-4164-b881-fd3a2e4b2453" providerId="ADAL" clId="{4457FA57-250B-44AC-8655-05D46C5A3D8A}" dt="2023-05-23T20:13:37.637" v="9703" actId="164"/>
          <ac:spMkLst>
            <pc:docMk/>
            <pc:sldMk cId="4175492050" sldId="230717649"/>
            <ac:spMk id="16" creationId="{AD141237-F420-4F74-B8A7-0128875EEAA6}"/>
          </ac:spMkLst>
        </pc:spChg>
        <pc:spChg chg="mod topLvl">
          <ac:chgData name="El Bakkouri, Manal" userId="8b130982-2e3f-4164-b881-fd3a2e4b2453" providerId="ADAL" clId="{4457FA57-250B-44AC-8655-05D46C5A3D8A}" dt="2023-05-23T20:13:37.637" v="9703" actId="164"/>
          <ac:spMkLst>
            <pc:docMk/>
            <pc:sldMk cId="4175492050" sldId="230717649"/>
            <ac:spMk id="17" creationId="{5C9218D4-BCED-48EC-9BFB-32AAA503C44A}"/>
          </ac:spMkLst>
        </pc:spChg>
        <pc:spChg chg="mod topLvl">
          <ac:chgData name="El Bakkouri, Manal" userId="8b130982-2e3f-4164-b881-fd3a2e4b2453" providerId="ADAL" clId="{4457FA57-250B-44AC-8655-05D46C5A3D8A}" dt="2023-05-24T09:32:15.033" v="10396" actId="1035"/>
          <ac:spMkLst>
            <pc:docMk/>
            <pc:sldMk cId="4175492050" sldId="230717649"/>
            <ac:spMk id="18" creationId="{9E897114-16E6-401D-B932-B6A558FA84FF}"/>
          </ac:spMkLst>
        </pc:spChg>
        <pc:spChg chg="mod topLvl">
          <ac:chgData name="El Bakkouri, Manal" userId="8b130982-2e3f-4164-b881-fd3a2e4b2453" providerId="ADAL" clId="{4457FA57-250B-44AC-8655-05D46C5A3D8A}" dt="2023-05-24T09:32:15.033" v="10396" actId="1035"/>
          <ac:spMkLst>
            <pc:docMk/>
            <pc:sldMk cId="4175492050" sldId="230717649"/>
            <ac:spMk id="19" creationId="{DF141E54-C5DA-478B-9839-7C833A0845D1}"/>
          </ac:spMkLst>
        </pc:spChg>
        <pc:spChg chg="mod topLvl">
          <ac:chgData name="El Bakkouri, Manal" userId="8b130982-2e3f-4164-b881-fd3a2e4b2453" providerId="ADAL" clId="{4457FA57-250B-44AC-8655-05D46C5A3D8A}" dt="2023-05-24T09:32:15.033" v="10396" actId="1035"/>
          <ac:spMkLst>
            <pc:docMk/>
            <pc:sldMk cId="4175492050" sldId="230717649"/>
            <ac:spMk id="21" creationId="{F9A8089F-3C89-4BF4-B92A-0DA27414949C}"/>
          </ac:spMkLst>
        </pc:spChg>
        <pc:spChg chg="mod topLvl">
          <ac:chgData name="El Bakkouri, Manal" userId="8b130982-2e3f-4164-b881-fd3a2e4b2453" providerId="ADAL" clId="{4457FA57-250B-44AC-8655-05D46C5A3D8A}" dt="2023-05-24T09:32:15.033" v="10396" actId="1035"/>
          <ac:spMkLst>
            <pc:docMk/>
            <pc:sldMk cId="4175492050" sldId="230717649"/>
            <ac:spMk id="22" creationId="{AD92E5DD-7C42-47E4-A353-AE7991721067}"/>
          </ac:spMkLst>
        </pc:spChg>
        <pc:spChg chg="mod topLvl">
          <ac:chgData name="El Bakkouri, Manal" userId="8b130982-2e3f-4164-b881-fd3a2e4b2453" providerId="ADAL" clId="{4457FA57-250B-44AC-8655-05D46C5A3D8A}" dt="2023-05-24T09:32:15.033" v="10396" actId="1035"/>
          <ac:spMkLst>
            <pc:docMk/>
            <pc:sldMk cId="4175492050" sldId="230717649"/>
            <ac:spMk id="24" creationId="{D017F738-0D8A-40A7-B780-85C00A0E0579}"/>
          </ac:spMkLst>
        </pc:spChg>
        <pc:spChg chg="mod topLvl">
          <ac:chgData name="El Bakkouri, Manal" userId="8b130982-2e3f-4164-b881-fd3a2e4b2453" providerId="ADAL" clId="{4457FA57-250B-44AC-8655-05D46C5A3D8A}" dt="2023-05-24T09:32:15.033" v="10396" actId="1035"/>
          <ac:spMkLst>
            <pc:docMk/>
            <pc:sldMk cId="4175492050" sldId="230717649"/>
            <ac:spMk id="25" creationId="{027CDEF6-D753-4E3A-A2F2-66421587AB0A}"/>
          </ac:spMkLst>
        </pc:spChg>
        <pc:spChg chg="mod topLvl">
          <ac:chgData name="El Bakkouri, Manal" userId="8b130982-2e3f-4164-b881-fd3a2e4b2453" providerId="ADAL" clId="{4457FA57-250B-44AC-8655-05D46C5A3D8A}" dt="2023-05-24T09:32:15.033" v="10396" actId="1035"/>
          <ac:spMkLst>
            <pc:docMk/>
            <pc:sldMk cId="4175492050" sldId="230717649"/>
            <ac:spMk id="28" creationId="{94F1F7CB-0B21-4617-B90F-BC0E28D69DCA}"/>
          </ac:spMkLst>
        </pc:spChg>
        <pc:spChg chg="mod topLvl">
          <ac:chgData name="El Bakkouri, Manal" userId="8b130982-2e3f-4164-b881-fd3a2e4b2453" providerId="ADAL" clId="{4457FA57-250B-44AC-8655-05D46C5A3D8A}" dt="2023-05-24T09:32:15.033" v="10396" actId="1035"/>
          <ac:spMkLst>
            <pc:docMk/>
            <pc:sldMk cId="4175492050" sldId="230717649"/>
            <ac:spMk id="29" creationId="{FBB94542-F476-41EC-8884-6B46762304C4}"/>
          </ac:spMkLst>
        </pc:spChg>
        <pc:spChg chg="mod topLvl">
          <ac:chgData name="El Bakkouri, Manal" userId="8b130982-2e3f-4164-b881-fd3a2e4b2453" providerId="ADAL" clId="{4457FA57-250B-44AC-8655-05D46C5A3D8A}" dt="2023-05-24T09:32:15.033" v="10396" actId="1035"/>
          <ac:spMkLst>
            <pc:docMk/>
            <pc:sldMk cId="4175492050" sldId="230717649"/>
            <ac:spMk id="31" creationId="{FBE202ED-A1EB-4F9F-8C67-57C0ABD4C304}"/>
          </ac:spMkLst>
        </pc:spChg>
        <pc:spChg chg="mod topLvl">
          <ac:chgData name="El Bakkouri, Manal" userId="8b130982-2e3f-4164-b881-fd3a2e4b2453" providerId="ADAL" clId="{4457FA57-250B-44AC-8655-05D46C5A3D8A}" dt="2023-05-24T09:32:15.033" v="10396" actId="1035"/>
          <ac:spMkLst>
            <pc:docMk/>
            <pc:sldMk cId="4175492050" sldId="230717649"/>
            <ac:spMk id="32" creationId="{7FA6F595-B82E-412E-A1BD-56B0DB0C0D93}"/>
          </ac:spMkLst>
        </pc:spChg>
        <pc:spChg chg="mod topLvl">
          <ac:chgData name="El Bakkouri, Manal" userId="8b130982-2e3f-4164-b881-fd3a2e4b2453" providerId="ADAL" clId="{4457FA57-250B-44AC-8655-05D46C5A3D8A}" dt="2023-05-24T09:32:15.033" v="10396" actId="1035"/>
          <ac:spMkLst>
            <pc:docMk/>
            <pc:sldMk cId="4175492050" sldId="230717649"/>
            <ac:spMk id="33" creationId="{3F801D84-97DF-4814-B168-B64CA8F74D02}"/>
          </ac:spMkLst>
        </pc:spChg>
        <pc:spChg chg="mod topLvl">
          <ac:chgData name="El Bakkouri, Manal" userId="8b130982-2e3f-4164-b881-fd3a2e4b2453" providerId="ADAL" clId="{4457FA57-250B-44AC-8655-05D46C5A3D8A}" dt="2023-05-24T09:32:15.033" v="10396" actId="1035"/>
          <ac:spMkLst>
            <pc:docMk/>
            <pc:sldMk cId="4175492050" sldId="230717649"/>
            <ac:spMk id="34" creationId="{67806DFA-544D-4E19-93C6-137D4AA0642B}"/>
          </ac:spMkLst>
        </pc:spChg>
        <pc:spChg chg="mod topLvl">
          <ac:chgData name="El Bakkouri, Manal" userId="8b130982-2e3f-4164-b881-fd3a2e4b2453" providerId="ADAL" clId="{4457FA57-250B-44AC-8655-05D46C5A3D8A}" dt="2023-06-11T20:50:47.435" v="15567" actId="20577"/>
          <ac:spMkLst>
            <pc:docMk/>
            <pc:sldMk cId="4175492050" sldId="230717649"/>
            <ac:spMk id="40" creationId="{F349649A-4417-42C4-9837-6EB393A324ED}"/>
          </ac:spMkLst>
        </pc:spChg>
        <pc:spChg chg="mod topLvl">
          <ac:chgData name="El Bakkouri, Manal" userId="8b130982-2e3f-4164-b881-fd3a2e4b2453" providerId="ADAL" clId="{4457FA57-250B-44AC-8655-05D46C5A3D8A}" dt="2023-05-24T09:32:15.033" v="10396" actId="1035"/>
          <ac:spMkLst>
            <pc:docMk/>
            <pc:sldMk cId="4175492050" sldId="230717649"/>
            <ac:spMk id="41" creationId="{5F6AA61C-232E-44DB-BFE4-55429002198D}"/>
          </ac:spMkLst>
        </pc:spChg>
        <pc:spChg chg="mod topLvl">
          <ac:chgData name="El Bakkouri, Manal" userId="8b130982-2e3f-4164-b881-fd3a2e4b2453" providerId="ADAL" clId="{4457FA57-250B-44AC-8655-05D46C5A3D8A}" dt="2023-05-24T09:32:15.033" v="10396" actId="1035"/>
          <ac:spMkLst>
            <pc:docMk/>
            <pc:sldMk cId="4175492050" sldId="230717649"/>
            <ac:spMk id="42" creationId="{249D6EA6-44B7-49F8-A9CC-520455186062}"/>
          </ac:spMkLst>
        </pc:spChg>
        <pc:spChg chg="mod topLvl">
          <ac:chgData name="El Bakkouri, Manal" userId="8b130982-2e3f-4164-b881-fd3a2e4b2453" providerId="ADAL" clId="{4457FA57-250B-44AC-8655-05D46C5A3D8A}" dt="2023-05-24T09:32:15.033" v="10396" actId="1035"/>
          <ac:spMkLst>
            <pc:docMk/>
            <pc:sldMk cId="4175492050" sldId="230717649"/>
            <ac:spMk id="43" creationId="{AE954443-7235-475C-B6EB-8F63B1642308}"/>
          </ac:spMkLst>
        </pc:spChg>
        <pc:spChg chg="mod topLvl">
          <ac:chgData name="El Bakkouri, Manal" userId="8b130982-2e3f-4164-b881-fd3a2e4b2453" providerId="ADAL" clId="{4457FA57-250B-44AC-8655-05D46C5A3D8A}" dt="2023-05-23T20:13:37.637" v="9703" actId="164"/>
          <ac:spMkLst>
            <pc:docMk/>
            <pc:sldMk cId="4175492050" sldId="230717649"/>
            <ac:spMk id="44" creationId="{83A27154-A1D8-447A-8A61-8FB9EEDF2F89}"/>
          </ac:spMkLst>
        </pc:spChg>
        <pc:spChg chg="mod topLvl">
          <ac:chgData name="El Bakkouri, Manal" userId="8b130982-2e3f-4164-b881-fd3a2e4b2453" providerId="ADAL" clId="{4457FA57-250B-44AC-8655-05D46C5A3D8A}" dt="2023-05-23T20:13:37.637" v="9703" actId="164"/>
          <ac:spMkLst>
            <pc:docMk/>
            <pc:sldMk cId="4175492050" sldId="230717649"/>
            <ac:spMk id="45" creationId="{18C561DE-A30F-4FB1-958D-D2F45FC43B87}"/>
          </ac:spMkLst>
        </pc:spChg>
        <pc:spChg chg="mod topLvl">
          <ac:chgData name="El Bakkouri, Manal" userId="8b130982-2e3f-4164-b881-fd3a2e4b2453" providerId="ADAL" clId="{4457FA57-250B-44AC-8655-05D46C5A3D8A}" dt="2023-05-23T20:13:37.637" v="9703" actId="164"/>
          <ac:spMkLst>
            <pc:docMk/>
            <pc:sldMk cId="4175492050" sldId="230717649"/>
            <ac:spMk id="46" creationId="{6323946B-DF9D-444C-AB38-A199BEAFADE8}"/>
          </ac:spMkLst>
        </pc:spChg>
        <pc:spChg chg="mod topLvl">
          <ac:chgData name="El Bakkouri, Manal" userId="8b130982-2e3f-4164-b881-fd3a2e4b2453" providerId="ADAL" clId="{4457FA57-250B-44AC-8655-05D46C5A3D8A}" dt="2023-05-23T20:13:37.637" v="9703" actId="164"/>
          <ac:spMkLst>
            <pc:docMk/>
            <pc:sldMk cId="4175492050" sldId="230717649"/>
            <ac:spMk id="47" creationId="{4775C403-D3B8-443F-954A-B622B7514775}"/>
          </ac:spMkLst>
        </pc:spChg>
        <pc:spChg chg="mod">
          <ac:chgData name="El Bakkouri, Manal" userId="8b130982-2e3f-4164-b881-fd3a2e4b2453" providerId="ADAL" clId="{4457FA57-250B-44AC-8655-05D46C5A3D8A}" dt="2023-05-24T09:08:32.988" v="10376" actId="207"/>
          <ac:spMkLst>
            <pc:docMk/>
            <pc:sldMk cId="4175492050" sldId="230717649"/>
            <ac:spMk id="57" creationId="{B7AFD3C0-38E0-4585-BCCE-C8BA80459463}"/>
          </ac:spMkLst>
        </pc:spChg>
        <pc:spChg chg="mod">
          <ac:chgData name="El Bakkouri, Manal" userId="8b130982-2e3f-4164-b881-fd3a2e4b2453" providerId="ADAL" clId="{4457FA57-250B-44AC-8655-05D46C5A3D8A}" dt="2023-05-24T09:08:32.988" v="10376" actId="207"/>
          <ac:spMkLst>
            <pc:docMk/>
            <pc:sldMk cId="4175492050" sldId="230717649"/>
            <ac:spMk id="58" creationId="{485C08AD-865A-4697-92B2-22398B0A3B4B}"/>
          </ac:spMkLst>
        </pc:spChg>
        <pc:spChg chg="mod">
          <ac:chgData name="El Bakkouri, Manal" userId="8b130982-2e3f-4164-b881-fd3a2e4b2453" providerId="ADAL" clId="{4457FA57-250B-44AC-8655-05D46C5A3D8A}" dt="2023-05-24T09:08:02.098" v="10370" actId="207"/>
          <ac:spMkLst>
            <pc:docMk/>
            <pc:sldMk cId="4175492050" sldId="230717649"/>
            <ac:spMk id="59" creationId="{587D50C4-2A41-4495-9266-81077A546516}"/>
          </ac:spMkLst>
        </pc:spChg>
        <pc:spChg chg="mod">
          <ac:chgData name="El Bakkouri, Manal" userId="8b130982-2e3f-4164-b881-fd3a2e4b2453" providerId="ADAL" clId="{4457FA57-250B-44AC-8655-05D46C5A3D8A}" dt="2023-05-24T09:08:02.098" v="10370" actId="207"/>
          <ac:spMkLst>
            <pc:docMk/>
            <pc:sldMk cId="4175492050" sldId="230717649"/>
            <ac:spMk id="60" creationId="{05312E04-2879-49EB-90C4-B945D1250D79}"/>
          </ac:spMkLst>
        </pc:spChg>
        <pc:spChg chg="mod">
          <ac:chgData name="El Bakkouri, Manal" userId="8b130982-2e3f-4164-b881-fd3a2e4b2453" providerId="ADAL" clId="{4457FA57-250B-44AC-8655-05D46C5A3D8A}" dt="2023-05-24T09:07:37.112" v="10364" actId="2085"/>
          <ac:spMkLst>
            <pc:docMk/>
            <pc:sldMk cId="4175492050" sldId="230717649"/>
            <ac:spMk id="61" creationId="{1367F6CF-F559-49B2-93C9-855117413AB2}"/>
          </ac:spMkLst>
        </pc:spChg>
        <pc:spChg chg="mod">
          <ac:chgData name="El Bakkouri, Manal" userId="8b130982-2e3f-4164-b881-fd3a2e4b2453" providerId="ADAL" clId="{4457FA57-250B-44AC-8655-05D46C5A3D8A}" dt="2023-05-24T09:07:37.112" v="10364" actId="2085"/>
          <ac:spMkLst>
            <pc:docMk/>
            <pc:sldMk cId="4175492050" sldId="230717649"/>
            <ac:spMk id="62" creationId="{670A7B9E-EE5D-416E-948A-3B82B00CE8F3}"/>
          </ac:spMkLst>
        </pc:spChg>
        <pc:spChg chg="mod">
          <ac:chgData name="El Bakkouri, Manal" userId="8b130982-2e3f-4164-b881-fd3a2e4b2453" providerId="ADAL" clId="{4457FA57-250B-44AC-8655-05D46C5A3D8A}" dt="2023-05-24T09:07:16.580" v="10357" actId="207"/>
          <ac:spMkLst>
            <pc:docMk/>
            <pc:sldMk cId="4175492050" sldId="230717649"/>
            <ac:spMk id="63" creationId="{CF406F93-03A6-4C03-90CA-990F6549DCFD}"/>
          </ac:spMkLst>
        </pc:spChg>
        <pc:spChg chg="mod">
          <ac:chgData name="El Bakkouri, Manal" userId="8b130982-2e3f-4164-b881-fd3a2e4b2453" providerId="ADAL" clId="{4457FA57-250B-44AC-8655-05D46C5A3D8A}" dt="2023-05-24T09:07:16.580" v="10357" actId="207"/>
          <ac:spMkLst>
            <pc:docMk/>
            <pc:sldMk cId="4175492050" sldId="230717649"/>
            <ac:spMk id="64" creationId="{1F1A3727-B98C-4E74-9A47-043C0A57F96D}"/>
          </ac:spMkLst>
        </pc:spChg>
        <pc:spChg chg="mod">
          <ac:chgData name="El Bakkouri, Manal" userId="8b130982-2e3f-4164-b881-fd3a2e4b2453" providerId="ADAL" clId="{4457FA57-250B-44AC-8655-05D46C5A3D8A}" dt="2023-06-12T13:31:47.551" v="15837" actId="403"/>
          <ac:spMkLst>
            <pc:docMk/>
            <pc:sldMk cId="4175492050" sldId="230717649"/>
            <ac:spMk id="69" creationId="{97C69D36-9FC6-4E50-A71B-E08274077504}"/>
          </ac:spMkLst>
        </pc:spChg>
        <pc:spChg chg="mod">
          <ac:chgData name="El Bakkouri, Manal" userId="8b130982-2e3f-4164-b881-fd3a2e4b2453" providerId="ADAL" clId="{4457FA57-250B-44AC-8655-05D46C5A3D8A}" dt="2023-06-12T13:31:47.551" v="15837" actId="403"/>
          <ac:spMkLst>
            <pc:docMk/>
            <pc:sldMk cId="4175492050" sldId="230717649"/>
            <ac:spMk id="70" creationId="{04C22788-982A-495B-9CAE-614FAA2FDC27}"/>
          </ac:spMkLst>
        </pc:spChg>
        <pc:spChg chg="mod">
          <ac:chgData name="El Bakkouri, Manal" userId="8b130982-2e3f-4164-b881-fd3a2e4b2453" providerId="ADAL" clId="{4457FA57-250B-44AC-8655-05D46C5A3D8A}" dt="2023-06-12T13:31:47.551" v="15837" actId="403"/>
          <ac:spMkLst>
            <pc:docMk/>
            <pc:sldMk cId="4175492050" sldId="230717649"/>
            <ac:spMk id="71" creationId="{A3DD28D8-B35B-465E-85D9-F0D6922239B0}"/>
          </ac:spMkLst>
        </pc:spChg>
        <pc:spChg chg="add mod">
          <ac:chgData name="El Bakkouri, Manal" userId="8b130982-2e3f-4164-b881-fd3a2e4b2453" providerId="ADAL" clId="{4457FA57-250B-44AC-8655-05D46C5A3D8A}" dt="2023-05-23T20:04:32.842" v="9680" actId="571"/>
          <ac:spMkLst>
            <pc:docMk/>
            <pc:sldMk cId="4175492050" sldId="230717649"/>
            <ac:spMk id="71" creationId="{DF609185-FE31-4A90-BE79-A21D13E42847}"/>
          </ac:spMkLst>
        </pc:spChg>
        <pc:spChg chg="add mod">
          <ac:chgData name="El Bakkouri, Manal" userId="8b130982-2e3f-4164-b881-fd3a2e4b2453" providerId="ADAL" clId="{4457FA57-250B-44AC-8655-05D46C5A3D8A}" dt="2023-05-23T20:04:32.842" v="9680" actId="571"/>
          <ac:spMkLst>
            <pc:docMk/>
            <pc:sldMk cId="4175492050" sldId="230717649"/>
            <ac:spMk id="72" creationId="{F468A1B6-F038-4004-8787-B6911D2AC1DF}"/>
          </ac:spMkLst>
        </pc:spChg>
        <pc:spChg chg="mod">
          <ac:chgData name="El Bakkouri, Manal" userId="8b130982-2e3f-4164-b881-fd3a2e4b2453" providerId="ADAL" clId="{4457FA57-250B-44AC-8655-05D46C5A3D8A}" dt="2023-06-12T13:31:56.762" v="15838" actId="255"/>
          <ac:spMkLst>
            <pc:docMk/>
            <pc:sldMk cId="4175492050" sldId="230717649"/>
            <ac:spMk id="80" creationId="{79AC494A-7DBA-43E8-A361-17D893CD9CEC}"/>
          </ac:spMkLst>
        </pc:spChg>
        <pc:spChg chg="mod">
          <ac:chgData name="El Bakkouri, Manal" userId="8b130982-2e3f-4164-b881-fd3a2e4b2453" providerId="ADAL" clId="{4457FA57-250B-44AC-8655-05D46C5A3D8A}" dt="2023-06-12T13:31:56.762" v="15838" actId="255"/>
          <ac:spMkLst>
            <pc:docMk/>
            <pc:sldMk cId="4175492050" sldId="230717649"/>
            <ac:spMk id="81" creationId="{CC475376-771F-4E82-8087-9AE234174C34}"/>
          </ac:spMkLst>
        </pc:spChg>
        <pc:spChg chg="mod">
          <ac:chgData name="El Bakkouri, Manal" userId="8b130982-2e3f-4164-b881-fd3a2e4b2453" providerId="ADAL" clId="{4457FA57-250B-44AC-8655-05D46C5A3D8A}" dt="2023-06-12T13:31:56.762" v="15838" actId="255"/>
          <ac:spMkLst>
            <pc:docMk/>
            <pc:sldMk cId="4175492050" sldId="230717649"/>
            <ac:spMk id="83" creationId="{C1225BBE-ED90-46A5-B8CF-3EF402801FC7}"/>
          </ac:spMkLst>
        </pc:spChg>
        <pc:spChg chg="mod">
          <ac:chgData name="El Bakkouri, Manal" userId="8b130982-2e3f-4164-b881-fd3a2e4b2453" providerId="ADAL" clId="{4457FA57-250B-44AC-8655-05D46C5A3D8A}" dt="2023-06-12T13:31:56.762" v="15838" actId="255"/>
          <ac:spMkLst>
            <pc:docMk/>
            <pc:sldMk cId="4175492050" sldId="230717649"/>
            <ac:spMk id="84" creationId="{7A2D8028-72D3-47CC-A0F8-3C54C9CE9B59}"/>
          </ac:spMkLst>
        </pc:spChg>
        <pc:spChg chg="mod">
          <ac:chgData name="El Bakkouri, Manal" userId="8b130982-2e3f-4164-b881-fd3a2e4b2453" providerId="ADAL" clId="{4457FA57-250B-44AC-8655-05D46C5A3D8A}" dt="2023-06-12T13:31:56.762" v="15838" actId="255"/>
          <ac:spMkLst>
            <pc:docMk/>
            <pc:sldMk cId="4175492050" sldId="230717649"/>
            <ac:spMk id="87" creationId="{2A08F18B-3578-4665-B4CE-6DCACF15632C}"/>
          </ac:spMkLst>
        </pc:spChg>
        <pc:spChg chg="mod">
          <ac:chgData name="El Bakkouri, Manal" userId="8b130982-2e3f-4164-b881-fd3a2e4b2453" providerId="ADAL" clId="{4457FA57-250B-44AC-8655-05D46C5A3D8A}" dt="2023-06-12T13:31:56.762" v="15838" actId="255"/>
          <ac:spMkLst>
            <pc:docMk/>
            <pc:sldMk cId="4175492050" sldId="230717649"/>
            <ac:spMk id="88" creationId="{1083F235-F6E2-4A0D-99EE-EA47E5A4F510}"/>
          </ac:spMkLst>
        </pc:spChg>
        <pc:spChg chg="mod">
          <ac:chgData name="El Bakkouri, Manal" userId="8b130982-2e3f-4164-b881-fd3a2e4b2453" providerId="ADAL" clId="{4457FA57-250B-44AC-8655-05D46C5A3D8A}" dt="2023-06-12T13:31:56.762" v="15838" actId="255"/>
          <ac:spMkLst>
            <pc:docMk/>
            <pc:sldMk cId="4175492050" sldId="230717649"/>
            <ac:spMk id="90" creationId="{4B2A2C46-F277-4E0D-940B-399C7CA0448A}"/>
          </ac:spMkLst>
        </pc:spChg>
        <pc:spChg chg="mod">
          <ac:chgData name="El Bakkouri, Manal" userId="8b130982-2e3f-4164-b881-fd3a2e4b2453" providerId="ADAL" clId="{4457FA57-250B-44AC-8655-05D46C5A3D8A}" dt="2023-06-12T13:31:56.762" v="15838" actId="255"/>
          <ac:spMkLst>
            <pc:docMk/>
            <pc:sldMk cId="4175492050" sldId="230717649"/>
            <ac:spMk id="91" creationId="{7E29A5F2-FE6A-4E45-A904-A8752D252144}"/>
          </ac:spMkLst>
        </pc:spChg>
        <pc:spChg chg="mod">
          <ac:chgData name="El Bakkouri, Manal" userId="8b130982-2e3f-4164-b881-fd3a2e4b2453" providerId="ADAL" clId="{4457FA57-250B-44AC-8655-05D46C5A3D8A}" dt="2023-06-12T13:31:56.762" v="15838" actId="255"/>
          <ac:spMkLst>
            <pc:docMk/>
            <pc:sldMk cId="4175492050" sldId="230717649"/>
            <ac:spMk id="94" creationId="{C17BDFCA-C53C-443A-A025-F20A118811C8}"/>
          </ac:spMkLst>
        </pc:spChg>
        <pc:spChg chg="mod">
          <ac:chgData name="El Bakkouri, Manal" userId="8b130982-2e3f-4164-b881-fd3a2e4b2453" providerId="ADAL" clId="{4457FA57-250B-44AC-8655-05D46C5A3D8A}" dt="2023-06-12T13:31:56.762" v="15838" actId="255"/>
          <ac:spMkLst>
            <pc:docMk/>
            <pc:sldMk cId="4175492050" sldId="230717649"/>
            <ac:spMk id="110" creationId="{D8A81DEA-C5AF-499D-BA54-A586D3B46740}"/>
          </ac:spMkLst>
        </pc:spChg>
        <pc:spChg chg="mod">
          <ac:chgData name="El Bakkouri, Manal" userId="8b130982-2e3f-4164-b881-fd3a2e4b2453" providerId="ADAL" clId="{4457FA57-250B-44AC-8655-05D46C5A3D8A}" dt="2023-06-12T13:31:47.551" v="15837" actId="403"/>
          <ac:spMkLst>
            <pc:docMk/>
            <pc:sldMk cId="4175492050" sldId="230717649"/>
            <ac:spMk id="112" creationId="{275F5B9D-89B2-4C78-B0A1-4601D29F34A9}"/>
          </ac:spMkLst>
        </pc:spChg>
        <pc:grpChg chg="add del mod">
          <ac:chgData name="El Bakkouri, Manal" userId="8b130982-2e3f-4164-b881-fd3a2e4b2453" providerId="ADAL" clId="{4457FA57-250B-44AC-8655-05D46C5A3D8A}" dt="2023-05-23T19:56:23.616" v="9645" actId="165"/>
          <ac:grpSpMkLst>
            <pc:docMk/>
            <pc:sldMk cId="4175492050" sldId="230717649"/>
            <ac:grpSpMk id="15" creationId="{4784820B-B8E9-4B04-B562-174BAD40EFE6}"/>
          </ac:grpSpMkLst>
        </pc:grpChg>
        <pc:grpChg chg="del mod topLvl">
          <ac:chgData name="El Bakkouri, Manal" userId="8b130982-2e3f-4164-b881-fd3a2e4b2453" providerId="ADAL" clId="{4457FA57-250B-44AC-8655-05D46C5A3D8A}" dt="2023-05-23T19:59:42.188" v="9662" actId="165"/>
          <ac:grpSpMkLst>
            <pc:docMk/>
            <pc:sldMk cId="4175492050" sldId="230717649"/>
            <ac:grpSpMk id="27" creationId="{3E80A441-95CB-4A0A-9A5A-1DBFB08D5889}"/>
          </ac:grpSpMkLst>
        </pc:grpChg>
        <pc:grpChg chg="mod topLvl">
          <ac:chgData name="El Bakkouri, Manal" userId="8b130982-2e3f-4164-b881-fd3a2e4b2453" providerId="ADAL" clId="{4457FA57-250B-44AC-8655-05D46C5A3D8A}" dt="2023-05-24T09:32:15.033" v="10396" actId="1035"/>
          <ac:grpSpMkLst>
            <pc:docMk/>
            <pc:sldMk cId="4175492050" sldId="230717649"/>
            <ac:grpSpMk id="35" creationId="{CAC4B6EA-BD9B-46C0-BF1E-50338D34BEB5}"/>
          </ac:grpSpMkLst>
        </pc:grpChg>
        <pc:grpChg chg="mod topLvl">
          <ac:chgData name="El Bakkouri, Manal" userId="8b130982-2e3f-4164-b881-fd3a2e4b2453" providerId="ADAL" clId="{4457FA57-250B-44AC-8655-05D46C5A3D8A}" dt="2023-05-24T09:32:15.033" v="10396" actId="1035"/>
          <ac:grpSpMkLst>
            <pc:docMk/>
            <pc:sldMk cId="4175492050" sldId="230717649"/>
            <ac:grpSpMk id="36" creationId="{EC1BF691-250B-4619-9E61-87C8B6BEAA04}"/>
          </ac:grpSpMkLst>
        </pc:grpChg>
        <pc:grpChg chg="mod topLvl">
          <ac:chgData name="El Bakkouri, Manal" userId="8b130982-2e3f-4164-b881-fd3a2e4b2453" providerId="ADAL" clId="{4457FA57-250B-44AC-8655-05D46C5A3D8A}" dt="2023-05-24T09:32:15.033" v="10396" actId="1035"/>
          <ac:grpSpMkLst>
            <pc:docMk/>
            <pc:sldMk cId="4175492050" sldId="230717649"/>
            <ac:grpSpMk id="37" creationId="{91967D41-534B-42E8-AD46-C59167BD30DA}"/>
          </ac:grpSpMkLst>
        </pc:grpChg>
        <pc:grpChg chg="mod topLvl">
          <ac:chgData name="El Bakkouri, Manal" userId="8b130982-2e3f-4164-b881-fd3a2e4b2453" providerId="ADAL" clId="{4457FA57-250B-44AC-8655-05D46C5A3D8A}" dt="2023-05-24T09:32:15.033" v="10396" actId="1035"/>
          <ac:grpSpMkLst>
            <pc:docMk/>
            <pc:sldMk cId="4175492050" sldId="230717649"/>
            <ac:grpSpMk id="38" creationId="{FC538C98-E8E0-4878-8227-FCFD0FDF9A0D}"/>
          </ac:grpSpMkLst>
        </pc:grpChg>
        <pc:grpChg chg="del mod topLvl">
          <ac:chgData name="El Bakkouri, Manal" userId="8b130982-2e3f-4164-b881-fd3a2e4b2453" providerId="ADAL" clId="{4457FA57-250B-44AC-8655-05D46C5A3D8A}" dt="2023-05-23T19:59:58.458" v="9664" actId="165"/>
          <ac:grpSpMkLst>
            <pc:docMk/>
            <pc:sldMk cId="4175492050" sldId="230717649"/>
            <ac:grpSpMk id="39" creationId="{5506FBF3-619B-4889-8669-DDB49942760B}"/>
          </ac:grpSpMkLst>
        </pc:grpChg>
        <pc:grpChg chg="del mod topLvl">
          <ac:chgData name="El Bakkouri, Manal" userId="8b130982-2e3f-4164-b881-fd3a2e4b2453" providerId="ADAL" clId="{4457FA57-250B-44AC-8655-05D46C5A3D8A}" dt="2023-05-23T19:59:54.634" v="9663" actId="165"/>
          <ac:grpSpMkLst>
            <pc:docMk/>
            <pc:sldMk cId="4175492050" sldId="230717649"/>
            <ac:grpSpMk id="48" creationId="{6D6431D9-A9AD-4DE3-9ACE-4A168F239F08}"/>
          </ac:grpSpMkLst>
        </pc:grpChg>
        <pc:grpChg chg="add mod">
          <ac:chgData name="El Bakkouri, Manal" userId="8b130982-2e3f-4164-b881-fd3a2e4b2453" providerId="ADAL" clId="{4457FA57-250B-44AC-8655-05D46C5A3D8A}" dt="2023-05-24T09:32:15.033" v="10396" actId="1035"/>
          <ac:grpSpMkLst>
            <pc:docMk/>
            <pc:sldMk cId="4175492050" sldId="230717649"/>
            <ac:grpSpMk id="73" creationId="{4498A057-695E-4390-9716-AF0D210656BA}"/>
          </ac:grpSpMkLst>
        </pc:grpChg>
        <pc:grpChg chg="add mod">
          <ac:chgData name="El Bakkouri, Manal" userId="8b130982-2e3f-4164-b881-fd3a2e4b2453" providerId="ADAL" clId="{4457FA57-250B-44AC-8655-05D46C5A3D8A}" dt="2023-05-24T09:32:15.033" v="10396" actId="1035"/>
          <ac:grpSpMkLst>
            <pc:docMk/>
            <pc:sldMk cId="4175492050" sldId="230717649"/>
            <ac:grpSpMk id="74" creationId="{E094213E-A004-479F-A930-5DD36495D165}"/>
          </ac:grpSpMkLst>
        </pc:grpChg>
        <pc:grpChg chg="add mod">
          <ac:chgData name="El Bakkouri, Manal" userId="8b130982-2e3f-4164-b881-fd3a2e4b2453" providerId="ADAL" clId="{4457FA57-250B-44AC-8655-05D46C5A3D8A}" dt="2023-05-24T09:32:15.033" v="10396" actId="1035"/>
          <ac:grpSpMkLst>
            <pc:docMk/>
            <pc:sldMk cId="4175492050" sldId="230717649"/>
            <ac:grpSpMk id="75" creationId="{739A9551-0C72-4DC9-A410-4A4DD06F6A2D}"/>
          </ac:grpSpMkLst>
        </pc:grpChg>
        <pc:grpChg chg="add mod">
          <ac:chgData name="El Bakkouri, Manal" userId="8b130982-2e3f-4164-b881-fd3a2e4b2453" providerId="ADAL" clId="{4457FA57-250B-44AC-8655-05D46C5A3D8A}" dt="2023-05-23T20:13:37.637" v="9703" actId="164"/>
          <ac:grpSpMkLst>
            <pc:docMk/>
            <pc:sldMk cId="4175492050" sldId="230717649"/>
            <ac:grpSpMk id="76" creationId="{7B482961-2525-4278-82CB-36F3BC8E5E8D}"/>
          </ac:grpSpMkLst>
        </pc:grpChg>
        <pc:grpChg chg="mod">
          <ac:chgData name="El Bakkouri, Manal" userId="8b130982-2e3f-4164-b881-fd3a2e4b2453" providerId="ADAL" clId="{4457FA57-250B-44AC-8655-05D46C5A3D8A}" dt="2023-06-12T13:32:00.181" v="15839" actId="14100"/>
          <ac:grpSpMkLst>
            <pc:docMk/>
            <pc:sldMk cId="4175492050" sldId="230717649"/>
            <ac:grpSpMk id="79" creationId="{750CA73D-5E64-4DA3-A3A3-EDDB499FE2F8}"/>
          </ac:grpSpMkLst>
        </pc:grpChg>
        <pc:grpChg chg="mod">
          <ac:chgData name="El Bakkouri, Manal" userId="8b130982-2e3f-4164-b881-fd3a2e4b2453" providerId="ADAL" clId="{4457FA57-250B-44AC-8655-05D46C5A3D8A}" dt="2023-06-12T13:32:00.181" v="15839" actId="14100"/>
          <ac:grpSpMkLst>
            <pc:docMk/>
            <pc:sldMk cId="4175492050" sldId="230717649"/>
            <ac:grpSpMk id="82" creationId="{A1D7960A-E237-4494-B415-A0184FC4BA16}"/>
          </ac:grpSpMkLst>
        </pc:grpChg>
        <pc:grpChg chg="mod">
          <ac:chgData name="El Bakkouri, Manal" userId="8b130982-2e3f-4164-b881-fd3a2e4b2453" providerId="ADAL" clId="{4457FA57-250B-44AC-8655-05D46C5A3D8A}" dt="2023-06-12T13:32:00.181" v="15839" actId="14100"/>
          <ac:grpSpMkLst>
            <pc:docMk/>
            <pc:sldMk cId="4175492050" sldId="230717649"/>
            <ac:grpSpMk id="85" creationId="{CFF478BE-4D89-455B-9CB8-AA0EDF3FE5E8}"/>
          </ac:grpSpMkLst>
        </pc:grpChg>
        <pc:grpChg chg="mod">
          <ac:chgData name="El Bakkouri, Manal" userId="8b130982-2e3f-4164-b881-fd3a2e4b2453" providerId="ADAL" clId="{4457FA57-250B-44AC-8655-05D46C5A3D8A}" dt="2023-06-12T13:32:00.181" v="15839" actId="14100"/>
          <ac:grpSpMkLst>
            <pc:docMk/>
            <pc:sldMk cId="4175492050" sldId="230717649"/>
            <ac:grpSpMk id="89" creationId="{26719C62-F907-4306-94C1-50454AF914D4}"/>
          </ac:grpSpMkLst>
        </pc:grpChg>
        <pc:grpChg chg="mod">
          <ac:chgData name="El Bakkouri, Manal" userId="8b130982-2e3f-4164-b881-fd3a2e4b2453" providerId="ADAL" clId="{4457FA57-250B-44AC-8655-05D46C5A3D8A}" dt="2023-06-12T13:32:00.181" v="15839" actId="14100"/>
          <ac:grpSpMkLst>
            <pc:docMk/>
            <pc:sldMk cId="4175492050" sldId="230717649"/>
            <ac:grpSpMk id="92" creationId="{B4C594D6-5A14-4223-8190-B8876292C24E}"/>
          </ac:grpSpMkLst>
        </pc:grpChg>
        <pc:picChg chg="add mod ord">
          <ac:chgData name="El Bakkouri, Manal" userId="8b130982-2e3f-4164-b881-fd3a2e4b2453" providerId="ADAL" clId="{4457FA57-250B-44AC-8655-05D46C5A3D8A}" dt="2023-05-26T16:06:24.797" v="14117" actId="167"/>
          <ac:picMkLst>
            <pc:docMk/>
            <pc:sldMk cId="4175492050" sldId="230717649"/>
            <ac:picMk id="93" creationId="{4351213A-AAF8-4DAE-99D8-60F8CDD0EDDF}"/>
          </ac:picMkLst>
        </pc:picChg>
        <pc:cxnChg chg="mod topLvl">
          <ac:chgData name="El Bakkouri, Manal" userId="8b130982-2e3f-4164-b881-fd3a2e4b2453" providerId="ADAL" clId="{4457FA57-250B-44AC-8655-05D46C5A3D8A}" dt="2023-05-24T09:32:15.033" v="10396" actId="1035"/>
          <ac:cxnSpMkLst>
            <pc:docMk/>
            <pc:sldMk cId="4175492050" sldId="230717649"/>
            <ac:cxnSpMk id="20" creationId="{1DB09C0F-6D72-450C-B179-D0150CA0180B}"/>
          </ac:cxnSpMkLst>
        </pc:cxnChg>
        <pc:cxnChg chg="mod topLvl">
          <ac:chgData name="El Bakkouri, Manal" userId="8b130982-2e3f-4164-b881-fd3a2e4b2453" providerId="ADAL" clId="{4457FA57-250B-44AC-8655-05D46C5A3D8A}" dt="2023-05-24T09:32:15.033" v="10396" actId="1035"/>
          <ac:cxnSpMkLst>
            <pc:docMk/>
            <pc:sldMk cId="4175492050" sldId="230717649"/>
            <ac:cxnSpMk id="23" creationId="{D6D1C963-3795-4054-8E99-FB4D2B48DA89}"/>
          </ac:cxnSpMkLst>
        </pc:cxnChg>
        <pc:cxnChg chg="mod topLvl">
          <ac:chgData name="El Bakkouri, Manal" userId="8b130982-2e3f-4164-b881-fd3a2e4b2453" providerId="ADAL" clId="{4457FA57-250B-44AC-8655-05D46C5A3D8A}" dt="2023-05-24T09:32:15.033" v="10396" actId="1035"/>
          <ac:cxnSpMkLst>
            <pc:docMk/>
            <pc:sldMk cId="4175492050" sldId="230717649"/>
            <ac:cxnSpMk id="26" creationId="{447FBF04-6B5E-4D48-82FF-4EEE9B9E3B32}"/>
          </ac:cxnSpMkLst>
        </pc:cxnChg>
        <pc:cxnChg chg="mod topLvl">
          <ac:chgData name="El Bakkouri, Manal" userId="8b130982-2e3f-4164-b881-fd3a2e4b2453" providerId="ADAL" clId="{4457FA57-250B-44AC-8655-05D46C5A3D8A}" dt="2023-05-24T09:32:15.033" v="10396" actId="1035"/>
          <ac:cxnSpMkLst>
            <pc:docMk/>
            <pc:sldMk cId="4175492050" sldId="230717649"/>
            <ac:cxnSpMk id="30" creationId="{4E022ECD-8C97-48F8-B43C-FA1DA3AEEA15}"/>
          </ac:cxnSpMkLst>
        </pc:cxnChg>
        <pc:cxnChg chg="mod topLvl">
          <ac:chgData name="El Bakkouri, Manal" userId="8b130982-2e3f-4164-b881-fd3a2e4b2453" providerId="ADAL" clId="{4457FA57-250B-44AC-8655-05D46C5A3D8A}" dt="2023-05-24T09:32:15.033" v="10396" actId="1035"/>
          <ac:cxnSpMkLst>
            <pc:docMk/>
            <pc:sldMk cId="4175492050" sldId="230717649"/>
            <ac:cxnSpMk id="49" creationId="{E07E1035-CBA2-4F0A-94CA-B5F846F0F119}"/>
          </ac:cxnSpMkLst>
        </pc:cxnChg>
        <pc:cxnChg chg="mod topLvl">
          <ac:chgData name="El Bakkouri, Manal" userId="8b130982-2e3f-4164-b881-fd3a2e4b2453" providerId="ADAL" clId="{4457FA57-250B-44AC-8655-05D46C5A3D8A}" dt="2023-05-24T09:32:15.033" v="10396" actId="1035"/>
          <ac:cxnSpMkLst>
            <pc:docMk/>
            <pc:sldMk cId="4175492050" sldId="230717649"/>
            <ac:cxnSpMk id="50" creationId="{0D18A310-7263-4BB2-89A9-1E720B7B8BA2}"/>
          </ac:cxnSpMkLst>
        </pc:cxnChg>
        <pc:cxnChg chg="mod topLvl">
          <ac:chgData name="El Bakkouri, Manal" userId="8b130982-2e3f-4164-b881-fd3a2e4b2453" providerId="ADAL" clId="{4457FA57-250B-44AC-8655-05D46C5A3D8A}" dt="2023-05-24T09:32:15.033" v="10396" actId="1035"/>
          <ac:cxnSpMkLst>
            <pc:docMk/>
            <pc:sldMk cId="4175492050" sldId="230717649"/>
            <ac:cxnSpMk id="51" creationId="{F85F11EE-9C26-4E41-A068-4AFB8B9B26F6}"/>
          </ac:cxnSpMkLst>
        </pc:cxnChg>
        <pc:cxnChg chg="mod topLvl">
          <ac:chgData name="El Bakkouri, Manal" userId="8b130982-2e3f-4164-b881-fd3a2e4b2453" providerId="ADAL" clId="{4457FA57-250B-44AC-8655-05D46C5A3D8A}" dt="2023-05-24T09:32:15.033" v="10396" actId="1035"/>
          <ac:cxnSpMkLst>
            <pc:docMk/>
            <pc:sldMk cId="4175492050" sldId="230717649"/>
            <ac:cxnSpMk id="52" creationId="{88D96CCE-401A-4520-90EC-B88DF0E96158}"/>
          </ac:cxnSpMkLst>
        </pc:cxnChg>
        <pc:cxnChg chg="mod topLvl">
          <ac:chgData name="El Bakkouri, Manal" userId="8b130982-2e3f-4164-b881-fd3a2e4b2453" providerId="ADAL" clId="{4457FA57-250B-44AC-8655-05D46C5A3D8A}" dt="2023-05-24T09:32:15.033" v="10396" actId="1035"/>
          <ac:cxnSpMkLst>
            <pc:docMk/>
            <pc:sldMk cId="4175492050" sldId="230717649"/>
            <ac:cxnSpMk id="53" creationId="{B069B0FE-3550-483B-B978-76F128614972}"/>
          </ac:cxnSpMkLst>
        </pc:cxnChg>
        <pc:cxnChg chg="mod topLvl">
          <ac:chgData name="El Bakkouri, Manal" userId="8b130982-2e3f-4164-b881-fd3a2e4b2453" providerId="ADAL" clId="{4457FA57-250B-44AC-8655-05D46C5A3D8A}" dt="2023-05-24T09:32:15.033" v="10396" actId="1035"/>
          <ac:cxnSpMkLst>
            <pc:docMk/>
            <pc:sldMk cId="4175492050" sldId="230717649"/>
            <ac:cxnSpMk id="54" creationId="{7F96903F-FA50-4700-B508-47AD9D5AD72B}"/>
          </ac:cxnSpMkLst>
        </pc:cxnChg>
        <pc:cxnChg chg="mod topLvl">
          <ac:chgData name="El Bakkouri, Manal" userId="8b130982-2e3f-4164-b881-fd3a2e4b2453" providerId="ADAL" clId="{4457FA57-250B-44AC-8655-05D46C5A3D8A}" dt="2023-05-24T09:32:15.033" v="10396" actId="1035"/>
          <ac:cxnSpMkLst>
            <pc:docMk/>
            <pc:sldMk cId="4175492050" sldId="230717649"/>
            <ac:cxnSpMk id="55" creationId="{62E49A94-61E8-442B-8DF6-0AE417EC1463}"/>
          </ac:cxnSpMkLst>
        </pc:cxnChg>
        <pc:cxnChg chg="mod topLvl">
          <ac:chgData name="El Bakkouri, Manal" userId="8b130982-2e3f-4164-b881-fd3a2e4b2453" providerId="ADAL" clId="{4457FA57-250B-44AC-8655-05D46C5A3D8A}" dt="2023-05-24T09:32:15.033" v="10396" actId="1035"/>
          <ac:cxnSpMkLst>
            <pc:docMk/>
            <pc:sldMk cId="4175492050" sldId="230717649"/>
            <ac:cxnSpMk id="56" creationId="{5F020F7E-3B1D-4663-BE88-8C46A14C262B}"/>
          </ac:cxnSpMkLst>
        </pc:cxnChg>
        <pc:cxnChg chg="mod topLvl">
          <ac:chgData name="El Bakkouri, Manal" userId="8b130982-2e3f-4164-b881-fd3a2e4b2453" providerId="ADAL" clId="{4457FA57-250B-44AC-8655-05D46C5A3D8A}" dt="2023-05-24T09:32:15.033" v="10396" actId="1035"/>
          <ac:cxnSpMkLst>
            <pc:docMk/>
            <pc:sldMk cId="4175492050" sldId="230717649"/>
            <ac:cxnSpMk id="65" creationId="{BEF0CACB-B2C6-4DFB-A4BB-5C70BB155C26}"/>
          </ac:cxnSpMkLst>
        </pc:cxnChg>
        <pc:cxnChg chg="mod topLvl">
          <ac:chgData name="El Bakkouri, Manal" userId="8b130982-2e3f-4164-b881-fd3a2e4b2453" providerId="ADAL" clId="{4457FA57-250B-44AC-8655-05D46C5A3D8A}" dt="2023-05-24T09:32:15.033" v="10396" actId="1035"/>
          <ac:cxnSpMkLst>
            <pc:docMk/>
            <pc:sldMk cId="4175492050" sldId="230717649"/>
            <ac:cxnSpMk id="66" creationId="{AC7A622D-2AFE-4B15-9A3D-24E9EB4FAC45}"/>
          </ac:cxnSpMkLst>
        </pc:cxnChg>
        <pc:cxnChg chg="mod topLvl">
          <ac:chgData name="El Bakkouri, Manal" userId="8b130982-2e3f-4164-b881-fd3a2e4b2453" providerId="ADAL" clId="{4457FA57-250B-44AC-8655-05D46C5A3D8A}" dt="2023-05-24T09:32:15.033" v="10396" actId="1035"/>
          <ac:cxnSpMkLst>
            <pc:docMk/>
            <pc:sldMk cId="4175492050" sldId="230717649"/>
            <ac:cxnSpMk id="67" creationId="{4FBE30F5-DE1A-44FF-817C-7C7DD6B6ABE5}"/>
          </ac:cxnSpMkLst>
        </pc:cxnChg>
        <pc:cxnChg chg="mod topLvl">
          <ac:chgData name="El Bakkouri, Manal" userId="8b130982-2e3f-4164-b881-fd3a2e4b2453" providerId="ADAL" clId="{4457FA57-250B-44AC-8655-05D46C5A3D8A}" dt="2023-05-24T09:32:15.033" v="10396" actId="1035"/>
          <ac:cxnSpMkLst>
            <pc:docMk/>
            <pc:sldMk cId="4175492050" sldId="230717649"/>
            <ac:cxnSpMk id="68" creationId="{0023611E-9294-42C7-BB45-B30B50291FE6}"/>
          </ac:cxnSpMkLst>
        </pc:cxnChg>
      </pc:sldChg>
      <pc:sldChg chg="modSp add del mod modTransition">
        <pc:chgData name="El Bakkouri, Manal" userId="8b130982-2e3f-4164-b881-fd3a2e4b2453" providerId="ADAL" clId="{4457FA57-250B-44AC-8655-05D46C5A3D8A}" dt="2023-05-26T16:03:19.595" v="14095" actId="47"/>
        <pc:sldMkLst>
          <pc:docMk/>
          <pc:sldMk cId="1403432346" sldId="230717650"/>
        </pc:sldMkLst>
        <pc:spChg chg="mod ord">
          <ac:chgData name="El Bakkouri, Manal" userId="8b130982-2e3f-4164-b881-fd3a2e4b2453" providerId="ADAL" clId="{4457FA57-250B-44AC-8655-05D46C5A3D8A}" dt="2023-05-23T20:16:13.046" v="9929" actId="1038"/>
          <ac:spMkLst>
            <pc:docMk/>
            <pc:sldMk cId="1403432346" sldId="230717650"/>
            <ac:spMk id="3" creationId="{BD8A55B4-B4F6-4B30-BC80-A479E08DF4C9}"/>
          </ac:spMkLst>
        </pc:spChg>
        <pc:spChg chg="mod">
          <ac:chgData name="El Bakkouri, Manal" userId="8b130982-2e3f-4164-b881-fd3a2e4b2453" providerId="ADAL" clId="{4457FA57-250B-44AC-8655-05D46C5A3D8A}" dt="2023-05-23T20:14:59.451" v="9722" actId="403"/>
          <ac:spMkLst>
            <pc:docMk/>
            <pc:sldMk cId="1403432346" sldId="230717650"/>
            <ac:spMk id="13" creationId="{114F29FB-8199-4271-8413-57B0ACE5DE12}"/>
          </ac:spMkLst>
        </pc:spChg>
        <pc:spChg chg="mod">
          <ac:chgData name="El Bakkouri, Manal" userId="8b130982-2e3f-4164-b881-fd3a2e4b2453" providerId="ADAL" clId="{4457FA57-250B-44AC-8655-05D46C5A3D8A}" dt="2023-05-23T20:14:59.451" v="9722" actId="403"/>
          <ac:spMkLst>
            <pc:docMk/>
            <pc:sldMk cId="1403432346" sldId="230717650"/>
            <ac:spMk id="14" creationId="{EF785489-4E84-41CC-8B52-19810BE53C71}"/>
          </ac:spMkLst>
        </pc:spChg>
        <pc:spChg chg="mod">
          <ac:chgData name="El Bakkouri, Manal" userId="8b130982-2e3f-4164-b881-fd3a2e4b2453" providerId="ADAL" clId="{4457FA57-250B-44AC-8655-05D46C5A3D8A}" dt="2023-05-24T09:33:36.774" v="10409" actId="20577"/>
          <ac:spMkLst>
            <pc:docMk/>
            <pc:sldMk cId="1403432346" sldId="230717650"/>
            <ac:spMk id="19" creationId="{4B3B7FDF-BAF1-492C-BEF5-B15E68EA58B2}"/>
          </ac:spMkLst>
        </pc:spChg>
        <pc:spChg chg="mod">
          <ac:chgData name="El Bakkouri, Manal" userId="8b130982-2e3f-4164-b881-fd3a2e4b2453" providerId="ADAL" clId="{4457FA57-250B-44AC-8655-05D46C5A3D8A}" dt="2023-05-23T20:15:29.045" v="9730" actId="403"/>
          <ac:spMkLst>
            <pc:docMk/>
            <pc:sldMk cId="1403432346" sldId="230717650"/>
            <ac:spMk id="20" creationId="{E7FB91E8-FAB8-4D92-88D4-3AD2415F3C8D}"/>
          </ac:spMkLst>
        </pc:spChg>
        <pc:grpChg chg="mod ord">
          <ac:chgData name="El Bakkouri, Manal" userId="8b130982-2e3f-4164-b881-fd3a2e4b2453" providerId="ADAL" clId="{4457FA57-250B-44AC-8655-05D46C5A3D8A}" dt="2023-05-23T20:15:48.063" v="9735" actId="171"/>
          <ac:grpSpMkLst>
            <pc:docMk/>
            <pc:sldMk cId="1403432346" sldId="230717650"/>
            <ac:grpSpMk id="12" creationId="{EB575078-816F-4FBE-AD85-C5EB1FC5D3B1}"/>
          </ac:grpSpMkLst>
        </pc:grpChg>
        <pc:grpChg chg="mod ord">
          <ac:chgData name="El Bakkouri, Manal" userId="8b130982-2e3f-4164-b881-fd3a2e4b2453" providerId="ADAL" clId="{4457FA57-250B-44AC-8655-05D46C5A3D8A}" dt="2023-05-23T20:16:05.286" v="9837" actId="1037"/>
          <ac:grpSpMkLst>
            <pc:docMk/>
            <pc:sldMk cId="1403432346" sldId="230717650"/>
            <ac:grpSpMk id="18" creationId="{B01E8A97-E976-4717-85FD-668EE62A7552}"/>
          </ac:grpSpMkLst>
        </pc:grpChg>
      </pc:sldChg>
      <pc:sldChg chg="addSp delSp modSp new mod modTransition delAnim modAnim">
        <pc:chgData name="El Bakkouri, Manal" userId="8b130982-2e3f-4164-b881-fd3a2e4b2453" providerId="ADAL" clId="{4457FA57-250B-44AC-8655-05D46C5A3D8A}" dt="2023-06-12T13:32:24.910" v="15842" actId="14100"/>
        <pc:sldMkLst>
          <pc:docMk/>
          <pc:sldMk cId="3069625997" sldId="230717651"/>
        </pc:sldMkLst>
        <pc:spChg chg="del">
          <ac:chgData name="El Bakkouri, Manal" userId="8b130982-2e3f-4164-b881-fd3a2e4b2453" providerId="ADAL" clId="{4457FA57-250B-44AC-8655-05D46C5A3D8A}" dt="2023-05-24T08:34:03.510" v="9933" actId="478"/>
          <ac:spMkLst>
            <pc:docMk/>
            <pc:sldMk cId="3069625997" sldId="230717651"/>
            <ac:spMk id="2" creationId="{6EB157F3-A2E3-41E9-9D49-A8083D57AAE6}"/>
          </ac:spMkLst>
        </pc:spChg>
        <pc:spChg chg="del">
          <ac:chgData name="El Bakkouri, Manal" userId="8b130982-2e3f-4164-b881-fd3a2e4b2453" providerId="ADAL" clId="{4457FA57-250B-44AC-8655-05D46C5A3D8A}" dt="2023-05-24T08:34:02.079" v="9932" actId="478"/>
          <ac:spMkLst>
            <pc:docMk/>
            <pc:sldMk cId="3069625997" sldId="230717651"/>
            <ac:spMk id="3" creationId="{7A89F23E-302D-42BD-B252-146F691E8DA9}"/>
          </ac:spMkLst>
        </pc:spChg>
        <pc:spChg chg="del">
          <ac:chgData name="El Bakkouri, Manal" userId="8b130982-2e3f-4164-b881-fd3a2e4b2453" providerId="ADAL" clId="{4457FA57-250B-44AC-8655-05D46C5A3D8A}" dt="2023-05-24T08:34:04.485" v="9934" actId="478"/>
          <ac:spMkLst>
            <pc:docMk/>
            <pc:sldMk cId="3069625997" sldId="230717651"/>
            <ac:spMk id="4" creationId="{52638491-FBB6-4DC9-A82B-BB5D54C2F9AB}"/>
          </ac:spMkLst>
        </pc:spChg>
        <pc:spChg chg="add del mod">
          <ac:chgData name="El Bakkouri, Manal" userId="8b130982-2e3f-4164-b881-fd3a2e4b2453" providerId="ADAL" clId="{4457FA57-250B-44AC-8655-05D46C5A3D8A}" dt="2023-05-24T08:38:54.879" v="10159" actId="478"/>
          <ac:spMkLst>
            <pc:docMk/>
            <pc:sldMk cId="3069625997" sldId="230717651"/>
            <ac:spMk id="6" creationId="{F1936869-8155-4F9B-B3AB-65B62D57B505}"/>
          </ac:spMkLst>
        </pc:spChg>
        <pc:spChg chg="add mod">
          <ac:chgData name="El Bakkouri, Manal" userId="8b130982-2e3f-4164-b881-fd3a2e4b2453" providerId="ADAL" clId="{4457FA57-250B-44AC-8655-05D46C5A3D8A}" dt="2023-05-24T16:47:41.925" v="13245" actId="20577"/>
          <ac:spMkLst>
            <pc:docMk/>
            <pc:sldMk cId="3069625997" sldId="230717651"/>
            <ac:spMk id="7" creationId="{E65646BC-C7E1-4C57-BE54-B6B004694A38}"/>
          </ac:spMkLst>
        </pc:spChg>
        <pc:spChg chg="add mod">
          <ac:chgData name="El Bakkouri, Manal" userId="8b130982-2e3f-4164-b881-fd3a2e4b2453" providerId="ADAL" clId="{4457FA57-250B-44AC-8655-05D46C5A3D8A}" dt="2023-05-24T08:36:58.696" v="10140" actId="207"/>
          <ac:spMkLst>
            <pc:docMk/>
            <pc:sldMk cId="3069625997" sldId="230717651"/>
            <ac:spMk id="8" creationId="{B4ADC545-ED7A-42CD-88BB-D1DF2709C3EB}"/>
          </ac:spMkLst>
        </pc:spChg>
        <pc:spChg chg="add mod">
          <ac:chgData name="El Bakkouri, Manal" userId="8b130982-2e3f-4164-b881-fd3a2e4b2453" providerId="ADAL" clId="{4457FA57-250B-44AC-8655-05D46C5A3D8A}" dt="2023-05-24T08:37:00.549" v="10141" actId="207"/>
          <ac:spMkLst>
            <pc:docMk/>
            <pc:sldMk cId="3069625997" sldId="230717651"/>
            <ac:spMk id="9" creationId="{639B10C4-5D9D-4A80-805B-E319BCB28C66}"/>
          </ac:spMkLst>
        </pc:spChg>
        <pc:spChg chg="add mod">
          <ac:chgData name="El Bakkouri, Manal" userId="8b130982-2e3f-4164-b881-fd3a2e4b2453" providerId="ADAL" clId="{4457FA57-250B-44AC-8655-05D46C5A3D8A}" dt="2023-05-24T08:37:05.005" v="10143" actId="207"/>
          <ac:spMkLst>
            <pc:docMk/>
            <pc:sldMk cId="3069625997" sldId="230717651"/>
            <ac:spMk id="10" creationId="{F01039EA-CF76-4C76-BFAF-9770AA13F8A9}"/>
          </ac:spMkLst>
        </pc:spChg>
        <pc:spChg chg="add mod">
          <ac:chgData name="El Bakkouri, Manal" userId="8b130982-2e3f-4164-b881-fd3a2e4b2453" providerId="ADAL" clId="{4457FA57-250B-44AC-8655-05D46C5A3D8A}" dt="2023-05-24T08:38:23.336" v="10153" actId="12788"/>
          <ac:spMkLst>
            <pc:docMk/>
            <pc:sldMk cId="3069625997" sldId="230717651"/>
            <ac:spMk id="11" creationId="{A9FB814F-61FA-4106-9A25-5628E857C2D2}"/>
          </ac:spMkLst>
        </pc:spChg>
        <pc:spChg chg="add mod">
          <ac:chgData name="El Bakkouri, Manal" userId="8b130982-2e3f-4164-b881-fd3a2e4b2453" providerId="ADAL" clId="{4457FA57-250B-44AC-8655-05D46C5A3D8A}" dt="2023-05-24T08:38:37.977" v="10156" actId="12788"/>
          <ac:spMkLst>
            <pc:docMk/>
            <pc:sldMk cId="3069625997" sldId="230717651"/>
            <ac:spMk id="12" creationId="{A2F08A38-7F4B-4573-BA7C-C76055022F52}"/>
          </ac:spMkLst>
        </pc:spChg>
        <pc:spChg chg="add mod">
          <ac:chgData name="El Bakkouri, Manal" userId="8b130982-2e3f-4164-b881-fd3a2e4b2453" providerId="ADAL" clId="{4457FA57-250B-44AC-8655-05D46C5A3D8A}" dt="2023-05-24T08:38:51.442" v="10158" actId="12788"/>
          <ac:spMkLst>
            <pc:docMk/>
            <pc:sldMk cId="3069625997" sldId="230717651"/>
            <ac:spMk id="13" creationId="{398D9F4E-D9AB-4C7D-B1EF-C567310C402E}"/>
          </ac:spMkLst>
        </pc:spChg>
        <pc:spChg chg="add mod">
          <ac:chgData name="El Bakkouri, Manal" userId="8b130982-2e3f-4164-b881-fd3a2e4b2453" providerId="ADAL" clId="{4457FA57-250B-44AC-8655-05D46C5A3D8A}" dt="2023-05-24T08:38:23.336" v="10153" actId="12788"/>
          <ac:spMkLst>
            <pc:docMk/>
            <pc:sldMk cId="3069625997" sldId="230717651"/>
            <ac:spMk id="14" creationId="{F1DA8FF4-6946-415C-B4BF-F229B6D25A07}"/>
          </ac:spMkLst>
        </pc:spChg>
        <pc:spChg chg="add mod">
          <ac:chgData name="El Bakkouri, Manal" userId="8b130982-2e3f-4164-b881-fd3a2e4b2453" providerId="ADAL" clId="{4457FA57-250B-44AC-8655-05D46C5A3D8A}" dt="2023-05-24T08:38:51.442" v="10158" actId="12788"/>
          <ac:spMkLst>
            <pc:docMk/>
            <pc:sldMk cId="3069625997" sldId="230717651"/>
            <ac:spMk id="15" creationId="{302A369F-8B36-4969-89B3-D101C1B06C8A}"/>
          </ac:spMkLst>
        </pc:spChg>
        <pc:spChg chg="add mod">
          <ac:chgData name="El Bakkouri, Manal" userId="8b130982-2e3f-4164-b881-fd3a2e4b2453" providerId="ADAL" clId="{4457FA57-250B-44AC-8655-05D46C5A3D8A}" dt="2023-05-24T08:38:37.977" v="10156" actId="12788"/>
          <ac:spMkLst>
            <pc:docMk/>
            <pc:sldMk cId="3069625997" sldId="230717651"/>
            <ac:spMk id="16" creationId="{AD636E5F-BB95-4C8E-9C82-9A5E48C90264}"/>
          </ac:spMkLst>
        </pc:spChg>
        <pc:spChg chg="add del mod">
          <ac:chgData name="El Bakkouri, Manal" userId="8b130982-2e3f-4164-b881-fd3a2e4b2453" providerId="ADAL" clId="{4457FA57-250B-44AC-8655-05D46C5A3D8A}" dt="2023-05-24T09:45:39.541" v="10588" actId="478"/>
          <ac:spMkLst>
            <pc:docMk/>
            <pc:sldMk cId="3069625997" sldId="230717651"/>
            <ac:spMk id="17" creationId="{740D34B8-74C5-4764-A8AB-723ACB7EFDB2}"/>
          </ac:spMkLst>
        </pc:spChg>
        <pc:spChg chg="add del mod">
          <ac:chgData name="El Bakkouri, Manal" userId="8b130982-2e3f-4164-b881-fd3a2e4b2453" providerId="ADAL" clId="{4457FA57-250B-44AC-8655-05D46C5A3D8A}" dt="2023-05-24T09:45:39.541" v="10588" actId="478"/>
          <ac:spMkLst>
            <pc:docMk/>
            <pc:sldMk cId="3069625997" sldId="230717651"/>
            <ac:spMk id="18" creationId="{3A095A74-3C1C-403C-81D2-8E08FB145CF1}"/>
          </ac:spMkLst>
        </pc:spChg>
        <pc:spChg chg="add del mod">
          <ac:chgData name="El Bakkouri, Manal" userId="8b130982-2e3f-4164-b881-fd3a2e4b2453" providerId="ADAL" clId="{4457FA57-250B-44AC-8655-05D46C5A3D8A}" dt="2023-05-24T09:45:39.541" v="10588" actId="478"/>
          <ac:spMkLst>
            <pc:docMk/>
            <pc:sldMk cId="3069625997" sldId="230717651"/>
            <ac:spMk id="19" creationId="{85305397-D8FD-405C-B2E6-F3DF4EBCCEC1}"/>
          </ac:spMkLst>
        </pc:spChg>
        <pc:spChg chg="add del mod">
          <ac:chgData name="El Bakkouri, Manal" userId="8b130982-2e3f-4164-b881-fd3a2e4b2453" providerId="ADAL" clId="{4457FA57-250B-44AC-8655-05D46C5A3D8A}" dt="2023-05-24T09:45:39.541" v="10588" actId="478"/>
          <ac:spMkLst>
            <pc:docMk/>
            <pc:sldMk cId="3069625997" sldId="230717651"/>
            <ac:spMk id="20" creationId="{0073E154-E3F4-4040-895C-43F3019E627A}"/>
          </ac:spMkLst>
        </pc:spChg>
        <pc:spChg chg="add del mod">
          <ac:chgData name="El Bakkouri, Manal" userId="8b130982-2e3f-4164-b881-fd3a2e4b2453" providerId="ADAL" clId="{4457FA57-250B-44AC-8655-05D46C5A3D8A}" dt="2023-05-24T09:45:39.541" v="10588" actId="478"/>
          <ac:spMkLst>
            <pc:docMk/>
            <pc:sldMk cId="3069625997" sldId="230717651"/>
            <ac:spMk id="21" creationId="{04CEE14F-EA1D-4FBB-9366-628893A8F682}"/>
          </ac:spMkLst>
        </pc:spChg>
        <pc:spChg chg="add del mod">
          <ac:chgData name="El Bakkouri, Manal" userId="8b130982-2e3f-4164-b881-fd3a2e4b2453" providerId="ADAL" clId="{4457FA57-250B-44AC-8655-05D46C5A3D8A}" dt="2023-05-24T09:45:39.541" v="10588" actId="478"/>
          <ac:spMkLst>
            <pc:docMk/>
            <pc:sldMk cId="3069625997" sldId="230717651"/>
            <ac:spMk id="22" creationId="{795AED67-1263-4CC2-BE4C-A4D931211B92}"/>
          </ac:spMkLst>
        </pc:spChg>
        <pc:spChg chg="mod">
          <ac:chgData name="El Bakkouri, Manal" userId="8b130982-2e3f-4164-b881-fd3a2e4b2453" providerId="ADAL" clId="{4457FA57-250B-44AC-8655-05D46C5A3D8A}" dt="2023-05-24T09:45:37.386" v="10587" actId="1076"/>
          <ac:spMkLst>
            <pc:docMk/>
            <pc:sldMk cId="3069625997" sldId="230717651"/>
            <ac:spMk id="24" creationId="{6D76C40B-6984-43C4-8C5D-04274C5BC51A}"/>
          </ac:spMkLst>
        </pc:spChg>
        <pc:spChg chg="mod">
          <ac:chgData name="El Bakkouri, Manal" userId="8b130982-2e3f-4164-b881-fd3a2e4b2453" providerId="ADAL" clId="{4457FA57-250B-44AC-8655-05D46C5A3D8A}" dt="2023-05-24T09:45:37.386" v="10587" actId="1076"/>
          <ac:spMkLst>
            <pc:docMk/>
            <pc:sldMk cId="3069625997" sldId="230717651"/>
            <ac:spMk id="26" creationId="{0D572383-F939-4D7B-ADE9-32DECBB6D59F}"/>
          </ac:spMkLst>
        </pc:spChg>
        <pc:spChg chg="mod">
          <ac:chgData name="El Bakkouri, Manal" userId="8b130982-2e3f-4164-b881-fd3a2e4b2453" providerId="ADAL" clId="{4457FA57-250B-44AC-8655-05D46C5A3D8A}" dt="2023-05-24T09:45:37.386" v="10587" actId="1076"/>
          <ac:spMkLst>
            <pc:docMk/>
            <pc:sldMk cId="3069625997" sldId="230717651"/>
            <ac:spMk id="27" creationId="{8B185FF2-06B6-41A3-A34F-F660DFB9B3C4}"/>
          </ac:spMkLst>
        </pc:spChg>
        <pc:spChg chg="add del mod">
          <ac:chgData name="El Bakkouri, Manal" userId="8b130982-2e3f-4164-b881-fd3a2e4b2453" providerId="ADAL" clId="{4457FA57-250B-44AC-8655-05D46C5A3D8A}" dt="2023-05-24T09:45:39.541" v="10588" actId="478"/>
          <ac:spMkLst>
            <pc:docMk/>
            <pc:sldMk cId="3069625997" sldId="230717651"/>
            <ac:spMk id="28" creationId="{E714DBA4-39EF-40B8-88CA-361CB4FC34BD}"/>
          </ac:spMkLst>
        </pc:spChg>
        <pc:spChg chg="add del mod">
          <ac:chgData name="El Bakkouri, Manal" userId="8b130982-2e3f-4164-b881-fd3a2e4b2453" providerId="ADAL" clId="{4457FA57-250B-44AC-8655-05D46C5A3D8A}" dt="2023-05-24T09:45:39.541" v="10588" actId="478"/>
          <ac:spMkLst>
            <pc:docMk/>
            <pc:sldMk cId="3069625997" sldId="230717651"/>
            <ac:spMk id="29" creationId="{B7A164CD-11D7-4E34-920D-FFCF8F1F1C41}"/>
          </ac:spMkLst>
        </pc:spChg>
        <pc:spChg chg="add del mod">
          <ac:chgData name="El Bakkouri, Manal" userId="8b130982-2e3f-4164-b881-fd3a2e4b2453" providerId="ADAL" clId="{4457FA57-250B-44AC-8655-05D46C5A3D8A}" dt="2023-05-24T09:45:39.541" v="10588" actId="478"/>
          <ac:spMkLst>
            <pc:docMk/>
            <pc:sldMk cId="3069625997" sldId="230717651"/>
            <ac:spMk id="30" creationId="{43CD6664-99C3-4B04-9C64-FC474C202BB0}"/>
          </ac:spMkLst>
        </pc:spChg>
        <pc:spChg chg="add del mod">
          <ac:chgData name="El Bakkouri, Manal" userId="8b130982-2e3f-4164-b881-fd3a2e4b2453" providerId="ADAL" clId="{4457FA57-250B-44AC-8655-05D46C5A3D8A}" dt="2023-05-24T09:45:39.541" v="10588" actId="478"/>
          <ac:spMkLst>
            <pc:docMk/>
            <pc:sldMk cId="3069625997" sldId="230717651"/>
            <ac:spMk id="31" creationId="{89FB4419-8C17-403D-A3D3-65E398C06F5A}"/>
          </ac:spMkLst>
        </pc:spChg>
        <pc:spChg chg="add del mod">
          <ac:chgData name="El Bakkouri, Manal" userId="8b130982-2e3f-4164-b881-fd3a2e4b2453" providerId="ADAL" clId="{4457FA57-250B-44AC-8655-05D46C5A3D8A}" dt="2023-05-24T09:45:39.541" v="10588" actId="478"/>
          <ac:spMkLst>
            <pc:docMk/>
            <pc:sldMk cId="3069625997" sldId="230717651"/>
            <ac:spMk id="32" creationId="{564DFE79-9E86-4F3B-9476-0584B55BA579}"/>
          </ac:spMkLst>
        </pc:spChg>
        <pc:spChg chg="mod">
          <ac:chgData name="El Bakkouri, Manal" userId="8b130982-2e3f-4164-b881-fd3a2e4b2453" providerId="ADAL" clId="{4457FA57-250B-44AC-8655-05D46C5A3D8A}" dt="2023-05-24T09:45:37.386" v="10587" actId="1076"/>
          <ac:spMkLst>
            <pc:docMk/>
            <pc:sldMk cId="3069625997" sldId="230717651"/>
            <ac:spMk id="38" creationId="{C357B46C-D1E9-493C-9C47-3D6C59B73BC7}"/>
          </ac:spMkLst>
        </pc:spChg>
        <pc:spChg chg="mod">
          <ac:chgData name="El Bakkouri, Manal" userId="8b130982-2e3f-4164-b881-fd3a2e4b2453" providerId="ADAL" clId="{4457FA57-250B-44AC-8655-05D46C5A3D8A}" dt="2023-05-24T09:45:37.386" v="10587" actId="1076"/>
          <ac:spMkLst>
            <pc:docMk/>
            <pc:sldMk cId="3069625997" sldId="230717651"/>
            <ac:spMk id="39" creationId="{6F93EE16-D20A-4783-9AC8-460A1E4FFDFE}"/>
          </ac:spMkLst>
        </pc:spChg>
        <pc:spChg chg="mod">
          <ac:chgData name="El Bakkouri, Manal" userId="8b130982-2e3f-4164-b881-fd3a2e4b2453" providerId="ADAL" clId="{4457FA57-250B-44AC-8655-05D46C5A3D8A}" dt="2023-05-24T09:45:37.386" v="10587" actId="1076"/>
          <ac:spMkLst>
            <pc:docMk/>
            <pc:sldMk cId="3069625997" sldId="230717651"/>
            <ac:spMk id="40" creationId="{12901A46-C3AD-476C-9439-EC247E43F2A9}"/>
          </ac:spMkLst>
        </pc:spChg>
        <pc:spChg chg="mod">
          <ac:chgData name="El Bakkouri, Manal" userId="8b130982-2e3f-4164-b881-fd3a2e4b2453" providerId="ADAL" clId="{4457FA57-250B-44AC-8655-05D46C5A3D8A}" dt="2023-05-24T09:45:37.386" v="10587" actId="1076"/>
          <ac:spMkLst>
            <pc:docMk/>
            <pc:sldMk cId="3069625997" sldId="230717651"/>
            <ac:spMk id="41" creationId="{81774AB4-171D-4455-9FF5-DB4BDCE209EE}"/>
          </ac:spMkLst>
        </pc:spChg>
        <pc:spChg chg="mod">
          <ac:chgData name="El Bakkouri, Manal" userId="8b130982-2e3f-4164-b881-fd3a2e4b2453" providerId="ADAL" clId="{4457FA57-250B-44AC-8655-05D46C5A3D8A}" dt="2023-05-24T09:45:37.386" v="10587" actId="1076"/>
          <ac:spMkLst>
            <pc:docMk/>
            <pc:sldMk cId="3069625997" sldId="230717651"/>
            <ac:spMk id="42" creationId="{31771F81-1662-4295-802A-DC3A582358B7}"/>
          </ac:spMkLst>
        </pc:spChg>
        <pc:spChg chg="mod">
          <ac:chgData name="El Bakkouri, Manal" userId="8b130982-2e3f-4164-b881-fd3a2e4b2453" providerId="ADAL" clId="{4457FA57-250B-44AC-8655-05D46C5A3D8A}" dt="2023-05-24T09:45:37.386" v="10587" actId="1076"/>
          <ac:spMkLst>
            <pc:docMk/>
            <pc:sldMk cId="3069625997" sldId="230717651"/>
            <ac:spMk id="43" creationId="{FECB1C46-A5A2-4309-917F-E6FE20034C65}"/>
          </ac:spMkLst>
        </pc:spChg>
        <pc:spChg chg="mod">
          <ac:chgData name="El Bakkouri, Manal" userId="8b130982-2e3f-4164-b881-fd3a2e4b2453" providerId="ADAL" clId="{4457FA57-250B-44AC-8655-05D46C5A3D8A}" dt="2023-05-24T09:45:37.386" v="10587" actId="1076"/>
          <ac:spMkLst>
            <pc:docMk/>
            <pc:sldMk cId="3069625997" sldId="230717651"/>
            <ac:spMk id="44" creationId="{E74704CD-84C3-4B13-8147-63D89C051E41}"/>
          </ac:spMkLst>
        </pc:spChg>
        <pc:spChg chg="mod">
          <ac:chgData name="El Bakkouri, Manal" userId="8b130982-2e3f-4164-b881-fd3a2e4b2453" providerId="ADAL" clId="{4457FA57-250B-44AC-8655-05D46C5A3D8A}" dt="2023-05-24T09:45:37.386" v="10587" actId="1076"/>
          <ac:spMkLst>
            <pc:docMk/>
            <pc:sldMk cId="3069625997" sldId="230717651"/>
            <ac:spMk id="45" creationId="{A2D58E67-25E3-43F8-9450-77797AF9F1CE}"/>
          </ac:spMkLst>
        </pc:spChg>
        <pc:spChg chg="mod">
          <ac:chgData name="El Bakkouri, Manal" userId="8b130982-2e3f-4164-b881-fd3a2e4b2453" providerId="ADAL" clId="{4457FA57-250B-44AC-8655-05D46C5A3D8A}" dt="2023-05-24T09:45:37.386" v="10587" actId="1076"/>
          <ac:spMkLst>
            <pc:docMk/>
            <pc:sldMk cId="3069625997" sldId="230717651"/>
            <ac:spMk id="46" creationId="{F4A53584-4540-481B-9D7E-3C62E5D4E222}"/>
          </ac:spMkLst>
        </pc:spChg>
        <pc:spChg chg="mod">
          <ac:chgData name="El Bakkouri, Manal" userId="8b130982-2e3f-4164-b881-fd3a2e4b2453" providerId="ADAL" clId="{4457FA57-250B-44AC-8655-05D46C5A3D8A}" dt="2023-05-24T09:45:37.386" v="10587" actId="1076"/>
          <ac:spMkLst>
            <pc:docMk/>
            <pc:sldMk cId="3069625997" sldId="230717651"/>
            <ac:spMk id="47" creationId="{A113AA08-FD39-4B56-A200-9C22C66A3EC1}"/>
          </ac:spMkLst>
        </pc:spChg>
        <pc:spChg chg="mod">
          <ac:chgData name="El Bakkouri, Manal" userId="8b130982-2e3f-4164-b881-fd3a2e4b2453" providerId="ADAL" clId="{4457FA57-250B-44AC-8655-05D46C5A3D8A}" dt="2023-05-24T09:45:37.386" v="10587" actId="1076"/>
          <ac:spMkLst>
            <pc:docMk/>
            <pc:sldMk cId="3069625997" sldId="230717651"/>
            <ac:spMk id="48" creationId="{A3B51463-1038-49BA-BE8A-382827316406}"/>
          </ac:spMkLst>
        </pc:spChg>
        <pc:spChg chg="mod">
          <ac:chgData name="El Bakkouri, Manal" userId="8b130982-2e3f-4164-b881-fd3a2e4b2453" providerId="ADAL" clId="{4457FA57-250B-44AC-8655-05D46C5A3D8A}" dt="2023-05-24T09:45:37.386" v="10587" actId="1076"/>
          <ac:spMkLst>
            <pc:docMk/>
            <pc:sldMk cId="3069625997" sldId="230717651"/>
            <ac:spMk id="49" creationId="{DD984D24-1DE3-45CB-8C50-2B2EFC12C9EF}"/>
          </ac:spMkLst>
        </pc:spChg>
        <pc:spChg chg="mod">
          <ac:chgData name="El Bakkouri, Manal" userId="8b130982-2e3f-4164-b881-fd3a2e4b2453" providerId="ADAL" clId="{4457FA57-250B-44AC-8655-05D46C5A3D8A}" dt="2023-05-24T09:45:37.386" v="10587" actId="1076"/>
          <ac:spMkLst>
            <pc:docMk/>
            <pc:sldMk cId="3069625997" sldId="230717651"/>
            <ac:spMk id="60" creationId="{7FCECE0E-830E-447D-8262-5243A5CAABDB}"/>
          </ac:spMkLst>
        </pc:spChg>
        <pc:spChg chg="mod">
          <ac:chgData name="El Bakkouri, Manal" userId="8b130982-2e3f-4164-b881-fd3a2e4b2453" providerId="ADAL" clId="{4457FA57-250B-44AC-8655-05D46C5A3D8A}" dt="2023-05-24T09:45:37.386" v="10587" actId="1076"/>
          <ac:spMkLst>
            <pc:docMk/>
            <pc:sldMk cId="3069625997" sldId="230717651"/>
            <ac:spMk id="61" creationId="{479A8897-34CA-4C7F-84D4-06C3A5D431E6}"/>
          </ac:spMkLst>
        </pc:spChg>
        <pc:spChg chg="mod">
          <ac:chgData name="El Bakkouri, Manal" userId="8b130982-2e3f-4164-b881-fd3a2e4b2453" providerId="ADAL" clId="{4457FA57-250B-44AC-8655-05D46C5A3D8A}" dt="2023-05-24T09:45:37.386" v="10587" actId="1076"/>
          <ac:spMkLst>
            <pc:docMk/>
            <pc:sldMk cId="3069625997" sldId="230717651"/>
            <ac:spMk id="63" creationId="{C8230AE4-FC6B-47DD-9A7A-AC05C17F3D8E}"/>
          </ac:spMkLst>
        </pc:spChg>
        <pc:spChg chg="mod">
          <ac:chgData name="El Bakkouri, Manal" userId="8b130982-2e3f-4164-b881-fd3a2e4b2453" providerId="ADAL" clId="{4457FA57-250B-44AC-8655-05D46C5A3D8A}" dt="2023-05-24T09:45:37.386" v="10587" actId="1076"/>
          <ac:spMkLst>
            <pc:docMk/>
            <pc:sldMk cId="3069625997" sldId="230717651"/>
            <ac:spMk id="64" creationId="{3A8CC4FC-D4A0-40C1-B208-59F14A321BEE}"/>
          </ac:spMkLst>
        </pc:spChg>
        <pc:spChg chg="mod">
          <ac:chgData name="El Bakkouri, Manal" userId="8b130982-2e3f-4164-b881-fd3a2e4b2453" providerId="ADAL" clId="{4457FA57-250B-44AC-8655-05D46C5A3D8A}" dt="2023-05-24T09:45:37.386" v="10587" actId="1076"/>
          <ac:spMkLst>
            <pc:docMk/>
            <pc:sldMk cId="3069625997" sldId="230717651"/>
            <ac:spMk id="65" creationId="{906B422D-30D1-4145-9212-C0D450905BFA}"/>
          </ac:spMkLst>
        </pc:spChg>
        <pc:spChg chg="mod">
          <ac:chgData name="El Bakkouri, Manal" userId="8b130982-2e3f-4164-b881-fd3a2e4b2453" providerId="ADAL" clId="{4457FA57-250B-44AC-8655-05D46C5A3D8A}" dt="2023-05-24T09:45:37.386" v="10587" actId="1076"/>
          <ac:spMkLst>
            <pc:docMk/>
            <pc:sldMk cId="3069625997" sldId="230717651"/>
            <ac:spMk id="66" creationId="{8F60252C-7AAA-4F2C-8A0F-2D120A15D4FF}"/>
          </ac:spMkLst>
        </pc:spChg>
        <pc:spChg chg="mod">
          <ac:chgData name="El Bakkouri, Manal" userId="8b130982-2e3f-4164-b881-fd3a2e4b2453" providerId="ADAL" clId="{4457FA57-250B-44AC-8655-05D46C5A3D8A}" dt="2023-05-24T09:45:37.386" v="10587" actId="1076"/>
          <ac:spMkLst>
            <pc:docMk/>
            <pc:sldMk cId="3069625997" sldId="230717651"/>
            <ac:spMk id="68" creationId="{D5169EC5-2950-4D18-8095-C566B2A6AA45}"/>
          </ac:spMkLst>
        </pc:spChg>
        <pc:spChg chg="mod">
          <ac:chgData name="El Bakkouri, Manal" userId="8b130982-2e3f-4164-b881-fd3a2e4b2453" providerId="ADAL" clId="{4457FA57-250B-44AC-8655-05D46C5A3D8A}" dt="2023-05-24T09:45:37.386" v="10587" actId="1076"/>
          <ac:spMkLst>
            <pc:docMk/>
            <pc:sldMk cId="3069625997" sldId="230717651"/>
            <ac:spMk id="69" creationId="{D308EAE2-305A-4233-99BF-91C4AA38BF87}"/>
          </ac:spMkLst>
        </pc:spChg>
        <pc:spChg chg="mod">
          <ac:chgData name="El Bakkouri, Manal" userId="8b130982-2e3f-4164-b881-fd3a2e4b2453" providerId="ADAL" clId="{4457FA57-250B-44AC-8655-05D46C5A3D8A}" dt="2023-05-24T09:45:37.386" v="10587" actId="1076"/>
          <ac:spMkLst>
            <pc:docMk/>
            <pc:sldMk cId="3069625997" sldId="230717651"/>
            <ac:spMk id="70" creationId="{F4408CDF-8B26-43C5-BED0-E371B9FCDAAC}"/>
          </ac:spMkLst>
        </pc:spChg>
        <pc:spChg chg="mod">
          <ac:chgData name="El Bakkouri, Manal" userId="8b130982-2e3f-4164-b881-fd3a2e4b2453" providerId="ADAL" clId="{4457FA57-250B-44AC-8655-05D46C5A3D8A}" dt="2023-05-24T09:45:37.386" v="10587" actId="1076"/>
          <ac:spMkLst>
            <pc:docMk/>
            <pc:sldMk cId="3069625997" sldId="230717651"/>
            <ac:spMk id="71" creationId="{E42B2F93-E14D-40AE-A5F7-D2A82B20FB08}"/>
          </ac:spMkLst>
        </pc:spChg>
        <pc:spChg chg="mod">
          <ac:chgData name="El Bakkouri, Manal" userId="8b130982-2e3f-4164-b881-fd3a2e4b2453" providerId="ADAL" clId="{4457FA57-250B-44AC-8655-05D46C5A3D8A}" dt="2023-05-24T09:45:37.386" v="10587" actId="1076"/>
          <ac:spMkLst>
            <pc:docMk/>
            <pc:sldMk cId="3069625997" sldId="230717651"/>
            <ac:spMk id="72" creationId="{51D4D1C3-2330-430A-83CE-B23A2FA782E8}"/>
          </ac:spMkLst>
        </pc:spChg>
        <pc:spChg chg="mod">
          <ac:chgData name="El Bakkouri, Manal" userId="8b130982-2e3f-4164-b881-fd3a2e4b2453" providerId="ADAL" clId="{4457FA57-250B-44AC-8655-05D46C5A3D8A}" dt="2023-05-24T09:45:37.386" v="10587" actId="1076"/>
          <ac:spMkLst>
            <pc:docMk/>
            <pc:sldMk cId="3069625997" sldId="230717651"/>
            <ac:spMk id="73" creationId="{648835F5-8D4C-48C6-A35F-AB012AFC491C}"/>
          </ac:spMkLst>
        </pc:spChg>
        <pc:spChg chg="mod">
          <ac:chgData name="El Bakkouri, Manal" userId="8b130982-2e3f-4164-b881-fd3a2e4b2453" providerId="ADAL" clId="{4457FA57-250B-44AC-8655-05D46C5A3D8A}" dt="2023-05-24T09:45:37.386" v="10587" actId="1076"/>
          <ac:spMkLst>
            <pc:docMk/>
            <pc:sldMk cId="3069625997" sldId="230717651"/>
            <ac:spMk id="74" creationId="{761DE2EE-A8FB-42E0-9673-033D61287632}"/>
          </ac:spMkLst>
        </pc:spChg>
        <pc:spChg chg="mod">
          <ac:chgData name="El Bakkouri, Manal" userId="8b130982-2e3f-4164-b881-fd3a2e4b2453" providerId="ADAL" clId="{4457FA57-250B-44AC-8655-05D46C5A3D8A}" dt="2023-05-24T09:45:37.386" v="10587" actId="1076"/>
          <ac:spMkLst>
            <pc:docMk/>
            <pc:sldMk cId="3069625997" sldId="230717651"/>
            <ac:spMk id="75" creationId="{1CED215C-3715-482A-BCCE-8D5B1635D2F2}"/>
          </ac:spMkLst>
        </pc:spChg>
        <pc:spChg chg="mod">
          <ac:chgData name="El Bakkouri, Manal" userId="8b130982-2e3f-4164-b881-fd3a2e4b2453" providerId="ADAL" clId="{4457FA57-250B-44AC-8655-05D46C5A3D8A}" dt="2023-05-24T09:45:37.386" v="10587" actId="1076"/>
          <ac:spMkLst>
            <pc:docMk/>
            <pc:sldMk cId="3069625997" sldId="230717651"/>
            <ac:spMk id="76" creationId="{9A6AB334-61E5-483D-9547-37096EB4457A}"/>
          </ac:spMkLst>
        </pc:spChg>
        <pc:spChg chg="mod">
          <ac:chgData name="El Bakkouri, Manal" userId="8b130982-2e3f-4164-b881-fd3a2e4b2453" providerId="ADAL" clId="{4457FA57-250B-44AC-8655-05D46C5A3D8A}" dt="2023-05-24T09:45:37.386" v="10587" actId="1076"/>
          <ac:spMkLst>
            <pc:docMk/>
            <pc:sldMk cId="3069625997" sldId="230717651"/>
            <ac:spMk id="77" creationId="{6B91A0A2-F099-415A-AE96-4EE61BF862DB}"/>
          </ac:spMkLst>
        </pc:spChg>
        <pc:spChg chg="mod">
          <ac:chgData name="El Bakkouri, Manal" userId="8b130982-2e3f-4164-b881-fd3a2e4b2453" providerId="ADAL" clId="{4457FA57-250B-44AC-8655-05D46C5A3D8A}" dt="2023-05-24T09:45:37.386" v="10587" actId="1076"/>
          <ac:spMkLst>
            <pc:docMk/>
            <pc:sldMk cId="3069625997" sldId="230717651"/>
            <ac:spMk id="78" creationId="{E6B130CE-8FB3-453B-B689-3C5286C989C8}"/>
          </ac:spMkLst>
        </pc:spChg>
        <pc:spChg chg="add del mod">
          <ac:chgData name="El Bakkouri, Manal" userId="8b130982-2e3f-4164-b881-fd3a2e4b2453" providerId="ADAL" clId="{4457FA57-250B-44AC-8655-05D46C5A3D8A}" dt="2023-05-24T09:45:39.541" v="10588" actId="478"/>
          <ac:spMkLst>
            <pc:docMk/>
            <pc:sldMk cId="3069625997" sldId="230717651"/>
            <ac:spMk id="79" creationId="{3C9EA84B-97FF-4D1D-AA01-91AE3C06E21E}"/>
          </ac:spMkLst>
        </pc:spChg>
        <pc:spChg chg="add del mod">
          <ac:chgData name="El Bakkouri, Manal" userId="8b130982-2e3f-4164-b881-fd3a2e4b2453" providerId="ADAL" clId="{4457FA57-250B-44AC-8655-05D46C5A3D8A}" dt="2023-05-24T09:45:39.541" v="10588" actId="478"/>
          <ac:spMkLst>
            <pc:docMk/>
            <pc:sldMk cId="3069625997" sldId="230717651"/>
            <ac:spMk id="83" creationId="{EC222785-575A-4C07-959D-228B33C02FAC}"/>
          </ac:spMkLst>
        </pc:spChg>
        <pc:spChg chg="add del mod">
          <ac:chgData name="El Bakkouri, Manal" userId="8b130982-2e3f-4164-b881-fd3a2e4b2453" providerId="ADAL" clId="{4457FA57-250B-44AC-8655-05D46C5A3D8A}" dt="2023-05-24T09:45:39.541" v="10588" actId="478"/>
          <ac:spMkLst>
            <pc:docMk/>
            <pc:sldMk cId="3069625997" sldId="230717651"/>
            <ac:spMk id="84" creationId="{373CEA1E-3555-481F-B548-FAAFE5E9494E}"/>
          </ac:spMkLst>
        </pc:spChg>
        <pc:spChg chg="add del mod">
          <ac:chgData name="El Bakkouri, Manal" userId="8b130982-2e3f-4164-b881-fd3a2e4b2453" providerId="ADAL" clId="{4457FA57-250B-44AC-8655-05D46C5A3D8A}" dt="2023-05-24T09:45:39.541" v="10588" actId="478"/>
          <ac:spMkLst>
            <pc:docMk/>
            <pc:sldMk cId="3069625997" sldId="230717651"/>
            <ac:spMk id="85" creationId="{AB7BC95E-D11D-428F-9A83-6392301712B3}"/>
          </ac:spMkLst>
        </pc:spChg>
        <pc:spChg chg="add del mod">
          <ac:chgData name="El Bakkouri, Manal" userId="8b130982-2e3f-4164-b881-fd3a2e4b2453" providerId="ADAL" clId="{4457FA57-250B-44AC-8655-05D46C5A3D8A}" dt="2023-05-24T09:45:39.541" v="10588" actId="478"/>
          <ac:spMkLst>
            <pc:docMk/>
            <pc:sldMk cId="3069625997" sldId="230717651"/>
            <ac:spMk id="86" creationId="{ED4BC051-10DE-4ED4-B6D8-BD20EA793DA6}"/>
          </ac:spMkLst>
        </pc:spChg>
        <pc:spChg chg="mod">
          <ac:chgData name="El Bakkouri, Manal" userId="8b130982-2e3f-4164-b881-fd3a2e4b2453" providerId="ADAL" clId="{4457FA57-250B-44AC-8655-05D46C5A3D8A}" dt="2023-06-12T13:32:22.285" v="15841" actId="403"/>
          <ac:spMkLst>
            <pc:docMk/>
            <pc:sldMk cId="3069625997" sldId="230717651"/>
            <ac:spMk id="91" creationId="{55CB25D3-D7D9-460A-8DF3-88EDC0259AC7}"/>
          </ac:spMkLst>
        </pc:spChg>
        <pc:spChg chg="mod">
          <ac:chgData name="El Bakkouri, Manal" userId="8b130982-2e3f-4164-b881-fd3a2e4b2453" providerId="ADAL" clId="{4457FA57-250B-44AC-8655-05D46C5A3D8A}" dt="2023-06-12T13:32:22.285" v="15841" actId="403"/>
          <ac:spMkLst>
            <pc:docMk/>
            <pc:sldMk cId="3069625997" sldId="230717651"/>
            <ac:spMk id="93" creationId="{640CA422-2F34-4744-B13E-466F5B7A02CA}"/>
          </ac:spMkLst>
        </pc:spChg>
        <pc:spChg chg="mod">
          <ac:chgData name="El Bakkouri, Manal" userId="8b130982-2e3f-4164-b881-fd3a2e4b2453" providerId="ADAL" clId="{4457FA57-250B-44AC-8655-05D46C5A3D8A}" dt="2023-06-12T13:32:22.285" v="15841" actId="403"/>
          <ac:spMkLst>
            <pc:docMk/>
            <pc:sldMk cId="3069625997" sldId="230717651"/>
            <ac:spMk id="95" creationId="{8D4FAAF9-9C72-4D26-A2C7-1E0EED269558}"/>
          </ac:spMkLst>
        </pc:spChg>
        <pc:spChg chg="mod">
          <ac:chgData name="El Bakkouri, Manal" userId="8b130982-2e3f-4164-b881-fd3a2e4b2453" providerId="ADAL" clId="{4457FA57-250B-44AC-8655-05D46C5A3D8A}" dt="2023-06-12T13:32:17.356" v="15840" actId="403"/>
          <ac:spMkLst>
            <pc:docMk/>
            <pc:sldMk cId="3069625997" sldId="230717651"/>
            <ac:spMk id="96" creationId="{CA95E5DD-1091-4669-9243-4E12407274E1}"/>
          </ac:spMkLst>
        </pc:spChg>
        <pc:spChg chg="add mod">
          <ac:chgData name="El Bakkouri, Manal" userId="8b130982-2e3f-4164-b881-fd3a2e4b2453" providerId="ADAL" clId="{4457FA57-250B-44AC-8655-05D46C5A3D8A}" dt="2023-05-24T09:46:25.019" v="10590" actId="1076"/>
          <ac:spMkLst>
            <pc:docMk/>
            <pc:sldMk cId="3069625997" sldId="230717651"/>
            <ac:spMk id="97" creationId="{D05313CC-4710-4962-92AA-A4B7C6652B6D}"/>
          </ac:spMkLst>
        </pc:spChg>
        <pc:spChg chg="add mod">
          <ac:chgData name="El Bakkouri, Manal" userId="8b130982-2e3f-4164-b881-fd3a2e4b2453" providerId="ADAL" clId="{4457FA57-250B-44AC-8655-05D46C5A3D8A}" dt="2023-05-24T09:46:25.019" v="10590" actId="1076"/>
          <ac:spMkLst>
            <pc:docMk/>
            <pc:sldMk cId="3069625997" sldId="230717651"/>
            <ac:spMk id="98" creationId="{D37ECEF6-85BD-4182-B793-994D3688BECD}"/>
          </ac:spMkLst>
        </pc:spChg>
        <pc:spChg chg="add mod">
          <ac:chgData name="El Bakkouri, Manal" userId="8b130982-2e3f-4164-b881-fd3a2e4b2453" providerId="ADAL" clId="{4457FA57-250B-44AC-8655-05D46C5A3D8A}" dt="2023-05-24T09:46:25.019" v="10590" actId="1076"/>
          <ac:spMkLst>
            <pc:docMk/>
            <pc:sldMk cId="3069625997" sldId="230717651"/>
            <ac:spMk id="99" creationId="{BD72F142-11B0-40E4-AD73-9F834CB606B5}"/>
          </ac:spMkLst>
        </pc:spChg>
        <pc:spChg chg="add mod">
          <ac:chgData name="El Bakkouri, Manal" userId="8b130982-2e3f-4164-b881-fd3a2e4b2453" providerId="ADAL" clId="{4457FA57-250B-44AC-8655-05D46C5A3D8A}" dt="2023-05-24T09:46:25.019" v="10590" actId="1076"/>
          <ac:spMkLst>
            <pc:docMk/>
            <pc:sldMk cId="3069625997" sldId="230717651"/>
            <ac:spMk id="100" creationId="{AD4D5844-C9D9-4333-8AB6-25E8CD2EBFEA}"/>
          </ac:spMkLst>
        </pc:spChg>
        <pc:spChg chg="add mod">
          <ac:chgData name="El Bakkouri, Manal" userId="8b130982-2e3f-4164-b881-fd3a2e4b2453" providerId="ADAL" clId="{4457FA57-250B-44AC-8655-05D46C5A3D8A}" dt="2023-05-24T09:46:25.019" v="10590" actId="1076"/>
          <ac:spMkLst>
            <pc:docMk/>
            <pc:sldMk cId="3069625997" sldId="230717651"/>
            <ac:spMk id="101" creationId="{61C0C6D2-3225-4ECE-A146-B6C396F6F1B5}"/>
          </ac:spMkLst>
        </pc:spChg>
        <pc:spChg chg="add mod">
          <ac:chgData name="El Bakkouri, Manal" userId="8b130982-2e3f-4164-b881-fd3a2e4b2453" providerId="ADAL" clId="{4457FA57-250B-44AC-8655-05D46C5A3D8A}" dt="2023-05-24T10:14:46.809" v="11144" actId="12789"/>
          <ac:spMkLst>
            <pc:docMk/>
            <pc:sldMk cId="3069625997" sldId="230717651"/>
            <ac:spMk id="102" creationId="{8CF9F09D-B251-4877-B939-51EEC00267F2}"/>
          </ac:spMkLst>
        </pc:spChg>
        <pc:spChg chg="mod">
          <ac:chgData name="El Bakkouri, Manal" userId="8b130982-2e3f-4164-b881-fd3a2e4b2453" providerId="ADAL" clId="{4457FA57-250B-44AC-8655-05D46C5A3D8A}" dt="2023-06-12T13:32:22.285" v="15841" actId="403"/>
          <ac:spMkLst>
            <pc:docMk/>
            <pc:sldMk cId="3069625997" sldId="230717651"/>
            <ac:spMk id="103" creationId="{3DB44DA8-F006-42B9-8C1B-5DA9646562DA}"/>
          </ac:spMkLst>
        </pc:spChg>
        <pc:spChg chg="mod">
          <ac:chgData name="El Bakkouri, Manal" userId="8b130982-2e3f-4164-b881-fd3a2e4b2453" providerId="ADAL" clId="{4457FA57-250B-44AC-8655-05D46C5A3D8A}" dt="2023-06-12T13:32:17.356" v="15840" actId="403"/>
          <ac:spMkLst>
            <pc:docMk/>
            <pc:sldMk cId="3069625997" sldId="230717651"/>
            <ac:spMk id="104" creationId="{6D245B66-390B-42C2-97F2-BB750BE99A99}"/>
          </ac:spMkLst>
        </pc:spChg>
        <pc:spChg chg="mod">
          <ac:chgData name="El Bakkouri, Manal" userId="8b130982-2e3f-4164-b881-fd3a2e4b2453" providerId="ADAL" clId="{4457FA57-250B-44AC-8655-05D46C5A3D8A}" dt="2023-05-24T09:46:25.019" v="10590" actId="1076"/>
          <ac:spMkLst>
            <pc:docMk/>
            <pc:sldMk cId="3069625997" sldId="230717651"/>
            <ac:spMk id="104" creationId="{D49AE974-E0EC-484D-A065-AFFBAF74D025}"/>
          </ac:spMkLst>
        </pc:spChg>
        <pc:spChg chg="mod">
          <ac:chgData name="El Bakkouri, Manal" userId="8b130982-2e3f-4164-b881-fd3a2e4b2453" providerId="ADAL" clId="{4457FA57-250B-44AC-8655-05D46C5A3D8A}" dt="2023-06-12T13:32:17.356" v="15840" actId="403"/>
          <ac:spMkLst>
            <pc:docMk/>
            <pc:sldMk cId="3069625997" sldId="230717651"/>
            <ac:spMk id="105" creationId="{D8BF6B3A-7035-49C5-80B8-76D1DC8639AA}"/>
          </ac:spMkLst>
        </pc:spChg>
        <pc:spChg chg="mod">
          <ac:chgData name="El Bakkouri, Manal" userId="8b130982-2e3f-4164-b881-fd3a2e4b2453" providerId="ADAL" clId="{4457FA57-250B-44AC-8655-05D46C5A3D8A}" dt="2023-05-24T09:46:25.019" v="10590" actId="1076"/>
          <ac:spMkLst>
            <pc:docMk/>
            <pc:sldMk cId="3069625997" sldId="230717651"/>
            <ac:spMk id="106" creationId="{384A933F-3552-4660-A47E-93717605E579}"/>
          </ac:spMkLst>
        </pc:spChg>
        <pc:spChg chg="mod">
          <ac:chgData name="El Bakkouri, Manal" userId="8b130982-2e3f-4164-b881-fd3a2e4b2453" providerId="ADAL" clId="{4457FA57-250B-44AC-8655-05D46C5A3D8A}" dt="2023-06-12T13:32:22.285" v="15841" actId="403"/>
          <ac:spMkLst>
            <pc:docMk/>
            <pc:sldMk cId="3069625997" sldId="230717651"/>
            <ac:spMk id="107" creationId="{811B5071-BA95-48FD-ADDC-BCF3A6108A9E}"/>
          </ac:spMkLst>
        </pc:spChg>
        <pc:spChg chg="mod">
          <ac:chgData name="El Bakkouri, Manal" userId="8b130982-2e3f-4164-b881-fd3a2e4b2453" providerId="ADAL" clId="{4457FA57-250B-44AC-8655-05D46C5A3D8A}" dt="2023-05-24T09:46:25.019" v="10590" actId="1076"/>
          <ac:spMkLst>
            <pc:docMk/>
            <pc:sldMk cId="3069625997" sldId="230717651"/>
            <ac:spMk id="107" creationId="{88EFF11B-6E6A-4D9F-A080-BD612DADCDF3}"/>
          </ac:spMkLst>
        </pc:spChg>
        <pc:spChg chg="add mod topLvl">
          <ac:chgData name="El Bakkouri, Manal" userId="8b130982-2e3f-4164-b881-fd3a2e4b2453" providerId="ADAL" clId="{4457FA57-250B-44AC-8655-05D46C5A3D8A}" dt="2023-05-24T10:06:54.641" v="10880" actId="207"/>
          <ac:spMkLst>
            <pc:docMk/>
            <pc:sldMk cId="3069625997" sldId="230717651"/>
            <ac:spMk id="108" creationId="{782C5281-52E4-4F4E-86B4-1C2A1F96FE68}"/>
          </ac:spMkLst>
        </pc:spChg>
        <pc:spChg chg="add mod topLvl">
          <ac:chgData name="El Bakkouri, Manal" userId="8b130982-2e3f-4164-b881-fd3a2e4b2453" providerId="ADAL" clId="{4457FA57-250B-44AC-8655-05D46C5A3D8A}" dt="2023-05-24T10:07:13.229" v="10884" actId="207"/>
          <ac:spMkLst>
            <pc:docMk/>
            <pc:sldMk cId="3069625997" sldId="230717651"/>
            <ac:spMk id="109" creationId="{9EB7303C-DB95-48B4-AC44-2E6328845BD1}"/>
          </ac:spMkLst>
        </pc:spChg>
        <pc:spChg chg="add mod topLvl">
          <ac:chgData name="El Bakkouri, Manal" userId="8b130982-2e3f-4164-b881-fd3a2e4b2453" providerId="ADAL" clId="{4457FA57-250B-44AC-8655-05D46C5A3D8A}" dt="2023-05-24T10:07:10.130" v="10883" actId="207"/>
          <ac:spMkLst>
            <pc:docMk/>
            <pc:sldMk cId="3069625997" sldId="230717651"/>
            <ac:spMk id="110" creationId="{A8E66BC6-1DA6-445C-8832-6ECD5CA4C987}"/>
          </ac:spMkLst>
        </pc:spChg>
        <pc:spChg chg="add mod topLvl">
          <ac:chgData name="El Bakkouri, Manal" userId="8b130982-2e3f-4164-b881-fd3a2e4b2453" providerId="ADAL" clId="{4457FA57-250B-44AC-8655-05D46C5A3D8A}" dt="2023-05-24T10:06:57.594" v="10881" actId="207"/>
          <ac:spMkLst>
            <pc:docMk/>
            <pc:sldMk cId="3069625997" sldId="230717651"/>
            <ac:spMk id="111" creationId="{CE24A784-8CB6-45E0-B9FB-6BC03987C927}"/>
          </ac:spMkLst>
        </pc:spChg>
        <pc:spChg chg="add mod topLvl">
          <ac:chgData name="El Bakkouri, Manal" userId="8b130982-2e3f-4164-b881-fd3a2e4b2453" providerId="ADAL" clId="{4457FA57-250B-44AC-8655-05D46C5A3D8A}" dt="2023-05-24T10:07:06.933" v="10882" actId="207"/>
          <ac:spMkLst>
            <pc:docMk/>
            <pc:sldMk cId="3069625997" sldId="230717651"/>
            <ac:spMk id="112" creationId="{76152915-D530-4588-9347-19B30FFDA3F5}"/>
          </ac:spMkLst>
        </pc:spChg>
        <pc:spChg chg="mod">
          <ac:chgData name="El Bakkouri, Manal" userId="8b130982-2e3f-4164-b881-fd3a2e4b2453" providerId="ADAL" clId="{4457FA57-250B-44AC-8655-05D46C5A3D8A}" dt="2023-05-24T10:04:06.863" v="10863" actId="12788"/>
          <ac:spMkLst>
            <pc:docMk/>
            <pc:sldMk cId="3069625997" sldId="230717651"/>
            <ac:spMk id="118" creationId="{5DE3C119-3C90-4CD2-976D-C065BA615C23}"/>
          </ac:spMkLst>
        </pc:spChg>
        <pc:spChg chg="mod">
          <ac:chgData name="El Bakkouri, Manal" userId="8b130982-2e3f-4164-b881-fd3a2e4b2453" providerId="ADAL" clId="{4457FA57-250B-44AC-8655-05D46C5A3D8A}" dt="2023-05-24T10:04:06.863" v="10863" actId="12788"/>
          <ac:spMkLst>
            <pc:docMk/>
            <pc:sldMk cId="3069625997" sldId="230717651"/>
            <ac:spMk id="119" creationId="{CF82DFE9-E8DA-4642-90F1-8C5474E51AC3}"/>
          </ac:spMkLst>
        </pc:spChg>
        <pc:spChg chg="mod">
          <ac:chgData name="El Bakkouri, Manal" userId="8b130982-2e3f-4164-b881-fd3a2e4b2453" providerId="ADAL" clId="{4457FA57-250B-44AC-8655-05D46C5A3D8A}" dt="2023-05-24T10:04:06.863" v="10863" actId="12788"/>
          <ac:spMkLst>
            <pc:docMk/>
            <pc:sldMk cId="3069625997" sldId="230717651"/>
            <ac:spMk id="120" creationId="{2E3412C4-27FE-4039-9100-F18164DAB203}"/>
          </ac:spMkLst>
        </pc:spChg>
        <pc:spChg chg="mod">
          <ac:chgData name="El Bakkouri, Manal" userId="8b130982-2e3f-4164-b881-fd3a2e4b2453" providerId="ADAL" clId="{4457FA57-250B-44AC-8655-05D46C5A3D8A}" dt="2023-05-24T10:04:06.863" v="10863" actId="12788"/>
          <ac:spMkLst>
            <pc:docMk/>
            <pc:sldMk cId="3069625997" sldId="230717651"/>
            <ac:spMk id="121" creationId="{1A68188F-BFC6-42DC-8691-DC386894C9C2}"/>
          </ac:spMkLst>
        </pc:spChg>
        <pc:spChg chg="mod">
          <ac:chgData name="El Bakkouri, Manal" userId="8b130982-2e3f-4164-b881-fd3a2e4b2453" providerId="ADAL" clId="{4457FA57-250B-44AC-8655-05D46C5A3D8A}" dt="2023-05-24T10:04:06.863" v="10863" actId="12788"/>
          <ac:spMkLst>
            <pc:docMk/>
            <pc:sldMk cId="3069625997" sldId="230717651"/>
            <ac:spMk id="122" creationId="{07B143DD-7436-4D80-AF88-2E1E52643819}"/>
          </ac:spMkLst>
        </pc:spChg>
        <pc:spChg chg="mod">
          <ac:chgData name="El Bakkouri, Manal" userId="8b130982-2e3f-4164-b881-fd3a2e4b2453" providerId="ADAL" clId="{4457FA57-250B-44AC-8655-05D46C5A3D8A}" dt="2023-05-24T10:04:06.863" v="10863" actId="12788"/>
          <ac:spMkLst>
            <pc:docMk/>
            <pc:sldMk cId="3069625997" sldId="230717651"/>
            <ac:spMk id="123" creationId="{18026A77-140F-43AA-B841-6C02B5EC7121}"/>
          </ac:spMkLst>
        </pc:spChg>
        <pc:spChg chg="mod">
          <ac:chgData name="El Bakkouri, Manal" userId="8b130982-2e3f-4164-b881-fd3a2e4b2453" providerId="ADAL" clId="{4457FA57-250B-44AC-8655-05D46C5A3D8A}" dt="2023-05-24T10:04:06.863" v="10863" actId="12788"/>
          <ac:spMkLst>
            <pc:docMk/>
            <pc:sldMk cId="3069625997" sldId="230717651"/>
            <ac:spMk id="124" creationId="{699EC536-746D-469D-883D-222B9150E008}"/>
          </ac:spMkLst>
        </pc:spChg>
        <pc:spChg chg="mod">
          <ac:chgData name="El Bakkouri, Manal" userId="8b130982-2e3f-4164-b881-fd3a2e4b2453" providerId="ADAL" clId="{4457FA57-250B-44AC-8655-05D46C5A3D8A}" dt="2023-05-24T10:04:06.863" v="10863" actId="12788"/>
          <ac:spMkLst>
            <pc:docMk/>
            <pc:sldMk cId="3069625997" sldId="230717651"/>
            <ac:spMk id="125" creationId="{5E2CCF00-8812-4FCE-ABD0-1883CE52EACB}"/>
          </ac:spMkLst>
        </pc:spChg>
        <pc:spChg chg="mod">
          <ac:chgData name="El Bakkouri, Manal" userId="8b130982-2e3f-4164-b881-fd3a2e4b2453" providerId="ADAL" clId="{4457FA57-250B-44AC-8655-05D46C5A3D8A}" dt="2023-05-24T10:04:06.863" v="10863" actId="12788"/>
          <ac:spMkLst>
            <pc:docMk/>
            <pc:sldMk cId="3069625997" sldId="230717651"/>
            <ac:spMk id="126" creationId="{9307248B-03E6-4011-B10E-5C12BFCF8C59}"/>
          </ac:spMkLst>
        </pc:spChg>
        <pc:spChg chg="mod">
          <ac:chgData name="El Bakkouri, Manal" userId="8b130982-2e3f-4164-b881-fd3a2e4b2453" providerId="ADAL" clId="{4457FA57-250B-44AC-8655-05D46C5A3D8A}" dt="2023-05-24T10:04:06.863" v="10863" actId="12788"/>
          <ac:spMkLst>
            <pc:docMk/>
            <pc:sldMk cId="3069625997" sldId="230717651"/>
            <ac:spMk id="127" creationId="{AED5C182-EB74-447A-81D2-304C33ADF6B0}"/>
          </ac:spMkLst>
        </pc:spChg>
        <pc:spChg chg="mod">
          <ac:chgData name="El Bakkouri, Manal" userId="8b130982-2e3f-4164-b881-fd3a2e4b2453" providerId="ADAL" clId="{4457FA57-250B-44AC-8655-05D46C5A3D8A}" dt="2023-05-24T10:04:06.863" v="10863" actId="12788"/>
          <ac:spMkLst>
            <pc:docMk/>
            <pc:sldMk cId="3069625997" sldId="230717651"/>
            <ac:spMk id="128" creationId="{52206205-25DF-4682-ACB7-677EA3892B97}"/>
          </ac:spMkLst>
        </pc:spChg>
        <pc:spChg chg="mod">
          <ac:chgData name="El Bakkouri, Manal" userId="8b130982-2e3f-4164-b881-fd3a2e4b2453" providerId="ADAL" clId="{4457FA57-250B-44AC-8655-05D46C5A3D8A}" dt="2023-05-24T10:04:06.863" v="10863" actId="12788"/>
          <ac:spMkLst>
            <pc:docMk/>
            <pc:sldMk cId="3069625997" sldId="230717651"/>
            <ac:spMk id="129" creationId="{83326B29-A916-443D-92C7-73BF0F98DBD9}"/>
          </ac:spMkLst>
        </pc:spChg>
        <pc:spChg chg="mod">
          <ac:chgData name="El Bakkouri, Manal" userId="8b130982-2e3f-4164-b881-fd3a2e4b2453" providerId="ADAL" clId="{4457FA57-250B-44AC-8655-05D46C5A3D8A}" dt="2023-06-12T13:32:22.285" v="15841" actId="403"/>
          <ac:spMkLst>
            <pc:docMk/>
            <pc:sldMk cId="3069625997" sldId="230717651"/>
            <ac:spMk id="139" creationId="{969D7887-140C-4C4E-B2A4-4B3C140BBD88}"/>
          </ac:spMkLst>
        </pc:spChg>
        <pc:spChg chg="mod">
          <ac:chgData name="El Bakkouri, Manal" userId="8b130982-2e3f-4164-b881-fd3a2e4b2453" providerId="ADAL" clId="{4457FA57-250B-44AC-8655-05D46C5A3D8A}" dt="2023-05-24T09:46:25.019" v="10590" actId="1076"/>
          <ac:spMkLst>
            <pc:docMk/>
            <pc:sldMk cId="3069625997" sldId="230717651"/>
            <ac:spMk id="140" creationId="{B2F8A85E-9ED3-42A9-B80D-D4A614DE7C31}"/>
          </ac:spMkLst>
        </pc:spChg>
        <pc:spChg chg="mod">
          <ac:chgData name="El Bakkouri, Manal" userId="8b130982-2e3f-4164-b881-fd3a2e4b2453" providerId="ADAL" clId="{4457FA57-250B-44AC-8655-05D46C5A3D8A}" dt="2023-06-12T13:32:22.285" v="15841" actId="403"/>
          <ac:spMkLst>
            <pc:docMk/>
            <pc:sldMk cId="3069625997" sldId="230717651"/>
            <ac:spMk id="140" creationId="{B5552091-D634-42CA-8502-6BF17E90B9D7}"/>
          </ac:spMkLst>
        </pc:spChg>
        <pc:spChg chg="mod">
          <ac:chgData name="El Bakkouri, Manal" userId="8b130982-2e3f-4164-b881-fd3a2e4b2453" providerId="ADAL" clId="{4457FA57-250B-44AC-8655-05D46C5A3D8A}" dt="2023-06-12T13:32:22.285" v="15841" actId="403"/>
          <ac:spMkLst>
            <pc:docMk/>
            <pc:sldMk cId="3069625997" sldId="230717651"/>
            <ac:spMk id="141" creationId="{B7868559-DDF1-45B3-974A-B2FB608A8C1C}"/>
          </ac:spMkLst>
        </pc:spChg>
        <pc:spChg chg="mod">
          <ac:chgData name="El Bakkouri, Manal" userId="8b130982-2e3f-4164-b881-fd3a2e4b2453" providerId="ADAL" clId="{4457FA57-250B-44AC-8655-05D46C5A3D8A}" dt="2023-05-24T09:46:25.019" v="10590" actId="1076"/>
          <ac:spMkLst>
            <pc:docMk/>
            <pc:sldMk cId="3069625997" sldId="230717651"/>
            <ac:spMk id="141" creationId="{C670812D-605B-46B5-820C-6E19CA0D0CCB}"/>
          </ac:spMkLst>
        </pc:spChg>
        <pc:spChg chg="mod">
          <ac:chgData name="El Bakkouri, Manal" userId="8b130982-2e3f-4164-b881-fd3a2e4b2453" providerId="ADAL" clId="{4457FA57-250B-44AC-8655-05D46C5A3D8A}" dt="2023-05-24T09:46:25.019" v="10590" actId="1076"/>
          <ac:spMkLst>
            <pc:docMk/>
            <pc:sldMk cId="3069625997" sldId="230717651"/>
            <ac:spMk id="143" creationId="{686D01E9-0E77-4B75-AB5E-7573C181D552}"/>
          </ac:spMkLst>
        </pc:spChg>
        <pc:spChg chg="mod">
          <ac:chgData name="El Bakkouri, Manal" userId="8b130982-2e3f-4164-b881-fd3a2e4b2453" providerId="ADAL" clId="{4457FA57-250B-44AC-8655-05D46C5A3D8A}" dt="2023-05-24T09:46:25.019" v="10590" actId="1076"/>
          <ac:spMkLst>
            <pc:docMk/>
            <pc:sldMk cId="3069625997" sldId="230717651"/>
            <ac:spMk id="144" creationId="{BE3ADAFC-275A-4691-94EC-0421150E170F}"/>
          </ac:spMkLst>
        </pc:spChg>
        <pc:spChg chg="mod">
          <ac:chgData name="El Bakkouri, Manal" userId="8b130982-2e3f-4164-b881-fd3a2e4b2453" providerId="ADAL" clId="{4457FA57-250B-44AC-8655-05D46C5A3D8A}" dt="2023-05-24T09:46:25.019" v="10590" actId="1076"/>
          <ac:spMkLst>
            <pc:docMk/>
            <pc:sldMk cId="3069625997" sldId="230717651"/>
            <ac:spMk id="145" creationId="{AC307DEC-C114-4FD2-8C67-83F661B82F41}"/>
          </ac:spMkLst>
        </pc:spChg>
        <pc:spChg chg="mod">
          <ac:chgData name="El Bakkouri, Manal" userId="8b130982-2e3f-4164-b881-fd3a2e4b2453" providerId="ADAL" clId="{4457FA57-250B-44AC-8655-05D46C5A3D8A}" dt="2023-05-24T09:46:25.019" v="10590" actId="1076"/>
          <ac:spMkLst>
            <pc:docMk/>
            <pc:sldMk cId="3069625997" sldId="230717651"/>
            <ac:spMk id="146" creationId="{54496EF0-2E9A-45C0-8E6C-21B8D2F6B5A9}"/>
          </ac:spMkLst>
        </pc:spChg>
        <pc:spChg chg="mod">
          <ac:chgData name="El Bakkouri, Manal" userId="8b130982-2e3f-4164-b881-fd3a2e4b2453" providerId="ADAL" clId="{4457FA57-250B-44AC-8655-05D46C5A3D8A}" dt="2023-05-24T09:46:25.019" v="10590" actId="1076"/>
          <ac:spMkLst>
            <pc:docMk/>
            <pc:sldMk cId="3069625997" sldId="230717651"/>
            <ac:spMk id="148" creationId="{F1D00424-9599-4277-B00A-F7805A7B5A17}"/>
          </ac:spMkLst>
        </pc:spChg>
        <pc:spChg chg="mod">
          <ac:chgData name="El Bakkouri, Manal" userId="8b130982-2e3f-4164-b881-fd3a2e4b2453" providerId="ADAL" clId="{4457FA57-250B-44AC-8655-05D46C5A3D8A}" dt="2023-05-24T09:46:25.019" v="10590" actId="1076"/>
          <ac:spMkLst>
            <pc:docMk/>
            <pc:sldMk cId="3069625997" sldId="230717651"/>
            <ac:spMk id="149" creationId="{874099DE-AB52-4827-9E47-A170B336B474}"/>
          </ac:spMkLst>
        </pc:spChg>
        <pc:spChg chg="mod">
          <ac:chgData name="El Bakkouri, Manal" userId="8b130982-2e3f-4164-b881-fd3a2e4b2453" providerId="ADAL" clId="{4457FA57-250B-44AC-8655-05D46C5A3D8A}" dt="2023-05-24T09:46:25.019" v="10590" actId="1076"/>
          <ac:spMkLst>
            <pc:docMk/>
            <pc:sldMk cId="3069625997" sldId="230717651"/>
            <ac:spMk id="150" creationId="{98A83711-F7C2-4B27-B794-650B1CF427AF}"/>
          </ac:spMkLst>
        </pc:spChg>
        <pc:spChg chg="mod">
          <ac:chgData name="El Bakkouri, Manal" userId="8b130982-2e3f-4164-b881-fd3a2e4b2453" providerId="ADAL" clId="{4457FA57-250B-44AC-8655-05D46C5A3D8A}" dt="2023-05-24T09:46:25.019" v="10590" actId="1076"/>
          <ac:spMkLst>
            <pc:docMk/>
            <pc:sldMk cId="3069625997" sldId="230717651"/>
            <ac:spMk id="151" creationId="{6E21E930-2F57-40F5-A848-FD7458518AF6}"/>
          </ac:spMkLst>
        </pc:spChg>
        <pc:spChg chg="mod">
          <ac:chgData name="El Bakkouri, Manal" userId="8b130982-2e3f-4164-b881-fd3a2e4b2453" providerId="ADAL" clId="{4457FA57-250B-44AC-8655-05D46C5A3D8A}" dt="2023-05-24T09:46:25.019" v="10590" actId="1076"/>
          <ac:spMkLst>
            <pc:docMk/>
            <pc:sldMk cId="3069625997" sldId="230717651"/>
            <ac:spMk id="152" creationId="{D1743A77-9F2C-49D1-8DC7-CC923C592DAD}"/>
          </ac:spMkLst>
        </pc:spChg>
        <pc:spChg chg="mod">
          <ac:chgData name="El Bakkouri, Manal" userId="8b130982-2e3f-4164-b881-fd3a2e4b2453" providerId="ADAL" clId="{4457FA57-250B-44AC-8655-05D46C5A3D8A}" dt="2023-05-24T09:46:25.019" v="10590" actId="1076"/>
          <ac:spMkLst>
            <pc:docMk/>
            <pc:sldMk cId="3069625997" sldId="230717651"/>
            <ac:spMk id="153" creationId="{6E41E943-1485-4837-8AB2-52206AB2CF57}"/>
          </ac:spMkLst>
        </pc:spChg>
        <pc:spChg chg="mod">
          <ac:chgData name="El Bakkouri, Manal" userId="8b130982-2e3f-4164-b881-fd3a2e4b2453" providerId="ADAL" clId="{4457FA57-250B-44AC-8655-05D46C5A3D8A}" dt="2023-05-24T09:46:25.019" v="10590" actId="1076"/>
          <ac:spMkLst>
            <pc:docMk/>
            <pc:sldMk cId="3069625997" sldId="230717651"/>
            <ac:spMk id="154" creationId="{2977AE0A-C025-4E30-9C68-7BB900059D11}"/>
          </ac:spMkLst>
        </pc:spChg>
        <pc:spChg chg="mod">
          <ac:chgData name="El Bakkouri, Manal" userId="8b130982-2e3f-4164-b881-fd3a2e4b2453" providerId="ADAL" clId="{4457FA57-250B-44AC-8655-05D46C5A3D8A}" dt="2023-05-24T09:46:25.019" v="10590" actId="1076"/>
          <ac:spMkLst>
            <pc:docMk/>
            <pc:sldMk cId="3069625997" sldId="230717651"/>
            <ac:spMk id="155" creationId="{73A0AD5B-7B8B-4783-BAA9-AD321E4A009B}"/>
          </ac:spMkLst>
        </pc:spChg>
        <pc:spChg chg="mod">
          <ac:chgData name="El Bakkouri, Manal" userId="8b130982-2e3f-4164-b881-fd3a2e4b2453" providerId="ADAL" clId="{4457FA57-250B-44AC-8655-05D46C5A3D8A}" dt="2023-05-24T09:46:25.019" v="10590" actId="1076"/>
          <ac:spMkLst>
            <pc:docMk/>
            <pc:sldMk cId="3069625997" sldId="230717651"/>
            <ac:spMk id="156" creationId="{68E8E546-5395-481E-8E1D-961459AC6B2F}"/>
          </ac:spMkLst>
        </pc:spChg>
        <pc:spChg chg="mod">
          <ac:chgData name="El Bakkouri, Manal" userId="8b130982-2e3f-4164-b881-fd3a2e4b2453" providerId="ADAL" clId="{4457FA57-250B-44AC-8655-05D46C5A3D8A}" dt="2023-05-24T09:46:25.019" v="10590" actId="1076"/>
          <ac:spMkLst>
            <pc:docMk/>
            <pc:sldMk cId="3069625997" sldId="230717651"/>
            <ac:spMk id="157" creationId="{EE40AB5A-5C86-4144-B188-2B2CD881FF85}"/>
          </ac:spMkLst>
        </pc:spChg>
        <pc:spChg chg="mod">
          <ac:chgData name="El Bakkouri, Manal" userId="8b130982-2e3f-4164-b881-fd3a2e4b2453" providerId="ADAL" clId="{4457FA57-250B-44AC-8655-05D46C5A3D8A}" dt="2023-05-24T09:46:25.019" v="10590" actId="1076"/>
          <ac:spMkLst>
            <pc:docMk/>
            <pc:sldMk cId="3069625997" sldId="230717651"/>
            <ac:spMk id="158" creationId="{90A9E827-AAB5-458D-9E9D-B89EB8513BDE}"/>
          </ac:spMkLst>
        </pc:spChg>
        <pc:spChg chg="add mod">
          <ac:chgData name="El Bakkouri, Manal" userId="8b130982-2e3f-4164-b881-fd3a2e4b2453" providerId="ADAL" clId="{4457FA57-250B-44AC-8655-05D46C5A3D8A}" dt="2023-05-24T10:08:12.510" v="10893" actId="208"/>
          <ac:spMkLst>
            <pc:docMk/>
            <pc:sldMk cId="3069625997" sldId="230717651"/>
            <ac:spMk id="159" creationId="{6E646E4A-E37D-4FCD-A6C3-3573160DBBA5}"/>
          </ac:spMkLst>
        </pc:spChg>
        <pc:spChg chg="add mod">
          <ac:chgData name="El Bakkouri, Manal" userId="8b130982-2e3f-4164-b881-fd3a2e4b2453" providerId="ADAL" clId="{4457FA57-250B-44AC-8655-05D46C5A3D8A}" dt="2023-05-24T10:08:09.085" v="10892" actId="208"/>
          <ac:spMkLst>
            <pc:docMk/>
            <pc:sldMk cId="3069625997" sldId="230717651"/>
            <ac:spMk id="163" creationId="{04EA910B-941F-47A3-ADE3-338B76E175C4}"/>
          </ac:spMkLst>
        </pc:spChg>
        <pc:spChg chg="add mod">
          <ac:chgData name="El Bakkouri, Manal" userId="8b130982-2e3f-4164-b881-fd3a2e4b2453" providerId="ADAL" clId="{4457FA57-250B-44AC-8655-05D46C5A3D8A}" dt="2023-05-24T10:08:15.773" v="10895" actId="208"/>
          <ac:spMkLst>
            <pc:docMk/>
            <pc:sldMk cId="3069625997" sldId="230717651"/>
            <ac:spMk id="164" creationId="{56CF9B32-396B-48F3-9F1A-5E79C2C4A3D1}"/>
          </ac:spMkLst>
        </pc:spChg>
        <pc:spChg chg="add mod">
          <ac:chgData name="El Bakkouri, Manal" userId="8b130982-2e3f-4164-b881-fd3a2e4b2453" providerId="ADAL" clId="{4457FA57-250B-44AC-8655-05D46C5A3D8A}" dt="2023-05-24T10:08:22.653" v="10899" actId="207"/>
          <ac:spMkLst>
            <pc:docMk/>
            <pc:sldMk cId="3069625997" sldId="230717651"/>
            <ac:spMk id="165" creationId="{B6250C8E-C29A-45A2-ADC8-FA936E09D285}"/>
          </ac:spMkLst>
        </pc:spChg>
        <pc:spChg chg="add mod">
          <ac:chgData name="El Bakkouri, Manal" userId="8b130982-2e3f-4164-b881-fd3a2e4b2453" providerId="ADAL" clId="{4457FA57-250B-44AC-8655-05D46C5A3D8A}" dt="2023-05-24T10:08:19.260" v="10897" actId="207"/>
          <ac:spMkLst>
            <pc:docMk/>
            <pc:sldMk cId="3069625997" sldId="230717651"/>
            <ac:spMk id="166" creationId="{7F408942-2022-46A3-B5A8-6EF2880A7DFF}"/>
          </ac:spMkLst>
        </pc:spChg>
        <pc:spChg chg="mod">
          <ac:chgData name="El Bakkouri, Manal" userId="8b130982-2e3f-4164-b881-fd3a2e4b2453" providerId="ADAL" clId="{4457FA57-250B-44AC-8655-05D46C5A3D8A}" dt="2023-06-12T13:32:22.285" v="15841" actId="403"/>
          <ac:spMkLst>
            <pc:docMk/>
            <pc:sldMk cId="3069625997" sldId="230717651"/>
            <ac:spMk id="177" creationId="{5E0767A9-18ED-40D0-AD6F-FA436B3C4563}"/>
          </ac:spMkLst>
        </pc:spChg>
        <pc:spChg chg="mod">
          <ac:chgData name="El Bakkouri, Manal" userId="8b130982-2e3f-4164-b881-fd3a2e4b2453" providerId="ADAL" clId="{4457FA57-250B-44AC-8655-05D46C5A3D8A}" dt="2023-06-12T13:32:22.285" v="15841" actId="403"/>
          <ac:spMkLst>
            <pc:docMk/>
            <pc:sldMk cId="3069625997" sldId="230717651"/>
            <ac:spMk id="178" creationId="{40698061-C09C-4FDF-A24C-051559BB858B}"/>
          </ac:spMkLst>
        </pc:spChg>
        <pc:spChg chg="mod">
          <ac:chgData name="El Bakkouri, Manal" userId="8b130982-2e3f-4164-b881-fd3a2e4b2453" providerId="ADAL" clId="{4457FA57-250B-44AC-8655-05D46C5A3D8A}" dt="2023-06-12T13:32:17.356" v="15840" actId="403"/>
          <ac:spMkLst>
            <pc:docMk/>
            <pc:sldMk cId="3069625997" sldId="230717651"/>
            <ac:spMk id="179" creationId="{6B9396BD-D90D-4D8C-AB16-E21BE9BF2CE3}"/>
          </ac:spMkLst>
        </pc:spChg>
        <pc:grpChg chg="mod">
          <ac:chgData name="El Bakkouri, Manal" userId="8b130982-2e3f-4164-b881-fd3a2e4b2453" providerId="ADAL" clId="{4457FA57-250B-44AC-8655-05D46C5A3D8A}" dt="2023-06-12T13:32:24.910" v="15842" actId="14100"/>
          <ac:grpSpMkLst>
            <pc:docMk/>
            <pc:sldMk cId="3069625997" sldId="230717651"/>
            <ac:grpSpMk id="8" creationId="{C170B23B-D3ED-4CED-B508-1323F4A89BD9}"/>
          </ac:grpSpMkLst>
        </pc:grpChg>
        <pc:grpChg chg="mod">
          <ac:chgData name="El Bakkouri, Manal" userId="8b130982-2e3f-4164-b881-fd3a2e4b2453" providerId="ADAL" clId="{4457FA57-250B-44AC-8655-05D46C5A3D8A}" dt="2023-06-12T13:32:24.910" v="15842" actId="14100"/>
          <ac:grpSpMkLst>
            <pc:docMk/>
            <pc:sldMk cId="3069625997" sldId="230717651"/>
            <ac:grpSpMk id="9" creationId="{07D9E06F-A5EC-4CCF-AA2B-4ADB82A68C24}"/>
          </ac:grpSpMkLst>
        </pc:grpChg>
        <pc:grpChg chg="mod">
          <ac:chgData name="El Bakkouri, Manal" userId="8b130982-2e3f-4164-b881-fd3a2e4b2453" providerId="ADAL" clId="{4457FA57-250B-44AC-8655-05D46C5A3D8A}" dt="2023-06-12T13:32:24.910" v="15842" actId="14100"/>
          <ac:grpSpMkLst>
            <pc:docMk/>
            <pc:sldMk cId="3069625997" sldId="230717651"/>
            <ac:grpSpMk id="10" creationId="{F072AE2B-AC85-403C-979D-15318FC96A47}"/>
          </ac:grpSpMkLst>
        </pc:grpChg>
        <pc:grpChg chg="mod">
          <ac:chgData name="El Bakkouri, Manal" userId="8b130982-2e3f-4164-b881-fd3a2e4b2453" providerId="ADAL" clId="{4457FA57-250B-44AC-8655-05D46C5A3D8A}" dt="2023-06-12T13:32:24.910" v="15842" actId="14100"/>
          <ac:grpSpMkLst>
            <pc:docMk/>
            <pc:sldMk cId="3069625997" sldId="230717651"/>
            <ac:grpSpMk id="11" creationId="{A98EF6ED-69CB-4E39-9505-91621956D677}"/>
          </ac:grpSpMkLst>
        </pc:grpChg>
        <pc:grpChg chg="mod">
          <ac:chgData name="El Bakkouri, Manal" userId="8b130982-2e3f-4164-b881-fd3a2e4b2453" providerId="ADAL" clId="{4457FA57-250B-44AC-8655-05D46C5A3D8A}" dt="2023-06-12T13:32:24.910" v="15842" actId="14100"/>
          <ac:grpSpMkLst>
            <pc:docMk/>
            <pc:sldMk cId="3069625997" sldId="230717651"/>
            <ac:grpSpMk id="12" creationId="{DECB1828-AE99-4E00-9BA3-15F93521C09A}"/>
          </ac:grpSpMkLst>
        </pc:grpChg>
        <pc:grpChg chg="add del mod">
          <ac:chgData name="El Bakkouri, Manal" userId="8b130982-2e3f-4164-b881-fd3a2e4b2453" providerId="ADAL" clId="{4457FA57-250B-44AC-8655-05D46C5A3D8A}" dt="2023-05-24T09:45:39.541" v="10588" actId="478"/>
          <ac:grpSpMkLst>
            <pc:docMk/>
            <pc:sldMk cId="3069625997" sldId="230717651"/>
            <ac:grpSpMk id="23" creationId="{CA9A4B3B-D5F8-4FAA-9BB4-9C7B521FB6D0}"/>
          </ac:grpSpMkLst>
        </pc:grpChg>
        <pc:grpChg chg="mod">
          <ac:chgData name="El Bakkouri, Manal" userId="8b130982-2e3f-4164-b881-fd3a2e4b2453" providerId="ADAL" clId="{4457FA57-250B-44AC-8655-05D46C5A3D8A}" dt="2023-05-24T09:45:37.386" v="10587" actId="1076"/>
          <ac:grpSpMkLst>
            <pc:docMk/>
            <pc:sldMk cId="3069625997" sldId="230717651"/>
            <ac:grpSpMk id="25" creationId="{37906FC1-82A6-45C2-83BE-CCA20960D8B7}"/>
          </ac:grpSpMkLst>
        </pc:grpChg>
        <pc:grpChg chg="add del mod">
          <ac:chgData name="El Bakkouri, Manal" userId="8b130982-2e3f-4164-b881-fd3a2e4b2453" providerId="ADAL" clId="{4457FA57-250B-44AC-8655-05D46C5A3D8A}" dt="2023-05-24T09:45:39.541" v="10588" actId="478"/>
          <ac:grpSpMkLst>
            <pc:docMk/>
            <pc:sldMk cId="3069625997" sldId="230717651"/>
            <ac:grpSpMk id="37" creationId="{D7437B1E-8F50-4671-9D34-A90488FCA842}"/>
          </ac:grpSpMkLst>
        </pc:grpChg>
        <pc:grpChg chg="add del mod">
          <ac:chgData name="El Bakkouri, Manal" userId="8b130982-2e3f-4164-b881-fd3a2e4b2453" providerId="ADAL" clId="{4457FA57-250B-44AC-8655-05D46C5A3D8A}" dt="2023-05-24T09:45:39.541" v="10588" actId="478"/>
          <ac:grpSpMkLst>
            <pc:docMk/>
            <pc:sldMk cId="3069625997" sldId="230717651"/>
            <ac:grpSpMk id="50" creationId="{16AE2562-9A90-44C7-BE4C-7B12DAFA2304}"/>
          </ac:grpSpMkLst>
        </pc:grpChg>
        <pc:grpChg chg="add del mod">
          <ac:chgData name="El Bakkouri, Manal" userId="8b130982-2e3f-4164-b881-fd3a2e4b2453" providerId="ADAL" clId="{4457FA57-250B-44AC-8655-05D46C5A3D8A}" dt="2023-05-24T09:45:39.541" v="10588" actId="478"/>
          <ac:grpSpMkLst>
            <pc:docMk/>
            <pc:sldMk cId="3069625997" sldId="230717651"/>
            <ac:grpSpMk id="59" creationId="{807C4EF2-3D10-4C89-A2F2-109791AE03C6}"/>
          </ac:grpSpMkLst>
        </pc:grpChg>
        <pc:grpChg chg="add del mod">
          <ac:chgData name="El Bakkouri, Manal" userId="8b130982-2e3f-4164-b881-fd3a2e4b2453" providerId="ADAL" clId="{4457FA57-250B-44AC-8655-05D46C5A3D8A}" dt="2023-05-24T09:45:39.541" v="10588" actId="478"/>
          <ac:grpSpMkLst>
            <pc:docMk/>
            <pc:sldMk cId="3069625997" sldId="230717651"/>
            <ac:grpSpMk id="62" creationId="{9D68887B-470D-4C56-B78A-9419CC1C157B}"/>
          </ac:grpSpMkLst>
        </pc:grpChg>
        <pc:grpChg chg="add del mod">
          <ac:chgData name="El Bakkouri, Manal" userId="8b130982-2e3f-4164-b881-fd3a2e4b2453" providerId="ADAL" clId="{4457FA57-250B-44AC-8655-05D46C5A3D8A}" dt="2023-05-24T09:45:39.541" v="10588" actId="478"/>
          <ac:grpSpMkLst>
            <pc:docMk/>
            <pc:sldMk cId="3069625997" sldId="230717651"/>
            <ac:grpSpMk id="67" creationId="{E8C8065B-DAF3-4FD9-B890-B959FB010FC2}"/>
          </ac:grpSpMkLst>
        </pc:grpChg>
        <pc:grpChg chg="add del mod">
          <ac:chgData name="El Bakkouri, Manal" userId="8b130982-2e3f-4164-b881-fd3a2e4b2453" providerId="ADAL" clId="{4457FA57-250B-44AC-8655-05D46C5A3D8A}" dt="2023-05-24T09:45:39.541" v="10588" actId="478"/>
          <ac:grpSpMkLst>
            <pc:docMk/>
            <pc:sldMk cId="3069625997" sldId="230717651"/>
            <ac:grpSpMk id="80" creationId="{5167CF7D-40FF-4098-8C01-DB111BDCA061}"/>
          </ac:grpSpMkLst>
        </pc:grpChg>
        <pc:grpChg chg="add del mod">
          <ac:chgData name="El Bakkouri, Manal" userId="8b130982-2e3f-4164-b881-fd3a2e4b2453" providerId="ADAL" clId="{4457FA57-250B-44AC-8655-05D46C5A3D8A}" dt="2023-05-24T09:45:39.541" v="10588" actId="478"/>
          <ac:grpSpMkLst>
            <pc:docMk/>
            <pc:sldMk cId="3069625997" sldId="230717651"/>
            <ac:grpSpMk id="88" creationId="{C6A60F9F-FA9B-48E9-B71E-030221A7F976}"/>
          </ac:grpSpMkLst>
        </pc:grpChg>
        <pc:grpChg chg="add del mod">
          <ac:chgData name="El Bakkouri, Manal" userId="8b130982-2e3f-4164-b881-fd3a2e4b2453" providerId="ADAL" clId="{4457FA57-250B-44AC-8655-05D46C5A3D8A}" dt="2023-05-24T09:45:39.541" v="10588" actId="478"/>
          <ac:grpSpMkLst>
            <pc:docMk/>
            <pc:sldMk cId="3069625997" sldId="230717651"/>
            <ac:grpSpMk id="91" creationId="{A8C12A10-FC49-43C3-96DE-21FF6761D860}"/>
          </ac:grpSpMkLst>
        </pc:grpChg>
        <pc:grpChg chg="add del mod">
          <ac:chgData name="El Bakkouri, Manal" userId="8b130982-2e3f-4164-b881-fd3a2e4b2453" providerId="ADAL" clId="{4457FA57-250B-44AC-8655-05D46C5A3D8A}" dt="2023-05-24T09:45:39.541" v="10588" actId="478"/>
          <ac:grpSpMkLst>
            <pc:docMk/>
            <pc:sldMk cId="3069625997" sldId="230717651"/>
            <ac:grpSpMk id="94" creationId="{676445BA-BE36-49BC-98BA-CF1EB85FB68E}"/>
          </ac:grpSpMkLst>
        </pc:grpChg>
        <pc:grpChg chg="add del mod">
          <ac:chgData name="El Bakkouri, Manal" userId="8b130982-2e3f-4164-b881-fd3a2e4b2453" providerId="ADAL" clId="{4457FA57-250B-44AC-8655-05D46C5A3D8A}" dt="2023-05-24T10:05:35.492" v="10870" actId="478"/>
          <ac:grpSpMkLst>
            <pc:docMk/>
            <pc:sldMk cId="3069625997" sldId="230717651"/>
            <ac:grpSpMk id="103" creationId="{E3F839EE-B9C8-4EF8-B379-0CC5D4CB5EF8}"/>
          </ac:grpSpMkLst>
        </pc:grpChg>
        <pc:grpChg chg="mod">
          <ac:chgData name="El Bakkouri, Manal" userId="8b130982-2e3f-4164-b881-fd3a2e4b2453" providerId="ADAL" clId="{4457FA57-250B-44AC-8655-05D46C5A3D8A}" dt="2023-05-24T09:46:25.019" v="10590" actId="1076"/>
          <ac:grpSpMkLst>
            <pc:docMk/>
            <pc:sldMk cId="3069625997" sldId="230717651"/>
            <ac:grpSpMk id="105" creationId="{2D547F34-A333-4FD0-80BA-DE33221FDA53}"/>
          </ac:grpSpMkLst>
        </pc:grpChg>
        <pc:grpChg chg="add mod">
          <ac:chgData name="El Bakkouri, Manal" userId="8b130982-2e3f-4164-b881-fd3a2e4b2453" providerId="ADAL" clId="{4457FA57-250B-44AC-8655-05D46C5A3D8A}" dt="2023-05-24T10:07:54.531" v="10887" actId="207"/>
          <ac:grpSpMkLst>
            <pc:docMk/>
            <pc:sldMk cId="3069625997" sldId="230717651"/>
            <ac:grpSpMk id="117" creationId="{8A30DC2E-D851-465E-986D-E798BE546B6E}"/>
          </ac:grpSpMkLst>
        </pc:grpChg>
        <pc:grpChg chg="add mod">
          <ac:chgData name="El Bakkouri, Manal" userId="8b130982-2e3f-4164-b881-fd3a2e4b2453" providerId="ADAL" clId="{4457FA57-250B-44AC-8655-05D46C5A3D8A}" dt="2023-05-24T09:46:25.019" v="10590" actId="1076"/>
          <ac:grpSpMkLst>
            <pc:docMk/>
            <pc:sldMk cId="3069625997" sldId="230717651"/>
            <ac:grpSpMk id="130" creationId="{D191C6BE-07B7-470D-9C18-1D35E0AF0956}"/>
          </ac:grpSpMkLst>
        </pc:grpChg>
        <pc:grpChg chg="add del mod">
          <ac:chgData name="El Bakkouri, Manal" userId="8b130982-2e3f-4164-b881-fd3a2e4b2453" providerId="ADAL" clId="{4457FA57-250B-44AC-8655-05D46C5A3D8A}" dt="2023-05-24T10:02:31.712" v="10858" actId="478"/>
          <ac:grpSpMkLst>
            <pc:docMk/>
            <pc:sldMk cId="3069625997" sldId="230717651"/>
            <ac:grpSpMk id="139" creationId="{99A5D73C-749E-4993-AF0B-88A9BA284136}"/>
          </ac:grpSpMkLst>
        </pc:grpChg>
        <pc:grpChg chg="add mod">
          <ac:chgData name="El Bakkouri, Manal" userId="8b130982-2e3f-4164-b881-fd3a2e4b2453" providerId="ADAL" clId="{4457FA57-250B-44AC-8655-05D46C5A3D8A}" dt="2023-05-24T10:08:00.477" v="10889" actId="207"/>
          <ac:grpSpMkLst>
            <pc:docMk/>
            <pc:sldMk cId="3069625997" sldId="230717651"/>
            <ac:grpSpMk id="142" creationId="{CB89175E-DCC1-4ACE-8BD3-848334B10A1E}"/>
          </ac:grpSpMkLst>
        </pc:grpChg>
        <pc:grpChg chg="add mod">
          <ac:chgData name="El Bakkouri, Manal" userId="8b130982-2e3f-4164-b881-fd3a2e4b2453" providerId="ADAL" clId="{4457FA57-250B-44AC-8655-05D46C5A3D8A}" dt="2023-05-24T10:07:58.150" v="10888" actId="207"/>
          <ac:grpSpMkLst>
            <pc:docMk/>
            <pc:sldMk cId="3069625997" sldId="230717651"/>
            <ac:grpSpMk id="147" creationId="{B2DC2AE0-A730-4534-B904-0F9C30D284B2}"/>
          </ac:grpSpMkLst>
        </pc:grpChg>
        <pc:grpChg chg="add mod">
          <ac:chgData name="El Bakkouri, Manal" userId="8b130982-2e3f-4164-b881-fd3a2e4b2453" providerId="ADAL" clId="{4457FA57-250B-44AC-8655-05D46C5A3D8A}" dt="2023-05-24T09:46:25.019" v="10590" actId="1076"/>
          <ac:grpSpMkLst>
            <pc:docMk/>
            <pc:sldMk cId="3069625997" sldId="230717651"/>
            <ac:grpSpMk id="160" creationId="{650A6878-D095-4EEC-B532-2318EBCFAE48}"/>
          </ac:grpSpMkLst>
        </pc:grpChg>
        <pc:grpChg chg="add mod">
          <ac:chgData name="El Bakkouri, Manal" userId="8b130982-2e3f-4164-b881-fd3a2e4b2453" providerId="ADAL" clId="{4457FA57-250B-44AC-8655-05D46C5A3D8A}" dt="2023-05-24T09:46:25.019" v="10590" actId="1076"/>
          <ac:grpSpMkLst>
            <pc:docMk/>
            <pc:sldMk cId="3069625997" sldId="230717651"/>
            <ac:grpSpMk id="168" creationId="{117E9269-4352-41AD-B04F-824F08C6D6A0}"/>
          </ac:grpSpMkLst>
        </pc:grpChg>
        <pc:grpChg chg="add mod">
          <ac:chgData name="El Bakkouri, Manal" userId="8b130982-2e3f-4164-b881-fd3a2e4b2453" providerId="ADAL" clId="{4457FA57-250B-44AC-8655-05D46C5A3D8A}" dt="2023-05-24T09:46:25.019" v="10590" actId="1076"/>
          <ac:grpSpMkLst>
            <pc:docMk/>
            <pc:sldMk cId="3069625997" sldId="230717651"/>
            <ac:grpSpMk id="171" creationId="{D648C0DC-B2C0-4D58-964A-B217B2703815}"/>
          </ac:grpSpMkLst>
        </pc:grpChg>
        <pc:grpChg chg="add mod">
          <ac:chgData name="El Bakkouri, Manal" userId="8b130982-2e3f-4164-b881-fd3a2e4b2453" providerId="ADAL" clId="{4457FA57-250B-44AC-8655-05D46C5A3D8A}" dt="2023-05-24T09:46:25.019" v="10590" actId="1076"/>
          <ac:grpSpMkLst>
            <pc:docMk/>
            <pc:sldMk cId="3069625997" sldId="230717651"/>
            <ac:grpSpMk id="174" creationId="{2BA72605-7A28-4F18-AA66-75A869AB58BC}"/>
          </ac:grpSpMkLst>
        </pc:grpChg>
        <pc:grpChg chg="add del mod">
          <ac:chgData name="El Bakkouri, Manal" userId="8b130982-2e3f-4164-b881-fd3a2e4b2453" providerId="ADAL" clId="{4457FA57-250B-44AC-8655-05D46C5A3D8A}" dt="2023-05-24T09:57:13.042" v="10740" actId="164"/>
          <ac:grpSpMkLst>
            <pc:docMk/>
            <pc:sldMk cId="3069625997" sldId="230717651"/>
            <ac:grpSpMk id="177" creationId="{041F2CB2-4CBC-4593-BC0C-4B4C8A01741C}"/>
          </ac:grpSpMkLst>
        </pc:grpChg>
        <pc:grpChg chg="add del mod">
          <ac:chgData name="El Bakkouri, Manal" userId="8b130982-2e3f-4164-b881-fd3a2e4b2453" providerId="ADAL" clId="{4457FA57-250B-44AC-8655-05D46C5A3D8A}" dt="2023-05-24T09:57:13.040" v="10739" actId="164"/>
          <ac:grpSpMkLst>
            <pc:docMk/>
            <pc:sldMk cId="3069625997" sldId="230717651"/>
            <ac:grpSpMk id="178" creationId="{C253FE5B-A2C1-4E5D-9AB4-2350614D32AA}"/>
          </ac:grpSpMkLst>
        </pc:grpChg>
        <pc:grpChg chg="add del mod">
          <ac:chgData name="El Bakkouri, Manal" userId="8b130982-2e3f-4164-b881-fd3a2e4b2453" providerId="ADAL" clId="{4457FA57-250B-44AC-8655-05D46C5A3D8A}" dt="2023-05-24T09:57:13.037" v="10738" actId="164"/>
          <ac:grpSpMkLst>
            <pc:docMk/>
            <pc:sldMk cId="3069625997" sldId="230717651"/>
            <ac:grpSpMk id="179" creationId="{EDD41669-8648-4839-A468-DC5878E4953C}"/>
          </ac:grpSpMkLst>
        </pc:grpChg>
        <pc:grpChg chg="add del mod">
          <ac:chgData name="El Bakkouri, Manal" userId="8b130982-2e3f-4164-b881-fd3a2e4b2453" providerId="ADAL" clId="{4457FA57-250B-44AC-8655-05D46C5A3D8A}" dt="2023-05-24T09:57:13.035" v="10737" actId="164"/>
          <ac:grpSpMkLst>
            <pc:docMk/>
            <pc:sldMk cId="3069625997" sldId="230717651"/>
            <ac:grpSpMk id="180" creationId="{5ED59669-5AED-4DB7-9ABA-E874BD130133}"/>
          </ac:grpSpMkLst>
        </pc:grpChg>
        <pc:grpChg chg="add del mod">
          <ac:chgData name="El Bakkouri, Manal" userId="8b130982-2e3f-4164-b881-fd3a2e4b2453" providerId="ADAL" clId="{4457FA57-250B-44AC-8655-05D46C5A3D8A}" dt="2023-05-24T09:57:13.031" v="10734" actId="164"/>
          <ac:grpSpMkLst>
            <pc:docMk/>
            <pc:sldMk cId="3069625997" sldId="230717651"/>
            <ac:grpSpMk id="181" creationId="{BB34D31C-A3FF-4EC8-AEF2-E1DE4D2FF716}"/>
          </ac:grpSpMkLst>
        </pc:grpChg>
        <pc:picChg chg="add mod">
          <ac:chgData name="El Bakkouri, Manal" userId="8b130982-2e3f-4164-b881-fd3a2e4b2453" providerId="ADAL" clId="{4457FA57-250B-44AC-8655-05D46C5A3D8A}" dt="2023-05-24T10:07:48.609" v="10886" actId="208"/>
          <ac:picMkLst>
            <pc:docMk/>
            <pc:sldMk cId="3069625997" sldId="230717651"/>
            <ac:picMk id="192" creationId="{39C36B60-F718-409D-B01B-67D88AC66C4B}"/>
          </ac:picMkLst>
        </pc:picChg>
        <pc:picChg chg="add del mod">
          <ac:chgData name="El Bakkouri, Manal" userId="8b130982-2e3f-4164-b881-fd3a2e4b2453" providerId="ADAL" clId="{4457FA57-250B-44AC-8655-05D46C5A3D8A}" dt="2023-05-24T10:14:01.465" v="11138" actId="478"/>
          <ac:picMkLst>
            <pc:docMk/>
            <pc:sldMk cId="3069625997" sldId="230717651"/>
            <ac:picMk id="194" creationId="{87088658-CD74-455E-960F-7B036D6F28EF}"/>
          </ac:picMkLst>
        </pc:picChg>
        <pc:picChg chg="add mod">
          <ac:chgData name="El Bakkouri, Manal" userId="8b130982-2e3f-4164-b881-fd3a2e4b2453" providerId="ADAL" clId="{4457FA57-250B-44AC-8655-05D46C5A3D8A}" dt="2023-05-24T10:15:09.175" v="11146" actId="207"/>
          <ac:picMkLst>
            <pc:docMk/>
            <pc:sldMk cId="3069625997" sldId="230717651"/>
            <ac:picMk id="196" creationId="{A71A4240-B3EE-46A5-8914-2B8388675F3E}"/>
          </ac:picMkLst>
        </pc:picChg>
        <pc:picChg chg="add mod ord">
          <ac:chgData name="El Bakkouri, Manal" userId="8b130982-2e3f-4164-b881-fd3a2e4b2453" providerId="ADAL" clId="{4457FA57-250B-44AC-8655-05D46C5A3D8A}" dt="2023-05-31T10:36:53.881" v="14275" actId="14100"/>
          <ac:picMkLst>
            <pc:docMk/>
            <pc:sldMk cId="3069625997" sldId="230717651"/>
            <ac:picMk id="197" creationId="{433D543E-4A4A-4BFD-8E7D-824B01539647}"/>
          </ac:picMkLst>
        </pc:picChg>
        <pc:cxnChg chg="add del mod">
          <ac:chgData name="El Bakkouri, Manal" userId="8b130982-2e3f-4164-b881-fd3a2e4b2453" providerId="ADAL" clId="{4457FA57-250B-44AC-8655-05D46C5A3D8A}" dt="2023-05-24T09:45:39.541" v="10588" actId="478"/>
          <ac:cxnSpMkLst>
            <pc:docMk/>
            <pc:sldMk cId="3069625997" sldId="230717651"/>
            <ac:cxnSpMk id="33" creationId="{91465132-A360-453A-BAA3-5D48DFE781AE}"/>
          </ac:cxnSpMkLst>
        </pc:cxnChg>
        <pc:cxnChg chg="add del mod">
          <ac:chgData name="El Bakkouri, Manal" userId="8b130982-2e3f-4164-b881-fd3a2e4b2453" providerId="ADAL" clId="{4457FA57-250B-44AC-8655-05D46C5A3D8A}" dt="2023-05-24T09:45:39.541" v="10588" actId="478"/>
          <ac:cxnSpMkLst>
            <pc:docMk/>
            <pc:sldMk cId="3069625997" sldId="230717651"/>
            <ac:cxnSpMk id="34" creationId="{DC23F70F-9DDF-4015-A313-C3F415C52032}"/>
          </ac:cxnSpMkLst>
        </pc:cxnChg>
        <pc:cxnChg chg="add del mod">
          <ac:chgData name="El Bakkouri, Manal" userId="8b130982-2e3f-4164-b881-fd3a2e4b2453" providerId="ADAL" clId="{4457FA57-250B-44AC-8655-05D46C5A3D8A}" dt="2023-05-24T09:45:39.541" v="10588" actId="478"/>
          <ac:cxnSpMkLst>
            <pc:docMk/>
            <pc:sldMk cId="3069625997" sldId="230717651"/>
            <ac:cxnSpMk id="35" creationId="{0B095F07-EEC7-446E-8AE7-25D213E3DD75}"/>
          </ac:cxnSpMkLst>
        </pc:cxnChg>
        <pc:cxnChg chg="add del mod">
          <ac:chgData name="El Bakkouri, Manal" userId="8b130982-2e3f-4164-b881-fd3a2e4b2453" providerId="ADAL" clId="{4457FA57-250B-44AC-8655-05D46C5A3D8A}" dt="2023-05-24T09:45:39.541" v="10588" actId="478"/>
          <ac:cxnSpMkLst>
            <pc:docMk/>
            <pc:sldMk cId="3069625997" sldId="230717651"/>
            <ac:cxnSpMk id="36" creationId="{7473A2E0-B4AC-4A53-82F8-C2405B8C8AC2}"/>
          </ac:cxnSpMkLst>
        </pc:cxnChg>
        <pc:cxnChg chg="mod">
          <ac:chgData name="El Bakkouri, Manal" userId="8b130982-2e3f-4164-b881-fd3a2e4b2453" providerId="ADAL" clId="{4457FA57-250B-44AC-8655-05D46C5A3D8A}" dt="2023-05-24T09:45:37.386" v="10587" actId="1076"/>
          <ac:cxnSpMkLst>
            <pc:docMk/>
            <pc:sldMk cId="3069625997" sldId="230717651"/>
            <ac:cxnSpMk id="51" creationId="{8D134EFA-CC72-4203-963F-AE8EE06EABAF}"/>
          </ac:cxnSpMkLst>
        </pc:cxnChg>
        <pc:cxnChg chg="mod">
          <ac:chgData name="El Bakkouri, Manal" userId="8b130982-2e3f-4164-b881-fd3a2e4b2453" providerId="ADAL" clId="{4457FA57-250B-44AC-8655-05D46C5A3D8A}" dt="2023-05-24T09:45:37.386" v="10587" actId="1076"/>
          <ac:cxnSpMkLst>
            <pc:docMk/>
            <pc:sldMk cId="3069625997" sldId="230717651"/>
            <ac:cxnSpMk id="52" creationId="{96044ACE-8831-4A3A-8891-68E942566379}"/>
          </ac:cxnSpMkLst>
        </pc:cxnChg>
        <pc:cxnChg chg="mod">
          <ac:chgData name="El Bakkouri, Manal" userId="8b130982-2e3f-4164-b881-fd3a2e4b2453" providerId="ADAL" clId="{4457FA57-250B-44AC-8655-05D46C5A3D8A}" dt="2023-05-24T09:45:37.386" v="10587" actId="1076"/>
          <ac:cxnSpMkLst>
            <pc:docMk/>
            <pc:sldMk cId="3069625997" sldId="230717651"/>
            <ac:cxnSpMk id="53" creationId="{7DEE2138-2F5A-4272-BAD5-F4537FF426C2}"/>
          </ac:cxnSpMkLst>
        </pc:cxnChg>
        <pc:cxnChg chg="mod">
          <ac:chgData name="El Bakkouri, Manal" userId="8b130982-2e3f-4164-b881-fd3a2e4b2453" providerId="ADAL" clId="{4457FA57-250B-44AC-8655-05D46C5A3D8A}" dt="2023-05-24T09:45:37.386" v="10587" actId="1076"/>
          <ac:cxnSpMkLst>
            <pc:docMk/>
            <pc:sldMk cId="3069625997" sldId="230717651"/>
            <ac:cxnSpMk id="54" creationId="{049A3604-5E44-4A41-9CCB-802841F93AFC}"/>
          </ac:cxnSpMkLst>
        </pc:cxnChg>
        <pc:cxnChg chg="mod">
          <ac:chgData name="El Bakkouri, Manal" userId="8b130982-2e3f-4164-b881-fd3a2e4b2453" providerId="ADAL" clId="{4457FA57-250B-44AC-8655-05D46C5A3D8A}" dt="2023-05-24T09:45:37.386" v="10587" actId="1076"/>
          <ac:cxnSpMkLst>
            <pc:docMk/>
            <pc:sldMk cId="3069625997" sldId="230717651"/>
            <ac:cxnSpMk id="55" creationId="{C0E8FC55-7E2B-4FEF-82FF-859861635912}"/>
          </ac:cxnSpMkLst>
        </pc:cxnChg>
        <pc:cxnChg chg="mod">
          <ac:chgData name="El Bakkouri, Manal" userId="8b130982-2e3f-4164-b881-fd3a2e4b2453" providerId="ADAL" clId="{4457FA57-250B-44AC-8655-05D46C5A3D8A}" dt="2023-05-24T09:45:37.386" v="10587" actId="1076"/>
          <ac:cxnSpMkLst>
            <pc:docMk/>
            <pc:sldMk cId="3069625997" sldId="230717651"/>
            <ac:cxnSpMk id="56" creationId="{B4510275-9A07-476C-8EA9-8A21494692C8}"/>
          </ac:cxnSpMkLst>
        </pc:cxnChg>
        <pc:cxnChg chg="mod">
          <ac:chgData name="El Bakkouri, Manal" userId="8b130982-2e3f-4164-b881-fd3a2e4b2453" providerId="ADAL" clId="{4457FA57-250B-44AC-8655-05D46C5A3D8A}" dt="2023-05-24T09:45:37.386" v="10587" actId="1076"/>
          <ac:cxnSpMkLst>
            <pc:docMk/>
            <pc:sldMk cId="3069625997" sldId="230717651"/>
            <ac:cxnSpMk id="57" creationId="{C0734A37-9570-4FF9-8B13-1CCB8E8E38AE}"/>
          </ac:cxnSpMkLst>
        </pc:cxnChg>
        <pc:cxnChg chg="add del mod">
          <ac:chgData name="El Bakkouri, Manal" userId="8b130982-2e3f-4164-b881-fd3a2e4b2453" providerId="ADAL" clId="{4457FA57-250B-44AC-8655-05D46C5A3D8A}" dt="2023-05-24T09:45:39.541" v="10588" actId="478"/>
          <ac:cxnSpMkLst>
            <pc:docMk/>
            <pc:sldMk cId="3069625997" sldId="230717651"/>
            <ac:cxnSpMk id="58" creationId="{7F803F9C-97AC-4DA6-9553-AF685A051176}"/>
          </ac:cxnSpMkLst>
        </pc:cxnChg>
        <pc:cxnChg chg="mod">
          <ac:chgData name="El Bakkouri, Manal" userId="8b130982-2e3f-4164-b881-fd3a2e4b2453" providerId="ADAL" clId="{4457FA57-250B-44AC-8655-05D46C5A3D8A}" dt="2023-05-24T09:45:37.386" v="10587" actId="1076"/>
          <ac:cxnSpMkLst>
            <pc:docMk/>
            <pc:sldMk cId="3069625997" sldId="230717651"/>
            <ac:cxnSpMk id="81" creationId="{25714E72-807C-48A4-A6E7-9E526BDA3B00}"/>
          </ac:cxnSpMkLst>
        </pc:cxnChg>
        <pc:cxnChg chg="mod">
          <ac:chgData name="El Bakkouri, Manal" userId="8b130982-2e3f-4164-b881-fd3a2e4b2453" providerId="ADAL" clId="{4457FA57-250B-44AC-8655-05D46C5A3D8A}" dt="2023-05-24T09:45:37.386" v="10587" actId="1076"/>
          <ac:cxnSpMkLst>
            <pc:docMk/>
            <pc:sldMk cId="3069625997" sldId="230717651"/>
            <ac:cxnSpMk id="82" creationId="{5C6A21FF-F516-44C7-BD84-0A10BF086126}"/>
          </ac:cxnSpMkLst>
        </pc:cxnChg>
        <pc:cxnChg chg="add del mod">
          <ac:chgData name="El Bakkouri, Manal" userId="8b130982-2e3f-4164-b881-fd3a2e4b2453" providerId="ADAL" clId="{4457FA57-250B-44AC-8655-05D46C5A3D8A}" dt="2023-05-24T09:45:39.541" v="10588" actId="478"/>
          <ac:cxnSpMkLst>
            <pc:docMk/>
            <pc:sldMk cId="3069625997" sldId="230717651"/>
            <ac:cxnSpMk id="87" creationId="{25103015-8348-417A-B67F-6006E80DD759}"/>
          </ac:cxnSpMkLst>
        </pc:cxnChg>
        <pc:cxnChg chg="mod">
          <ac:chgData name="El Bakkouri, Manal" userId="8b130982-2e3f-4164-b881-fd3a2e4b2453" providerId="ADAL" clId="{4457FA57-250B-44AC-8655-05D46C5A3D8A}" dt="2023-05-24T09:45:37.386" v="10587" actId="1076"/>
          <ac:cxnSpMkLst>
            <pc:docMk/>
            <pc:sldMk cId="3069625997" sldId="230717651"/>
            <ac:cxnSpMk id="89" creationId="{0402E70D-FAB1-4E40-9738-F95675DCF294}"/>
          </ac:cxnSpMkLst>
        </pc:cxnChg>
        <pc:cxnChg chg="mod">
          <ac:chgData name="El Bakkouri, Manal" userId="8b130982-2e3f-4164-b881-fd3a2e4b2453" providerId="ADAL" clId="{4457FA57-250B-44AC-8655-05D46C5A3D8A}" dt="2023-05-24T09:45:37.386" v="10587" actId="1076"/>
          <ac:cxnSpMkLst>
            <pc:docMk/>
            <pc:sldMk cId="3069625997" sldId="230717651"/>
            <ac:cxnSpMk id="90" creationId="{B8D1BD6A-D41B-485D-ADE5-56DA56F6203C}"/>
          </ac:cxnSpMkLst>
        </pc:cxnChg>
        <pc:cxnChg chg="mod">
          <ac:chgData name="El Bakkouri, Manal" userId="8b130982-2e3f-4164-b881-fd3a2e4b2453" providerId="ADAL" clId="{4457FA57-250B-44AC-8655-05D46C5A3D8A}" dt="2023-05-24T09:45:37.386" v="10587" actId="1076"/>
          <ac:cxnSpMkLst>
            <pc:docMk/>
            <pc:sldMk cId="3069625997" sldId="230717651"/>
            <ac:cxnSpMk id="92" creationId="{4AE2BA4C-4705-412C-BD09-84AF3752B45D}"/>
          </ac:cxnSpMkLst>
        </pc:cxnChg>
        <pc:cxnChg chg="mod">
          <ac:chgData name="El Bakkouri, Manal" userId="8b130982-2e3f-4164-b881-fd3a2e4b2453" providerId="ADAL" clId="{4457FA57-250B-44AC-8655-05D46C5A3D8A}" dt="2023-05-24T09:45:37.386" v="10587" actId="1076"/>
          <ac:cxnSpMkLst>
            <pc:docMk/>
            <pc:sldMk cId="3069625997" sldId="230717651"/>
            <ac:cxnSpMk id="93" creationId="{0D14862E-4F3F-4523-AEE4-E3A52BEDDA0E}"/>
          </ac:cxnSpMkLst>
        </pc:cxnChg>
        <pc:cxnChg chg="mod">
          <ac:chgData name="El Bakkouri, Manal" userId="8b130982-2e3f-4164-b881-fd3a2e4b2453" providerId="ADAL" clId="{4457FA57-250B-44AC-8655-05D46C5A3D8A}" dt="2023-05-24T09:45:37.386" v="10587" actId="1076"/>
          <ac:cxnSpMkLst>
            <pc:docMk/>
            <pc:sldMk cId="3069625997" sldId="230717651"/>
            <ac:cxnSpMk id="95" creationId="{7B811118-A0AA-4060-B836-BBB2C3E99AF0}"/>
          </ac:cxnSpMkLst>
        </pc:cxnChg>
        <pc:cxnChg chg="mod">
          <ac:chgData name="El Bakkouri, Manal" userId="8b130982-2e3f-4164-b881-fd3a2e4b2453" providerId="ADAL" clId="{4457FA57-250B-44AC-8655-05D46C5A3D8A}" dt="2023-05-24T09:45:37.386" v="10587" actId="1076"/>
          <ac:cxnSpMkLst>
            <pc:docMk/>
            <pc:sldMk cId="3069625997" sldId="230717651"/>
            <ac:cxnSpMk id="96" creationId="{AF57AE41-F913-4067-909D-C85219FF81B8}"/>
          </ac:cxnSpMkLst>
        </pc:cxnChg>
        <pc:cxnChg chg="add mod topLvl">
          <ac:chgData name="El Bakkouri, Manal" userId="8b130982-2e3f-4164-b881-fd3a2e4b2453" providerId="ADAL" clId="{4457FA57-250B-44AC-8655-05D46C5A3D8A}" dt="2023-05-24T10:09:53.043" v="11132" actId="692"/>
          <ac:cxnSpMkLst>
            <pc:docMk/>
            <pc:sldMk cId="3069625997" sldId="230717651"/>
            <ac:cxnSpMk id="113" creationId="{1E6E7BF2-796F-4EBB-9302-C3A7D571CC0D}"/>
          </ac:cxnSpMkLst>
        </pc:cxnChg>
        <pc:cxnChg chg="add mod topLvl">
          <ac:chgData name="El Bakkouri, Manal" userId="8b130982-2e3f-4164-b881-fd3a2e4b2453" providerId="ADAL" clId="{4457FA57-250B-44AC-8655-05D46C5A3D8A}" dt="2023-05-24T10:09:53.043" v="11132" actId="692"/>
          <ac:cxnSpMkLst>
            <pc:docMk/>
            <pc:sldMk cId="3069625997" sldId="230717651"/>
            <ac:cxnSpMk id="114" creationId="{B75E0AC9-664B-4AD8-8B7B-6A22454CC18D}"/>
          </ac:cxnSpMkLst>
        </pc:cxnChg>
        <pc:cxnChg chg="add mod topLvl">
          <ac:chgData name="El Bakkouri, Manal" userId="8b130982-2e3f-4164-b881-fd3a2e4b2453" providerId="ADAL" clId="{4457FA57-250B-44AC-8655-05D46C5A3D8A}" dt="2023-05-24T10:09:53.043" v="11132" actId="692"/>
          <ac:cxnSpMkLst>
            <pc:docMk/>
            <pc:sldMk cId="3069625997" sldId="230717651"/>
            <ac:cxnSpMk id="115" creationId="{095B2AAB-C822-4FC8-B7A6-64ACF0B67093}"/>
          </ac:cxnSpMkLst>
        </pc:cxnChg>
        <pc:cxnChg chg="add mod topLvl">
          <ac:chgData name="El Bakkouri, Manal" userId="8b130982-2e3f-4164-b881-fd3a2e4b2453" providerId="ADAL" clId="{4457FA57-250B-44AC-8655-05D46C5A3D8A}" dt="2023-05-24T10:09:53.043" v="11132" actId="692"/>
          <ac:cxnSpMkLst>
            <pc:docMk/>
            <pc:sldMk cId="3069625997" sldId="230717651"/>
            <ac:cxnSpMk id="116" creationId="{B3E1AD7E-FAB4-42CD-A061-838B1AC95181}"/>
          </ac:cxnSpMkLst>
        </pc:cxnChg>
        <pc:cxnChg chg="mod">
          <ac:chgData name="El Bakkouri, Manal" userId="8b130982-2e3f-4164-b881-fd3a2e4b2453" providerId="ADAL" clId="{4457FA57-250B-44AC-8655-05D46C5A3D8A}" dt="2023-05-24T09:46:25.019" v="10590" actId="1076"/>
          <ac:cxnSpMkLst>
            <pc:docMk/>
            <pc:sldMk cId="3069625997" sldId="230717651"/>
            <ac:cxnSpMk id="131" creationId="{7AEDD64B-F6A0-411F-A215-59E360397ED3}"/>
          </ac:cxnSpMkLst>
        </pc:cxnChg>
        <pc:cxnChg chg="mod">
          <ac:chgData name="El Bakkouri, Manal" userId="8b130982-2e3f-4164-b881-fd3a2e4b2453" providerId="ADAL" clId="{4457FA57-250B-44AC-8655-05D46C5A3D8A}" dt="2023-05-24T09:46:25.019" v="10590" actId="1076"/>
          <ac:cxnSpMkLst>
            <pc:docMk/>
            <pc:sldMk cId="3069625997" sldId="230717651"/>
            <ac:cxnSpMk id="132" creationId="{42476D89-3B9C-4A20-B616-70DF2A170F14}"/>
          </ac:cxnSpMkLst>
        </pc:cxnChg>
        <pc:cxnChg chg="mod">
          <ac:chgData name="El Bakkouri, Manal" userId="8b130982-2e3f-4164-b881-fd3a2e4b2453" providerId="ADAL" clId="{4457FA57-250B-44AC-8655-05D46C5A3D8A}" dt="2023-05-24T09:46:25.019" v="10590" actId="1076"/>
          <ac:cxnSpMkLst>
            <pc:docMk/>
            <pc:sldMk cId="3069625997" sldId="230717651"/>
            <ac:cxnSpMk id="133" creationId="{2E7C03A8-CDBD-441C-8B57-758728648881}"/>
          </ac:cxnSpMkLst>
        </pc:cxnChg>
        <pc:cxnChg chg="mod">
          <ac:chgData name="El Bakkouri, Manal" userId="8b130982-2e3f-4164-b881-fd3a2e4b2453" providerId="ADAL" clId="{4457FA57-250B-44AC-8655-05D46C5A3D8A}" dt="2023-05-24T09:46:25.019" v="10590" actId="1076"/>
          <ac:cxnSpMkLst>
            <pc:docMk/>
            <pc:sldMk cId="3069625997" sldId="230717651"/>
            <ac:cxnSpMk id="134" creationId="{45C27306-1E5A-40C3-A4CE-CC2879B71DDC}"/>
          </ac:cxnSpMkLst>
        </pc:cxnChg>
        <pc:cxnChg chg="mod">
          <ac:chgData name="El Bakkouri, Manal" userId="8b130982-2e3f-4164-b881-fd3a2e4b2453" providerId="ADAL" clId="{4457FA57-250B-44AC-8655-05D46C5A3D8A}" dt="2023-05-24T09:46:25.019" v="10590" actId="1076"/>
          <ac:cxnSpMkLst>
            <pc:docMk/>
            <pc:sldMk cId="3069625997" sldId="230717651"/>
            <ac:cxnSpMk id="135" creationId="{3C9650CE-8A88-4B95-8490-E48504C22BBF}"/>
          </ac:cxnSpMkLst>
        </pc:cxnChg>
        <pc:cxnChg chg="mod">
          <ac:chgData name="El Bakkouri, Manal" userId="8b130982-2e3f-4164-b881-fd3a2e4b2453" providerId="ADAL" clId="{4457FA57-250B-44AC-8655-05D46C5A3D8A}" dt="2023-05-24T09:46:25.019" v="10590" actId="1076"/>
          <ac:cxnSpMkLst>
            <pc:docMk/>
            <pc:sldMk cId="3069625997" sldId="230717651"/>
            <ac:cxnSpMk id="136" creationId="{ED555D16-EC2E-4544-840C-B7A8A96BC3E6}"/>
          </ac:cxnSpMkLst>
        </pc:cxnChg>
        <pc:cxnChg chg="mod">
          <ac:chgData name="El Bakkouri, Manal" userId="8b130982-2e3f-4164-b881-fd3a2e4b2453" providerId="ADAL" clId="{4457FA57-250B-44AC-8655-05D46C5A3D8A}" dt="2023-05-24T09:46:25.019" v="10590" actId="1076"/>
          <ac:cxnSpMkLst>
            <pc:docMk/>
            <pc:sldMk cId="3069625997" sldId="230717651"/>
            <ac:cxnSpMk id="137" creationId="{79923987-8152-49E7-A701-CC29BE9203FD}"/>
          </ac:cxnSpMkLst>
        </pc:cxnChg>
        <pc:cxnChg chg="add mod topLvl">
          <ac:chgData name="El Bakkouri, Manal" userId="8b130982-2e3f-4164-b881-fd3a2e4b2453" providerId="ADAL" clId="{4457FA57-250B-44AC-8655-05D46C5A3D8A}" dt="2023-05-24T10:09:53.043" v="11132" actId="692"/>
          <ac:cxnSpMkLst>
            <pc:docMk/>
            <pc:sldMk cId="3069625997" sldId="230717651"/>
            <ac:cxnSpMk id="138" creationId="{094DC9AC-4CEA-4543-843A-EACEF94A5898}"/>
          </ac:cxnSpMkLst>
        </pc:cxnChg>
        <pc:cxnChg chg="mod">
          <ac:chgData name="El Bakkouri, Manal" userId="8b130982-2e3f-4164-b881-fd3a2e4b2453" providerId="ADAL" clId="{4457FA57-250B-44AC-8655-05D46C5A3D8A}" dt="2023-05-24T09:46:25.019" v="10590" actId="1076"/>
          <ac:cxnSpMkLst>
            <pc:docMk/>
            <pc:sldMk cId="3069625997" sldId="230717651"/>
            <ac:cxnSpMk id="161" creationId="{7518AE1B-E146-4566-9529-933F9DE87E01}"/>
          </ac:cxnSpMkLst>
        </pc:cxnChg>
        <pc:cxnChg chg="mod">
          <ac:chgData name="El Bakkouri, Manal" userId="8b130982-2e3f-4164-b881-fd3a2e4b2453" providerId="ADAL" clId="{4457FA57-250B-44AC-8655-05D46C5A3D8A}" dt="2023-05-24T09:46:25.019" v="10590" actId="1076"/>
          <ac:cxnSpMkLst>
            <pc:docMk/>
            <pc:sldMk cId="3069625997" sldId="230717651"/>
            <ac:cxnSpMk id="162" creationId="{9D355EBD-9988-4AB5-8246-86B069C73B73}"/>
          </ac:cxnSpMkLst>
        </pc:cxnChg>
        <pc:cxnChg chg="add mod">
          <ac:chgData name="El Bakkouri, Manal" userId="8b130982-2e3f-4164-b881-fd3a2e4b2453" providerId="ADAL" clId="{4457FA57-250B-44AC-8655-05D46C5A3D8A}" dt="2023-05-24T09:46:25.019" v="10590" actId="1076"/>
          <ac:cxnSpMkLst>
            <pc:docMk/>
            <pc:sldMk cId="3069625997" sldId="230717651"/>
            <ac:cxnSpMk id="167" creationId="{10A29C1B-9609-4A87-A67F-E0BA614663C8}"/>
          </ac:cxnSpMkLst>
        </pc:cxnChg>
        <pc:cxnChg chg="mod">
          <ac:chgData name="El Bakkouri, Manal" userId="8b130982-2e3f-4164-b881-fd3a2e4b2453" providerId="ADAL" clId="{4457FA57-250B-44AC-8655-05D46C5A3D8A}" dt="2023-05-24T09:46:25.019" v="10590" actId="1076"/>
          <ac:cxnSpMkLst>
            <pc:docMk/>
            <pc:sldMk cId="3069625997" sldId="230717651"/>
            <ac:cxnSpMk id="169" creationId="{CA548332-D96C-48EA-8266-A216FF9AC707}"/>
          </ac:cxnSpMkLst>
        </pc:cxnChg>
        <pc:cxnChg chg="mod">
          <ac:chgData name="El Bakkouri, Manal" userId="8b130982-2e3f-4164-b881-fd3a2e4b2453" providerId="ADAL" clId="{4457FA57-250B-44AC-8655-05D46C5A3D8A}" dt="2023-05-24T09:46:25.019" v="10590" actId="1076"/>
          <ac:cxnSpMkLst>
            <pc:docMk/>
            <pc:sldMk cId="3069625997" sldId="230717651"/>
            <ac:cxnSpMk id="170" creationId="{33626955-143E-4462-8CF5-375657A1093F}"/>
          </ac:cxnSpMkLst>
        </pc:cxnChg>
        <pc:cxnChg chg="mod">
          <ac:chgData name="El Bakkouri, Manal" userId="8b130982-2e3f-4164-b881-fd3a2e4b2453" providerId="ADAL" clId="{4457FA57-250B-44AC-8655-05D46C5A3D8A}" dt="2023-05-24T09:46:25.019" v="10590" actId="1076"/>
          <ac:cxnSpMkLst>
            <pc:docMk/>
            <pc:sldMk cId="3069625997" sldId="230717651"/>
            <ac:cxnSpMk id="172" creationId="{46289570-E29E-4D75-9EB9-6C2A0D6DC3BA}"/>
          </ac:cxnSpMkLst>
        </pc:cxnChg>
        <pc:cxnChg chg="mod">
          <ac:chgData name="El Bakkouri, Manal" userId="8b130982-2e3f-4164-b881-fd3a2e4b2453" providerId="ADAL" clId="{4457FA57-250B-44AC-8655-05D46C5A3D8A}" dt="2023-05-24T09:46:25.019" v="10590" actId="1076"/>
          <ac:cxnSpMkLst>
            <pc:docMk/>
            <pc:sldMk cId="3069625997" sldId="230717651"/>
            <ac:cxnSpMk id="173" creationId="{3A8810B1-F86C-46C4-8016-CA1B5A52CB1E}"/>
          </ac:cxnSpMkLst>
        </pc:cxnChg>
        <pc:cxnChg chg="mod">
          <ac:chgData name="El Bakkouri, Manal" userId="8b130982-2e3f-4164-b881-fd3a2e4b2453" providerId="ADAL" clId="{4457FA57-250B-44AC-8655-05D46C5A3D8A}" dt="2023-05-24T09:46:25.019" v="10590" actId="1076"/>
          <ac:cxnSpMkLst>
            <pc:docMk/>
            <pc:sldMk cId="3069625997" sldId="230717651"/>
            <ac:cxnSpMk id="175" creationId="{BB9EAB84-DB06-4FD7-B592-526B72E33B9A}"/>
          </ac:cxnSpMkLst>
        </pc:cxnChg>
        <pc:cxnChg chg="mod">
          <ac:chgData name="El Bakkouri, Manal" userId="8b130982-2e3f-4164-b881-fd3a2e4b2453" providerId="ADAL" clId="{4457FA57-250B-44AC-8655-05D46C5A3D8A}" dt="2023-05-24T09:46:25.019" v="10590" actId="1076"/>
          <ac:cxnSpMkLst>
            <pc:docMk/>
            <pc:sldMk cId="3069625997" sldId="230717651"/>
            <ac:cxnSpMk id="176" creationId="{C14E4293-BF6A-4862-8770-EF5AD2FE7B6D}"/>
          </ac:cxnSpMkLst>
        </pc:cxnChg>
      </pc:sldChg>
      <pc:sldChg chg="addSp delSp modSp new mod modTransition addAnim delAnim modAnim">
        <pc:chgData name="El Bakkouri, Manal" userId="8b130982-2e3f-4164-b881-fd3a2e4b2453" providerId="ADAL" clId="{4457FA57-250B-44AC-8655-05D46C5A3D8A}" dt="2023-05-30T19:57:03.920" v="14273" actId="554"/>
        <pc:sldMkLst>
          <pc:docMk/>
          <pc:sldMk cId="3670059666" sldId="230717652"/>
        </pc:sldMkLst>
        <pc:spChg chg="del">
          <ac:chgData name="El Bakkouri, Manal" userId="8b130982-2e3f-4164-b881-fd3a2e4b2453" providerId="ADAL" clId="{4457FA57-250B-44AC-8655-05D46C5A3D8A}" dt="2023-05-24T10:16:56.790" v="11149" actId="478"/>
          <ac:spMkLst>
            <pc:docMk/>
            <pc:sldMk cId="3670059666" sldId="230717652"/>
            <ac:spMk id="2" creationId="{759656AC-E8B4-4DE2-8C19-7DE17AD9EBD3}"/>
          </ac:spMkLst>
        </pc:spChg>
        <pc:spChg chg="del">
          <ac:chgData name="El Bakkouri, Manal" userId="8b130982-2e3f-4164-b881-fd3a2e4b2453" providerId="ADAL" clId="{4457FA57-250B-44AC-8655-05D46C5A3D8A}" dt="2023-05-24T10:16:57.764" v="11150" actId="478"/>
          <ac:spMkLst>
            <pc:docMk/>
            <pc:sldMk cId="3670059666" sldId="230717652"/>
            <ac:spMk id="3" creationId="{E5A521EA-9192-4688-A723-EF1BDA82D1F8}"/>
          </ac:spMkLst>
        </pc:spChg>
        <pc:spChg chg="del">
          <ac:chgData name="El Bakkouri, Manal" userId="8b130982-2e3f-4164-b881-fd3a2e4b2453" providerId="ADAL" clId="{4457FA57-250B-44AC-8655-05D46C5A3D8A}" dt="2023-05-24T10:16:58.456" v="11151" actId="478"/>
          <ac:spMkLst>
            <pc:docMk/>
            <pc:sldMk cId="3670059666" sldId="230717652"/>
            <ac:spMk id="4" creationId="{0027DDFA-3855-4415-AFC3-06F24CDC8EC5}"/>
          </ac:spMkLst>
        </pc:spChg>
        <pc:spChg chg="add del mod">
          <ac:chgData name="El Bakkouri, Manal" userId="8b130982-2e3f-4164-b881-fd3a2e4b2453" providerId="ADAL" clId="{4457FA57-250B-44AC-8655-05D46C5A3D8A}" dt="2023-05-24T16:47:47.835" v="13246" actId="478"/>
          <ac:spMkLst>
            <pc:docMk/>
            <pc:sldMk cId="3670059666" sldId="230717652"/>
            <ac:spMk id="5" creationId="{95F27920-D090-4BE1-8ACD-2E4C8D860426}"/>
          </ac:spMkLst>
        </pc:spChg>
        <pc:spChg chg="add mod">
          <ac:chgData name="El Bakkouri, Manal" userId="8b130982-2e3f-4164-b881-fd3a2e4b2453" providerId="ADAL" clId="{4457FA57-250B-44AC-8655-05D46C5A3D8A}" dt="2023-05-24T10:17:00.365" v="11152"/>
          <ac:spMkLst>
            <pc:docMk/>
            <pc:sldMk cId="3670059666" sldId="230717652"/>
            <ac:spMk id="6" creationId="{643CD300-2A1D-4C83-96C9-7DDB285DDE1D}"/>
          </ac:spMkLst>
        </pc:spChg>
        <pc:spChg chg="add mod">
          <ac:chgData name="El Bakkouri, Manal" userId="8b130982-2e3f-4164-b881-fd3a2e4b2453" providerId="ADAL" clId="{4457FA57-250B-44AC-8655-05D46C5A3D8A}" dt="2023-05-24T10:17:00.365" v="11152"/>
          <ac:spMkLst>
            <pc:docMk/>
            <pc:sldMk cId="3670059666" sldId="230717652"/>
            <ac:spMk id="7" creationId="{3B49FFF7-C032-48D8-80FF-DEDF972B38A6}"/>
          </ac:spMkLst>
        </pc:spChg>
        <pc:spChg chg="add mod">
          <ac:chgData name="El Bakkouri, Manal" userId="8b130982-2e3f-4164-b881-fd3a2e4b2453" providerId="ADAL" clId="{4457FA57-250B-44AC-8655-05D46C5A3D8A}" dt="2023-05-24T10:17:00.365" v="11152"/>
          <ac:spMkLst>
            <pc:docMk/>
            <pc:sldMk cId="3670059666" sldId="230717652"/>
            <ac:spMk id="8" creationId="{5703223C-9185-4E42-A6E2-07E55B7ED4AB}"/>
          </ac:spMkLst>
        </pc:spChg>
        <pc:spChg chg="add mod">
          <ac:chgData name="El Bakkouri, Manal" userId="8b130982-2e3f-4164-b881-fd3a2e4b2453" providerId="ADAL" clId="{4457FA57-250B-44AC-8655-05D46C5A3D8A}" dt="2023-05-24T10:20:00.611" v="11154" actId="207"/>
          <ac:spMkLst>
            <pc:docMk/>
            <pc:sldMk cId="3670059666" sldId="230717652"/>
            <ac:spMk id="9" creationId="{5C40C17F-0E9F-4D04-8B7C-FE591884FE9B}"/>
          </ac:spMkLst>
        </pc:spChg>
        <pc:spChg chg="add mod">
          <ac:chgData name="El Bakkouri, Manal" userId="8b130982-2e3f-4164-b881-fd3a2e4b2453" providerId="ADAL" clId="{4457FA57-250B-44AC-8655-05D46C5A3D8A}" dt="2023-05-24T10:20:43.825" v="11162" actId="12788"/>
          <ac:spMkLst>
            <pc:docMk/>
            <pc:sldMk cId="3670059666" sldId="230717652"/>
            <ac:spMk id="10" creationId="{DC680C56-187C-4DB0-A14D-0097A012453D}"/>
          </ac:spMkLst>
        </pc:spChg>
        <pc:spChg chg="add mod">
          <ac:chgData name="El Bakkouri, Manal" userId="8b130982-2e3f-4164-b881-fd3a2e4b2453" providerId="ADAL" clId="{4457FA57-250B-44AC-8655-05D46C5A3D8A}" dt="2023-05-24T10:17:00.365" v="11152"/>
          <ac:spMkLst>
            <pc:docMk/>
            <pc:sldMk cId="3670059666" sldId="230717652"/>
            <ac:spMk id="11" creationId="{A66AD1C9-BCBD-4890-BD86-FCE6CA1480F1}"/>
          </ac:spMkLst>
        </pc:spChg>
        <pc:spChg chg="add mod">
          <ac:chgData name="El Bakkouri, Manal" userId="8b130982-2e3f-4164-b881-fd3a2e4b2453" providerId="ADAL" clId="{4457FA57-250B-44AC-8655-05D46C5A3D8A}" dt="2023-05-24T10:20:07.602" v="11155" actId="207"/>
          <ac:spMkLst>
            <pc:docMk/>
            <pc:sldMk cId="3670059666" sldId="230717652"/>
            <ac:spMk id="12" creationId="{7E451A68-B875-4227-AA31-DFC203AB3516}"/>
          </ac:spMkLst>
        </pc:spChg>
        <pc:spChg chg="add mod">
          <ac:chgData name="El Bakkouri, Manal" userId="8b130982-2e3f-4164-b881-fd3a2e4b2453" providerId="ADAL" clId="{4457FA57-250B-44AC-8655-05D46C5A3D8A}" dt="2023-05-24T10:17:00.365" v="11152"/>
          <ac:spMkLst>
            <pc:docMk/>
            <pc:sldMk cId="3670059666" sldId="230717652"/>
            <ac:spMk id="13" creationId="{625568A2-6F22-44FF-BD26-ACC261227A93}"/>
          </ac:spMkLst>
        </pc:spChg>
        <pc:spChg chg="add mod">
          <ac:chgData name="El Bakkouri, Manal" userId="8b130982-2e3f-4164-b881-fd3a2e4b2453" providerId="ADAL" clId="{4457FA57-250B-44AC-8655-05D46C5A3D8A}" dt="2023-05-24T10:20:43.825" v="11162" actId="12788"/>
          <ac:spMkLst>
            <pc:docMk/>
            <pc:sldMk cId="3670059666" sldId="230717652"/>
            <ac:spMk id="14" creationId="{C2E1FA7D-025E-48B1-ADDC-8553765C02FF}"/>
          </ac:spMkLst>
        </pc:spChg>
        <pc:spChg chg="add mod">
          <ac:chgData name="El Bakkouri, Manal" userId="8b130982-2e3f-4164-b881-fd3a2e4b2453" providerId="ADAL" clId="{4457FA57-250B-44AC-8655-05D46C5A3D8A}" dt="2023-05-24T10:48:20.160" v="11506" actId="207"/>
          <ac:spMkLst>
            <pc:docMk/>
            <pc:sldMk cId="3670059666" sldId="230717652"/>
            <ac:spMk id="15" creationId="{AD5DE521-E22B-44A7-863B-97EABC9B9350}"/>
          </ac:spMkLst>
        </pc:spChg>
        <pc:spChg chg="add mod">
          <ac:chgData name="El Bakkouri, Manal" userId="8b130982-2e3f-4164-b881-fd3a2e4b2453" providerId="ADAL" clId="{4457FA57-250B-44AC-8655-05D46C5A3D8A}" dt="2023-05-24T10:48:05.136" v="11503" actId="207"/>
          <ac:spMkLst>
            <pc:docMk/>
            <pc:sldMk cId="3670059666" sldId="230717652"/>
            <ac:spMk id="20" creationId="{D2374503-D2DF-46B1-BF0B-FD2ABC9EB228}"/>
          </ac:spMkLst>
        </pc:spChg>
        <pc:spChg chg="add mod">
          <ac:chgData name="El Bakkouri, Manal" userId="8b130982-2e3f-4164-b881-fd3a2e4b2453" providerId="ADAL" clId="{4457FA57-250B-44AC-8655-05D46C5A3D8A}" dt="2023-05-24T10:48:05.136" v="11503" actId="207"/>
          <ac:spMkLst>
            <pc:docMk/>
            <pc:sldMk cId="3670059666" sldId="230717652"/>
            <ac:spMk id="22" creationId="{B3A66617-5945-44A7-B710-C335AB368C49}"/>
          </ac:spMkLst>
        </pc:spChg>
        <pc:spChg chg="add mod">
          <ac:chgData name="El Bakkouri, Manal" userId="8b130982-2e3f-4164-b881-fd3a2e4b2453" providerId="ADAL" clId="{4457FA57-250B-44AC-8655-05D46C5A3D8A}" dt="2023-05-24T10:48:05.136" v="11503" actId="207"/>
          <ac:spMkLst>
            <pc:docMk/>
            <pc:sldMk cId="3670059666" sldId="230717652"/>
            <ac:spMk id="24" creationId="{EDA86FE7-565B-45C3-9FE2-524D8DBF6901}"/>
          </ac:spMkLst>
        </pc:spChg>
        <pc:spChg chg="add mod">
          <ac:chgData name="El Bakkouri, Manal" userId="8b130982-2e3f-4164-b881-fd3a2e4b2453" providerId="ADAL" clId="{4457FA57-250B-44AC-8655-05D46C5A3D8A}" dt="2023-05-24T10:48:05.136" v="11503" actId="207"/>
          <ac:spMkLst>
            <pc:docMk/>
            <pc:sldMk cId="3670059666" sldId="230717652"/>
            <ac:spMk id="26" creationId="{3FE951C1-0B11-4452-A474-164E45FB98CF}"/>
          </ac:spMkLst>
        </pc:spChg>
        <pc:spChg chg="add mod">
          <ac:chgData name="El Bakkouri, Manal" userId="8b130982-2e3f-4164-b881-fd3a2e4b2453" providerId="ADAL" clId="{4457FA57-250B-44AC-8655-05D46C5A3D8A}" dt="2023-05-24T10:48:05.136" v="11503" actId="207"/>
          <ac:spMkLst>
            <pc:docMk/>
            <pc:sldMk cId="3670059666" sldId="230717652"/>
            <ac:spMk id="28" creationId="{207A40D3-4897-48DB-BBCA-CF8B7671A2D0}"/>
          </ac:spMkLst>
        </pc:spChg>
        <pc:spChg chg="add mod">
          <ac:chgData name="El Bakkouri, Manal" userId="8b130982-2e3f-4164-b881-fd3a2e4b2453" providerId="ADAL" clId="{4457FA57-250B-44AC-8655-05D46C5A3D8A}" dt="2023-05-30T19:57:03.920" v="14273" actId="554"/>
          <ac:spMkLst>
            <pc:docMk/>
            <pc:sldMk cId="3670059666" sldId="230717652"/>
            <ac:spMk id="58" creationId="{8127F384-E471-473B-A472-5F0F4D409E53}"/>
          </ac:spMkLst>
        </pc:spChg>
        <pc:spChg chg="add mod">
          <ac:chgData name="El Bakkouri, Manal" userId="8b130982-2e3f-4164-b881-fd3a2e4b2453" providerId="ADAL" clId="{4457FA57-250B-44AC-8655-05D46C5A3D8A}" dt="2023-05-30T19:57:03.920" v="14273" actId="554"/>
          <ac:spMkLst>
            <pc:docMk/>
            <pc:sldMk cId="3670059666" sldId="230717652"/>
            <ac:spMk id="59" creationId="{97A9103B-ECC9-4CAF-9CF7-4723B3BCAAE0}"/>
          </ac:spMkLst>
        </pc:spChg>
        <pc:spChg chg="add mod">
          <ac:chgData name="El Bakkouri, Manal" userId="8b130982-2e3f-4164-b881-fd3a2e4b2453" providerId="ADAL" clId="{4457FA57-250B-44AC-8655-05D46C5A3D8A}" dt="2023-05-30T19:57:03.920" v="14273" actId="554"/>
          <ac:spMkLst>
            <pc:docMk/>
            <pc:sldMk cId="3670059666" sldId="230717652"/>
            <ac:spMk id="60" creationId="{3C5D9799-7311-4006-950F-3186B5B292FB}"/>
          </ac:spMkLst>
        </pc:spChg>
        <pc:spChg chg="add del mod">
          <ac:chgData name="El Bakkouri, Manal" userId="8b130982-2e3f-4164-b881-fd3a2e4b2453" providerId="ADAL" clId="{4457FA57-250B-44AC-8655-05D46C5A3D8A}" dt="2023-05-24T10:43:56.654" v="11367"/>
          <ac:spMkLst>
            <pc:docMk/>
            <pc:sldMk cId="3670059666" sldId="230717652"/>
            <ac:spMk id="61" creationId="{C8FCBBE8-BADE-4B03-BA07-3C1AEA676AD8}"/>
          </ac:spMkLst>
        </pc:spChg>
        <pc:spChg chg="add mod">
          <ac:chgData name="El Bakkouri, Manal" userId="8b130982-2e3f-4164-b881-fd3a2e4b2453" providerId="ADAL" clId="{4457FA57-250B-44AC-8655-05D46C5A3D8A}" dt="2023-05-30T19:57:03.920" v="14273" actId="554"/>
          <ac:spMkLst>
            <pc:docMk/>
            <pc:sldMk cId="3670059666" sldId="230717652"/>
            <ac:spMk id="62" creationId="{316C7D17-38FC-4759-A883-FC0996F33D0A}"/>
          </ac:spMkLst>
        </pc:spChg>
        <pc:spChg chg="add mod">
          <ac:chgData name="El Bakkouri, Manal" userId="8b130982-2e3f-4164-b881-fd3a2e4b2453" providerId="ADAL" clId="{4457FA57-250B-44AC-8655-05D46C5A3D8A}" dt="2023-05-30T19:57:03.920" v="14273" actId="554"/>
          <ac:spMkLst>
            <pc:docMk/>
            <pc:sldMk cId="3670059666" sldId="230717652"/>
            <ac:spMk id="63" creationId="{BE85CA9C-E291-4288-B71B-4279209B85A6}"/>
          </ac:spMkLst>
        </pc:spChg>
        <pc:spChg chg="add mod">
          <ac:chgData name="El Bakkouri, Manal" userId="8b130982-2e3f-4164-b881-fd3a2e4b2453" providerId="ADAL" clId="{4457FA57-250B-44AC-8655-05D46C5A3D8A}" dt="2023-05-30T19:57:03.920" v="14273" actId="554"/>
          <ac:spMkLst>
            <pc:docMk/>
            <pc:sldMk cId="3670059666" sldId="230717652"/>
            <ac:spMk id="64" creationId="{CA2D988A-B059-4866-BB9A-82651EBCD302}"/>
          </ac:spMkLst>
        </pc:spChg>
        <pc:spChg chg="add mod topLvl">
          <ac:chgData name="El Bakkouri, Manal" userId="8b130982-2e3f-4164-b881-fd3a2e4b2453" providerId="ADAL" clId="{4457FA57-250B-44AC-8655-05D46C5A3D8A}" dt="2023-05-24T13:43:22.920" v="12140" actId="208"/>
          <ac:spMkLst>
            <pc:docMk/>
            <pc:sldMk cId="3670059666" sldId="230717652"/>
            <ac:spMk id="79" creationId="{8CC4E0CB-8AF2-4DE7-A89F-3B207000B566}"/>
          </ac:spMkLst>
        </pc:spChg>
        <pc:spChg chg="add mod topLvl">
          <ac:chgData name="El Bakkouri, Manal" userId="8b130982-2e3f-4164-b881-fd3a2e4b2453" providerId="ADAL" clId="{4457FA57-250B-44AC-8655-05D46C5A3D8A}" dt="2023-05-24T13:43:20.897" v="12139" actId="208"/>
          <ac:spMkLst>
            <pc:docMk/>
            <pc:sldMk cId="3670059666" sldId="230717652"/>
            <ac:spMk id="80" creationId="{0FD35EA9-A193-4EB1-B4AA-E230991ABAAD}"/>
          </ac:spMkLst>
        </pc:spChg>
        <pc:spChg chg="add mod topLvl">
          <ac:chgData name="El Bakkouri, Manal" userId="8b130982-2e3f-4164-b881-fd3a2e4b2453" providerId="ADAL" clId="{4457FA57-250B-44AC-8655-05D46C5A3D8A}" dt="2023-05-24T13:43:18.547" v="12138" actId="208"/>
          <ac:spMkLst>
            <pc:docMk/>
            <pc:sldMk cId="3670059666" sldId="230717652"/>
            <ac:spMk id="81" creationId="{B318F750-B51F-44A2-B271-AE47307C2F8E}"/>
          </ac:spMkLst>
        </pc:spChg>
        <pc:spChg chg="add mod topLvl">
          <ac:chgData name="El Bakkouri, Manal" userId="8b130982-2e3f-4164-b881-fd3a2e4b2453" providerId="ADAL" clId="{4457FA57-250B-44AC-8655-05D46C5A3D8A}" dt="2023-05-24T13:43:15.815" v="12137" actId="208"/>
          <ac:spMkLst>
            <pc:docMk/>
            <pc:sldMk cId="3670059666" sldId="230717652"/>
            <ac:spMk id="82" creationId="{340FA47E-117E-417B-9111-E5A9280B85A8}"/>
          </ac:spMkLst>
        </pc:spChg>
        <pc:spChg chg="add mod topLvl">
          <ac:chgData name="El Bakkouri, Manal" userId="8b130982-2e3f-4164-b881-fd3a2e4b2453" providerId="ADAL" clId="{4457FA57-250B-44AC-8655-05D46C5A3D8A}" dt="2023-05-24T13:43:08.987" v="12135" actId="208"/>
          <ac:spMkLst>
            <pc:docMk/>
            <pc:sldMk cId="3670059666" sldId="230717652"/>
            <ac:spMk id="83" creationId="{5015FC7F-69D4-41A9-8188-07A35A4A7E57}"/>
          </ac:spMkLst>
        </pc:spChg>
        <pc:spChg chg="add mod topLvl">
          <ac:chgData name="El Bakkouri, Manal" userId="8b130982-2e3f-4164-b881-fd3a2e4b2453" providerId="ADAL" clId="{4457FA57-250B-44AC-8655-05D46C5A3D8A}" dt="2023-05-24T13:43:13.610" v="12136" actId="208"/>
          <ac:spMkLst>
            <pc:docMk/>
            <pc:sldMk cId="3670059666" sldId="230717652"/>
            <ac:spMk id="84" creationId="{C5811E6C-21D8-41BF-81A4-3B7F1ADE5467}"/>
          </ac:spMkLst>
        </pc:spChg>
        <pc:spChg chg="add del">
          <ac:chgData name="El Bakkouri, Manal" userId="8b130982-2e3f-4164-b881-fd3a2e4b2453" providerId="ADAL" clId="{4457FA57-250B-44AC-8655-05D46C5A3D8A}" dt="2023-05-24T13:21:43.647" v="11928" actId="478"/>
          <ac:spMkLst>
            <pc:docMk/>
            <pc:sldMk cId="3670059666" sldId="230717652"/>
            <ac:spMk id="100" creationId="{FB9C31F7-F2DE-44D8-BE9C-AD4A299E0E38}"/>
          </ac:spMkLst>
        </pc:spChg>
        <pc:spChg chg="add del">
          <ac:chgData name="El Bakkouri, Manal" userId="8b130982-2e3f-4164-b881-fd3a2e4b2453" providerId="ADAL" clId="{4457FA57-250B-44AC-8655-05D46C5A3D8A}" dt="2023-05-24T13:34:10.669" v="11997"/>
          <ac:spMkLst>
            <pc:docMk/>
            <pc:sldMk cId="3670059666" sldId="230717652"/>
            <ac:spMk id="102" creationId="{CEFC47F8-9F6A-4D37-B996-479762CA5688}"/>
          </ac:spMkLst>
        </pc:spChg>
        <pc:spChg chg="add del mod">
          <ac:chgData name="El Bakkouri, Manal" userId="8b130982-2e3f-4164-b881-fd3a2e4b2453" providerId="ADAL" clId="{4457FA57-250B-44AC-8655-05D46C5A3D8A}" dt="2023-05-24T13:36:25.265" v="12014" actId="478"/>
          <ac:spMkLst>
            <pc:docMk/>
            <pc:sldMk cId="3670059666" sldId="230717652"/>
            <ac:spMk id="103" creationId="{FDD209AE-7CCF-44FE-AC42-646887749727}"/>
          </ac:spMkLst>
        </pc:spChg>
        <pc:spChg chg="add del mod">
          <ac:chgData name="El Bakkouri, Manal" userId="8b130982-2e3f-4164-b881-fd3a2e4b2453" providerId="ADAL" clId="{4457FA57-250B-44AC-8655-05D46C5A3D8A}" dt="2023-05-24T13:36:15.395" v="12013" actId="478"/>
          <ac:spMkLst>
            <pc:docMk/>
            <pc:sldMk cId="3670059666" sldId="230717652"/>
            <ac:spMk id="104" creationId="{AF6A9AF9-EDAA-44A0-837D-6A763E4E308A}"/>
          </ac:spMkLst>
        </pc:spChg>
        <pc:spChg chg="mod topLvl">
          <ac:chgData name="El Bakkouri, Manal" userId="8b130982-2e3f-4164-b881-fd3a2e4b2453" providerId="ADAL" clId="{4457FA57-250B-44AC-8655-05D46C5A3D8A}" dt="2023-05-24T13:45:32.415" v="12178" actId="242"/>
          <ac:spMkLst>
            <pc:docMk/>
            <pc:sldMk cId="3670059666" sldId="230717652"/>
            <ac:spMk id="106" creationId="{5EAB17F9-6758-4CE7-A47E-8C150B81FBB8}"/>
          </ac:spMkLst>
        </pc:spChg>
        <pc:spChg chg="add del mod topLvl">
          <ac:chgData name="El Bakkouri, Manal" userId="8b130982-2e3f-4164-b881-fd3a2e4b2453" providerId="ADAL" clId="{4457FA57-250B-44AC-8655-05D46C5A3D8A}" dt="2023-05-24T13:45:35.297" v="12179" actId="242"/>
          <ac:spMkLst>
            <pc:docMk/>
            <pc:sldMk cId="3670059666" sldId="230717652"/>
            <ac:spMk id="107" creationId="{1A333DF2-67CA-4E4B-92FF-3C796B1F0DF2}"/>
          </ac:spMkLst>
        </pc:spChg>
        <pc:spChg chg="mod topLvl">
          <ac:chgData name="El Bakkouri, Manal" userId="8b130982-2e3f-4164-b881-fd3a2e4b2453" providerId="ADAL" clId="{4457FA57-250B-44AC-8655-05D46C5A3D8A}" dt="2023-05-24T13:42:07.464" v="12129" actId="242"/>
          <ac:spMkLst>
            <pc:docMk/>
            <pc:sldMk cId="3670059666" sldId="230717652"/>
            <ac:spMk id="109" creationId="{F25A2E43-A7D3-4531-8702-11E9A4A57BA2}"/>
          </ac:spMkLst>
        </pc:spChg>
        <pc:spChg chg="mod topLvl">
          <ac:chgData name="El Bakkouri, Manal" userId="8b130982-2e3f-4164-b881-fd3a2e4b2453" providerId="ADAL" clId="{4457FA57-250B-44AC-8655-05D46C5A3D8A}" dt="2023-05-24T13:42:07.464" v="12129" actId="242"/>
          <ac:spMkLst>
            <pc:docMk/>
            <pc:sldMk cId="3670059666" sldId="230717652"/>
            <ac:spMk id="110" creationId="{8D61CE2E-CEDE-4E93-8426-05044B87ED9B}"/>
          </ac:spMkLst>
        </pc:spChg>
        <pc:spChg chg="mod topLvl">
          <ac:chgData name="El Bakkouri, Manal" userId="8b130982-2e3f-4164-b881-fd3a2e4b2453" providerId="ADAL" clId="{4457FA57-250B-44AC-8655-05D46C5A3D8A}" dt="2023-05-24T13:42:07.464" v="12129" actId="242"/>
          <ac:spMkLst>
            <pc:docMk/>
            <pc:sldMk cId="3670059666" sldId="230717652"/>
            <ac:spMk id="112" creationId="{6224090B-2387-4B92-99DF-A5A24EFC86D3}"/>
          </ac:spMkLst>
        </pc:spChg>
        <pc:spChg chg="mod topLvl">
          <ac:chgData name="El Bakkouri, Manal" userId="8b130982-2e3f-4164-b881-fd3a2e4b2453" providerId="ADAL" clId="{4457FA57-250B-44AC-8655-05D46C5A3D8A}" dt="2023-05-24T13:42:07.464" v="12129" actId="242"/>
          <ac:spMkLst>
            <pc:docMk/>
            <pc:sldMk cId="3670059666" sldId="230717652"/>
            <ac:spMk id="113" creationId="{6F380A82-6CA7-445C-83E4-E9C164D6ECF9}"/>
          </ac:spMkLst>
        </pc:spChg>
        <pc:spChg chg="mod">
          <ac:chgData name="El Bakkouri, Manal" userId="8b130982-2e3f-4164-b881-fd3a2e4b2453" providerId="ADAL" clId="{4457FA57-250B-44AC-8655-05D46C5A3D8A}" dt="2023-05-24T13:46:00.848" v="12180"/>
          <ac:spMkLst>
            <pc:docMk/>
            <pc:sldMk cId="3670059666" sldId="230717652"/>
            <ac:spMk id="119" creationId="{8FCB7F4E-A865-4D3F-BF22-C448EABE48D0}"/>
          </ac:spMkLst>
        </pc:spChg>
        <pc:spChg chg="mod">
          <ac:chgData name="El Bakkouri, Manal" userId="8b130982-2e3f-4164-b881-fd3a2e4b2453" providerId="ADAL" clId="{4457FA57-250B-44AC-8655-05D46C5A3D8A}" dt="2023-05-24T13:46:00.848" v="12180"/>
          <ac:spMkLst>
            <pc:docMk/>
            <pc:sldMk cId="3670059666" sldId="230717652"/>
            <ac:spMk id="120" creationId="{C2298B44-50BE-473D-A942-131787E4AFBF}"/>
          </ac:spMkLst>
        </pc:spChg>
        <pc:spChg chg="mod">
          <ac:chgData name="El Bakkouri, Manal" userId="8b130982-2e3f-4164-b881-fd3a2e4b2453" providerId="ADAL" clId="{4457FA57-250B-44AC-8655-05D46C5A3D8A}" dt="2023-05-24T13:46:21.620" v="12184" actId="571"/>
          <ac:spMkLst>
            <pc:docMk/>
            <pc:sldMk cId="3670059666" sldId="230717652"/>
            <ac:spMk id="122" creationId="{80328D2B-C39F-4716-BCB9-209F0F57A170}"/>
          </ac:spMkLst>
        </pc:spChg>
        <pc:spChg chg="mod">
          <ac:chgData name="El Bakkouri, Manal" userId="8b130982-2e3f-4164-b881-fd3a2e4b2453" providerId="ADAL" clId="{4457FA57-250B-44AC-8655-05D46C5A3D8A}" dt="2023-05-24T13:47:41.519" v="12205" actId="20577"/>
          <ac:spMkLst>
            <pc:docMk/>
            <pc:sldMk cId="3670059666" sldId="230717652"/>
            <ac:spMk id="123" creationId="{07E27D48-E421-4B65-B5D4-9C13D4C93486}"/>
          </ac:spMkLst>
        </pc:spChg>
        <pc:spChg chg="mod">
          <ac:chgData name="El Bakkouri, Manal" userId="8b130982-2e3f-4164-b881-fd3a2e4b2453" providerId="ADAL" clId="{4457FA57-250B-44AC-8655-05D46C5A3D8A}" dt="2023-05-24T13:47:58.303" v="12209" actId="571"/>
          <ac:spMkLst>
            <pc:docMk/>
            <pc:sldMk cId="3670059666" sldId="230717652"/>
            <ac:spMk id="125" creationId="{5FF068EC-D39F-47D0-AD6F-D9C987576BC5}"/>
          </ac:spMkLst>
        </pc:spChg>
        <pc:spChg chg="mod">
          <ac:chgData name="El Bakkouri, Manal" userId="8b130982-2e3f-4164-b881-fd3a2e4b2453" providerId="ADAL" clId="{4457FA57-250B-44AC-8655-05D46C5A3D8A}" dt="2023-05-24T13:48:11.501" v="12220" actId="20577"/>
          <ac:spMkLst>
            <pc:docMk/>
            <pc:sldMk cId="3670059666" sldId="230717652"/>
            <ac:spMk id="126" creationId="{34870250-95D8-4915-A878-2F9D7A266E30}"/>
          </ac:spMkLst>
        </pc:spChg>
        <pc:spChg chg="add mod">
          <ac:chgData name="El Bakkouri, Manal" userId="8b130982-2e3f-4164-b881-fd3a2e4b2453" providerId="ADAL" clId="{4457FA57-250B-44AC-8655-05D46C5A3D8A}" dt="2023-05-24T16:47:48.166" v="13247"/>
          <ac:spMkLst>
            <pc:docMk/>
            <pc:sldMk cId="3670059666" sldId="230717652"/>
            <ac:spMk id="127" creationId="{D891A883-6AF7-4723-8EC9-B9A16D28BF22}"/>
          </ac:spMkLst>
        </pc:spChg>
        <pc:grpChg chg="add del mod">
          <ac:chgData name="El Bakkouri, Manal" userId="8b130982-2e3f-4164-b881-fd3a2e4b2453" providerId="ADAL" clId="{4457FA57-250B-44AC-8655-05D46C5A3D8A}" dt="2023-05-24T13:48:52.307" v="12228" actId="165"/>
          <ac:grpSpMkLst>
            <pc:docMk/>
            <pc:sldMk cId="3670059666" sldId="230717652"/>
            <ac:grpSpMk id="42" creationId="{BC1D053B-2C65-4A60-BED3-6BBD3B9C46F0}"/>
          </ac:grpSpMkLst>
        </pc:grpChg>
        <pc:grpChg chg="add mod">
          <ac:chgData name="El Bakkouri, Manal" userId="8b130982-2e3f-4164-b881-fd3a2e4b2453" providerId="ADAL" clId="{4457FA57-250B-44AC-8655-05D46C5A3D8A}" dt="2023-05-24T10:41:10.025" v="11293" actId="1035"/>
          <ac:grpSpMkLst>
            <pc:docMk/>
            <pc:sldMk cId="3670059666" sldId="230717652"/>
            <ac:grpSpMk id="43" creationId="{51DF02A9-9FAC-4778-A111-79ED08601893}"/>
          </ac:grpSpMkLst>
        </pc:grpChg>
        <pc:grpChg chg="add del mod">
          <ac:chgData name="El Bakkouri, Manal" userId="8b130982-2e3f-4164-b881-fd3a2e4b2453" providerId="ADAL" clId="{4457FA57-250B-44AC-8655-05D46C5A3D8A}" dt="2023-05-24T10:42:54.106" v="11299" actId="478"/>
          <ac:grpSpMkLst>
            <pc:docMk/>
            <pc:sldMk cId="3670059666" sldId="230717652"/>
            <ac:grpSpMk id="51" creationId="{56B9BDC3-4E86-4B9C-AEDD-3996DB38E8C9}"/>
          </ac:grpSpMkLst>
        </pc:grpChg>
        <pc:grpChg chg="add del mod">
          <ac:chgData name="El Bakkouri, Manal" userId="8b130982-2e3f-4164-b881-fd3a2e4b2453" providerId="ADAL" clId="{4457FA57-250B-44AC-8655-05D46C5A3D8A}" dt="2023-05-24T11:11:34.644" v="11836" actId="165"/>
          <ac:grpSpMkLst>
            <pc:docMk/>
            <pc:sldMk cId="3670059666" sldId="230717652"/>
            <ac:grpSpMk id="85" creationId="{30D98D2A-847E-492D-B4D5-F0155B46F062}"/>
          </ac:grpSpMkLst>
        </pc:grpChg>
        <pc:grpChg chg="add del mod">
          <ac:chgData name="El Bakkouri, Manal" userId="8b130982-2e3f-4164-b881-fd3a2e4b2453" providerId="ADAL" clId="{4457FA57-250B-44AC-8655-05D46C5A3D8A}" dt="2023-05-24T11:11:38.330" v="11837" actId="165"/>
          <ac:grpSpMkLst>
            <pc:docMk/>
            <pc:sldMk cId="3670059666" sldId="230717652"/>
            <ac:grpSpMk id="86" creationId="{2570AFE8-14D8-499B-B8FE-E9EEEF2EF42A}"/>
          </ac:grpSpMkLst>
        </pc:grpChg>
        <pc:grpChg chg="add del mod">
          <ac:chgData name="El Bakkouri, Manal" userId="8b130982-2e3f-4164-b881-fd3a2e4b2453" providerId="ADAL" clId="{4457FA57-250B-44AC-8655-05D46C5A3D8A}" dt="2023-05-24T11:11:41.340" v="11838" actId="165"/>
          <ac:grpSpMkLst>
            <pc:docMk/>
            <pc:sldMk cId="3670059666" sldId="230717652"/>
            <ac:grpSpMk id="87" creationId="{B8B08318-E26E-4171-BE99-30C4E06DF7CE}"/>
          </ac:grpSpMkLst>
        </pc:grpChg>
        <pc:grpChg chg="add del mod">
          <ac:chgData name="El Bakkouri, Manal" userId="8b130982-2e3f-4164-b881-fd3a2e4b2453" providerId="ADAL" clId="{4457FA57-250B-44AC-8655-05D46C5A3D8A}" dt="2023-05-24T11:11:43.578" v="11839" actId="165"/>
          <ac:grpSpMkLst>
            <pc:docMk/>
            <pc:sldMk cId="3670059666" sldId="230717652"/>
            <ac:grpSpMk id="88" creationId="{3E017A2C-C5AE-4F65-A339-449591693130}"/>
          </ac:grpSpMkLst>
        </pc:grpChg>
        <pc:grpChg chg="add del mod">
          <ac:chgData name="El Bakkouri, Manal" userId="8b130982-2e3f-4164-b881-fd3a2e4b2453" providerId="ADAL" clId="{4457FA57-250B-44AC-8655-05D46C5A3D8A}" dt="2023-05-24T11:11:46.493" v="11840" actId="165"/>
          <ac:grpSpMkLst>
            <pc:docMk/>
            <pc:sldMk cId="3670059666" sldId="230717652"/>
            <ac:grpSpMk id="89" creationId="{B267ACCE-FC04-433C-B5C0-4ABD03992786}"/>
          </ac:grpSpMkLst>
        </pc:grpChg>
        <pc:grpChg chg="add del mod">
          <ac:chgData name="El Bakkouri, Manal" userId="8b130982-2e3f-4164-b881-fd3a2e4b2453" providerId="ADAL" clId="{4457FA57-250B-44AC-8655-05D46C5A3D8A}" dt="2023-05-24T11:11:49.442" v="11841" actId="165"/>
          <ac:grpSpMkLst>
            <pc:docMk/>
            <pc:sldMk cId="3670059666" sldId="230717652"/>
            <ac:grpSpMk id="90" creationId="{AE9AA6BD-5AA0-4F59-97B3-32256A44A3C4}"/>
          </ac:grpSpMkLst>
        </pc:grpChg>
        <pc:grpChg chg="add del mod">
          <ac:chgData name="El Bakkouri, Manal" userId="8b130982-2e3f-4164-b881-fd3a2e4b2453" providerId="ADAL" clId="{4457FA57-250B-44AC-8655-05D46C5A3D8A}" dt="2023-05-24T13:40:18.942" v="12116" actId="165"/>
          <ac:grpSpMkLst>
            <pc:docMk/>
            <pc:sldMk cId="3670059666" sldId="230717652"/>
            <ac:grpSpMk id="105" creationId="{229C3870-12C0-4122-A398-F25531F2F35C}"/>
          </ac:grpSpMkLst>
        </pc:grpChg>
        <pc:grpChg chg="add del mod">
          <ac:chgData name="El Bakkouri, Manal" userId="8b130982-2e3f-4164-b881-fd3a2e4b2453" providerId="ADAL" clId="{4457FA57-250B-44AC-8655-05D46C5A3D8A}" dt="2023-05-24T13:40:22.500" v="12117" actId="165"/>
          <ac:grpSpMkLst>
            <pc:docMk/>
            <pc:sldMk cId="3670059666" sldId="230717652"/>
            <ac:grpSpMk id="108" creationId="{354DC066-697A-4242-A28E-7E964CE7847F}"/>
          </ac:grpSpMkLst>
        </pc:grpChg>
        <pc:grpChg chg="add del mod">
          <ac:chgData name="El Bakkouri, Manal" userId="8b130982-2e3f-4164-b881-fd3a2e4b2453" providerId="ADAL" clId="{4457FA57-250B-44AC-8655-05D46C5A3D8A}" dt="2023-05-24T13:40:25.424" v="12118" actId="165"/>
          <ac:grpSpMkLst>
            <pc:docMk/>
            <pc:sldMk cId="3670059666" sldId="230717652"/>
            <ac:grpSpMk id="111" creationId="{4876E54E-4CEB-4B40-A57E-402183AB05FF}"/>
          </ac:grpSpMkLst>
        </pc:grpChg>
        <pc:grpChg chg="add mod">
          <ac:chgData name="El Bakkouri, Manal" userId="8b130982-2e3f-4164-b881-fd3a2e4b2453" providerId="ADAL" clId="{4457FA57-250B-44AC-8655-05D46C5A3D8A}" dt="2023-05-24T13:48:35.919" v="12226" actId="14100"/>
          <ac:grpSpMkLst>
            <pc:docMk/>
            <pc:sldMk cId="3670059666" sldId="230717652"/>
            <ac:grpSpMk id="115" creationId="{C517F8A7-B48A-4696-9E67-BDAB522F3304}"/>
          </ac:grpSpMkLst>
        </pc:grpChg>
        <pc:grpChg chg="add del mod">
          <ac:chgData name="El Bakkouri, Manal" userId="8b130982-2e3f-4164-b881-fd3a2e4b2453" providerId="ADAL" clId="{4457FA57-250B-44AC-8655-05D46C5A3D8A}" dt="2023-05-24T13:46:29.679" v="12186" actId="478"/>
          <ac:grpSpMkLst>
            <pc:docMk/>
            <pc:sldMk cId="3670059666" sldId="230717652"/>
            <ac:grpSpMk id="116" creationId="{ACE59E67-85E9-478D-B104-529984D3C143}"/>
          </ac:grpSpMkLst>
        </pc:grpChg>
        <pc:grpChg chg="add del mod">
          <ac:chgData name="El Bakkouri, Manal" userId="8b130982-2e3f-4164-b881-fd3a2e4b2453" providerId="ADAL" clId="{4457FA57-250B-44AC-8655-05D46C5A3D8A}" dt="2023-05-24T13:46:27.853" v="12185" actId="478"/>
          <ac:grpSpMkLst>
            <pc:docMk/>
            <pc:sldMk cId="3670059666" sldId="230717652"/>
            <ac:grpSpMk id="117" creationId="{D27EB99A-D836-4A69-B968-5C46CE2106B3}"/>
          </ac:grpSpMkLst>
        </pc:grpChg>
        <pc:grpChg chg="add del mod">
          <ac:chgData name="El Bakkouri, Manal" userId="8b130982-2e3f-4164-b881-fd3a2e4b2453" providerId="ADAL" clId="{4457FA57-250B-44AC-8655-05D46C5A3D8A}" dt="2023-05-24T13:46:02.515" v="12181" actId="478"/>
          <ac:grpSpMkLst>
            <pc:docMk/>
            <pc:sldMk cId="3670059666" sldId="230717652"/>
            <ac:grpSpMk id="118" creationId="{5A584CB1-6C82-4FAD-B566-BA68FBCE7211}"/>
          </ac:grpSpMkLst>
        </pc:grpChg>
        <pc:grpChg chg="add del mod">
          <ac:chgData name="El Bakkouri, Manal" userId="8b130982-2e3f-4164-b881-fd3a2e4b2453" providerId="ADAL" clId="{4457FA57-250B-44AC-8655-05D46C5A3D8A}" dt="2023-05-24T13:48:28.223" v="12224" actId="14100"/>
          <ac:grpSpMkLst>
            <pc:docMk/>
            <pc:sldMk cId="3670059666" sldId="230717652"/>
            <ac:grpSpMk id="121" creationId="{0EB0710D-9D9F-4293-8DA8-7584228A2F9B}"/>
          </ac:grpSpMkLst>
        </pc:grpChg>
        <pc:grpChg chg="add mod">
          <ac:chgData name="El Bakkouri, Manal" userId="8b130982-2e3f-4164-b881-fd3a2e4b2453" providerId="ADAL" clId="{4457FA57-250B-44AC-8655-05D46C5A3D8A}" dt="2023-05-24T13:48:43.561" v="12227" actId="14100"/>
          <ac:grpSpMkLst>
            <pc:docMk/>
            <pc:sldMk cId="3670059666" sldId="230717652"/>
            <ac:grpSpMk id="124" creationId="{4DB105E7-C51C-43B2-B03F-4B02BF2FCE56}"/>
          </ac:grpSpMkLst>
        </pc:grpChg>
        <pc:picChg chg="add mod ord">
          <ac:chgData name="El Bakkouri, Manal" userId="8b130982-2e3f-4164-b881-fd3a2e4b2453" providerId="ADAL" clId="{4457FA57-250B-44AC-8655-05D46C5A3D8A}" dt="2023-05-26T16:06:55.087" v="14123" actId="167"/>
          <ac:picMkLst>
            <pc:docMk/>
            <pc:sldMk cId="3670059666" sldId="230717652"/>
            <ac:picMk id="128" creationId="{711A80E2-0AD8-4DE6-9F88-E70524DA3C55}"/>
          </ac:picMkLst>
        </pc:picChg>
        <pc:cxnChg chg="add mod">
          <ac:chgData name="El Bakkouri, Manal" userId="8b130982-2e3f-4164-b881-fd3a2e4b2453" providerId="ADAL" clId="{4457FA57-250B-44AC-8655-05D46C5A3D8A}" dt="2023-05-24T13:48:59.211" v="12229" actId="12788"/>
          <ac:cxnSpMkLst>
            <pc:docMk/>
            <pc:sldMk cId="3670059666" sldId="230717652"/>
            <ac:cxnSpMk id="17" creationId="{D34AD80A-CEEE-4CD3-A904-6EAF9DE626B3}"/>
          </ac:cxnSpMkLst>
        </pc:cxnChg>
        <pc:cxnChg chg="add del mod">
          <ac:chgData name="El Bakkouri, Manal" userId="8b130982-2e3f-4164-b881-fd3a2e4b2453" providerId="ADAL" clId="{4457FA57-250B-44AC-8655-05D46C5A3D8A}" dt="2023-05-24T10:39:00.661" v="11268" actId="478"/>
          <ac:cxnSpMkLst>
            <pc:docMk/>
            <pc:sldMk cId="3670059666" sldId="230717652"/>
            <ac:cxnSpMk id="30" creationId="{BDF5CD18-E6CA-4359-8410-2941C7AC1355}"/>
          </ac:cxnSpMkLst>
        </pc:cxnChg>
        <pc:cxnChg chg="add mod topLvl">
          <ac:chgData name="El Bakkouri, Manal" userId="8b130982-2e3f-4164-b881-fd3a2e4b2453" providerId="ADAL" clId="{4457FA57-250B-44AC-8655-05D46C5A3D8A}" dt="2023-05-24T13:48:52.307" v="12228" actId="165"/>
          <ac:cxnSpMkLst>
            <pc:docMk/>
            <pc:sldMk cId="3670059666" sldId="230717652"/>
            <ac:cxnSpMk id="34" creationId="{8DA499AC-F6EB-46D4-8A60-13A433D63468}"/>
          </ac:cxnSpMkLst>
        </pc:cxnChg>
        <pc:cxnChg chg="add mod topLvl">
          <ac:chgData name="El Bakkouri, Manal" userId="8b130982-2e3f-4164-b881-fd3a2e4b2453" providerId="ADAL" clId="{4457FA57-250B-44AC-8655-05D46C5A3D8A}" dt="2023-05-24T13:48:52.307" v="12228" actId="165"/>
          <ac:cxnSpMkLst>
            <pc:docMk/>
            <pc:sldMk cId="3670059666" sldId="230717652"/>
            <ac:cxnSpMk id="37" creationId="{B7C07A61-B208-49A5-A796-F65528BAF724}"/>
          </ac:cxnSpMkLst>
        </pc:cxnChg>
        <pc:cxnChg chg="add mod topLvl">
          <ac:chgData name="El Bakkouri, Manal" userId="8b130982-2e3f-4164-b881-fd3a2e4b2453" providerId="ADAL" clId="{4457FA57-250B-44AC-8655-05D46C5A3D8A}" dt="2023-05-24T13:48:52.307" v="12228" actId="165"/>
          <ac:cxnSpMkLst>
            <pc:docMk/>
            <pc:sldMk cId="3670059666" sldId="230717652"/>
            <ac:cxnSpMk id="38" creationId="{5134253E-A6DC-4EE1-AC34-1E0D5EF8C8A2}"/>
          </ac:cxnSpMkLst>
        </pc:cxnChg>
        <pc:cxnChg chg="add mod topLvl">
          <ac:chgData name="El Bakkouri, Manal" userId="8b130982-2e3f-4164-b881-fd3a2e4b2453" providerId="ADAL" clId="{4457FA57-250B-44AC-8655-05D46C5A3D8A}" dt="2023-05-24T13:48:59.211" v="12229" actId="12788"/>
          <ac:cxnSpMkLst>
            <pc:docMk/>
            <pc:sldMk cId="3670059666" sldId="230717652"/>
            <ac:cxnSpMk id="39" creationId="{79C3B8EF-428C-457B-9080-62B77AC71E39}"/>
          </ac:cxnSpMkLst>
        </pc:cxnChg>
        <pc:cxnChg chg="add mod topLvl">
          <ac:chgData name="El Bakkouri, Manal" userId="8b130982-2e3f-4164-b881-fd3a2e4b2453" providerId="ADAL" clId="{4457FA57-250B-44AC-8655-05D46C5A3D8A}" dt="2023-05-24T13:48:52.307" v="12228" actId="165"/>
          <ac:cxnSpMkLst>
            <pc:docMk/>
            <pc:sldMk cId="3670059666" sldId="230717652"/>
            <ac:cxnSpMk id="40" creationId="{109C7CEC-3954-475A-8F59-C93AEB07DC0F}"/>
          </ac:cxnSpMkLst>
        </pc:cxnChg>
        <pc:cxnChg chg="add mod topLvl">
          <ac:chgData name="El Bakkouri, Manal" userId="8b130982-2e3f-4164-b881-fd3a2e4b2453" providerId="ADAL" clId="{4457FA57-250B-44AC-8655-05D46C5A3D8A}" dt="2023-05-24T13:48:52.307" v="12228" actId="165"/>
          <ac:cxnSpMkLst>
            <pc:docMk/>
            <pc:sldMk cId="3670059666" sldId="230717652"/>
            <ac:cxnSpMk id="41" creationId="{48D628D2-6D44-46D1-B9C6-5A5532B4E062}"/>
          </ac:cxnSpMkLst>
        </pc:cxnChg>
        <pc:cxnChg chg="mod">
          <ac:chgData name="El Bakkouri, Manal" userId="8b130982-2e3f-4164-b881-fd3a2e4b2453" providerId="ADAL" clId="{4457FA57-250B-44AC-8655-05D46C5A3D8A}" dt="2023-05-24T10:40:52.865" v="11280"/>
          <ac:cxnSpMkLst>
            <pc:docMk/>
            <pc:sldMk cId="3670059666" sldId="230717652"/>
            <ac:cxnSpMk id="44" creationId="{E2F87CC5-5639-48FF-A77B-AE5310F54FAD}"/>
          </ac:cxnSpMkLst>
        </pc:cxnChg>
        <pc:cxnChg chg="mod">
          <ac:chgData name="El Bakkouri, Manal" userId="8b130982-2e3f-4164-b881-fd3a2e4b2453" providerId="ADAL" clId="{4457FA57-250B-44AC-8655-05D46C5A3D8A}" dt="2023-05-24T10:40:52.865" v="11280"/>
          <ac:cxnSpMkLst>
            <pc:docMk/>
            <pc:sldMk cId="3670059666" sldId="230717652"/>
            <ac:cxnSpMk id="45" creationId="{9F9D7EE8-99C2-4903-9D2A-B2E76F561BE5}"/>
          </ac:cxnSpMkLst>
        </pc:cxnChg>
        <pc:cxnChg chg="mod">
          <ac:chgData name="El Bakkouri, Manal" userId="8b130982-2e3f-4164-b881-fd3a2e4b2453" providerId="ADAL" clId="{4457FA57-250B-44AC-8655-05D46C5A3D8A}" dt="2023-05-24T10:40:52.865" v="11280"/>
          <ac:cxnSpMkLst>
            <pc:docMk/>
            <pc:sldMk cId="3670059666" sldId="230717652"/>
            <ac:cxnSpMk id="46" creationId="{BE73AA42-0F5F-4FD1-BB94-9C16A38A4995}"/>
          </ac:cxnSpMkLst>
        </pc:cxnChg>
        <pc:cxnChg chg="mod">
          <ac:chgData name="El Bakkouri, Manal" userId="8b130982-2e3f-4164-b881-fd3a2e4b2453" providerId="ADAL" clId="{4457FA57-250B-44AC-8655-05D46C5A3D8A}" dt="2023-05-24T11:05:19.080" v="11673" actId="1038"/>
          <ac:cxnSpMkLst>
            <pc:docMk/>
            <pc:sldMk cId="3670059666" sldId="230717652"/>
            <ac:cxnSpMk id="47" creationId="{E8DF4D82-BD08-4AFA-A534-2BCB23328EDA}"/>
          </ac:cxnSpMkLst>
        </pc:cxnChg>
        <pc:cxnChg chg="mod">
          <ac:chgData name="El Bakkouri, Manal" userId="8b130982-2e3f-4164-b881-fd3a2e4b2453" providerId="ADAL" clId="{4457FA57-250B-44AC-8655-05D46C5A3D8A}" dt="2023-05-24T10:40:52.865" v="11280"/>
          <ac:cxnSpMkLst>
            <pc:docMk/>
            <pc:sldMk cId="3670059666" sldId="230717652"/>
            <ac:cxnSpMk id="48" creationId="{2BE2ED98-B888-4C73-9D7F-C0FF595964F4}"/>
          </ac:cxnSpMkLst>
        </pc:cxnChg>
        <pc:cxnChg chg="mod">
          <ac:chgData name="El Bakkouri, Manal" userId="8b130982-2e3f-4164-b881-fd3a2e4b2453" providerId="ADAL" clId="{4457FA57-250B-44AC-8655-05D46C5A3D8A}" dt="2023-05-24T10:40:52.865" v="11280"/>
          <ac:cxnSpMkLst>
            <pc:docMk/>
            <pc:sldMk cId="3670059666" sldId="230717652"/>
            <ac:cxnSpMk id="49" creationId="{E5699EB9-1C92-4357-A2AF-2DBB32CE397A}"/>
          </ac:cxnSpMkLst>
        </pc:cxnChg>
        <pc:cxnChg chg="add mod">
          <ac:chgData name="El Bakkouri, Manal" userId="8b130982-2e3f-4164-b881-fd3a2e4b2453" providerId="ADAL" clId="{4457FA57-250B-44AC-8655-05D46C5A3D8A}" dt="2023-05-24T11:15:15.173" v="11897" actId="12788"/>
          <ac:cxnSpMkLst>
            <pc:docMk/>
            <pc:sldMk cId="3670059666" sldId="230717652"/>
            <ac:cxnSpMk id="50" creationId="{72843048-BC31-4719-8F26-7431A118C2DB}"/>
          </ac:cxnSpMkLst>
        </pc:cxnChg>
        <pc:cxnChg chg="mod">
          <ac:chgData name="El Bakkouri, Manal" userId="8b130982-2e3f-4164-b881-fd3a2e4b2453" providerId="ADAL" clId="{4457FA57-250B-44AC-8655-05D46C5A3D8A}" dt="2023-05-24T10:42:40.486" v="11296"/>
          <ac:cxnSpMkLst>
            <pc:docMk/>
            <pc:sldMk cId="3670059666" sldId="230717652"/>
            <ac:cxnSpMk id="52" creationId="{AE0B4567-A0C3-46D6-82BD-BD710DF10834}"/>
          </ac:cxnSpMkLst>
        </pc:cxnChg>
        <pc:cxnChg chg="mod">
          <ac:chgData name="El Bakkouri, Manal" userId="8b130982-2e3f-4164-b881-fd3a2e4b2453" providerId="ADAL" clId="{4457FA57-250B-44AC-8655-05D46C5A3D8A}" dt="2023-05-24T10:42:40.486" v="11296"/>
          <ac:cxnSpMkLst>
            <pc:docMk/>
            <pc:sldMk cId="3670059666" sldId="230717652"/>
            <ac:cxnSpMk id="53" creationId="{5477664F-B0B0-4040-9DF5-47A5E419E3BE}"/>
          </ac:cxnSpMkLst>
        </pc:cxnChg>
        <pc:cxnChg chg="mod">
          <ac:chgData name="El Bakkouri, Manal" userId="8b130982-2e3f-4164-b881-fd3a2e4b2453" providerId="ADAL" clId="{4457FA57-250B-44AC-8655-05D46C5A3D8A}" dt="2023-05-24T10:42:40.486" v="11296"/>
          <ac:cxnSpMkLst>
            <pc:docMk/>
            <pc:sldMk cId="3670059666" sldId="230717652"/>
            <ac:cxnSpMk id="54" creationId="{A07A742C-CFC6-43CE-8C04-ED7563A84345}"/>
          </ac:cxnSpMkLst>
        </pc:cxnChg>
        <pc:cxnChg chg="mod">
          <ac:chgData name="El Bakkouri, Manal" userId="8b130982-2e3f-4164-b881-fd3a2e4b2453" providerId="ADAL" clId="{4457FA57-250B-44AC-8655-05D46C5A3D8A}" dt="2023-05-24T10:42:40.486" v="11296"/>
          <ac:cxnSpMkLst>
            <pc:docMk/>
            <pc:sldMk cId="3670059666" sldId="230717652"/>
            <ac:cxnSpMk id="55" creationId="{F8C85B49-9DA6-4FB0-987D-C2EB84E3A12E}"/>
          </ac:cxnSpMkLst>
        </pc:cxnChg>
        <pc:cxnChg chg="mod">
          <ac:chgData name="El Bakkouri, Manal" userId="8b130982-2e3f-4164-b881-fd3a2e4b2453" providerId="ADAL" clId="{4457FA57-250B-44AC-8655-05D46C5A3D8A}" dt="2023-05-24T10:42:40.486" v="11296"/>
          <ac:cxnSpMkLst>
            <pc:docMk/>
            <pc:sldMk cId="3670059666" sldId="230717652"/>
            <ac:cxnSpMk id="56" creationId="{77BACD61-B1FA-4D2E-84AB-5EDC1AAD0494}"/>
          </ac:cxnSpMkLst>
        </pc:cxnChg>
        <pc:cxnChg chg="mod">
          <ac:chgData name="El Bakkouri, Manal" userId="8b130982-2e3f-4164-b881-fd3a2e4b2453" providerId="ADAL" clId="{4457FA57-250B-44AC-8655-05D46C5A3D8A}" dt="2023-05-24T10:42:40.486" v="11296"/>
          <ac:cxnSpMkLst>
            <pc:docMk/>
            <pc:sldMk cId="3670059666" sldId="230717652"/>
            <ac:cxnSpMk id="57" creationId="{C2B902B2-8D73-4B23-8869-0ECD32814F97}"/>
          </ac:cxnSpMkLst>
        </pc:cxnChg>
        <pc:cxnChg chg="add mod">
          <ac:chgData name="El Bakkouri, Manal" userId="8b130982-2e3f-4164-b881-fd3a2e4b2453" providerId="ADAL" clId="{4457FA57-250B-44AC-8655-05D46C5A3D8A}" dt="2023-05-24T13:47:26.779" v="12193" actId="554"/>
          <ac:cxnSpMkLst>
            <pc:docMk/>
            <pc:sldMk cId="3670059666" sldId="230717652"/>
            <ac:cxnSpMk id="66" creationId="{57259410-C381-4387-934B-9AD97F94217F}"/>
          </ac:cxnSpMkLst>
        </pc:cxnChg>
        <pc:cxnChg chg="add mod">
          <ac:chgData name="El Bakkouri, Manal" userId="8b130982-2e3f-4164-b881-fd3a2e4b2453" providerId="ADAL" clId="{4457FA57-250B-44AC-8655-05D46C5A3D8A}" dt="2023-05-24T11:15:29.067" v="11899" actId="12788"/>
          <ac:cxnSpMkLst>
            <pc:docMk/>
            <pc:sldMk cId="3670059666" sldId="230717652"/>
            <ac:cxnSpMk id="67" creationId="{AFB4BD25-36E5-49C6-950E-AFA304D8CCC4}"/>
          </ac:cxnSpMkLst>
        </pc:cxnChg>
        <pc:cxnChg chg="add mod">
          <ac:chgData name="El Bakkouri, Manal" userId="8b130982-2e3f-4164-b881-fd3a2e4b2453" providerId="ADAL" clId="{4457FA57-250B-44AC-8655-05D46C5A3D8A}" dt="2023-05-24T11:15:23.010" v="11898" actId="12788"/>
          <ac:cxnSpMkLst>
            <pc:docMk/>
            <pc:sldMk cId="3670059666" sldId="230717652"/>
            <ac:cxnSpMk id="68" creationId="{54E28812-30AC-4ECB-ABD2-97A66E96C72D}"/>
          </ac:cxnSpMkLst>
        </pc:cxnChg>
        <pc:cxnChg chg="add mod">
          <ac:chgData name="El Bakkouri, Manal" userId="8b130982-2e3f-4164-b881-fd3a2e4b2453" providerId="ADAL" clId="{4457FA57-250B-44AC-8655-05D46C5A3D8A}" dt="2023-05-24T11:15:15.173" v="11897" actId="12788"/>
          <ac:cxnSpMkLst>
            <pc:docMk/>
            <pc:sldMk cId="3670059666" sldId="230717652"/>
            <ac:cxnSpMk id="69" creationId="{8C8C3C55-D7DA-4F03-858F-7E03D43B3F6B}"/>
          </ac:cxnSpMkLst>
        </pc:cxnChg>
        <pc:cxnChg chg="add mod">
          <ac:chgData name="El Bakkouri, Manal" userId="8b130982-2e3f-4164-b881-fd3a2e4b2453" providerId="ADAL" clId="{4457FA57-250B-44AC-8655-05D46C5A3D8A}" dt="2023-05-24T11:15:05.333" v="11896" actId="12788"/>
          <ac:cxnSpMkLst>
            <pc:docMk/>
            <pc:sldMk cId="3670059666" sldId="230717652"/>
            <ac:cxnSpMk id="70" creationId="{F3CA43C4-457F-4CE2-BF35-1BE14CA38E6F}"/>
          </ac:cxnSpMkLst>
        </pc:cxnChg>
        <pc:cxnChg chg="add mod">
          <ac:chgData name="El Bakkouri, Manal" userId="8b130982-2e3f-4164-b881-fd3a2e4b2453" providerId="ADAL" clId="{4457FA57-250B-44AC-8655-05D46C5A3D8A}" dt="2023-05-30T19:57:03.920" v="14273" actId="554"/>
          <ac:cxnSpMkLst>
            <pc:docMk/>
            <pc:sldMk cId="3670059666" sldId="230717652"/>
            <ac:cxnSpMk id="71" creationId="{81981A81-B374-4719-A466-A8943A10CDAB}"/>
          </ac:cxnSpMkLst>
        </pc:cxnChg>
        <pc:cxnChg chg="add mod">
          <ac:chgData name="El Bakkouri, Manal" userId="8b130982-2e3f-4164-b881-fd3a2e4b2453" providerId="ADAL" clId="{4457FA57-250B-44AC-8655-05D46C5A3D8A}" dt="2023-05-24T11:13:33.562" v="11870" actId="12788"/>
          <ac:cxnSpMkLst>
            <pc:docMk/>
            <pc:sldMk cId="3670059666" sldId="230717652"/>
            <ac:cxnSpMk id="72" creationId="{3D1F33BA-BC7E-4E0F-BFDE-DAE3E73E8AAE}"/>
          </ac:cxnSpMkLst>
        </pc:cxnChg>
        <pc:cxnChg chg="add mod topLvl">
          <ac:chgData name="El Bakkouri, Manal" userId="8b130982-2e3f-4164-b881-fd3a2e4b2453" providerId="ADAL" clId="{4457FA57-250B-44AC-8655-05D46C5A3D8A}" dt="2023-05-24T11:15:29.067" v="11899" actId="12788"/>
          <ac:cxnSpMkLst>
            <pc:docMk/>
            <pc:sldMk cId="3670059666" sldId="230717652"/>
            <ac:cxnSpMk id="73" creationId="{0C2BED6D-3618-44A6-AE4E-726362228AA2}"/>
          </ac:cxnSpMkLst>
        </pc:cxnChg>
        <pc:cxnChg chg="add mod topLvl">
          <ac:chgData name="El Bakkouri, Manal" userId="8b130982-2e3f-4164-b881-fd3a2e4b2453" providerId="ADAL" clId="{4457FA57-250B-44AC-8655-05D46C5A3D8A}" dt="2023-05-24T11:15:23.010" v="11898" actId="12788"/>
          <ac:cxnSpMkLst>
            <pc:docMk/>
            <pc:sldMk cId="3670059666" sldId="230717652"/>
            <ac:cxnSpMk id="74" creationId="{CB032585-7912-418B-962B-71B00540965B}"/>
          </ac:cxnSpMkLst>
        </pc:cxnChg>
        <pc:cxnChg chg="add mod topLvl">
          <ac:chgData name="El Bakkouri, Manal" userId="8b130982-2e3f-4164-b881-fd3a2e4b2453" providerId="ADAL" clId="{4457FA57-250B-44AC-8655-05D46C5A3D8A}" dt="2023-05-24T11:15:15.173" v="11897" actId="12788"/>
          <ac:cxnSpMkLst>
            <pc:docMk/>
            <pc:sldMk cId="3670059666" sldId="230717652"/>
            <ac:cxnSpMk id="75" creationId="{589F1949-F8D5-43A8-BDC8-9FEE127F6CAF}"/>
          </ac:cxnSpMkLst>
        </pc:cxnChg>
        <pc:cxnChg chg="add mod topLvl">
          <ac:chgData name="El Bakkouri, Manal" userId="8b130982-2e3f-4164-b881-fd3a2e4b2453" providerId="ADAL" clId="{4457FA57-250B-44AC-8655-05D46C5A3D8A}" dt="2023-05-24T11:15:05.333" v="11896" actId="12788"/>
          <ac:cxnSpMkLst>
            <pc:docMk/>
            <pc:sldMk cId="3670059666" sldId="230717652"/>
            <ac:cxnSpMk id="76" creationId="{DA8E3AF3-BB87-4830-89F6-9BE3CCF5F1FA}"/>
          </ac:cxnSpMkLst>
        </pc:cxnChg>
        <pc:cxnChg chg="add mod topLvl">
          <ac:chgData name="El Bakkouri, Manal" userId="8b130982-2e3f-4164-b881-fd3a2e4b2453" providerId="ADAL" clId="{4457FA57-250B-44AC-8655-05D46C5A3D8A}" dt="2023-05-30T19:57:03.920" v="14273" actId="554"/>
          <ac:cxnSpMkLst>
            <pc:docMk/>
            <pc:sldMk cId="3670059666" sldId="230717652"/>
            <ac:cxnSpMk id="77" creationId="{8410CAA5-CBBA-4166-92E8-2EFE83BA7CD1}"/>
          </ac:cxnSpMkLst>
        </pc:cxnChg>
        <pc:cxnChg chg="add mod topLvl">
          <ac:chgData name="El Bakkouri, Manal" userId="8b130982-2e3f-4164-b881-fd3a2e4b2453" providerId="ADAL" clId="{4457FA57-250B-44AC-8655-05D46C5A3D8A}" dt="2023-05-24T11:13:33.562" v="11870" actId="12788"/>
          <ac:cxnSpMkLst>
            <pc:docMk/>
            <pc:sldMk cId="3670059666" sldId="230717652"/>
            <ac:cxnSpMk id="78" creationId="{60B71D9C-AC45-4E5E-8792-D83FD3902396}"/>
          </ac:cxnSpMkLst>
        </pc:cxnChg>
      </pc:sldChg>
      <pc:sldChg chg="addSp delSp modSp new del">
        <pc:chgData name="El Bakkouri, Manal" userId="8b130982-2e3f-4164-b881-fd3a2e4b2453" providerId="ADAL" clId="{4457FA57-250B-44AC-8655-05D46C5A3D8A}" dt="2023-05-24T13:34:33.662" v="12005" actId="2696"/>
        <pc:sldMkLst>
          <pc:docMk/>
          <pc:sldMk cId="1611382596" sldId="230717653"/>
        </pc:sldMkLst>
        <pc:spChg chg="add del">
          <ac:chgData name="El Bakkouri, Manal" userId="8b130982-2e3f-4164-b881-fd3a2e4b2453" providerId="ADAL" clId="{4457FA57-250B-44AC-8655-05D46C5A3D8A}" dt="2023-05-24T13:34:28.978" v="12004"/>
          <ac:spMkLst>
            <pc:docMk/>
            <pc:sldMk cId="1611382596" sldId="230717653"/>
            <ac:spMk id="3" creationId="{6AFE6826-EF5F-41A0-9E14-97C3B2CB3125}"/>
          </ac:spMkLst>
        </pc:spChg>
        <pc:spChg chg="add del mod">
          <ac:chgData name="El Bakkouri, Manal" userId="8b130982-2e3f-4164-b881-fd3a2e4b2453" providerId="ADAL" clId="{4457FA57-250B-44AC-8655-05D46C5A3D8A}" dt="2023-05-24T13:34:28.978" v="12004"/>
          <ac:spMkLst>
            <pc:docMk/>
            <pc:sldMk cId="1611382596" sldId="230717653"/>
            <ac:spMk id="5" creationId="{B2ECC46C-66AF-4F4F-96CA-2CBA2D96F99B}"/>
          </ac:spMkLst>
        </pc:spChg>
      </pc:sldChg>
      <pc:sldChg chg="addSp delSp modSp new mod modTransition">
        <pc:chgData name="El Bakkouri, Manal" userId="8b130982-2e3f-4164-b881-fd3a2e4b2453" providerId="ADAL" clId="{4457FA57-250B-44AC-8655-05D46C5A3D8A}" dt="2023-05-26T16:07:33.511" v="14130" actId="167"/>
        <pc:sldMkLst>
          <pc:docMk/>
          <pc:sldMk cId="1945816871" sldId="230717653"/>
        </pc:sldMkLst>
        <pc:spChg chg="del">
          <ac:chgData name="El Bakkouri, Manal" userId="8b130982-2e3f-4164-b881-fd3a2e4b2453" providerId="ADAL" clId="{4457FA57-250B-44AC-8655-05D46C5A3D8A}" dt="2023-05-24T13:54:32.877" v="12231" actId="478"/>
          <ac:spMkLst>
            <pc:docMk/>
            <pc:sldMk cId="1945816871" sldId="230717653"/>
            <ac:spMk id="2" creationId="{BCA992DA-E580-43B5-86E0-7F121E547EF0}"/>
          </ac:spMkLst>
        </pc:spChg>
        <pc:spChg chg="del">
          <ac:chgData name="El Bakkouri, Manal" userId="8b130982-2e3f-4164-b881-fd3a2e4b2453" providerId="ADAL" clId="{4457FA57-250B-44AC-8655-05D46C5A3D8A}" dt="2023-05-24T13:54:33.923" v="12232" actId="478"/>
          <ac:spMkLst>
            <pc:docMk/>
            <pc:sldMk cId="1945816871" sldId="230717653"/>
            <ac:spMk id="3" creationId="{AE8F45DC-CADE-41F5-81A8-5D119FA6512E}"/>
          </ac:spMkLst>
        </pc:spChg>
        <pc:spChg chg="del mod">
          <ac:chgData name="El Bakkouri, Manal" userId="8b130982-2e3f-4164-b881-fd3a2e4b2453" providerId="ADAL" clId="{4457FA57-250B-44AC-8655-05D46C5A3D8A}" dt="2023-05-24T14:11:54.951" v="12386" actId="478"/>
          <ac:spMkLst>
            <pc:docMk/>
            <pc:sldMk cId="1945816871" sldId="230717653"/>
            <ac:spMk id="4" creationId="{CF5E33C3-D7DC-48BB-852A-71DCB9FE26C4}"/>
          </ac:spMkLst>
        </pc:spChg>
        <pc:spChg chg="add del mod">
          <ac:chgData name="El Bakkouri, Manal" userId="8b130982-2e3f-4164-b881-fd3a2e4b2453" providerId="ADAL" clId="{4457FA57-250B-44AC-8655-05D46C5A3D8A}" dt="2023-05-24T16:47:55.792" v="13250" actId="478"/>
          <ac:spMkLst>
            <pc:docMk/>
            <pc:sldMk cId="1945816871" sldId="230717653"/>
            <ac:spMk id="7" creationId="{3ED2567F-035E-4314-BF22-6491606F3AD6}"/>
          </ac:spMkLst>
        </pc:spChg>
        <pc:spChg chg="add mod">
          <ac:chgData name="El Bakkouri, Manal" userId="8b130982-2e3f-4164-b881-fd3a2e4b2453" providerId="ADAL" clId="{4457FA57-250B-44AC-8655-05D46C5A3D8A}" dt="2023-05-24T13:54:47.554" v="12236"/>
          <ac:spMkLst>
            <pc:docMk/>
            <pc:sldMk cId="1945816871" sldId="230717653"/>
            <ac:spMk id="8" creationId="{5DED022B-3E65-4AF1-B640-3FFA109E1905}"/>
          </ac:spMkLst>
        </pc:spChg>
        <pc:spChg chg="add mod">
          <ac:chgData name="El Bakkouri, Manal" userId="8b130982-2e3f-4164-b881-fd3a2e4b2453" providerId="ADAL" clId="{4457FA57-250B-44AC-8655-05D46C5A3D8A}" dt="2023-05-24T13:54:47.554" v="12236"/>
          <ac:spMkLst>
            <pc:docMk/>
            <pc:sldMk cId="1945816871" sldId="230717653"/>
            <ac:spMk id="9" creationId="{23EAC584-EC06-41B8-89BB-119F6FFABA79}"/>
          </ac:spMkLst>
        </pc:spChg>
        <pc:spChg chg="add mod">
          <ac:chgData name="El Bakkouri, Manal" userId="8b130982-2e3f-4164-b881-fd3a2e4b2453" providerId="ADAL" clId="{4457FA57-250B-44AC-8655-05D46C5A3D8A}" dt="2023-05-24T13:54:47.554" v="12236"/>
          <ac:spMkLst>
            <pc:docMk/>
            <pc:sldMk cId="1945816871" sldId="230717653"/>
            <ac:spMk id="10" creationId="{9DC69718-9F54-4E07-B670-B8F78CAE467E}"/>
          </ac:spMkLst>
        </pc:spChg>
        <pc:spChg chg="add mod">
          <ac:chgData name="El Bakkouri, Manal" userId="8b130982-2e3f-4164-b881-fd3a2e4b2453" providerId="ADAL" clId="{4457FA57-250B-44AC-8655-05D46C5A3D8A}" dt="2023-05-24T13:54:47.554" v="12236"/>
          <ac:spMkLst>
            <pc:docMk/>
            <pc:sldMk cId="1945816871" sldId="230717653"/>
            <ac:spMk id="11" creationId="{645AB11B-C90C-4290-B4DE-6D5C29A0D3FD}"/>
          </ac:spMkLst>
        </pc:spChg>
        <pc:spChg chg="add mod">
          <ac:chgData name="El Bakkouri, Manal" userId="8b130982-2e3f-4164-b881-fd3a2e4b2453" providerId="ADAL" clId="{4457FA57-250B-44AC-8655-05D46C5A3D8A}" dt="2023-05-24T13:54:47.554" v="12236"/>
          <ac:spMkLst>
            <pc:docMk/>
            <pc:sldMk cId="1945816871" sldId="230717653"/>
            <ac:spMk id="12" creationId="{EB057D3F-2809-45E6-B22C-33B58F924DFE}"/>
          </ac:spMkLst>
        </pc:spChg>
        <pc:spChg chg="add mod">
          <ac:chgData name="El Bakkouri, Manal" userId="8b130982-2e3f-4164-b881-fd3a2e4b2453" providerId="ADAL" clId="{4457FA57-250B-44AC-8655-05D46C5A3D8A}" dt="2023-05-24T13:54:47.554" v="12236"/>
          <ac:spMkLst>
            <pc:docMk/>
            <pc:sldMk cId="1945816871" sldId="230717653"/>
            <ac:spMk id="13" creationId="{C3BA4198-280A-4AB7-AEC9-4F40946EB013}"/>
          </ac:spMkLst>
        </pc:spChg>
        <pc:spChg chg="add mod">
          <ac:chgData name="El Bakkouri, Manal" userId="8b130982-2e3f-4164-b881-fd3a2e4b2453" providerId="ADAL" clId="{4457FA57-250B-44AC-8655-05D46C5A3D8A}" dt="2023-05-24T13:54:47.554" v="12236"/>
          <ac:spMkLst>
            <pc:docMk/>
            <pc:sldMk cId="1945816871" sldId="230717653"/>
            <ac:spMk id="14" creationId="{47C2461D-FDEF-488E-80AE-4D437A053E75}"/>
          </ac:spMkLst>
        </pc:spChg>
        <pc:spChg chg="add mod">
          <ac:chgData name="El Bakkouri, Manal" userId="8b130982-2e3f-4164-b881-fd3a2e4b2453" providerId="ADAL" clId="{4457FA57-250B-44AC-8655-05D46C5A3D8A}" dt="2023-05-24T13:54:47.554" v="12236"/>
          <ac:spMkLst>
            <pc:docMk/>
            <pc:sldMk cId="1945816871" sldId="230717653"/>
            <ac:spMk id="15" creationId="{17C55DFA-2E17-48F8-AAF6-363FA0B884EE}"/>
          </ac:spMkLst>
        </pc:spChg>
        <pc:spChg chg="add mod">
          <ac:chgData name="El Bakkouri, Manal" userId="8b130982-2e3f-4164-b881-fd3a2e4b2453" providerId="ADAL" clId="{4457FA57-250B-44AC-8655-05D46C5A3D8A}" dt="2023-05-24T13:54:47.554" v="12236"/>
          <ac:spMkLst>
            <pc:docMk/>
            <pc:sldMk cId="1945816871" sldId="230717653"/>
            <ac:spMk id="16" creationId="{8EA5C80A-71C9-4896-9787-A128469FC8B9}"/>
          </ac:spMkLst>
        </pc:spChg>
        <pc:spChg chg="add del mod">
          <ac:chgData name="El Bakkouri, Manal" userId="8b130982-2e3f-4164-b881-fd3a2e4b2453" providerId="ADAL" clId="{4457FA57-250B-44AC-8655-05D46C5A3D8A}" dt="2023-05-24T15:55:42.982" v="12575"/>
          <ac:spMkLst>
            <pc:docMk/>
            <pc:sldMk cId="1945816871" sldId="230717653"/>
            <ac:spMk id="27" creationId="{DD015971-F8EF-449E-8258-E5988220717F}"/>
          </ac:spMkLst>
        </pc:spChg>
        <pc:spChg chg="add del mod">
          <ac:chgData name="El Bakkouri, Manal" userId="8b130982-2e3f-4164-b881-fd3a2e4b2453" providerId="ADAL" clId="{4457FA57-250B-44AC-8655-05D46C5A3D8A}" dt="2023-05-24T16:46:29.366" v="13233" actId="478"/>
          <ac:spMkLst>
            <pc:docMk/>
            <pc:sldMk cId="1945816871" sldId="230717653"/>
            <ac:spMk id="28" creationId="{74EC4FD7-3CA0-4E6F-A295-C30E5726D02F}"/>
          </ac:spMkLst>
        </pc:spChg>
        <pc:spChg chg="add mod">
          <ac:chgData name="El Bakkouri, Manal" userId="8b130982-2e3f-4164-b881-fd3a2e4b2453" providerId="ADAL" clId="{4457FA57-250B-44AC-8655-05D46C5A3D8A}" dt="2023-05-24T16:47:56.291" v="13251"/>
          <ac:spMkLst>
            <pc:docMk/>
            <pc:sldMk cId="1945816871" sldId="230717653"/>
            <ac:spMk id="29" creationId="{8D782070-1215-4C9F-83F8-7042D56BC9A7}"/>
          </ac:spMkLst>
        </pc:spChg>
        <pc:picChg chg="add mod ord">
          <ac:chgData name="El Bakkouri, Manal" userId="8b130982-2e3f-4164-b881-fd3a2e4b2453" providerId="ADAL" clId="{4457FA57-250B-44AC-8655-05D46C5A3D8A}" dt="2023-05-24T14:15:30.968" v="12395" actId="14100"/>
          <ac:picMkLst>
            <pc:docMk/>
            <pc:sldMk cId="1945816871" sldId="230717653"/>
            <ac:picMk id="6" creationId="{8F1736AE-3BAF-43EE-A347-CEB50370A317}"/>
          </ac:picMkLst>
        </pc:picChg>
        <pc:picChg chg="add mod ord modCrop">
          <ac:chgData name="El Bakkouri, Manal" userId="8b130982-2e3f-4164-b881-fd3a2e4b2453" providerId="ADAL" clId="{4457FA57-250B-44AC-8655-05D46C5A3D8A}" dt="2023-05-24T14:27:52.224" v="12522" actId="1076"/>
          <ac:picMkLst>
            <pc:docMk/>
            <pc:sldMk cId="1945816871" sldId="230717653"/>
            <ac:picMk id="18" creationId="{DD627184-D4DB-4368-95C2-5485143F4BAF}"/>
          </ac:picMkLst>
        </pc:picChg>
        <pc:picChg chg="add mod ord modCrop">
          <ac:chgData name="El Bakkouri, Manal" userId="8b130982-2e3f-4164-b881-fd3a2e4b2453" providerId="ADAL" clId="{4457FA57-250B-44AC-8655-05D46C5A3D8A}" dt="2023-05-24T14:12:34.049" v="12394" actId="1076"/>
          <ac:picMkLst>
            <pc:docMk/>
            <pc:sldMk cId="1945816871" sldId="230717653"/>
            <ac:picMk id="20" creationId="{706F4A6E-E8A8-407E-8B06-150C8070B821}"/>
          </ac:picMkLst>
        </pc:picChg>
        <pc:picChg chg="add mod ord">
          <ac:chgData name="El Bakkouri, Manal" userId="8b130982-2e3f-4164-b881-fd3a2e4b2453" providerId="ADAL" clId="{4457FA57-250B-44AC-8655-05D46C5A3D8A}" dt="2023-05-24T14:12:34.049" v="12394" actId="1076"/>
          <ac:picMkLst>
            <pc:docMk/>
            <pc:sldMk cId="1945816871" sldId="230717653"/>
            <ac:picMk id="22" creationId="{4AD74990-6682-4942-BA11-45AEC9E6F06D}"/>
          </ac:picMkLst>
        </pc:picChg>
        <pc:picChg chg="add mod ord">
          <ac:chgData name="El Bakkouri, Manal" userId="8b130982-2e3f-4164-b881-fd3a2e4b2453" providerId="ADAL" clId="{4457FA57-250B-44AC-8655-05D46C5A3D8A}" dt="2023-05-24T14:12:34.049" v="12394" actId="1076"/>
          <ac:picMkLst>
            <pc:docMk/>
            <pc:sldMk cId="1945816871" sldId="230717653"/>
            <ac:picMk id="24" creationId="{E0FED367-A4B6-40EC-BDDF-A5AC9A750597}"/>
          </ac:picMkLst>
        </pc:picChg>
        <pc:picChg chg="add del mod ord">
          <ac:chgData name="El Bakkouri, Manal" userId="8b130982-2e3f-4164-b881-fd3a2e4b2453" providerId="ADAL" clId="{4457FA57-250B-44AC-8655-05D46C5A3D8A}" dt="2023-05-24T14:09:52.358" v="12344" actId="478"/>
          <ac:picMkLst>
            <pc:docMk/>
            <pc:sldMk cId="1945816871" sldId="230717653"/>
            <ac:picMk id="26" creationId="{DC295F04-53FE-4781-8FEF-FA60BEDFFB1F}"/>
          </ac:picMkLst>
        </pc:picChg>
        <pc:picChg chg="add mod ord">
          <ac:chgData name="El Bakkouri, Manal" userId="8b130982-2e3f-4164-b881-fd3a2e4b2453" providerId="ADAL" clId="{4457FA57-250B-44AC-8655-05D46C5A3D8A}" dt="2023-05-26T16:07:33.511" v="14130" actId="167"/>
          <ac:picMkLst>
            <pc:docMk/>
            <pc:sldMk cId="1945816871" sldId="230717653"/>
            <ac:picMk id="30" creationId="{B0A6B89A-4CAD-42B5-B0C0-5FC638CC3340}"/>
          </ac:picMkLst>
        </pc:picChg>
      </pc:sldChg>
      <pc:sldChg chg="addSp delSp modSp add mod ord modTransition addAnim delAnim modAnim modNotesTx">
        <pc:chgData name="El Bakkouri, Manal" userId="8b130982-2e3f-4164-b881-fd3a2e4b2453" providerId="ADAL" clId="{4457FA57-250B-44AC-8655-05D46C5A3D8A}" dt="2023-06-12T13:33:47.039" v="15858" actId="14100"/>
        <pc:sldMkLst>
          <pc:docMk/>
          <pc:sldMk cId="2547338931" sldId="230717654"/>
        </pc:sldMkLst>
        <pc:spChg chg="add del mod">
          <ac:chgData name="El Bakkouri, Manal" userId="8b130982-2e3f-4164-b881-fd3a2e4b2453" providerId="ADAL" clId="{4457FA57-250B-44AC-8655-05D46C5A3D8A}" dt="2023-05-24T15:59:00.086" v="12588" actId="478"/>
          <ac:spMkLst>
            <pc:docMk/>
            <pc:sldMk cId="2547338931" sldId="230717654"/>
            <ac:spMk id="2" creationId="{097809E3-A29C-4EE7-858A-6C7565AFC3C2}"/>
          </ac:spMkLst>
        </pc:spChg>
        <pc:spChg chg="add del mod">
          <ac:chgData name="El Bakkouri, Manal" userId="8b130982-2e3f-4164-b881-fd3a2e4b2453" providerId="ADAL" clId="{4457FA57-250B-44AC-8655-05D46C5A3D8A}" dt="2023-05-24T15:58:30.248" v="12586" actId="478"/>
          <ac:spMkLst>
            <pc:docMk/>
            <pc:sldMk cId="2547338931" sldId="230717654"/>
            <ac:spMk id="3" creationId="{872A8F04-9F2D-41DB-83BF-E80AF8DABC6B}"/>
          </ac:spMkLst>
        </pc:spChg>
        <pc:spChg chg="add del mod">
          <ac:chgData name="El Bakkouri, Manal" userId="8b130982-2e3f-4164-b881-fd3a2e4b2453" providerId="ADAL" clId="{4457FA57-250B-44AC-8655-05D46C5A3D8A}" dt="2023-05-24T16:10:47.525" v="12634"/>
          <ac:spMkLst>
            <pc:docMk/>
            <pc:sldMk cId="2547338931" sldId="230717654"/>
            <ac:spMk id="4" creationId="{649F6962-1F8A-4356-80A5-CA2A5B315163}"/>
          </ac:spMkLst>
        </pc:spChg>
        <pc:spChg chg="add mod">
          <ac:chgData name="El Bakkouri, Manal" userId="8b130982-2e3f-4164-b881-fd3a2e4b2453" providerId="ADAL" clId="{4457FA57-250B-44AC-8655-05D46C5A3D8A}" dt="2023-05-24T16:40:10.253" v="13201" actId="1582"/>
          <ac:spMkLst>
            <pc:docMk/>
            <pc:sldMk cId="2547338931" sldId="230717654"/>
            <ac:spMk id="5" creationId="{469729C8-20D1-433B-8AA6-5007B7F1DB7B}"/>
          </ac:spMkLst>
        </pc:spChg>
        <pc:spChg chg="del">
          <ac:chgData name="El Bakkouri, Manal" userId="8b130982-2e3f-4164-b881-fd3a2e4b2453" providerId="ADAL" clId="{4457FA57-250B-44AC-8655-05D46C5A3D8A}" dt="2023-05-24T16:47:52.030" v="13248" actId="478"/>
          <ac:spMkLst>
            <pc:docMk/>
            <pc:sldMk cId="2547338931" sldId="230717654"/>
            <ac:spMk id="7" creationId="{3ED2567F-035E-4314-BF22-6491606F3AD6}"/>
          </ac:spMkLst>
        </pc:spChg>
        <pc:spChg chg="add del mod">
          <ac:chgData name="El Bakkouri, Manal" userId="8b130982-2e3f-4164-b881-fd3a2e4b2453" providerId="ADAL" clId="{4457FA57-250B-44AC-8655-05D46C5A3D8A}" dt="2023-05-24T16:00:54.126" v="12619" actId="478"/>
          <ac:spMkLst>
            <pc:docMk/>
            <pc:sldMk cId="2547338931" sldId="230717654"/>
            <ac:spMk id="21" creationId="{8C255343-FF53-4CA0-90BD-12CC89B43F7B}"/>
          </ac:spMkLst>
        </pc:spChg>
        <pc:spChg chg="mod topLvl">
          <ac:chgData name="El Bakkouri, Manal" userId="8b130982-2e3f-4164-b881-fd3a2e4b2453" providerId="ADAL" clId="{4457FA57-250B-44AC-8655-05D46C5A3D8A}" dt="2023-05-24T16:00:54.126" v="12619" actId="478"/>
          <ac:spMkLst>
            <pc:docMk/>
            <pc:sldMk cId="2547338931" sldId="230717654"/>
            <ac:spMk id="23" creationId="{A0EF9CAD-E8CF-4F89-BF9E-4927F2334554}"/>
          </ac:spMkLst>
        </pc:spChg>
        <pc:spChg chg="add del mod topLvl">
          <ac:chgData name="El Bakkouri, Manal" userId="8b130982-2e3f-4164-b881-fd3a2e4b2453" providerId="ADAL" clId="{4457FA57-250B-44AC-8655-05D46C5A3D8A}" dt="2023-05-24T16:00:58.459" v="12629" actId="20577"/>
          <ac:spMkLst>
            <pc:docMk/>
            <pc:sldMk cId="2547338931" sldId="230717654"/>
            <ac:spMk id="25" creationId="{B38B2C07-B9CD-41EB-968D-3AE0C484B823}"/>
          </ac:spMkLst>
        </pc:spChg>
        <pc:spChg chg="mod">
          <ac:chgData name="El Bakkouri, Manal" userId="8b130982-2e3f-4164-b881-fd3a2e4b2453" providerId="ADAL" clId="{4457FA57-250B-44AC-8655-05D46C5A3D8A}" dt="2023-05-24T15:59:29.552" v="12594" actId="14100"/>
          <ac:spMkLst>
            <pc:docMk/>
            <pc:sldMk cId="2547338931" sldId="230717654"/>
            <ac:spMk id="27" creationId="{EC89FEF5-E2B9-499C-A9D0-467874F2B3F4}"/>
          </ac:spMkLst>
        </pc:spChg>
        <pc:spChg chg="mod">
          <ac:chgData name="El Bakkouri, Manal" userId="8b130982-2e3f-4164-b881-fd3a2e4b2453" providerId="ADAL" clId="{4457FA57-250B-44AC-8655-05D46C5A3D8A}" dt="2023-05-24T15:59:29.552" v="12594" actId="14100"/>
          <ac:spMkLst>
            <pc:docMk/>
            <pc:sldMk cId="2547338931" sldId="230717654"/>
            <ac:spMk id="28" creationId="{6D443DF1-0479-425B-8F15-800FDC35C4C9}"/>
          </ac:spMkLst>
        </pc:spChg>
        <pc:spChg chg="mod">
          <ac:chgData name="El Bakkouri, Manal" userId="8b130982-2e3f-4164-b881-fd3a2e4b2453" providerId="ADAL" clId="{4457FA57-250B-44AC-8655-05D46C5A3D8A}" dt="2023-05-24T15:59:29.552" v="12594" actId="14100"/>
          <ac:spMkLst>
            <pc:docMk/>
            <pc:sldMk cId="2547338931" sldId="230717654"/>
            <ac:spMk id="29" creationId="{7F9C2940-C5EF-42F3-8593-A995EC564AFF}"/>
          </ac:spMkLst>
        </pc:spChg>
        <pc:spChg chg="mod">
          <ac:chgData name="El Bakkouri, Manal" userId="8b130982-2e3f-4164-b881-fd3a2e4b2453" providerId="ADAL" clId="{4457FA57-250B-44AC-8655-05D46C5A3D8A}" dt="2023-05-24T15:59:29.552" v="12594" actId="14100"/>
          <ac:spMkLst>
            <pc:docMk/>
            <pc:sldMk cId="2547338931" sldId="230717654"/>
            <ac:spMk id="30" creationId="{02776B2C-4F9E-4D0F-A8EE-F630D4A1AB46}"/>
          </ac:spMkLst>
        </pc:spChg>
        <pc:spChg chg="mod">
          <ac:chgData name="El Bakkouri, Manal" userId="8b130982-2e3f-4164-b881-fd3a2e4b2453" providerId="ADAL" clId="{4457FA57-250B-44AC-8655-05D46C5A3D8A}" dt="2023-05-24T15:59:29.552" v="12594" actId="14100"/>
          <ac:spMkLst>
            <pc:docMk/>
            <pc:sldMk cId="2547338931" sldId="230717654"/>
            <ac:spMk id="32" creationId="{71A5C3D0-A5F8-4F11-AFDE-5D8E08F7142D}"/>
          </ac:spMkLst>
        </pc:spChg>
        <pc:spChg chg="mod">
          <ac:chgData name="El Bakkouri, Manal" userId="8b130982-2e3f-4164-b881-fd3a2e4b2453" providerId="ADAL" clId="{4457FA57-250B-44AC-8655-05D46C5A3D8A}" dt="2023-05-24T15:59:29.552" v="12594" actId="14100"/>
          <ac:spMkLst>
            <pc:docMk/>
            <pc:sldMk cId="2547338931" sldId="230717654"/>
            <ac:spMk id="33" creationId="{B66AB69D-BFD4-46EB-A86D-CA45D990EDDB}"/>
          </ac:spMkLst>
        </pc:spChg>
        <pc:spChg chg="mod">
          <ac:chgData name="El Bakkouri, Manal" userId="8b130982-2e3f-4164-b881-fd3a2e4b2453" providerId="ADAL" clId="{4457FA57-250B-44AC-8655-05D46C5A3D8A}" dt="2023-05-24T15:59:29.552" v="12594" actId="14100"/>
          <ac:spMkLst>
            <pc:docMk/>
            <pc:sldMk cId="2547338931" sldId="230717654"/>
            <ac:spMk id="34" creationId="{DE9BAFBC-BCCC-4658-8579-0D3706900DCC}"/>
          </ac:spMkLst>
        </pc:spChg>
        <pc:spChg chg="mod">
          <ac:chgData name="El Bakkouri, Manal" userId="8b130982-2e3f-4164-b881-fd3a2e4b2453" providerId="ADAL" clId="{4457FA57-250B-44AC-8655-05D46C5A3D8A}" dt="2023-05-24T15:59:29.552" v="12594" actId="14100"/>
          <ac:spMkLst>
            <pc:docMk/>
            <pc:sldMk cId="2547338931" sldId="230717654"/>
            <ac:spMk id="35" creationId="{BFDB29FE-C081-4EB1-90E7-02EECB6C09E4}"/>
          </ac:spMkLst>
        </pc:spChg>
        <pc:spChg chg="add mod">
          <ac:chgData name="El Bakkouri, Manal" userId="8b130982-2e3f-4164-b881-fd3a2e4b2453" providerId="ADAL" clId="{4457FA57-250B-44AC-8655-05D46C5A3D8A}" dt="2023-05-24T16:18:57.605" v="12725" actId="1076"/>
          <ac:spMkLst>
            <pc:docMk/>
            <pc:sldMk cId="2547338931" sldId="230717654"/>
            <ac:spMk id="36" creationId="{2B07480A-2612-4BE2-9A40-034181877038}"/>
          </ac:spMkLst>
        </pc:spChg>
        <pc:spChg chg="add mod">
          <ac:chgData name="El Bakkouri, Manal" userId="8b130982-2e3f-4164-b881-fd3a2e4b2453" providerId="ADAL" clId="{4457FA57-250B-44AC-8655-05D46C5A3D8A}" dt="2023-05-24T16:15:17.313" v="12717" actId="207"/>
          <ac:spMkLst>
            <pc:docMk/>
            <pc:sldMk cId="2547338931" sldId="230717654"/>
            <ac:spMk id="37" creationId="{1EF076D8-BEC4-4535-AE56-D28632C88CA9}"/>
          </ac:spMkLst>
        </pc:spChg>
        <pc:spChg chg="add mod">
          <ac:chgData name="El Bakkouri, Manal" userId="8b130982-2e3f-4164-b881-fd3a2e4b2453" providerId="ADAL" clId="{4457FA57-250B-44AC-8655-05D46C5A3D8A}" dt="2023-05-24T16:14:23.362" v="12689" actId="164"/>
          <ac:spMkLst>
            <pc:docMk/>
            <pc:sldMk cId="2547338931" sldId="230717654"/>
            <ac:spMk id="38" creationId="{D229CA3B-D4D6-45DB-B46E-0B491D15C266}"/>
          </ac:spMkLst>
        </pc:spChg>
        <pc:spChg chg="add mod">
          <ac:chgData name="El Bakkouri, Manal" userId="8b130982-2e3f-4164-b881-fd3a2e4b2453" providerId="ADAL" clId="{4457FA57-250B-44AC-8655-05D46C5A3D8A}" dt="2023-05-24T16:15:33.018" v="12718" actId="207"/>
          <ac:spMkLst>
            <pc:docMk/>
            <pc:sldMk cId="2547338931" sldId="230717654"/>
            <ac:spMk id="39" creationId="{A495C2D7-EFB2-4BC0-B2BF-14CA0B6D4934}"/>
          </ac:spMkLst>
        </pc:spChg>
        <pc:spChg chg="add mod">
          <ac:chgData name="El Bakkouri, Manal" userId="8b130982-2e3f-4164-b881-fd3a2e4b2453" providerId="ADAL" clId="{4457FA57-250B-44AC-8655-05D46C5A3D8A}" dt="2023-05-24T16:14:26.840" v="12690" actId="164"/>
          <ac:spMkLst>
            <pc:docMk/>
            <pc:sldMk cId="2547338931" sldId="230717654"/>
            <ac:spMk id="40" creationId="{4DF41847-9BA4-4A1F-9391-1C845978DAA1}"/>
          </ac:spMkLst>
        </pc:spChg>
        <pc:spChg chg="mod">
          <ac:chgData name="El Bakkouri, Manal" userId="8b130982-2e3f-4164-b881-fd3a2e4b2453" providerId="ADAL" clId="{4457FA57-250B-44AC-8655-05D46C5A3D8A}" dt="2023-05-24T16:44:38.959" v="13220" actId="207"/>
          <ac:spMkLst>
            <pc:docMk/>
            <pc:sldMk cId="2547338931" sldId="230717654"/>
            <ac:spMk id="51" creationId="{9E4A417E-E525-4C19-A91B-316D4F9C2600}"/>
          </ac:spMkLst>
        </pc:spChg>
        <pc:spChg chg="mod">
          <ac:chgData name="El Bakkouri, Manal" userId="8b130982-2e3f-4164-b881-fd3a2e4b2453" providerId="ADAL" clId="{4457FA57-250B-44AC-8655-05D46C5A3D8A}" dt="2023-05-24T16:44:38.959" v="13220" actId="207"/>
          <ac:spMkLst>
            <pc:docMk/>
            <pc:sldMk cId="2547338931" sldId="230717654"/>
            <ac:spMk id="52" creationId="{9C429912-1A39-490F-9D8B-3DF4CCBE4DE3}"/>
          </ac:spMkLst>
        </pc:spChg>
        <pc:spChg chg="mod">
          <ac:chgData name="El Bakkouri, Manal" userId="8b130982-2e3f-4164-b881-fd3a2e4b2453" providerId="ADAL" clId="{4457FA57-250B-44AC-8655-05D46C5A3D8A}" dt="2023-05-24T16:44:35.821" v="13219" actId="207"/>
          <ac:spMkLst>
            <pc:docMk/>
            <pc:sldMk cId="2547338931" sldId="230717654"/>
            <ac:spMk id="54" creationId="{A3B12766-70C3-42E9-807F-FC3DDAFDA6C0}"/>
          </ac:spMkLst>
        </pc:spChg>
        <pc:spChg chg="mod">
          <ac:chgData name="El Bakkouri, Manal" userId="8b130982-2e3f-4164-b881-fd3a2e4b2453" providerId="ADAL" clId="{4457FA57-250B-44AC-8655-05D46C5A3D8A}" dt="2023-05-24T16:44:35.821" v="13219" actId="207"/>
          <ac:spMkLst>
            <pc:docMk/>
            <pc:sldMk cId="2547338931" sldId="230717654"/>
            <ac:spMk id="55" creationId="{8B5FDBCD-1BFC-4973-97F4-7BB861BF5FB9}"/>
          </ac:spMkLst>
        </pc:spChg>
        <pc:spChg chg="mod">
          <ac:chgData name="El Bakkouri, Manal" userId="8b130982-2e3f-4164-b881-fd3a2e4b2453" providerId="ADAL" clId="{4457FA57-250B-44AC-8655-05D46C5A3D8A}" dt="2023-05-24T16:44:32.042" v="13218" actId="207"/>
          <ac:spMkLst>
            <pc:docMk/>
            <pc:sldMk cId="2547338931" sldId="230717654"/>
            <ac:spMk id="57" creationId="{6EE1BDA9-2D2F-4219-B400-8303DC029603}"/>
          </ac:spMkLst>
        </pc:spChg>
        <pc:spChg chg="mod">
          <ac:chgData name="El Bakkouri, Manal" userId="8b130982-2e3f-4164-b881-fd3a2e4b2453" providerId="ADAL" clId="{4457FA57-250B-44AC-8655-05D46C5A3D8A}" dt="2023-05-24T16:44:32.042" v="13218" actId="207"/>
          <ac:spMkLst>
            <pc:docMk/>
            <pc:sldMk cId="2547338931" sldId="230717654"/>
            <ac:spMk id="58" creationId="{15EF64D1-4918-47E0-8584-AAA902FD4F64}"/>
          </ac:spMkLst>
        </pc:spChg>
        <pc:spChg chg="add mod">
          <ac:chgData name="El Bakkouri, Manal" userId="8b130982-2e3f-4164-b881-fd3a2e4b2453" providerId="ADAL" clId="{4457FA57-250B-44AC-8655-05D46C5A3D8A}" dt="2023-05-24T16:47:52.476" v="13249"/>
          <ac:spMkLst>
            <pc:docMk/>
            <pc:sldMk cId="2547338931" sldId="230717654"/>
            <ac:spMk id="59" creationId="{12C9E5EA-D1B0-408A-84AD-92BF11BD9887}"/>
          </ac:spMkLst>
        </pc:spChg>
        <pc:spChg chg="mod">
          <ac:chgData name="El Bakkouri, Manal" userId="8b130982-2e3f-4164-b881-fd3a2e4b2453" providerId="ADAL" clId="{4457FA57-250B-44AC-8655-05D46C5A3D8A}" dt="2023-06-12T13:33:45.005" v="15857" actId="403"/>
          <ac:spMkLst>
            <pc:docMk/>
            <pc:sldMk cId="2547338931" sldId="230717654"/>
            <ac:spMk id="62" creationId="{EEC0EEA8-101A-4542-96DC-D43BDFFAE320}"/>
          </ac:spMkLst>
        </pc:spChg>
        <pc:spChg chg="mod">
          <ac:chgData name="El Bakkouri, Manal" userId="8b130982-2e3f-4164-b881-fd3a2e4b2453" providerId="ADAL" clId="{4457FA57-250B-44AC-8655-05D46C5A3D8A}" dt="2023-06-12T13:33:45.005" v="15857" actId="403"/>
          <ac:spMkLst>
            <pc:docMk/>
            <pc:sldMk cId="2547338931" sldId="230717654"/>
            <ac:spMk id="63" creationId="{E8D976E7-9325-4673-9701-DCF85DB2E0FF}"/>
          </ac:spMkLst>
        </pc:spChg>
        <pc:spChg chg="mod">
          <ac:chgData name="El Bakkouri, Manal" userId="8b130982-2e3f-4164-b881-fd3a2e4b2453" providerId="ADAL" clId="{4457FA57-250B-44AC-8655-05D46C5A3D8A}" dt="2023-06-12T13:33:45.005" v="15857" actId="403"/>
          <ac:spMkLst>
            <pc:docMk/>
            <pc:sldMk cId="2547338931" sldId="230717654"/>
            <ac:spMk id="68" creationId="{E73602B3-DEA6-48A5-9306-082993B2ED4E}"/>
          </ac:spMkLst>
        </pc:spChg>
        <pc:spChg chg="mod">
          <ac:chgData name="El Bakkouri, Manal" userId="8b130982-2e3f-4164-b881-fd3a2e4b2453" providerId="ADAL" clId="{4457FA57-250B-44AC-8655-05D46C5A3D8A}" dt="2023-06-12T13:33:45.005" v="15857" actId="403"/>
          <ac:spMkLst>
            <pc:docMk/>
            <pc:sldMk cId="2547338931" sldId="230717654"/>
            <ac:spMk id="69" creationId="{31062983-918A-4B9A-B61C-E2F595BD8F3E}"/>
          </ac:spMkLst>
        </pc:spChg>
        <pc:spChg chg="mod">
          <ac:chgData name="El Bakkouri, Manal" userId="8b130982-2e3f-4164-b881-fd3a2e4b2453" providerId="ADAL" clId="{4457FA57-250B-44AC-8655-05D46C5A3D8A}" dt="2023-06-12T13:33:45.005" v="15857" actId="403"/>
          <ac:spMkLst>
            <pc:docMk/>
            <pc:sldMk cId="2547338931" sldId="230717654"/>
            <ac:spMk id="71" creationId="{E0A16A3E-9D05-4A76-B37A-5C8D9B925EBA}"/>
          </ac:spMkLst>
        </pc:spChg>
        <pc:spChg chg="mod">
          <ac:chgData name="El Bakkouri, Manal" userId="8b130982-2e3f-4164-b881-fd3a2e4b2453" providerId="ADAL" clId="{4457FA57-250B-44AC-8655-05D46C5A3D8A}" dt="2023-06-12T13:33:45.005" v="15857" actId="403"/>
          <ac:spMkLst>
            <pc:docMk/>
            <pc:sldMk cId="2547338931" sldId="230717654"/>
            <ac:spMk id="72" creationId="{BCD727D0-CC38-4B1E-BAE4-B7E91764C375}"/>
          </ac:spMkLst>
        </pc:spChg>
        <pc:spChg chg="mod">
          <ac:chgData name="El Bakkouri, Manal" userId="8b130982-2e3f-4164-b881-fd3a2e4b2453" providerId="ADAL" clId="{4457FA57-250B-44AC-8655-05D46C5A3D8A}" dt="2023-06-12T13:33:45.005" v="15857" actId="403"/>
          <ac:spMkLst>
            <pc:docMk/>
            <pc:sldMk cId="2547338931" sldId="230717654"/>
            <ac:spMk id="74" creationId="{C156703B-CF3C-447F-936E-5512C73BAF51}"/>
          </ac:spMkLst>
        </pc:spChg>
        <pc:spChg chg="mod">
          <ac:chgData name="El Bakkouri, Manal" userId="8b130982-2e3f-4164-b881-fd3a2e4b2453" providerId="ADAL" clId="{4457FA57-250B-44AC-8655-05D46C5A3D8A}" dt="2023-06-12T13:33:45.005" v="15857" actId="403"/>
          <ac:spMkLst>
            <pc:docMk/>
            <pc:sldMk cId="2547338931" sldId="230717654"/>
            <ac:spMk id="75" creationId="{5D05B5AE-5929-42A7-B124-CFDD2D60F48D}"/>
          </ac:spMkLst>
        </pc:spChg>
        <pc:spChg chg="mod">
          <ac:chgData name="El Bakkouri, Manal" userId="8b130982-2e3f-4164-b881-fd3a2e4b2453" providerId="ADAL" clId="{4457FA57-250B-44AC-8655-05D46C5A3D8A}" dt="2023-06-12T13:33:45.005" v="15857" actId="403"/>
          <ac:spMkLst>
            <pc:docMk/>
            <pc:sldMk cId="2547338931" sldId="230717654"/>
            <ac:spMk id="92" creationId="{276CDA05-B544-4C80-810C-BCA1B6FD3B19}"/>
          </ac:spMkLst>
        </pc:spChg>
        <pc:spChg chg="mod">
          <ac:chgData name="El Bakkouri, Manal" userId="8b130982-2e3f-4164-b881-fd3a2e4b2453" providerId="ADAL" clId="{4457FA57-250B-44AC-8655-05D46C5A3D8A}" dt="2023-06-12T13:33:45.005" v="15857" actId="403"/>
          <ac:spMkLst>
            <pc:docMk/>
            <pc:sldMk cId="2547338931" sldId="230717654"/>
            <ac:spMk id="93" creationId="{07626B8D-31A5-431C-BF90-372DD06CA909}"/>
          </ac:spMkLst>
        </pc:spChg>
        <pc:spChg chg="mod">
          <ac:chgData name="El Bakkouri, Manal" userId="8b130982-2e3f-4164-b881-fd3a2e4b2453" providerId="ADAL" clId="{4457FA57-250B-44AC-8655-05D46C5A3D8A}" dt="2023-06-12T13:33:40.356" v="15856" actId="403"/>
          <ac:spMkLst>
            <pc:docMk/>
            <pc:sldMk cId="2547338931" sldId="230717654"/>
            <ac:spMk id="94" creationId="{F5BCA9B3-6D5B-4B37-BB38-C774F58EF0F8}"/>
          </ac:spMkLst>
        </pc:spChg>
        <pc:spChg chg="mod">
          <ac:chgData name="El Bakkouri, Manal" userId="8b130982-2e3f-4164-b881-fd3a2e4b2453" providerId="ADAL" clId="{4457FA57-250B-44AC-8655-05D46C5A3D8A}" dt="2023-06-12T13:33:40.356" v="15856" actId="403"/>
          <ac:spMkLst>
            <pc:docMk/>
            <pc:sldMk cId="2547338931" sldId="230717654"/>
            <ac:spMk id="95" creationId="{AD958C4D-465A-4C70-9C55-5627D5674ADB}"/>
          </ac:spMkLst>
        </pc:spChg>
        <pc:spChg chg="mod">
          <ac:chgData name="El Bakkouri, Manal" userId="8b130982-2e3f-4164-b881-fd3a2e4b2453" providerId="ADAL" clId="{4457FA57-250B-44AC-8655-05D46C5A3D8A}" dt="2023-06-12T13:33:40.356" v="15856" actId="403"/>
          <ac:spMkLst>
            <pc:docMk/>
            <pc:sldMk cId="2547338931" sldId="230717654"/>
            <ac:spMk id="96" creationId="{B2553605-D4EB-486D-8596-B0B028454FEF}"/>
          </ac:spMkLst>
        </pc:spChg>
        <pc:spChg chg="mod">
          <ac:chgData name="El Bakkouri, Manal" userId="8b130982-2e3f-4164-b881-fd3a2e4b2453" providerId="ADAL" clId="{4457FA57-250B-44AC-8655-05D46C5A3D8A}" dt="2023-06-12T13:33:40.356" v="15856" actId="403"/>
          <ac:spMkLst>
            <pc:docMk/>
            <pc:sldMk cId="2547338931" sldId="230717654"/>
            <ac:spMk id="97" creationId="{B75896A5-5666-4990-A6E6-4A473790FB4F}"/>
          </ac:spMkLst>
        </pc:spChg>
        <pc:grpChg chg="add del mod">
          <ac:chgData name="El Bakkouri, Manal" userId="8b130982-2e3f-4164-b881-fd3a2e4b2453" providerId="ADAL" clId="{4457FA57-250B-44AC-8655-05D46C5A3D8A}" dt="2023-05-24T16:01:05.005" v="12630" actId="478"/>
          <ac:grpSpMkLst>
            <pc:docMk/>
            <pc:sldMk cId="2547338931" sldId="230717654"/>
            <ac:grpSpMk id="19" creationId="{3DADFAF2-9345-4C01-9FB6-52AD14EFA81A}"/>
          </ac:grpSpMkLst>
        </pc:grpChg>
        <pc:grpChg chg="add del mod">
          <ac:chgData name="El Bakkouri, Manal" userId="8b130982-2e3f-4164-b881-fd3a2e4b2453" providerId="ADAL" clId="{4457FA57-250B-44AC-8655-05D46C5A3D8A}" dt="2023-05-24T16:01:05.005" v="12630" actId="478"/>
          <ac:grpSpMkLst>
            <pc:docMk/>
            <pc:sldMk cId="2547338931" sldId="230717654"/>
            <ac:grpSpMk id="26" creationId="{E9EA717E-D190-4FC6-AA00-F67CDC019F64}"/>
          </ac:grpSpMkLst>
        </pc:grpChg>
        <pc:grpChg chg="add del mod">
          <ac:chgData name="El Bakkouri, Manal" userId="8b130982-2e3f-4164-b881-fd3a2e4b2453" providerId="ADAL" clId="{4457FA57-250B-44AC-8655-05D46C5A3D8A}" dt="2023-05-24T16:01:05.005" v="12630" actId="478"/>
          <ac:grpSpMkLst>
            <pc:docMk/>
            <pc:sldMk cId="2547338931" sldId="230717654"/>
            <ac:grpSpMk id="31" creationId="{A97D94D3-F5ED-49F8-923F-1D2DDFE049CE}"/>
          </ac:grpSpMkLst>
        </pc:grpChg>
        <pc:grpChg chg="add mod">
          <ac:chgData name="El Bakkouri, Manal" userId="8b130982-2e3f-4164-b881-fd3a2e4b2453" providerId="ADAL" clId="{4457FA57-250B-44AC-8655-05D46C5A3D8A}" dt="2023-05-24T16:19:37.706" v="12740" actId="1038"/>
          <ac:grpSpMkLst>
            <pc:docMk/>
            <pc:sldMk cId="2547338931" sldId="230717654"/>
            <ac:grpSpMk id="41" creationId="{A7D241EB-CE54-45BA-93FD-28E9554D2F55}"/>
          </ac:grpSpMkLst>
        </pc:grpChg>
        <pc:grpChg chg="add mod">
          <ac:chgData name="El Bakkouri, Manal" userId="8b130982-2e3f-4164-b881-fd3a2e4b2453" providerId="ADAL" clId="{4457FA57-250B-44AC-8655-05D46C5A3D8A}" dt="2023-05-24T16:14:19.270" v="12688" actId="164"/>
          <ac:grpSpMkLst>
            <pc:docMk/>
            <pc:sldMk cId="2547338931" sldId="230717654"/>
            <ac:grpSpMk id="42" creationId="{B6360CF0-8D25-4792-859E-32E47F1169B9}"/>
          </ac:grpSpMkLst>
        </pc:grpChg>
        <pc:grpChg chg="add mod">
          <ac:chgData name="El Bakkouri, Manal" userId="8b130982-2e3f-4164-b881-fd3a2e4b2453" providerId="ADAL" clId="{4457FA57-250B-44AC-8655-05D46C5A3D8A}" dt="2023-05-24T16:19:37.706" v="12740" actId="1038"/>
          <ac:grpSpMkLst>
            <pc:docMk/>
            <pc:sldMk cId="2547338931" sldId="230717654"/>
            <ac:grpSpMk id="43" creationId="{26BDA0EE-8E60-4A60-862F-D0C64FEF1E83}"/>
          </ac:grpSpMkLst>
        </pc:grpChg>
        <pc:grpChg chg="add mod">
          <ac:chgData name="El Bakkouri, Manal" userId="8b130982-2e3f-4164-b881-fd3a2e4b2453" providerId="ADAL" clId="{4457FA57-250B-44AC-8655-05D46C5A3D8A}" dt="2023-05-24T16:19:37.706" v="12740" actId="1038"/>
          <ac:grpSpMkLst>
            <pc:docMk/>
            <pc:sldMk cId="2547338931" sldId="230717654"/>
            <ac:grpSpMk id="44" creationId="{72B7858C-5E0D-455B-AE2F-5BD2C5DE4FB2}"/>
          </ac:grpSpMkLst>
        </pc:grpChg>
        <pc:grpChg chg="add mod">
          <ac:chgData name="El Bakkouri, Manal" userId="8b130982-2e3f-4164-b881-fd3a2e4b2453" providerId="ADAL" clId="{4457FA57-250B-44AC-8655-05D46C5A3D8A}" dt="2023-05-24T16:44:38.959" v="13220" actId="207"/>
          <ac:grpSpMkLst>
            <pc:docMk/>
            <pc:sldMk cId="2547338931" sldId="230717654"/>
            <ac:grpSpMk id="50" creationId="{9ECB89D8-783D-4467-A7B7-0E8D866A04B2}"/>
          </ac:grpSpMkLst>
        </pc:grpChg>
        <pc:grpChg chg="add mod">
          <ac:chgData name="El Bakkouri, Manal" userId="8b130982-2e3f-4164-b881-fd3a2e4b2453" providerId="ADAL" clId="{4457FA57-250B-44AC-8655-05D46C5A3D8A}" dt="2023-05-24T16:44:52.544" v="13221" actId="1035"/>
          <ac:grpSpMkLst>
            <pc:docMk/>
            <pc:sldMk cId="2547338931" sldId="230717654"/>
            <ac:grpSpMk id="53" creationId="{0FBF40BA-C416-4AA7-8CED-C03EB3060042}"/>
          </ac:grpSpMkLst>
        </pc:grpChg>
        <pc:grpChg chg="add mod">
          <ac:chgData name="El Bakkouri, Manal" userId="8b130982-2e3f-4164-b881-fd3a2e4b2453" providerId="ADAL" clId="{4457FA57-250B-44AC-8655-05D46C5A3D8A}" dt="2023-05-24T16:44:56.223" v="13222" actId="1036"/>
          <ac:grpSpMkLst>
            <pc:docMk/>
            <pc:sldMk cId="2547338931" sldId="230717654"/>
            <ac:grpSpMk id="56" creationId="{65ED4EF8-02AE-4D67-8D49-F222E4B7F926}"/>
          </ac:grpSpMkLst>
        </pc:grpChg>
        <pc:grpChg chg="mod">
          <ac:chgData name="El Bakkouri, Manal" userId="8b130982-2e3f-4164-b881-fd3a2e4b2453" providerId="ADAL" clId="{4457FA57-250B-44AC-8655-05D46C5A3D8A}" dt="2023-06-12T13:33:47.039" v="15858" actId="14100"/>
          <ac:grpSpMkLst>
            <pc:docMk/>
            <pc:sldMk cId="2547338931" sldId="230717654"/>
            <ac:grpSpMk id="61" creationId="{71B53072-5249-418B-A003-47B8117C3706}"/>
          </ac:grpSpMkLst>
        </pc:grpChg>
        <pc:grpChg chg="mod">
          <ac:chgData name="El Bakkouri, Manal" userId="8b130982-2e3f-4164-b881-fd3a2e4b2453" providerId="ADAL" clId="{4457FA57-250B-44AC-8655-05D46C5A3D8A}" dt="2023-06-12T13:33:47.039" v="15858" actId="14100"/>
          <ac:grpSpMkLst>
            <pc:docMk/>
            <pc:sldMk cId="2547338931" sldId="230717654"/>
            <ac:grpSpMk id="67" creationId="{F60D3D50-CAE0-4845-BAA5-308EE5FB54F7}"/>
          </ac:grpSpMkLst>
        </pc:grpChg>
        <pc:grpChg chg="mod">
          <ac:chgData name="El Bakkouri, Manal" userId="8b130982-2e3f-4164-b881-fd3a2e4b2453" providerId="ADAL" clId="{4457FA57-250B-44AC-8655-05D46C5A3D8A}" dt="2023-06-12T13:33:47.039" v="15858" actId="14100"/>
          <ac:grpSpMkLst>
            <pc:docMk/>
            <pc:sldMk cId="2547338931" sldId="230717654"/>
            <ac:grpSpMk id="70" creationId="{CC963784-89C0-4CAC-BD2E-5385BD5A6006}"/>
          </ac:grpSpMkLst>
        </pc:grpChg>
        <pc:grpChg chg="mod">
          <ac:chgData name="El Bakkouri, Manal" userId="8b130982-2e3f-4164-b881-fd3a2e4b2453" providerId="ADAL" clId="{4457FA57-250B-44AC-8655-05D46C5A3D8A}" dt="2023-06-12T13:33:47.039" v="15858" actId="14100"/>
          <ac:grpSpMkLst>
            <pc:docMk/>
            <pc:sldMk cId="2547338931" sldId="230717654"/>
            <ac:grpSpMk id="73" creationId="{E3CD98FD-C923-4C35-9A98-18B4DBE27421}"/>
          </ac:grpSpMkLst>
        </pc:grpChg>
        <pc:grpChg chg="mod">
          <ac:chgData name="El Bakkouri, Manal" userId="8b130982-2e3f-4164-b881-fd3a2e4b2453" providerId="ADAL" clId="{4457FA57-250B-44AC-8655-05D46C5A3D8A}" dt="2023-06-12T13:33:47.039" v="15858" actId="14100"/>
          <ac:grpSpMkLst>
            <pc:docMk/>
            <pc:sldMk cId="2547338931" sldId="230717654"/>
            <ac:grpSpMk id="91" creationId="{98E12F53-86EB-4EFE-87D3-6674CB9B9F28}"/>
          </ac:grpSpMkLst>
        </pc:grpChg>
        <pc:picChg chg="mod">
          <ac:chgData name="El Bakkouri, Manal" userId="8b130982-2e3f-4164-b881-fd3a2e4b2453" providerId="ADAL" clId="{4457FA57-250B-44AC-8655-05D46C5A3D8A}" dt="2023-05-24T14:15:51.729" v="12401" actId="1076"/>
          <ac:picMkLst>
            <pc:docMk/>
            <pc:sldMk cId="2547338931" sldId="230717654"/>
            <ac:picMk id="6" creationId="{8F1736AE-3BAF-43EE-A347-CEB50370A317}"/>
          </ac:picMkLst>
        </pc:picChg>
        <pc:picChg chg="mod">
          <ac:chgData name="El Bakkouri, Manal" userId="8b130982-2e3f-4164-b881-fd3a2e4b2453" providerId="ADAL" clId="{4457FA57-250B-44AC-8655-05D46C5A3D8A}" dt="2023-05-24T16:41:51.646" v="13204" actId="1076"/>
          <ac:picMkLst>
            <pc:docMk/>
            <pc:sldMk cId="2547338931" sldId="230717654"/>
            <ac:picMk id="18" creationId="{DD627184-D4DB-4368-95C2-5485143F4BAF}"/>
          </ac:picMkLst>
        </pc:picChg>
        <pc:picChg chg="add mod ord">
          <ac:chgData name="El Bakkouri, Manal" userId="8b130982-2e3f-4164-b881-fd3a2e4b2453" providerId="ADAL" clId="{4457FA57-250B-44AC-8655-05D46C5A3D8A}" dt="2023-05-26T16:07:20.232" v="14127" actId="167"/>
          <ac:picMkLst>
            <pc:docMk/>
            <pc:sldMk cId="2547338931" sldId="230717654"/>
            <ac:picMk id="60" creationId="{E8962C45-D513-4C3B-930E-5DE0B32F3374}"/>
          </ac:picMkLst>
        </pc:picChg>
        <pc:cxnChg chg="add del mod">
          <ac:chgData name="El Bakkouri, Manal" userId="8b130982-2e3f-4164-b881-fd3a2e4b2453" providerId="ADAL" clId="{4457FA57-250B-44AC-8655-05D46C5A3D8A}" dt="2023-05-24T16:40:07.011" v="13199" actId="478"/>
          <ac:cxnSpMkLst>
            <pc:docMk/>
            <pc:sldMk cId="2547338931" sldId="230717654"/>
            <ac:cxnSpMk id="46" creationId="{CB2E0283-43BA-4E72-8A11-6196DB3EA9EB}"/>
          </ac:cxnSpMkLst>
        </pc:cxnChg>
        <pc:cxnChg chg="add mod">
          <ac:chgData name="El Bakkouri, Manal" userId="8b130982-2e3f-4164-b881-fd3a2e4b2453" providerId="ADAL" clId="{4457FA57-250B-44AC-8655-05D46C5A3D8A}" dt="2023-05-24T16:19:37.706" v="12740" actId="1038"/>
          <ac:cxnSpMkLst>
            <pc:docMk/>
            <pc:sldMk cId="2547338931" sldId="230717654"/>
            <ac:cxnSpMk id="48" creationId="{DE99B8DC-304B-49E2-954F-A2D316D45AE9}"/>
          </ac:cxnSpMkLst>
        </pc:cxnChg>
        <pc:cxnChg chg="add mod">
          <ac:chgData name="El Bakkouri, Manal" userId="8b130982-2e3f-4164-b881-fd3a2e4b2453" providerId="ADAL" clId="{4457FA57-250B-44AC-8655-05D46C5A3D8A}" dt="2023-05-24T16:19:37.706" v="12740" actId="1038"/>
          <ac:cxnSpMkLst>
            <pc:docMk/>
            <pc:sldMk cId="2547338931" sldId="230717654"/>
            <ac:cxnSpMk id="49" creationId="{BBE609DF-674E-4BC5-A39F-84D91B13D005}"/>
          </ac:cxnSpMkLst>
        </pc:cxnChg>
      </pc:sldChg>
      <pc:sldChg chg="addSp delSp modSp add mod modTransition">
        <pc:chgData name="El Bakkouri, Manal" userId="8b130982-2e3f-4164-b881-fd3a2e4b2453" providerId="ADAL" clId="{4457FA57-250B-44AC-8655-05D46C5A3D8A}" dt="2023-05-26T16:07:44.007" v="14133" actId="167"/>
        <pc:sldMkLst>
          <pc:docMk/>
          <pc:sldMk cId="1168856819" sldId="230717655"/>
        </pc:sldMkLst>
        <pc:spChg chg="del">
          <ac:chgData name="El Bakkouri, Manal" userId="8b130982-2e3f-4164-b881-fd3a2e4b2453" providerId="ADAL" clId="{4457FA57-250B-44AC-8655-05D46C5A3D8A}" dt="2023-05-24T16:47:59.686" v="13252" actId="478"/>
          <ac:spMkLst>
            <pc:docMk/>
            <pc:sldMk cId="1168856819" sldId="230717655"/>
            <ac:spMk id="7" creationId="{3ED2567F-035E-4314-BF22-6491606F3AD6}"/>
          </ac:spMkLst>
        </pc:spChg>
        <pc:spChg chg="add del mod">
          <ac:chgData name="El Bakkouri, Manal" userId="8b130982-2e3f-4164-b881-fd3a2e4b2453" providerId="ADAL" clId="{4457FA57-250B-44AC-8655-05D46C5A3D8A}" dt="2023-05-24T16:46:27.390" v="13232" actId="478"/>
          <ac:spMkLst>
            <pc:docMk/>
            <pc:sldMk cId="1168856819" sldId="230717655"/>
            <ac:spMk id="19" creationId="{CC6DF27A-B89C-4BE3-AEF6-7F2BC9081474}"/>
          </ac:spMkLst>
        </pc:spChg>
        <pc:spChg chg="add mod">
          <ac:chgData name="El Bakkouri, Manal" userId="8b130982-2e3f-4164-b881-fd3a2e4b2453" providerId="ADAL" clId="{4457FA57-250B-44AC-8655-05D46C5A3D8A}" dt="2023-05-24T16:48:00.169" v="13253"/>
          <ac:spMkLst>
            <pc:docMk/>
            <pc:sldMk cId="1168856819" sldId="230717655"/>
            <ac:spMk id="21" creationId="{28C1AB68-121D-4800-BBE6-B300F4E6B9BA}"/>
          </ac:spMkLst>
        </pc:spChg>
        <pc:picChg chg="mod">
          <ac:chgData name="El Bakkouri, Manal" userId="8b130982-2e3f-4164-b881-fd3a2e4b2453" providerId="ADAL" clId="{4457FA57-250B-44AC-8655-05D46C5A3D8A}" dt="2023-05-24T14:18:44.031" v="12433" actId="1076"/>
          <ac:picMkLst>
            <pc:docMk/>
            <pc:sldMk cId="1168856819" sldId="230717655"/>
            <ac:picMk id="6" creationId="{8F1736AE-3BAF-43EE-A347-CEB50370A317}"/>
          </ac:picMkLst>
        </pc:picChg>
        <pc:picChg chg="add del mod">
          <ac:chgData name="El Bakkouri, Manal" userId="8b130982-2e3f-4164-b881-fd3a2e4b2453" providerId="ADAL" clId="{4457FA57-250B-44AC-8655-05D46C5A3D8A}" dt="2023-05-24T14:18:26.309" v="12428" actId="478"/>
          <ac:picMkLst>
            <pc:docMk/>
            <pc:sldMk cId="1168856819" sldId="230717655"/>
            <ac:picMk id="17" creationId="{4F231BFD-320F-454A-91A5-96F29A21678E}"/>
          </ac:picMkLst>
        </pc:picChg>
        <pc:picChg chg="mod ord">
          <ac:chgData name="El Bakkouri, Manal" userId="8b130982-2e3f-4164-b881-fd3a2e4b2453" providerId="ADAL" clId="{4457FA57-250B-44AC-8655-05D46C5A3D8A}" dt="2023-05-24T14:28:14.782" v="12530" actId="1076"/>
          <ac:picMkLst>
            <pc:docMk/>
            <pc:sldMk cId="1168856819" sldId="230717655"/>
            <ac:picMk id="18" creationId="{DD627184-D4DB-4368-95C2-5485143F4BAF}"/>
          </ac:picMkLst>
        </pc:picChg>
        <pc:picChg chg="mod">
          <ac:chgData name="El Bakkouri, Manal" userId="8b130982-2e3f-4164-b881-fd3a2e4b2453" providerId="ADAL" clId="{4457FA57-250B-44AC-8655-05D46C5A3D8A}" dt="2023-05-24T14:18:22.854" v="12427" actId="1076"/>
          <ac:picMkLst>
            <pc:docMk/>
            <pc:sldMk cId="1168856819" sldId="230717655"/>
            <ac:picMk id="20" creationId="{706F4A6E-E8A8-407E-8B06-150C8070B821}"/>
          </ac:picMkLst>
        </pc:picChg>
        <pc:picChg chg="mod">
          <ac:chgData name="El Bakkouri, Manal" userId="8b130982-2e3f-4164-b881-fd3a2e4b2453" providerId="ADAL" clId="{4457FA57-250B-44AC-8655-05D46C5A3D8A}" dt="2023-05-24T14:18:34.160" v="12429" actId="1076"/>
          <ac:picMkLst>
            <pc:docMk/>
            <pc:sldMk cId="1168856819" sldId="230717655"/>
            <ac:picMk id="22" creationId="{4AD74990-6682-4942-BA11-45AEC9E6F06D}"/>
          </ac:picMkLst>
        </pc:picChg>
        <pc:picChg chg="add mod ord">
          <ac:chgData name="El Bakkouri, Manal" userId="8b130982-2e3f-4164-b881-fd3a2e4b2453" providerId="ADAL" clId="{4457FA57-250B-44AC-8655-05D46C5A3D8A}" dt="2023-05-26T16:07:44.007" v="14133" actId="167"/>
          <ac:picMkLst>
            <pc:docMk/>
            <pc:sldMk cId="1168856819" sldId="230717655"/>
            <ac:picMk id="23" creationId="{762C5DD1-3640-48FA-9CEF-4AD5DA9B2774}"/>
          </ac:picMkLst>
        </pc:picChg>
        <pc:picChg chg="mod">
          <ac:chgData name="El Bakkouri, Manal" userId="8b130982-2e3f-4164-b881-fd3a2e4b2453" providerId="ADAL" clId="{4457FA57-250B-44AC-8655-05D46C5A3D8A}" dt="2023-05-24T14:18:37.136" v="12430" actId="1076"/>
          <ac:picMkLst>
            <pc:docMk/>
            <pc:sldMk cId="1168856819" sldId="230717655"/>
            <ac:picMk id="24" creationId="{E0FED367-A4B6-40EC-BDDF-A5AC9A750597}"/>
          </ac:picMkLst>
        </pc:picChg>
      </pc:sldChg>
      <pc:sldChg chg="addSp delSp modSp add mod">
        <pc:chgData name="El Bakkouri, Manal" userId="8b130982-2e3f-4164-b881-fd3a2e4b2453" providerId="ADAL" clId="{4457FA57-250B-44AC-8655-05D46C5A3D8A}" dt="2023-05-26T16:08:00.418" v="14136" actId="167"/>
        <pc:sldMkLst>
          <pc:docMk/>
          <pc:sldMk cId="938173038" sldId="230717656"/>
        </pc:sldMkLst>
        <pc:spChg chg="del">
          <ac:chgData name="El Bakkouri, Manal" userId="8b130982-2e3f-4164-b881-fd3a2e4b2453" providerId="ADAL" clId="{4457FA57-250B-44AC-8655-05D46C5A3D8A}" dt="2023-05-24T16:48:03.509" v="13254" actId="478"/>
          <ac:spMkLst>
            <pc:docMk/>
            <pc:sldMk cId="938173038" sldId="230717656"/>
            <ac:spMk id="7" creationId="{3ED2567F-035E-4314-BF22-6491606F3AD6}"/>
          </ac:spMkLst>
        </pc:spChg>
        <pc:spChg chg="add del mod">
          <ac:chgData name="El Bakkouri, Manal" userId="8b130982-2e3f-4164-b881-fd3a2e4b2453" providerId="ADAL" clId="{4457FA57-250B-44AC-8655-05D46C5A3D8A}" dt="2023-05-24T16:46:33.571" v="13234" actId="478"/>
          <ac:spMkLst>
            <pc:docMk/>
            <pc:sldMk cId="938173038" sldId="230717656"/>
            <ac:spMk id="17" creationId="{501085EA-3D19-4081-B63B-6EA93D8E3B28}"/>
          </ac:spMkLst>
        </pc:spChg>
        <pc:spChg chg="add mod">
          <ac:chgData name="El Bakkouri, Manal" userId="8b130982-2e3f-4164-b881-fd3a2e4b2453" providerId="ADAL" clId="{4457FA57-250B-44AC-8655-05D46C5A3D8A}" dt="2023-05-24T16:48:04.277" v="13255"/>
          <ac:spMkLst>
            <pc:docMk/>
            <pc:sldMk cId="938173038" sldId="230717656"/>
            <ac:spMk id="19" creationId="{1659C3D5-E2B2-4AFF-91DB-B1EEBD213E8E}"/>
          </ac:spMkLst>
        </pc:spChg>
        <pc:picChg chg="mod ord">
          <ac:chgData name="El Bakkouri, Manal" userId="8b130982-2e3f-4164-b881-fd3a2e4b2453" providerId="ADAL" clId="{4457FA57-250B-44AC-8655-05D46C5A3D8A}" dt="2023-05-24T14:30:49.996" v="12545" actId="1076"/>
          <ac:picMkLst>
            <pc:docMk/>
            <pc:sldMk cId="938173038" sldId="230717656"/>
            <ac:picMk id="6" creationId="{8F1736AE-3BAF-43EE-A347-CEB50370A317}"/>
          </ac:picMkLst>
        </pc:picChg>
        <pc:picChg chg="mod ord">
          <ac:chgData name="El Bakkouri, Manal" userId="8b130982-2e3f-4164-b881-fd3a2e4b2453" providerId="ADAL" clId="{4457FA57-250B-44AC-8655-05D46C5A3D8A}" dt="2023-05-24T14:30:43.498" v="12543" actId="166"/>
          <ac:picMkLst>
            <pc:docMk/>
            <pc:sldMk cId="938173038" sldId="230717656"/>
            <ac:picMk id="18" creationId="{DD627184-D4DB-4368-95C2-5485143F4BAF}"/>
          </ac:picMkLst>
        </pc:picChg>
        <pc:picChg chg="mod ord">
          <ac:chgData name="El Bakkouri, Manal" userId="8b130982-2e3f-4164-b881-fd3a2e4b2453" providerId="ADAL" clId="{4457FA57-250B-44AC-8655-05D46C5A3D8A}" dt="2023-05-24T14:30:45.724" v="12544" actId="166"/>
          <ac:picMkLst>
            <pc:docMk/>
            <pc:sldMk cId="938173038" sldId="230717656"/>
            <ac:picMk id="20" creationId="{706F4A6E-E8A8-407E-8B06-150C8070B821}"/>
          </ac:picMkLst>
        </pc:picChg>
        <pc:picChg chg="add mod ord">
          <ac:chgData name="El Bakkouri, Manal" userId="8b130982-2e3f-4164-b881-fd3a2e4b2453" providerId="ADAL" clId="{4457FA57-250B-44AC-8655-05D46C5A3D8A}" dt="2023-05-26T16:08:00.418" v="14136" actId="167"/>
          <ac:picMkLst>
            <pc:docMk/>
            <pc:sldMk cId="938173038" sldId="230717656"/>
            <ac:picMk id="21" creationId="{56E3B31A-715E-41B6-BC77-6CA3BF3A1432}"/>
          </ac:picMkLst>
        </pc:picChg>
        <pc:picChg chg="mod ord">
          <ac:chgData name="El Bakkouri, Manal" userId="8b130982-2e3f-4164-b881-fd3a2e4b2453" providerId="ADAL" clId="{4457FA57-250B-44AC-8655-05D46C5A3D8A}" dt="2023-05-24T14:29:30.758" v="12536" actId="166"/>
          <ac:picMkLst>
            <pc:docMk/>
            <pc:sldMk cId="938173038" sldId="230717656"/>
            <ac:picMk id="22" creationId="{4AD74990-6682-4942-BA11-45AEC9E6F06D}"/>
          </ac:picMkLst>
        </pc:picChg>
        <pc:picChg chg="mod">
          <ac:chgData name="El Bakkouri, Manal" userId="8b130982-2e3f-4164-b881-fd3a2e4b2453" providerId="ADAL" clId="{4457FA57-250B-44AC-8655-05D46C5A3D8A}" dt="2023-05-24T14:30:32.812" v="12540" actId="1076"/>
          <ac:picMkLst>
            <pc:docMk/>
            <pc:sldMk cId="938173038" sldId="230717656"/>
            <ac:picMk id="24" creationId="{E0FED367-A4B6-40EC-BDDF-A5AC9A750597}"/>
          </ac:picMkLst>
        </pc:picChg>
      </pc:sldChg>
      <pc:sldChg chg="addSp delSp modSp add mod">
        <pc:chgData name="El Bakkouri, Manal" userId="8b130982-2e3f-4164-b881-fd3a2e4b2453" providerId="ADAL" clId="{4457FA57-250B-44AC-8655-05D46C5A3D8A}" dt="2023-05-26T16:08:09.895" v="14139" actId="167"/>
        <pc:sldMkLst>
          <pc:docMk/>
          <pc:sldMk cId="374447176" sldId="230717657"/>
        </pc:sldMkLst>
        <pc:spChg chg="del">
          <ac:chgData name="El Bakkouri, Manal" userId="8b130982-2e3f-4164-b881-fd3a2e4b2453" providerId="ADAL" clId="{4457FA57-250B-44AC-8655-05D46C5A3D8A}" dt="2023-05-24T16:48:07.446" v="13256" actId="478"/>
          <ac:spMkLst>
            <pc:docMk/>
            <pc:sldMk cId="374447176" sldId="230717657"/>
            <ac:spMk id="7" creationId="{3ED2567F-035E-4314-BF22-6491606F3AD6}"/>
          </ac:spMkLst>
        </pc:spChg>
        <pc:spChg chg="add del mod">
          <ac:chgData name="El Bakkouri, Manal" userId="8b130982-2e3f-4164-b881-fd3a2e4b2453" providerId="ADAL" clId="{4457FA57-250B-44AC-8655-05D46C5A3D8A}" dt="2023-05-24T16:46:24.387" v="13231" actId="478"/>
          <ac:spMkLst>
            <pc:docMk/>
            <pc:sldMk cId="374447176" sldId="230717657"/>
            <ac:spMk id="17" creationId="{C18A58BF-A364-4570-90CD-B6C06F01283F}"/>
          </ac:spMkLst>
        </pc:spChg>
        <pc:spChg chg="add mod">
          <ac:chgData name="El Bakkouri, Manal" userId="8b130982-2e3f-4164-b881-fd3a2e4b2453" providerId="ADAL" clId="{4457FA57-250B-44AC-8655-05D46C5A3D8A}" dt="2023-05-24T16:48:07.925" v="13257"/>
          <ac:spMkLst>
            <pc:docMk/>
            <pc:sldMk cId="374447176" sldId="230717657"/>
            <ac:spMk id="19" creationId="{F1573991-9145-4882-B86C-95F429343D73}"/>
          </ac:spMkLst>
        </pc:spChg>
        <pc:picChg chg="mod">
          <ac:chgData name="El Bakkouri, Manal" userId="8b130982-2e3f-4164-b881-fd3a2e4b2453" providerId="ADAL" clId="{4457FA57-250B-44AC-8655-05D46C5A3D8A}" dt="2023-05-24T14:25:17.843" v="12483" actId="1076"/>
          <ac:picMkLst>
            <pc:docMk/>
            <pc:sldMk cId="374447176" sldId="230717657"/>
            <ac:picMk id="6" creationId="{8F1736AE-3BAF-43EE-A347-CEB50370A317}"/>
          </ac:picMkLst>
        </pc:picChg>
        <pc:picChg chg="mod">
          <ac:chgData name="El Bakkouri, Manal" userId="8b130982-2e3f-4164-b881-fd3a2e4b2453" providerId="ADAL" clId="{4457FA57-250B-44AC-8655-05D46C5A3D8A}" dt="2023-05-24T14:25:06.180" v="12479" actId="1076"/>
          <ac:picMkLst>
            <pc:docMk/>
            <pc:sldMk cId="374447176" sldId="230717657"/>
            <ac:picMk id="18" creationId="{DD627184-D4DB-4368-95C2-5485143F4BAF}"/>
          </ac:picMkLst>
        </pc:picChg>
        <pc:picChg chg="mod">
          <ac:chgData name="El Bakkouri, Manal" userId="8b130982-2e3f-4164-b881-fd3a2e4b2453" providerId="ADAL" clId="{4457FA57-250B-44AC-8655-05D46C5A3D8A}" dt="2023-05-24T14:25:08.748" v="12480" actId="1076"/>
          <ac:picMkLst>
            <pc:docMk/>
            <pc:sldMk cId="374447176" sldId="230717657"/>
            <ac:picMk id="20" creationId="{706F4A6E-E8A8-407E-8B06-150C8070B821}"/>
          </ac:picMkLst>
        </pc:picChg>
        <pc:picChg chg="add mod ord">
          <ac:chgData name="El Bakkouri, Manal" userId="8b130982-2e3f-4164-b881-fd3a2e4b2453" providerId="ADAL" clId="{4457FA57-250B-44AC-8655-05D46C5A3D8A}" dt="2023-05-26T16:08:09.895" v="14139" actId="167"/>
          <ac:picMkLst>
            <pc:docMk/>
            <pc:sldMk cId="374447176" sldId="230717657"/>
            <ac:picMk id="21" creationId="{5ABF58D1-4A6C-47EB-A342-FED33EEAFABB}"/>
          </ac:picMkLst>
        </pc:picChg>
        <pc:picChg chg="mod ord">
          <ac:chgData name="El Bakkouri, Manal" userId="8b130982-2e3f-4164-b881-fd3a2e4b2453" providerId="ADAL" clId="{4457FA57-250B-44AC-8655-05D46C5A3D8A}" dt="2023-05-24T14:25:46.094" v="12494" actId="1076"/>
          <ac:picMkLst>
            <pc:docMk/>
            <pc:sldMk cId="374447176" sldId="230717657"/>
            <ac:picMk id="22" creationId="{4AD74990-6682-4942-BA11-45AEC9E6F06D}"/>
          </ac:picMkLst>
        </pc:picChg>
        <pc:picChg chg="mod">
          <ac:chgData name="El Bakkouri, Manal" userId="8b130982-2e3f-4164-b881-fd3a2e4b2453" providerId="ADAL" clId="{4457FA57-250B-44AC-8655-05D46C5A3D8A}" dt="2023-05-24T14:25:26.638" v="12488" actId="1076"/>
          <ac:picMkLst>
            <pc:docMk/>
            <pc:sldMk cId="374447176" sldId="230717657"/>
            <ac:picMk id="24" creationId="{E0FED367-A4B6-40EC-BDDF-A5AC9A750597}"/>
          </ac:picMkLst>
        </pc:picChg>
      </pc:sldChg>
      <pc:sldChg chg="addSp delSp modSp add mod">
        <pc:chgData name="El Bakkouri, Manal" userId="8b130982-2e3f-4164-b881-fd3a2e4b2453" providerId="ADAL" clId="{4457FA57-250B-44AC-8655-05D46C5A3D8A}" dt="2023-05-26T16:08:18.039" v="14143" actId="167"/>
        <pc:sldMkLst>
          <pc:docMk/>
          <pc:sldMk cId="2893667124" sldId="230717658"/>
        </pc:sldMkLst>
        <pc:spChg chg="del">
          <ac:chgData name="El Bakkouri, Manal" userId="8b130982-2e3f-4164-b881-fd3a2e4b2453" providerId="ADAL" clId="{4457FA57-250B-44AC-8655-05D46C5A3D8A}" dt="2023-05-24T16:48:13.368" v="13258" actId="478"/>
          <ac:spMkLst>
            <pc:docMk/>
            <pc:sldMk cId="2893667124" sldId="230717658"/>
            <ac:spMk id="7" creationId="{3ED2567F-035E-4314-BF22-6491606F3AD6}"/>
          </ac:spMkLst>
        </pc:spChg>
        <pc:spChg chg="add del mod">
          <ac:chgData name="El Bakkouri, Manal" userId="8b130982-2e3f-4164-b881-fd3a2e4b2453" providerId="ADAL" clId="{4457FA57-250B-44AC-8655-05D46C5A3D8A}" dt="2023-05-24T16:46:36.459" v="13236" actId="478"/>
          <ac:spMkLst>
            <pc:docMk/>
            <pc:sldMk cId="2893667124" sldId="230717658"/>
            <ac:spMk id="17" creationId="{4B6BD7C7-ABBC-48EA-B5BB-1E4D5D6A0362}"/>
          </ac:spMkLst>
        </pc:spChg>
        <pc:spChg chg="add mod">
          <ac:chgData name="El Bakkouri, Manal" userId="8b130982-2e3f-4164-b881-fd3a2e4b2453" providerId="ADAL" clId="{4457FA57-250B-44AC-8655-05D46C5A3D8A}" dt="2023-05-24T16:48:13.842" v="13259"/>
          <ac:spMkLst>
            <pc:docMk/>
            <pc:sldMk cId="2893667124" sldId="230717658"/>
            <ac:spMk id="19" creationId="{603A47D1-7DE6-4758-9D78-6375A8B47411}"/>
          </ac:spMkLst>
        </pc:spChg>
        <pc:picChg chg="mod">
          <ac:chgData name="El Bakkouri, Manal" userId="8b130982-2e3f-4164-b881-fd3a2e4b2453" providerId="ADAL" clId="{4457FA57-250B-44AC-8655-05D46C5A3D8A}" dt="2023-05-24T14:26:19.115" v="12498" actId="1076"/>
          <ac:picMkLst>
            <pc:docMk/>
            <pc:sldMk cId="2893667124" sldId="230717658"/>
            <ac:picMk id="6" creationId="{8F1736AE-3BAF-43EE-A347-CEB50370A317}"/>
          </ac:picMkLst>
        </pc:picChg>
        <pc:picChg chg="mod">
          <ac:chgData name="El Bakkouri, Manal" userId="8b130982-2e3f-4164-b881-fd3a2e4b2453" providerId="ADAL" clId="{4457FA57-250B-44AC-8655-05D46C5A3D8A}" dt="2023-05-24T14:26:22.181" v="12499" actId="1076"/>
          <ac:picMkLst>
            <pc:docMk/>
            <pc:sldMk cId="2893667124" sldId="230717658"/>
            <ac:picMk id="18" creationId="{DD627184-D4DB-4368-95C2-5485143F4BAF}"/>
          </ac:picMkLst>
        </pc:picChg>
        <pc:picChg chg="mod">
          <ac:chgData name="El Bakkouri, Manal" userId="8b130982-2e3f-4164-b881-fd3a2e4b2453" providerId="ADAL" clId="{4457FA57-250B-44AC-8655-05D46C5A3D8A}" dt="2023-05-24T14:26:25.976" v="12500" actId="1076"/>
          <ac:picMkLst>
            <pc:docMk/>
            <pc:sldMk cId="2893667124" sldId="230717658"/>
            <ac:picMk id="20" creationId="{706F4A6E-E8A8-407E-8B06-150C8070B821}"/>
          </ac:picMkLst>
        </pc:picChg>
        <pc:picChg chg="add mod ord">
          <ac:chgData name="El Bakkouri, Manal" userId="8b130982-2e3f-4164-b881-fd3a2e4b2453" providerId="ADAL" clId="{4457FA57-250B-44AC-8655-05D46C5A3D8A}" dt="2023-05-26T16:08:18.039" v="14143" actId="167"/>
          <ac:picMkLst>
            <pc:docMk/>
            <pc:sldMk cId="2893667124" sldId="230717658"/>
            <ac:picMk id="21" creationId="{2574CCD9-577C-425F-9375-02BB93DC404F}"/>
          </ac:picMkLst>
        </pc:picChg>
        <pc:picChg chg="mod">
          <ac:chgData name="El Bakkouri, Manal" userId="8b130982-2e3f-4164-b881-fd3a2e4b2453" providerId="ADAL" clId="{4457FA57-250B-44AC-8655-05D46C5A3D8A}" dt="2023-05-24T14:26:49.120" v="12508" actId="1076"/>
          <ac:picMkLst>
            <pc:docMk/>
            <pc:sldMk cId="2893667124" sldId="230717658"/>
            <ac:picMk id="22" creationId="{4AD74990-6682-4942-BA11-45AEC9E6F06D}"/>
          </ac:picMkLst>
        </pc:picChg>
        <pc:picChg chg="mod ord">
          <ac:chgData name="El Bakkouri, Manal" userId="8b130982-2e3f-4164-b881-fd3a2e4b2453" providerId="ADAL" clId="{4457FA57-250B-44AC-8655-05D46C5A3D8A}" dt="2023-05-24T14:26:43.556" v="12507" actId="1076"/>
          <ac:picMkLst>
            <pc:docMk/>
            <pc:sldMk cId="2893667124" sldId="230717658"/>
            <ac:picMk id="24" creationId="{E0FED367-A4B6-40EC-BDDF-A5AC9A750597}"/>
          </ac:picMkLst>
        </pc:picChg>
      </pc:sldChg>
      <pc:sldChg chg="addSp delSp modSp add mod modTransition">
        <pc:chgData name="El Bakkouri, Manal" userId="8b130982-2e3f-4164-b881-fd3a2e4b2453" providerId="ADAL" clId="{4457FA57-250B-44AC-8655-05D46C5A3D8A}" dt="2023-05-26T16:08:24.666" v="14146" actId="167"/>
        <pc:sldMkLst>
          <pc:docMk/>
          <pc:sldMk cId="2804642972" sldId="230717659"/>
        </pc:sldMkLst>
        <pc:spChg chg="del">
          <ac:chgData name="El Bakkouri, Manal" userId="8b130982-2e3f-4164-b881-fd3a2e4b2453" providerId="ADAL" clId="{4457FA57-250B-44AC-8655-05D46C5A3D8A}" dt="2023-05-24T16:48:18.493" v="13260" actId="478"/>
          <ac:spMkLst>
            <pc:docMk/>
            <pc:sldMk cId="2804642972" sldId="230717659"/>
            <ac:spMk id="7" creationId="{3ED2567F-035E-4314-BF22-6491606F3AD6}"/>
          </ac:spMkLst>
        </pc:spChg>
        <pc:spChg chg="add mod">
          <ac:chgData name="El Bakkouri, Manal" userId="8b130982-2e3f-4164-b881-fd3a2e4b2453" providerId="ADAL" clId="{4457FA57-250B-44AC-8655-05D46C5A3D8A}" dt="2023-05-24T16:48:18.969" v="13261"/>
          <ac:spMkLst>
            <pc:docMk/>
            <pc:sldMk cId="2804642972" sldId="230717659"/>
            <ac:spMk id="17" creationId="{10BEDB5A-3A49-4289-9E59-AE716E382676}"/>
          </ac:spMkLst>
        </pc:spChg>
        <pc:picChg chg="add mod ord">
          <ac:chgData name="El Bakkouri, Manal" userId="8b130982-2e3f-4164-b881-fd3a2e4b2453" providerId="ADAL" clId="{4457FA57-250B-44AC-8655-05D46C5A3D8A}" dt="2023-05-26T16:08:24.666" v="14146" actId="167"/>
          <ac:picMkLst>
            <pc:docMk/>
            <pc:sldMk cId="2804642972" sldId="230717659"/>
            <ac:picMk id="19" creationId="{751AA0F1-6D85-479B-8131-C1C44FFFA232}"/>
          </ac:picMkLst>
        </pc:picChg>
        <pc:picChg chg="mod">
          <ac:chgData name="El Bakkouri, Manal" userId="8b130982-2e3f-4164-b881-fd3a2e4b2453" providerId="ADAL" clId="{4457FA57-250B-44AC-8655-05D46C5A3D8A}" dt="2023-05-24T14:31:31.885" v="12548" actId="1076"/>
          <ac:picMkLst>
            <pc:docMk/>
            <pc:sldMk cId="2804642972" sldId="230717659"/>
            <ac:picMk id="24" creationId="{E0FED367-A4B6-40EC-BDDF-A5AC9A750597}"/>
          </ac:picMkLst>
        </pc:picChg>
      </pc:sldChg>
      <pc:sldChg chg="modSp add del mod">
        <pc:chgData name="El Bakkouri, Manal" userId="8b130982-2e3f-4164-b881-fd3a2e4b2453" providerId="ADAL" clId="{4457FA57-250B-44AC-8655-05D46C5A3D8A}" dt="2023-05-24T14:28:34.889" v="12533" actId="2696"/>
        <pc:sldMkLst>
          <pc:docMk/>
          <pc:sldMk cId="2887167393" sldId="230717659"/>
        </pc:sldMkLst>
        <pc:picChg chg="mod">
          <ac:chgData name="El Bakkouri, Manal" userId="8b130982-2e3f-4164-b881-fd3a2e4b2453" providerId="ADAL" clId="{4457FA57-250B-44AC-8655-05D46C5A3D8A}" dt="2023-05-24T14:27:34.158" v="12516" actId="1076"/>
          <ac:picMkLst>
            <pc:docMk/>
            <pc:sldMk cId="2887167393" sldId="230717659"/>
            <ac:picMk id="6" creationId="{8F1736AE-3BAF-43EE-A347-CEB50370A317}"/>
          </ac:picMkLst>
        </pc:picChg>
        <pc:picChg chg="mod">
          <ac:chgData name="El Bakkouri, Manal" userId="8b130982-2e3f-4164-b881-fd3a2e4b2453" providerId="ADAL" clId="{4457FA57-250B-44AC-8655-05D46C5A3D8A}" dt="2023-05-24T14:28:06.564" v="12528" actId="1076"/>
          <ac:picMkLst>
            <pc:docMk/>
            <pc:sldMk cId="2887167393" sldId="230717659"/>
            <ac:picMk id="18" creationId="{DD627184-D4DB-4368-95C2-5485143F4BAF}"/>
          </ac:picMkLst>
        </pc:picChg>
        <pc:picChg chg="mod">
          <ac:chgData name="El Bakkouri, Manal" userId="8b130982-2e3f-4164-b881-fd3a2e4b2453" providerId="ADAL" clId="{4457FA57-250B-44AC-8655-05D46C5A3D8A}" dt="2023-05-24T14:28:30.781" v="12532" actId="1076"/>
          <ac:picMkLst>
            <pc:docMk/>
            <pc:sldMk cId="2887167393" sldId="230717659"/>
            <ac:picMk id="20" creationId="{706F4A6E-E8A8-407E-8B06-150C8070B821}"/>
          </ac:picMkLst>
        </pc:picChg>
        <pc:picChg chg="mod">
          <ac:chgData name="El Bakkouri, Manal" userId="8b130982-2e3f-4164-b881-fd3a2e4b2453" providerId="ADAL" clId="{4457FA57-250B-44AC-8655-05D46C5A3D8A}" dt="2023-05-24T14:28:29.178" v="12531" actId="1076"/>
          <ac:picMkLst>
            <pc:docMk/>
            <pc:sldMk cId="2887167393" sldId="230717659"/>
            <ac:picMk id="22" creationId="{4AD74990-6682-4942-BA11-45AEC9E6F06D}"/>
          </ac:picMkLst>
        </pc:picChg>
        <pc:picChg chg="mod">
          <ac:chgData name="El Bakkouri, Manal" userId="8b130982-2e3f-4164-b881-fd3a2e4b2453" providerId="ADAL" clId="{4457FA57-250B-44AC-8655-05D46C5A3D8A}" dt="2023-05-24T14:27:31.768" v="12515" actId="1076"/>
          <ac:picMkLst>
            <pc:docMk/>
            <pc:sldMk cId="2887167393" sldId="230717659"/>
            <ac:picMk id="24" creationId="{E0FED367-A4B6-40EC-BDDF-A5AC9A750597}"/>
          </ac:picMkLst>
        </pc:picChg>
      </pc:sldChg>
      <pc:sldChg chg="addSp delSp modSp new del mod">
        <pc:chgData name="El Bakkouri, Manal" userId="8b130982-2e3f-4164-b881-fd3a2e4b2453" providerId="ADAL" clId="{4457FA57-250B-44AC-8655-05D46C5A3D8A}" dt="2023-05-26T16:03:34.821" v="14098" actId="47"/>
        <pc:sldMkLst>
          <pc:docMk/>
          <pc:sldMk cId="2181097521" sldId="230717660"/>
        </pc:sldMkLst>
        <pc:spChg chg="del">
          <ac:chgData name="El Bakkouri, Manal" userId="8b130982-2e3f-4164-b881-fd3a2e4b2453" providerId="ADAL" clId="{4457FA57-250B-44AC-8655-05D46C5A3D8A}" dt="2023-05-26T10:09:57.219" v="13262" actId="478"/>
          <ac:spMkLst>
            <pc:docMk/>
            <pc:sldMk cId="2181097521" sldId="230717660"/>
            <ac:spMk id="2" creationId="{ADCF64A3-B5F8-4D02-ABE2-58DC7B002D86}"/>
          </ac:spMkLst>
        </pc:spChg>
        <pc:spChg chg="del">
          <ac:chgData name="El Bakkouri, Manal" userId="8b130982-2e3f-4164-b881-fd3a2e4b2453" providerId="ADAL" clId="{4457FA57-250B-44AC-8655-05D46C5A3D8A}" dt="2023-05-26T10:09:57.917" v="13263" actId="478"/>
          <ac:spMkLst>
            <pc:docMk/>
            <pc:sldMk cId="2181097521" sldId="230717660"/>
            <ac:spMk id="3" creationId="{6796FFF8-1472-4999-BF7D-67286C00C01B}"/>
          </ac:spMkLst>
        </pc:spChg>
        <pc:spChg chg="del">
          <ac:chgData name="El Bakkouri, Manal" userId="8b130982-2e3f-4164-b881-fd3a2e4b2453" providerId="ADAL" clId="{4457FA57-250B-44AC-8655-05D46C5A3D8A}" dt="2023-05-26T10:20:49.687" v="13340" actId="478"/>
          <ac:spMkLst>
            <pc:docMk/>
            <pc:sldMk cId="2181097521" sldId="230717660"/>
            <ac:spMk id="4" creationId="{74D29403-3CF5-4D96-9EC6-28F31A51B747}"/>
          </ac:spMkLst>
        </pc:spChg>
        <pc:picChg chg="add mod">
          <ac:chgData name="El Bakkouri, Manal" userId="8b130982-2e3f-4164-b881-fd3a2e4b2453" providerId="ADAL" clId="{4457FA57-250B-44AC-8655-05D46C5A3D8A}" dt="2023-05-26T10:16:58.479" v="13277" actId="1076"/>
          <ac:picMkLst>
            <pc:docMk/>
            <pc:sldMk cId="2181097521" sldId="230717660"/>
            <ac:picMk id="5" creationId="{D3D6275F-2671-4889-BB47-E5ACF6F13BB8}"/>
          </ac:picMkLst>
        </pc:picChg>
        <pc:picChg chg="add del mod">
          <ac:chgData name="El Bakkouri, Manal" userId="8b130982-2e3f-4164-b881-fd3a2e4b2453" providerId="ADAL" clId="{4457FA57-250B-44AC-8655-05D46C5A3D8A}" dt="2023-05-26T10:18:21.668" v="13297" actId="478"/>
          <ac:picMkLst>
            <pc:docMk/>
            <pc:sldMk cId="2181097521" sldId="230717660"/>
            <ac:picMk id="7" creationId="{9E8B7696-5052-4CAC-96AD-59CA4C96562E}"/>
          </ac:picMkLst>
        </pc:picChg>
        <pc:picChg chg="add del mod">
          <ac:chgData name="El Bakkouri, Manal" userId="8b130982-2e3f-4164-b881-fd3a2e4b2453" providerId="ADAL" clId="{4457FA57-250B-44AC-8655-05D46C5A3D8A}" dt="2023-05-26T10:18:21.668" v="13297" actId="478"/>
          <ac:picMkLst>
            <pc:docMk/>
            <pc:sldMk cId="2181097521" sldId="230717660"/>
            <ac:picMk id="9" creationId="{5AF63D76-D4E9-45A2-BD56-429B9498CAE7}"/>
          </ac:picMkLst>
        </pc:picChg>
        <pc:picChg chg="add del mod">
          <ac:chgData name="El Bakkouri, Manal" userId="8b130982-2e3f-4164-b881-fd3a2e4b2453" providerId="ADAL" clId="{4457FA57-250B-44AC-8655-05D46C5A3D8A}" dt="2023-05-26T10:18:21.668" v="13297" actId="478"/>
          <ac:picMkLst>
            <pc:docMk/>
            <pc:sldMk cId="2181097521" sldId="230717660"/>
            <ac:picMk id="11" creationId="{9CE3FC0C-9A8C-449B-A0C4-F9394A5A64B1}"/>
          </ac:picMkLst>
        </pc:picChg>
        <pc:picChg chg="add del mod">
          <ac:chgData name="El Bakkouri, Manal" userId="8b130982-2e3f-4164-b881-fd3a2e4b2453" providerId="ADAL" clId="{4457FA57-250B-44AC-8655-05D46C5A3D8A}" dt="2023-05-26T10:18:21.668" v="13297" actId="478"/>
          <ac:picMkLst>
            <pc:docMk/>
            <pc:sldMk cId="2181097521" sldId="230717660"/>
            <ac:picMk id="13" creationId="{1F9A1F69-F293-419C-B9D0-97E0D24F3045}"/>
          </ac:picMkLst>
        </pc:picChg>
        <pc:picChg chg="add del mod">
          <ac:chgData name="El Bakkouri, Manal" userId="8b130982-2e3f-4164-b881-fd3a2e4b2453" providerId="ADAL" clId="{4457FA57-250B-44AC-8655-05D46C5A3D8A}" dt="2023-05-26T10:18:21.668" v="13297" actId="478"/>
          <ac:picMkLst>
            <pc:docMk/>
            <pc:sldMk cId="2181097521" sldId="230717660"/>
            <ac:picMk id="15" creationId="{A6D3666D-0365-40C0-91EC-A063593EE2F4}"/>
          </ac:picMkLst>
        </pc:picChg>
        <pc:picChg chg="add del mod">
          <ac:chgData name="El Bakkouri, Manal" userId="8b130982-2e3f-4164-b881-fd3a2e4b2453" providerId="ADAL" clId="{4457FA57-250B-44AC-8655-05D46C5A3D8A}" dt="2023-05-26T10:18:23.222" v="13298" actId="478"/>
          <ac:picMkLst>
            <pc:docMk/>
            <pc:sldMk cId="2181097521" sldId="230717660"/>
            <ac:picMk id="17" creationId="{01976F48-3986-4D69-8031-45027B93A829}"/>
          </ac:picMkLst>
        </pc:picChg>
        <pc:picChg chg="add del mod">
          <ac:chgData name="El Bakkouri, Manal" userId="8b130982-2e3f-4164-b881-fd3a2e4b2453" providerId="ADAL" clId="{4457FA57-250B-44AC-8655-05D46C5A3D8A}" dt="2023-05-26T10:18:21.668" v="13297" actId="478"/>
          <ac:picMkLst>
            <pc:docMk/>
            <pc:sldMk cId="2181097521" sldId="230717660"/>
            <ac:picMk id="19" creationId="{21DF3B73-FC1E-4146-8884-575F9FD1794B}"/>
          </ac:picMkLst>
        </pc:picChg>
        <pc:picChg chg="add mod">
          <ac:chgData name="El Bakkouri, Manal" userId="8b130982-2e3f-4164-b881-fd3a2e4b2453" providerId="ADAL" clId="{4457FA57-250B-44AC-8655-05D46C5A3D8A}" dt="2023-05-26T10:21:00.387" v="13341" actId="1076"/>
          <ac:picMkLst>
            <pc:docMk/>
            <pc:sldMk cId="2181097521" sldId="230717660"/>
            <ac:picMk id="21" creationId="{A05544CA-F0FE-450F-9448-31A013A636E9}"/>
          </ac:picMkLst>
        </pc:picChg>
        <pc:picChg chg="add mod">
          <ac:chgData name="El Bakkouri, Manal" userId="8b130982-2e3f-4164-b881-fd3a2e4b2453" providerId="ADAL" clId="{4457FA57-250B-44AC-8655-05D46C5A3D8A}" dt="2023-05-26T10:20:39.041" v="13338" actId="14100"/>
          <ac:picMkLst>
            <pc:docMk/>
            <pc:sldMk cId="2181097521" sldId="230717660"/>
            <ac:picMk id="23" creationId="{33E47B05-FFC5-4832-88F8-FB4779AFF46E}"/>
          </ac:picMkLst>
        </pc:picChg>
        <pc:picChg chg="add mod">
          <ac:chgData name="El Bakkouri, Manal" userId="8b130982-2e3f-4164-b881-fd3a2e4b2453" providerId="ADAL" clId="{4457FA57-250B-44AC-8655-05D46C5A3D8A}" dt="2023-05-26T10:20:39.041" v="13338" actId="14100"/>
          <ac:picMkLst>
            <pc:docMk/>
            <pc:sldMk cId="2181097521" sldId="230717660"/>
            <ac:picMk id="25" creationId="{6ADBF579-A036-4D4E-8A08-0ECE003972C0}"/>
          </ac:picMkLst>
        </pc:picChg>
        <pc:picChg chg="add mod">
          <ac:chgData name="El Bakkouri, Manal" userId="8b130982-2e3f-4164-b881-fd3a2e4b2453" providerId="ADAL" clId="{4457FA57-250B-44AC-8655-05D46C5A3D8A}" dt="2023-05-26T10:20:39.041" v="13338" actId="14100"/>
          <ac:picMkLst>
            <pc:docMk/>
            <pc:sldMk cId="2181097521" sldId="230717660"/>
            <ac:picMk id="27" creationId="{3BA699E9-BB84-46BA-9CE6-99902C4FA7FF}"/>
          </ac:picMkLst>
        </pc:picChg>
        <pc:picChg chg="add mod">
          <ac:chgData name="El Bakkouri, Manal" userId="8b130982-2e3f-4164-b881-fd3a2e4b2453" providerId="ADAL" clId="{4457FA57-250B-44AC-8655-05D46C5A3D8A}" dt="2023-05-26T10:20:25.006" v="13337" actId="14100"/>
          <ac:picMkLst>
            <pc:docMk/>
            <pc:sldMk cId="2181097521" sldId="230717660"/>
            <ac:picMk id="29" creationId="{7566C4F2-6CF9-47C2-9B7A-DA95E9DB0041}"/>
          </ac:picMkLst>
        </pc:picChg>
        <pc:picChg chg="add mod">
          <ac:chgData name="El Bakkouri, Manal" userId="8b130982-2e3f-4164-b881-fd3a2e4b2453" providerId="ADAL" clId="{4457FA57-250B-44AC-8655-05D46C5A3D8A}" dt="2023-05-26T10:20:39.041" v="13338" actId="14100"/>
          <ac:picMkLst>
            <pc:docMk/>
            <pc:sldMk cId="2181097521" sldId="230717660"/>
            <ac:picMk id="31" creationId="{797CD60F-E375-4D1F-9DA8-FC0D4C78FB27}"/>
          </ac:picMkLst>
        </pc:picChg>
        <pc:picChg chg="add del mod">
          <ac:chgData name="El Bakkouri, Manal" userId="8b130982-2e3f-4164-b881-fd3a2e4b2453" providerId="ADAL" clId="{4457FA57-250B-44AC-8655-05D46C5A3D8A}" dt="2023-05-26T10:20:45.224" v="13339" actId="478"/>
          <ac:picMkLst>
            <pc:docMk/>
            <pc:sldMk cId="2181097521" sldId="230717660"/>
            <ac:picMk id="33" creationId="{9A293F81-4F55-4044-8F80-A3EFBE9433C7}"/>
          </ac:picMkLst>
        </pc:picChg>
      </pc:sldChg>
      <pc:sldChg chg="addSp delSp modSp new del mod modAnim">
        <pc:chgData name="El Bakkouri, Manal" userId="8b130982-2e3f-4164-b881-fd3a2e4b2453" providerId="ADAL" clId="{4457FA57-250B-44AC-8655-05D46C5A3D8A}" dt="2023-05-31T13:12:11.483" v="14391" actId="47"/>
        <pc:sldMkLst>
          <pc:docMk/>
          <pc:sldMk cId="2042677239" sldId="230717661"/>
        </pc:sldMkLst>
        <pc:spChg chg="del">
          <ac:chgData name="El Bakkouri, Manal" userId="8b130982-2e3f-4164-b881-fd3a2e4b2453" providerId="ADAL" clId="{4457FA57-250B-44AC-8655-05D46C5A3D8A}" dt="2023-05-26T15:22:21.054" v="13345" actId="478"/>
          <ac:spMkLst>
            <pc:docMk/>
            <pc:sldMk cId="2042677239" sldId="230717661"/>
            <ac:spMk id="2" creationId="{0B80DA67-4174-4901-9B61-C13A409A9D9D}"/>
          </ac:spMkLst>
        </pc:spChg>
        <pc:spChg chg="del">
          <ac:chgData name="El Bakkouri, Manal" userId="8b130982-2e3f-4164-b881-fd3a2e4b2453" providerId="ADAL" clId="{4457FA57-250B-44AC-8655-05D46C5A3D8A}" dt="2023-05-26T15:22:24.508" v="13346" actId="478"/>
          <ac:spMkLst>
            <pc:docMk/>
            <pc:sldMk cId="2042677239" sldId="230717661"/>
            <ac:spMk id="3" creationId="{A5E3FAC0-5E61-49B1-A42C-5FA03C6E2166}"/>
          </ac:spMkLst>
        </pc:spChg>
        <pc:spChg chg="del">
          <ac:chgData name="El Bakkouri, Manal" userId="8b130982-2e3f-4164-b881-fd3a2e4b2453" providerId="ADAL" clId="{4457FA57-250B-44AC-8655-05D46C5A3D8A}" dt="2023-05-26T15:22:25.343" v="13347" actId="478"/>
          <ac:spMkLst>
            <pc:docMk/>
            <pc:sldMk cId="2042677239" sldId="230717661"/>
            <ac:spMk id="4" creationId="{1A0133E3-11D1-4E0B-8390-7F194057FDEC}"/>
          </ac:spMkLst>
        </pc:spChg>
        <pc:spChg chg="add mod">
          <ac:chgData name="El Bakkouri, Manal" userId="8b130982-2e3f-4164-b881-fd3a2e4b2453" providerId="ADAL" clId="{4457FA57-250B-44AC-8655-05D46C5A3D8A}" dt="2023-05-26T15:26:05.100" v="13357" actId="207"/>
          <ac:spMkLst>
            <pc:docMk/>
            <pc:sldMk cId="2042677239" sldId="230717661"/>
            <ac:spMk id="6" creationId="{DC0DF68B-E05A-4AE3-8823-51DA5829B49B}"/>
          </ac:spMkLst>
        </pc:spChg>
        <pc:spChg chg="mod topLvl">
          <ac:chgData name="El Bakkouri, Manal" userId="8b130982-2e3f-4164-b881-fd3a2e4b2453" providerId="ADAL" clId="{4457FA57-250B-44AC-8655-05D46C5A3D8A}" dt="2023-05-26T15:57:24.630" v="13703" actId="164"/>
          <ac:spMkLst>
            <pc:docMk/>
            <pc:sldMk cId="2042677239" sldId="230717661"/>
            <ac:spMk id="8" creationId="{2890A044-2674-49D5-A1C8-6D361FE3DDB2}"/>
          </ac:spMkLst>
        </pc:spChg>
        <pc:spChg chg="mod ord topLvl">
          <ac:chgData name="El Bakkouri, Manal" userId="8b130982-2e3f-4164-b881-fd3a2e4b2453" providerId="ADAL" clId="{4457FA57-250B-44AC-8655-05D46C5A3D8A}" dt="2023-05-26T15:33:38.252" v="13514" actId="166"/>
          <ac:spMkLst>
            <pc:docMk/>
            <pc:sldMk cId="2042677239" sldId="230717661"/>
            <ac:spMk id="10" creationId="{9A330B84-6D67-4B2F-9792-32F2626C8A4D}"/>
          </ac:spMkLst>
        </pc:spChg>
        <pc:spChg chg="mod topLvl">
          <ac:chgData name="El Bakkouri, Manal" userId="8b130982-2e3f-4164-b881-fd3a2e4b2453" providerId="ADAL" clId="{4457FA57-250B-44AC-8655-05D46C5A3D8A}" dt="2023-05-26T15:57:24.630" v="13703" actId="164"/>
          <ac:spMkLst>
            <pc:docMk/>
            <pc:sldMk cId="2042677239" sldId="230717661"/>
            <ac:spMk id="11" creationId="{947BDD39-A4AE-4625-8F50-E91AD3140F79}"/>
          </ac:spMkLst>
        </pc:spChg>
        <pc:spChg chg="add del mod topLvl">
          <ac:chgData name="El Bakkouri, Manal" userId="8b130982-2e3f-4164-b881-fd3a2e4b2453" providerId="ADAL" clId="{4457FA57-250B-44AC-8655-05D46C5A3D8A}" dt="2023-05-26T15:44:45.240" v="13609" actId="478"/>
          <ac:spMkLst>
            <pc:docMk/>
            <pc:sldMk cId="2042677239" sldId="230717661"/>
            <ac:spMk id="12" creationId="{164258E4-946C-43B7-8137-110BA2B9BDB1}"/>
          </ac:spMkLst>
        </pc:spChg>
        <pc:spChg chg="del mod topLvl">
          <ac:chgData name="El Bakkouri, Manal" userId="8b130982-2e3f-4164-b881-fd3a2e4b2453" providerId="ADAL" clId="{4457FA57-250B-44AC-8655-05D46C5A3D8A}" dt="2023-05-26T15:43:30.652" v="13594" actId="478"/>
          <ac:spMkLst>
            <pc:docMk/>
            <pc:sldMk cId="2042677239" sldId="230717661"/>
            <ac:spMk id="14" creationId="{5B6B75B5-C735-4844-875B-B46AFF64123C}"/>
          </ac:spMkLst>
        </pc:spChg>
        <pc:spChg chg="mod topLvl">
          <ac:chgData name="El Bakkouri, Manal" userId="8b130982-2e3f-4164-b881-fd3a2e4b2453" providerId="ADAL" clId="{4457FA57-250B-44AC-8655-05D46C5A3D8A}" dt="2023-05-26T15:58:04.295" v="13706" actId="164"/>
          <ac:spMkLst>
            <pc:docMk/>
            <pc:sldMk cId="2042677239" sldId="230717661"/>
            <ac:spMk id="15" creationId="{C9ABE672-CA17-4254-AFF0-A03EA41BB1B8}"/>
          </ac:spMkLst>
        </pc:spChg>
        <pc:spChg chg="mod topLvl">
          <ac:chgData name="El Bakkouri, Manal" userId="8b130982-2e3f-4164-b881-fd3a2e4b2453" providerId="ADAL" clId="{4457FA57-250B-44AC-8655-05D46C5A3D8A}" dt="2023-05-26T15:44:10.200" v="13604" actId="1076"/>
          <ac:spMkLst>
            <pc:docMk/>
            <pc:sldMk cId="2042677239" sldId="230717661"/>
            <ac:spMk id="17" creationId="{07A1EC7F-8449-4C14-AA14-7EFC05703416}"/>
          </ac:spMkLst>
        </pc:spChg>
        <pc:spChg chg="mod ord topLvl">
          <ac:chgData name="El Bakkouri, Manal" userId="8b130982-2e3f-4164-b881-fd3a2e4b2453" providerId="ADAL" clId="{4457FA57-250B-44AC-8655-05D46C5A3D8A}" dt="2023-05-26T15:58:44.090" v="13761" actId="166"/>
          <ac:spMkLst>
            <pc:docMk/>
            <pc:sldMk cId="2042677239" sldId="230717661"/>
            <ac:spMk id="18" creationId="{E9489598-7A23-40E4-A184-5EF4A0FD2AC1}"/>
          </ac:spMkLst>
        </pc:spChg>
        <pc:spChg chg="add mod">
          <ac:chgData name="El Bakkouri, Manal" userId="8b130982-2e3f-4164-b881-fd3a2e4b2453" providerId="ADAL" clId="{4457FA57-250B-44AC-8655-05D46C5A3D8A}" dt="2023-05-26T15:24:33.551" v="13352"/>
          <ac:spMkLst>
            <pc:docMk/>
            <pc:sldMk cId="2042677239" sldId="230717661"/>
            <ac:spMk id="19" creationId="{52677D5E-EDB6-4589-A349-D1CE54B101BC}"/>
          </ac:spMkLst>
        </pc:spChg>
        <pc:spChg chg="del mod topLvl">
          <ac:chgData name="El Bakkouri, Manal" userId="8b130982-2e3f-4164-b881-fd3a2e4b2453" providerId="ADAL" clId="{4457FA57-250B-44AC-8655-05D46C5A3D8A}" dt="2023-05-26T15:48:18.692" v="13621" actId="478"/>
          <ac:spMkLst>
            <pc:docMk/>
            <pc:sldMk cId="2042677239" sldId="230717661"/>
            <ac:spMk id="21" creationId="{C6D17C9B-0907-45BB-967F-4C6C14C965D9}"/>
          </ac:spMkLst>
        </pc:spChg>
        <pc:spChg chg="mod topLvl">
          <ac:chgData name="El Bakkouri, Manal" userId="8b130982-2e3f-4164-b881-fd3a2e4b2453" providerId="ADAL" clId="{4457FA57-250B-44AC-8655-05D46C5A3D8A}" dt="2023-05-26T15:31:26.026" v="13495" actId="1076"/>
          <ac:spMkLst>
            <pc:docMk/>
            <pc:sldMk cId="2042677239" sldId="230717661"/>
            <ac:spMk id="23" creationId="{947E7CFF-2072-4D36-A520-65C9AB0B4560}"/>
          </ac:spMkLst>
        </pc:spChg>
        <pc:spChg chg="mod topLvl">
          <ac:chgData name="El Bakkouri, Manal" userId="8b130982-2e3f-4164-b881-fd3a2e4b2453" providerId="ADAL" clId="{4457FA57-250B-44AC-8655-05D46C5A3D8A}" dt="2023-05-26T15:57:54.590" v="13705" actId="164"/>
          <ac:spMkLst>
            <pc:docMk/>
            <pc:sldMk cId="2042677239" sldId="230717661"/>
            <ac:spMk id="24" creationId="{21A3DAD4-5F6B-4773-B4C3-44C357ACBBD6}"/>
          </ac:spMkLst>
        </pc:spChg>
        <pc:spChg chg="mod topLvl">
          <ac:chgData name="El Bakkouri, Manal" userId="8b130982-2e3f-4164-b881-fd3a2e4b2453" providerId="ADAL" clId="{4457FA57-250B-44AC-8655-05D46C5A3D8A}" dt="2023-05-26T15:57:54.590" v="13705" actId="164"/>
          <ac:spMkLst>
            <pc:docMk/>
            <pc:sldMk cId="2042677239" sldId="230717661"/>
            <ac:spMk id="25" creationId="{E1B2BA3E-6619-4C97-B209-53D413E46457}"/>
          </ac:spMkLst>
        </pc:spChg>
        <pc:spChg chg="mod topLvl">
          <ac:chgData name="El Bakkouri, Manal" userId="8b130982-2e3f-4164-b881-fd3a2e4b2453" providerId="ADAL" clId="{4457FA57-250B-44AC-8655-05D46C5A3D8A}" dt="2023-05-26T15:57:40.468" v="13704" actId="164"/>
          <ac:spMkLst>
            <pc:docMk/>
            <pc:sldMk cId="2042677239" sldId="230717661"/>
            <ac:spMk id="27" creationId="{C6AF6648-F93A-43F4-9A84-ADF9C823F66F}"/>
          </ac:spMkLst>
        </pc:spChg>
        <pc:spChg chg="mod ord topLvl">
          <ac:chgData name="El Bakkouri, Manal" userId="8b130982-2e3f-4164-b881-fd3a2e4b2453" providerId="ADAL" clId="{4457FA57-250B-44AC-8655-05D46C5A3D8A}" dt="2023-05-26T16:00:09.385" v="13844" actId="167"/>
          <ac:spMkLst>
            <pc:docMk/>
            <pc:sldMk cId="2042677239" sldId="230717661"/>
            <ac:spMk id="29" creationId="{1081F09C-1CB6-45DB-8815-693E65CD5859}"/>
          </ac:spMkLst>
        </pc:spChg>
        <pc:spChg chg="mod topLvl">
          <ac:chgData name="El Bakkouri, Manal" userId="8b130982-2e3f-4164-b881-fd3a2e4b2453" providerId="ADAL" clId="{4457FA57-250B-44AC-8655-05D46C5A3D8A}" dt="2023-05-26T15:57:40.468" v="13704" actId="164"/>
          <ac:spMkLst>
            <pc:docMk/>
            <pc:sldMk cId="2042677239" sldId="230717661"/>
            <ac:spMk id="30" creationId="{3D398273-965F-4F93-A08F-81B14D0A8B72}"/>
          </ac:spMkLst>
        </pc:spChg>
        <pc:spChg chg="mod topLvl">
          <ac:chgData name="El Bakkouri, Manal" userId="8b130982-2e3f-4164-b881-fd3a2e4b2453" providerId="ADAL" clId="{4457FA57-250B-44AC-8655-05D46C5A3D8A}" dt="2023-05-26T15:57:40.468" v="13704" actId="164"/>
          <ac:spMkLst>
            <pc:docMk/>
            <pc:sldMk cId="2042677239" sldId="230717661"/>
            <ac:spMk id="31" creationId="{C90A005B-8322-4CA4-81EA-2308F9FE1768}"/>
          </ac:spMkLst>
        </pc:spChg>
        <pc:spChg chg="add del mod">
          <ac:chgData name="El Bakkouri, Manal" userId="8b130982-2e3f-4164-b881-fd3a2e4b2453" providerId="ADAL" clId="{4457FA57-250B-44AC-8655-05D46C5A3D8A}" dt="2023-05-26T15:39:49.855" v="13592"/>
          <ac:spMkLst>
            <pc:docMk/>
            <pc:sldMk cId="2042677239" sldId="230717661"/>
            <ac:spMk id="40" creationId="{6FFE9AC9-CAB3-4E1F-B7A6-54EA1060D1FB}"/>
          </ac:spMkLst>
        </pc:spChg>
        <pc:spChg chg="add del mod">
          <ac:chgData name="El Bakkouri, Manal" userId="8b130982-2e3f-4164-b881-fd3a2e4b2453" providerId="ADAL" clId="{4457FA57-250B-44AC-8655-05D46C5A3D8A}" dt="2023-05-26T15:39:48.848" v="13590"/>
          <ac:spMkLst>
            <pc:docMk/>
            <pc:sldMk cId="2042677239" sldId="230717661"/>
            <ac:spMk id="41" creationId="{41DC44CB-AD56-495B-A4B2-DB9D40A7F21B}"/>
          </ac:spMkLst>
        </pc:spChg>
        <pc:spChg chg="mod topLvl">
          <ac:chgData name="El Bakkouri, Manal" userId="8b130982-2e3f-4164-b881-fd3a2e4b2453" providerId="ADAL" clId="{4457FA57-250B-44AC-8655-05D46C5A3D8A}" dt="2023-05-26T15:39:45.903" v="13586" actId="1076"/>
          <ac:spMkLst>
            <pc:docMk/>
            <pc:sldMk cId="2042677239" sldId="230717661"/>
            <ac:spMk id="43" creationId="{70A08AAA-69A4-4A3D-8335-C21451656E6E}"/>
          </ac:spMkLst>
        </pc:spChg>
        <pc:spChg chg="mod topLvl">
          <ac:chgData name="El Bakkouri, Manal" userId="8b130982-2e3f-4164-b881-fd3a2e4b2453" providerId="ADAL" clId="{4457FA57-250B-44AC-8655-05D46C5A3D8A}" dt="2023-05-26T15:39:44.205" v="13582" actId="165"/>
          <ac:spMkLst>
            <pc:docMk/>
            <pc:sldMk cId="2042677239" sldId="230717661"/>
            <ac:spMk id="45" creationId="{FB338787-4387-47F3-A055-B7B5C6617121}"/>
          </ac:spMkLst>
        </pc:spChg>
        <pc:spChg chg="mod topLvl">
          <ac:chgData name="El Bakkouri, Manal" userId="8b130982-2e3f-4164-b881-fd3a2e4b2453" providerId="ADAL" clId="{4457FA57-250B-44AC-8655-05D46C5A3D8A}" dt="2023-05-26T15:39:46.816" v="13587" actId="1076"/>
          <ac:spMkLst>
            <pc:docMk/>
            <pc:sldMk cId="2042677239" sldId="230717661"/>
            <ac:spMk id="46" creationId="{79DABF08-5E37-47B6-BE64-6D6F7233FCEC}"/>
          </ac:spMkLst>
        </pc:spChg>
        <pc:spChg chg="mod">
          <ac:chgData name="El Bakkouri, Manal" userId="8b130982-2e3f-4164-b881-fd3a2e4b2453" providerId="ADAL" clId="{4457FA57-250B-44AC-8655-05D46C5A3D8A}" dt="2023-05-26T15:43:37.570" v="13597" actId="207"/>
          <ac:spMkLst>
            <pc:docMk/>
            <pc:sldMk cId="2042677239" sldId="230717661"/>
            <ac:spMk id="48" creationId="{B362C0CF-2130-40AC-A4F7-BB6B4B152485}"/>
          </ac:spMkLst>
        </pc:spChg>
        <pc:spChg chg="mod">
          <ac:chgData name="El Bakkouri, Manal" userId="8b130982-2e3f-4164-b881-fd3a2e4b2453" providerId="ADAL" clId="{4457FA57-250B-44AC-8655-05D46C5A3D8A}" dt="2023-05-26T15:43:37.570" v="13597" actId="207"/>
          <ac:spMkLst>
            <pc:docMk/>
            <pc:sldMk cId="2042677239" sldId="230717661"/>
            <ac:spMk id="49" creationId="{A37CAB3B-DFCD-4DEC-82FE-8DC284DA4C66}"/>
          </ac:spMkLst>
        </pc:spChg>
        <pc:spChg chg="mod topLvl">
          <ac:chgData name="El Bakkouri, Manal" userId="8b130982-2e3f-4164-b881-fd3a2e4b2453" providerId="ADAL" clId="{4457FA57-250B-44AC-8655-05D46C5A3D8A}" dt="2023-05-26T15:56:34.485" v="13690" actId="165"/>
          <ac:spMkLst>
            <pc:docMk/>
            <pc:sldMk cId="2042677239" sldId="230717661"/>
            <ac:spMk id="51" creationId="{E44EE54E-8335-4834-AA17-45E79CB518A5}"/>
          </ac:spMkLst>
        </pc:spChg>
        <pc:spChg chg="mod topLvl">
          <ac:chgData name="El Bakkouri, Manal" userId="8b130982-2e3f-4164-b881-fd3a2e4b2453" providerId="ADAL" clId="{4457FA57-250B-44AC-8655-05D46C5A3D8A}" dt="2023-05-26T15:56:34.485" v="13690" actId="165"/>
          <ac:spMkLst>
            <pc:docMk/>
            <pc:sldMk cId="2042677239" sldId="230717661"/>
            <ac:spMk id="52" creationId="{0DCF5307-4E0F-449C-A068-F83699462820}"/>
          </ac:spMkLst>
        </pc:spChg>
        <pc:spChg chg="mod topLvl">
          <ac:chgData name="El Bakkouri, Manal" userId="8b130982-2e3f-4164-b881-fd3a2e4b2453" providerId="ADAL" clId="{4457FA57-250B-44AC-8655-05D46C5A3D8A}" dt="2023-05-26T15:58:04.295" v="13706" actId="164"/>
          <ac:spMkLst>
            <pc:docMk/>
            <pc:sldMk cId="2042677239" sldId="230717661"/>
            <ac:spMk id="53" creationId="{6F2540E0-7B09-4D26-8568-3187EEA14E2D}"/>
          </ac:spMkLst>
        </pc:spChg>
        <pc:spChg chg="mod topLvl">
          <ac:chgData name="El Bakkouri, Manal" userId="8b130982-2e3f-4164-b881-fd3a2e4b2453" providerId="ADAL" clId="{4457FA57-250B-44AC-8655-05D46C5A3D8A}" dt="2023-05-26T15:56:34.485" v="13690" actId="165"/>
          <ac:spMkLst>
            <pc:docMk/>
            <pc:sldMk cId="2042677239" sldId="230717661"/>
            <ac:spMk id="54" creationId="{B03C8AB1-96A9-4577-8CF5-1E6AB5FFAB5C}"/>
          </ac:spMkLst>
        </pc:spChg>
        <pc:spChg chg="mod topLvl">
          <ac:chgData name="El Bakkouri, Manal" userId="8b130982-2e3f-4164-b881-fd3a2e4b2453" providerId="ADAL" clId="{4457FA57-250B-44AC-8655-05D46C5A3D8A}" dt="2023-05-26T15:56:34.485" v="13690" actId="165"/>
          <ac:spMkLst>
            <pc:docMk/>
            <pc:sldMk cId="2042677239" sldId="230717661"/>
            <ac:spMk id="55" creationId="{E245EB2A-7798-441E-BDA4-13838E20EC3F}"/>
          </ac:spMkLst>
        </pc:spChg>
        <pc:spChg chg="mod topLvl">
          <ac:chgData name="El Bakkouri, Manal" userId="8b130982-2e3f-4164-b881-fd3a2e4b2453" providerId="ADAL" clId="{4457FA57-250B-44AC-8655-05D46C5A3D8A}" dt="2023-05-26T15:56:34.485" v="13690" actId="165"/>
          <ac:spMkLst>
            <pc:docMk/>
            <pc:sldMk cId="2042677239" sldId="230717661"/>
            <ac:spMk id="56" creationId="{18074B22-072D-4C5F-9F33-9534B5E7EE14}"/>
          </ac:spMkLst>
        </pc:spChg>
        <pc:spChg chg="mod topLvl">
          <ac:chgData name="El Bakkouri, Manal" userId="8b130982-2e3f-4164-b881-fd3a2e4b2453" providerId="ADAL" clId="{4457FA57-250B-44AC-8655-05D46C5A3D8A}" dt="2023-05-26T15:58:04.295" v="13706" actId="164"/>
          <ac:spMkLst>
            <pc:docMk/>
            <pc:sldMk cId="2042677239" sldId="230717661"/>
            <ac:spMk id="57" creationId="{EE5F0EA5-79B5-4B0A-9D0E-6EA2434B8F67}"/>
          </ac:spMkLst>
        </pc:spChg>
        <pc:spChg chg="mod topLvl">
          <ac:chgData name="El Bakkouri, Manal" userId="8b130982-2e3f-4164-b881-fd3a2e4b2453" providerId="ADAL" clId="{4457FA57-250B-44AC-8655-05D46C5A3D8A}" dt="2023-05-26T15:56:34.485" v="13690" actId="165"/>
          <ac:spMkLst>
            <pc:docMk/>
            <pc:sldMk cId="2042677239" sldId="230717661"/>
            <ac:spMk id="58" creationId="{1B79AEDC-733E-4700-ADBE-454EB6EEFFFA}"/>
          </ac:spMkLst>
        </pc:spChg>
        <pc:spChg chg="mod topLvl">
          <ac:chgData name="El Bakkouri, Manal" userId="8b130982-2e3f-4164-b881-fd3a2e4b2453" providerId="ADAL" clId="{4457FA57-250B-44AC-8655-05D46C5A3D8A}" dt="2023-05-26T15:56:34.485" v="13690" actId="165"/>
          <ac:spMkLst>
            <pc:docMk/>
            <pc:sldMk cId="2042677239" sldId="230717661"/>
            <ac:spMk id="59" creationId="{EC768663-3464-42B9-A74C-C75418A93A39}"/>
          </ac:spMkLst>
        </pc:spChg>
        <pc:spChg chg="add mod">
          <ac:chgData name="El Bakkouri, Manal" userId="8b130982-2e3f-4164-b881-fd3a2e4b2453" providerId="ADAL" clId="{4457FA57-250B-44AC-8655-05D46C5A3D8A}" dt="2023-05-26T15:57:24.630" v="13703" actId="164"/>
          <ac:spMkLst>
            <pc:docMk/>
            <pc:sldMk cId="2042677239" sldId="230717661"/>
            <ac:spMk id="60" creationId="{DF1D0315-0ED4-477E-98A7-DD2342B741E1}"/>
          </ac:spMkLst>
        </pc:spChg>
        <pc:spChg chg="add mod">
          <ac:chgData name="El Bakkouri, Manal" userId="8b130982-2e3f-4164-b881-fd3a2e4b2453" providerId="ADAL" clId="{4457FA57-250B-44AC-8655-05D46C5A3D8A}" dt="2023-05-26T15:57:54.590" v="13705" actId="164"/>
          <ac:spMkLst>
            <pc:docMk/>
            <pc:sldMk cId="2042677239" sldId="230717661"/>
            <ac:spMk id="61" creationId="{FC8CE62A-25B0-483F-9AA2-19B9E19B8C4E}"/>
          </ac:spMkLst>
        </pc:spChg>
        <pc:spChg chg="add mod">
          <ac:chgData name="El Bakkouri, Manal" userId="8b130982-2e3f-4164-b881-fd3a2e4b2453" providerId="ADAL" clId="{4457FA57-250B-44AC-8655-05D46C5A3D8A}" dt="2023-05-26T16:00:04.972" v="13843" actId="1037"/>
          <ac:spMkLst>
            <pc:docMk/>
            <pc:sldMk cId="2042677239" sldId="230717661"/>
            <ac:spMk id="62" creationId="{9F2F1765-363D-4EA9-BD5A-E5A95C06BE79}"/>
          </ac:spMkLst>
        </pc:spChg>
        <pc:grpChg chg="add del mod">
          <ac:chgData name="El Bakkouri, Manal" userId="8b130982-2e3f-4164-b881-fd3a2e4b2453" providerId="ADAL" clId="{4457FA57-250B-44AC-8655-05D46C5A3D8A}" dt="2023-05-26T15:32:35.644" v="13509" actId="165"/>
          <ac:grpSpMkLst>
            <pc:docMk/>
            <pc:sldMk cId="2042677239" sldId="230717661"/>
            <ac:grpSpMk id="7" creationId="{64F54132-1696-4C2C-BE97-9C40928B6684}"/>
          </ac:grpSpMkLst>
        </pc:grpChg>
        <pc:grpChg chg="add del mod">
          <ac:chgData name="El Bakkouri, Manal" userId="8b130982-2e3f-4164-b881-fd3a2e4b2453" providerId="ADAL" clId="{4457FA57-250B-44AC-8655-05D46C5A3D8A}" dt="2023-05-26T15:32:46.702" v="13511" actId="165"/>
          <ac:grpSpMkLst>
            <pc:docMk/>
            <pc:sldMk cId="2042677239" sldId="230717661"/>
            <ac:grpSpMk id="13" creationId="{306721FE-150E-4D8B-903E-063120A156DE}"/>
          </ac:grpSpMkLst>
        </pc:grpChg>
        <pc:grpChg chg="add del mod">
          <ac:chgData name="El Bakkouri, Manal" userId="8b130982-2e3f-4164-b881-fd3a2e4b2453" providerId="ADAL" clId="{4457FA57-250B-44AC-8655-05D46C5A3D8A}" dt="2023-05-26T15:31:05.525" v="13490" actId="165"/>
          <ac:grpSpMkLst>
            <pc:docMk/>
            <pc:sldMk cId="2042677239" sldId="230717661"/>
            <ac:grpSpMk id="20" creationId="{DB829A6F-7415-44C7-A617-89EBC2C0642B}"/>
          </ac:grpSpMkLst>
        </pc:grpChg>
        <pc:grpChg chg="add del mod">
          <ac:chgData name="El Bakkouri, Manal" userId="8b130982-2e3f-4164-b881-fd3a2e4b2453" providerId="ADAL" clId="{4457FA57-250B-44AC-8655-05D46C5A3D8A}" dt="2023-05-26T15:32:40.077" v="13510" actId="165"/>
          <ac:grpSpMkLst>
            <pc:docMk/>
            <pc:sldMk cId="2042677239" sldId="230717661"/>
            <ac:grpSpMk id="26" creationId="{3113D4D3-B8EF-4019-8880-40B4201BFF47}"/>
          </ac:grpSpMkLst>
        </pc:grpChg>
        <pc:grpChg chg="add del mod">
          <ac:chgData name="El Bakkouri, Manal" userId="8b130982-2e3f-4164-b881-fd3a2e4b2453" providerId="ADAL" clId="{4457FA57-250B-44AC-8655-05D46C5A3D8A}" dt="2023-05-26T15:39:47.174" v="13588"/>
          <ac:grpSpMkLst>
            <pc:docMk/>
            <pc:sldMk cId="2042677239" sldId="230717661"/>
            <ac:grpSpMk id="42" creationId="{FD29224B-050E-4176-B0D3-D462C3527695}"/>
          </ac:grpSpMkLst>
        </pc:grpChg>
        <pc:grpChg chg="add del mod topLvl">
          <ac:chgData name="El Bakkouri, Manal" userId="8b130982-2e3f-4164-b881-fd3a2e4b2453" providerId="ADAL" clId="{4457FA57-250B-44AC-8655-05D46C5A3D8A}" dt="2023-05-26T15:39:44.205" v="13582" actId="165"/>
          <ac:grpSpMkLst>
            <pc:docMk/>
            <pc:sldMk cId="2042677239" sldId="230717661"/>
            <ac:grpSpMk id="44" creationId="{00EDAA13-E125-4493-9194-A0AE23620AC3}"/>
          </ac:grpSpMkLst>
        </pc:grpChg>
        <pc:grpChg chg="add del mod">
          <ac:chgData name="El Bakkouri, Manal" userId="8b130982-2e3f-4164-b881-fd3a2e4b2453" providerId="ADAL" clId="{4457FA57-250B-44AC-8655-05D46C5A3D8A}" dt="2023-05-26T15:43:58.015" v="13598" actId="478"/>
          <ac:grpSpMkLst>
            <pc:docMk/>
            <pc:sldMk cId="2042677239" sldId="230717661"/>
            <ac:grpSpMk id="47" creationId="{43919827-C257-407C-8A08-E2D573F31721}"/>
          </ac:grpSpMkLst>
        </pc:grpChg>
        <pc:grpChg chg="add del mod">
          <ac:chgData name="El Bakkouri, Manal" userId="8b130982-2e3f-4164-b881-fd3a2e4b2453" providerId="ADAL" clId="{4457FA57-250B-44AC-8655-05D46C5A3D8A}" dt="2023-05-26T15:56:34.485" v="13690" actId="165"/>
          <ac:grpSpMkLst>
            <pc:docMk/>
            <pc:sldMk cId="2042677239" sldId="230717661"/>
            <ac:grpSpMk id="50" creationId="{20763712-F869-44FD-8351-A0BF80571B5B}"/>
          </ac:grpSpMkLst>
        </pc:grpChg>
        <pc:grpChg chg="add mod">
          <ac:chgData name="El Bakkouri, Manal" userId="8b130982-2e3f-4164-b881-fd3a2e4b2453" providerId="ADAL" clId="{4457FA57-250B-44AC-8655-05D46C5A3D8A}" dt="2023-05-26T15:57:20.627" v="13702" actId="164"/>
          <ac:grpSpMkLst>
            <pc:docMk/>
            <pc:sldMk cId="2042677239" sldId="230717661"/>
            <ac:grpSpMk id="63" creationId="{A0CCA686-52E9-465B-BAFB-AB0D7116E32C}"/>
          </ac:grpSpMkLst>
        </pc:grpChg>
        <pc:grpChg chg="add mod ord">
          <ac:chgData name="El Bakkouri, Manal" userId="8b130982-2e3f-4164-b881-fd3a2e4b2453" providerId="ADAL" clId="{4457FA57-250B-44AC-8655-05D46C5A3D8A}" dt="2023-05-26T15:59:58.270" v="13763" actId="166"/>
          <ac:grpSpMkLst>
            <pc:docMk/>
            <pc:sldMk cId="2042677239" sldId="230717661"/>
            <ac:grpSpMk id="64" creationId="{B098881E-5E2F-4A5E-AEE3-8EA9BBA1478B}"/>
          </ac:grpSpMkLst>
        </pc:grpChg>
        <pc:grpChg chg="add mod">
          <ac:chgData name="El Bakkouri, Manal" userId="8b130982-2e3f-4164-b881-fd3a2e4b2453" providerId="ADAL" clId="{4457FA57-250B-44AC-8655-05D46C5A3D8A}" dt="2023-05-26T15:58:27.793" v="13747" actId="1037"/>
          <ac:grpSpMkLst>
            <pc:docMk/>
            <pc:sldMk cId="2042677239" sldId="230717661"/>
            <ac:grpSpMk id="65" creationId="{A5FFF669-0FE9-4C7F-9CCE-CAC156ABA55F}"/>
          </ac:grpSpMkLst>
        </pc:grpChg>
        <pc:grpChg chg="add mod">
          <ac:chgData name="El Bakkouri, Manal" userId="8b130982-2e3f-4164-b881-fd3a2e4b2453" providerId="ADAL" clId="{4457FA57-250B-44AC-8655-05D46C5A3D8A}" dt="2023-05-26T15:57:54.590" v="13705" actId="164"/>
          <ac:grpSpMkLst>
            <pc:docMk/>
            <pc:sldMk cId="2042677239" sldId="230717661"/>
            <ac:grpSpMk id="66" creationId="{F0B2F60C-EB8F-4C40-B314-203495547A9D}"/>
          </ac:grpSpMkLst>
        </pc:grpChg>
        <pc:grpChg chg="add mod">
          <ac:chgData name="El Bakkouri, Manal" userId="8b130982-2e3f-4164-b881-fd3a2e4b2453" providerId="ADAL" clId="{4457FA57-250B-44AC-8655-05D46C5A3D8A}" dt="2023-05-26T15:58:44.788" v="13762" actId="1038"/>
          <ac:grpSpMkLst>
            <pc:docMk/>
            <pc:sldMk cId="2042677239" sldId="230717661"/>
            <ac:grpSpMk id="67" creationId="{0A57B063-5E07-4AC8-9AD2-FB010C3B27ED}"/>
          </ac:grpSpMkLst>
        </pc:grpChg>
        <pc:picChg chg="add mod">
          <ac:chgData name="El Bakkouri, Manal" userId="8b130982-2e3f-4164-b881-fd3a2e4b2453" providerId="ADAL" clId="{4457FA57-250B-44AC-8655-05D46C5A3D8A}" dt="2023-05-26T15:57:20.627" v="13702" actId="164"/>
          <ac:picMkLst>
            <pc:docMk/>
            <pc:sldMk cId="2042677239" sldId="230717661"/>
            <ac:picMk id="5" creationId="{B91189E4-3152-41C0-9F69-CE5D36ECD280}"/>
          </ac:picMkLst>
        </pc:picChg>
        <pc:cxnChg chg="mod topLvl">
          <ac:chgData name="El Bakkouri, Manal" userId="8b130982-2e3f-4164-b881-fd3a2e4b2453" providerId="ADAL" clId="{4457FA57-250B-44AC-8655-05D46C5A3D8A}" dt="2023-05-26T15:57:24.630" v="13703" actId="164"/>
          <ac:cxnSpMkLst>
            <pc:docMk/>
            <pc:sldMk cId="2042677239" sldId="230717661"/>
            <ac:cxnSpMk id="9" creationId="{AAEE4412-5796-43DC-8A74-6F7A8C565AFE}"/>
          </ac:cxnSpMkLst>
        </pc:cxnChg>
        <pc:cxnChg chg="mod topLvl">
          <ac:chgData name="El Bakkouri, Manal" userId="8b130982-2e3f-4164-b881-fd3a2e4b2453" providerId="ADAL" clId="{4457FA57-250B-44AC-8655-05D46C5A3D8A}" dt="2023-05-26T15:58:04.295" v="13706" actId="164"/>
          <ac:cxnSpMkLst>
            <pc:docMk/>
            <pc:sldMk cId="2042677239" sldId="230717661"/>
            <ac:cxnSpMk id="16" creationId="{48831266-42BF-48AB-A84B-9A48941BB801}"/>
          </ac:cxnSpMkLst>
        </pc:cxnChg>
        <pc:cxnChg chg="mod topLvl">
          <ac:chgData name="El Bakkouri, Manal" userId="8b130982-2e3f-4164-b881-fd3a2e4b2453" providerId="ADAL" clId="{4457FA57-250B-44AC-8655-05D46C5A3D8A}" dt="2023-05-26T15:57:54.590" v="13705" actId="164"/>
          <ac:cxnSpMkLst>
            <pc:docMk/>
            <pc:sldMk cId="2042677239" sldId="230717661"/>
            <ac:cxnSpMk id="22" creationId="{E2306202-EF3E-4269-9B14-402B0818FD34}"/>
          </ac:cxnSpMkLst>
        </pc:cxnChg>
        <pc:cxnChg chg="mod topLvl">
          <ac:chgData name="El Bakkouri, Manal" userId="8b130982-2e3f-4164-b881-fd3a2e4b2453" providerId="ADAL" clId="{4457FA57-250B-44AC-8655-05D46C5A3D8A}" dt="2023-05-26T15:57:40.468" v="13704" actId="164"/>
          <ac:cxnSpMkLst>
            <pc:docMk/>
            <pc:sldMk cId="2042677239" sldId="230717661"/>
            <ac:cxnSpMk id="28" creationId="{63CA835F-88ED-4939-9C2D-44CC6AC205D1}"/>
          </ac:cxnSpMkLst>
        </pc:cxnChg>
      </pc:sldChg>
      <pc:sldChg chg="add del">
        <pc:chgData name="El Bakkouri, Manal" userId="8b130982-2e3f-4164-b881-fd3a2e4b2453" providerId="ADAL" clId="{4457FA57-250B-44AC-8655-05D46C5A3D8A}" dt="2023-05-24T16:39:02.550" v="13195" actId="2696"/>
        <pc:sldMkLst>
          <pc:docMk/>
          <pc:sldMk cId="3296993838" sldId="230717661"/>
        </pc:sldMkLst>
      </pc:sldChg>
      <pc:sldChg chg="addSp delSp modSp add mod ord modTransition">
        <pc:chgData name="El Bakkouri, Manal" userId="8b130982-2e3f-4164-b881-fd3a2e4b2453" providerId="ADAL" clId="{4457FA57-250B-44AC-8655-05D46C5A3D8A}" dt="2023-05-31T13:16:59.472" v="14598"/>
        <pc:sldMkLst>
          <pc:docMk/>
          <pc:sldMk cId="54621492" sldId="230717662"/>
        </pc:sldMkLst>
        <pc:spChg chg="mod">
          <ac:chgData name="El Bakkouri, Manal" userId="8b130982-2e3f-4164-b881-fd3a2e4b2453" providerId="ADAL" clId="{4457FA57-250B-44AC-8655-05D46C5A3D8A}" dt="2023-05-31T13:11:12.900" v="14369" actId="1076"/>
          <ac:spMkLst>
            <pc:docMk/>
            <pc:sldMk cId="54621492" sldId="230717662"/>
            <ac:spMk id="23" creationId="{947E7CFF-2072-4D36-A520-65C9AB0B4560}"/>
          </ac:spMkLst>
        </pc:spChg>
        <pc:spChg chg="add mod">
          <ac:chgData name="El Bakkouri, Manal" userId="8b130982-2e3f-4164-b881-fd3a2e4b2453" providerId="ADAL" clId="{4457FA57-250B-44AC-8655-05D46C5A3D8A}" dt="2023-05-31T13:12:00.411" v="14387"/>
          <ac:spMkLst>
            <pc:docMk/>
            <pc:sldMk cId="54621492" sldId="230717662"/>
            <ac:spMk id="39" creationId="{98AC5754-5BF6-4AA2-89BE-AEF7E68BB71E}"/>
          </ac:spMkLst>
        </pc:spChg>
        <pc:spChg chg="mod ord">
          <ac:chgData name="El Bakkouri, Manal" userId="8b130982-2e3f-4164-b881-fd3a2e4b2453" providerId="ADAL" clId="{4457FA57-250B-44AC-8655-05D46C5A3D8A}" dt="2023-05-31T13:11:55.010" v="14385" actId="1076"/>
          <ac:spMkLst>
            <pc:docMk/>
            <pc:sldMk cId="54621492" sldId="230717662"/>
            <ac:spMk id="62" creationId="{9F2F1765-363D-4EA9-BD5A-E5A95C06BE79}"/>
          </ac:spMkLst>
        </pc:spChg>
        <pc:grpChg chg="ord">
          <ac:chgData name="El Bakkouri, Manal" userId="8b130982-2e3f-4164-b881-fd3a2e4b2453" providerId="ADAL" clId="{4457FA57-250B-44AC-8655-05D46C5A3D8A}" dt="2023-05-31T13:11:50.367" v="14384" actId="166"/>
          <ac:grpSpMkLst>
            <pc:docMk/>
            <pc:sldMk cId="54621492" sldId="230717662"/>
            <ac:grpSpMk id="64" creationId="{B098881E-5E2F-4A5E-AEE3-8EA9BBA1478B}"/>
          </ac:grpSpMkLst>
        </pc:grpChg>
        <pc:grpChg chg="del ord">
          <ac:chgData name="El Bakkouri, Manal" userId="8b130982-2e3f-4164-b881-fd3a2e4b2453" providerId="ADAL" clId="{4457FA57-250B-44AC-8655-05D46C5A3D8A}" dt="2023-05-31T13:10:50.618" v="14367" actId="478"/>
          <ac:grpSpMkLst>
            <pc:docMk/>
            <pc:sldMk cId="54621492" sldId="230717662"/>
            <ac:grpSpMk id="65" creationId="{A5FFF669-0FE9-4C7F-9CCE-CAC156ABA55F}"/>
          </ac:grpSpMkLst>
        </pc:grpChg>
        <pc:grpChg chg="mod">
          <ac:chgData name="El Bakkouri, Manal" userId="8b130982-2e3f-4164-b881-fd3a2e4b2453" providerId="ADAL" clId="{4457FA57-250B-44AC-8655-05D46C5A3D8A}" dt="2023-05-31T13:11:01.963" v="14368" actId="465"/>
          <ac:grpSpMkLst>
            <pc:docMk/>
            <pc:sldMk cId="54621492" sldId="230717662"/>
            <ac:grpSpMk id="66" creationId="{F0B2F60C-EB8F-4C40-B314-203495547A9D}"/>
          </ac:grpSpMkLst>
        </pc:grpChg>
        <pc:grpChg chg="mod">
          <ac:chgData name="El Bakkouri, Manal" userId="8b130982-2e3f-4164-b881-fd3a2e4b2453" providerId="ADAL" clId="{4457FA57-250B-44AC-8655-05D46C5A3D8A}" dt="2023-05-31T13:11:38.023" v="14382" actId="1038"/>
          <ac:grpSpMkLst>
            <pc:docMk/>
            <pc:sldMk cId="54621492" sldId="230717662"/>
            <ac:grpSpMk id="67" creationId="{0A57B063-5E07-4AC8-9AD2-FB010C3B27ED}"/>
          </ac:grpSpMkLst>
        </pc:grpChg>
        <pc:cxnChg chg="mod">
          <ac:chgData name="El Bakkouri, Manal" userId="8b130982-2e3f-4164-b881-fd3a2e4b2453" providerId="ADAL" clId="{4457FA57-250B-44AC-8655-05D46C5A3D8A}" dt="2023-05-31T13:11:12.900" v="14369" actId="1076"/>
          <ac:cxnSpMkLst>
            <pc:docMk/>
            <pc:sldMk cId="54621492" sldId="230717662"/>
            <ac:cxnSpMk id="22" creationId="{E2306202-EF3E-4269-9B14-402B0818FD34}"/>
          </ac:cxnSpMkLst>
        </pc:cxnChg>
      </pc:sldChg>
      <pc:sldChg chg="modSp add mod ord modTransition">
        <pc:chgData name="El Bakkouri, Manal" userId="8b130982-2e3f-4164-b881-fd3a2e4b2453" providerId="ADAL" clId="{4457FA57-250B-44AC-8655-05D46C5A3D8A}" dt="2023-05-31T13:17:21.071" v="14600"/>
        <pc:sldMkLst>
          <pc:docMk/>
          <pc:sldMk cId="768870788" sldId="230717663"/>
        </pc:sldMkLst>
        <pc:spChg chg="mod ord">
          <ac:chgData name="El Bakkouri, Manal" userId="8b130982-2e3f-4164-b881-fd3a2e4b2453" providerId="ADAL" clId="{4457FA57-250B-44AC-8655-05D46C5A3D8A}" dt="2023-05-26T16:03:06.509" v="14093" actId="1037"/>
          <ac:spMkLst>
            <pc:docMk/>
            <pc:sldMk cId="768870788" sldId="230717663"/>
            <ac:spMk id="62" creationId="{9F2F1765-363D-4EA9-BD5A-E5A95C06BE79}"/>
          </ac:spMkLst>
        </pc:spChg>
        <pc:grpChg chg="ord">
          <ac:chgData name="El Bakkouri, Manal" userId="8b130982-2e3f-4164-b881-fd3a2e4b2453" providerId="ADAL" clId="{4457FA57-250B-44AC-8655-05D46C5A3D8A}" dt="2023-05-26T16:02:59.290" v="14021" actId="166"/>
          <ac:grpSpMkLst>
            <pc:docMk/>
            <pc:sldMk cId="768870788" sldId="230717663"/>
            <ac:grpSpMk id="66" creationId="{F0B2F60C-EB8F-4C40-B314-203495547A9D}"/>
          </ac:grpSpMkLst>
        </pc:grpChg>
      </pc:sldChg>
      <pc:sldChg chg="add del ord">
        <pc:chgData name="El Bakkouri, Manal" userId="8b130982-2e3f-4164-b881-fd3a2e4b2453" providerId="ADAL" clId="{4457FA57-250B-44AC-8655-05D46C5A3D8A}" dt="2023-05-31T13:12:59.714" v="14498" actId="47"/>
        <pc:sldMkLst>
          <pc:docMk/>
          <pc:sldMk cId="856753219" sldId="230717664"/>
        </pc:sldMkLst>
      </pc:sldChg>
      <pc:sldChg chg="modSp add mod modTransition">
        <pc:chgData name="El Bakkouri, Manal" userId="8b130982-2e3f-4164-b881-fd3a2e4b2453" providerId="ADAL" clId="{4457FA57-250B-44AC-8655-05D46C5A3D8A}" dt="2023-05-31T13:17:17.165" v="14599"/>
        <pc:sldMkLst>
          <pc:docMk/>
          <pc:sldMk cId="3100754862" sldId="230717665"/>
        </pc:sldMkLst>
        <pc:spChg chg="mod">
          <ac:chgData name="El Bakkouri, Manal" userId="8b130982-2e3f-4164-b881-fd3a2e4b2453" providerId="ADAL" clId="{4457FA57-250B-44AC-8655-05D46C5A3D8A}" dt="2023-05-31T13:12:48.825" v="14494" actId="1037"/>
          <ac:spMkLst>
            <pc:docMk/>
            <pc:sldMk cId="3100754862" sldId="230717665"/>
            <ac:spMk id="62" creationId="{9F2F1765-363D-4EA9-BD5A-E5A95C06BE79}"/>
          </ac:spMkLst>
        </pc:spChg>
        <pc:grpChg chg="ord">
          <ac:chgData name="El Bakkouri, Manal" userId="8b130982-2e3f-4164-b881-fd3a2e4b2453" providerId="ADAL" clId="{4457FA57-250B-44AC-8655-05D46C5A3D8A}" dt="2023-05-31T13:12:33.972" v="14394" actId="171"/>
          <ac:grpSpMkLst>
            <pc:docMk/>
            <pc:sldMk cId="3100754862" sldId="230717665"/>
            <ac:grpSpMk id="64" creationId="{B098881E-5E2F-4A5E-AEE3-8EA9BBA1478B}"/>
          </ac:grpSpMkLst>
        </pc:grpChg>
        <pc:grpChg chg="mod ord">
          <ac:chgData name="El Bakkouri, Manal" userId="8b130982-2e3f-4164-b881-fd3a2e4b2453" providerId="ADAL" clId="{4457FA57-250B-44AC-8655-05D46C5A3D8A}" dt="2023-05-31T13:12:44.072" v="14446" actId="166"/>
          <ac:grpSpMkLst>
            <pc:docMk/>
            <pc:sldMk cId="3100754862" sldId="230717665"/>
            <ac:grpSpMk id="66" creationId="{F0B2F60C-EB8F-4C40-B314-203495547A9D}"/>
          </ac:grpSpMkLst>
        </pc:grpChg>
      </pc:sldChg>
      <pc:sldChg chg="addSp delSp modSp add mod ord">
        <pc:chgData name="El Bakkouri, Manal" userId="8b130982-2e3f-4164-b881-fd3a2e4b2453" providerId="ADAL" clId="{4457FA57-250B-44AC-8655-05D46C5A3D8A}" dt="2023-05-31T13:16:04.498" v="14576" actId="1076"/>
        <pc:sldMkLst>
          <pc:docMk/>
          <pc:sldMk cId="1701904253" sldId="230717666"/>
        </pc:sldMkLst>
        <pc:spChg chg="mod ord">
          <ac:chgData name="El Bakkouri, Manal" userId="8b130982-2e3f-4164-b881-fd3a2e4b2453" providerId="ADAL" clId="{4457FA57-250B-44AC-8655-05D46C5A3D8A}" dt="2023-05-31T13:16:04.498" v="14576" actId="1076"/>
          <ac:spMkLst>
            <pc:docMk/>
            <pc:sldMk cId="1701904253" sldId="230717666"/>
            <ac:spMk id="18" creationId="{E9489598-7A23-40E4-A184-5EF4A0FD2AC1}"/>
          </ac:spMkLst>
        </pc:spChg>
        <pc:spChg chg="mod topLvl">
          <ac:chgData name="El Bakkouri, Manal" userId="8b130982-2e3f-4164-b881-fd3a2e4b2453" providerId="ADAL" clId="{4457FA57-250B-44AC-8655-05D46C5A3D8A}" dt="2023-05-31T13:14:49.923" v="14562" actId="165"/>
          <ac:spMkLst>
            <pc:docMk/>
            <pc:sldMk cId="1701904253" sldId="230717666"/>
            <ac:spMk id="24" creationId="{21A3DAD4-5F6B-4773-B4C3-44C357ACBBD6}"/>
          </ac:spMkLst>
        </pc:spChg>
        <pc:spChg chg="mod topLvl">
          <ac:chgData name="El Bakkouri, Manal" userId="8b130982-2e3f-4164-b881-fd3a2e4b2453" providerId="ADAL" clId="{4457FA57-250B-44AC-8655-05D46C5A3D8A}" dt="2023-05-31T13:14:49.923" v="14562" actId="165"/>
          <ac:spMkLst>
            <pc:docMk/>
            <pc:sldMk cId="1701904253" sldId="230717666"/>
            <ac:spMk id="25" creationId="{E1B2BA3E-6619-4C97-B209-53D413E46457}"/>
          </ac:spMkLst>
        </pc:spChg>
        <pc:spChg chg="ord">
          <ac:chgData name="El Bakkouri, Manal" userId="8b130982-2e3f-4164-b881-fd3a2e4b2453" providerId="ADAL" clId="{4457FA57-250B-44AC-8655-05D46C5A3D8A}" dt="2023-05-31T13:15:48.324" v="14574" actId="166"/>
          <ac:spMkLst>
            <pc:docMk/>
            <pc:sldMk cId="1701904253" sldId="230717666"/>
            <ac:spMk id="51" creationId="{E44EE54E-8335-4834-AA17-45E79CB518A5}"/>
          </ac:spMkLst>
        </pc:spChg>
        <pc:spChg chg="ord">
          <ac:chgData name="El Bakkouri, Manal" userId="8b130982-2e3f-4164-b881-fd3a2e4b2453" providerId="ADAL" clId="{4457FA57-250B-44AC-8655-05D46C5A3D8A}" dt="2023-05-31T13:15:48.324" v="14574" actId="166"/>
          <ac:spMkLst>
            <pc:docMk/>
            <pc:sldMk cId="1701904253" sldId="230717666"/>
            <ac:spMk id="52" creationId="{0DCF5307-4E0F-449C-A068-F83699462820}"/>
          </ac:spMkLst>
        </pc:spChg>
        <pc:spChg chg="ord">
          <ac:chgData name="El Bakkouri, Manal" userId="8b130982-2e3f-4164-b881-fd3a2e4b2453" providerId="ADAL" clId="{4457FA57-250B-44AC-8655-05D46C5A3D8A}" dt="2023-05-31T13:15:48.324" v="14574" actId="166"/>
          <ac:spMkLst>
            <pc:docMk/>
            <pc:sldMk cId="1701904253" sldId="230717666"/>
            <ac:spMk id="54" creationId="{B03C8AB1-96A9-4577-8CF5-1E6AB5FFAB5C}"/>
          </ac:spMkLst>
        </pc:spChg>
        <pc:spChg chg="mod ord">
          <ac:chgData name="El Bakkouri, Manal" userId="8b130982-2e3f-4164-b881-fd3a2e4b2453" providerId="ADAL" clId="{4457FA57-250B-44AC-8655-05D46C5A3D8A}" dt="2023-05-31T13:15:37.203" v="14570" actId="166"/>
          <ac:spMkLst>
            <pc:docMk/>
            <pc:sldMk cId="1701904253" sldId="230717666"/>
            <ac:spMk id="55" creationId="{E245EB2A-7798-441E-BDA4-13838E20EC3F}"/>
          </ac:spMkLst>
        </pc:spChg>
        <pc:spChg chg="ord">
          <ac:chgData name="El Bakkouri, Manal" userId="8b130982-2e3f-4164-b881-fd3a2e4b2453" providerId="ADAL" clId="{4457FA57-250B-44AC-8655-05D46C5A3D8A}" dt="2023-05-31T13:15:48.324" v="14574" actId="166"/>
          <ac:spMkLst>
            <pc:docMk/>
            <pc:sldMk cId="1701904253" sldId="230717666"/>
            <ac:spMk id="56" creationId="{18074B22-072D-4C5F-9F33-9534B5E7EE14}"/>
          </ac:spMkLst>
        </pc:spChg>
        <pc:spChg chg="mod ord">
          <ac:chgData name="El Bakkouri, Manal" userId="8b130982-2e3f-4164-b881-fd3a2e4b2453" providerId="ADAL" clId="{4457FA57-250B-44AC-8655-05D46C5A3D8A}" dt="2023-05-31T13:15:39.970" v="14571" actId="166"/>
          <ac:spMkLst>
            <pc:docMk/>
            <pc:sldMk cId="1701904253" sldId="230717666"/>
            <ac:spMk id="58" creationId="{1B79AEDC-733E-4700-ADBE-454EB6EEFFFA}"/>
          </ac:spMkLst>
        </pc:spChg>
        <pc:spChg chg="mod ord">
          <ac:chgData name="El Bakkouri, Manal" userId="8b130982-2e3f-4164-b881-fd3a2e4b2453" providerId="ADAL" clId="{4457FA57-250B-44AC-8655-05D46C5A3D8A}" dt="2023-05-31T13:15:34.483" v="14569" actId="166"/>
          <ac:spMkLst>
            <pc:docMk/>
            <pc:sldMk cId="1701904253" sldId="230717666"/>
            <ac:spMk id="59" creationId="{EC768663-3464-42B9-A74C-C75418A93A39}"/>
          </ac:spMkLst>
        </pc:spChg>
        <pc:spChg chg="mod topLvl">
          <ac:chgData name="El Bakkouri, Manal" userId="8b130982-2e3f-4164-b881-fd3a2e4b2453" providerId="ADAL" clId="{4457FA57-250B-44AC-8655-05D46C5A3D8A}" dt="2023-05-31T13:14:49.923" v="14562" actId="165"/>
          <ac:spMkLst>
            <pc:docMk/>
            <pc:sldMk cId="1701904253" sldId="230717666"/>
            <ac:spMk id="61" creationId="{FC8CE62A-25B0-483F-9AA2-19B9E19B8C4E}"/>
          </ac:spMkLst>
        </pc:spChg>
        <pc:spChg chg="mod">
          <ac:chgData name="El Bakkouri, Manal" userId="8b130982-2e3f-4164-b881-fd3a2e4b2453" providerId="ADAL" clId="{4457FA57-250B-44AC-8655-05D46C5A3D8A}" dt="2023-05-31T13:15:55.865" v="14575" actId="1076"/>
          <ac:spMkLst>
            <pc:docMk/>
            <pc:sldMk cId="1701904253" sldId="230717666"/>
            <ac:spMk id="62" creationId="{9F2F1765-363D-4EA9-BD5A-E5A95C06BE79}"/>
          </ac:spMkLst>
        </pc:spChg>
        <pc:grpChg chg="add del mod ord">
          <ac:chgData name="El Bakkouri, Manal" userId="8b130982-2e3f-4164-b881-fd3a2e4b2453" providerId="ADAL" clId="{4457FA57-250B-44AC-8655-05D46C5A3D8A}" dt="2023-05-31T13:14:49.923" v="14562" actId="165"/>
          <ac:grpSpMkLst>
            <pc:docMk/>
            <pc:sldMk cId="1701904253" sldId="230717666"/>
            <ac:grpSpMk id="66" creationId="{F0B2F60C-EB8F-4C40-B314-203495547A9D}"/>
          </ac:grpSpMkLst>
        </pc:grpChg>
        <pc:grpChg chg="mod ord">
          <ac:chgData name="El Bakkouri, Manal" userId="8b130982-2e3f-4164-b881-fd3a2e4b2453" providerId="ADAL" clId="{4457FA57-250B-44AC-8655-05D46C5A3D8A}" dt="2023-05-31T13:14:30.059" v="14558" actId="166"/>
          <ac:grpSpMkLst>
            <pc:docMk/>
            <pc:sldMk cId="1701904253" sldId="230717666"/>
            <ac:grpSpMk id="67" creationId="{0A57B063-5E07-4AC8-9AD2-FB010C3B27ED}"/>
          </ac:grpSpMkLst>
        </pc:grpChg>
        <pc:cxnChg chg="mod">
          <ac:chgData name="El Bakkouri, Manal" userId="8b130982-2e3f-4164-b881-fd3a2e4b2453" providerId="ADAL" clId="{4457FA57-250B-44AC-8655-05D46C5A3D8A}" dt="2023-05-31T13:13:56.463" v="14553" actId="1076"/>
          <ac:cxnSpMkLst>
            <pc:docMk/>
            <pc:sldMk cId="1701904253" sldId="230717666"/>
            <ac:cxnSpMk id="16" creationId="{48831266-42BF-48AB-A84B-9A48941BB801}"/>
          </ac:cxnSpMkLst>
        </pc:cxnChg>
        <pc:cxnChg chg="mod topLvl">
          <ac:chgData name="El Bakkouri, Manal" userId="8b130982-2e3f-4164-b881-fd3a2e4b2453" providerId="ADAL" clId="{4457FA57-250B-44AC-8655-05D46C5A3D8A}" dt="2023-05-31T13:14:49.923" v="14562" actId="165"/>
          <ac:cxnSpMkLst>
            <pc:docMk/>
            <pc:sldMk cId="1701904253" sldId="230717666"/>
            <ac:cxnSpMk id="22" creationId="{E2306202-EF3E-4269-9B14-402B0818FD34}"/>
          </ac:cxnSpMkLst>
        </pc:cxnChg>
      </pc:sldChg>
      <pc:sldChg chg="addSp delSp modSp add mod ord modTransition">
        <pc:chgData name="El Bakkouri, Manal" userId="8b130982-2e3f-4164-b881-fd3a2e4b2453" providerId="ADAL" clId="{4457FA57-250B-44AC-8655-05D46C5A3D8A}" dt="2023-05-31T13:16:58.002" v="14597"/>
        <pc:sldMkLst>
          <pc:docMk/>
          <pc:sldMk cId="135264226" sldId="230717667"/>
        </pc:sldMkLst>
        <pc:spChg chg="mod">
          <ac:chgData name="El Bakkouri, Manal" userId="8b130982-2e3f-4164-b881-fd3a2e4b2453" providerId="ADAL" clId="{4457FA57-250B-44AC-8655-05D46C5A3D8A}" dt="2023-05-31T13:16:43.192" v="14592" actId="1036"/>
          <ac:spMkLst>
            <pc:docMk/>
            <pc:sldMk cId="135264226" sldId="230717667"/>
            <ac:spMk id="57" creationId="{EE5F0EA5-79B5-4B0A-9D0E-6EA2434B8F67}"/>
          </ac:spMkLst>
        </pc:spChg>
        <pc:spChg chg="add del">
          <ac:chgData name="El Bakkouri, Manal" userId="8b130982-2e3f-4164-b881-fd3a2e4b2453" providerId="ADAL" clId="{4457FA57-250B-44AC-8655-05D46C5A3D8A}" dt="2023-05-31T13:16:44.979" v="14594" actId="478"/>
          <ac:spMkLst>
            <pc:docMk/>
            <pc:sldMk cId="135264226" sldId="230717667"/>
            <ac:spMk id="62" creationId="{9F2F1765-363D-4EA9-BD5A-E5A95C06BE79}"/>
          </ac:spMkLst>
        </pc:spChg>
      </pc:sldChg>
      <pc:sldChg chg="addSp delSp modSp add mod modAnim">
        <pc:chgData name="El Bakkouri, Manal" userId="8b130982-2e3f-4164-b881-fd3a2e4b2453" providerId="ADAL" clId="{4457FA57-250B-44AC-8655-05D46C5A3D8A}" dt="2023-06-12T13:26:05.641" v="15808" actId="1036"/>
        <pc:sldMkLst>
          <pc:docMk/>
          <pc:sldMk cId="1164779254" sldId="230717668"/>
        </pc:sldMkLst>
        <pc:spChg chg="mod">
          <ac:chgData name="El Bakkouri, Manal" userId="8b130982-2e3f-4164-b881-fd3a2e4b2453" providerId="ADAL" clId="{4457FA57-250B-44AC-8655-05D46C5A3D8A}" dt="2023-05-31T13:48:30.034" v="14821" actId="165"/>
          <ac:spMkLst>
            <pc:docMk/>
            <pc:sldMk cId="1164779254" sldId="230717668"/>
            <ac:spMk id="35" creationId="{8327EBCF-4641-457D-A166-3DAC0BA86CA7}"/>
          </ac:spMkLst>
        </pc:spChg>
        <pc:spChg chg="mod">
          <ac:chgData name="El Bakkouri, Manal" userId="8b130982-2e3f-4164-b881-fd3a2e4b2453" providerId="ADAL" clId="{4457FA57-250B-44AC-8655-05D46C5A3D8A}" dt="2023-05-31T13:48:30.034" v="14821" actId="165"/>
          <ac:spMkLst>
            <pc:docMk/>
            <pc:sldMk cId="1164779254" sldId="230717668"/>
            <ac:spMk id="36" creationId="{4474917D-3455-4D73-837D-2CAF7F2FE1BD}"/>
          </ac:spMkLst>
        </pc:spChg>
        <pc:spChg chg="mod">
          <ac:chgData name="El Bakkouri, Manal" userId="8b130982-2e3f-4164-b881-fd3a2e4b2453" providerId="ADAL" clId="{4457FA57-250B-44AC-8655-05D46C5A3D8A}" dt="2023-05-31T13:48:30.034" v="14821" actId="165"/>
          <ac:spMkLst>
            <pc:docMk/>
            <pc:sldMk cId="1164779254" sldId="230717668"/>
            <ac:spMk id="37" creationId="{1003FC58-07CB-4597-979C-484380B113C6}"/>
          </ac:spMkLst>
        </pc:spChg>
        <pc:spChg chg="mod">
          <ac:chgData name="El Bakkouri, Manal" userId="8b130982-2e3f-4164-b881-fd3a2e4b2453" providerId="ADAL" clId="{4457FA57-250B-44AC-8655-05D46C5A3D8A}" dt="2023-05-31T13:48:30.034" v="14821" actId="165"/>
          <ac:spMkLst>
            <pc:docMk/>
            <pc:sldMk cId="1164779254" sldId="230717668"/>
            <ac:spMk id="38" creationId="{FF66ACE6-E119-4225-9F71-4988B20579A4}"/>
          </ac:spMkLst>
        </pc:spChg>
        <pc:spChg chg="mod">
          <ac:chgData name="El Bakkouri, Manal" userId="8b130982-2e3f-4164-b881-fd3a2e4b2453" providerId="ADAL" clId="{4457FA57-250B-44AC-8655-05D46C5A3D8A}" dt="2023-05-31T13:48:30.034" v="14821" actId="165"/>
          <ac:spMkLst>
            <pc:docMk/>
            <pc:sldMk cId="1164779254" sldId="230717668"/>
            <ac:spMk id="39" creationId="{A0F0134C-722A-4CAF-BB13-2B86165AD311}"/>
          </ac:spMkLst>
        </pc:spChg>
        <pc:spChg chg="mod">
          <ac:chgData name="El Bakkouri, Manal" userId="8b130982-2e3f-4164-b881-fd3a2e4b2453" providerId="ADAL" clId="{4457FA57-250B-44AC-8655-05D46C5A3D8A}" dt="2023-05-31T13:48:30.034" v="14821" actId="165"/>
          <ac:spMkLst>
            <pc:docMk/>
            <pc:sldMk cId="1164779254" sldId="230717668"/>
            <ac:spMk id="40" creationId="{D2B61F3B-069C-48BD-8969-ACDA53CCCA16}"/>
          </ac:spMkLst>
        </pc:spChg>
        <pc:spChg chg="mod">
          <ac:chgData name="El Bakkouri, Manal" userId="8b130982-2e3f-4164-b881-fd3a2e4b2453" providerId="ADAL" clId="{4457FA57-250B-44AC-8655-05D46C5A3D8A}" dt="2023-05-31T13:48:30.034" v="14821" actId="165"/>
          <ac:spMkLst>
            <pc:docMk/>
            <pc:sldMk cId="1164779254" sldId="230717668"/>
            <ac:spMk id="41" creationId="{5053BE02-3172-4ECE-82EF-A6C0225F6EE7}"/>
          </ac:spMkLst>
        </pc:spChg>
        <pc:spChg chg="mod">
          <ac:chgData name="El Bakkouri, Manal" userId="8b130982-2e3f-4164-b881-fd3a2e4b2453" providerId="ADAL" clId="{4457FA57-250B-44AC-8655-05D46C5A3D8A}" dt="2023-05-31T13:48:30.034" v="14821" actId="165"/>
          <ac:spMkLst>
            <pc:docMk/>
            <pc:sldMk cId="1164779254" sldId="230717668"/>
            <ac:spMk id="42" creationId="{AFC82366-5E5E-46B9-9FD1-7B01EE212B94}"/>
          </ac:spMkLst>
        </pc:spChg>
        <pc:spChg chg="mod">
          <ac:chgData name="El Bakkouri, Manal" userId="8b130982-2e3f-4164-b881-fd3a2e4b2453" providerId="ADAL" clId="{4457FA57-250B-44AC-8655-05D46C5A3D8A}" dt="2023-05-31T13:48:30.034" v="14821" actId="165"/>
          <ac:spMkLst>
            <pc:docMk/>
            <pc:sldMk cId="1164779254" sldId="230717668"/>
            <ac:spMk id="43" creationId="{F26F6AC7-0481-4A2D-B22E-55C711AD9FBD}"/>
          </ac:spMkLst>
        </pc:spChg>
        <pc:spChg chg="mod">
          <ac:chgData name="El Bakkouri, Manal" userId="8b130982-2e3f-4164-b881-fd3a2e4b2453" providerId="ADAL" clId="{4457FA57-250B-44AC-8655-05D46C5A3D8A}" dt="2023-05-31T13:48:30.034" v="14821" actId="165"/>
          <ac:spMkLst>
            <pc:docMk/>
            <pc:sldMk cId="1164779254" sldId="230717668"/>
            <ac:spMk id="45" creationId="{2DF7C1A0-AAC9-4C43-ABDC-1D6276C54596}"/>
          </ac:spMkLst>
        </pc:spChg>
        <pc:spChg chg="mod">
          <ac:chgData name="El Bakkouri, Manal" userId="8b130982-2e3f-4164-b881-fd3a2e4b2453" providerId="ADAL" clId="{4457FA57-250B-44AC-8655-05D46C5A3D8A}" dt="2023-05-31T13:48:30.034" v="14821" actId="165"/>
          <ac:spMkLst>
            <pc:docMk/>
            <pc:sldMk cId="1164779254" sldId="230717668"/>
            <ac:spMk id="46" creationId="{625DF50D-3E6E-4247-989D-52FE0462B546}"/>
          </ac:spMkLst>
        </pc:spChg>
        <pc:spChg chg="mod">
          <ac:chgData name="El Bakkouri, Manal" userId="8b130982-2e3f-4164-b881-fd3a2e4b2453" providerId="ADAL" clId="{4457FA57-250B-44AC-8655-05D46C5A3D8A}" dt="2023-05-31T13:48:30.034" v="14821" actId="165"/>
          <ac:spMkLst>
            <pc:docMk/>
            <pc:sldMk cId="1164779254" sldId="230717668"/>
            <ac:spMk id="47" creationId="{9826D1F1-AADE-49B1-8088-15DD0F981EF0}"/>
          </ac:spMkLst>
        </pc:spChg>
        <pc:spChg chg="mod">
          <ac:chgData name="El Bakkouri, Manal" userId="8b130982-2e3f-4164-b881-fd3a2e4b2453" providerId="ADAL" clId="{4457FA57-250B-44AC-8655-05D46C5A3D8A}" dt="2023-05-31T13:48:30.034" v="14821" actId="165"/>
          <ac:spMkLst>
            <pc:docMk/>
            <pc:sldMk cId="1164779254" sldId="230717668"/>
            <ac:spMk id="48" creationId="{038656DE-82E4-41A4-92B9-12B719C1688E}"/>
          </ac:spMkLst>
        </pc:spChg>
        <pc:spChg chg="mod">
          <ac:chgData name="El Bakkouri, Manal" userId="8b130982-2e3f-4164-b881-fd3a2e4b2453" providerId="ADAL" clId="{4457FA57-250B-44AC-8655-05D46C5A3D8A}" dt="2023-05-31T13:48:30.034" v="14821" actId="165"/>
          <ac:spMkLst>
            <pc:docMk/>
            <pc:sldMk cId="1164779254" sldId="230717668"/>
            <ac:spMk id="49" creationId="{E7D5267C-FE4A-4501-A5D2-6674DD658B17}"/>
          </ac:spMkLst>
        </pc:spChg>
        <pc:spChg chg="mod">
          <ac:chgData name="El Bakkouri, Manal" userId="8b130982-2e3f-4164-b881-fd3a2e4b2453" providerId="ADAL" clId="{4457FA57-250B-44AC-8655-05D46C5A3D8A}" dt="2023-05-31T13:48:30.034" v="14821" actId="165"/>
          <ac:spMkLst>
            <pc:docMk/>
            <pc:sldMk cId="1164779254" sldId="230717668"/>
            <ac:spMk id="50" creationId="{737EBD5A-E8F2-45F0-A4BD-C8527FFE91DC}"/>
          </ac:spMkLst>
        </pc:spChg>
        <pc:spChg chg="mod">
          <ac:chgData name="El Bakkouri, Manal" userId="8b130982-2e3f-4164-b881-fd3a2e4b2453" providerId="ADAL" clId="{4457FA57-250B-44AC-8655-05D46C5A3D8A}" dt="2023-05-31T13:48:30.034" v="14821" actId="165"/>
          <ac:spMkLst>
            <pc:docMk/>
            <pc:sldMk cId="1164779254" sldId="230717668"/>
            <ac:spMk id="51" creationId="{0D4E5E4C-2F95-4F50-873D-652D312B5328}"/>
          </ac:spMkLst>
        </pc:spChg>
        <pc:spChg chg="mod">
          <ac:chgData name="El Bakkouri, Manal" userId="8b130982-2e3f-4164-b881-fd3a2e4b2453" providerId="ADAL" clId="{4457FA57-250B-44AC-8655-05D46C5A3D8A}" dt="2023-05-31T13:48:30.034" v="14821" actId="165"/>
          <ac:spMkLst>
            <pc:docMk/>
            <pc:sldMk cId="1164779254" sldId="230717668"/>
            <ac:spMk id="52" creationId="{357E566C-C104-44E9-A243-695751ADF7B5}"/>
          </ac:spMkLst>
        </pc:spChg>
        <pc:spChg chg="mod">
          <ac:chgData name="El Bakkouri, Manal" userId="8b130982-2e3f-4164-b881-fd3a2e4b2453" providerId="ADAL" clId="{4457FA57-250B-44AC-8655-05D46C5A3D8A}" dt="2023-05-31T13:48:30.034" v="14821" actId="165"/>
          <ac:spMkLst>
            <pc:docMk/>
            <pc:sldMk cId="1164779254" sldId="230717668"/>
            <ac:spMk id="53" creationId="{F28B1ADE-47E4-4CF8-B498-38D1A2ED9EDB}"/>
          </ac:spMkLst>
        </pc:spChg>
        <pc:spChg chg="mod">
          <ac:chgData name="El Bakkouri, Manal" userId="8b130982-2e3f-4164-b881-fd3a2e4b2453" providerId="ADAL" clId="{4457FA57-250B-44AC-8655-05D46C5A3D8A}" dt="2023-05-31T13:48:30.034" v="14821" actId="165"/>
          <ac:spMkLst>
            <pc:docMk/>
            <pc:sldMk cId="1164779254" sldId="230717668"/>
            <ac:spMk id="54" creationId="{F6B8812C-3167-4B69-9754-EBDCB0E310A2}"/>
          </ac:spMkLst>
        </pc:spChg>
        <pc:spChg chg="mod">
          <ac:chgData name="El Bakkouri, Manal" userId="8b130982-2e3f-4164-b881-fd3a2e4b2453" providerId="ADAL" clId="{4457FA57-250B-44AC-8655-05D46C5A3D8A}" dt="2023-05-31T13:48:30.034" v="14821" actId="165"/>
          <ac:spMkLst>
            <pc:docMk/>
            <pc:sldMk cId="1164779254" sldId="230717668"/>
            <ac:spMk id="55" creationId="{34D25EC3-8BCC-4466-B39C-41DE8105C14C}"/>
          </ac:spMkLst>
        </pc:spChg>
        <pc:spChg chg="mod">
          <ac:chgData name="El Bakkouri, Manal" userId="8b130982-2e3f-4164-b881-fd3a2e4b2453" providerId="ADAL" clId="{4457FA57-250B-44AC-8655-05D46C5A3D8A}" dt="2023-05-31T13:48:30.034" v="14821" actId="165"/>
          <ac:spMkLst>
            <pc:docMk/>
            <pc:sldMk cId="1164779254" sldId="230717668"/>
            <ac:spMk id="56" creationId="{688817B4-43FB-4DCF-9261-222C74274EB6}"/>
          </ac:spMkLst>
        </pc:spChg>
        <pc:spChg chg="mod">
          <ac:chgData name="El Bakkouri, Manal" userId="8b130982-2e3f-4164-b881-fd3a2e4b2453" providerId="ADAL" clId="{4457FA57-250B-44AC-8655-05D46C5A3D8A}" dt="2023-05-31T13:48:30.034" v="14821" actId="165"/>
          <ac:spMkLst>
            <pc:docMk/>
            <pc:sldMk cId="1164779254" sldId="230717668"/>
            <ac:spMk id="57" creationId="{8B88BD4C-82D2-4CD2-AF0C-F5AC7E090F87}"/>
          </ac:spMkLst>
        </pc:spChg>
        <pc:spChg chg="mod">
          <ac:chgData name="El Bakkouri, Manal" userId="8b130982-2e3f-4164-b881-fd3a2e4b2453" providerId="ADAL" clId="{4457FA57-250B-44AC-8655-05D46C5A3D8A}" dt="2023-05-31T13:48:30.034" v="14821" actId="165"/>
          <ac:spMkLst>
            <pc:docMk/>
            <pc:sldMk cId="1164779254" sldId="230717668"/>
            <ac:spMk id="58" creationId="{05B0388F-8F4D-4C65-BF4A-1C91767C144C}"/>
          </ac:spMkLst>
        </pc:spChg>
        <pc:spChg chg="mod">
          <ac:chgData name="El Bakkouri, Manal" userId="8b130982-2e3f-4164-b881-fd3a2e4b2453" providerId="ADAL" clId="{4457FA57-250B-44AC-8655-05D46C5A3D8A}" dt="2023-05-31T13:48:30.034" v="14821" actId="165"/>
          <ac:spMkLst>
            <pc:docMk/>
            <pc:sldMk cId="1164779254" sldId="230717668"/>
            <ac:spMk id="59" creationId="{4C0FC5E5-53C4-4716-9157-DF64BC7DFC63}"/>
          </ac:spMkLst>
        </pc:spChg>
        <pc:spChg chg="mod">
          <ac:chgData name="El Bakkouri, Manal" userId="8b130982-2e3f-4164-b881-fd3a2e4b2453" providerId="ADAL" clId="{4457FA57-250B-44AC-8655-05D46C5A3D8A}" dt="2023-06-12T13:24:36.998" v="15788" actId="403"/>
          <ac:spMkLst>
            <pc:docMk/>
            <pc:sldMk cId="1164779254" sldId="230717668"/>
            <ac:spMk id="73" creationId="{2F0AD329-AA20-4A56-A817-A060F243E199}"/>
          </ac:spMkLst>
        </pc:spChg>
        <pc:spChg chg="mod">
          <ac:chgData name="El Bakkouri, Manal" userId="8b130982-2e3f-4164-b881-fd3a2e4b2453" providerId="ADAL" clId="{4457FA57-250B-44AC-8655-05D46C5A3D8A}" dt="2023-06-12T13:24:43.597" v="15791" actId="403"/>
          <ac:spMkLst>
            <pc:docMk/>
            <pc:sldMk cId="1164779254" sldId="230717668"/>
            <ac:spMk id="74" creationId="{45A71E01-9D9C-4712-AAF0-B9FB65662F39}"/>
          </ac:spMkLst>
        </pc:spChg>
        <pc:spChg chg="mod">
          <ac:chgData name="El Bakkouri, Manal" userId="8b130982-2e3f-4164-b881-fd3a2e4b2453" providerId="ADAL" clId="{4457FA57-250B-44AC-8655-05D46C5A3D8A}" dt="2023-06-12T13:26:05.641" v="15808" actId="1036"/>
          <ac:spMkLst>
            <pc:docMk/>
            <pc:sldMk cId="1164779254" sldId="230717668"/>
            <ac:spMk id="75" creationId="{EFCB643B-A94C-45C3-B746-E720246EE6F4}"/>
          </ac:spMkLst>
        </pc:spChg>
        <pc:spChg chg="mod">
          <ac:chgData name="El Bakkouri, Manal" userId="8b130982-2e3f-4164-b881-fd3a2e4b2453" providerId="ADAL" clId="{4457FA57-250B-44AC-8655-05D46C5A3D8A}" dt="2023-06-12T13:26:05.641" v="15808" actId="1036"/>
          <ac:spMkLst>
            <pc:docMk/>
            <pc:sldMk cId="1164779254" sldId="230717668"/>
            <ac:spMk id="76" creationId="{C6D17C9F-E3C7-4729-B15F-F755D8716AF9}"/>
          </ac:spMkLst>
        </pc:spChg>
        <pc:spChg chg="mod">
          <ac:chgData name="El Bakkouri, Manal" userId="8b130982-2e3f-4164-b881-fd3a2e4b2453" providerId="ADAL" clId="{4457FA57-250B-44AC-8655-05D46C5A3D8A}" dt="2023-06-12T13:24:41.863" v="15790" actId="403"/>
          <ac:spMkLst>
            <pc:docMk/>
            <pc:sldMk cId="1164779254" sldId="230717668"/>
            <ac:spMk id="77" creationId="{4BF70E39-721C-451C-8F64-C0B1D262912E}"/>
          </ac:spMkLst>
        </pc:spChg>
        <pc:spChg chg="mod">
          <ac:chgData name="El Bakkouri, Manal" userId="8b130982-2e3f-4164-b881-fd3a2e4b2453" providerId="ADAL" clId="{4457FA57-250B-44AC-8655-05D46C5A3D8A}" dt="2023-06-12T13:25:05.588" v="15797" actId="1036"/>
          <ac:spMkLst>
            <pc:docMk/>
            <pc:sldMk cId="1164779254" sldId="230717668"/>
            <ac:spMk id="78" creationId="{732A4D0C-83C9-4AF1-9B5B-7E4178916A04}"/>
          </ac:spMkLst>
        </pc:spChg>
        <pc:spChg chg="mod">
          <ac:chgData name="El Bakkouri, Manal" userId="8b130982-2e3f-4164-b881-fd3a2e4b2453" providerId="ADAL" clId="{4457FA57-250B-44AC-8655-05D46C5A3D8A}" dt="2023-06-12T13:24:54.758" v="15793" actId="14100"/>
          <ac:spMkLst>
            <pc:docMk/>
            <pc:sldMk cId="1164779254" sldId="230717668"/>
            <ac:spMk id="79" creationId="{6791E474-0E02-4278-884D-DDB11EDC9752}"/>
          </ac:spMkLst>
        </pc:spChg>
        <pc:spChg chg="mod">
          <ac:chgData name="El Bakkouri, Manal" userId="8b130982-2e3f-4164-b881-fd3a2e4b2453" providerId="ADAL" clId="{4457FA57-250B-44AC-8655-05D46C5A3D8A}" dt="2023-06-12T13:24:54.758" v="15793" actId="14100"/>
          <ac:spMkLst>
            <pc:docMk/>
            <pc:sldMk cId="1164779254" sldId="230717668"/>
            <ac:spMk id="80" creationId="{0D56D69B-0792-4945-8843-646E90D03D30}"/>
          </ac:spMkLst>
        </pc:spChg>
        <pc:spChg chg="mod">
          <ac:chgData name="El Bakkouri, Manal" userId="8b130982-2e3f-4164-b881-fd3a2e4b2453" providerId="ADAL" clId="{4457FA57-250B-44AC-8655-05D46C5A3D8A}" dt="2023-06-12T13:26:05.641" v="15808" actId="1036"/>
          <ac:spMkLst>
            <pc:docMk/>
            <pc:sldMk cId="1164779254" sldId="230717668"/>
            <ac:spMk id="81" creationId="{FD882820-9FFD-4883-BB50-5A725A32490D}"/>
          </ac:spMkLst>
        </pc:spChg>
        <pc:spChg chg="mod">
          <ac:chgData name="El Bakkouri, Manal" userId="8b130982-2e3f-4164-b881-fd3a2e4b2453" providerId="ADAL" clId="{4457FA57-250B-44AC-8655-05D46C5A3D8A}" dt="2023-06-12T13:24:39.814" v="15789" actId="403"/>
          <ac:spMkLst>
            <pc:docMk/>
            <pc:sldMk cId="1164779254" sldId="230717668"/>
            <ac:spMk id="82" creationId="{6FB96888-5222-4DD2-8185-C38AAE74D86D}"/>
          </ac:spMkLst>
        </pc:spChg>
        <pc:spChg chg="add mod">
          <ac:chgData name="El Bakkouri, Manal" userId="8b130982-2e3f-4164-b881-fd3a2e4b2453" providerId="ADAL" clId="{4457FA57-250B-44AC-8655-05D46C5A3D8A}" dt="2023-05-31T14:01:58.938" v="15099" actId="113"/>
          <ac:spMkLst>
            <pc:docMk/>
            <pc:sldMk cId="1164779254" sldId="230717668"/>
            <ac:spMk id="191" creationId="{19674DF5-5323-472D-B308-208BE9F95D07}"/>
          </ac:spMkLst>
        </pc:spChg>
        <pc:spChg chg="mod">
          <ac:chgData name="El Bakkouri, Manal" userId="8b130982-2e3f-4164-b881-fd3a2e4b2453" providerId="ADAL" clId="{4457FA57-250B-44AC-8655-05D46C5A3D8A}" dt="2023-05-31T13:52:23.262" v="14957" actId="554"/>
          <ac:spMkLst>
            <pc:docMk/>
            <pc:sldMk cId="1164779254" sldId="230717668"/>
            <ac:spMk id="205" creationId="{6B71771C-599B-43C6-9284-8756EA4C1F13}"/>
          </ac:spMkLst>
        </pc:spChg>
        <pc:spChg chg="mod">
          <ac:chgData name="El Bakkouri, Manal" userId="8b130982-2e3f-4164-b881-fd3a2e4b2453" providerId="ADAL" clId="{4457FA57-250B-44AC-8655-05D46C5A3D8A}" dt="2023-05-31T13:30:08.680" v="14681" actId="1076"/>
          <ac:spMkLst>
            <pc:docMk/>
            <pc:sldMk cId="1164779254" sldId="230717668"/>
            <ac:spMk id="207" creationId="{F4BC51A9-C94C-4475-86FE-80A53DEB7815}"/>
          </ac:spMkLst>
        </pc:spChg>
        <pc:spChg chg="mod">
          <ac:chgData name="El Bakkouri, Manal" userId="8b130982-2e3f-4164-b881-fd3a2e4b2453" providerId="ADAL" clId="{4457FA57-250B-44AC-8655-05D46C5A3D8A}" dt="2023-05-31T13:30:08.680" v="14681" actId="1076"/>
          <ac:spMkLst>
            <pc:docMk/>
            <pc:sldMk cId="1164779254" sldId="230717668"/>
            <ac:spMk id="208" creationId="{E5DB07D8-15E1-4ECF-BA43-6D2594BBA7BF}"/>
          </ac:spMkLst>
        </pc:spChg>
        <pc:spChg chg="mod">
          <ac:chgData name="El Bakkouri, Manal" userId="8b130982-2e3f-4164-b881-fd3a2e4b2453" providerId="ADAL" clId="{4457FA57-250B-44AC-8655-05D46C5A3D8A}" dt="2023-05-31T13:30:08.680" v="14681" actId="1076"/>
          <ac:spMkLst>
            <pc:docMk/>
            <pc:sldMk cId="1164779254" sldId="230717668"/>
            <ac:spMk id="209" creationId="{C166BF6A-527F-4279-9575-F0189EC6CEBD}"/>
          </ac:spMkLst>
        </pc:spChg>
        <pc:spChg chg="mod">
          <ac:chgData name="El Bakkouri, Manal" userId="8b130982-2e3f-4164-b881-fd3a2e4b2453" providerId="ADAL" clId="{4457FA57-250B-44AC-8655-05D46C5A3D8A}" dt="2023-05-31T13:30:08.680" v="14681" actId="1076"/>
          <ac:spMkLst>
            <pc:docMk/>
            <pc:sldMk cId="1164779254" sldId="230717668"/>
            <ac:spMk id="210" creationId="{DA9E3E62-F963-4D2A-89F2-CA75E7A46950}"/>
          </ac:spMkLst>
        </pc:spChg>
        <pc:spChg chg="mod">
          <ac:chgData name="El Bakkouri, Manal" userId="8b130982-2e3f-4164-b881-fd3a2e4b2453" providerId="ADAL" clId="{4457FA57-250B-44AC-8655-05D46C5A3D8A}" dt="2023-05-31T13:30:08.680" v="14681" actId="1076"/>
          <ac:spMkLst>
            <pc:docMk/>
            <pc:sldMk cId="1164779254" sldId="230717668"/>
            <ac:spMk id="213" creationId="{44CB49F9-6CAA-4055-8C3D-B8483B46046C}"/>
          </ac:spMkLst>
        </pc:spChg>
        <pc:spChg chg="mod">
          <ac:chgData name="El Bakkouri, Manal" userId="8b130982-2e3f-4164-b881-fd3a2e4b2453" providerId="ADAL" clId="{4457FA57-250B-44AC-8655-05D46C5A3D8A}" dt="2023-05-31T13:30:08.680" v="14681" actId="1076"/>
          <ac:spMkLst>
            <pc:docMk/>
            <pc:sldMk cId="1164779254" sldId="230717668"/>
            <ac:spMk id="214" creationId="{6D2B42F5-4B58-4667-AEAD-DEEF8568998B}"/>
          </ac:spMkLst>
        </pc:spChg>
        <pc:spChg chg="mod">
          <ac:chgData name="El Bakkouri, Manal" userId="8b130982-2e3f-4164-b881-fd3a2e4b2453" providerId="ADAL" clId="{4457FA57-250B-44AC-8655-05D46C5A3D8A}" dt="2023-05-31T13:30:08.680" v="14681" actId="1076"/>
          <ac:spMkLst>
            <pc:docMk/>
            <pc:sldMk cId="1164779254" sldId="230717668"/>
            <ac:spMk id="215" creationId="{A68D81B1-C262-4E99-BE7B-BB5DE3630A1F}"/>
          </ac:spMkLst>
        </pc:spChg>
        <pc:spChg chg="mod">
          <ac:chgData name="El Bakkouri, Manal" userId="8b130982-2e3f-4164-b881-fd3a2e4b2453" providerId="ADAL" clId="{4457FA57-250B-44AC-8655-05D46C5A3D8A}" dt="2023-05-31T13:30:08.680" v="14681" actId="1076"/>
          <ac:spMkLst>
            <pc:docMk/>
            <pc:sldMk cId="1164779254" sldId="230717668"/>
            <ac:spMk id="217" creationId="{C3AC5E23-64F1-4E8D-892E-D00ED85FACF0}"/>
          </ac:spMkLst>
        </pc:spChg>
        <pc:spChg chg="mod">
          <ac:chgData name="El Bakkouri, Manal" userId="8b130982-2e3f-4164-b881-fd3a2e4b2453" providerId="ADAL" clId="{4457FA57-250B-44AC-8655-05D46C5A3D8A}" dt="2023-05-31T13:30:08.680" v="14681" actId="1076"/>
          <ac:spMkLst>
            <pc:docMk/>
            <pc:sldMk cId="1164779254" sldId="230717668"/>
            <ac:spMk id="228" creationId="{9B49AA22-D485-454D-9D56-B134776572FB}"/>
          </ac:spMkLst>
        </pc:spChg>
        <pc:spChg chg="mod">
          <ac:chgData name="El Bakkouri, Manal" userId="8b130982-2e3f-4164-b881-fd3a2e4b2453" providerId="ADAL" clId="{4457FA57-250B-44AC-8655-05D46C5A3D8A}" dt="2023-05-31T13:30:08.680" v="14681" actId="1076"/>
          <ac:spMkLst>
            <pc:docMk/>
            <pc:sldMk cId="1164779254" sldId="230717668"/>
            <ac:spMk id="235" creationId="{A4D9232A-4986-4D4E-A6C6-EE75386F15DF}"/>
          </ac:spMkLst>
        </pc:spChg>
        <pc:spChg chg="mod">
          <ac:chgData name="El Bakkouri, Manal" userId="8b130982-2e3f-4164-b881-fd3a2e4b2453" providerId="ADAL" clId="{4457FA57-250B-44AC-8655-05D46C5A3D8A}" dt="2023-05-31T13:30:08.680" v="14681" actId="1076"/>
          <ac:spMkLst>
            <pc:docMk/>
            <pc:sldMk cId="1164779254" sldId="230717668"/>
            <ac:spMk id="342" creationId="{D040824D-1413-4235-8B45-76BF1B22F8A0}"/>
          </ac:spMkLst>
        </pc:spChg>
        <pc:spChg chg="mod">
          <ac:chgData name="El Bakkouri, Manal" userId="8b130982-2e3f-4164-b881-fd3a2e4b2453" providerId="ADAL" clId="{4457FA57-250B-44AC-8655-05D46C5A3D8A}" dt="2023-05-31T13:30:08.680" v="14681" actId="1076"/>
          <ac:spMkLst>
            <pc:docMk/>
            <pc:sldMk cId="1164779254" sldId="230717668"/>
            <ac:spMk id="343" creationId="{543FFFC6-6D06-4E60-BDED-9F1D80FF3DFD}"/>
          </ac:spMkLst>
        </pc:spChg>
        <pc:spChg chg="mod">
          <ac:chgData name="El Bakkouri, Manal" userId="8b130982-2e3f-4164-b881-fd3a2e4b2453" providerId="ADAL" clId="{4457FA57-250B-44AC-8655-05D46C5A3D8A}" dt="2023-05-31T13:30:08.680" v="14681" actId="1076"/>
          <ac:spMkLst>
            <pc:docMk/>
            <pc:sldMk cId="1164779254" sldId="230717668"/>
            <ac:spMk id="344" creationId="{0A35918E-DAE1-4009-B8AD-E9BCFD704A73}"/>
          </ac:spMkLst>
        </pc:spChg>
        <pc:spChg chg="mod">
          <ac:chgData name="El Bakkouri, Manal" userId="8b130982-2e3f-4164-b881-fd3a2e4b2453" providerId="ADAL" clId="{4457FA57-250B-44AC-8655-05D46C5A3D8A}" dt="2023-05-31T13:30:08.680" v="14681" actId="1076"/>
          <ac:spMkLst>
            <pc:docMk/>
            <pc:sldMk cId="1164779254" sldId="230717668"/>
            <ac:spMk id="345" creationId="{C92E468C-EB85-4877-95DE-0C179C2D8BD2}"/>
          </ac:spMkLst>
        </pc:spChg>
        <pc:spChg chg="mod">
          <ac:chgData name="El Bakkouri, Manal" userId="8b130982-2e3f-4164-b881-fd3a2e4b2453" providerId="ADAL" clId="{4457FA57-250B-44AC-8655-05D46C5A3D8A}" dt="2023-05-31T13:30:08.680" v="14681" actId="1076"/>
          <ac:spMkLst>
            <pc:docMk/>
            <pc:sldMk cId="1164779254" sldId="230717668"/>
            <ac:spMk id="346" creationId="{D6E0B37B-A2E7-4084-AEE5-1179263E3A45}"/>
          </ac:spMkLst>
        </pc:spChg>
        <pc:spChg chg="mod">
          <ac:chgData name="El Bakkouri, Manal" userId="8b130982-2e3f-4164-b881-fd3a2e4b2453" providerId="ADAL" clId="{4457FA57-250B-44AC-8655-05D46C5A3D8A}" dt="2023-05-31T13:30:08.680" v="14681" actId="1076"/>
          <ac:spMkLst>
            <pc:docMk/>
            <pc:sldMk cId="1164779254" sldId="230717668"/>
            <ac:spMk id="347" creationId="{12709438-ED4A-406D-ACFD-440637683E88}"/>
          </ac:spMkLst>
        </pc:spChg>
        <pc:spChg chg="mod">
          <ac:chgData name="El Bakkouri, Manal" userId="8b130982-2e3f-4164-b881-fd3a2e4b2453" providerId="ADAL" clId="{4457FA57-250B-44AC-8655-05D46C5A3D8A}" dt="2023-05-31T13:30:08.680" v="14681" actId="1076"/>
          <ac:spMkLst>
            <pc:docMk/>
            <pc:sldMk cId="1164779254" sldId="230717668"/>
            <ac:spMk id="348" creationId="{294D079C-CA71-4E87-9E22-3504E39076A7}"/>
          </ac:spMkLst>
        </pc:spChg>
        <pc:spChg chg="mod">
          <ac:chgData name="El Bakkouri, Manal" userId="8b130982-2e3f-4164-b881-fd3a2e4b2453" providerId="ADAL" clId="{4457FA57-250B-44AC-8655-05D46C5A3D8A}" dt="2023-05-31T13:30:08.680" v="14681" actId="1076"/>
          <ac:spMkLst>
            <pc:docMk/>
            <pc:sldMk cId="1164779254" sldId="230717668"/>
            <ac:spMk id="349" creationId="{3B1F5D72-87BA-4B46-8513-E012415E3030}"/>
          </ac:spMkLst>
        </pc:spChg>
        <pc:spChg chg="mod">
          <ac:chgData name="El Bakkouri, Manal" userId="8b130982-2e3f-4164-b881-fd3a2e4b2453" providerId="ADAL" clId="{4457FA57-250B-44AC-8655-05D46C5A3D8A}" dt="2023-05-31T13:30:08.680" v="14681" actId="1076"/>
          <ac:spMkLst>
            <pc:docMk/>
            <pc:sldMk cId="1164779254" sldId="230717668"/>
            <ac:spMk id="350" creationId="{A616048F-892D-47CF-A7E1-2341254B07F8}"/>
          </ac:spMkLst>
        </pc:spChg>
        <pc:spChg chg="mod">
          <ac:chgData name="El Bakkouri, Manal" userId="8b130982-2e3f-4164-b881-fd3a2e4b2453" providerId="ADAL" clId="{4457FA57-250B-44AC-8655-05D46C5A3D8A}" dt="2023-05-31T13:30:08.680" v="14681" actId="1076"/>
          <ac:spMkLst>
            <pc:docMk/>
            <pc:sldMk cId="1164779254" sldId="230717668"/>
            <ac:spMk id="351" creationId="{3E082879-E027-4087-9C0E-6F305D501310}"/>
          </ac:spMkLst>
        </pc:spChg>
        <pc:spChg chg="mod">
          <ac:chgData name="El Bakkouri, Manal" userId="8b130982-2e3f-4164-b881-fd3a2e4b2453" providerId="ADAL" clId="{4457FA57-250B-44AC-8655-05D46C5A3D8A}" dt="2023-05-31T13:30:08.680" v="14681" actId="1076"/>
          <ac:spMkLst>
            <pc:docMk/>
            <pc:sldMk cId="1164779254" sldId="230717668"/>
            <ac:spMk id="361" creationId="{FB1E9B49-E881-4016-891D-7BD8C38F73BC}"/>
          </ac:spMkLst>
        </pc:spChg>
        <pc:spChg chg="mod">
          <ac:chgData name="El Bakkouri, Manal" userId="8b130982-2e3f-4164-b881-fd3a2e4b2453" providerId="ADAL" clId="{4457FA57-250B-44AC-8655-05D46C5A3D8A}" dt="2023-05-31T13:30:08.680" v="14681" actId="1076"/>
          <ac:spMkLst>
            <pc:docMk/>
            <pc:sldMk cId="1164779254" sldId="230717668"/>
            <ac:spMk id="363" creationId="{D144AFB9-DC17-4736-B45E-E8DF1BB9FC44}"/>
          </ac:spMkLst>
        </pc:spChg>
        <pc:spChg chg="mod">
          <ac:chgData name="El Bakkouri, Manal" userId="8b130982-2e3f-4164-b881-fd3a2e4b2453" providerId="ADAL" clId="{4457FA57-250B-44AC-8655-05D46C5A3D8A}" dt="2023-05-31T13:30:08.680" v="14681" actId="1076"/>
          <ac:spMkLst>
            <pc:docMk/>
            <pc:sldMk cId="1164779254" sldId="230717668"/>
            <ac:spMk id="365" creationId="{54B3EF98-1FEC-4365-BF1D-5D6D85499AF3}"/>
          </ac:spMkLst>
        </pc:spChg>
        <pc:spChg chg="mod">
          <ac:chgData name="El Bakkouri, Manal" userId="8b130982-2e3f-4164-b881-fd3a2e4b2453" providerId="ADAL" clId="{4457FA57-250B-44AC-8655-05D46C5A3D8A}" dt="2023-05-31T13:30:08.680" v="14681" actId="1076"/>
          <ac:spMkLst>
            <pc:docMk/>
            <pc:sldMk cId="1164779254" sldId="230717668"/>
            <ac:spMk id="367" creationId="{4A70B65A-4A67-4B8D-9AE0-7F12EE60EFA7}"/>
          </ac:spMkLst>
        </pc:spChg>
        <pc:spChg chg="mod">
          <ac:chgData name="El Bakkouri, Manal" userId="8b130982-2e3f-4164-b881-fd3a2e4b2453" providerId="ADAL" clId="{4457FA57-250B-44AC-8655-05D46C5A3D8A}" dt="2023-05-31T13:30:08.680" v="14681" actId="1076"/>
          <ac:spMkLst>
            <pc:docMk/>
            <pc:sldMk cId="1164779254" sldId="230717668"/>
            <ac:spMk id="369" creationId="{65FAA587-EB2A-4BEC-B440-8BFFDAFEEA3E}"/>
          </ac:spMkLst>
        </pc:spChg>
        <pc:spChg chg="mod">
          <ac:chgData name="El Bakkouri, Manal" userId="8b130982-2e3f-4164-b881-fd3a2e4b2453" providerId="ADAL" clId="{4457FA57-250B-44AC-8655-05D46C5A3D8A}" dt="2023-05-31T13:30:08.680" v="14681" actId="1076"/>
          <ac:spMkLst>
            <pc:docMk/>
            <pc:sldMk cId="1164779254" sldId="230717668"/>
            <ac:spMk id="372" creationId="{7B931304-B79D-4948-B788-8EFBF3BFB766}"/>
          </ac:spMkLst>
        </pc:spChg>
        <pc:spChg chg="mod">
          <ac:chgData name="El Bakkouri, Manal" userId="8b130982-2e3f-4164-b881-fd3a2e4b2453" providerId="ADAL" clId="{4457FA57-250B-44AC-8655-05D46C5A3D8A}" dt="2023-05-31T13:30:08.680" v="14681" actId="1076"/>
          <ac:spMkLst>
            <pc:docMk/>
            <pc:sldMk cId="1164779254" sldId="230717668"/>
            <ac:spMk id="374" creationId="{B5514F16-72C2-4E87-9B0F-66AD2389F9BC}"/>
          </ac:spMkLst>
        </pc:spChg>
        <pc:spChg chg="mod">
          <ac:chgData name="El Bakkouri, Manal" userId="8b130982-2e3f-4164-b881-fd3a2e4b2453" providerId="ADAL" clId="{4457FA57-250B-44AC-8655-05D46C5A3D8A}" dt="2023-05-31T13:30:08.680" v="14681" actId="1076"/>
          <ac:spMkLst>
            <pc:docMk/>
            <pc:sldMk cId="1164779254" sldId="230717668"/>
            <ac:spMk id="376" creationId="{97E1095D-782A-4215-886B-B7779D47A523}"/>
          </ac:spMkLst>
        </pc:spChg>
        <pc:spChg chg="mod">
          <ac:chgData name="El Bakkouri, Manal" userId="8b130982-2e3f-4164-b881-fd3a2e4b2453" providerId="ADAL" clId="{4457FA57-250B-44AC-8655-05D46C5A3D8A}" dt="2023-05-31T13:30:08.680" v="14681" actId="1076"/>
          <ac:spMkLst>
            <pc:docMk/>
            <pc:sldMk cId="1164779254" sldId="230717668"/>
            <ac:spMk id="378" creationId="{D365D46E-EBB3-4500-A445-A8CB07E5EBC2}"/>
          </ac:spMkLst>
        </pc:spChg>
        <pc:spChg chg="mod">
          <ac:chgData name="El Bakkouri, Manal" userId="8b130982-2e3f-4164-b881-fd3a2e4b2453" providerId="ADAL" clId="{4457FA57-250B-44AC-8655-05D46C5A3D8A}" dt="2023-05-31T13:30:08.680" v="14681" actId="1076"/>
          <ac:spMkLst>
            <pc:docMk/>
            <pc:sldMk cId="1164779254" sldId="230717668"/>
            <ac:spMk id="379" creationId="{8EE17DD3-247D-4788-BA5A-7BDF6ED8461F}"/>
          </ac:spMkLst>
        </pc:spChg>
        <pc:spChg chg="mod">
          <ac:chgData name="El Bakkouri, Manal" userId="8b130982-2e3f-4164-b881-fd3a2e4b2453" providerId="ADAL" clId="{4457FA57-250B-44AC-8655-05D46C5A3D8A}" dt="2023-05-31T13:30:08.680" v="14681" actId="1076"/>
          <ac:spMkLst>
            <pc:docMk/>
            <pc:sldMk cId="1164779254" sldId="230717668"/>
            <ac:spMk id="381" creationId="{54B2D823-6C2A-43F3-B8FD-E247E1664C60}"/>
          </ac:spMkLst>
        </pc:spChg>
        <pc:spChg chg="mod">
          <ac:chgData name="El Bakkouri, Manal" userId="8b130982-2e3f-4164-b881-fd3a2e4b2453" providerId="ADAL" clId="{4457FA57-250B-44AC-8655-05D46C5A3D8A}" dt="2023-05-31T13:30:08.680" v="14681" actId="1076"/>
          <ac:spMkLst>
            <pc:docMk/>
            <pc:sldMk cId="1164779254" sldId="230717668"/>
            <ac:spMk id="382" creationId="{50FFB622-0A6D-4EA3-9270-C5C1BEF5E5A7}"/>
          </ac:spMkLst>
        </pc:spChg>
        <pc:spChg chg="mod">
          <ac:chgData name="El Bakkouri, Manal" userId="8b130982-2e3f-4164-b881-fd3a2e4b2453" providerId="ADAL" clId="{4457FA57-250B-44AC-8655-05D46C5A3D8A}" dt="2023-05-31T13:30:08.680" v="14681" actId="1076"/>
          <ac:spMkLst>
            <pc:docMk/>
            <pc:sldMk cId="1164779254" sldId="230717668"/>
            <ac:spMk id="383" creationId="{58F248F4-02BB-48D5-89AB-F2018931B08C}"/>
          </ac:spMkLst>
        </pc:spChg>
        <pc:spChg chg="mod">
          <ac:chgData name="El Bakkouri, Manal" userId="8b130982-2e3f-4164-b881-fd3a2e4b2453" providerId="ADAL" clId="{4457FA57-250B-44AC-8655-05D46C5A3D8A}" dt="2023-05-31T13:30:08.680" v="14681" actId="1076"/>
          <ac:spMkLst>
            <pc:docMk/>
            <pc:sldMk cId="1164779254" sldId="230717668"/>
            <ac:spMk id="384" creationId="{A9661E62-11F0-4914-BF2E-CB9D01005E3F}"/>
          </ac:spMkLst>
        </pc:spChg>
        <pc:spChg chg="mod">
          <ac:chgData name="El Bakkouri, Manal" userId="8b130982-2e3f-4164-b881-fd3a2e4b2453" providerId="ADAL" clId="{4457FA57-250B-44AC-8655-05D46C5A3D8A}" dt="2023-05-31T13:30:08.680" v="14681" actId="1076"/>
          <ac:spMkLst>
            <pc:docMk/>
            <pc:sldMk cId="1164779254" sldId="230717668"/>
            <ac:spMk id="385" creationId="{EBFC24F2-7D2B-4295-8A87-33F2CC4DDFF9}"/>
          </ac:spMkLst>
        </pc:spChg>
        <pc:spChg chg="mod">
          <ac:chgData name="El Bakkouri, Manal" userId="8b130982-2e3f-4164-b881-fd3a2e4b2453" providerId="ADAL" clId="{4457FA57-250B-44AC-8655-05D46C5A3D8A}" dt="2023-05-31T13:30:08.680" v="14681" actId="1076"/>
          <ac:spMkLst>
            <pc:docMk/>
            <pc:sldMk cId="1164779254" sldId="230717668"/>
            <ac:spMk id="386" creationId="{E6C04713-46E0-4F4D-8947-7EA5393E2649}"/>
          </ac:spMkLst>
        </pc:spChg>
        <pc:spChg chg="mod">
          <ac:chgData name="El Bakkouri, Manal" userId="8b130982-2e3f-4164-b881-fd3a2e4b2453" providerId="ADAL" clId="{4457FA57-250B-44AC-8655-05D46C5A3D8A}" dt="2023-05-31T13:30:08.680" v="14681" actId="1076"/>
          <ac:spMkLst>
            <pc:docMk/>
            <pc:sldMk cId="1164779254" sldId="230717668"/>
            <ac:spMk id="387" creationId="{0A483C5C-8499-497A-BF30-F191AB98D9D7}"/>
          </ac:spMkLst>
        </pc:spChg>
        <pc:spChg chg="mod">
          <ac:chgData name="El Bakkouri, Manal" userId="8b130982-2e3f-4164-b881-fd3a2e4b2453" providerId="ADAL" clId="{4457FA57-250B-44AC-8655-05D46C5A3D8A}" dt="2023-05-31T13:30:08.680" v="14681" actId="1076"/>
          <ac:spMkLst>
            <pc:docMk/>
            <pc:sldMk cId="1164779254" sldId="230717668"/>
            <ac:spMk id="388" creationId="{84556170-D349-4B2A-83AE-33C7A9EE65A2}"/>
          </ac:spMkLst>
        </pc:spChg>
        <pc:spChg chg="mod">
          <ac:chgData name="El Bakkouri, Manal" userId="8b130982-2e3f-4164-b881-fd3a2e4b2453" providerId="ADAL" clId="{4457FA57-250B-44AC-8655-05D46C5A3D8A}" dt="2023-05-31T13:30:08.680" v="14681" actId="1076"/>
          <ac:spMkLst>
            <pc:docMk/>
            <pc:sldMk cId="1164779254" sldId="230717668"/>
            <ac:spMk id="389" creationId="{690A6907-025D-4EC0-A153-24F976AECD81}"/>
          </ac:spMkLst>
        </pc:spChg>
        <pc:spChg chg="mod">
          <ac:chgData name="El Bakkouri, Manal" userId="8b130982-2e3f-4164-b881-fd3a2e4b2453" providerId="ADAL" clId="{4457FA57-250B-44AC-8655-05D46C5A3D8A}" dt="2023-05-31T13:30:08.680" v="14681" actId="1076"/>
          <ac:spMkLst>
            <pc:docMk/>
            <pc:sldMk cId="1164779254" sldId="230717668"/>
            <ac:spMk id="390" creationId="{C850E63D-9A19-45AD-A878-52415DCA2921}"/>
          </ac:spMkLst>
        </pc:spChg>
        <pc:spChg chg="mod">
          <ac:chgData name="El Bakkouri, Manal" userId="8b130982-2e3f-4164-b881-fd3a2e4b2453" providerId="ADAL" clId="{4457FA57-250B-44AC-8655-05D46C5A3D8A}" dt="2023-05-31T13:30:08.680" v="14681" actId="1076"/>
          <ac:spMkLst>
            <pc:docMk/>
            <pc:sldMk cId="1164779254" sldId="230717668"/>
            <ac:spMk id="391" creationId="{00314DFA-345B-49D1-9D11-39DFA8EE892B}"/>
          </ac:spMkLst>
        </pc:spChg>
        <pc:spChg chg="mod">
          <ac:chgData name="El Bakkouri, Manal" userId="8b130982-2e3f-4164-b881-fd3a2e4b2453" providerId="ADAL" clId="{4457FA57-250B-44AC-8655-05D46C5A3D8A}" dt="2023-05-31T13:30:08.680" v="14681" actId="1076"/>
          <ac:spMkLst>
            <pc:docMk/>
            <pc:sldMk cId="1164779254" sldId="230717668"/>
            <ac:spMk id="392" creationId="{FBB3127F-5774-4594-ACB6-C7337F40F682}"/>
          </ac:spMkLst>
        </pc:spChg>
        <pc:spChg chg="mod">
          <ac:chgData name="El Bakkouri, Manal" userId="8b130982-2e3f-4164-b881-fd3a2e4b2453" providerId="ADAL" clId="{4457FA57-250B-44AC-8655-05D46C5A3D8A}" dt="2023-05-31T13:30:08.680" v="14681" actId="1076"/>
          <ac:spMkLst>
            <pc:docMk/>
            <pc:sldMk cId="1164779254" sldId="230717668"/>
            <ac:spMk id="393" creationId="{51C0B22B-38F2-498A-BD06-21EFF913894D}"/>
          </ac:spMkLst>
        </pc:spChg>
        <pc:spChg chg="mod">
          <ac:chgData name="El Bakkouri, Manal" userId="8b130982-2e3f-4164-b881-fd3a2e4b2453" providerId="ADAL" clId="{4457FA57-250B-44AC-8655-05D46C5A3D8A}" dt="2023-05-31T13:30:08.680" v="14681" actId="1076"/>
          <ac:spMkLst>
            <pc:docMk/>
            <pc:sldMk cId="1164779254" sldId="230717668"/>
            <ac:spMk id="394" creationId="{6A9F7ECB-2A93-4390-A535-51292B43E72F}"/>
          </ac:spMkLst>
        </pc:spChg>
        <pc:spChg chg="mod">
          <ac:chgData name="El Bakkouri, Manal" userId="8b130982-2e3f-4164-b881-fd3a2e4b2453" providerId="ADAL" clId="{4457FA57-250B-44AC-8655-05D46C5A3D8A}" dt="2023-05-31T13:30:08.680" v="14681" actId="1076"/>
          <ac:spMkLst>
            <pc:docMk/>
            <pc:sldMk cId="1164779254" sldId="230717668"/>
            <ac:spMk id="395" creationId="{F0449F72-D9BD-4C98-8EE9-0410C3E01D21}"/>
          </ac:spMkLst>
        </pc:spChg>
        <pc:spChg chg="mod">
          <ac:chgData name="El Bakkouri, Manal" userId="8b130982-2e3f-4164-b881-fd3a2e4b2453" providerId="ADAL" clId="{4457FA57-250B-44AC-8655-05D46C5A3D8A}" dt="2023-05-31T13:30:08.680" v="14681" actId="1076"/>
          <ac:spMkLst>
            <pc:docMk/>
            <pc:sldMk cId="1164779254" sldId="230717668"/>
            <ac:spMk id="396" creationId="{1386FE4B-4600-4B44-A1AD-37C106BA5AF2}"/>
          </ac:spMkLst>
        </pc:spChg>
        <pc:spChg chg="mod">
          <ac:chgData name="El Bakkouri, Manal" userId="8b130982-2e3f-4164-b881-fd3a2e4b2453" providerId="ADAL" clId="{4457FA57-250B-44AC-8655-05D46C5A3D8A}" dt="2023-05-31T13:30:08.680" v="14681" actId="1076"/>
          <ac:spMkLst>
            <pc:docMk/>
            <pc:sldMk cId="1164779254" sldId="230717668"/>
            <ac:spMk id="397" creationId="{6E7B1277-FA31-4DA3-ACA2-B520CC1D87A3}"/>
          </ac:spMkLst>
        </pc:spChg>
        <pc:spChg chg="mod">
          <ac:chgData name="El Bakkouri, Manal" userId="8b130982-2e3f-4164-b881-fd3a2e4b2453" providerId="ADAL" clId="{4457FA57-250B-44AC-8655-05D46C5A3D8A}" dt="2023-05-31T13:30:08.680" v="14681" actId="1076"/>
          <ac:spMkLst>
            <pc:docMk/>
            <pc:sldMk cId="1164779254" sldId="230717668"/>
            <ac:spMk id="398" creationId="{5B74B1EC-F8A6-411D-8FE9-108C1B1C37EF}"/>
          </ac:spMkLst>
        </pc:spChg>
        <pc:spChg chg="mod">
          <ac:chgData name="El Bakkouri, Manal" userId="8b130982-2e3f-4164-b881-fd3a2e4b2453" providerId="ADAL" clId="{4457FA57-250B-44AC-8655-05D46C5A3D8A}" dt="2023-05-31T13:30:08.680" v="14681" actId="1076"/>
          <ac:spMkLst>
            <pc:docMk/>
            <pc:sldMk cId="1164779254" sldId="230717668"/>
            <ac:spMk id="399" creationId="{CA8AB3E7-23E9-40F9-8C4A-29E9476ADD8B}"/>
          </ac:spMkLst>
        </pc:spChg>
        <pc:spChg chg="mod">
          <ac:chgData name="El Bakkouri, Manal" userId="8b130982-2e3f-4164-b881-fd3a2e4b2453" providerId="ADAL" clId="{4457FA57-250B-44AC-8655-05D46C5A3D8A}" dt="2023-05-31T13:30:08.680" v="14681" actId="1076"/>
          <ac:spMkLst>
            <pc:docMk/>
            <pc:sldMk cId="1164779254" sldId="230717668"/>
            <ac:spMk id="400" creationId="{2BF9EDEC-8A47-4601-9F01-4324D40E075B}"/>
          </ac:spMkLst>
        </pc:spChg>
        <pc:spChg chg="mod">
          <ac:chgData name="El Bakkouri, Manal" userId="8b130982-2e3f-4164-b881-fd3a2e4b2453" providerId="ADAL" clId="{4457FA57-250B-44AC-8655-05D46C5A3D8A}" dt="2023-05-31T13:30:08.680" v="14681" actId="1076"/>
          <ac:spMkLst>
            <pc:docMk/>
            <pc:sldMk cId="1164779254" sldId="230717668"/>
            <ac:spMk id="401" creationId="{E4CEF671-3A08-4494-92A2-4367172B6E86}"/>
          </ac:spMkLst>
        </pc:spChg>
        <pc:spChg chg="mod">
          <ac:chgData name="El Bakkouri, Manal" userId="8b130982-2e3f-4164-b881-fd3a2e4b2453" providerId="ADAL" clId="{4457FA57-250B-44AC-8655-05D46C5A3D8A}" dt="2023-05-31T13:30:08.680" v="14681" actId="1076"/>
          <ac:spMkLst>
            <pc:docMk/>
            <pc:sldMk cId="1164779254" sldId="230717668"/>
            <ac:spMk id="402" creationId="{0CEA971C-DCAA-498E-B2B4-94A3480DD890}"/>
          </ac:spMkLst>
        </pc:spChg>
        <pc:spChg chg="mod">
          <ac:chgData name="El Bakkouri, Manal" userId="8b130982-2e3f-4164-b881-fd3a2e4b2453" providerId="ADAL" clId="{4457FA57-250B-44AC-8655-05D46C5A3D8A}" dt="2023-05-31T13:30:08.680" v="14681" actId="1076"/>
          <ac:spMkLst>
            <pc:docMk/>
            <pc:sldMk cId="1164779254" sldId="230717668"/>
            <ac:spMk id="403" creationId="{A9694BC3-AAAB-4D89-9251-C9008F1CE7D2}"/>
          </ac:spMkLst>
        </pc:spChg>
        <pc:spChg chg="mod">
          <ac:chgData name="El Bakkouri, Manal" userId="8b130982-2e3f-4164-b881-fd3a2e4b2453" providerId="ADAL" clId="{4457FA57-250B-44AC-8655-05D46C5A3D8A}" dt="2023-05-31T13:30:08.680" v="14681" actId="1076"/>
          <ac:spMkLst>
            <pc:docMk/>
            <pc:sldMk cId="1164779254" sldId="230717668"/>
            <ac:spMk id="405" creationId="{48FBDE6C-A684-49E0-8925-6D8AFD770A98}"/>
          </ac:spMkLst>
        </pc:spChg>
        <pc:spChg chg="mod">
          <ac:chgData name="El Bakkouri, Manal" userId="8b130982-2e3f-4164-b881-fd3a2e4b2453" providerId="ADAL" clId="{4457FA57-250B-44AC-8655-05D46C5A3D8A}" dt="2023-05-31T13:30:08.680" v="14681" actId="1076"/>
          <ac:spMkLst>
            <pc:docMk/>
            <pc:sldMk cId="1164779254" sldId="230717668"/>
            <ac:spMk id="406" creationId="{6D1D37BE-9C1E-45D1-B4B1-3660B72080E2}"/>
          </ac:spMkLst>
        </pc:spChg>
        <pc:spChg chg="mod">
          <ac:chgData name="El Bakkouri, Manal" userId="8b130982-2e3f-4164-b881-fd3a2e4b2453" providerId="ADAL" clId="{4457FA57-250B-44AC-8655-05D46C5A3D8A}" dt="2023-05-31T13:30:08.680" v="14681" actId="1076"/>
          <ac:spMkLst>
            <pc:docMk/>
            <pc:sldMk cId="1164779254" sldId="230717668"/>
            <ac:spMk id="407" creationId="{130690B8-FFED-47EA-801E-ADDBC925F27E}"/>
          </ac:spMkLst>
        </pc:spChg>
        <pc:spChg chg="mod">
          <ac:chgData name="El Bakkouri, Manal" userId="8b130982-2e3f-4164-b881-fd3a2e4b2453" providerId="ADAL" clId="{4457FA57-250B-44AC-8655-05D46C5A3D8A}" dt="2023-05-31T13:30:08.680" v="14681" actId="1076"/>
          <ac:spMkLst>
            <pc:docMk/>
            <pc:sldMk cId="1164779254" sldId="230717668"/>
            <ac:spMk id="408" creationId="{7D322947-CAC2-477D-8F80-529C21773DEA}"/>
          </ac:spMkLst>
        </pc:spChg>
        <pc:spChg chg="mod">
          <ac:chgData name="El Bakkouri, Manal" userId="8b130982-2e3f-4164-b881-fd3a2e4b2453" providerId="ADAL" clId="{4457FA57-250B-44AC-8655-05D46C5A3D8A}" dt="2023-05-31T13:30:08.680" v="14681" actId="1076"/>
          <ac:spMkLst>
            <pc:docMk/>
            <pc:sldMk cId="1164779254" sldId="230717668"/>
            <ac:spMk id="409" creationId="{0D5441EB-AD10-40F0-B70C-87B952072D6A}"/>
          </ac:spMkLst>
        </pc:spChg>
        <pc:spChg chg="mod">
          <ac:chgData name="El Bakkouri, Manal" userId="8b130982-2e3f-4164-b881-fd3a2e4b2453" providerId="ADAL" clId="{4457FA57-250B-44AC-8655-05D46C5A3D8A}" dt="2023-05-31T13:30:08.680" v="14681" actId="1076"/>
          <ac:spMkLst>
            <pc:docMk/>
            <pc:sldMk cId="1164779254" sldId="230717668"/>
            <ac:spMk id="410" creationId="{A38FAB0D-FB5C-49AF-BBEF-3C9AE75E347F}"/>
          </ac:spMkLst>
        </pc:spChg>
        <pc:spChg chg="mod">
          <ac:chgData name="El Bakkouri, Manal" userId="8b130982-2e3f-4164-b881-fd3a2e4b2453" providerId="ADAL" clId="{4457FA57-250B-44AC-8655-05D46C5A3D8A}" dt="2023-05-31T13:30:08.680" v="14681" actId="1076"/>
          <ac:spMkLst>
            <pc:docMk/>
            <pc:sldMk cId="1164779254" sldId="230717668"/>
            <ac:spMk id="411" creationId="{1DA1EFFC-7549-4DC4-B132-279485781A09}"/>
          </ac:spMkLst>
        </pc:spChg>
        <pc:spChg chg="mod">
          <ac:chgData name="El Bakkouri, Manal" userId="8b130982-2e3f-4164-b881-fd3a2e4b2453" providerId="ADAL" clId="{4457FA57-250B-44AC-8655-05D46C5A3D8A}" dt="2023-05-31T13:30:08.680" v="14681" actId="1076"/>
          <ac:spMkLst>
            <pc:docMk/>
            <pc:sldMk cId="1164779254" sldId="230717668"/>
            <ac:spMk id="412" creationId="{93725B23-F470-4B09-813F-8FD489245916}"/>
          </ac:spMkLst>
        </pc:spChg>
        <pc:spChg chg="mod">
          <ac:chgData name="El Bakkouri, Manal" userId="8b130982-2e3f-4164-b881-fd3a2e4b2453" providerId="ADAL" clId="{4457FA57-250B-44AC-8655-05D46C5A3D8A}" dt="2023-05-31T13:30:08.680" v="14681" actId="1076"/>
          <ac:spMkLst>
            <pc:docMk/>
            <pc:sldMk cId="1164779254" sldId="230717668"/>
            <ac:spMk id="413" creationId="{3F0B3EDE-89BC-4671-9626-038C68B6A30B}"/>
          </ac:spMkLst>
        </pc:spChg>
        <pc:spChg chg="mod">
          <ac:chgData name="El Bakkouri, Manal" userId="8b130982-2e3f-4164-b881-fd3a2e4b2453" providerId="ADAL" clId="{4457FA57-250B-44AC-8655-05D46C5A3D8A}" dt="2023-05-31T13:30:08.680" v="14681" actId="1076"/>
          <ac:spMkLst>
            <pc:docMk/>
            <pc:sldMk cId="1164779254" sldId="230717668"/>
            <ac:spMk id="415" creationId="{C45AE049-4100-447E-9DB5-2DEC13A0E2ED}"/>
          </ac:spMkLst>
        </pc:spChg>
        <pc:spChg chg="mod">
          <ac:chgData name="El Bakkouri, Manal" userId="8b130982-2e3f-4164-b881-fd3a2e4b2453" providerId="ADAL" clId="{4457FA57-250B-44AC-8655-05D46C5A3D8A}" dt="2023-05-31T13:30:08.680" v="14681" actId="1076"/>
          <ac:spMkLst>
            <pc:docMk/>
            <pc:sldMk cId="1164779254" sldId="230717668"/>
            <ac:spMk id="416" creationId="{EFEB181F-265E-4FDC-86A3-CB6BB6061823}"/>
          </ac:spMkLst>
        </pc:spChg>
        <pc:spChg chg="mod">
          <ac:chgData name="El Bakkouri, Manal" userId="8b130982-2e3f-4164-b881-fd3a2e4b2453" providerId="ADAL" clId="{4457FA57-250B-44AC-8655-05D46C5A3D8A}" dt="2023-05-31T13:30:08.680" v="14681" actId="1076"/>
          <ac:spMkLst>
            <pc:docMk/>
            <pc:sldMk cId="1164779254" sldId="230717668"/>
            <ac:spMk id="417" creationId="{F39B9D05-BE95-40E8-8F4E-CCC8AB6880F3}"/>
          </ac:spMkLst>
        </pc:spChg>
        <pc:spChg chg="mod">
          <ac:chgData name="El Bakkouri, Manal" userId="8b130982-2e3f-4164-b881-fd3a2e4b2453" providerId="ADAL" clId="{4457FA57-250B-44AC-8655-05D46C5A3D8A}" dt="2023-05-31T13:30:08.680" v="14681" actId="1076"/>
          <ac:spMkLst>
            <pc:docMk/>
            <pc:sldMk cId="1164779254" sldId="230717668"/>
            <ac:spMk id="418" creationId="{73996655-3039-4634-81B3-5C5FB5F35243}"/>
          </ac:spMkLst>
        </pc:spChg>
        <pc:spChg chg="mod">
          <ac:chgData name="El Bakkouri, Manal" userId="8b130982-2e3f-4164-b881-fd3a2e4b2453" providerId="ADAL" clId="{4457FA57-250B-44AC-8655-05D46C5A3D8A}" dt="2023-05-31T13:30:08.680" v="14681" actId="1076"/>
          <ac:spMkLst>
            <pc:docMk/>
            <pc:sldMk cId="1164779254" sldId="230717668"/>
            <ac:spMk id="419" creationId="{8063BF25-6146-458C-8F9D-0507428253E2}"/>
          </ac:spMkLst>
        </pc:spChg>
        <pc:spChg chg="mod">
          <ac:chgData name="El Bakkouri, Manal" userId="8b130982-2e3f-4164-b881-fd3a2e4b2453" providerId="ADAL" clId="{4457FA57-250B-44AC-8655-05D46C5A3D8A}" dt="2023-05-31T13:30:08.680" v="14681" actId="1076"/>
          <ac:spMkLst>
            <pc:docMk/>
            <pc:sldMk cId="1164779254" sldId="230717668"/>
            <ac:spMk id="420" creationId="{6CC2F7E9-FCE2-44C8-892D-8B6F2ACE538D}"/>
          </ac:spMkLst>
        </pc:spChg>
        <pc:spChg chg="mod">
          <ac:chgData name="El Bakkouri, Manal" userId="8b130982-2e3f-4164-b881-fd3a2e4b2453" providerId="ADAL" clId="{4457FA57-250B-44AC-8655-05D46C5A3D8A}" dt="2023-05-31T13:30:08.680" v="14681" actId="1076"/>
          <ac:spMkLst>
            <pc:docMk/>
            <pc:sldMk cId="1164779254" sldId="230717668"/>
            <ac:spMk id="422" creationId="{D4EF4B71-FB7D-4985-9B09-32E061D91594}"/>
          </ac:spMkLst>
        </pc:spChg>
        <pc:spChg chg="mod">
          <ac:chgData name="El Bakkouri, Manal" userId="8b130982-2e3f-4164-b881-fd3a2e4b2453" providerId="ADAL" clId="{4457FA57-250B-44AC-8655-05D46C5A3D8A}" dt="2023-05-31T13:30:08.680" v="14681" actId="1076"/>
          <ac:spMkLst>
            <pc:docMk/>
            <pc:sldMk cId="1164779254" sldId="230717668"/>
            <ac:spMk id="423" creationId="{984B0C19-DFF3-4C1D-8A3C-CA949E8998C4}"/>
          </ac:spMkLst>
        </pc:spChg>
        <pc:spChg chg="mod">
          <ac:chgData name="El Bakkouri, Manal" userId="8b130982-2e3f-4164-b881-fd3a2e4b2453" providerId="ADAL" clId="{4457FA57-250B-44AC-8655-05D46C5A3D8A}" dt="2023-05-31T13:30:08.680" v="14681" actId="1076"/>
          <ac:spMkLst>
            <pc:docMk/>
            <pc:sldMk cId="1164779254" sldId="230717668"/>
            <ac:spMk id="424" creationId="{E20ABA81-585D-4135-AF13-433F7FE6C8E7}"/>
          </ac:spMkLst>
        </pc:spChg>
        <pc:spChg chg="mod">
          <ac:chgData name="El Bakkouri, Manal" userId="8b130982-2e3f-4164-b881-fd3a2e4b2453" providerId="ADAL" clId="{4457FA57-250B-44AC-8655-05D46C5A3D8A}" dt="2023-05-31T13:30:08.680" v="14681" actId="1076"/>
          <ac:spMkLst>
            <pc:docMk/>
            <pc:sldMk cId="1164779254" sldId="230717668"/>
            <ac:spMk id="425" creationId="{2E5CF9E8-EDC3-408D-93EE-DD6EAC907476}"/>
          </ac:spMkLst>
        </pc:spChg>
        <pc:spChg chg="add mod">
          <ac:chgData name="El Bakkouri, Manal" userId="8b130982-2e3f-4164-b881-fd3a2e4b2453" providerId="ADAL" clId="{4457FA57-250B-44AC-8655-05D46C5A3D8A}" dt="2023-05-31T13:47:46.766" v="14820" actId="207"/>
          <ac:spMkLst>
            <pc:docMk/>
            <pc:sldMk cId="1164779254" sldId="230717668"/>
            <ac:spMk id="428" creationId="{F454AA7B-3AF9-45DE-848C-98258AFBA414}"/>
          </ac:spMkLst>
        </pc:spChg>
        <pc:spChg chg="mod">
          <ac:chgData name="El Bakkouri, Manal" userId="8b130982-2e3f-4164-b881-fd3a2e4b2453" providerId="ADAL" clId="{4457FA57-250B-44AC-8655-05D46C5A3D8A}" dt="2023-05-31T13:33:20.804" v="14707" actId="207"/>
          <ac:spMkLst>
            <pc:docMk/>
            <pc:sldMk cId="1164779254" sldId="230717668"/>
            <ac:spMk id="431" creationId="{08428487-5D16-47C3-9A18-20EC6EBDED70}"/>
          </ac:spMkLst>
        </pc:spChg>
        <pc:spChg chg="mod">
          <ac:chgData name="El Bakkouri, Manal" userId="8b130982-2e3f-4164-b881-fd3a2e4b2453" providerId="ADAL" clId="{4457FA57-250B-44AC-8655-05D46C5A3D8A}" dt="2023-05-31T13:42:51.861" v="14783" actId="207"/>
          <ac:spMkLst>
            <pc:docMk/>
            <pc:sldMk cId="1164779254" sldId="230717668"/>
            <ac:spMk id="432" creationId="{14B86D07-4A46-4367-896A-CF9B9B796D39}"/>
          </ac:spMkLst>
        </pc:spChg>
        <pc:spChg chg="mod">
          <ac:chgData name="El Bakkouri, Manal" userId="8b130982-2e3f-4164-b881-fd3a2e4b2453" providerId="ADAL" clId="{4457FA57-250B-44AC-8655-05D46C5A3D8A}" dt="2023-05-31T13:42:51.861" v="14783" actId="207"/>
          <ac:spMkLst>
            <pc:docMk/>
            <pc:sldMk cId="1164779254" sldId="230717668"/>
            <ac:spMk id="433" creationId="{FF00D24D-5E80-4FA2-9BFA-8C78E136D637}"/>
          </ac:spMkLst>
        </pc:spChg>
        <pc:spChg chg="mod">
          <ac:chgData name="El Bakkouri, Manal" userId="8b130982-2e3f-4164-b881-fd3a2e4b2453" providerId="ADAL" clId="{4457FA57-250B-44AC-8655-05D46C5A3D8A}" dt="2023-05-31T13:42:51.861" v="14783" actId="207"/>
          <ac:spMkLst>
            <pc:docMk/>
            <pc:sldMk cId="1164779254" sldId="230717668"/>
            <ac:spMk id="434" creationId="{40C0FBB2-A677-4792-A461-F737EA23D30D}"/>
          </ac:spMkLst>
        </pc:spChg>
        <pc:spChg chg="mod">
          <ac:chgData name="El Bakkouri, Manal" userId="8b130982-2e3f-4164-b881-fd3a2e4b2453" providerId="ADAL" clId="{4457FA57-250B-44AC-8655-05D46C5A3D8A}" dt="2023-05-31T13:42:51.861" v="14783" actId="207"/>
          <ac:spMkLst>
            <pc:docMk/>
            <pc:sldMk cId="1164779254" sldId="230717668"/>
            <ac:spMk id="435" creationId="{EEB7CBED-7FBA-44F3-9288-93BD0AB8462E}"/>
          </ac:spMkLst>
        </pc:spChg>
        <pc:spChg chg="mod">
          <ac:chgData name="El Bakkouri, Manal" userId="8b130982-2e3f-4164-b881-fd3a2e4b2453" providerId="ADAL" clId="{4457FA57-250B-44AC-8655-05D46C5A3D8A}" dt="2023-05-31T13:42:51.861" v="14783" actId="207"/>
          <ac:spMkLst>
            <pc:docMk/>
            <pc:sldMk cId="1164779254" sldId="230717668"/>
            <ac:spMk id="436" creationId="{CAD27E86-42BF-4725-80CC-B49BAAA8C7A9}"/>
          </ac:spMkLst>
        </pc:spChg>
        <pc:spChg chg="mod">
          <ac:chgData name="El Bakkouri, Manal" userId="8b130982-2e3f-4164-b881-fd3a2e4b2453" providerId="ADAL" clId="{4457FA57-250B-44AC-8655-05D46C5A3D8A}" dt="2023-05-31T13:34:41.647" v="14732" actId="20577"/>
          <ac:spMkLst>
            <pc:docMk/>
            <pc:sldMk cId="1164779254" sldId="230717668"/>
            <ac:spMk id="444" creationId="{D30E0255-92D9-4597-9239-AB8714EF1E35}"/>
          </ac:spMkLst>
        </pc:spChg>
        <pc:spChg chg="mod">
          <ac:chgData name="El Bakkouri, Manal" userId="8b130982-2e3f-4164-b881-fd3a2e4b2453" providerId="ADAL" clId="{4457FA57-250B-44AC-8655-05D46C5A3D8A}" dt="2023-05-31T13:42:51.861" v="14783" actId="207"/>
          <ac:spMkLst>
            <pc:docMk/>
            <pc:sldMk cId="1164779254" sldId="230717668"/>
            <ac:spMk id="445" creationId="{DE8E7B63-A91A-46A2-9406-1603E0FA0B0F}"/>
          </ac:spMkLst>
        </pc:spChg>
        <pc:spChg chg="mod">
          <ac:chgData name="El Bakkouri, Manal" userId="8b130982-2e3f-4164-b881-fd3a2e4b2453" providerId="ADAL" clId="{4457FA57-250B-44AC-8655-05D46C5A3D8A}" dt="2023-05-31T14:08:48.048" v="15176" actId="14100"/>
          <ac:spMkLst>
            <pc:docMk/>
            <pc:sldMk cId="1164779254" sldId="230717668"/>
            <ac:spMk id="446" creationId="{959C700A-81F9-4B3D-A8F8-D3DD7CFBB234}"/>
          </ac:spMkLst>
        </pc:spChg>
        <pc:spChg chg="mod">
          <ac:chgData name="El Bakkouri, Manal" userId="8b130982-2e3f-4164-b881-fd3a2e4b2453" providerId="ADAL" clId="{4457FA57-250B-44AC-8655-05D46C5A3D8A}" dt="2023-05-31T13:33:20.804" v="14707" actId="207"/>
          <ac:spMkLst>
            <pc:docMk/>
            <pc:sldMk cId="1164779254" sldId="230717668"/>
            <ac:spMk id="447" creationId="{6F474F80-1C14-42D8-99E1-0A853884BE52}"/>
          </ac:spMkLst>
        </pc:spChg>
        <pc:spChg chg="mod">
          <ac:chgData name="El Bakkouri, Manal" userId="8b130982-2e3f-4164-b881-fd3a2e4b2453" providerId="ADAL" clId="{4457FA57-250B-44AC-8655-05D46C5A3D8A}" dt="2023-05-31T13:42:51.861" v="14783" actId="207"/>
          <ac:spMkLst>
            <pc:docMk/>
            <pc:sldMk cId="1164779254" sldId="230717668"/>
            <ac:spMk id="448" creationId="{8E72950A-22D3-4FB3-9C16-8C4CD1554001}"/>
          </ac:spMkLst>
        </pc:spChg>
        <pc:spChg chg="mod">
          <ac:chgData name="El Bakkouri, Manal" userId="8b130982-2e3f-4164-b881-fd3a2e4b2453" providerId="ADAL" clId="{4457FA57-250B-44AC-8655-05D46C5A3D8A}" dt="2023-05-31T13:42:51.861" v="14783" actId="207"/>
          <ac:spMkLst>
            <pc:docMk/>
            <pc:sldMk cId="1164779254" sldId="230717668"/>
            <ac:spMk id="449" creationId="{F3D93B9B-25CB-4FF2-AFE8-FCBD4874049F}"/>
          </ac:spMkLst>
        </pc:spChg>
        <pc:spChg chg="mod">
          <ac:chgData name="El Bakkouri, Manal" userId="8b130982-2e3f-4164-b881-fd3a2e4b2453" providerId="ADAL" clId="{4457FA57-250B-44AC-8655-05D46C5A3D8A}" dt="2023-05-31T14:08:36.727" v="15174" actId="1076"/>
          <ac:spMkLst>
            <pc:docMk/>
            <pc:sldMk cId="1164779254" sldId="230717668"/>
            <ac:spMk id="450" creationId="{2297FC4F-B344-4EAC-9E43-4A1AB7C1D55B}"/>
          </ac:spMkLst>
        </pc:spChg>
        <pc:spChg chg="mod">
          <ac:chgData name="El Bakkouri, Manal" userId="8b130982-2e3f-4164-b881-fd3a2e4b2453" providerId="ADAL" clId="{4457FA57-250B-44AC-8655-05D46C5A3D8A}" dt="2023-05-31T13:34:25.071" v="14720" actId="1076"/>
          <ac:spMkLst>
            <pc:docMk/>
            <pc:sldMk cId="1164779254" sldId="230717668"/>
            <ac:spMk id="451" creationId="{F9236F22-A31C-489E-B14C-685188B92B18}"/>
          </ac:spMkLst>
        </pc:spChg>
        <pc:spChg chg="mod">
          <ac:chgData name="El Bakkouri, Manal" userId="8b130982-2e3f-4164-b881-fd3a2e4b2453" providerId="ADAL" clId="{4457FA57-250B-44AC-8655-05D46C5A3D8A}" dt="2023-05-31T13:33:20.804" v="14707" actId="207"/>
          <ac:spMkLst>
            <pc:docMk/>
            <pc:sldMk cId="1164779254" sldId="230717668"/>
            <ac:spMk id="452" creationId="{2AF0800F-03E3-407F-BB1C-36401136F490}"/>
          </ac:spMkLst>
        </pc:spChg>
        <pc:spChg chg="mod">
          <ac:chgData name="El Bakkouri, Manal" userId="8b130982-2e3f-4164-b881-fd3a2e4b2453" providerId="ADAL" clId="{4457FA57-250B-44AC-8655-05D46C5A3D8A}" dt="2023-05-31T13:42:51.861" v="14783" actId="207"/>
          <ac:spMkLst>
            <pc:docMk/>
            <pc:sldMk cId="1164779254" sldId="230717668"/>
            <ac:spMk id="453" creationId="{BDFFAA67-7948-42F0-B605-59E7C8662767}"/>
          </ac:spMkLst>
        </pc:spChg>
        <pc:spChg chg="mod">
          <ac:chgData name="El Bakkouri, Manal" userId="8b130982-2e3f-4164-b881-fd3a2e4b2453" providerId="ADAL" clId="{4457FA57-250B-44AC-8655-05D46C5A3D8A}" dt="2023-05-31T13:42:51.861" v="14783" actId="207"/>
          <ac:spMkLst>
            <pc:docMk/>
            <pc:sldMk cId="1164779254" sldId="230717668"/>
            <ac:spMk id="454" creationId="{0D56DBD7-225F-4B41-AA87-0E1E1F349766}"/>
          </ac:spMkLst>
        </pc:spChg>
        <pc:spChg chg="mod">
          <ac:chgData name="El Bakkouri, Manal" userId="8b130982-2e3f-4164-b881-fd3a2e4b2453" providerId="ADAL" clId="{4457FA57-250B-44AC-8655-05D46C5A3D8A}" dt="2023-05-31T13:33:20.804" v="14707" actId="207"/>
          <ac:spMkLst>
            <pc:docMk/>
            <pc:sldMk cId="1164779254" sldId="230717668"/>
            <ac:spMk id="455" creationId="{1D4E8179-6033-48D5-BEED-976D2B3A3B0E}"/>
          </ac:spMkLst>
        </pc:spChg>
        <pc:spChg chg="del mod">
          <ac:chgData name="El Bakkouri, Manal" userId="8b130982-2e3f-4164-b881-fd3a2e4b2453" providerId="ADAL" clId="{4457FA57-250B-44AC-8655-05D46C5A3D8A}" dt="2023-05-31T14:09:14.003" v="15177" actId="478"/>
          <ac:spMkLst>
            <pc:docMk/>
            <pc:sldMk cId="1164779254" sldId="230717668"/>
            <ac:spMk id="456" creationId="{9DB38994-9CA0-45A5-AD76-C164128B8596}"/>
          </ac:spMkLst>
        </pc:spChg>
        <pc:spChg chg="mod">
          <ac:chgData name="El Bakkouri, Manal" userId="8b130982-2e3f-4164-b881-fd3a2e4b2453" providerId="ADAL" clId="{4457FA57-250B-44AC-8655-05D46C5A3D8A}" dt="2023-05-31T13:41:56.468" v="14779" actId="208"/>
          <ac:spMkLst>
            <pc:docMk/>
            <pc:sldMk cId="1164779254" sldId="230717668"/>
            <ac:spMk id="457" creationId="{E6177E56-93E1-47FF-8953-6728C2A4140E}"/>
          </ac:spMkLst>
        </pc:spChg>
        <pc:spChg chg="mod">
          <ac:chgData name="El Bakkouri, Manal" userId="8b130982-2e3f-4164-b881-fd3a2e4b2453" providerId="ADAL" clId="{4457FA57-250B-44AC-8655-05D46C5A3D8A}" dt="2023-05-31T13:43:16.242" v="14786" actId="2085"/>
          <ac:spMkLst>
            <pc:docMk/>
            <pc:sldMk cId="1164779254" sldId="230717668"/>
            <ac:spMk id="458" creationId="{9062335F-8135-4D79-A247-B300E1F17302}"/>
          </ac:spMkLst>
        </pc:spChg>
        <pc:spChg chg="mod">
          <ac:chgData name="El Bakkouri, Manal" userId="8b130982-2e3f-4164-b881-fd3a2e4b2453" providerId="ADAL" clId="{4457FA57-250B-44AC-8655-05D46C5A3D8A}" dt="2023-05-31T13:43:16.242" v="14786" actId="2085"/>
          <ac:spMkLst>
            <pc:docMk/>
            <pc:sldMk cId="1164779254" sldId="230717668"/>
            <ac:spMk id="459" creationId="{762D92FD-65D4-4E37-A47E-29D498103D68}"/>
          </ac:spMkLst>
        </pc:spChg>
        <pc:spChg chg="mod">
          <ac:chgData name="El Bakkouri, Manal" userId="8b130982-2e3f-4164-b881-fd3a2e4b2453" providerId="ADAL" clId="{4457FA57-250B-44AC-8655-05D46C5A3D8A}" dt="2023-05-31T13:42:18.504" v="14782" actId="208"/>
          <ac:spMkLst>
            <pc:docMk/>
            <pc:sldMk cId="1164779254" sldId="230717668"/>
            <ac:spMk id="460" creationId="{8B4BEE43-4848-4807-86D6-68ABE495B985}"/>
          </ac:spMkLst>
        </pc:spChg>
        <pc:spChg chg="mod">
          <ac:chgData name="El Bakkouri, Manal" userId="8b130982-2e3f-4164-b881-fd3a2e4b2453" providerId="ADAL" clId="{4457FA57-250B-44AC-8655-05D46C5A3D8A}" dt="2023-05-31T13:43:16.242" v="14786" actId="2085"/>
          <ac:spMkLst>
            <pc:docMk/>
            <pc:sldMk cId="1164779254" sldId="230717668"/>
            <ac:spMk id="461" creationId="{8AACAEC3-EF91-4C3B-A020-B6C9C7E41070}"/>
          </ac:spMkLst>
        </pc:spChg>
        <pc:spChg chg="mod">
          <ac:chgData name="El Bakkouri, Manal" userId="8b130982-2e3f-4164-b881-fd3a2e4b2453" providerId="ADAL" clId="{4457FA57-250B-44AC-8655-05D46C5A3D8A}" dt="2023-05-31T13:43:16.242" v="14786" actId="2085"/>
          <ac:spMkLst>
            <pc:docMk/>
            <pc:sldMk cId="1164779254" sldId="230717668"/>
            <ac:spMk id="462" creationId="{51718DF5-A0F6-465A-BEDF-54FBABDA01F8}"/>
          </ac:spMkLst>
        </pc:spChg>
        <pc:spChg chg="mod">
          <ac:chgData name="El Bakkouri, Manal" userId="8b130982-2e3f-4164-b881-fd3a2e4b2453" providerId="ADAL" clId="{4457FA57-250B-44AC-8655-05D46C5A3D8A}" dt="2023-05-31T13:33:20.804" v="14707" actId="207"/>
          <ac:spMkLst>
            <pc:docMk/>
            <pc:sldMk cId="1164779254" sldId="230717668"/>
            <ac:spMk id="463" creationId="{5DF54EC2-544F-4030-AF91-356247DE6B37}"/>
          </ac:spMkLst>
        </pc:spChg>
        <pc:spChg chg="mod">
          <ac:chgData name="El Bakkouri, Manal" userId="8b130982-2e3f-4164-b881-fd3a2e4b2453" providerId="ADAL" clId="{4457FA57-250B-44AC-8655-05D46C5A3D8A}" dt="2023-05-31T13:43:16.242" v="14786" actId="2085"/>
          <ac:spMkLst>
            <pc:docMk/>
            <pc:sldMk cId="1164779254" sldId="230717668"/>
            <ac:spMk id="464" creationId="{6FD8F906-A2E5-463F-9AEB-EE72F279F825}"/>
          </ac:spMkLst>
        </pc:spChg>
        <pc:spChg chg="mod">
          <ac:chgData name="El Bakkouri, Manal" userId="8b130982-2e3f-4164-b881-fd3a2e4b2453" providerId="ADAL" clId="{4457FA57-250B-44AC-8655-05D46C5A3D8A}" dt="2023-05-31T13:43:16.242" v="14786" actId="2085"/>
          <ac:spMkLst>
            <pc:docMk/>
            <pc:sldMk cId="1164779254" sldId="230717668"/>
            <ac:spMk id="465" creationId="{2B1A8D95-61F1-451D-A525-BC79C1BF446F}"/>
          </ac:spMkLst>
        </pc:spChg>
        <pc:spChg chg="mod">
          <ac:chgData name="El Bakkouri, Manal" userId="8b130982-2e3f-4164-b881-fd3a2e4b2453" providerId="ADAL" clId="{4457FA57-250B-44AC-8655-05D46C5A3D8A}" dt="2023-05-31T13:33:20.804" v="14707" actId="207"/>
          <ac:spMkLst>
            <pc:docMk/>
            <pc:sldMk cId="1164779254" sldId="230717668"/>
            <ac:spMk id="466" creationId="{27853038-6244-4251-8C17-CFF6E1E496F1}"/>
          </ac:spMkLst>
        </pc:spChg>
        <pc:spChg chg="mod">
          <ac:chgData name="El Bakkouri, Manal" userId="8b130982-2e3f-4164-b881-fd3a2e4b2453" providerId="ADAL" clId="{4457FA57-250B-44AC-8655-05D46C5A3D8A}" dt="2023-05-31T13:33:20.804" v="14707" actId="207"/>
          <ac:spMkLst>
            <pc:docMk/>
            <pc:sldMk cId="1164779254" sldId="230717668"/>
            <ac:spMk id="467" creationId="{9BD7A3C6-DF05-419A-BD03-F54809CD7FA4}"/>
          </ac:spMkLst>
        </pc:spChg>
        <pc:spChg chg="mod">
          <ac:chgData name="El Bakkouri, Manal" userId="8b130982-2e3f-4164-b881-fd3a2e4b2453" providerId="ADAL" clId="{4457FA57-250B-44AC-8655-05D46C5A3D8A}" dt="2023-05-31T13:33:20.804" v="14707" actId="207"/>
          <ac:spMkLst>
            <pc:docMk/>
            <pc:sldMk cId="1164779254" sldId="230717668"/>
            <ac:spMk id="468" creationId="{65BA7E3C-0438-4A91-864A-0BA1C5089A13}"/>
          </ac:spMkLst>
        </pc:spChg>
        <pc:spChg chg="mod">
          <ac:chgData name="El Bakkouri, Manal" userId="8b130982-2e3f-4164-b881-fd3a2e4b2453" providerId="ADAL" clId="{4457FA57-250B-44AC-8655-05D46C5A3D8A}" dt="2023-05-31T13:41:50.495" v="14777" actId="208"/>
          <ac:spMkLst>
            <pc:docMk/>
            <pc:sldMk cId="1164779254" sldId="230717668"/>
            <ac:spMk id="469" creationId="{B35018E7-BAEE-41C1-B7A2-FE717C260EF0}"/>
          </ac:spMkLst>
        </pc:spChg>
        <pc:spChg chg="mod">
          <ac:chgData name="El Bakkouri, Manal" userId="8b130982-2e3f-4164-b881-fd3a2e4b2453" providerId="ADAL" clId="{4457FA57-250B-44AC-8655-05D46C5A3D8A}" dt="2023-05-31T13:43:16.242" v="14786" actId="2085"/>
          <ac:spMkLst>
            <pc:docMk/>
            <pc:sldMk cId="1164779254" sldId="230717668"/>
            <ac:spMk id="470" creationId="{FC1C8A98-3D32-41FD-AD4F-252AE7933AD0}"/>
          </ac:spMkLst>
        </pc:spChg>
        <pc:spChg chg="mod">
          <ac:chgData name="El Bakkouri, Manal" userId="8b130982-2e3f-4164-b881-fd3a2e4b2453" providerId="ADAL" clId="{4457FA57-250B-44AC-8655-05D46C5A3D8A}" dt="2023-05-31T13:43:16.242" v="14786" actId="2085"/>
          <ac:spMkLst>
            <pc:docMk/>
            <pc:sldMk cId="1164779254" sldId="230717668"/>
            <ac:spMk id="471" creationId="{5B3EDE08-0B2C-4282-8B25-EE9CF323FCC8}"/>
          </ac:spMkLst>
        </pc:spChg>
        <pc:spChg chg="mod">
          <ac:chgData name="El Bakkouri, Manal" userId="8b130982-2e3f-4164-b881-fd3a2e4b2453" providerId="ADAL" clId="{4457FA57-250B-44AC-8655-05D46C5A3D8A}" dt="2023-05-31T13:41:54.032" v="14778" actId="208"/>
          <ac:spMkLst>
            <pc:docMk/>
            <pc:sldMk cId="1164779254" sldId="230717668"/>
            <ac:spMk id="472" creationId="{3C154D73-E6B9-488D-BA54-FE4AEC7DE18A}"/>
          </ac:spMkLst>
        </pc:spChg>
        <pc:spChg chg="mod">
          <ac:chgData name="El Bakkouri, Manal" userId="8b130982-2e3f-4164-b881-fd3a2e4b2453" providerId="ADAL" clId="{4457FA57-250B-44AC-8655-05D46C5A3D8A}" dt="2023-05-31T13:43:16.242" v="14786" actId="2085"/>
          <ac:spMkLst>
            <pc:docMk/>
            <pc:sldMk cId="1164779254" sldId="230717668"/>
            <ac:spMk id="473" creationId="{CA3FDE3D-25D3-4E69-BBAB-E9D23AB66E9A}"/>
          </ac:spMkLst>
        </pc:spChg>
        <pc:spChg chg="mod">
          <ac:chgData name="El Bakkouri, Manal" userId="8b130982-2e3f-4164-b881-fd3a2e4b2453" providerId="ADAL" clId="{4457FA57-250B-44AC-8655-05D46C5A3D8A}" dt="2023-05-31T13:43:16.242" v="14786" actId="2085"/>
          <ac:spMkLst>
            <pc:docMk/>
            <pc:sldMk cId="1164779254" sldId="230717668"/>
            <ac:spMk id="474" creationId="{301DA495-CF17-4756-ABF6-41A13D898E13}"/>
          </ac:spMkLst>
        </pc:spChg>
        <pc:spChg chg="add mod">
          <ac:chgData name="El Bakkouri, Manal" userId="8b130982-2e3f-4164-b881-fd3a2e4b2453" providerId="ADAL" clId="{4457FA57-250B-44AC-8655-05D46C5A3D8A}" dt="2023-05-31T13:40:18.328" v="14765" actId="164"/>
          <ac:spMkLst>
            <pc:docMk/>
            <pc:sldMk cId="1164779254" sldId="230717668"/>
            <ac:spMk id="480" creationId="{8F1016B8-8598-4FCC-99B4-5B0AF9AD1210}"/>
          </ac:spMkLst>
        </pc:spChg>
        <pc:spChg chg="add mod">
          <ac:chgData name="El Bakkouri, Manal" userId="8b130982-2e3f-4164-b881-fd3a2e4b2453" providerId="ADAL" clId="{4457FA57-250B-44AC-8655-05D46C5A3D8A}" dt="2023-05-31T13:40:42.439" v="14772" actId="208"/>
          <ac:spMkLst>
            <pc:docMk/>
            <pc:sldMk cId="1164779254" sldId="230717668"/>
            <ac:spMk id="482" creationId="{32F79C62-3A21-4FFD-B544-684FC744794B}"/>
          </ac:spMkLst>
        </pc:spChg>
        <pc:spChg chg="add mod">
          <ac:chgData name="El Bakkouri, Manal" userId="8b130982-2e3f-4164-b881-fd3a2e4b2453" providerId="ADAL" clId="{4457FA57-250B-44AC-8655-05D46C5A3D8A}" dt="2023-05-31T13:40:18.328" v="14765" actId="164"/>
          <ac:spMkLst>
            <pc:docMk/>
            <pc:sldMk cId="1164779254" sldId="230717668"/>
            <ac:spMk id="483" creationId="{E44164A3-E60A-49AC-9164-846A6E315563}"/>
          </ac:spMkLst>
        </pc:spChg>
        <pc:spChg chg="add mod">
          <ac:chgData name="El Bakkouri, Manal" userId="8b130982-2e3f-4164-b881-fd3a2e4b2453" providerId="ADAL" clId="{4457FA57-250B-44AC-8655-05D46C5A3D8A}" dt="2023-05-31T13:40:18.328" v="14765" actId="164"/>
          <ac:spMkLst>
            <pc:docMk/>
            <pc:sldMk cId="1164779254" sldId="230717668"/>
            <ac:spMk id="484" creationId="{D55E755B-B89D-479A-B716-EA390A7282EE}"/>
          </ac:spMkLst>
        </pc:spChg>
        <pc:spChg chg="mod">
          <ac:chgData name="El Bakkouri, Manal" userId="8b130982-2e3f-4164-b881-fd3a2e4b2453" providerId="ADAL" clId="{4457FA57-250B-44AC-8655-05D46C5A3D8A}" dt="2023-05-31T13:58:25.227" v="15002" actId="164"/>
          <ac:spMkLst>
            <pc:docMk/>
            <pc:sldMk cId="1164779254" sldId="230717668"/>
            <ac:spMk id="488" creationId="{130A35B4-132D-4CF3-8884-A813EF6A8130}"/>
          </ac:spMkLst>
        </pc:spChg>
        <pc:spChg chg="mod">
          <ac:chgData name="El Bakkouri, Manal" userId="8b130982-2e3f-4164-b881-fd3a2e4b2453" providerId="ADAL" clId="{4457FA57-250B-44AC-8655-05D46C5A3D8A}" dt="2023-05-31T13:58:25.227" v="15002" actId="164"/>
          <ac:spMkLst>
            <pc:docMk/>
            <pc:sldMk cId="1164779254" sldId="230717668"/>
            <ac:spMk id="489" creationId="{4911265D-EEB0-4AE9-9B90-9238B402BEAE}"/>
          </ac:spMkLst>
        </pc:spChg>
        <pc:spChg chg="mod">
          <ac:chgData name="El Bakkouri, Manal" userId="8b130982-2e3f-4164-b881-fd3a2e4b2453" providerId="ADAL" clId="{4457FA57-250B-44AC-8655-05D46C5A3D8A}" dt="2023-05-31T13:58:25.227" v="15002" actId="164"/>
          <ac:spMkLst>
            <pc:docMk/>
            <pc:sldMk cId="1164779254" sldId="230717668"/>
            <ac:spMk id="490" creationId="{4582ED67-C280-4B8A-AA0A-7614B6A94E9B}"/>
          </ac:spMkLst>
        </pc:spChg>
        <pc:spChg chg="mod">
          <ac:chgData name="El Bakkouri, Manal" userId="8b130982-2e3f-4164-b881-fd3a2e4b2453" providerId="ADAL" clId="{4457FA57-250B-44AC-8655-05D46C5A3D8A}" dt="2023-05-31T13:58:25.227" v="15002" actId="164"/>
          <ac:spMkLst>
            <pc:docMk/>
            <pc:sldMk cId="1164779254" sldId="230717668"/>
            <ac:spMk id="491" creationId="{09EDDB44-B7A6-44B0-B4FC-3A2D497EF16B}"/>
          </ac:spMkLst>
        </pc:spChg>
        <pc:spChg chg="mod">
          <ac:chgData name="El Bakkouri, Manal" userId="8b130982-2e3f-4164-b881-fd3a2e4b2453" providerId="ADAL" clId="{4457FA57-250B-44AC-8655-05D46C5A3D8A}" dt="2023-05-31T13:58:25.227" v="15002" actId="164"/>
          <ac:spMkLst>
            <pc:docMk/>
            <pc:sldMk cId="1164779254" sldId="230717668"/>
            <ac:spMk id="492" creationId="{28BE35DD-3159-4473-9A65-D64EC77AC3D4}"/>
          </ac:spMkLst>
        </pc:spChg>
        <pc:spChg chg="mod">
          <ac:chgData name="El Bakkouri, Manal" userId="8b130982-2e3f-4164-b881-fd3a2e4b2453" providerId="ADAL" clId="{4457FA57-250B-44AC-8655-05D46C5A3D8A}" dt="2023-05-31T13:58:25.227" v="15002" actId="164"/>
          <ac:spMkLst>
            <pc:docMk/>
            <pc:sldMk cId="1164779254" sldId="230717668"/>
            <ac:spMk id="493" creationId="{17987FF0-38EE-4C7C-8FD5-0FAC1385A2D8}"/>
          </ac:spMkLst>
        </pc:spChg>
        <pc:spChg chg="mod">
          <ac:chgData name="El Bakkouri, Manal" userId="8b130982-2e3f-4164-b881-fd3a2e4b2453" providerId="ADAL" clId="{4457FA57-250B-44AC-8655-05D46C5A3D8A}" dt="2023-05-31T13:58:25.227" v="15002" actId="164"/>
          <ac:spMkLst>
            <pc:docMk/>
            <pc:sldMk cId="1164779254" sldId="230717668"/>
            <ac:spMk id="494" creationId="{83B1F9CC-C991-4999-83B9-10AB8FCD0752}"/>
          </ac:spMkLst>
        </pc:spChg>
        <pc:spChg chg="mod">
          <ac:chgData name="El Bakkouri, Manal" userId="8b130982-2e3f-4164-b881-fd3a2e4b2453" providerId="ADAL" clId="{4457FA57-250B-44AC-8655-05D46C5A3D8A}" dt="2023-05-31T13:58:25.227" v="15002" actId="164"/>
          <ac:spMkLst>
            <pc:docMk/>
            <pc:sldMk cId="1164779254" sldId="230717668"/>
            <ac:spMk id="495" creationId="{BD8C8292-70FF-4B35-8F2E-B175B0E8103C}"/>
          </ac:spMkLst>
        </pc:spChg>
        <pc:spChg chg="mod">
          <ac:chgData name="El Bakkouri, Manal" userId="8b130982-2e3f-4164-b881-fd3a2e4b2453" providerId="ADAL" clId="{4457FA57-250B-44AC-8655-05D46C5A3D8A}" dt="2023-05-31T13:58:25.227" v="15002" actId="164"/>
          <ac:spMkLst>
            <pc:docMk/>
            <pc:sldMk cId="1164779254" sldId="230717668"/>
            <ac:spMk id="496" creationId="{CA686832-FDDE-414A-9CB4-7623D2299B18}"/>
          </ac:spMkLst>
        </pc:spChg>
        <pc:spChg chg="mod">
          <ac:chgData name="El Bakkouri, Manal" userId="8b130982-2e3f-4164-b881-fd3a2e4b2453" providerId="ADAL" clId="{4457FA57-250B-44AC-8655-05D46C5A3D8A}" dt="2023-05-31T13:51:12.729" v="14887"/>
          <ac:spMkLst>
            <pc:docMk/>
            <pc:sldMk cId="1164779254" sldId="230717668"/>
            <ac:spMk id="498" creationId="{7197AF90-3240-43D5-8ED5-5AE19AE8C1AD}"/>
          </ac:spMkLst>
        </pc:spChg>
        <pc:spChg chg="mod">
          <ac:chgData name="El Bakkouri, Manal" userId="8b130982-2e3f-4164-b881-fd3a2e4b2453" providerId="ADAL" clId="{4457FA57-250B-44AC-8655-05D46C5A3D8A}" dt="2023-05-31T13:51:12.729" v="14887"/>
          <ac:spMkLst>
            <pc:docMk/>
            <pc:sldMk cId="1164779254" sldId="230717668"/>
            <ac:spMk id="499" creationId="{8D0C6AEF-7D91-474E-A6A8-ACFBC67938EC}"/>
          </ac:spMkLst>
        </pc:spChg>
        <pc:spChg chg="mod">
          <ac:chgData name="El Bakkouri, Manal" userId="8b130982-2e3f-4164-b881-fd3a2e4b2453" providerId="ADAL" clId="{4457FA57-250B-44AC-8655-05D46C5A3D8A}" dt="2023-05-31T13:51:12.729" v="14887"/>
          <ac:spMkLst>
            <pc:docMk/>
            <pc:sldMk cId="1164779254" sldId="230717668"/>
            <ac:spMk id="500" creationId="{C929EE0C-5834-4A7E-B0FE-0454A85AB80D}"/>
          </ac:spMkLst>
        </pc:spChg>
        <pc:spChg chg="mod">
          <ac:chgData name="El Bakkouri, Manal" userId="8b130982-2e3f-4164-b881-fd3a2e4b2453" providerId="ADAL" clId="{4457FA57-250B-44AC-8655-05D46C5A3D8A}" dt="2023-05-31T13:51:12.729" v="14887"/>
          <ac:spMkLst>
            <pc:docMk/>
            <pc:sldMk cId="1164779254" sldId="230717668"/>
            <ac:spMk id="502" creationId="{FA4C6B08-56E0-4D91-B4DF-3B4860CBD020}"/>
          </ac:spMkLst>
        </pc:spChg>
        <pc:spChg chg="mod">
          <ac:chgData name="El Bakkouri, Manal" userId="8b130982-2e3f-4164-b881-fd3a2e4b2453" providerId="ADAL" clId="{4457FA57-250B-44AC-8655-05D46C5A3D8A}" dt="2023-05-31T13:51:12.729" v="14887"/>
          <ac:spMkLst>
            <pc:docMk/>
            <pc:sldMk cId="1164779254" sldId="230717668"/>
            <ac:spMk id="503" creationId="{8229A063-56B3-4984-A2D9-10E6C14A793F}"/>
          </ac:spMkLst>
        </pc:spChg>
        <pc:spChg chg="mod">
          <ac:chgData name="El Bakkouri, Manal" userId="8b130982-2e3f-4164-b881-fd3a2e4b2453" providerId="ADAL" clId="{4457FA57-250B-44AC-8655-05D46C5A3D8A}" dt="2023-05-31T13:51:12.729" v="14887"/>
          <ac:spMkLst>
            <pc:docMk/>
            <pc:sldMk cId="1164779254" sldId="230717668"/>
            <ac:spMk id="504" creationId="{EBE0ADA8-61AD-4F1D-8EDD-6D6BA54B62FA}"/>
          </ac:spMkLst>
        </pc:spChg>
        <pc:spChg chg="mod">
          <ac:chgData name="El Bakkouri, Manal" userId="8b130982-2e3f-4164-b881-fd3a2e4b2453" providerId="ADAL" clId="{4457FA57-250B-44AC-8655-05D46C5A3D8A}" dt="2023-05-31T13:51:12.729" v="14887"/>
          <ac:spMkLst>
            <pc:docMk/>
            <pc:sldMk cId="1164779254" sldId="230717668"/>
            <ac:spMk id="506" creationId="{F42BBBA8-A6E7-4211-9A7D-9699374ACF5F}"/>
          </ac:spMkLst>
        </pc:spChg>
        <pc:spChg chg="mod">
          <ac:chgData name="El Bakkouri, Manal" userId="8b130982-2e3f-4164-b881-fd3a2e4b2453" providerId="ADAL" clId="{4457FA57-250B-44AC-8655-05D46C5A3D8A}" dt="2023-05-31T13:51:12.729" v="14887"/>
          <ac:spMkLst>
            <pc:docMk/>
            <pc:sldMk cId="1164779254" sldId="230717668"/>
            <ac:spMk id="507" creationId="{EE85CFBD-8384-46F3-B03B-2C25D09010D0}"/>
          </ac:spMkLst>
        </pc:spChg>
        <pc:spChg chg="mod">
          <ac:chgData name="El Bakkouri, Manal" userId="8b130982-2e3f-4164-b881-fd3a2e4b2453" providerId="ADAL" clId="{4457FA57-250B-44AC-8655-05D46C5A3D8A}" dt="2023-05-31T13:51:12.729" v="14887"/>
          <ac:spMkLst>
            <pc:docMk/>
            <pc:sldMk cId="1164779254" sldId="230717668"/>
            <ac:spMk id="508" creationId="{266E5405-CB9F-48CB-883E-FF3D49668052}"/>
          </ac:spMkLst>
        </pc:spChg>
        <pc:spChg chg="mod">
          <ac:chgData name="El Bakkouri, Manal" userId="8b130982-2e3f-4164-b881-fd3a2e4b2453" providerId="ADAL" clId="{4457FA57-250B-44AC-8655-05D46C5A3D8A}" dt="2023-05-31T13:51:12.729" v="14887"/>
          <ac:spMkLst>
            <pc:docMk/>
            <pc:sldMk cId="1164779254" sldId="230717668"/>
            <ac:spMk id="510" creationId="{B0817409-403F-42AA-BCBC-75675D6248CF}"/>
          </ac:spMkLst>
        </pc:spChg>
        <pc:spChg chg="mod">
          <ac:chgData name="El Bakkouri, Manal" userId="8b130982-2e3f-4164-b881-fd3a2e4b2453" providerId="ADAL" clId="{4457FA57-250B-44AC-8655-05D46C5A3D8A}" dt="2023-05-31T13:51:12.729" v="14887"/>
          <ac:spMkLst>
            <pc:docMk/>
            <pc:sldMk cId="1164779254" sldId="230717668"/>
            <ac:spMk id="511" creationId="{04C9729E-C596-4C61-8885-31757E717100}"/>
          </ac:spMkLst>
        </pc:spChg>
        <pc:spChg chg="mod">
          <ac:chgData name="El Bakkouri, Manal" userId="8b130982-2e3f-4164-b881-fd3a2e4b2453" providerId="ADAL" clId="{4457FA57-250B-44AC-8655-05D46C5A3D8A}" dt="2023-05-31T13:51:12.729" v="14887"/>
          <ac:spMkLst>
            <pc:docMk/>
            <pc:sldMk cId="1164779254" sldId="230717668"/>
            <ac:spMk id="512" creationId="{FAF09168-CD17-4931-A037-9F8D29537862}"/>
          </ac:spMkLst>
        </pc:spChg>
        <pc:spChg chg="mod">
          <ac:chgData name="El Bakkouri, Manal" userId="8b130982-2e3f-4164-b881-fd3a2e4b2453" providerId="ADAL" clId="{4457FA57-250B-44AC-8655-05D46C5A3D8A}" dt="2023-05-31T13:51:12.729" v="14887"/>
          <ac:spMkLst>
            <pc:docMk/>
            <pc:sldMk cId="1164779254" sldId="230717668"/>
            <ac:spMk id="514" creationId="{2C517FB4-8BC8-49DF-99A3-74B1D12BC473}"/>
          </ac:spMkLst>
        </pc:spChg>
        <pc:spChg chg="mod">
          <ac:chgData name="El Bakkouri, Manal" userId="8b130982-2e3f-4164-b881-fd3a2e4b2453" providerId="ADAL" clId="{4457FA57-250B-44AC-8655-05D46C5A3D8A}" dt="2023-05-31T13:51:12.729" v="14887"/>
          <ac:spMkLst>
            <pc:docMk/>
            <pc:sldMk cId="1164779254" sldId="230717668"/>
            <ac:spMk id="515" creationId="{8DA42F15-EC55-4A44-9CDD-A9B0A701F16A}"/>
          </ac:spMkLst>
        </pc:spChg>
        <pc:spChg chg="mod">
          <ac:chgData name="El Bakkouri, Manal" userId="8b130982-2e3f-4164-b881-fd3a2e4b2453" providerId="ADAL" clId="{4457FA57-250B-44AC-8655-05D46C5A3D8A}" dt="2023-05-31T13:51:12.729" v="14887"/>
          <ac:spMkLst>
            <pc:docMk/>
            <pc:sldMk cId="1164779254" sldId="230717668"/>
            <ac:spMk id="516" creationId="{D752D569-26CF-4865-859B-39CE845ED88E}"/>
          </ac:spMkLst>
        </pc:spChg>
        <pc:spChg chg="add del">
          <ac:chgData name="El Bakkouri, Manal" userId="8b130982-2e3f-4164-b881-fd3a2e4b2453" providerId="ADAL" clId="{4457FA57-250B-44AC-8655-05D46C5A3D8A}" dt="2023-05-31T13:57:08.245" v="14969" actId="22"/>
          <ac:spMkLst>
            <pc:docMk/>
            <pc:sldMk cId="1164779254" sldId="230717668"/>
            <ac:spMk id="518" creationId="{1E36CD17-64CC-46B2-A90F-9360B08CDAE3}"/>
          </ac:spMkLst>
        </pc:spChg>
        <pc:spChg chg="add del">
          <ac:chgData name="El Bakkouri, Manal" userId="8b130982-2e3f-4164-b881-fd3a2e4b2453" providerId="ADAL" clId="{4457FA57-250B-44AC-8655-05D46C5A3D8A}" dt="2023-05-31T13:57:10.244" v="14971" actId="22"/>
          <ac:spMkLst>
            <pc:docMk/>
            <pc:sldMk cId="1164779254" sldId="230717668"/>
            <ac:spMk id="519" creationId="{96623698-E36C-48DF-AE1E-B11A8D1FBE69}"/>
          </ac:spMkLst>
        </pc:spChg>
        <pc:spChg chg="add del mod">
          <ac:chgData name="El Bakkouri, Manal" userId="8b130982-2e3f-4164-b881-fd3a2e4b2453" providerId="ADAL" clId="{4457FA57-250B-44AC-8655-05D46C5A3D8A}" dt="2023-05-31T13:58:48.024" v="15040" actId="478"/>
          <ac:spMkLst>
            <pc:docMk/>
            <pc:sldMk cId="1164779254" sldId="230717668"/>
            <ac:spMk id="520" creationId="{31065B3A-258D-4564-B8FB-C4657C7FC02E}"/>
          </ac:spMkLst>
        </pc:spChg>
        <pc:spChg chg="add del mod ord">
          <ac:chgData name="El Bakkouri, Manal" userId="8b130982-2e3f-4164-b881-fd3a2e4b2453" providerId="ADAL" clId="{4457FA57-250B-44AC-8655-05D46C5A3D8A}" dt="2023-05-31T13:58:48.708" v="15041" actId="478"/>
          <ac:spMkLst>
            <pc:docMk/>
            <pc:sldMk cId="1164779254" sldId="230717668"/>
            <ac:spMk id="521" creationId="{226132A0-8D58-4A87-8783-1C141EA4E332}"/>
          </ac:spMkLst>
        </pc:spChg>
        <pc:spChg chg="add del mod">
          <ac:chgData name="El Bakkouri, Manal" userId="8b130982-2e3f-4164-b881-fd3a2e4b2453" providerId="ADAL" clId="{4457FA57-250B-44AC-8655-05D46C5A3D8A}" dt="2023-05-31T13:58:57.238" v="15044" actId="478"/>
          <ac:spMkLst>
            <pc:docMk/>
            <pc:sldMk cId="1164779254" sldId="230717668"/>
            <ac:spMk id="522" creationId="{A05F66E4-BDEA-46E7-BB23-A929693D2333}"/>
          </ac:spMkLst>
        </pc:spChg>
        <pc:spChg chg="add mod">
          <ac:chgData name="El Bakkouri, Manal" userId="8b130982-2e3f-4164-b881-fd3a2e4b2453" providerId="ADAL" clId="{4457FA57-250B-44AC-8655-05D46C5A3D8A}" dt="2023-05-31T14:08:03.098" v="15168" actId="207"/>
          <ac:spMkLst>
            <pc:docMk/>
            <pc:sldMk cId="1164779254" sldId="230717668"/>
            <ac:spMk id="523" creationId="{DBA14919-DD6F-4063-9A36-7F87C3CF4DCA}"/>
          </ac:spMkLst>
        </pc:spChg>
        <pc:spChg chg="add mod">
          <ac:chgData name="El Bakkouri, Manal" userId="8b130982-2e3f-4164-b881-fd3a2e4b2453" providerId="ADAL" clId="{4457FA57-250B-44AC-8655-05D46C5A3D8A}" dt="2023-05-31T14:00:12.875" v="15079" actId="164"/>
          <ac:spMkLst>
            <pc:docMk/>
            <pc:sldMk cId="1164779254" sldId="230717668"/>
            <ac:spMk id="524" creationId="{7C87F89C-CF17-4191-BE02-4DE890B49566}"/>
          </ac:spMkLst>
        </pc:spChg>
        <pc:spChg chg="mod">
          <ac:chgData name="El Bakkouri, Manal" userId="8b130982-2e3f-4164-b881-fd3a2e4b2453" providerId="ADAL" clId="{4457FA57-250B-44AC-8655-05D46C5A3D8A}" dt="2023-05-31T13:59:13.861" v="15045"/>
          <ac:spMkLst>
            <pc:docMk/>
            <pc:sldMk cId="1164779254" sldId="230717668"/>
            <ac:spMk id="526" creationId="{328D7B69-7633-443D-8402-72353973197F}"/>
          </ac:spMkLst>
        </pc:spChg>
        <pc:spChg chg="mod">
          <ac:chgData name="El Bakkouri, Manal" userId="8b130982-2e3f-4164-b881-fd3a2e4b2453" providerId="ADAL" clId="{4457FA57-250B-44AC-8655-05D46C5A3D8A}" dt="2023-05-31T13:59:13.861" v="15045"/>
          <ac:spMkLst>
            <pc:docMk/>
            <pc:sldMk cId="1164779254" sldId="230717668"/>
            <ac:spMk id="527" creationId="{EC61AC90-C175-440C-8744-8BD973563DA6}"/>
          </ac:spMkLst>
        </pc:spChg>
        <pc:spChg chg="mod">
          <ac:chgData name="El Bakkouri, Manal" userId="8b130982-2e3f-4164-b881-fd3a2e4b2453" providerId="ADAL" clId="{4457FA57-250B-44AC-8655-05D46C5A3D8A}" dt="2023-05-31T13:59:13.861" v="15045"/>
          <ac:spMkLst>
            <pc:docMk/>
            <pc:sldMk cId="1164779254" sldId="230717668"/>
            <ac:spMk id="528" creationId="{81D34898-51C7-403E-BE78-0380047ADF67}"/>
          </ac:spMkLst>
        </pc:spChg>
        <pc:spChg chg="mod">
          <ac:chgData name="El Bakkouri, Manal" userId="8b130982-2e3f-4164-b881-fd3a2e4b2453" providerId="ADAL" clId="{4457FA57-250B-44AC-8655-05D46C5A3D8A}" dt="2023-05-31T13:59:13.861" v="15045"/>
          <ac:spMkLst>
            <pc:docMk/>
            <pc:sldMk cId="1164779254" sldId="230717668"/>
            <ac:spMk id="529" creationId="{2E6BA2DD-F06D-4536-83ED-56ABE0489901}"/>
          </ac:spMkLst>
        </pc:spChg>
        <pc:spChg chg="mod">
          <ac:chgData name="El Bakkouri, Manal" userId="8b130982-2e3f-4164-b881-fd3a2e4b2453" providerId="ADAL" clId="{4457FA57-250B-44AC-8655-05D46C5A3D8A}" dt="2023-05-31T13:59:13.861" v="15045"/>
          <ac:spMkLst>
            <pc:docMk/>
            <pc:sldMk cId="1164779254" sldId="230717668"/>
            <ac:spMk id="530" creationId="{DED0B033-BA63-45EB-BE92-A8E05E0F9072}"/>
          </ac:spMkLst>
        </pc:spChg>
        <pc:spChg chg="mod">
          <ac:chgData name="El Bakkouri, Manal" userId="8b130982-2e3f-4164-b881-fd3a2e4b2453" providerId="ADAL" clId="{4457FA57-250B-44AC-8655-05D46C5A3D8A}" dt="2023-05-31T13:59:13.861" v="15045"/>
          <ac:spMkLst>
            <pc:docMk/>
            <pc:sldMk cId="1164779254" sldId="230717668"/>
            <ac:spMk id="531" creationId="{83391210-F3DA-4C8A-A6EB-4DDE8BA22B6F}"/>
          </ac:spMkLst>
        </pc:spChg>
        <pc:spChg chg="mod">
          <ac:chgData name="El Bakkouri, Manal" userId="8b130982-2e3f-4164-b881-fd3a2e4b2453" providerId="ADAL" clId="{4457FA57-250B-44AC-8655-05D46C5A3D8A}" dt="2023-05-31T13:59:13.861" v="15045"/>
          <ac:spMkLst>
            <pc:docMk/>
            <pc:sldMk cId="1164779254" sldId="230717668"/>
            <ac:spMk id="532" creationId="{5CB27CE1-8D31-467B-9D62-4149B5769F31}"/>
          </ac:spMkLst>
        </pc:spChg>
        <pc:spChg chg="add mod">
          <ac:chgData name="El Bakkouri, Manal" userId="8b130982-2e3f-4164-b881-fd3a2e4b2453" providerId="ADAL" clId="{4457FA57-250B-44AC-8655-05D46C5A3D8A}" dt="2023-05-31T14:00:12.875" v="15079" actId="164"/>
          <ac:spMkLst>
            <pc:docMk/>
            <pc:sldMk cId="1164779254" sldId="230717668"/>
            <ac:spMk id="533" creationId="{7F0964D9-0C44-4683-B949-E4F3DA33738F}"/>
          </ac:spMkLst>
        </pc:spChg>
        <pc:spChg chg="add mod">
          <ac:chgData name="El Bakkouri, Manal" userId="8b130982-2e3f-4164-b881-fd3a2e4b2453" providerId="ADAL" clId="{4457FA57-250B-44AC-8655-05D46C5A3D8A}" dt="2023-05-31T14:00:12.875" v="15079" actId="164"/>
          <ac:spMkLst>
            <pc:docMk/>
            <pc:sldMk cId="1164779254" sldId="230717668"/>
            <ac:spMk id="534" creationId="{9AC2DF6B-59E6-490A-A525-8BD7AEB0AE68}"/>
          </ac:spMkLst>
        </pc:spChg>
        <pc:spChg chg="mod">
          <ac:chgData name="El Bakkouri, Manal" userId="8b130982-2e3f-4164-b881-fd3a2e4b2453" providerId="ADAL" clId="{4457FA57-250B-44AC-8655-05D46C5A3D8A}" dt="2023-05-31T13:59:33.568" v="15048"/>
          <ac:spMkLst>
            <pc:docMk/>
            <pc:sldMk cId="1164779254" sldId="230717668"/>
            <ac:spMk id="536" creationId="{040F0ED0-ED0F-48B4-9056-2F64FFB93B48}"/>
          </ac:spMkLst>
        </pc:spChg>
        <pc:spChg chg="mod">
          <ac:chgData name="El Bakkouri, Manal" userId="8b130982-2e3f-4164-b881-fd3a2e4b2453" providerId="ADAL" clId="{4457FA57-250B-44AC-8655-05D46C5A3D8A}" dt="2023-05-31T13:59:33.568" v="15048"/>
          <ac:spMkLst>
            <pc:docMk/>
            <pc:sldMk cId="1164779254" sldId="230717668"/>
            <ac:spMk id="537" creationId="{71315E30-D109-454D-A36B-20B6E2985A01}"/>
          </ac:spMkLst>
        </pc:spChg>
        <pc:spChg chg="mod">
          <ac:chgData name="El Bakkouri, Manal" userId="8b130982-2e3f-4164-b881-fd3a2e4b2453" providerId="ADAL" clId="{4457FA57-250B-44AC-8655-05D46C5A3D8A}" dt="2023-05-31T13:59:33.568" v="15048"/>
          <ac:spMkLst>
            <pc:docMk/>
            <pc:sldMk cId="1164779254" sldId="230717668"/>
            <ac:spMk id="539" creationId="{3C90BD35-E5F2-4137-90A9-6C5DEB415A41}"/>
          </ac:spMkLst>
        </pc:spChg>
        <pc:spChg chg="mod">
          <ac:chgData name="El Bakkouri, Manal" userId="8b130982-2e3f-4164-b881-fd3a2e4b2453" providerId="ADAL" clId="{4457FA57-250B-44AC-8655-05D46C5A3D8A}" dt="2023-05-31T13:59:33.568" v="15048"/>
          <ac:spMkLst>
            <pc:docMk/>
            <pc:sldMk cId="1164779254" sldId="230717668"/>
            <ac:spMk id="542" creationId="{5FF142DE-FBE5-43F8-A22E-AAC14B03AB13}"/>
          </ac:spMkLst>
        </pc:spChg>
        <pc:spChg chg="mod">
          <ac:chgData name="El Bakkouri, Manal" userId="8b130982-2e3f-4164-b881-fd3a2e4b2453" providerId="ADAL" clId="{4457FA57-250B-44AC-8655-05D46C5A3D8A}" dt="2023-05-31T13:59:33.568" v="15048"/>
          <ac:spMkLst>
            <pc:docMk/>
            <pc:sldMk cId="1164779254" sldId="230717668"/>
            <ac:spMk id="543" creationId="{91706061-4C0B-4D7E-B7BA-FEC51F7C7EFA}"/>
          </ac:spMkLst>
        </pc:spChg>
        <pc:spChg chg="mod">
          <ac:chgData name="El Bakkouri, Manal" userId="8b130982-2e3f-4164-b881-fd3a2e4b2453" providerId="ADAL" clId="{4457FA57-250B-44AC-8655-05D46C5A3D8A}" dt="2023-05-31T13:59:33.568" v="15048"/>
          <ac:spMkLst>
            <pc:docMk/>
            <pc:sldMk cId="1164779254" sldId="230717668"/>
            <ac:spMk id="545" creationId="{AE2BA02C-2C28-473C-9733-B9F80097F813}"/>
          </ac:spMkLst>
        </pc:spChg>
        <pc:spChg chg="mod">
          <ac:chgData name="El Bakkouri, Manal" userId="8b130982-2e3f-4164-b881-fd3a2e4b2453" providerId="ADAL" clId="{4457FA57-250B-44AC-8655-05D46C5A3D8A}" dt="2023-05-31T13:59:33.568" v="15048"/>
          <ac:spMkLst>
            <pc:docMk/>
            <pc:sldMk cId="1164779254" sldId="230717668"/>
            <ac:spMk id="548" creationId="{B39E544F-560C-44EB-A03B-73E9966C594B}"/>
          </ac:spMkLst>
        </pc:spChg>
        <pc:spChg chg="mod">
          <ac:chgData name="El Bakkouri, Manal" userId="8b130982-2e3f-4164-b881-fd3a2e4b2453" providerId="ADAL" clId="{4457FA57-250B-44AC-8655-05D46C5A3D8A}" dt="2023-05-31T13:59:33.568" v="15048"/>
          <ac:spMkLst>
            <pc:docMk/>
            <pc:sldMk cId="1164779254" sldId="230717668"/>
            <ac:spMk id="549" creationId="{5E3F20A3-A5F7-49C4-9E37-D4FEE7AC6115}"/>
          </ac:spMkLst>
        </pc:spChg>
        <pc:spChg chg="mod">
          <ac:chgData name="El Bakkouri, Manal" userId="8b130982-2e3f-4164-b881-fd3a2e4b2453" providerId="ADAL" clId="{4457FA57-250B-44AC-8655-05D46C5A3D8A}" dt="2023-05-31T13:59:33.568" v="15048"/>
          <ac:spMkLst>
            <pc:docMk/>
            <pc:sldMk cId="1164779254" sldId="230717668"/>
            <ac:spMk id="551" creationId="{C9EEB700-2D52-4F90-BE33-97B4DD49CDB6}"/>
          </ac:spMkLst>
        </pc:spChg>
        <pc:spChg chg="mod">
          <ac:chgData name="El Bakkouri, Manal" userId="8b130982-2e3f-4164-b881-fd3a2e4b2453" providerId="ADAL" clId="{4457FA57-250B-44AC-8655-05D46C5A3D8A}" dt="2023-05-31T13:59:33.568" v="15048"/>
          <ac:spMkLst>
            <pc:docMk/>
            <pc:sldMk cId="1164779254" sldId="230717668"/>
            <ac:spMk id="555" creationId="{89E6B562-B16D-414F-9E27-1096D20C248C}"/>
          </ac:spMkLst>
        </pc:spChg>
        <pc:spChg chg="mod">
          <ac:chgData name="El Bakkouri, Manal" userId="8b130982-2e3f-4164-b881-fd3a2e4b2453" providerId="ADAL" clId="{4457FA57-250B-44AC-8655-05D46C5A3D8A}" dt="2023-05-31T13:59:33.568" v="15048"/>
          <ac:spMkLst>
            <pc:docMk/>
            <pc:sldMk cId="1164779254" sldId="230717668"/>
            <ac:spMk id="556" creationId="{E4CB17D8-7F2F-494B-AA33-58777E752A86}"/>
          </ac:spMkLst>
        </pc:spChg>
        <pc:spChg chg="mod">
          <ac:chgData name="El Bakkouri, Manal" userId="8b130982-2e3f-4164-b881-fd3a2e4b2453" providerId="ADAL" clId="{4457FA57-250B-44AC-8655-05D46C5A3D8A}" dt="2023-05-31T13:59:33.568" v="15048"/>
          <ac:spMkLst>
            <pc:docMk/>
            <pc:sldMk cId="1164779254" sldId="230717668"/>
            <ac:spMk id="557" creationId="{05731C6C-DE1D-4830-89EE-C95C484F48FF}"/>
          </ac:spMkLst>
        </pc:spChg>
        <pc:spChg chg="add mod ord">
          <ac:chgData name="El Bakkouri, Manal" userId="8b130982-2e3f-4164-b881-fd3a2e4b2453" providerId="ADAL" clId="{4457FA57-250B-44AC-8655-05D46C5A3D8A}" dt="2023-05-31T14:06:59.717" v="15165" actId="1076"/>
          <ac:spMkLst>
            <pc:docMk/>
            <pc:sldMk cId="1164779254" sldId="230717668"/>
            <ac:spMk id="560" creationId="{424C22C5-4746-4101-B8B3-DFC71AD04270}"/>
          </ac:spMkLst>
        </pc:spChg>
        <pc:spChg chg="add del mod">
          <ac:chgData name="El Bakkouri, Manal" userId="8b130982-2e3f-4164-b881-fd3a2e4b2453" providerId="ADAL" clId="{4457FA57-250B-44AC-8655-05D46C5A3D8A}" dt="2023-05-31T14:05:19.708" v="15140" actId="478"/>
          <ac:spMkLst>
            <pc:docMk/>
            <pc:sldMk cId="1164779254" sldId="230717668"/>
            <ac:spMk id="561" creationId="{88B858C1-1598-499F-AE1F-FCB12C59C8DD}"/>
          </ac:spMkLst>
        </pc:spChg>
        <pc:spChg chg="add mod">
          <ac:chgData name="El Bakkouri, Manal" userId="8b130982-2e3f-4164-b881-fd3a2e4b2453" providerId="ADAL" clId="{4457FA57-250B-44AC-8655-05D46C5A3D8A}" dt="2023-05-31T14:05:38.524" v="15152" actId="1076"/>
          <ac:spMkLst>
            <pc:docMk/>
            <pc:sldMk cId="1164779254" sldId="230717668"/>
            <ac:spMk id="562" creationId="{E58DF6CF-D551-45FB-A1DE-C719953F1F84}"/>
          </ac:spMkLst>
        </pc:spChg>
        <pc:spChg chg="add mod">
          <ac:chgData name="El Bakkouri, Manal" userId="8b130982-2e3f-4164-b881-fd3a2e4b2453" providerId="ADAL" clId="{4457FA57-250B-44AC-8655-05D46C5A3D8A}" dt="2023-05-31T14:05:30.246" v="15150" actId="1076"/>
          <ac:spMkLst>
            <pc:docMk/>
            <pc:sldMk cId="1164779254" sldId="230717668"/>
            <ac:spMk id="563" creationId="{07B38B3A-CF20-4113-BC98-A78E4C3B04B9}"/>
          </ac:spMkLst>
        </pc:spChg>
        <pc:spChg chg="add mod">
          <ac:chgData name="El Bakkouri, Manal" userId="8b130982-2e3f-4164-b881-fd3a2e4b2453" providerId="ADAL" clId="{4457FA57-250B-44AC-8655-05D46C5A3D8A}" dt="2023-05-31T14:04:19.564" v="15107" actId="164"/>
          <ac:spMkLst>
            <pc:docMk/>
            <pc:sldMk cId="1164779254" sldId="230717668"/>
            <ac:spMk id="567" creationId="{E4E14E29-C432-42F1-B144-08D3BEB4CEB6}"/>
          </ac:spMkLst>
        </pc:spChg>
        <pc:grpChg chg="del">
          <ac:chgData name="El Bakkouri, Manal" userId="8b130982-2e3f-4164-b881-fd3a2e4b2453" providerId="ADAL" clId="{4457FA57-250B-44AC-8655-05D46C5A3D8A}" dt="2023-05-31T13:27:02.462" v="14602" actId="478"/>
          <ac:grpSpMkLst>
            <pc:docMk/>
            <pc:sldMk cId="1164779254" sldId="230717668"/>
            <ac:grpSpMk id="6" creationId="{785CA3A5-1869-4DB3-BEF4-85FCB58A29BF}"/>
          </ac:grpSpMkLst>
        </pc:grpChg>
        <pc:grpChg chg="add del mod">
          <ac:chgData name="El Bakkouri, Manal" userId="8b130982-2e3f-4164-b881-fd3a2e4b2453" providerId="ADAL" clId="{4457FA57-250B-44AC-8655-05D46C5A3D8A}" dt="2023-05-31T14:03:57.917" v="15100" actId="478"/>
          <ac:grpSpMkLst>
            <pc:docMk/>
            <pc:sldMk cId="1164779254" sldId="230717668"/>
            <ac:grpSpMk id="8" creationId="{E1A5DCB7-23ED-448F-B6C3-4F33665488B0}"/>
          </ac:grpSpMkLst>
        </pc:grpChg>
        <pc:grpChg chg="add del mod">
          <ac:chgData name="El Bakkouri, Manal" userId="8b130982-2e3f-4164-b881-fd3a2e4b2453" providerId="ADAL" clId="{4457FA57-250B-44AC-8655-05D46C5A3D8A}" dt="2023-05-31T13:41:28.467" v="14774" actId="478"/>
          <ac:grpSpMkLst>
            <pc:docMk/>
            <pc:sldMk cId="1164779254" sldId="230717668"/>
            <ac:grpSpMk id="9" creationId="{D5A9C16C-E399-4A18-B1EF-3D9D74C45AB1}"/>
          </ac:grpSpMkLst>
        </pc:grpChg>
        <pc:grpChg chg="add mod">
          <ac:chgData name="El Bakkouri, Manal" userId="8b130982-2e3f-4164-b881-fd3a2e4b2453" providerId="ADAL" clId="{4457FA57-250B-44AC-8655-05D46C5A3D8A}" dt="2023-05-31T13:58:25.227" v="15002" actId="164"/>
          <ac:grpSpMkLst>
            <pc:docMk/>
            <pc:sldMk cId="1164779254" sldId="230717668"/>
            <ac:grpSpMk id="16" creationId="{CFBAB0C6-00F8-496F-9D08-171469A19DD1}"/>
          </ac:grpSpMkLst>
        </pc:grpChg>
        <pc:grpChg chg="add mod">
          <ac:chgData name="El Bakkouri, Manal" userId="8b130982-2e3f-4164-b881-fd3a2e4b2453" providerId="ADAL" clId="{4457FA57-250B-44AC-8655-05D46C5A3D8A}" dt="2023-05-31T13:59:58.836" v="15053" actId="164"/>
          <ac:grpSpMkLst>
            <pc:docMk/>
            <pc:sldMk cId="1164779254" sldId="230717668"/>
            <ac:grpSpMk id="17" creationId="{CBE8BA93-07B0-411B-B20B-BEDE2FE2A068}"/>
          </ac:grpSpMkLst>
        </pc:grpChg>
        <pc:grpChg chg="add mod">
          <ac:chgData name="El Bakkouri, Manal" userId="8b130982-2e3f-4164-b881-fd3a2e4b2453" providerId="ADAL" clId="{4457FA57-250B-44AC-8655-05D46C5A3D8A}" dt="2023-05-31T14:00:16.926" v="15097" actId="1036"/>
          <ac:grpSpMkLst>
            <pc:docMk/>
            <pc:sldMk cId="1164779254" sldId="230717668"/>
            <ac:grpSpMk id="18" creationId="{E3CB11FF-18AE-4A55-8BDD-8DEFDF079A9A}"/>
          </ac:grpSpMkLst>
        </pc:grpChg>
        <pc:grpChg chg="add mod">
          <ac:chgData name="El Bakkouri, Manal" userId="8b130982-2e3f-4164-b881-fd3a2e4b2453" providerId="ADAL" clId="{4457FA57-250B-44AC-8655-05D46C5A3D8A}" dt="2023-05-31T14:04:47.236" v="15114" actId="1076"/>
          <ac:grpSpMkLst>
            <pc:docMk/>
            <pc:sldMk cId="1164779254" sldId="230717668"/>
            <ac:grpSpMk id="19" creationId="{1DC95DED-AE68-49DF-B788-5C02F9B6DC37}"/>
          </ac:grpSpMkLst>
        </pc:grpChg>
        <pc:grpChg chg="mod">
          <ac:chgData name="El Bakkouri, Manal" userId="8b130982-2e3f-4164-b881-fd3a2e4b2453" providerId="ADAL" clId="{4457FA57-250B-44AC-8655-05D46C5A3D8A}" dt="2023-05-31T13:48:30.034" v="14821" actId="165"/>
          <ac:grpSpMkLst>
            <pc:docMk/>
            <pc:sldMk cId="1164779254" sldId="230717668"/>
            <ac:grpSpMk id="34" creationId="{3AFC308C-50EC-4AFE-8F4E-94461F7A93BB}"/>
          </ac:grpSpMkLst>
        </pc:grpChg>
        <pc:grpChg chg="del mod topLvl">
          <ac:chgData name="El Bakkouri, Manal" userId="8b130982-2e3f-4164-b881-fd3a2e4b2453" providerId="ADAL" clId="{4457FA57-250B-44AC-8655-05D46C5A3D8A}" dt="2023-05-31T13:51:12.044" v="14886" actId="478"/>
          <ac:grpSpMkLst>
            <pc:docMk/>
            <pc:sldMk cId="1164779254" sldId="230717668"/>
            <ac:grpSpMk id="44" creationId="{0D169CCF-AEAA-44E1-AA5D-453CF60257D8}"/>
          </ac:grpSpMkLst>
        </pc:grpChg>
        <pc:grpChg chg="add del mod">
          <ac:chgData name="El Bakkouri, Manal" userId="8b130982-2e3f-4164-b881-fd3a2e4b2453" providerId="ADAL" clId="{4457FA57-250B-44AC-8655-05D46C5A3D8A}" dt="2023-05-31T13:30:09.857" v="14682" actId="478"/>
          <ac:grpSpMkLst>
            <pc:docMk/>
            <pc:sldMk cId="1164779254" sldId="230717668"/>
            <ac:grpSpMk id="197" creationId="{8EDD988A-3C8C-4BCA-AB88-85E9098BB555}"/>
          </ac:grpSpMkLst>
        </pc:grpChg>
        <pc:grpChg chg="mod">
          <ac:chgData name="El Bakkouri, Manal" userId="8b130982-2e3f-4164-b881-fd3a2e4b2453" providerId="ADAL" clId="{4457FA57-250B-44AC-8655-05D46C5A3D8A}" dt="2023-05-31T13:30:08.680" v="14681" actId="1076"/>
          <ac:grpSpMkLst>
            <pc:docMk/>
            <pc:sldMk cId="1164779254" sldId="230717668"/>
            <ac:grpSpMk id="198" creationId="{8855CA13-50E0-4326-8190-8B53ED422894}"/>
          </ac:grpSpMkLst>
        </pc:grpChg>
        <pc:grpChg chg="mod">
          <ac:chgData name="El Bakkouri, Manal" userId="8b130982-2e3f-4164-b881-fd3a2e4b2453" providerId="ADAL" clId="{4457FA57-250B-44AC-8655-05D46C5A3D8A}" dt="2023-05-31T13:30:08.680" v="14681" actId="1076"/>
          <ac:grpSpMkLst>
            <pc:docMk/>
            <pc:sldMk cId="1164779254" sldId="230717668"/>
            <ac:grpSpMk id="199" creationId="{2AEB5E08-AD63-41CB-88E6-9E02FB185A96}"/>
          </ac:grpSpMkLst>
        </pc:grpChg>
        <pc:grpChg chg="mod">
          <ac:chgData name="El Bakkouri, Manal" userId="8b130982-2e3f-4164-b881-fd3a2e4b2453" providerId="ADAL" clId="{4457FA57-250B-44AC-8655-05D46C5A3D8A}" dt="2023-05-31T13:30:08.680" v="14681" actId="1076"/>
          <ac:grpSpMkLst>
            <pc:docMk/>
            <pc:sldMk cId="1164779254" sldId="230717668"/>
            <ac:grpSpMk id="200" creationId="{3988A6E2-1539-4837-A8F0-DB916585AE82}"/>
          </ac:grpSpMkLst>
        </pc:grpChg>
        <pc:grpChg chg="mod">
          <ac:chgData name="El Bakkouri, Manal" userId="8b130982-2e3f-4164-b881-fd3a2e4b2453" providerId="ADAL" clId="{4457FA57-250B-44AC-8655-05D46C5A3D8A}" dt="2023-05-31T13:30:08.680" v="14681" actId="1076"/>
          <ac:grpSpMkLst>
            <pc:docMk/>
            <pc:sldMk cId="1164779254" sldId="230717668"/>
            <ac:grpSpMk id="201" creationId="{EFF2419F-F64F-41EB-9E2C-ED96A303D47D}"/>
          </ac:grpSpMkLst>
        </pc:grpChg>
        <pc:grpChg chg="mod">
          <ac:chgData name="El Bakkouri, Manal" userId="8b130982-2e3f-4164-b881-fd3a2e4b2453" providerId="ADAL" clId="{4457FA57-250B-44AC-8655-05D46C5A3D8A}" dt="2023-05-31T13:30:08.680" v="14681" actId="1076"/>
          <ac:grpSpMkLst>
            <pc:docMk/>
            <pc:sldMk cId="1164779254" sldId="230717668"/>
            <ac:grpSpMk id="202" creationId="{D4BBBBCD-BE57-41F6-A2C1-F7DBA13B6A00}"/>
          </ac:grpSpMkLst>
        </pc:grpChg>
        <pc:grpChg chg="mod">
          <ac:chgData name="El Bakkouri, Manal" userId="8b130982-2e3f-4164-b881-fd3a2e4b2453" providerId="ADAL" clId="{4457FA57-250B-44AC-8655-05D46C5A3D8A}" dt="2023-05-31T13:30:08.680" v="14681" actId="1076"/>
          <ac:grpSpMkLst>
            <pc:docMk/>
            <pc:sldMk cId="1164779254" sldId="230717668"/>
            <ac:grpSpMk id="203" creationId="{5D8E5F12-5E3C-4DD8-829D-77C60850819E}"/>
          </ac:grpSpMkLst>
        </pc:grpChg>
        <pc:grpChg chg="mod">
          <ac:chgData name="El Bakkouri, Manal" userId="8b130982-2e3f-4164-b881-fd3a2e4b2453" providerId="ADAL" clId="{4457FA57-250B-44AC-8655-05D46C5A3D8A}" dt="2023-05-31T13:30:08.680" v="14681" actId="1076"/>
          <ac:grpSpMkLst>
            <pc:docMk/>
            <pc:sldMk cId="1164779254" sldId="230717668"/>
            <ac:grpSpMk id="204" creationId="{620264F9-1AC3-4CA5-A404-191636DED4DD}"/>
          </ac:grpSpMkLst>
        </pc:grpChg>
        <pc:grpChg chg="mod">
          <ac:chgData name="El Bakkouri, Manal" userId="8b130982-2e3f-4164-b881-fd3a2e4b2453" providerId="ADAL" clId="{4457FA57-250B-44AC-8655-05D46C5A3D8A}" dt="2023-05-31T13:30:08.680" v="14681" actId="1076"/>
          <ac:grpSpMkLst>
            <pc:docMk/>
            <pc:sldMk cId="1164779254" sldId="230717668"/>
            <ac:grpSpMk id="206" creationId="{16F0B590-924A-4BDF-B9AF-A0EBF2037972}"/>
          </ac:grpSpMkLst>
        </pc:grpChg>
        <pc:grpChg chg="del mod topLvl">
          <ac:chgData name="El Bakkouri, Manal" userId="8b130982-2e3f-4164-b881-fd3a2e4b2453" providerId="ADAL" clId="{4457FA57-250B-44AC-8655-05D46C5A3D8A}" dt="2023-05-31T13:51:12.044" v="14886" actId="478"/>
          <ac:grpSpMkLst>
            <pc:docMk/>
            <pc:sldMk cId="1164779254" sldId="230717668"/>
            <ac:grpSpMk id="223" creationId="{2C0E759C-ED3B-450F-922E-81FC94A50BDC}"/>
          </ac:grpSpMkLst>
        </pc:grpChg>
        <pc:grpChg chg="del mod topLvl">
          <ac:chgData name="El Bakkouri, Manal" userId="8b130982-2e3f-4164-b881-fd3a2e4b2453" providerId="ADAL" clId="{4457FA57-250B-44AC-8655-05D46C5A3D8A}" dt="2023-05-31T13:51:12.044" v="14886" actId="478"/>
          <ac:grpSpMkLst>
            <pc:docMk/>
            <pc:sldMk cId="1164779254" sldId="230717668"/>
            <ac:grpSpMk id="224" creationId="{7078C3DA-86FC-48A2-8233-DB526AB1C689}"/>
          </ac:grpSpMkLst>
        </pc:grpChg>
        <pc:grpChg chg="del mod topLvl">
          <ac:chgData name="El Bakkouri, Manal" userId="8b130982-2e3f-4164-b881-fd3a2e4b2453" providerId="ADAL" clId="{4457FA57-250B-44AC-8655-05D46C5A3D8A}" dt="2023-05-31T13:51:12.044" v="14886" actId="478"/>
          <ac:grpSpMkLst>
            <pc:docMk/>
            <pc:sldMk cId="1164779254" sldId="230717668"/>
            <ac:grpSpMk id="225" creationId="{F517A6F1-4A33-4596-8782-1E657A21CD39}"/>
          </ac:grpSpMkLst>
        </pc:grpChg>
        <pc:grpChg chg="del mod topLvl">
          <ac:chgData name="El Bakkouri, Manal" userId="8b130982-2e3f-4164-b881-fd3a2e4b2453" providerId="ADAL" clId="{4457FA57-250B-44AC-8655-05D46C5A3D8A}" dt="2023-05-31T13:51:12.044" v="14886" actId="478"/>
          <ac:grpSpMkLst>
            <pc:docMk/>
            <pc:sldMk cId="1164779254" sldId="230717668"/>
            <ac:grpSpMk id="226" creationId="{0DB58912-3F6D-45D0-B32B-3D61A8CF4183}"/>
          </ac:grpSpMkLst>
        </pc:grpChg>
        <pc:grpChg chg="del mod topLvl">
          <ac:chgData name="El Bakkouri, Manal" userId="8b130982-2e3f-4164-b881-fd3a2e4b2453" providerId="ADAL" clId="{4457FA57-250B-44AC-8655-05D46C5A3D8A}" dt="2023-05-31T13:51:12.044" v="14886" actId="478"/>
          <ac:grpSpMkLst>
            <pc:docMk/>
            <pc:sldMk cId="1164779254" sldId="230717668"/>
            <ac:grpSpMk id="227" creationId="{3B83764E-4369-4767-AF91-33D11006F085}"/>
          </ac:grpSpMkLst>
        </pc:grpChg>
        <pc:grpChg chg="del mod">
          <ac:chgData name="El Bakkouri, Manal" userId="8b130982-2e3f-4164-b881-fd3a2e4b2453" providerId="ADAL" clId="{4457FA57-250B-44AC-8655-05D46C5A3D8A}" dt="2023-05-31T13:48:30.034" v="14821" actId="165"/>
          <ac:grpSpMkLst>
            <pc:docMk/>
            <pc:sldMk cId="1164779254" sldId="230717668"/>
            <ac:grpSpMk id="231" creationId="{F84CCD02-0A95-4D77-888F-32EDF5ACC175}"/>
          </ac:grpSpMkLst>
        </pc:grpChg>
        <pc:grpChg chg="del mod">
          <ac:chgData name="El Bakkouri, Manal" userId="8b130982-2e3f-4164-b881-fd3a2e4b2453" providerId="ADAL" clId="{4457FA57-250B-44AC-8655-05D46C5A3D8A}" dt="2023-05-31T13:31:17.830" v="14683" actId="478"/>
          <ac:grpSpMkLst>
            <pc:docMk/>
            <pc:sldMk cId="1164779254" sldId="230717668"/>
            <ac:grpSpMk id="236" creationId="{C9CE6CF6-DFF1-45B6-AFDA-C3B4E5CEFA1B}"/>
          </ac:grpSpMkLst>
        </pc:grpChg>
        <pc:grpChg chg="mod">
          <ac:chgData name="El Bakkouri, Manal" userId="8b130982-2e3f-4164-b881-fd3a2e4b2453" providerId="ADAL" clId="{4457FA57-250B-44AC-8655-05D46C5A3D8A}" dt="2023-05-31T13:30:08.680" v="14681" actId="1076"/>
          <ac:grpSpMkLst>
            <pc:docMk/>
            <pc:sldMk cId="1164779254" sldId="230717668"/>
            <ac:grpSpMk id="352" creationId="{E9E091E6-22E7-4AB8-819C-30B5D2B8FBD9}"/>
          </ac:grpSpMkLst>
        </pc:grpChg>
        <pc:grpChg chg="mod">
          <ac:chgData name="El Bakkouri, Manal" userId="8b130982-2e3f-4164-b881-fd3a2e4b2453" providerId="ADAL" clId="{4457FA57-250B-44AC-8655-05D46C5A3D8A}" dt="2023-05-31T13:30:08.680" v="14681" actId="1076"/>
          <ac:grpSpMkLst>
            <pc:docMk/>
            <pc:sldMk cId="1164779254" sldId="230717668"/>
            <ac:grpSpMk id="353" creationId="{66B48BB2-2CCC-47BC-AA66-802FCD94D3E7}"/>
          </ac:grpSpMkLst>
        </pc:grpChg>
        <pc:grpChg chg="mod">
          <ac:chgData name="El Bakkouri, Manal" userId="8b130982-2e3f-4164-b881-fd3a2e4b2453" providerId="ADAL" clId="{4457FA57-250B-44AC-8655-05D46C5A3D8A}" dt="2023-05-31T13:30:08.680" v="14681" actId="1076"/>
          <ac:grpSpMkLst>
            <pc:docMk/>
            <pc:sldMk cId="1164779254" sldId="230717668"/>
            <ac:grpSpMk id="354" creationId="{B4881052-7767-4E2D-ABA6-832620262160}"/>
          </ac:grpSpMkLst>
        </pc:grpChg>
        <pc:grpChg chg="mod">
          <ac:chgData name="El Bakkouri, Manal" userId="8b130982-2e3f-4164-b881-fd3a2e4b2453" providerId="ADAL" clId="{4457FA57-250B-44AC-8655-05D46C5A3D8A}" dt="2023-05-31T13:30:08.680" v="14681" actId="1076"/>
          <ac:grpSpMkLst>
            <pc:docMk/>
            <pc:sldMk cId="1164779254" sldId="230717668"/>
            <ac:grpSpMk id="355" creationId="{E923563E-0053-43C7-AAEC-AADC2EF088F4}"/>
          </ac:grpSpMkLst>
        </pc:grpChg>
        <pc:grpChg chg="mod">
          <ac:chgData name="El Bakkouri, Manal" userId="8b130982-2e3f-4164-b881-fd3a2e4b2453" providerId="ADAL" clId="{4457FA57-250B-44AC-8655-05D46C5A3D8A}" dt="2023-05-31T13:30:08.680" v="14681" actId="1076"/>
          <ac:grpSpMkLst>
            <pc:docMk/>
            <pc:sldMk cId="1164779254" sldId="230717668"/>
            <ac:grpSpMk id="356" creationId="{0B883564-1F1F-4E46-8EDB-539068C07FB0}"/>
          </ac:grpSpMkLst>
        </pc:grpChg>
        <pc:grpChg chg="mod">
          <ac:chgData name="El Bakkouri, Manal" userId="8b130982-2e3f-4164-b881-fd3a2e4b2453" providerId="ADAL" clId="{4457FA57-250B-44AC-8655-05D46C5A3D8A}" dt="2023-05-31T13:30:08.680" v="14681" actId="1076"/>
          <ac:grpSpMkLst>
            <pc:docMk/>
            <pc:sldMk cId="1164779254" sldId="230717668"/>
            <ac:grpSpMk id="357" creationId="{44951406-29FD-4EC0-90F1-9A8B8411F094}"/>
          </ac:grpSpMkLst>
        </pc:grpChg>
        <pc:grpChg chg="mod">
          <ac:chgData name="El Bakkouri, Manal" userId="8b130982-2e3f-4164-b881-fd3a2e4b2453" providerId="ADAL" clId="{4457FA57-250B-44AC-8655-05D46C5A3D8A}" dt="2023-05-31T13:30:08.680" v="14681" actId="1076"/>
          <ac:grpSpMkLst>
            <pc:docMk/>
            <pc:sldMk cId="1164779254" sldId="230717668"/>
            <ac:grpSpMk id="358" creationId="{90ECB183-9BB2-4AF6-B405-0BE7A8667BF6}"/>
          </ac:grpSpMkLst>
        </pc:grpChg>
        <pc:grpChg chg="mod">
          <ac:chgData name="El Bakkouri, Manal" userId="8b130982-2e3f-4164-b881-fd3a2e4b2453" providerId="ADAL" clId="{4457FA57-250B-44AC-8655-05D46C5A3D8A}" dt="2023-05-31T13:30:08.680" v="14681" actId="1076"/>
          <ac:grpSpMkLst>
            <pc:docMk/>
            <pc:sldMk cId="1164779254" sldId="230717668"/>
            <ac:grpSpMk id="359" creationId="{8CE01BB4-6EAD-4C75-8BD2-72EDD5375EEB}"/>
          </ac:grpSpMkLst>
        </pc:grpChg>
        <pc:grpChg chg="mod">
          <ac:chgData name="El Bakkouri, Manal" userId="8b130982-2e3f-4164-b881-fd3a2e4b2453" providerId="ADAL" clId="{4457FA57-250B-44AC-8655-05D46C5A3D8A}" dt="2023-05-31T13:30:08.680" v="14681" actId="1076"/>
          <ac:grpSpMkLst>
            <pc:docMk/>
            <pc:sldMk cId="1164779254" sldId="230717668"/>
            <ac:grpSpMk id="360" creationId="{F4E15FAB-EF57-4C18-8DFC-7FE60F6CC898}"/>
          </ac:grpSpMkLst>
        </pc:grpChg>
        <pc:grpChg chg="mod">
          <ac:chgData name="El Bakkouri, Manal" userId="8b130982-2e3f-4164-b881-fd3a2e4b2453" providerId="ADAL" clId="{4457FA57-250B-44AC-8655-05D46C5A3D8A}" dt="2023-05-31T13:30:08.680" v="14681" actId="1076"/>
          <ac:grpSpMkLst>
            <pc:docMk/>
            <pc:sldMk cId="1164779254" sldId="230717668"/>
            <ac:grpSpMk id="380" creationId="{DC780B0D-F2B1-4F85-B3BF-3B44EBB864F5}"/>
          </ac:grpSpMkLst>
        </pc:grpChg>
        <pc:grpChg chg="mod">
          <ac:chgData name="El Bakkouri, Manal" userId="8b130982-2e3f-4164-b881-fd3a2e4b2453" providerId="ADAL" clId="{4457FA57-250B-44AC-8655-05D46C5A3D8A}" dt="2023-05-31T13:30:08.680" v="14681" actId="1076"/>
          <ac:grpSpMkLst>
            <pc:docMk/>
            <pc:sldMk cId="1164779254" sldId="230717668"/>
            <ac:grpSpMk id="404" creationId="{F2C93A55-211A-4F36-A092-F971D1856963}"/>
          </ac:grpSpMkLst>
        </pc:grpChg>
        <pc:grpChg chg="mod">
          <ac:chgData name="El Bakkouri, Manal" userId="8b130982-2e3f-4164-b881-fd3a2e4b2453" providerId="ADAL" clId="{4457FA57-250B-44AC-8655-05D46C5A3D8A}" dt="2023-05-31T13:30:08.680" v="14681" actId="1076"/>
          <ac:grpSpMkLst>
            <pc:docMk/>
            <pc:sldMk cId="1164779254" sldId="230717668"/>
            <ac:grpSpMk id="414" creationId="{372AD969-B210-4379-A076-3D3C1C742C9D}"/>
          </ac:grpSpMkLst>
        </pc:grpChg>
        <pc:grpChg chg="mod">
          <ac:chgData name="El Bakkouri, Manal" userId="8b130982-2e3f-4164-b881-fd3a2e4b2453" providerId="ADAL" clId="{4457FA57-250B-44AC-8655-05D46C5A3D8A}" dt="2023-05-31T13:30:08.680" v="14681" actId="1076"/>
          <ac:grpSpMkLst>
            <pc:docMk/>
            <pc:sldMk cId="1164779254" sldId="230717668"/>
            <ac:grpSpMk id="421" creationId="{8CEFC8BB-BD5B-40E1-91D0-30EC922C21E7}"/>
          </ac:grpSpMkLst>
        </pc:grpChg>
        <pc:grpChg chg="add mod">
          <ac:chgData name="El Bakkouri, Manal" userId="8b130982-2e3f-4164-b881-fd3a2e4b2453" providerId="ADAL" clId="{4457FA57-250B-44AC-8655-05D46C5A3D8A}" dt="2023-05-31T14:08:23.763" v="15170" actId="1076"/>
          <ac:grpSpMkLst>
            <pc:docMk/>
            <pc:sldMk cId="1164779254" sldId="230717668"/>
            <ac:grpSpMk id="429" creationId="{2759A0B7-0917-4267-A36D-77DC4780DF33}"/>
          </ac:grpSpMkLst>
        </pc:grpChg>
        <pc:grpChg chg="mod">
          <ac:chgData name="El Bakkouri, Manal" userId="8b130982-2e3f-4164-b881-fd3a2e4b2453" providerId="ADAL" clId="{4457FA57-250B-44AC-8655-05D46C5A3D8A}" dt="2023-05-31T13:32:58.294" v="14700"/>
          <ac:grpSpMkLst>
            <pc:docMk/>
            <pc:sldMk cId="1164779254" sldId="230717668"/>
            <ac:grpSpMk id="430" creationId="{214254ED-8B19-4B73-AFBC-6DD9AA062E90}"/>
          </ac:grpSpMkLst>
        </pc:grpChg>
        <pc:grpChg chg="mod">
          <ac:chgData name="El Bakkouri, Manal" userId="8b130982-2e3f-4164-b881-fd3a2e4b2453" providerId="ADAL" clId="{4457FA57-250B-44AC-8655-05D46C5A3D8A}" dt="2023-05-31T13:32:58.294" v="14700"/>
          <ac:grpSpMkLst>
            <pc:docMk/>
            <pc:sldMk cId="1164779254" sldId="230717668"/>
            <ac:grpSpMk id="437" creationId="{20C8C50F-D65E-4A2B-9C42-AF371A92BCBE}"/>
          </ac:grpSpMkLst>
        </pc:grpChg>
        <pc:grpChg chg="mod">
          <ac:chgData name="El Bakkouri, Manal" userId="8b130982-2e3f-4164-b881-fd3a2e4b2453" providerId="ADAL" clId="{4457FA57-250B-44AC-8655-05D46C5A3D8A}" dt="2023-05-31T13:32:58.294" v="14700"/>
          <ac:grpSpMkLst>
            <pc:docMk/>
            <pc:sldMk cId="1164779254" sldId="230717668"/>
            <ac:grpSpMk id="438" creationId="{D7E19C55-C58F-4525-A47D-8456E1F0AF7E}"/>
          </ac:grpSpMkLst>
        </pc:grpChg>
        <pc:grpChg chg="mod">
          <ac:chgData name="El Bakkouri, Manal" userId="8b130982-2e3f-4164-b881-fd3a2e4b2453" providerId="ADAL" clId="{4457FA57-250B-44AC-8655-05D46C5A3D8A}" dt="2023-05-31T13:32:58.294" v="14700"/>
          <ac:grpSpMkLst>
            <pc:docMk/>
            <pc:sldMk cId="1164779254" sldId="230717668"/>
            <ac:grpSpMk id="439" creationId="{15B7A845-D3C2-4937-ACE4-8AEB421DE5EC}"/>
          </ac:grpSpMkLst>
        </pc:grpChg>
        <pc:grpChg chg="mod">
          <ac:chgData name="El Bakkouri, Manal" userId="8b130982-2e3f-4164-b881-fd3a2e4b2453" providerId="ADAL" clId="{4457FA57-250B-44AC-8655-05D46C5A3D8A}" dt="2023-05-31T13:32:58.294" v="14700"/>
          <ac:grpSpMkLst>
            <pc:docMk/>
            <pc:sldMk cId="1164779254" sldId="230717668"/>
            <ac:grpSpMk id="440" creationId="{0C43DF61-F1D2-422B-8CD2-F6EB42D318BE}"/>
          </ac:grpSpMkLst>
        </pc:grpChg>
        <pc:grpChg chg="mod">
          <ac:chgData name="El Bakkouri, Manal" userId="8b130982-2e3f-4164-b881-fd3a2e4b2453" providerId="ADAL" clId="{4457FA57-250B-44AC-8655-05D46C5A3D8A}" dt="2023-05-31T13:32:58.294" v="14700"/>
          <ac:grpSpMkLst>
            <pc:docMk/>
            <pc:sldMk cId="1164779254" sldId="230717668"/>
            <ac:grpSpMk id="441" creationId="{9D24B59A-6940-4728-9A7A-BCC5A260BE1D}"/>
          </ac:grpSpMkLst>
        </pc:grpChg>
        <pc:grpChg chg="mod">
          <ac:chgData name="El Bakkouri, Manal" userId="8b130982-2e3f-4164-b881-fd3a2e4b2453" providerId="ADAL" clId="{4457FA57-250B-44AC-8655-05D46C5A3D8A}" dt="2023-05-31T13:32:58.294" v="14700"/>
          <ac:grpSpMkLst>
            <pc:docMk/>
            <pc:sldMk cId="1164779254" sldId="230717668"/>
            <ac:grpSpMk id="442" creationId="{E134FE9E-7A4F-448A-8908-523F0C85AFBA}"/>
          </ac:grpSpMkLst>
        </pc:grpChg>
        <pc:grpChg chg="mod">
          <ac:chgData name="El Bakkouri, Manal" userId="8b130982-2e3f-4164-b881-fd3a2e4b2453" providerId="ADAL" clId="{4457FA57-250B-44AC-8655-05D46C5A3D8A}" dt="2023-05-31T13:32:58.294" v="14700"/>
          <ac:grpSpMkLst>
            <pc:docMk/>
            <pc:sldMk cId="1164779254" sldId="230717668"/>
            <ac:grpSpMk id="443" creationId="{DD7F2B97-4630-4912-A7ED-541A8EFE77EF}"/>
          </ac:grpSpMkLst>
        </pc:grpChg>
        <pc:grpChg chg="add del mod">
          <ac:chgData name="El Bakkouri, Manal" userId="8b130982-2e3f-4164-b881-fd3a2e4b2453" providerId="ADAL" clId="{4457FA57-250B-44AC-8655-05D46C5A3D8A}" dt="2023-05-31T13:58:49.961" v="15042" actId="478"/>
          <ac:grpSpMkLst>
            <pc:docMk/>
            <pc:sldMk cId="1164779254" sldId="230717668"/>
            <ac:grpSpMk id="486" creationId="{AA6ACE40-2747-4F32-B444-4FB0B6624176}"/>
          </ac:grpSpMkLst>
        </pc:grpChg>
        <pc:grpChg chg="mod">
          <ac:chgData name="El Bakkouri, Manal" userId="8b130982-2e3f-4164-b881-fd3a2e4b2453" providerId="ADAL" clId="{4457FA57-250B-44AC-8655-05D46C5A3D8A}" dt="2023-05-31T13:58:25.227" v="15002" actId="164"/>
          <ac:grpSpMkLst>
            <pc:docMk/>
            <pc:sldMk cId="1164779254" sldId="230717668"/>
            <ac:grpSpMk id="487" creationId="{E25B19F5-6D93-4874-B304-996D8911E9EE}"/>
          </ac:grpSpMkLst>
        </pc:grpChg>
        <pc:grpChg chg="add del mod">
          <ac:chgData name="El Bakkouri, Manal" userId="8b130982-2e3f-4164-b881-fd3a2e4b2453" providerId="ADAL" clId="{4457FA57-250B-44AC-8655-05D46C5A3D8A}" dt="2023-05-31T13:59:32.537" v="15047" actId="478"/>
          <ac:grpSpMkLst>
            <pc:docMk/>
            <pc:sldMk cId="1164779254" sldId="230717668"/>
            <ac:grpSpMk id="497" creationId="{44395090-6EDD-4EA8-850A-3257B87712CE}"/>
          </ac:grpSpMkLst>
        </pc:grpChg>
        <pc:grpChg chg="add del mod">
          <ac:chgData name="El Bakkouri, Manal" userId="8b130982-2e3f-4164-b881-fd3a2e4b2453" providerId="ADAL" clId="{4457FA57-250B-44AC-8655-05D46C5A3D8A}" dt="2023-05-31T13:59:32.537" v="15047" actId="478"/>
          <ac:grpSpMkLst>
            <pc:docMk/>
            <pc:sldMk cId="1164779254" sldId="230717668"/>
            <ac:grpSpMk id="501" creationId="{ED832A0F-F911-40A6-9455-561925491266}"/>
          </ac:grpSpMkLst>
        </pc:grpChg>
        <pc:grpChg chg="add del mod">
          <ac:chgData name="El Bakkouri, Manal" userId="8b130982-2e3f-4164-b881-fd3a2e4b2453" providerId="ADAL" clId="{4457FA57-250B-44AC-8655-05D46C5A3D8A}" dt="2023-05-31T13:59:32.537" v="15047" actId="478"/>
          <ac:grpSpMkLst>
            <pc:docMk/>
            <pc:sldMk cId="1164779254" sldId="230717668"/>
            <ac:grpSpMk id="505" creationId="{4198B757-1D41-4370-B0B1-5A38A19E7280}"/>
          </ac:grpSpMkLst>
        </pc:grpChg>
        <pc:grpChg chg="add del mod">
          <ac:chgData name="El Bakkouri, Manal" userId="8b130982-2e3f-4164-b881-fd3a2e4b2453" providerId="ADAL" clId="{4457FA57-250B-44AC-8655-05D46C5A3D8A}" dt="2023-05-31T13:59:32.537" v="15047" actId="478"/>
          <ac:grpSpMkLst>
            <pc:docMk/>
            <pc:sldMk cId="1164779254" sldId="230717668"/>
            <ac:grpSpMk id="509" creationId="{CB7A6570-2276-4708-BD93-2675237BF30D}"/>
          </ac:grpSpMkLst>
        </pc:grpChg>
        <pc:grpChg chg="add del mod">
          <ac:chgData name="El Bakkouri, Manal" userId="8b130982-2e3f-4164-b881-fd3a2e4b2453" providerId="ADAL" clId="{4457FA57-250B-44AC-8655-05D46C5A3D8A}" dt="2023-05-31T13:59:32.537" v="15047" actId="478"/>
          <ac:grpSpMkLst>
            <pc:docMk/>
            <pc:sldMk cId="1164779254" sldId="230717668"/>
            <ac:grpSpMk id="513" creationId="{B5124894-76EB-444F-AF5E-3FE926575A0C}"/>
          </ac:grpSpMkLst>
        </pc:grpChg>
        <pc:grpChg chg="add mod">
          <ac:chgData name="El Bakkouri, Manal" userId="8b130982-2e3f-4164-b881-fd3a2e4b2453" providerId="ADAL" clId="{4457FA57-250B-44AC-8655-05D46C5A3D8A}" dt="2023-05-31T14:00:12.875" v="15079" actId="164"/>
          <ac:grpSpMkLst>
            <pc:docMk/>
            <pc:sldMk cId="1164779254" sldId="230717668"/>
            <ac:grpSpMk id="525" creationId="{C34B6ED5-5A30-4267-A663-5EC328618765}"/>
          </ac:grpSpMkLst>
        </pc:grpChg>
        <pc:grpChg chg="add mod">
          <ac:chgData name="El Bakkouri, Manal" userId="8b130982-2e3f-4164-b881-fd3a2e4b2453" providerId="ADAL" clId="{4457FA57-250B-44AC-8655-05D46C5A3D8A}" dt="2023-05-31T13:59:39.545" v="15049" actId="1076"/>
          <ac:grpSpMkLst>
            <pc:docMk/>
            <pc:sldMk cId="1164779254" sldId="230717668"/>
            <ac:grpSpMk id="535" creationId="{9D989540-01EE-4D56-956E-6392BF57978D}"/>
          </ac:grpSpMkLst>
        </pc:grpChg>
        <pc:grpChg chg="mod">
          <ac:chgData name="El Bakkouri, Manal" userId="8b130982-2e3f-4164-b881-fd3a2e4b2453" providerId="ADAL" clId="{4457FA57-250B-44AC-8655-05D46C5A3D8A}" dt="2023-05-31T13:59:33.568" v="15048"/>
          <ac:grpSpMkLst>
            <pc:docMk/>
            <pc:sldMk cId="1164779254" sldId="230717668"/>
            <ac:grpSpMk id="538" creationId="{221ECEBE-0C77-44CF-9D02-0B8EF4B1C593}"/>
          </ac:grpSpMkLst>
        </pc:grpChg>
        <pc:grpChg chg="add mod">
          <ac:chgData name="El Bakkouri, Manal" userId="8b130982-2e3f-4164-b881-fd3a2e4b2453" providerId="ADAL" clId="{4457FA57-250B-44AC-8655-05D46C5A3D8A}" dt="2023-05-31T13:59:39.545" v="15049" actId="1076"/>
          <ac:grpSpMkLst>
            <pc:docMk/>
            <pc:sldMk cId="1164779254" sldId="230717668"/>
            <ac:grpSpMk id="541" creationId="{48B6B3A8-7C28-4514-A29A-5F58FE9EB33D}"/>
          </ac:grpSpMkLst>
        </pc:grpChg>
        <pc:grpChg chg="mod">
          <ac:chgData name="El Bakkouri, Manal" userId="8b130982-2e3f-4164-b881-fd3a2e4b2453" providerId="ADAL" clId="{4457FA57-250B-44AC-8655-05D46C5A3D8A}" dt="2023-05-31T13:59:33.568" v="15048"/>
          <ac:grpSpMkLst>
            <pc:docMk/>
            <pc:sldMk cId="1164779254" sldId="230717668"/>
            <ac:grpSpMk id="544" creationId="{B2D4EC6A-FF55-427D-A49C-B530501AED78}"/>
          </ac:grpSpMkLst>
        </pc:grpChg>
        <pc:grpChg chg="add mod">
          <ac:chgData name="El Bakkouri, Manal" userId="8b130982-2e3f-4164-b881-fd3a2e4b2453" providerId="ADAL" clId="{4457FA57-250B-44AC-8655-05D46C5A3D8A}" dt="2023-05-31T13:59:39.545" v="15049" actId="1076"/>
          <ac:grpSpMkLst>
            <pc:docMk/>
            <pc:sldMk cId="1164779254" sldId="230717668"/>
            <ac:grpSpMk id="547" creationId="{F8D80365-1D48-4CBF-93B1-B97CC7A956A0}"/>
          </ac:grpSpMkLst>
        </pc:grpChg>
        <pc:grpChg chg="mod">
          <ac:chgData name="El Bakkouri, Manal" userId="8b130982-2e3f-4164-b881-fd3a2e4b2453" providerId="ADAL" clId="{4457FA57-250B-44AC-8655-05D46C5A3D8A}" dt="2023-05-31T13:59:33.568" v="15048"/>
          <ac:grpSpMkLst>
            <pc:docMk/>
            <pc:sldMk cId="1164779254" sldId="230717668"/>
            <ac:grpSpMk id="550" creationId="{336E5B7A-4C6B-4559-86F2-562295B21ACC}"/>
          </ac:grpSpMkLst>
        </pc:grpChg>
        <pc:grpChg chg="add mod">
          <ac:chgData name="El Bakkouri, Manal" userId="8b130982-2e3f-4164-b881-fd3a2e4b2453" providerId="ADAL" clId="{4457FA57-250B-44AC-8655-05D46C5A3D8A}" dt="2023-05-31T13:59:39.545" v="15049" actId="1076"/>
          <ac:grpSpMkLst>
            <pc:docMk/>
            <pc:sldMk cId="1164779254" sldId="230717668"/>
            <ac:grpSpMk id="553" creationId="{4FBE6BAC-CAF8-4469-A1C3-4A6831957D9A}"/>
          </ac:grpSpMkLst>
        </pc:grpChg>
        <pc:grpChg chg="mod">
          <ac:chgData name="El Bakkouri, Manal" userId="8b130982-2e3f-4164-b881-fd3a2e4b2453" providerId="ADAL" clId="{4457FA57-250B-44AC-8655-05D46C5A3D8A}" dt="2023-05-31T13:59:33.568" v="15048"/>
          <ac:grpSpMkLst>
            <pc:docMk/>
            <pc:sldMk cId="1164779254" sldId="230717668"/>
            <ac:grpSpMk id="554" creationId="{552DD832-6028-47E1-8677-603C6E063F9C}"/>
          </ac:grpSpMkLst>
        </pc:grpChg>
        <pc:picChg chg="mod">
          <ac:chgData name="El Bakkouri, Manal" userId="8b130982-2e3f-4164-b881-fd3a2e4b2453" providerId="ADAL" clId="{4457FA57-250B-44AC-8655-05D46C5A3D8A}" dt="2023-05-31T13:28:09.563" v="14658" actId="1035"/>
          <ac:picMkLst>
            <pc:docMk/>
            <pc:sldMk cId="1164779254" sldId="230717668"/>
            <ac:picMk id="4" creationId="{4B59B698-8FD0-4574-A7F2-86213F718AED}"/>
          </ac:picMkLst>
        </pc:picChg>
        <pc:picChg chg="add del mod">
          <ac:chgData name="El Bakkouri, Manal" userId="8b130982-2e3f-4164-b881-fd3a2e4b2453" providerId="ADAL" clId="{4457FA57-250B-44AC-8655-05D46C5A3D8A}" dt="2023-05-31T14:08:28.615" v="15172" actId="478"/>
          <ac:picMkLst>
            <pc:docMk/>
            <pc:sldMk cId="1164779254" sldId="230717668"/>
            <ac:picMk id="11" creationId="{1FDFEEA7-57DF-4AB8-BBBA-AAEAFFB1349F}"/>
          </ac:picMkLst>
        </pc:picChg>
        <pc:picChg chg="add del mod ord">
          <ac:chgData name="El Bakkouri, Manal" userId="8b130982-2e3f-4164-b881-fd3a2e4b2453" providerId="ADAL" clId="{4457FA57-250B-44AC-8655-05D46C5A3D8A}" dt="2023-05-31T13:47:28.096" v="14816" actId="478"/>
          <ac:picMkLst>
            <pc:docMk/>
            <pc:sldMk cId="1164779254" sldId="230717668"/>
            <ac:picMk id="13" creationId="{FFC56088-B706-487C-927B-87B5E67AB5E4}"/>
          </ac:picMkLst>
        </pc:picChg>
        <pc:picChg chg="add del mod">
          <ac:chgData name="El Bakkouri, Manal" userId="8b130982-2e3f-4164-b881-fd3a2e4b2453" providerId="ADAL" clId="{4457FA57-250B-44AC-8655-05D46C5A3D8A}" dt="2023-05-31T13:35:03.733" v="14734" actId="478"/>
          <ac:picMkLst>
            <pc:docMk/>
            <pc:sldMk cId="1164779254" sldId="230717668"/>
            <ac:picMk id="196" creationId="{7EFD748D-6D81-4B42-9829-1878EA59330C}"/>
          </ac:picMkLst>
        </pc:picChg>
        <pc:picChg chg="add mod">
          <ac:chgData name="El Bakkouri, Manal" userId="8b130982-2e3f-4164-b881-fd3a2e4b2453" providerId="ADAL" clId="{4457FA57-250B-44AC-8655-05D46C5A3D8A}" dt="2023-05-31T13:31:22.216" v="14685" actId="164"/>
          <ac:picMkLst>
            <pc:docMk/>
            <pc:sldMk cId="1164779254" sldId="230717668"/>
            <ac:picMk id="426" creationId="{78244651-3ADE-4B2F-AEE6-B697B26A82D5}"/>
          </ac:picMkLst>
        </pc:picChg>
        <pc:picChg chg="add mod">
          <ac:chgData name="El Bakkouri, Manal" userId="8b130982-2e3f-4164-b881-fd3a2e4b2453" providerId="ADAL" clId="{4457FA57-250B-44AC-8655-05D46C5A3D8A}" dt="2023-05-31T13:31:22.216" v="14685" actId="164"/>
          <ac:picMkLst>
            <pc:docMk/>
            <pc:sldMk cId="1164779254" sldId="230717668"/>
            <ac:picMk id="427" creationId="{6F152199-BB6E-437B-B244-47826BDA5F7C}"/>
          </ac:picMkLst>
        </pc:picChg>
        <pc:picChg chg="add del mod">
          <ac:chgData name="El Bakkouri, Manal" userId="8b130982-2e3f-4164-b881-fd3a2e4b2453" providerId="ADAL" clId="{4457FA57-250B-44AC-8655-05D46C5A3D8A}" dt="2023-05-31T13:38:22.808" v="14744" actId="478"/>
          <ac:picMkLst>
            <pc:docMk/>
            <pc:sldMk cId="1164779254" sldId="230717668"/>
            <ac:picMk id="475" creationId="{C23A6DD3-4C1C-4DB7-A771-C81DD3BB3816}"/>
          </ac:picMkLst>
        </pc:picChg>
        <pc:picChg chg="add del mod">
          <ac:chgData name="El Bakkouri, Manal" userId="8b130982-2e3f-4164-b881-fd3a2e4b2453" providerId="ADAL" clId="{4457FA57-250B-44AC-8655-05D46C5A3D8A}" dt="2023-05-31T13:38:22.808" v="14744" actId="478"/>
          <ac:picMkLst>
            <pc:docMk/>
            <pc:sldMk cId="1164779254" sldId="230717668"/>
            <ac:picMk id="476" creationId="{20D20E55-AA8B-4B91-BCC4-EEE6FC653390}"/>
          </ac:picMkLst>
        </pc:picChg>
        <pc:picChg chg="add mod">
          <ac:chgData name="El Bakkouri, Manal" userId="8b130982-2e3f-4164-b881-fd3a2e4b2453" providerId="ADAL" clId="{4457FA57-250B-44AC-8655-05D46C5A3D8A}" dt="2023-05-31T13:40:18.328" v="14765" actId="164"/>
          <ac:picMkLst>
            <pc:docMk/>
            <pc:sldMk cId="1164779254" sldId="230717668"/>
            <ac:picMk id="477" creationId="{E7ABCD65-43B8-42D0-85F8-D30665A854E9}"/>
          </ac:picMkLst>
        </pc:picChg>
        <pc:picChg chg="add mod">
          <ac:chgData name="El Bakkouri, Manal" userId="8b130982-2e3f-4164-b881-fd3a2e4b2453" providerId="ADAL" clId="{4457FA57-250B-44AC-8655-05D46C5A3D8A}" dt="2023-05-31T13:40:18.328" v="14765" actId="164"/>
          <ac:picMkLst>
            <pc:docMk/>
            <pc:sldMk cId="1164779254" sldId="230717668"/>
            <ac:picMk id="478" creationId="{36DCB15A-718B-42DE-9E0C-770254EDA632}"/>
          </ac:picMkLst>
        </pc:picChg>
        <pc:picChg chg="add mod">
          <ac:chgData name="El Bakkouri, Manal" userId="8b130982-2e3f-4164-b881-fd3a2e4b2453" providerId="ADAL" clId="{4457FA57-250B-44AC-8655-05D46C5A3D8A}" dt="2023-05-31T13:40:18.328" v="14765" actId="164"/>
          <ac:picMkLst>
            <pc:docMk/>
            <pc:sldMk cId="1164779254" sldId="230717668"/>
            <ac:picMk id="479" creationId="{7407ABE3-764E-4A7E-A8B3-6233D011E1D7}"/>
          </ac:picMkLst>
        </pc:picChg>
        <pc:picChg chg="add mod">
          <ac:chgData name="El Bakkouri, Manal" userId="8b130982-2e3f-4164-b881-fd3a2e4b2453" providerId="ADAL" clId="{4457FA57-250B-44AC-8655-05D46C5A3D8A}" dt="2023-05-31T13:40:18.328" v="14765" actId="164"/>
          <ac:picMkLst>
            <pc:docMk/>
            <pc:sldMk cId="1164779254" sldId="230717668"/>
            <ac:picMk id="481" creationId="{6D185BCC-49FD-4DDA-9FD7-5240917C8ABC}"/>
          </ac:picMkLst>
        </pc:picChg>
        <pc:picChg chg="add del mod modCrop">
          <ac:chgData name="El Bakkouri, Manal" userId="8b130982-2e3f-4164-b881-fd3a2e4b2453" providerId="ADAL" clId="{4457FA57-250B-44AC-8655-05D46C5A3D8A}" dt="2023-05-31T13:47:31.005" v="14817" actId="478"/>
          <ac:picMkLst>
            <pc:docMk/>
            <pc:sldMk cId="1164779254" sldId="230717668"/>
            <ac:picMk id="485" creationId="{81AFF354-6E86-4336-A292-1DD1DD94E32B}"/>
          </ac:picMkLst>
        </pc:picChg>
        <pc:picChg chg="mod">
          <ac:chgData name="El Bakkouri, Manal" userId="8b130982-2e3f-4164-b881-fd3a2e4b2453" providerId="ADAL" clId="{4457FA57-250B-44AC-8655-05D46C5A3D8A}" dt="2023-05-31T13:59:33.568" v="15048"/>
          <ac:picMkLst>
            <pc:docMk/>
            <pc:sldMk cId="1164779254" sldId="230717668"/>
            <ac:picMk id="540" creationId="{5DF2C52C-E7D2-43FB-8450-AC8B050BC253}"/>
          </ac:picMkLst>
        </pc:picChg>
        <pc:picChg chg="mod">
          <ac:chgData name="El Bakkouri, Manal" userId="8b130982-2e3f-4164-b881-fd3a2e4b2453" providerId="ADAL" clId="{4457FA57-250B-44AC-8655-05D46C5A3D8A}" dt="2023-05-31T13:59:33.568" v="15048"/>
          <ac:picMkLst>
            <pc:docMk/>
            <pc:sldMk cId="1164779254" sldId="230717668"/>
            <ac:picMk id="546" creationId="{CCD15BBB-832C-46E2-AEAD-09C8F18D33D2}"/>
          </ac:picMkLst>
        </pc:picChg>
        <pc:picChg chg="mod">
          <ac:chgData name="El Bakkouri, Manal" userId="8b130982-2e3f-4164-b881-fd3a2e4b2453" providerId="ADAL" clId="{4457FA57-250B-44AC-8655-05D46C5A3D8A}" dt="2023-05-31T13:59:33.568" v="15048"/>
          <ac:picMkLst>
            <pc:docMk/>
            <pc:sldMk cId="1164779254" sldId="230717668"/>
            <ac:picMk id="552" creationId="{C086DD36-54D5-4685-A3F7-148FD16D6A6F}"/>
          </ac:picMkLst>
        </pc:picChg>
        <pc:picChg chg="add mod">
          <ac:chgData name="El Bakkouri, Manal" userId="8b130982-2e3f-4164-b881-fd3a2e4b2453" providerId="ADAL" clId="{4457FA57-250B-44AC-8655-05D46C5A3D8A}" dt="2023-05-31T14:04:19.564" v="15107" actId="164"/>
          <ac:picMkLst>
            <pc:docMk/>
            <pc:sldMk cId="1164779254" sldId="230717668"/>
            <ac:picMk id="558" creationId="{ED5DC17A-4D6F-49D0-B03E-3E5595904353}"/>
          </ac:picMkLst>
        </pc:picChg>
        <pc:picChg chg="add mod">
          <ac:chgData name="El Bakkouri, Manal" userId="8b130982-2e3f-4164-b881-fd3a2e4b2453" providerId="ADAL" clId="{4457FA57-250B-44AC-8655-05D46C5A3D8A}" dt="2023-05-31T14:04:19.564" v="15107" actId="164"/>
          <ac:picMkLst>
            <pc:docMk/>
            <pc:sldMk cId="1164779254" sldId="230717668"/>
            <ac:picMk id="559" creationId="{41BFC673-DDA6-48BE-85F9-CDC5E04FDACD}"/>
          </ac:picMkLst>
        </pc:picChg>
        <pc:picChg chg="add mod ord">
          <ac:chgData name="El Bakkouri, Manal" userId="8b130982-2e3f-4164-b881-fd3a2e4b2453" providerId="ADAL" clId="{4457FA57-250B-44AC-8655-05D46C5A3D8A}" dt="2023-05-31T14:05:51.903" v="15156" actId="1076"/>
          <ac:picMkLst>
            <pc:docMk/>
            <pc:sldMk cId="1164779254" sldId="230717668"/>
            <ac:picMk id="564" creationId="{42BBA6A0-32D7-4679-95C3-DA3159568FCB}"/>
          </ac:picMkLst>
        </pc:picChg>
        <pc:picChg chg="add mod ord">
          <ac:chgData name="El Bakkouri, Manal" userId="8b130982-2e3f-4164-b881-fd3a2e4b2453" providerId="ADAL" clId="{4457FA57-250B-44AC-8655-05D46C5A3D8A}" dt="2023-05-31T14:05:33.477" v="15151" actId="166"/>
          <ac:picMkLst>
            <pc:docMk/>
            <pc:sldMk cId="1164779254" sldId="230717668"/>
            <ac:picMk id="565" creationId="{0386A914-2B75-45C9-ABAF-D89C1F995B86}"/>
          </ac:picMkLst>
        </pc:picChg>
        <pc:picChg chg="add mod">
          <ac:chgData name="El Bakkouri, Manal" userId="8b130982-2e3f-4164-b881-fd3a2e4b2453" providerId="ADAL" clId="{4457FA57-250B-44AC-8655-05D46C5A3D8A}" dt="2023-05-31T14:05:24.728" v="15149" actId="1037"/>
          <ac:picMkLst>
            <pc:docMk/>
            <pc:sldMk cId="1164779254" sldId="230717668"/>
            <ac:picMk id="566" creationId="{7EDE5560-0BBF-433A-95A4-AE9B3C3AED4B}"/>
          </ac:picMkLst>
        </pc:picChg>
        <pc:cxnChg chg="add mod">
          <ac:chgData name="El Bakkouri, Manal" userId="8b130982-2e3f-4164-b881-fd3a2e4b2453" providerId="ADAL" clId="{4457FA57-250B-44AC-8655-05D46C5A3D8A}" dt="2023-05-31T13:52:17.105" v="14956" actId="1037"/>
          <ac:cxnSpMkLst>
            <pc:docMk/>
            <pc:sldMk cId="1164779254" sldId="230717668"/>
            <ac:cxnSpMk id="192" creationId="{FFA0365C-058D-419F-92A9-39DE56EC407C}"/>
          </ac:cxnSpMkLst>
        </pc:cxnChg>
        <pc:cxnChg chg="del mod">
          <ac:chgData name="El Bakkouri, Manal" userId="8b130982-2e3f-4164-b881-fd3a2e4b2453" providerId="ADAL" clId="{4457FA57-250B-44AC-8655-05D46C5A3D8A}" dt="2023-05-31T14:07:09.750" v="15166" actId="478"/>
          <ac:cxnSpMkLst>
            <pc:docMk/>
            <pc:sldMk cId="1164779254" sldId="230717668"/>
            <ac:cxnSpMk id="219" creationId="{FC22B434-FE38-4E69-8120-61D80FAD6E91}"/>
          </ac:cxnSpMkLst>
        </pc:cxnChg>
        <pc:cxnChg chg="mod">
          <ac:chgData name="El Bakkouri, Manal" userId="8b130982-2e3f-4164-b881-fd3a2e4b2453" providerId="ADAL" clId="{4457FA57-250B-44AC-8655-05D46C5A3D8A}" dt="2023-05-31T13:52:17.105" v="14956" actId="1037"/>
          <ac:cxnSpMkLst>
            <pc:docMk/>
            <pc:sldMk cId="1164779254" sldId="230717668"/>
            <ac:cxnSpMk id="229" creationId="{635B23EC-37F6-4B9F-96EC-61FD7CF34B59}"/>
          </ac:cxnSpMkLst>
        </pc:cxnChg>
        <pc:cxnChg chg="mod">
          <ac:chgData name="El Bakkouri, Manal" userId="8b130982-2e3f-4164-b881-fd3a2e4b2453" providerId="ADAL" clId="{4457FA57-250B-44AC-8655-05D46C5A3D8A}" dt="2023-05-31T13:30:08.680" v="14681" actId="1076"/>
          <ac:cxnSpMkLst>
            <pc:docMk/>
            <pc:sldMk cId="1164779254" sldId="230717668"/>
            <ac:cxnSpMk id="362" creationId="{DD274298-9E28-4B1C-9D84-6DBFC1613519}"/>
          </ac:cxnSpMkLst>
        </pc:cxnChg>
        <pc:cxnChg chg="mod">
          <ac:chgData name="El Bakkouri, Manal" userId="8b130982-2e3f-4164-b881-fd3a2e4b2453" providerId="ADAL" clId="{4457FA57-250B-44AC-8655-05D46C5A3D8A}" dt="2023-05-31T13:30:08.680" v="14681" actId="1076"/>
          <ac:cxnSpMkLst>
            <pc:docMk/>
            <pc:sldMk cId="1164779254" sldId="230717668"/>
            <ac:cxnSpMk id="364" creationId="{179FAF03-06D5-4E7A-BFEE-1942053FF1A4}"/>
          </ac:cxnSpMkLst>
        </pc:cxnChg>
        <pc:cxnChg chg="mod">
          <ac:chgData name="El Bakkouri, Manal" userId="8b130982-2e3f-4164-b881-fd3a2e4b2453" providerId="ADAL" clId="{4457FA57-250B-44AC-8655-05D46C5A3D8A}" dt="2023-05-31T13:30:08.680" v="14681" actId="1076"/>
          <ac:cxnSpMkLst>
            <pc:docMk/>
            <pc:sldMk cId="1164779254" sldId="230717668"/>
            <ac:cxnSpMk id="366" creationId="{CA63B820-507B-46EF-9D0E-114BE7F1DBCA}"/>
          </ac:cxnSpMkLst>
        </pc:cxnChg>
        <pc:cxnChg chg="mod">
          <ac:chgData name="El Bakkouri, Manal" userId="8b130982-2e3f-4164-b881-fd3a2e4b2453" providerId="ADAL" clId="{4457FA57-250B-44AC-8655-05D46C5A3D8A}" dt="2023-05-31T13:30:08.680" v="14681" actId="1076"/>
          <ac:cxnSpMkLst>
            <pc:docMk/>
            <pc:sldMk cId="1164779254" sldId="230717668"/>
            <ac:cxnSpMk id="368" creationId="{3685CB19-DBB8-4DDE-873C-4C34EE5BBD32}"/>
          </ac:cxnSpMkLst>
        </pc:cxnChg>
        <pc:cxnChg chg="mod">
          <ac:chgData name="El Bakkouri, Manal" userId="8b130982-2e3f-4164-b881-fd3a2e4b2453" providerId="ADAL" clId="{4457FA57-250B-44AC-8655-05D46C5A3D8A}" dt="2023-05-31T13:30:08.680" v="14681" actId="1076"/>
          <ac:cxnSpMkLst>
            <pc:docMk/>
            <pc:sldMk cId="1164779254" sldId="230717668"/>
            <ac:cxnSpMk id="370" creationId="{F5683E78-29EF-4FAC-B9D3-11DA9DE71193}"/>
          </ac:cxnSpMkLst>
        </pc:cxnChg>
        <pc:cxnChg chg="mod">
          <ac:chgData name="El Bakkouri, Manal" userId="8b130982-2e3f-4164-b881-fd3a2e4b2453" providerId="ADAL" clId="{4457FA57-250B-44AC-8655-05D46C5A3D8A}" dt="2023-05-31T13:30:08.680" v="14681" actId="1076"/>
          <ac:cxnSpMkLst>
            <pc:docMk/>
            <pc:sldMk cId="1164779254" sldId="230717668"/>
            <ac:cxnSpMk id="371" creationId="{3EB29388-1177-469E-8D66-32F0F831D886}"/>
          </ac:cxnSpMkLst>
        </pc:cxnChg>
        <pc:cxnChg chg="mod">
          <ac:chgData name="El Bakkouri, Manal" userId="8b130982-2e3f-4164-b881-fd3a2e4b2453" providerId="ADAL" clId="{4457FA57-250B-44AC-8655-05D46C5A3D8A}" dt="2023-05-31T13:30:08.680" v="14681" actId="1076"/>
          <ac:cxnSpMkLst>
            <pc:docMk/>
            <pc:sldMk cId="1164779254" sldId="230717668"/>
            <ac:cxnSpMk id="373" creationId="{9CD7A395-44AC-425F-8914-08E406EE326E}"/>
          </ac:cxnSpMkLst>
        </pc:cxnChg>
        <pc:cxnChg chg="mod">
          <ac:chgData name="El Bakkouri, Manal" userId="8b130982-2e3f-4164-b881-fd3a2e4b2453" providerId="ADAL" clId="{4457FA57-250B-44AC-8655-05D46C5A3D8A}" dt="2023-05-31T13:30:08.680" v="14681" actId="1076"/>
          <ac:cxnSpMkLst>
            <pc:docMk/>
            <pc:sldMk cId="1164779254" sldId="230717668"/>
            <ac:cxnSpMk id="375" creationId="{6B488AE1-B512-41D5-B131-43D7E4313242}"/>
          </ac:cxnSpMkLst>
        </pc:cxnChg>
        <pc:cxnChg chg="mod">
          <ac:chgData name="El Bakkouri, Manal" userId="8b130982-2e3f-4164-b881-fd3a2e4b2453" providerId="ADAL" clId="{4457FA57-250B-44AC-8655-05D46C5A3D8A}" dt="2023-05-31T13:30:08.680" v="14681" actId="1076"/>
          <ac:cxnSpMkLst>
            <pc:docMk/>
            <pc:sldMk cId="1164779254" sldId="230717668"/>
            <ac:cxnSpMk id="377" creationId="{9D3271A1-7A44-4542-98A1-A585B5BCFE26}"/>
          </ac:cxnSpMkLst>
        </pc:cxnChg>
        <pc:cxnChg chg="add del mod">
          <ac:chgData name="El Bakkouri, Manal" userId="8b130982-2e3f-4164-b881-fd3a2e4b2453" providerId="ADAL" clId="{4457FA57-250B-44AC-8655-05D46C5A3D8A}" dt="2023-05-31T13:51:24.489" v="14903" actId="478"/>
          <ac:cxnSpMkLst>
            <pc:docMk/>
            <pc:sldMk cId="1164779254" sldId="230717668"/>
            <ac:cxnSpMk id="517" creationId="{DC149B56-5BD3-49FE-983D-5DBE601D5BBB}"/>
          </ac:cxnSpMkLst>
        </pc:cxnChg>
      </pc:sldChg>
      <pc:sldChg chg="addSp delSp modSp add mod modAnim">
        <pc:chgData name="El Bakkouri, Manal" userId="8b130982-2e3f-4164-b881-fd3a2e4b2453" providerId="ADAL" clId="{4457FA57-250B-44AC-8655-05D46C5A3D8A}" dt="2023-05-31T14:44:08.309" v="15444" actId="1076"/>
        <pc:sldMkLst>
          <pc:docMk/>
          <pc:sldMk cId="2238209447" sldId="230717669"/>
        </pc:sldMkLst>
        <pc:spChg chg="del">
          <ac:chgData name="El Bakkouri, Manal" userId="8b130982-2e3f-4164-b881-fd3a2e4b2453" providerId="ADAL" clId="{4457FA57-250B-44AC-8655-05D46C5A3D8A}" dt="2023-05-31T14:20:28.211" v="15188" actId="478"/>
          <ac:spMkLst>
            <pc:docMk/>
            <pc:sldMk cId="2238209447" sldId="230717669"/>
            <ac:spMk id="6" creationId="{DC0DF68B-E05A-4AE3-8823-51DA5829B49B}"/>
          </ac:spMkLst>
        </pc:spChg>
        <pc:spChg chg="del">
          <ac:chgData name="El Bakkouri, Manal" userId="8b130982-2e3f-4164-b881-fd3a2e4b2453" providerId="ADAL" clId="{4457FA57-250B-44AC-8655-05D46C5A3D8A}" dt="2023-05-31T14:20:48.115" v="15189" actId="478"/>
          <ac:spMkLst>
            <pc:docMk/>
            <pc:sldMk cId="2238209447" sldId="230717669"/>
            <ac:spMk id="10" creationId="{9A330B84-6D67-4B2F-9792-32F2626C8A4D}"/>
          </ac:spMkLst>
        </pc:spChg>
        <pc:spChg chg="del">
          <ac:chgData name="El Bakkouri, Manal" userId="8b130982-2e3f-4164-b881-fd3a2e4b2453" providerId="ADAL" clId="{4457FA57-250B-44AC-8655-05D46C5A3D8A}" dt="2023-05-31T14:20:48.115" v="15189" actId="478"/>
          <ac:spMkLst>
            <pc:docMk/>
            <pc:sldMk cId="2238209447" sldId="230717669"/>
            <ac:spMk id="17" creationId="{07A1EC7F-8449-4C14-AA14-7EFC05703416}"/>
          </ac:spMkLst>
        </pc:spChg>
        <pc:spChg chg="del">
          <ac:chgData name="El Bakkouri, Manal" userId="8b130982-2e3f-4164-b881-fd3a2e4b2453" providerId="ADAL" clId="{4457FA57-250B-44AC-8655-05D46C5A3D8A}" dt="2023-05-31T14:20:48.115" v="15189" actId="478"/>
          <ac:spMkLst>
            <pc:docMk/>
            <pc:sldMk cId="2238209447" sldId="230717669"/>
            <ac:spMk id="18" creationId="{E9489598-7A23-40E4-A184-5EF4A0FD2AC1}"/>
          </ac:spMkLst>
        </pc:spChg>
        <pc:spChg chg="del">
          <ac:chgData name="El Bakkouri, Manal" userId="8b130982-2e3f-4164-b881-fd3a2e4b2453" providerId="ADAL" clId="{4457FA57-250B-44AC-8655-05D46C5A3D8A}" dt="2023-05-31T14:20:28.211" v="15188" actId="478"/>
          <ac:spMkLst>
            <pc:docMk/>
            <pc:sldMk cId="2238209447" sldId="230717669"/>
            <ac:spMk id="19" creationId="{52677D5E-EDB6-4589-A349-D1CE54B101BC}"/>
          </ac:spMkLst>
        </pc:spChg>
        <pc:spChg chg="del">
          <ac:chgData name="El Bakkouri, Manal" userId="8b130982-2e3f-4164-b881-fd3a2e4b2453" providerId="ADAL" clId="{4457FA57-250B-44AC-8655-05D46C5A3D8A}" dt="2023-05-31T14:20:48.115" v="15189" actId="478"/>
          <ac:spMkLst>
            <pc:docMk/>
            <pc:sldMk cId="2238209447" sldId="230717669"/>
            <ac:spMk id="23" creationId="{947E7CFF-2072-4D36-A520-65C9AB0B4560}"/>
          </ac:spMkLst>
        </pc:spChg>
        <pc:spChg chg="add mod">
          <ac:chgData name="El Bakkouri, Manal" userId="8b130982-2e3f-4164-b881-fd3a2e4b2453" providerId="ADAL" clId="{4457FA57-250B-44AC-8655-05D46C5A3D8A}" dt="2023-05-31T14:44:02.721" v="15442" actId="164"/>
          <ac:spMkLst>
            <pc:docMk/>
            <pc:sldMk cId="2238209447" sldId="230717669"/>
            <ac:spMk id="39" creationId="{CE79FB6D-48E1-4F12-8AB2-8B1F28799D80}"/>
          </ac:spMkLst>
        </pc:spChg>
        <pc:spChg chg="add mod">
          <ac:chgData name="El Bakkouri, Manal" userId="8b130982-2e3f-4164-b881-fd3a2e4b2453" providerId="ADAL" clId="{4457FA57-250B-44AC-8655-05D46C5A3D8A}" dt="2023-05-31T14:43:54.812" v="15440" actId="164"/>
          <ac:spMkLst>
            <pc:docMk/>
            <pc:sldMk cId="2238209447" sldId="230717669"/>
            <ac:spMk id="40" creationId="{AC76D353-BD55-4088-9CBF-727B122B69AE}"/>
          </ac:spMkLst>
        </pc:spChg>
        <pc:spChg chg="add del mod">
          <ac:chgData name="El Bakkouri, Manal" userId="8b130982-2e3f-4164-b881-fd3a2e4b2453" providerId="ADAL" clId="{4457FA57-250B-44AC-8655-05D46C5A3D8A}" dt="2023-05-31T14:43:54.806" v="15439" actId="164"/>
          <ac:spMkLst>
            <pc:docMk/>
            <pc:sldMk cId="2238209447" sldId="230717669"/>
            <ac:spMk id="41" creationId="{06A8CDE4-41F6-4993-9716-2ACC00301977}"/>
          </ac:spMkLst>
        </pc:spChg>
        <pc:spChg chg="add mod">
          <ac:chgData name="El Bakkouri, Manal" userId="8b130982-2e3f-4164-b881-fd3a2e4b2453" providerId="ADAL" clId="{4457FA57-250B-44AC-8655-05D46C5A3D8A}" dt="2023-05-31T14:44:02.721" v="15442" actId="164"/>
          <ac:spMkLst>
            <pc:docMk/>
            <pc:sldMk cId="2238209447" sldId="230717669"/>
            <ac:spMk id="43" creationId="{99B8748E-E8C6-48F9-8C6A-D5F14347E275}"/>
          </ac:spMkLst>
        </pc:spChg>
        <pc:spChg chg="add mod">
          <ac:chgData name="El Bakkouri, Manal" userId="8b130982-2e3f-4164-b881-fd3a2e4b2453" providerId="ADAL" clId="{4457FA57-250B-44AC-8655-05D46C5A3D8A}" dt="2023-05-31T14:43:54.812" v="15440" actId="164"/>
          <ac:spMkLst>
            <pc:docMk/>
            <pc:sldMk cId="2238209447" sldId="230717669"/>
            <ac:spMk id="44" creationId="{6E36F59C-E86C-4EC0-8764-DABF64A569DC}"/>
          </ac:spMkLst>
        </pc:spChg>
        <pc:spChg chg="add mod">
          <ac:chgData name="El Bakkouri, Manal" userId="8b130982-2e3f-4164-b881-fd3a2e4b2453" providerId="ADAL" clId="{4457FA57-250B-44AC-8655-05D46C5A3D8A}" dt="2023-05-31T14:43:54.806" v="15439" actId="164"/>
          <ac:spMkLst>
            <pc:docMk/>
            <pc:sldMk cId="2238209447" sldId="230717669"/>
            <ac:spMk id="45" creationId="{B78287DF-417A-4129-80D6-173AF165856B}"/>
          </ac:spMkLst>
        </pc:spChg>
        <pc:spChg chg="del">
          <ac:chgData name="El Bakkouri, Manal" userId="8b130982-2e3f-4164-b881-fd3a2e4b2453" providerId="ADAL" clId="{4457FA57-250B-44AC-8655-05D46C5A3D8A}" dt="2023-05-31T14:20:52.601" v="15190" actId="478"/>
          <ac:spMkLst>
            <pc:docMk/>
            <pc:sldMk cId="2238209447" sldId="230717669"/>
            <ac:spMk id="51" creationId="{E44EE54E-8335-4834-AA17-45E79CB518A5}"/>
          </ac:spMkLst>
        </pc:spChg>
        <pc:spChg chg="del">
          <ac:chgData name="El Bakkouri, Manal" userId="8b130982-2e3f-4164-b881-fd3a2e4b2453" providerId="ADAL" clId="{4457FA57-250B-44AC-8655-05D46C5A3D8A}" dt="2023-05-31T14:20:52.601" v="15190" actId="478"/>
          <ac:spMkLst>
            <pc:docMk/>
            <pc:sldMk cId="2238209447" sldId="230717669"/>
            <ac:spMk id="52" creationId="{0DCF5307-4E0F-449C-A068-F83699462820}"/>
          </ac:spMkLst>
        </pc:spChg>
        <pc:spChg chg="del">
          <ac:chgData name="El Bakkouri, Manal" userId="8b130982-2e3f-4164-b881-fd3a2e4b2453" providerId="ADAL" clId="{4457FA57-250B-44AC-8655-05D46C5A3D8A}" dt="2023-05-31T14:20:52.601" v="15190" actId="478"/>
          <ac:spMkLst>
            <pc:docMk/>
            <pc:sldMk cId="2238209447" sldId="230717669"/>
            <ac:spMk id="54" creationId="{B03C8AB1-96A9-4577-8CF5-1E6AB5FFAB5C}"/>
          </ac:spMkLst>
        </pc:spChg>
        <pc:spChg chg="del">
          <ac:chgData name="El Bakkouri, Manal" userId="8b130982-2e3f-4164-b881-fd3a2e4b2453" providerId="ADAL" clId="{4457FA57-250B-44AC-8655-05D46C5A3D8A}" dt="2023-05-31T14:20:48.115" v="15189" actId="478"/>
          <ac:spMkLst>
            <pc:docMk/>
            <pc:sldMk cId="2238209447" sldId="230717669"/>
            <ac:spMk id="55" creationId="{E245EB2A-7798-441E-BDA4-13838E20EC3F}"/>
          </ac:spMkLst>
        </pc:spChg>
        <pc:spChg chg="del">
          <ac:chgData name="El Bakkouri, Manal" userId="8b130982-2e3f-4164-b881-fd3a2e4b2453" providerId="ADAL" clId="{4457FA57-250B-44AC-8655-05D46C5A3D8A}" dt="2023-05-31T14:20:52.601" v="15190" actId="478"/>
          <ac:spMkLst>
            <pc:docMk/>
            <pc:sldMk cId="2238209447" sldId="230717669"/>
            <ac:spMk id="56" creationId="{18074B22-072D-4C5F-9F33-9534B5E7EE14}"/>
          </ac:spMkLst>
        </pc:spChg>
        <pc:spChg chg="del">
          <ac:chgData name="El Bakkouri, Manal" userId="8b130982-2e3f-4164-b881-fd3a2e4b2453" providerId="ADAL" clId="{4457FA57-250B-44AC-8655-05D46C5A3D8A}" dt="2023-05-31T14:20:52.601" v="15190" actId="478"/>
          <ac:spMkLst>
            <pc:docMk/>
            <pc:sldMk cId="2238209447" sldId="230717669"/>
            <ac:spMk id="58" creationId="{1B79AEDC-733E-4700-ADBE-454EB6EEFFFA}"/>
          </ac:spMkLst>
        </pc:spChg>
        <pc:spChg chg="del">
          <ac:chgData name="El Bakkouri, Manal" userId="8b130982-2e3f-4164-b881-fd3a2e4b2453" providerId="ADAL" clId="{4457FA57-250B-44AC-8655-05D46C5A3D8A}" dt="2023-05-31T14:20:48.115" v="15189" actId="478"/>
          <ac:spMkLst>
            <pc:docMk/>
            <pc:sldMk cId="2238209447" sldId="230717669"/>
            <ac:spMk id="59" creationId="{EC768663-3464-42B9-A74C-C75418A93A39}"/>
          </ac:spMkLst>
        </pc:spChg>
        <pc:grpChg chg="add mod">
          <ac:chgData name="El Bakkouri, Manal" userId="8b130982-2e3f-4164-b881-fd3a2e4b2453" providerId="ADAL" clId="{4457FA57-250B-44AC-8655-05D46C5A3D8A}" dt="2023-05-31T14:43:54.815" v="15441" actId="164"/>
          <ac:grpSpMkLst>
            <pc:docMk/>
            <pc:sldMk cId="2238209447" sldId="230717669"/>
            <ac:grpSpMk id="3" creationId="{892A37CA-110E-4F59-845E-3CAF989EAFDA}"/>
          </ac:grpSpMkLst>
        </pc:grpChg>
        <pc:grpChg chg="add mod">
          <ac:chgData name="El Bakkouri, Manal" userId="8b130982-2e3f-4164-b881-fd3a2e4b2453" providerId="ADAL" clId="{4457FA57-250B-44AC-8655-05D46C5A3D8A}" dt="2023-05-31T14:43:54.812" v="15440" actId="164"/>
          <ac:grpSpMkLst>
            <pc:docMk/>
            <pc:sldMk cId="2238209447" sldId="230717669"/>
            <ac:grpSpMk id="4" creationId="{7AAA1DD0-C6D0-4B60-BA51-3F6E53FCF4F7}"/>
          </ac:grpSpMkLst>
        </pc:grpChg>
        <pc:grpChg chg="add mod">
          <ac:chgData name="El Bakkouri, Manal" userId="8b130982-2e3f-4164-b881-fd3a2e4b2453" providerId="ADAL" clId="{4457FA57-250B-44AC-8655-05D46C5A3D8A}" dt="2023-05-31T14:43:54.806" v="15439" actId="164"/>
          <ac:grpSpMkLst>
            <pc:docMk/>
            <pc:sldMk cId="2238209447" sldId="230717669"/>
            <ac:grpSpMk id="7" creationId="{61E51AC8-BE78-40D7-8807-24D3811D897D}"/>
          </ac:grpSpMkLst>
        </pc:grpChg>
        <pc:grpChg chg="add mod">
          <ac:chgData name="El Bakkouri, Manal" userId="8b130982-2e3f-4164-b881-fd3a2e4b2453" providerId="ADAL" clId="{4457FA57-250B-44AC-8655-05D46C5A3D8A}" dt="2023-05-31T14:44:08.309" v="15444" actId="1076"/>
          <ac:grpSpMkLst>
            <pc:docMk/>
            <pc:sldMk cId="2238209447" sldId="230717669"/>
            <ac:grpSpMk id="12" creationId="{DF110679-3265-412F-9E14-75CE54E01A1D}"/>
          </ac:grpSpMkLst>
        </pc:grpChg>
        <pc:grpChg chg="del">
          <ac:chgData name="El Bakkouri, Manal" userId="8b130982-2e3f-4164-b881-fd3a2e4b2453" providerId="ADAL" clId="{4457FA57-250B-44AC-8655-05D46C5A3D8A}" dt="2023-05-31T14:20:28.211" v="15188" actId="478"/>
          <ac:grpSpMkLst>
            <pc:docMk/>
            <pc:sldMk cId="2238209447" sldId="230717669"/>
            <ac:grpSpMk id="64" creationId="{B098881E-5E2F-4A5E-AEE3-8EA9BBA1478B}"/>
          </ac:grpSpMkLst>
        </pc:grpChg>
        <pc:grpChg chg="del">
          <ac:chgData name="El Bakkouri, Manal" userId="8b130982-2e3f-4164-b881-fd3a2e4b2453" providerId="ADAL" clId="{4457FA57-250B-44AC-8655-05D46C5A3D8A}" dt="2023-05-31T14:20:28.211" v="15188" actId="478"/>
          <ac:grpSpMkLst>
            <pc:docMk/>
            <pc:sldMk cId="2238209447" sldId="230717669"/>
            <ac:grpSpMk id="66" creationId="{F0B2F60C-EB8F-4C40-B314-203495547A9D}"/>
          </ac:grpSpMkLst>
        </pc:grpChg>
        <pc:grpChg chg="del">
          <ac:chgData name="El Bakkouri, Manal" userId="8b130982-2e3f-4164-b881-fd3a2e4b2453" providerId="ADAL" clId="{4457FA57-250B-44AC-8655-05D46C5A3D8A}" dt="2023-05-31T14:20:28.211" v="15188" actId="478"/>
          <ac:grpSpMkLst>
            <pc:docMk/>
            <pc:sldMk cId="2238209447" sldId="230717669"/>
            <ac:grpSpMk id="67" creationId="{0A57B063-5E07-4AC8-9AD2-FB010C3B27ED}"/>
          </ac:grpSpMkLst>
        </pc:grpChg>
        <pc:picChg chg="add mod">
          <ac:chgData name="El Bakkouri, Manal" userId="8b130982-2e3f-4164-b881-fd3a2e4b2453" providerId="ADAL" clId="{4457FA57-250B-44AC-8655-05D46C5A3D8A}" dt="2023-05-31T14:44:02.721" v="15442" actId="164"/>
          <ac:picMkLst>
            <pc:docMk/>
            <pc:sldMk cId="2238209447" sldId="230717669"/>
            <ac:picMk id="32" creationId="{B614BB23-D682-4688-9B26-00A02203549D}"/>
          </ac:picMkLst>
        </pc:picChg>
        <pc:picChg chg="add del mod">
          <ac:chgData name="El Bakkouri, Manal" userId="8b130982-2e3f-4164-b881-fd3a2e4b2453" providerId="ADAL" clId="{4457FA57-250B-44AC-8655-05D46C5A3D8A}" dt="2023-05-31T14:21:46.634" v="15198" actId="478"/>
          <ac:picMkLst>
            <pc:docMk/>
            <pc:sldMk cId="2238209447" sldId="230717669"/>
            <ac:picMk id="33" creationId="{C977949C-A26E-4643-9B07-FAD79411623B}"/>
          </ac:picMkLst>
        </pc:picChg>
        <pc:picChg chg="add del mod">
          <ac:chgData name="El Bakkouri, Manal" userId="8b130982-2e3f-4164-b881-fd3a2e4b2453" providerId="ADAL" clId="{4457FA57-250B-44AC-8655-05D46C5A3D8A}" dt="2023-05-31T14:21:49.511" v="15199" actId="478"/>
          <ac:picMkLst>
            <pc:docMk/>
            <pc:sldMk cId="2238209447" sldId="230717669"/>
            <ac:picMk id="34" creationId="{0DEAA175-E95F-44F9-B1C1-C60A80BDE693}"/>
          </ac:picMkLst>
        </pc:picChg>
        <pc:picChg chg="add del mod">
          <ac:chgData name="El Bakkouri, Manal" userId="8b130982-2e3f-4164-b881-fd3a2e4b2453" providerId="ADAL" clId="{4457FA57-250B-44AC-8655-05D46C5A3D8A}" dt="2023-05-31T14:27:26.232" v="15222" actId="478"/>
          <ac:picMkLst>
            <pc:docMk/>
            <pc:sldMk cId="2238209447" sldId="230717669"/>
            <ac:picMk id="35" creationId="{E95E39F0-C5E4-47B9-8D95-F1EE59324655}"/>
          </ac:picMkLst>
        </pc:picChg>
        <pc:picChg chg="add del mod">
          <ac:chgData name="El Bakkouri, Manal" userId="8b130982-2e3f-4164-b881-fd3a2e4b2453" providerId="ADAL" clId="{4457FA57-250B-44AC-8655-05D46C5A3D8A}" dt="2023-05-31T14:27:26.524" v="15223" actId="478"/>
          <ac:picMkLst>
            <pc:docMk/>
            <pc:sldMk cId="2238209447" sldId="230717669"/>
            <ac:picMk id="36" creationId="{ADC44509-9EC4-44DC-9740-2A9B3DBFF018}"/>
          </ac:picMkLst>
        </pc:picChg>
        <pc:picChg chg="add mod">
          <ac:chgData name="El Bakkouri, Manal" userId="8b130982-2e3f-4164-b881-fd3a2e4b2453" providerId="ADAL" clId="{4457FA57-250B-44AC-8655-05D46C5A3D8A}" dt="2023-05-31T14:43:54.812" v="15440" actId="164"/>
          <ac:picMkLst>
            <pc:docMk/>
            <pc:sldMk cId="2238209447" sldId="230717669"/>
            <ac:picMk id="37" creationId="{E7EA09C7-DD06-471E-91D1-88DD9DAF3C59}"/>
          </ac:picMkLst>
        </pc:picChg>
        <pc:picChg chg="add mod">
          <ac:chgData name="El Bakkouri, Manal" userId="8b130982-2e3f-4164-b881-fd3a2e4b2453" providerId="ADAL" clId="{4457FA57-250B-44AC-8655-05D46C5A3D8A}" dt="2023-05-31T14:43:54.806" v="15439" actId="164"/>
          <ac:picMkLst>
            <pc:docMk/>
            <pc:sldMk cId="2238209447" sldId="230717669"/>
            <ac:picMk id="38" creationId="{273C6E95-E83C-43DE-8A0F-5E576E14987D}"/>
          </ac:picMkLst>
        </pc:picChg>
        <pc:cxnChg chg="mod">
          <ac:chgData name="El Bakkouri, Manal" userId="8b130982-2e3f-4164-b881-fd3a2e4b2453" providerId="ADAL" clId="{4457FA57-250B-44AC-8655-05D46C5A3D8A}" dt="2023-05-31T14:20:28.211" v="15188" actId="478"/>
          <ac:cxnSpMkLst>
            <pc:docMk/>
            <pc:sldMk cId="2238209447" sldId="230717669"/>
            <ac:cxnSpMk id="9" creationId="{AAEE4412-5796-43DC-8A74-6F7A8C565AFE}"/>
          </ac:cxnSpMkLst>
        </pc:cxnChg>
        <pc:cxnChg chg="mod">
          <ac:chgData name="El Bakkouri, Manal" userId="8b130982-2e3f-4164-b881-fd3a2e4b2453" providerId="ADAL" clId="{4457FA57-250B-44AC-8655-05D46C5A3D8A}" dt="2023-05-31T14:20:28.211" v="15188" actId="478"/>
          <ac:cxnSpMkLst>
            <pc:docMk/>
            <pc:sldMk cId="2238209447" sldId="230717669"/>
            <ac:cxnSpMk id="22" creationId="{E2306202-EF3E-4269-9B14-402B0818FD34}"/>
          </ac:cxnSpMkLst>
        </pc:cxnChg>
      </pc:sldChg>
      <pc:sldChg chg="modSp mod modNotesTx">
        <pc:chgData name="El Bakkouri, Manal" userId="8b130982-2e3f-4164-b881-fd3a2e4b2453" providerId="ADAL" clId="{4457FA57-250B-44AC-8655-05D46C5A3D8A}" dt="2023-06-12T23:09:59.384" v="15981" actId="20577"/>
        <pc:sldMkLst>
          <pc:docMk/>
          <pc:sldMk cId="1397262782" sldId="230717672"/>
        </pc:sldMkLst>
        <pc:spChg chg="mod">
          <ac:chgData name="El Bakkouri, Manal" userId="8b130982-2e3f-4164-b881-fd3a2e4b2453" providerId="ADAL" clId="{4457FA57-250B-44AC-8655-05D46C5A3D8A}" dt="2023-06-12T13:35:37.842" v="15883" actId="403"/>
          <ac:spMkLst>
            <pc:docMk/>
            <pc:sldMk cId="1397262782" sldId="230717672"/>
            <ac:spMk id="7" creationId="{C6ED7FBB-C822-4D80-888B-8B69F71F9A80}"/>
          </ac:spMkLst>
        </pc:spChg>
        <pc:spChg chg="mod">
          <ac:chgData name="El Bakkouri, Manal" userId="8b130982-2e3f-4164-b881-fd3a2e4b2453" providerId="ADAL" clId="{4457FA57-250B-44AC-8655-05D46C5A3D8A}" dt="2023-06-12T13:35:37.842" v="15883" actId="403"/>
          <ac:spMkLst>
            <pc:docMk/>
            <pc:sldMk cId="1397262782" sldId="230717672"/>
            <ac:spMk id="8" creationId="{7944258F-542C-4FD5-AE57-847CE56CBF3C}"/>
          </ac:spMkLst>
        </pc:spChg>
        <pc:spChg chg="mod">
          <ac:chgData name="El Bakkouri, Manal" userId="8b130982-2e3f-4164-b881-fd3a2e4b2453" providerId="ADAL" clId="{4457FA57-250B-44AC-8655-05D46C5A3D8A}" dt="2023-06-12T13:35:37.842" v="15883" actId="403"/>
          <ac:spMkLst>
            <pc:docMk/>
            <pc:sldMk cId="1397262782" sldId="230717672"/>
            <ac:spMk id="9" creationId="{6D2A5BBF-26F7-4BD8-B49E-9BF5038990EB}"/>
          </ac:spMkLst>
        </pc:spChg>
        <pc:spChg chg="mod">
          <ac:chgData name="El Bakkouri, Manal" userId="8b130982-2e3f-4164-b881-fd3a2e4b2453" providerId="ADAL" clId="{4457FA57-250B-44AC-8655-05D46C5A3D8A}" dt="2023-06-12T13:35:49.053" v="15887" actId="14100"/>
          <ac:spMkLst>
            <pc:docMk/>
            <pc:sldMk cId="1397262782" sldId="230717672"/>
            <ac:spMk id="14" creationId="{AB9BE935-45AC-4C32-AF93-3C03F60903F3}"/>
          </ac:spMkLst>
        </pc:spChg>
        <pc:spChg chg="mod">
          <ac:chgData name="El Bakkouri, Manal" userId="8b130982-2e3f-4164-b881-fd3a2e4b2453" providerId="ADAL" clId="{4457FA57-250B-44AC-8655-05D46C5A3D8A}" dt="2023-06-12T13:35:55.046" v="15889" actId="14100"/>
          <ac:spMkLst>
            <pc:docMk/>
            <pc:sldMk cId="1397262782" sldId="230717672"/>
            <ac:spMk id="16" creationId="{D4CBE81A-5997-449C-AD15-81A4BB815EA2}"/>
          </ac:spMkLst>
        </pc:spChg>
        <pc:spChg chg="mod">
          <ac:chgData name="El Bakkouri, Manal" userId="8b130982-2e3f-4164-b881-fd3a2e4b2453" providerId="ADAL" clId="{4457FA57-250B-44AC-8655-05D46C5A3D8A}" dt="2023-06-12T13:35:43.918" v="15885" actId="14100"/>
          <ac:spMkLst>
            <pc:docMk/>
            <pc:sldMk cId="1397262782" sldId="230717672"/>
            <ac:spMk id="18" creationId="{7670BCDF-CEC6-4C27-B5A6-1B8F64FC71E1}"/>
          </ac:spMkLst>
        </pc:spChg>
        <pc:spChg chg="mod">
          <ac:chgData name="El Bakkouri, Manal" userId="8b130982-2e3f-4164-b881-fd3a2e4b2453" providerId="ADAL" clId="{4457FA57-250B-44AC-8655-05D46C5A3D8A}" dt="2023-06-12T13:35:37.842" v="15883" actId="403"/>
          <ac:spMkLst>
            <pc:docMk/>
            <pc:sldMk cId="1397262782" sldId="230717672"/>
            <ac:spMk id="108" creationId="{CC3931AB-0CD1-4A34-9EED-140A126DEF4E}"/>
          </ac:spMkLst>
        </pc:spChg>
        <pc:spChg chg="mod">
          <ac:chgData name="El Bakkouri, Manal" userId="8b130982-2e3f-4164-b881-fd3a2e4b2453" providerId="ADAL" clId="{4457FA57-250B-44AC-8655-05D46C5A3D8A}" dt="2023-06-12T12:54:04.069" v="15787" actId="20577"/>
          <ac:spMkLst>
            <pc:docMk/>
            <pc:sldMk cId="1397262782" sldId="230717672"/>
            <ac:spMk id="136" creationId="{699B04D3-E781-4533-8F27-4E67D0DD4AAF}"/>
          </ac:spMkLst>
        </pc:spChg>
      </pc:sldChg>
      <pc:sldChg chg="addSp delSp modSp mod">
        <pc:chgData name="El Bakkouri, Manal" userId="8b130982-2e3f-4164-b881-fd3a2e4b2453" providerId="ADAL" clId="{4457FA57-250B-44AC-8655-05D46C5A3D8A}" dt="2023-06-12T13:36:03.371" v="15891"/>
        <pc:sldMkLst>
          <pc:docMk/>
          <pc:sldMk cId="2967782731" sldId="230717674"/>
        </pc:sldMkLst>
        <pc:spChg chg="add mod">
          <ac:chgData name="El Bakkouri, Manal" userId="8b130982-2e3f-4164-b881-fd3a2e4b2453" providerId="ADAL" clId="{4457FA57-250B-44AC-8655-05D46C5A3D8A}" dt="2023-06-12T13:36:03.371" v="15891"/>
          <ac:spMkLst>
            <pc:docMk/>
            <pc:sldMk cId="2967782731" sldId="230717674"/>
            <ac:spMk id="110" creationId="{3C3BEF85-CC70-4E0F-B428-62964A41C84F}"/>
          </ac:spMkLst>
        </pc:spChg>
        <pc:spChg chg="add mod">
          <ac:chgData name="El Bakkouri, Manal" userId="8b130982-2e3f-4164-b881-fd3a2e4b2453" providerId="ADAL" clId="{4457FA57-250B-44AC-8655-05D46C5A3D8A}" dt="2023-06-12T13:36:03.371" v="15891"/>
          <ac:spMkLst>
            <pc:docMk/>
            <pc:sldMk cId="2967782731" sldId="230717674"/>
            <ac:spMk id="111" creationId="{BDAF87E8-8B7A-4B5F-924D-831F746BB976}"/>
          </ac:spMkLst>
        </pc:spChg>
        <pc:spChg chg="add mod">
          <ac:chgData name="El Bakkouri, Manal" userId="8b130982-2e3f-4164-b881-fd3a2e4b2453" providerId="ADAL" clId="{4457FA57-250B-44AC-8655-05D46C5A3D8A}" dt="2023-06-12T13:36:03.371" v="15891"/>
          <ac:spMkLst>
            <pc:docMk/>
            <pc:sldMk cId="2967782731" sldId="230717674"/>
            <ac:spMk id="112" creationId="{3F918E86-4834-4D59-BABD-EA014A0A6B42}"/>
          </ac:spMkLst>
        </pc:spChg>
        <pc:spChg chg="del">
          <ac:chgData name="El Bakkouri, Manal" userId="8b130982-2e3f-4164-b881-fd3a2e4b2453" providerId="ADAL" clId="{4457FA57-250B-44AC-8655-05D46C5A3D8A}" dt="2023-06-12T13:36:02.900" v="15890" actId="478"/>
          <ac:spMkLst>
            <pc:docMk/>
            <pc:sldMk cId="2967782731" sldId="230717674"/>
            <ac:spMk id="113" creationId="{AF6930FB-7551-4297-B257-2E9F2B198D19}"/>
          </ac:spMkLst>
        </pc:spChg>
        <pc:spChg chg="del">
          <ac:chgData name="El Bakkouri, Manal" userId="8b130982-2e3f-4164-b881-fd3a2e4b2453" providerId="ADAL" clId="{4457FA57-250B-44AC-8655-05D46C5A3D8A}" dt="2023-06-12T13:36:02.900" v="15890" actId="478"/>
          <ac:spMkLst>
            <pc:docMk/>
            <pc:sldMk cId="2967782731" sldId="230717674"/>
            <ac:spMk id="115" creationId="{E82B954D-DDAD-44FB-A71C-A26EA2981A5D}"/>
          </ac:spMkLst>
        </pc:spChg>
        <pc:spChg chg="del">
          <ac:chgData name="El Bakkouri, Manal" userId="8b130982-2e3f-4164-b881-fd3a2e4b2453" providerId="ADAL" clId="{4457FA57-250B-44AC-8655-05D46C5A3D8A}" dt="2023-06-12T13:36:02.900" v="15890" actId="478"/>
          <ac:spMkLst>
            <pc:docMk/>
            <pc:sldMk cId="2967782731" sldId="230717674"/>
            <ac:spMk id="117" creationId="{1F14A46F-BFDC-4C11-A286-5DAAB9362AF3}"/>
          </ac:spMkLst>
        </pc:spChg>
        <pc:spChg chg="del">
          <ac:chgData name="El Bakkouri, Manal" userId="8b130982-2e3f-4164-b881-fd3a2e4b2453" providerId="ADAL" clId="{4457FA57-250B-44AC-8655-05D46C5A3D8A}" dt="2023-06-12T13:36:02.900" v="15890" actId="478"/>
          <ac:spMkLst>
            <pc:docMk/>
            <pc:sldMk cId="2967782731" sldId="230717674"/>
            <ac:spMk id="118" creationId="{2964A4D8-1D6E-44EE-A17D-3F496F0BE061}"/>
          </ac:spMkLst>
        </pc:spChg>
        <pc:spChg chg="del">
          <ac:chgData name="El Bakkouri, Manal" userId="8b130982-2e3f-4164-b881-fd3a2e4b2453" providerId="ADAL" clId="{4457FA57-250B-44AC-8655-05D46C5A3D8A}" dt="2023-06-12T13:36:02.900" v="15890" actId="478"/>
          <ac:spMkLst>
            <pc:docMk/>
            <pc:sldMk cId="2967782731" sldId="230717674"/>
            <ac:spMk id="119" creationId="{59CDF07D-71F6-46CB-B958-BDC4CAF7D508}"/>
          </ac:spMkLst>
        </pc:spChg>
        <pc:spChg chg="del">
          <ac:chgData name="El Bakkouri, Manal" userId="8b130982-2e3f-4164-b881-fd3a2e4b2453" providerId="ADAL" clId="{4457FA57-250B-44AC-8655-05D46C5A3D8A}" dt="2023-06-12T13:36:02.900" v="15890" actId="478"/>
          <ac:spMkLst>
            <pc:docMk/>
            <pc:sldMk cId="2967782731" sldId="230717674"/>
            <ac:spMk id="120" creationId="{88A59C8F-F1C6-4CCB-B533-1C48D4F15A05}"/>
          </ac:spMkLst>
        </pc:spChg>
        <pc:spChg chg="add mod">
          <ac:chgData name="El Bakkouri, Manal" userId="8b130982-2e3f-4164-b881-fd3a2e4b2453" providerId="ADAL" clId="{4457FA57-250B-44AC-8655-05D46C5A3D8A}" dt="2023-06-12T13:36:03.371" v="15891"/>
          <ac:spMkLst>
            <pc:docMk/>
            <pc:sldMk cId="2967782731" sldId="230717674"/>
            <ac:spMk id="122" creationId="{1A1F57AF-0A3F-43E1-8207-1F113E0AD7FA}"/>
          </ac:spMkLst>
        </pc:spChg>
        <pc:spChg chg="add mod">
          <ac:chgData name="El Bakkouri, Manal" userId="8b130982-2e3f-4164-b881-fd3a2e4b2453" providerId="ADAL" clId="{4457FA57-250B-44AC-8655-05D46C5A3D8A}" dt="2023-06-12T13:36:03.371" v="15891"/>
          <ac:spMkLst>
            <pc:docMk/>
            <pc:sldMk cId="2967782731" sldId="230717674"/>
            <ac:spMk id="123" creationId="{F0B9BEC1-B259-4342-BEB7-8110E0D9400E}"/>
          </ac:spMkLst>
        </pc:spChg>
        <pc:spChg chg="add mod">
          <ac:chgData name="El Bakkouri, Manal" userId="8b130982-2e3f-4164-b881-fd3a2e4b2453" providerId="ADAL" clId="{4457FA57-250B-44AC-8655-05D46C5A3D8A}" dt="2023-06-12T13:36:03.371" v="15891"/>
          <ac:spMkLst>
            <pc:docMk/>
            <pc:sldMk cId="2967782731" sldId="230717674"/>
            <ac:spMk id="124" creationId="{0B6AC3C4-E365-4621-85F3-4DDC850CBA2F}"/>
          </ac:spMkLst>
        </pc:spChg>
        <pc:spChg chg="add mod">
          <ac:chgData name="El Bakkouri, Manal" userId="8b130982-2e3f-4164-b881-fd3a2e4b2453" providerId="ADAL" clId="{4457FA57-250B-44AC-8655-05D46C5A3D8A}" dt="2023-06-12T13:36:03.371" v="15891"/>
          <ac:spMkLst>
            <pc:docMk/>
            <pc:sldMk cId="2967782731" sldId="230717674"/>
            <ac:spMk id="125" creationId="{ACADA7E5-4B1A-4D0B-BB36-7A5519BCB092}"/>
          </ac:spMkLst>
        </pc:spChg>
        <pc:spChg chg="del">
          <ac:chgData name="El Bakkouri, Manal" userId="8b130982-2e3f-4164-b881-fd3a2e4b2453" providerId="ADAL" clId="{4457FA57-250B-44AC-8655-05D46C5A3D8A}" dt="2023-06-12T13:36:02.900" v="15890" actId="478"/>
          <ac:spMkLst>
            <pc:docMk/>
            <pc:sldMk cId="2967782731" sldId="230717674"/>
            <ac:spMk id="126" creationId="{705E6B0A-1DA6-403E-8BFD-28325761767B}"/>
          </ac:spMkLst>
        </pc:spChg>
        <pc:spChg chg="del">
          <ac:chgData name="El Bakkouri, Manal" userId="8b130982-2e3f-4164-b881-fd3a2e4b2453" providerId="ADAL" clId="{4457FA57-250B-44AC-8655-05D46C5A3D8A}" dt="2023-06-12T13:36:02.900" v="15890" actId="478"/>
          <ac:spMkLst>
            <pc:docMk/>
            <pc:sldMk cId="2967782731" sldId="230717674"/>
            <ac:spMk id="127" creationId="{6A99024D-105E-4007-9906-5BE014EF618F}"/>
          </ac:spMkLst>
        </pc:spChg>
        <pc:spChg chg="del">
          <ac:chgData name="El Bakkouri, Manal" userId="8b130982-2e3f-4164-b881-fd3a2e4b2453" providerId="ADAL" clId="{4457FA57-250B-44AC-8655-05D46C5A3D8A}" dt="2023-06-12T13:36:02.900" v="15890" actId="478"/>
          <ac:spMkLst>
            <pc:docMk/>
            <pc:sldMk cId="2967782731" sldId="230717674"/>
            <ac:spMk id="128" creationId="{88E33169-F35E-464E-A9C2-7BBF9AFB1E89}"/>
          </ac:spMkLst>
        </pc:spChg>
        <pc:spChg chg="del">
          <ac:chgData name="El Bakkouri, Manal" userId="8b130982-2e3f-4164-b881-fd3a2e4b2453" providerId="ADAL" clId="{4457FA57-250B-44AC-8655-05D46C5A3D8A}" dt="2023-06-12T13:36:02.900" v="15890" actId="478"/>
          <ac:spMkLst>
            <pc:docMk/>
            <pc:sldMk cId="2967782731" sldId="230717674"/>
            <ac:spMk id="129" creationId="{D36BA187-AC4B-441A-B144-458AC66A436D}"/>
          </ac:spMkLst>
        </pc:spChg>
        <pc:spChg chg="add mod">
          <ac:chgData name="El Bakkouri, Manal" userId="8b130982-2e3f-4164-b881-fd3a2e4b2453" providerId="ADAL" clId="{4457FA57-250B-44AC-8655-05D46C5A3D8A}" dt="2023-06-12T13:36:03.371" v="15891"/>
          <ac:spMkLst>
            <pc:docMk/>
            <pc:sldMk cId="2967782731" sldId="230717674"/>
            <ac:spMk id="130" creationId="{EC82BBC0-D5F6-4E75-ABE8-346D5452D8DF}"/>
          </ac:spMkLst>
        </pc:spChg>
        <pc:spChg chg="add mod">
          <ac:chgData name="El Bakkouri, Manal" userId="8b130982-2e3f-4164-b881-fd3a2e4b2453" providerId="ADAL" clId="{4457FA57-250B-44AC-8655-05D46C5A3D8A}" dt="2023-06-12T13:36:03.371" v="15891"/>
          <ac:spMkLst>
            <pc:docMk/>
            <pc:sldMk cId="2967782731" sldId="230717674"/>
            <ac:spMk id="131" creationId="{55316D08-A918-428B-8001-000B3CE5904A}"/>
          </ac:spMkLst>
        </pc:spChg>
        <pc:spChg chg="add mod">
          <ac:chgData name="El Bakkouri, Manal" userId="8b130982-2e3f-4164-b881-fd3a2e4b2453" providerId="ADAL" clId="{4457FA57-250B-44AC-8655-05D46C5A3D8A}" dt="2023-06-12T13:36:03.371" v="15891"/>
          <ac:spMkLst>
            <pc:docMk/>
            <pc:sldMk cId="2967782731" sldId="230717674"/>
            <ac:spMk id="132" creationId="{2DE7A3E4-4BFE-435E-9B4A-18EEADB8CD81}"/>
          </ac:spMkLst>
        </pc:spChg>
      </pc:sldChg>
      <pc:sldChg chg="modSp mod">
        <pc:chgData name="El Bakkouri, Manal" userId="8b130982-2e3f-4164-b881-fd3a2e4b2453" providerId="ADAL" clId="{4457FA57-250B-44AC-8655-05D46C5A3D8A}" dt="2023-06-12T13:36:20.319" v="15894" actId="14100"/>
        <pc:sldMkLst>
          <pc:docMk/>
          <pc:sldMk cId="421651600" sldId="230717677"/>
        </pc:sldMkLst>
        <pc:spChg chg="mod">
          <ac:chgData name="El Bakkouri, Manal" userId="8b130982-2e3f-4164-b881-fd3a2e4b2453" providerId="ADAL" clId="{4457FA57-250B-44AC-8655-05D46C5A3D8A}" dt="2023-06-12T13:36:20.319" v="15894" actId="14100"/>
          <ac:spMkLst>
            <pc:docMk/>
            <pc:sldMk cId="421651600" sldId="230717677"/>
            <ac:spMk id="19" creationId="{C1B13544-DAFE-440A-A255-339C2949B5C5}"/>
          </ac:spMkLst>
        </pc:spChg>
        <pc:spChg chg="mod">
          <ac:chgData name="El Bakkouri, Manal" userId="8b130982-2e3f-4164-b881-fd3a2e4b2453" providerId="ADAL" clId="{4457FA57-250B-44AC-8655-05D46C5A3D8A}" dt="2023-06-12T13:36:20.319" v="15894" actId="14100"/>
          <ac:spMkLst>
            <pc:docMk/>
            <pc:sldMk cId="421651600" sldId="230717677"/>
            <ac:spMk id="20" creationId="{D0ED360C-E4E2-4306-BD64-0306EA18BF05}"/>
          </ac:spMkLst>
        </pc:spChg>
        <pc:spChg chg="mod">
          <ac:chgData name="El Bakkouri, Manal" userId="8b130982-2e3f-4164-b881-fd3a2e4b2453" providerId="ADAL" clId="{4457FA57-250B-44AC-8655-05D46C5A3D8A}" dt="2023-06-12T13:36:20.319" v="15894" actId="14100"/>
          <ac:spMkLst>
            <pc:docMk/>
            <pc:sldMk cId="421651600" sldId="230717677"/>
            <ac:spMk id="21" creationId="{432A98CC-DC8B-4D5C-A382-BFB64F138686}"/>
          </ac:spMkLst>
        </pc:spChg>
        <pc:spChg chg="mod">
          <ac:chgData name="El Bakkouri, Manal" userId="8b130982-2e3f-4164-b881-fd3a2e4b2453" providerId="ADAL" clId="{4457FA57-250B-44AC-8655-05D46C5A3D8A}" dt="2023-06-12T13:36:10.569" v="15892" actId="403"/>
          <ac:spMkLst>
            <pc:docMk/>
            <pc:sldMk cId="421651600" sldId="230717677"/>
            <ac:spMk id="52" creationId="{3B91E6F8-240B-4D9B-8F32-B35DB8252A34}"/>
          </ac:spMkLst>
        </pc:spChg>
        <pc:spChg chg="mod">
          <ac:chgData name="El Bakkouri, Manal" userId="8b130982-2e3f-4164-b881-fd3a2e4b2453" providerId="ADAL" clId="{4457FA57-250B-44AC-8655-05D46C5A3D8A}" dt="2023-06-12T13:36:10.569" v="15892" actId="403"/>
          <ac:spMkLst>
            <pc:docMk/>
            <pc:sldMk cId="421651600" sldId="230717677"/>
            <ac:spMk id="53" creationId="{332C27C5-2F31-4D21-BAFC-7FEDEC90A95A}"/>
          </ac:spMkLst>
        </pc:spChg>
        <pc:spChg chg="mod">
          <ac:chgData name="El Bakkouri, Manal" userId="8b130982-2e3f-4164-b881-fd3a2e4b2453" providerId="ADAL" clId="{4457FA57-250B-44AC-8655-05D46C5A3D8A}" dt="2023-06-12T13:36:10.569" v="15892" actId="403"/>
          <ac:spMkLst>
            <pc:docMk/>
            <pc:sldMk cId="421651600" sldId="230717677"/>
            <ac:spMk id="54" creationId="{946B8E16-ADE4-46F7-B901-F753707AB567}"/>
          </ac:spMkLst>
        </pc:spChg>
        <pc:spChg chg="mod">
          <ac:chgData name="El Bakkouri, Manal" userId="8b130982-2e3f-4164-b881-fd3a2e4b2453" providerId="ADAL" clId="{4457FA57-250B-44AC-8655-05D46C5A3D8A}" dt="2023-06-12T13:36:10.569" v="15892" actId="403"/>
          <ac:spMkLst>
            <pc:docMk/>
            <pc:sldMk cId="421651600" sldId="230717677"/>
            <ac:spMk id="55" creationId="{AC268416-1950-4A52-A531-893DBC8C7B26}"/>
          </ac:spMkLst>
        </pc:spChg>
      </pc:sldChg>
      <pc:sldChg chg="addSp delSp modSp mod">
        <pc:chgData name="El Bakkouri, Manal" userId="8b130982-2e3f-4164-b881-fd3a2e4b2453" providerId="ADAL" clId="{4457FA57-250B-44AC-8655-05D46C5A3D8A}" dt="2023-06-12T13:36:43.149" v="15896"/>
        <pc:sldMkLst>
          <pc:docMk/>
          <pc:sldMk cId="1384286971" sldId="230717678"/>
        </pc:sldMkLst>
        <pc:spChg chg="del">
          <ac:chgData name="El Bakkouri, Manal" userId="8b130982-2e3f-4164-b881-fd3a2e4b2453" providerId="ADAL" clId="{4457FA57-250B-44AC-8655-05D46C5A3D8A}" dt="2023-06-12T13:36:42.679" v="15895" actId="478"/>
          <ac:spMkLst>
            <pc:docMk/>
            <pc:sldMk cId="1384286971" sldId="230717678"/>
            <ac:spMk id="17" creationId="{5DE8349A-DA28-4904-B6E3-7CC707607C41}"/>
          </ac:spMkLst>
        </pc:spChg>
        <pc:spChg chg="del">
          <ac:chgData name="El Bakkouri, Manal" userId="8b130982-2e3f-4164-b881-fd3a2e4b2453" providerId="ADAL" clId="{4457FA57-250B-44AC-8655-05D46C5A3D8A}" dt="2023-06-12T13:36:42.679" v="15895" actId="478"/>
          <ac:spMkLst>
            <pc:docMk/>
            <pc:sldMk cId="1384286971" sldId="230717678"/>
            <ac:spMk id="18" creationId="{B61F6727-9AC2-4F96-8507-9ED50E03DC1C}"/>
          </ac:spMkLst>
        </pc:spChg>
        <pc:spChg chg="del">
          <ac:chgData name="El Bakkouri, Manal" userId="8b130982-2e3f-4164-b881-fd3a2e4b2453" providerId="ADAL" clId="{4457FA57-250B-44AC-8655-05D46C5A3D8A}" dt="2023-06-12T13:36:42.679" v="15895" actId="478"/>
          <ac:spMkLst>
            <pc:docMk/>
            <pc:sldMk cId="1384286971" sldId="230717678"/>
            <ac:spMk id="19" creationId="{C1B13544-DAFE-440A-A255-339C2949B5C5}"/>
          </ac:spMkLst>
        </pc:spChg>
        <pc:spChg chg="del">
          <ac:chgData name="El Bakkouri, Manal" userId="8b130982-2e3f-4164-b881-fd3a2e4b2453" providerId="ADAL" clId="{4457FA57-250B-44AC-8655-05D46C5A3D8A}" dt="2023-06-12T13:36:42.679" v="15895" actId="478"/>
          <ac:spMkLst>
            <pc:docMk/>
            <pc:sldMk cId="1384286971" sldId="230717678"/>
            <ac:spMk id="20" creationId="{D0ED360C-E4E2-4306-BD64-0306EA18BF05}"/>
          </ac:spMkLst>
        </pc:spChg>
        <pc:spChg chg="del">
          <ac:chgData name="El Bakkouri, Manal" userId="8b130982-2e3f-4164-b881-fd3a2e4b2453" providerId="ADAL" clId="{4457FA57-250B-44AC-8655-05D46C5A3D8A}" dt="2023-06-12T13:36:42.679" v="15895" actId="478"/>
          <ac:spMkLst>
            <pc:docMk/>
            <pc:sldMk cId="1384286971" sldId="230717678"/>
            <ac:spMk id="21" creationId="{432A98CC-DC8B-4D5C-A382-BFB64F138686}"/>
          </ac:spMkLst>
        </pc:spChg>
        <pc:spChg chg="del">
          <ac:chgData name="El Bakkouri, Manal" userId="8b130982-2e3f-4164-b881-fd3a2e4b2453" providerId="ADAL" clId="{4457FA57-250B-44AC-8655-05D46C5A3D8A}" dt="2023-06-12T13:36:42.679" v="15895" actId="478"/>
          <ac:spMkLst>
            <pc:docMk/>
            <pc:sldMk cId="1384286971" sldId="230717678"/>
            <ac:spMk id="22" creationId="{CA615672-F678-45A9-ADEF-1E8E792352AB}"/>
          </ac:spMkLst>
        </pc:spChg>
        <pc:spChg chg="del">
          <ac:chgData name="El Bakkouri, Manal" userId="8b130982-2e3f-4164-b881-fd3a2e4b2453" providerId="ADAL" clId="{4457FA57-250B-44AC-8655-05D46C5A3D8A}" dt="2023-06-12T13:36:42.679" v="15895" actId="478"/>
          <ac:spMkLst>
            <pc:docMk/>
            <pc:sldMk cId="1384286971" sldId="230717678"/>
            <ac:spMk id="48" creationId="{881C3F16-A752-4D37-8F8C-05A125AAB6E0}"/>
          </ac:spMkLst>
        </pc:spChg>
        <pc:spChg chg="del">
          <ac:chgData name="El Bakkouri, Manal" userId="8b130982-2e3f-4164-b881-fd3a2e4b2453" providerId="ADAL" clId="{4457FA57-250B-44AC-8655-05D46C5A3D8A}" dt="2023-06-12T13:36:42.679" v="15895" actId="478"/>
          <ac:spMkLst>
            <pc:docMk/>
            <pc:sldMk cId="1384286971" sldId="230717678"/>
            <ac:spMk id="49" creationId="{F9017E51-3966-47F4-8146-E035AC70C5BD}"/>
          </ac:spMkLst>
        </pc:spChg>
        <pc:spChg chg="del">
          <ac:chgData name="El Bakkouri, Manal" userId="8b130982-2e3f-4164-b881-fd3a2e4b2453" providerId="ADAL" clId="{4457FA57-250B-44AC-8655-05D46C5A3D8A}" dt="2023-06-12T13:36:42.679" v="15895" actId="478"/>
          <ac:spMkLst>
            <pc:docMk/>
            <pc:sldMk cId="1384286971" sldId="230717678"/>
            <ac:spMk id="50" creationId="{10F5F80F-C7A0-428E-8C0A-243C51F42780}"/>
          </ac:spMkLst>
        </pc:spChg>
        <pc:spChg chg="del">
          <ac:chgData name="El Bakkouri, Manal" userId="8b130982-2e3f-4164-b881-fd3a2e4b2453" providerId="ADAL" clId="{4457FA57-250B-44AC-8655-05D46C5A3D8A}" dt="2023-06-12T13:36:42.679" v="15895" actId="478"/>
          <ac:spMkLst>
            <pc:docMk/>
            <pc:sldMk cId="1384286971" sldId="230717678"/>
            <ac:spMk id="51" creationId="{7472CEC7-6FD2-4A82-90F4-3FED520C009C}"/>
          </ac:spMkLst>
        </pc:spChg>
        <pc:spChg chg="add mod">
          <ac:chgData name="El Bakkouri, Manal" userId="8b130982-2e3f-4164-b881-fd3a2e4b2453" providerId="ADAL" clId="{4457FA57-250B-44AC-8655-05D46C5A3D8A}" dt="2023-06-12T13:36:43.149" v="15896"/>
          <ac:spMkLst>
            <pc:docMk/>
            <pc:sldMk cId="1384286971" sldId="230717678"/>
            <ac:spMk id="52" creationId="{1D104D1A-64FE-4C85-BDF5-E316868BBC31}"/>
          </ac:spMkLst>
        </pc:spChg>
        <pc:spChg chg="add mod">
          <ac:chgData name="El Bakkouri, Manal" userId="8b130982-2e3f-4164-b881-fd3a2e4b2453" providerId="ADAL" clId="{4457FA57-250B-44AC-8655-05D46C5A3D8A}" dt="2023-06-12T13:36:43.149" v="15896"/>
          <ac:spMkLst>
            <pc:docMk/>
            <pc:sldMk cId="1384286971" sldId="230717678"/>
            <ac:spMk id="53" creationId="{15D55238-C89E-4ECD-B657-8BB4FDC2185B}"/>
          </ac:spMkLst>
        </pc:spChg>
        <pc:spChg chg="add mod">
          <ac:chgData name="El Bakkouri, Manal" userId="8b130982-2e3f-4164-b881-fd3a2e4b2453" providerId="ADAL" clId="{4457FA57-250B-44AC-8655-05D46C5A3D8A}" dt="2023-06-12T13:36:43.149" v="15896"/>
          <ac:spMkLst>
            <pc:docMk/>
            <pc:sldMk cId="1384286971" sldId="230717678"/>
            <ac:spMk id="54" creationId="{B069C2BD-3C16-4F61-8192-A56C089EDCE3}"/>
          </ac:spMkLst>
        </pc:spChg>
        <pc:spChg chg="add mod">
          <ac:chgData name="El Bakkouri, Manal" userId="8b130982-2e3f-4164-b881-fd3a2e4b2453" providerId="ADAL" clId="{4457FA57-250B-44AC-8655-05D46C5A3D8A}" dt="2023-06-12T13:36:43.149" v="15896"/>
          <ac:spMkLst>
            <pc:docMk/>
            <pc:sldMk cId="1384286971" sldId="230717678"/>
            <ac:spMk id="55" creationId="{E76AA9AB-5FEF-49C0-802B-A075DD135E4C}"/>
          </ac:spMkLst>
        </pc:spChg>
        <pc:spChg chg="add mod">
          <ac:chgData name="El Bakkouri, Manal" userId="8b130982-2e3f-4164-b881-fd3a2e4b2453" providerId="ADAL" clId="{4457FA57-250B-44AC-8655-05D46C5A3D8A}" dt="2023-06-12T13:36:43.149" v="15896"/>
          <ac:spMkLst>
            <pc:docMk/>
            <pc:sldMk cId="1384286971" sldId="230717678"/>
            <ac:spMk id="56" creationId="{E7903AB6-1E46-422F-95D8-6B34AD11B3A0}"/>
          </ac:spMkLst>
        </pc:spChg>
        <pc:spChg chg="add mod">
          <ac:chgData name="El Bakkouri, Manal" userId="8b130982-2e3f-4164-b881-fd3a2e4b2453" providerId="ADAL" clId="{4457FA57-250B-44AC-8655-05D46C5A3D8A}" dt="2023-06-12T13:36:43.149" v="15896"/>
          <ac:spMkLst>
            <pc:docMk/>
            <pc:sldMk cId="1384286971" sldId="230717678"/>
            <ac:spMk id="57" creationId="{F76D8ED6-29C6-4ACF-929A-A13320392B24}"/>
          </ac:spMkLst>
        </pc:spChg>
        <pc:spChg chg="add mod">
          <ac:chgData name="El Bakkouri, Manal" userId="8b130982-2e3f-4164-b881-fd3a2e4b2453" providerId="ADAL" clId="{4457FA57-250B-44AC-8655-05D46C5A3D8A}" dt="2023-06-12T13:36:43.149" v="15896"/>
          <ac:spMkLst>
            <pc:docMk/>
            <pc:sldMk cId="1384286971" sldId="230717678"/>
            <ac:spMk id="58" creationId="{CD1455D8-4E24-4E73-9CD5-2BC800CA596A}"/>
          </ac:spMkLst>
        </pc:spChg>
        <pc:spChg chg="add mod">
          <ac:chgData name="El Bakkouri, Manal" userId="8b130982-2e3f-4164-b881-fd3a2e4b2453" providerId="ADAL" clId="{4457FA57-250B-44AC-8655-05D46C5A3D8A}" dt="2023-06-12T13:36:43.149" v="15896"/>
          <ac:spMkLst>
            <pc:docMk/>
            <pc:sldMk cId="1384286971" sldId="230717678"/>
            <ac:spMk id="59" creationId="{C3BDA411-7739-41A0-95E8-3CF51D8FF6AC}"/>
          </ac:spMkLst>
        </pc:spChg>
        <pc:spChg chg="add mod">
          <ac:chgData name="El Bakkouri, Manal" userId="8b130982-2e3f-4164-b881-fd3a2e4b2453" providerId="ADAL" clId="{4457FA57-250B-44AC-8655-05D46C5A3D8A}" dt="2023-06-12T13:36:43.149" v="15896"/>
          <ac:spMkLst>
            <pc:docMk/>
            <pc:sldMk cId="1384286971" sldId="230717678"/>
            <ac:spMk id="60" creationId="{CEB16538-8C3B-438C-BFA9-1AD9BF45425A}"/>
          </ac:spMkLst>
        </pc:spChg>
        <pc:spChg chg="add mod">
          <ac:chgData name="El Bakkouri, Manal" userId="8b130982-2e3f-4164-b881-fd3a2e4b2453" providerId="ADAL" clId="{4457FA57-250B-44AC-8655-05D46C5A3D8A}" dt="2023-06-12T13:36:43.149" v="15896"/>
          <ac:spMkLst>
            <pc:docMk/>
            <pc:sldMk cId="1384286971" sldId="230717678"/>
            <ac:spMk id="61" creationId="{ABB5E8C6-364F-42E0-A770-725D667278FD}"/>
          </ac:spMkLst>
        </pc:spChg>
      </pc:sldChg>
      <pc:sldChg chg="addSp delSp modSp mod">
        <pc:chgData name="El Bakkouri, Manal" userId="8b130982-2e3f-4164-b881-fd3a2e4b2453" providerId="ADAL" clId="{4457FA57-250B-44AC-8655-05D46C5A3D8A}" dt="2023-06-12T13:36:48.646" v="15898"/>
        <pc:sldMkLst>
          <pc:docMk/>
          <pc:sldMk cId="1796768274" sldId="230717679"/>
        </pc:sldMkLst>
        <pc:spChg chg="del">
          <ac:chgData name="El Bakkouri, Manal" userId="8b130982-2e3f-4164-b881-fd3a2e4b2453" providerId="ADAL" clId="{4457FA57-250B-44AC-8655-05D46C5A3D8A}" dt="2023-06-12T13:36:48.138" v="15897" actId="478"/>
          <ac:spMkLst>
            <pc:docMk/>
            <pc:sldMk cId="1796768274" sldId="230717679"/>
            <ac:spMk id="17" creationId="{5DE8349A-DA28-4904-B6E3-7CC707607C41}"/>
          </ac:spMkLst>
        </pc:spChg>
        <pc:spChg chg="del">
          <ac:chgData name="El Bakkouri, Manal" userId="8b130982-2e3f-4164-b881-fd3a2e4b2453" providerId="ADAL" clId="{4457FA57-250B-44AC-8655-05D46C5A3D8A}" dt="2023-06-12T13:36:48.138" v="15897" actId="478"/>
          <ac:spMkLst>
            <pc:docMk/>
            <pc:sldMk cId="1796768274" sldId="230717679"/>
            <ac:spMk id="18" creationId="{B61F6727-9AC2-4F96-8507-9ED50E03DC1C}"/>
          </ac:spMkLst>
        </pc:spChg>
        <pc:spChg chg="del">
          <ac:chgData name="El Bakkouri, Manal" userId="8b130982-2e3f-4164-b881-fd3a2e4b2453" providerId="ADAL" clId="{4457FA57-250B-44AC-8655-05D46C5A3D8A}" dt="2023-06-12T13:36:48.138" v="15897" actId="478"/>
          <ac:spMkLst>
            <pc:docMk/>
            <pc:sldMk cId="1796768274" sldId="230717679"/>
            <ac:spMk id="19" creationId="{C1B13544-DAFE-440A-A255-339C2949B5C5}"/>
          </ac:spMkLst>
        </pc:spChg>
        <pc:spChg chg="del">
          <ac:chgData name="El Bakkouri, Manal" userId="8b130982-2e3f-4164-b881-fd3a2e4b2453" providerId="ADAL" clId="{4457FA57-250B-44AC-8655-05D46C5A3D8A}" dt="2023-06-12T13:36:48.138" v="15897" actId="478"/>
          <ac:spMkLst>
            <pc:docMk/>
            <pc:sldMk cId="1796768274" sldId="230717679"/>
            <ac:spMk id="20" creationId="{D0ED360C-E4E2-4306-BD64-0306EA18BF05}"/>
          </ac:spMkLst>
        </pc:spChg>
        <pc:spChg chg="del">
          <ac:chgData name="El Bakkouri, Manal" userId="8b130982-2e3f-4164-b881-fd3a2e4b2453" providerId="ADAL" clId="{4457FA57-250B-44AC-8655-05D46C5A3D8A}" dt="2023-06-12T13:36:48.138" v="15897" actId="478"/>
          <ac:spMkLst>
            <pc:docMk/>
            <pc:sldMk cId="1796768274" sldId="230717679"/>
            <ac:spMk id="21" creationId="{432A98CC-DC8B-4D5C-A382-BFB64F138686}"/>
          </ac:spMkLst>
        </pc:spChg>
        <pc:spChg chg="del">
          <ac:chgData name="El Bakkouri, Manal" userId="8b130982-2e3f-4164-b881-fd3a2e4b2453" providerId="ADAL" clId="{4457FA57-250B-44AC-8655-05D46C5A3D8A}" dt="2023-06-12T13:36:48.138" v="15897" actId="478"/>
          <ac:spMkLst>
            <pc:docMk/>
            <pc:sldMk cId="1796768274" sldId="230717679"/>
            <ac:spMk id="22" creationId="{CA615672-F678-45A9-ADEF-1E8E792352AB}"/>
          </ac:spMkLst>
        </pc:spChg>
        <pc:spChg chg="del">
          <ac:chgData name="El Bakkouri, Manal" userId="8b130982-2e3f-4164-b881-fd3a2e4b2453" providerId="ADAL" clId="{4457FA57-250B-44AC-8655-05D46C5A3D8A}" dt="2023-06-12T13:36:48.138" v="15897" actId="478"/>
          <ac:spMkLst>
            <pc:docMk/>
            <pc:sldMk cId="1796768274" sldId="230717679"/>
            <ac:spMk id="48" creationId="{7B64BF32-1F77-4083-9B1A-2CBAABE12EFD}"/>
          </ac:spMkLst>
        </pc:spChg>
        <pc:spChg chg="del">
          <ac:chgData name="El Bakkouri, Manal" userId="8b130982-2e3f-4164-b881-fd3a2e4b2453" providerId="ADAL" clId="{4457FA57-250B-44AC-8655-05D46C5A3D8A}" dt="2023-06-12T13:36:48.138" v="15897" actId="478"/>
          <ac:spMkLst>
            <pc:docMk/>
            <pc:sldMk cId="1796768274" sldId="230717679"/>
            <ac:spMk id="49" creationId="{1D3E52B6-45FA-4681-879F-4C661A22EA65}"/>
          </ac:spMkLst>
        </pc:spChg>
        <pc:spChg chg="del">
          <ac:chgData name="El Bakkouri, Manal" userId="8b130982-2e3f-4164-b881-fd3a2e4b2453" providerId="ADAL" clId="{4457FA57-250B-44AC-8655-05D46C5A3D8A}" dt="2023-06-12T13:36:48.138" v="15897" actId="478"/>
          <ac:spMkLst>
            <pc:docMk/>
            <pc:sldMk cId="1796768274" sldId="230717679"/>
            <ac:spMk id="50" creationId="{2FAB07FF-61C3-473C-AF13-B6CAACAB58DF}"/>
          </ac:spMkLst>
        </pc:spChg>
        <pc:spChg chg="del">
          <ac:chgData name="El Bakkouri, Manal" userId="8b130982-2e3f-4164-b881-fd3a2e4b2453" providerId="ADAL" clId="{4457FA57-250B-44AC-8655-05D46C5A3D8A}" dt="2023-06-12T13:36:48.138" v="15897" actId="478"/>
          <ac:spMkLst>
            <pc:docMk/>
            <pc:sldMk cId="1796768274" sldId="230717679"/>
            <ac:spMk id="51" creationId="{00E5496B-444A-4873-92CC-0C692897DCB8}"/>
          </ac:spMkLst>
        </pc:spChg>
        <pc:spChg chg="add mod">
          <ac:chgData name="El Bakkouri, Manal" userId="8b130982-2e3f-4164-b881-fd3a2e4b2453" providerId="ADAL" clId="{4457FA57-250B-44AC-8655-05D46C5A3D8A}" dt="2023-06-12T13:36:48.646" v="15898"/>
          <ac:spMkLst>
            <pc:docMk/>
            <pc:sldMk cId="1796768274" sldId="230717679"/>
            <ac:spMk id="52" creationId="{024DF68F-9212-427E-ADB4-42910BD26CC5}"/>
          </ac:spMkLst>
        </pc:spChg>
        <pc:spChg chg="add mod">
          <ac:chgData name="El Bakkouri, Manal" userId="8b130982-2e3f-4164-b881-fd3a2e4b2453" providerId="ADAL" clId="{4457FA57-250B-44AC-8655-05D46C5A3D8A}" dt="2023-06-12T13:36:48.646" v="15898"/>
          <ac:spMkLst>
            <pc:docMk/>
            <pc:sldMk cId="1796768274" sldId="230717679"/>
            <ac:spMk id="53" creationId="{16225E57-EEB7-4B26-9CA2-A708959086AF}"/>
          </ac:spMkLst>
        </pc:spChg>
        <pc:spChg chg="add mod">
          <ac:chgData name="El Bakkouri, Manal" userId="8b130982-2e3f-4164-b881-fd3a2e4b2453" providerId="ADAL" clId="{4457FA57-250B-44AC-8655-05D46C5A3D8A}" dt="2023-06-12T13:36:48.646" v="15898"/>
          <ac:spMkLst>
            <pc:docMk/>
            <pc:sldMk cId="1796768274" sldId="230717679"/>
            <ac:spMk id="54" creationId="{51BA5EFA-CE40-4B61-973F-6B36E923746C}"/>
          </ac:spMkLst>
        </pc:spChg>
        <pc:spChg chg="add mod">
          <ac:chgData name="El Bakkouri, Manal" userId="8b130982-2e3f-4164-b881-fd3a2e4b2453" providerId="ADAL" clId="{4457FA57-250B-44AC-8655-05D46C5A3D8A}" dt="2023-06-12T13:36:48.646" v="15898"/>
          <ac:spMkLst>
            <pc:docMk/>
            <pc:sldMk cId="1796768274" sldId="230717679"/>
            <ac:spMk id="55" creationId="{CE487441-AC0C-42A2-A46E-49E96D3C59C5}"/>
          </ac:spMkLst>
        </pc:spChg>
        <pc:spChg chg="add mod">
          <ac:chgData name="El Bakkouri, Manal" userId="8b130982-2e3f-4164-b881-fd3a2e4b2453" providerId="ADAL" clId="{4457FA57-250B-44AC-8655-05D46C5A3D8A}" dt="2023-06-12T13:36:48.646" v="15898"/>
          <ac:spMkLst>
            <pc:docMk/>
            <pc:sldMk cId="1796768274" sldId="230717679"/>
            <ac:spMk id="56" creationId="{4F203BF3-9AA1-4F2C-851C-69E066E8895D}"/>
          </ac:spMkLst>
        </pc:spChg>
        <pc:spChg chg="add mod">
          <ac:chgData name="El Bakkouri, Manal" userId="8b130982-2e3f-4164-b881-fd3a2e4b2453" providerId="ADAL" clId="{4457FA57-250B-44AC-8655-05D46C5A3D8A}" dt="2023-06-12T13:36:48.646" v="15898"/>
          <ac:spMkLst>
            <pc:docMk/>
            <pc:sldMk cId="1796768274" sldId="230717679"/>
            <ac:spMk id="57" creationId="{51E91C6E-7771-4EFF-B1C9-8CD2542FF3C9}"/>
          </ac:spMkLst>
        </pc:spChg>
        <pc:spChg chg="add mod">
          <ac:chgData name="El Bakkouri, Manal" userId="8b130982-2e3f-4164-b881-fd3a2e4b2453" providerId="ADAL" clId="{4457FA57-250B-44AC-8655-05D46C5A3D8A}" dt="2023-06-12T13:36:48.646" v="15898"/>
          <ac:spMkLst>
            <pc:docMk/>
            <pc:sldMk cId="1796768274" sldId="230717679"/>
            <ac:spMk id="58" creationId="{6AE08BB2-7CF3-4D5A-95A8-B6FC9EADD5F6}"/>
          </ac:spMkLst>
        </pc:spChg>
        <pc:spChg chg="add mod">
          <ac:chgData name="El Bakkouri, Manal" userId="8b130982-2e3f-4164-b881-fd3a2e4b2453" providerId="ADAL" clId="{4457FA57-250B-44AC-8655-05D46C5A3D8A}" dt="2023-06-12T13:36:48.646" v="15898"/>
          <ac:spMkLst>
            <pc:docMk/>
            <pc:sldMk cId="1796768274" sldId="230717679"/>
            <ac:spMk id="59" creationId="{F80D7C2C-65F8-4ABD-B120-6FFDD3134312}"/>
          </ac:spMkLst>
        </pc:spChg>
        <pc:spChg chg="add mod">
          <ac:chgData name="El Bakkouri, Manal" userId="8b130982-2e3f-4164-b881-fd3a2e4b2453" providerId="ADAL" clId="{4457FA57-250B-44AC-8655-05D46C5A3D8A}" dt="2023-06-12T13:36:48.646" v="15898"/>
          <ac:spMkLst>
            <pc:docMk/>
            <pc:sldMk cId="1796768274" sldId="230717679"/>
            <ac:spMk id="60" creationId="{BE9DF208-E761-4115-AC93-85F57CCEF1A7}"/>
          </ac:spMkLst>
        </pc:spChg>
        <pc:spChg chg="add mod">
          <ac:chgData name="El Bakkouri, Manal" userId="8b130982-2e3f-4164-b881-fd3a2e4b2453" providerId="ADAL" clId="{4457FA57-250B-44AC-8655-05D46C5A3D8A}" dt="2023-06-12T13:36:48.646" v="15898"/>
          <ac:spMkLst>
            <pc:docMk/>
            <pc:sldMk cId="1796768274" sldId="230717679"/>
            <ac:spMk id="61" creationId="{B62751A5-E7A4-4818-B0F4-655A039424CD}"/>
          </ac:spMkLst>
        </pc:spChg>
      </pc:sldChg>
      <pc:sldChg chg="addSp delSp modSp mod">
        <pc:chgData name="El Bakkouri, Manal" userId="8b130982-2e3f-4164-b881-fd3a2e4b2453" providerId="ADAL" clId="{4457FA57-250B-44AC-8655-05D46C5A3D8A}" dt="2023-06-12T13:37:02.987" v="15900"/>
        <pc:sldMkLst>
          <pc:docMk/>
          <pc:sldMk cId="3918547156" sldId="230717680"/>
        </pc:sldMkLst>
        <pc:spChg chg="del">
          <ac:chgData name="El Bakkouri, Manal" userId="8b130982-2e3f-4164-b881-fd3a2e4b2453" providerId="ADAL" clId="{4457FA57-250B-44AC-8655-05D46C5A3D8A}" dt="2023-06-12T13:37:02.485" v="15899" actId="478"/>
          <ac:spMkLst>
            <pc:docMk/>
            <pc:sldMk cId="3918547156" sldId="230717680"/>
            <ac:spMk id="17" creationId="{5DE8349A-DA28-4904-B6E3-7CC707607C41}"/>
          </ac:spMkLst>
        </pc:spChg>
        <pc:spChg chg="del">
          <ac:chgData name="El Bakkouri, Manal" userId="8b130982-2e3f-4164-b881-fd3a2e4b2453" providerId="ADAL" clId="{4457FA57-250B-44AC-8655-05D46C5A3D8A}" dt="2023-06-12T13:37:02.485" v="15899" actId="478"/>
          <ac:spMkLst>
            <pc:docMk/>
            <pc:sldMk cId="3918547156" sldId="230717680"/>
            <ac:spMk id="18" creationId="{B61F6727-9AC2-4F96-8507-9ED50E03DC1C}"/>
          </ac:spMkLst>
        </pc:spChg>
        <pc:spChg chg="del">
          <ac:chgData name="El Bakkouri, Manal" userId="8b130982-2e3f-4164-b881-fd3a2e4b2453" providerId="ADAL" clId="{4457FA57-250B-44AC-8655-05D46C5A3D8A}" dt="2023-06-12T13:37:02.485" v="15899" actId="478"/>
          <ac:spMkLst>
            <pc:docMk/>
            <pc:sldMk cId="3918547156" sldId="230717680"/>
            <ac:spMk id="19" creationId="{C1B13544-DAFE-440A-A255-339C2949B5C5}"/>
          </ac:spMkLst>
        </pc:spChg>
        <pc:spChg chg="del">
          <ac:chgData name="El Bakkouri, Manal" userId="8b130982-2e3f-4164-b881-fd3a2e4b2453" providerId="ADAL" clId="{4457FA57-250B-44AC-8655-05D46C5A3D8A}" dt="2023-06-12T13:37:02.485" v="15899" actId="478"/>
          <ac:spMkLst>
            <pc:docMk/>
            <pc:sldMk cId="3918547156" sldId="230717680"/>
            <ac:spMk id="20" creationId="{D0ED360C-E4E2-4306-BD64-0306EA18BF05}"/>
          </ac:spMkLst>
        </pc:spChg>
        <pc:spChg chg="del">
          <ac:chgData name="El Bakkouri, Manal" userId="8b130982-2e3f-4164-b881-fd3a2e4b2453" providerId="ADAL" clId="{4457FA57-250B-44AC-8655-05D46C5A3D8A}" dt="2023-06-12T13:37:02.485" v="15899" actId="478"/>
          <ac:spMkLst>
            <pc:docMk/>
            <pc:sldMk cId="3918547156" sldId="230717680"/>
            <ac:spMk id="21" creationId="{432A98CC-DC8B-4D5C-A382-BFB64F138686}"/>
          </ac:spMkLst>
        </pc:spChg>
        <pc:spChg chg="del">
          <ac:chgData name="El Bakkouri, Manal" userId="8b130982-2e3f-4164-b881-fd3a2e4b2453" providerId="ADAL" clId="{4457FA57-250B-44AC-8655-05D46C5A3D8A}" dt="2023-06-12T13:37:02.485" v="15899" actId="478"/>
          <ac:spMkLst>
            <pc:docMk/>
            <pc:sldMk cId="3918547156" sldId="230717680"/>
            <ac:spMk id="22" creationId="{CA615672-F678-45A9-ADEF-1E8E792352AB}"/>
          </ac:spMkLst>
        </pc:spChg>
        <pc:spChg chg="del">
          <ac:chgData name="El Bakkouri, Manal" userId="8b130982-2e3f-4164-b881-fd3a2e4b2453" providerId="ADAL" clId="{4457FA57-250B-44AC-8655-05D46C5A3D8A}" dt="2023-06-12T13:37:02.485" v="15899" actId="478"/>
          <ac:spMkLst>
            <pc:docMk/>
            <pc:sldMk cId="3918547156" sldId="230717680"/>
            <ac:spMk id="48" creationId="{11FE7D05-A805-4AB2-A3D6-314C6A7069EA}"/>
          </ac:spMkLst>
        </pc:spChg>
        <pc:spChg chg="del">
          <ac:chgData name="El Bakkouri, Manal" userId="8b130982-2e3f-4164-b881-fd3a2e4b2453" providerId="ADAL" clId="{4457FA57-250B-44AC-8655-05D46C5A3D8A}" dt="2023-06-12T13:37:02.485" v="15899" actId="478"/>
          <ac:spMkLst>
            <pc:docMk/>
            <pc:sldMk cId="3918547156" sldId="230717680"/>
            <ac:spMk id="49" creationId="{0EB0E84C-1062-4350-A5EC-0A818AACB02D}"/>
          </ac:spMkLst>
        </pc:spChg>
        <pc:spChg chg="del">
          <ac:chgData name="El Bakkouri, Manal" userId="8b130982-2e3f-4164-b881-fd3a2e4b2453" providerId="ADAL" clId="{4457FA57-250B-44AC-8655-05D46C5A3D8A}" dt="2023-06-12T13:37:02.485" v="15899" actId="478"/>
          <ac:spMkLst>
            <pc:docMk/>
            <pc:sldMk cId="3918547156" sldId="230717680"/>
            <ac:spMk id="50" creationId="{0BECF927-15A1-4823-BA84-54441FFCF5BD}"/>
          </ac:spMkLst>
        </pc:spChg>
        <pc:spChg chg="del">
          <ac:chgData name="El Bakkouri, Manal" userId="8b130982-2e3f-4164-b881-fd3a2e4b2453" providerId="ADAL" clId="{4457FA57-250B-44AC-8655-05D46C5A3D8A}" dt="2023-06-12T13:37:02.485" v="15899" actId="478"/>
          <ac:spMkLst>
            <pc:docMk/>
            <pc:sldMk cId="3918547156" sldId="230717680"/>
            <ac:spMk id="51" creationId="{C03789AB-E291-4A28-8C5E-7BF1AD0B219B}"/>
          </ac:spMkLst>
        </pc:spChg>
        <pc:spChg chg="add mod">
          <ac:chgData name="El Bakkouri, Manal" userId="8b130982-2e3f-4164-b881-fd3a2e4b2453" providerId="ADAL" clId="{4457FA57-250B-44AC-8655-05D46C5A3D8A}" dt="2023-06-12T13:37:02.987" v="15900"/>
          <ac:spMkLst>
            <pc:docMk/>
            <pc:sldMk cId="3918547156" sldId="230717680"/>
            <ac:spMk id="52" creationId="{A3BD6267-7A8A-4CDE-A5DB-989650EA1678}"/>
          </ac:spMkLst>
        </pc:spChg>
        <pc:spChg chg="add mod">
          <ac:chgData name="El Bakkouri, Manal" userId="8b130982-2e3f-4164-b881-fd3a2e4b2453" providerId="ADAL" clId="{4457FA57-250B-44AC-8655-05D46C5A3D8A}" dt="2023-06-12T13:37:02.987" v="15900"/>
          <ac:spMkLst>
            <pc:docMk/>
            <pc:sldMk cId="3918547156" sldId="230717680"/>
            <ac:spMk id="53" creationId="{3475334E-EE30-450B-9CEB-1FDED973AC4A}"/>
          </ac:spMkLst>
        </pc:spChg>
        <pc:spChg chg="add mod">
          <ac:chgData name="El Bakkouri, Manal" userId="8b130982-2e3f-4164-b881-fd3a2e4b2453" providerId="ADAL" clId="{4457FA57-250B-44AC-8655-05D46C5A3D8A}" dt="2023-06-12T13:37:02.987" v="15900"/>
          <ac:spMkLst>
            <pc:docMk/>
            <pc:sldMk cId="3918547156" sldId="230717680"/>
            <ac:spMk id="54" creationId="{9306FF73-1D9A-4B91-AE9F-26D2B3DDEB8A}"/>
          </ac:spMkLst>
        </pc:spChg>
        <pc:spChg chg="add mod">
          <ac:chgData name="El Bakkouri, Manal" userId="8b130982-2e3f-4164-b881-fd3a2e4b2453" providerId="ADAL" clId="{4457FA57-250B-44AC-8655-05D46C5A3D8A}" dt="2023-06-12T13:37:02.987" v="15900"/>
          <ac:spMkLst>
            <pc:docMk/>
            <pc:sldMk cId="3918547156" sldId="230717680"/>
            <ac:spMk id="55" creationId="{A3A45B90-4B00-4F9F-97D3-7B095172699B}"/>
          </ac:spMkLst>
        </pc:spChg>
        <pc:spChg chg="add mod">
          <ac:chgData name="El Bakkouri, Manal" userId="8b130982-2e3f-4164-b881-fd3a2e4b2453" providerId="ADAL" clId="{4457FA57-250B-44AC-8655-05D46C5A3D8A}" dt="2023-06-12T13:37:02.987" v="15900"/>
          <ac:spMkLst>
            <pc:docMk/>
            <pc:sldMk cId="3918547156" sldId="230717680"/>
            <ac:spMk id="56" creationId="{1810CD9F-BFB7-4E3E-9A09-8104E1EA8D4B}"/>
          </ac:spMkLst>
        </pc:spChg>
        <pc:spChg chg="add mod">
          <ac:chgData name="El Bakkouri, Manal" userId="8b130982-2e3f-4164-b881-fd3a2e4b2453" providerId="ADAL" clId="{4457FA57-250B-44AC-8655-05D46C5A3D8A}" dt="2023-06-12T13:37:02.987" v="15900"/>
          <ac:spMkLst>
            <pc:docMk/>
            <pc:sldMk cId="3918547156" sldId="230717680"/>
            <ac:spMk id="57" creationId="{18931D78-5D04-4C1E-AA58-1A9706B3FFDC}"/>
          </ac:spMkLst>
        </pc:spChg>
        <pc:spChg chg="add mod">
          <ac:chgData name="El Bakkouri, Manal" userId="8b130982-2e3f-4164-b881-fd3a2e4b2453" providerId="ADAL" clId="{4457FA57-250B-44AC-8655-05D46C5A3D8A}" dt="2023-06-12T13:37:02.987" v="15900"/>
          <ac:spMkLst>
            <pc:docMk/>
            <pc:sldMk cId="3918547156" sldId="230717680"/>
            <ac:spMk id="58" creationId="{2A4133EF-74CD-4902-A40B-EF82C432663B}"/>
          </ac:spMkLst>
        </pc:spChg>
        <pc:spChg chg="add mod">
          <ac:chgData name="El Bakkouri, Manal" userId="8b130982-2e3f-4164-b881-fd3a2e4b2453" providerId="ADAL" clId="{4457FA57-250B-44AC-8655-05D46C5A3D8A}" dt="2023-06-12T13:37:02.987" v="15900"/>
          <ac:spMkLst>
            <pc:docMk/>
            <pc:sldMk cId="3918547156" sldId="230717680"/>
            <ac:spMk id="59" creationId="{A446CB40-BB95-495A-A64F-17F610E4F2B4}"/>
          </ac:spMkLst>
        </pc:spChg>
        <pc:spChg chg="add mod">
          <ac:chgData name="El Bakkouri, Manal" userId="8b130982-2e3f-4164-b881-fd3a2e4b2453" providerId="ADAL" clId="{4457FA57-250B-44AC-8655-05D46C5A3D8A}" dt="2023-06-12T13:37:02.987" v="15900"/>
          <ac:spMkLst>
            <pc:docMk/>
            <pc:sldMk cId="3918547156" sldId="230717680"/>
            <ac:spMk id="60" creationId="{00BEDCB4-FC23-43EE-9857-DB1564AA3E33}"/>
          </ac:spMkLst>
        </pc:spChg>
        <pc:spChg chg="add mod">
          <ac:chgData name="El Bakkouri, Manal" userId="8b130982-2e3f-4164-b881-fd3a2e4b2453" providerId="ADAL" clId="{4457FA57-250B-44AC-8655-05D46C5A3D8A}" dt="2023-06-12T13:37:02.987" v="15900"/>
          <ac:spMkLst>
            <pc:docMk/>
            <pc:sldMk cId="3918547156" sldId="230717680"/>
            <ac:spMk id="61" creationId="{FEDE317D-FB58-420E-BDF0-CEE682098AA2}"/>
          </ac:spMkLst>
        </pc:spChg>
      </pc:sldChg>
      <pc:sldChg chg="addSp delSp modSp mod">
        <pc:chgData name="El Bakkouri, Manal" userId="8b130982-2e3f-4164-b881-fd3a2e4b2453" providerId="ADAL" clId="{4457FA57-250B-44AC-8655-05D46C5A3D8A}" dt="2023-06-12T13:37:08.828" v="15902"/>
        <pc:sldMkLst>
          <pc:docMk/>
          <pc:sldMk cId="670040689" sldId="230717681"/>
        </pc:sldMkLst>
        <pc:spChg chg="del">
          <ac:chgData name="El Bakkouri, Manal" userId="8b130982-2e3f-4164-b881-fd3a2e4b2453" providerId="ADAL" clId="{4457FA57-250B-44AC-8655-05D46C5A3D8A}" dt="2023-06-12T13:37:08.324" v="15901" actId="478"/>
          <ac:spMkLst>
            <pc:docMk/>
            <pc:sldMk cId="670040689" sldId="230717681"/>
            <ac:spMk id="17" creationId="{5DE8349A-DA28-4904-B6E3-7CC707607C41}"/>
          </ac:spMkLst>
        </pc:spChg>
        <pc:spChg chg="del">
          <ac:chgData name="El Bakkouri, Manal" userId="8b130982-2e3f-4164-b881-fd3a2e4b2453" providerId="ADAL" clId="{4457FA57-250B-44AC-8655-05D46C5A3D8A}" dt="2023-06-12T13:37:08.324" v="15901" actId="478"/>
          <ac:spMkLst>
            <pc:docMk/>
            <pc:sldMk cId="670040689" sldId="230717681"/>
            <ac:spMk id="18" creationId="{B61F6727-9AC2-4F96-8507-9ED50E03DC1C}"/>
          </ac:spMkLst>
        </pc:spChg>
        <pc:spChg chg="del">
          <ac:chgData name="El Bakkouri, Manal" userId="8b130982-2e3f-4164-b881-fd3a2e4b2453" providerId="ADAL" clId="{4457FA57-250B-44AC-8655-05D46C5A3D8A}" dt="2023-06-12T13:37:08.324" v="15901" actId="478"/>
          <ac:spMkLst>
            <pc:docMk/>
            <pc:sldMk cId="670040689" sldId="230717681"/>
            <ac:spMk id="19" creationId="{C1B13544-DAFE-440A-A255-339C2949B5C5}"/>
          </ac:spMkLst>
        </pc:spChg>
        <pc:spChg chg="del">
          <ac:chgData name="El Bakkouri, Manal" userId="8b130982-2e3f-4164-b881-fd3a2e4b2453" providerId="ADAL" clId="{4457FA57-250B-44AC-8655-05D46C5A3D8A}" dt="2023-06-12T13:37:08.324" v="15901" actId="478"/>
          <ac:spMkLst>
            <pc:docMk/>
            <pc:sldMk cId="670040689" sldId="230717681"/>
            <ac:spMk id="20" creationId="{D0ED360C-E4E2-4306-BD64-0306EA18BF05}"/>
          </ac:spMkLst>
        </pc:spChg>
        <pc:spChg chg="del">
          <ac:chgData name="El Bakkouri, Manal" userId="8b130982-2e3f-4164-b881-fd3a2e4b2453" providerId="ADAL" clId="{4457FA57-250B-44AC-8655-05D46C5A3D8A}" dt="2023-06-12T13:37:08.324" v="15901" actId="478"/>
          <ac:spMkLst>
            <pc:docMk/>
            <pc:sldMk cId="670040689" sldId="230717681"/>
            <ac:spMk id="21" creationId="{432A98CC-DC8B-4D5C-A382-BFB64F138686}"/>
          </ac:spMkLst>
        </pc:spChg>
        <pc:spChg chg="del">
          <ac:chgData name="El Bakkouri, Manal" userId="8b130982-2e3f-4164-b881-fd3a2e4b2453" providerId="ADAL" clId="{4457FA57-250B-44AC-8655-05D46C5A3D8A}" dt="2023-06-12T13:37:08.324" v="15901" actId="478"/>
          <ac:spMkLst>
            <pc:docMk/>
            <pc:sldMk cId="670040689" sldId="230717681"/>
            <ac:spMk id="22" creationId="{CA615672-F678-45A9-ADEF-1E8E792352AB}"/>
          </ac:spMkLst>
        </pc:spChg>
        <pc:spChg chg="del">
          <ac:chgData name="El Bakkouri, Manal" userId="8b130982-2e3f-4164-b881-fd3a2e4b2453" providerId="ADAL" clId="{4457FA57-250B-44AC-8655-05D46C5A3D8A}" dt="2023-06-12T13:37:08.324" v="15901" actId="478"/>
          <ac:spMkLst>
            <pc:docMk/>
            <pc:sldMk cId="670040689" sldId="230717681"/>
            <ac:spMk id="49" creationId="{528651FE-51C9-4EC5-A7F5-55595D857B96}"/>
          </ac:spMkLst>
        </pc:spChg>
        <pc:spChg chg="del">
          <ac:chgData name="El Bakkouri, Manal" userId="8b130982-2e3f-4164-b881-fd3a2e4b2453" providerId="ADAL" clId="{4457FA57-250B-44AC-8655-05D46C5A3D8A}" dt="2023-06-12T13:37:08.324" v="15901" actId="478"/>
          <ac:spMkLst>
            <pc:docMk/>
            <pc:sldMk cId="670040689" sldId="230717681"/>
            <ac:spMk id="50" creationId="{596548D3-B6C1-405D-85E9-BAEDEF403889}"/>
          </ac:spMkLst>
        </pc:spChg>
        <pc:spChg chg="del">
          <ac:chgData name="El Bakkouri, Manal" userId="8b130982-2e3f-4164-b881-fd3a2e4b2453" providerId="ADAL" clId="{4457FA57-250B-44AC-8655-05D46C5A3D8A}" dt="2023-06-12T13:37:08.324" v="15901" actId="478"/>
          <ac:spMkLst>
            <pc:docMk/>
            <pc:sldMk cId="670040689" sldId="230717681"/>
            <ac:spMk id="51" creationId="{EA38E74E-C136-4638-854B-2C9F59A5D8FD}"/>
          </ac:spMkLst>
        </pc:spChg>
        <pc:spChg chg="del">
          <ac:chgData name="El Bakkouri, Manal" userId="8b130982-2e3f-4164-b881-fd3a2e4b2453" providerId="ADAL" clId="{4457FA57-250B-44AC-8655-05D46C5A3D8A}" dt="2023-06-12T13:37:08.324" v="15901" actId="478"/>
          <ac:spMkLst>
            <pc:docMk/>
            <pc:sldMk cId="670040689" sldId="230717681"/>
            <ac:spMk id="52" creationId="{CD2F7EDF-E68E-4CC9-9A61-B30F5BC374C9}"/>
          </ac:spMkLst>
        </pc:spChg>
        <pc:spChg chg="add mod">
          <ac:chgData name="El Bakkouri, Manal" userId="8b130982-2e3f-4164-b881-fd3a2e4b2453" providerId="ADAL" clId="{4457FA57-250B-44AC-8655-05D46C5A3D8A}" dt="2023-06-12T13:37:08.828" v="15902"/>
          <ac:spMkLst>
            <pc:docMk/>
            <pc:sldMk cId="670040689" sldId="230717681"/>
            <ac:spMk id="53" creationId="{09A3A13D-D53B-4931-87C8-56F250EB10F0}"/>
          </ac:spMkLst>
        </pc:spChg>
        <pc:spChg chg="add mod">
          <ac:chgData name="El Bakkouri, Manal" userId="8b130982-2e3f-4164-b881-fd3a2e4b2453" providerId="ADAL" clId="{4457FA57-250B-44AC-8655-05D46C5A3D8A}" dt="2023-06-12T13:37:08.828" v="15902"/>
          <ac:spMkLst>
            <pc:docMk/>
            <pc:sldMk cId="670040689" sldId="230717681"/>
            <ac:spMk id="54" creationId="{A803C9AE-81B8-4311-87EA-514AA3CC5CAE}"/>
          </ac:spMkLst>
        </pc:spChg>
        <pc:spChg chg="add mod">
          <ac:chgData name="El Bakkouri, Manal" userId="8b130982-2e3f-4164-b881-fd3a2e4b2453" providerId="ADAL" clId="{4457FA57-250B-44AC-8655-05D46C5A3D8A}" dt="2023-06-12T13:37:08.828" v="15902"/>
          <ac:spMkLst>
            <pc:docMk/>
            <pc:sldMk cId="670040689" sldId="230717681"/>
            <ac:spMk id="55" creationId="{B7CDCEBD-E972-4734-86AA-5421FB0602B5}"/>
          </ac:spMkLst>
        </pc:spChg>
        <pc:spChg chg="add mod">
          <ac:chgData name="El Bakkouri, Manal" userId="8b130982-2e3f-4164-b881-fd3a2e4b2453" providerId="ADAL" clId="{4457FA57-250B-44AC-8655-05D46C5A3D8A}" dt="2023-06-12T13:37:08.828" v="15902"/>
          <ac:spMkLst>
            <pc:docMk/>
            <pc:sldMk cId="670040689" sldId="230717681"/>
            <ac:spMk id="56" creationId="{0260DEC1-8283-449F-A9C6-2A0C1FBCEDEA}"/>
          </ac:spMkLst>
        </pc:spChg>
        <pc:spChg chg="add mod">
          <ac:chgData name="El Bakkouri, Manal" userId="8b130982-2e3f-4164-b881-fd3a2e4b2453" providerId="ADAL" clId="{4457FA57-250B-44AC-8655-05D46C5A3D8A}" dt="2023-06-12T13:37:08.828" v="15902"/>
          <ac:spMkLst>
            <pc:docMk/>
            <pc:sldMk cId="670040689" sldId="230717681"/>
            <ac:spMk id="57" creationId="{E382A613-AB06-4FED-A32E-5749AB6555C7}"/>
          </ac:spMkLst>
        </pc:spChg>
        <pc:spChg chg="add mod">
          <ac:chgData name="El Bakkouri, Manal" userId="8b130982-2e3f-4164-b881-fd3a2e4b2453" providerId="ADAL" clId="{4457FA57-250B-44AC-8655-05D46C5A3D8A}" dt="2023-06-12T13:37:08.828" v="15902"/>
          <ac:spMkLst>
            <pc:docMk/>
            <pc:sldMk cId="670040689" sldId="230717681"/>
            <ac:spMk id="58" creationId="{1B4AFC27-9052-49CB-B8D1-5C50BBCD4702}"/>
          </ac:spMkLst>
        </pc:spChg>
        <pc:spChg chg="add mod">
          <ac:chgData name="El Bakkouri, Manal" userId="8b130982-2e3f-4164-b881-fd3a2e4b2453" providerId="ADAL" clId="{4457FA57-250B-44AC-8655-05D46C5A3D8A}" dt="2023-06-12T13:37:08.828" v="15902"/>
          <ac:spMkLst>
            <pc:docMk/>
            <pc:sldMk cId="670040689" sldId="230717681"/>
            <ac:spMk id="59" creationId="{193DE5DF-ADCD-4354-9BAC-783551226999}"/>
          </ac:spMkLst>
        </pc:spChg>
        <pc:spChg chg="add mod">
          <ac:chgData name="El Bakkouri, Manal" userId="8b130982-2e3f-4164-b881-fd3a2e4b2453" providerId="ADAL" clId="{4457FA57-250B-44AC-8655-05D46C5A3D8A}" dt="2023-06-12T13:37:08.828" v="15902"/>
          <ac:spMkLst>
            <pc:docMk/>
            <pc:sldMk cId="670040689" sldId="230717681"/>
            <ac:spMk id="60" creationId="{13997681-184B-47E6-A22F-D9FDD778B2B9}"/>
          </ac:spMkLst>
        </pc:spChg>
        <pc:spChg chg="add mod">
          <ac:chgData name="El Bakkouri, Manal" userId="8b130982-2e3f-4164-b881-fd3a2e4b2453" providerId="ADAL" clId="{4457FA57-250B-44AC-8655-05D46C5A3D8A}" dt="2023-06-12T13:37:08.828" v="15902"/>
          <ac:spMkLst>
            <pc:docMk/>
            <pc:sldMk cId="670040689" sldId="230717681"/>
            <ac:spMk id="61" creationId="{A50F7287-271D-4272-9D95-56CA91F70529}"/>
          </ac:spMkLst>
        </pc:spChg>
        <pc:spChg chg="add mod">
          <ac:chgData name="El Bakkouri, Manal" userId="8b130982-2e3f-4164-b881-fd3a2e4b2453" providerId="ADAL" clId="{4457FA57-250B-44AC-8655-05D46C5A3D8A}" dt="2023-06-12T13:37:08.828" v="15902"/>
          <ac:spMkLst>
            <pc:docMk/>
            <pc:sldMk cId="670040689" sldId="230717681"/>
            <ac:spMk id="62" creationId="{EFBB0CF7-C3EB-4A7D-A133-6025B8BCAE96}"/>
          </ac:spMkLst>
        </pc:spChg>
      </pc:sldChg>
      <pc:sldChg chg="addSp delSp modSp mod">
        <pc:chgData name="El Bakkouri, Manal" userId="8b130982-2e3f-4164-b881-fd3a2e4b2453" providerId="ADAL" clId="{4457FA57-250B-44AC-8655-05D46C5A3D8A}" dt="2023-06-12T13:38:41.473" v="15922"/>
        <pc:sldMkLst>
          <pc:docMk/>
          <pc:sldMk cId="234137734" sldId="230717682"/>
        </pc:sldMkLst>
        <pc:spChg chg="del">
          <ac:chgData name="El Bakkouri, Manal" userId="8b130982-2e3f-4164-b881-fd3a2e4b2453" providerId="ADAL" clId="{4457FA57-250B-44AC-8655-05D46C5A3D8A}" dt="2023-06-12T13:38:40.950" v="15921" actId="478"/>
          <ac:spMkLst>
            <pc:docMk/>
            <pc:sldMk cId="234137734" sldId="230717682"/>
            <ac:spMk id="17" creationId="{5DE8349A-DA28-4904-B6E3-7CC707607C41}"/>
          </ac:spMkLst>
        </pc:spChg>
        <pc:spChg chg="del">
          <ac:chgData name="El Bakkouri, Manal" userId="8b130982-2e3f-4164-b881-fd3a2e4b2453" providerId="ADAL" clId="{4457FA57-250B-44AC-8655-05D46C5A3D8A}" dt="2023-06-12T13:38:40.950" v="15921" actId="478"/>
          <ac:spMkLst>
            <pc:docMk/>
            <pc:sldMk cId="234137734" sldId="230717682"/>
            <ac:spMk id="18" creationId="{B61F6727-9AC2-4F96-8507-9ED50E03DC1C}"/>
          </ac:spMkLst>
        </pc:spChg>
        <pc:spChg chg="del">
          <ac:chgData name="El Bakkouri, Manal" userId="8b130982-2e3f-4164-b881-fd3a2e4b2453" providerId="ADAL" clId="{4457FA57-250B-44AC-8655-05D46C5A3D8A}" dt="2023-06-12T13:38:40.950" v="15921" actId="478"/>
          <ac:spMkLst>
            <pc:docMk/>
            <pc:sldMk cId="234137734" sldId="230717682"/>
            <ac:spMk id="19" creationId="{C1B13544-DAFE-440A-A255-339C2949B5C5}"/>
          </ac:spMkLst>
        </pc:spChg>
        <pc:spChg chg="del">
          <ac:chgData name="El Bakkouri, Manal" userId="8b130982-2e3f-4164-b881-fd3a2e4b2453" providerId="ADAL" clId="{4457FA57-250B-44AC-8655-05D46C5A3D8A}" dt="2023-06-12T13:38:40.950" v="15921" actId="478"/>
          <ac:spMkLst>
            <pc:docMk/>
            <pc:sldMk cId="234137734" sldId="230717682"/>
            <ac:spMk id="20" creationId="{D0ED360C-E4E2-4306-BD64-0306EA18BF05}"/>
          </ac:spMkLst>
        </pc:spChg>
        <pc:spChg chg="del">
          <ac:chgData name="El Bakkouri, Manal" userId="8b130982-2e3f-4164-b881-fd3a2e4b2453" providerId="ADAL" clId="{4457FA57-250B-44AC-8655-05D46C5A3D8A}" dt="2023-06-12T13:38:40.950" v="15921" actId="478"/>
          <ac:spMkLst>
            <pc:docMk/>
            <pc:sldMk cId="234137734" sldId="230717682"/>
            <ac:spMk id="21" creationId="{432A98CC-DC8B-4D5C-A382-BFB64F138686}"/>
          </ac:spMkLst>
        </pc:spChg>
        <pc:spChg chg="del">
          <ac:chgData name="El Bakkouri, Manal" userId="8b130982-2e3f-4164-b881-fd3a2e4b2453" providerId="ADAL" clId="{4457FA57-250B-44AC-8655-05D46C5A3D8A}" dt="2023-06-12T13:38:40.950" v="15921" actId="478"/>
          <ac:spMkLst>
            <pc:docMk/>
            <pc:sldMk cId="234137734" sldId="230717682"/>
            <ac:spMk id="22" creationId="{CA615672-F678-45A9-ADEF-1E8E792352AB}"/>
          </ac:spMkLst>
        </pc:spChg>
        <pc:spChg chg="del">
          <ac:chgData name="El Bakkouri, Manal" userId="8b130982-2e3f-4164-b881-fd3a2e4b2453" providerId="ADAL" clId="{4457FA57-250B-44AC-8655-05D46C5A3D8A}" dt="2023-06-12T13:38:40.950" v="15921" actId="478"/>
          <ac:spMkLst>
            <pc:docMk/>
            <pc:sldMk cId="234137734" sldId="230717682"/>
            <ac:spMk id="48" creationId="{6BC40796-3867-428C-AF22-AECCE6702C6B}"/>
          </ac:spMkLst>
        </pc:spChg>
        <pc:spChg chg="del">
          <ac:chgData name="El Bakkouri, Manal" userId="8b130982-2e3f-4164-b881-fd3a2e4b2453" providerId="ADAL" clId="{4457FA57-250B-44AC-8655-05D46C5A3D8A}" dt="2023-06-12T13:38:40.950" v="15921" actId="478"/>
          <ac:spMkLst>
            <pc:docMk/>
            <pc:sldMk cId="234137734" sldId="230717682"/>
            <ac:spMk id="49" creationId="{DAC7B1EA-9D99-49BA-A476-1D223A083522}"/>
          </ac:spMkLst>
        </pc:spChg>
        <pc:spChg chg="del">
          <ac:chgData name="El Bakkouri, Manal" userId="8b130982-2e3f-4164-b881-fd3a2e4b2453" providerId="ADAL" clId="{4457FA57-250B-44AC-8655-05D46C5A3D8A}" dt="2023-06-12T13:38:40.950" v="15921" actId="478"/>
          <ac:spMkLst>
            <pc:docMk/>
            <pc:sldMk cId="234137734" sldId="230717682"/>
            <ac:spMk id="50" creationId="{80849C88-E6E4-4408-83BA-08FBB03B3010}"/>
          </ac:spMkLst>
        </pc:spChg>
        <pc:spChg chg="del">
          <ac:chgData name="El Bakkouri, Manal" userId="8b130982-2e3f-4164-b881-fd3a2e4b2453" providerId="ADAL" clId="{4457FA57-250B-44AC-8655-05D46C5A3D8A}" dt="2023-06-12T13:38:40.950" v="15921" actId="478"/>
          <ac:spMkLst>
            <pc:docMk/>
            <pc:sldMk cId="234137734" sldId="230717682"/>
            <ac:spMk id="51" creationId="{2129F8AA-8331-490E-915C-35A83D2798DD}"/>
          </ac:spMkLst>
        </pc:spChg>
        <pc:spChg chg="add mod">
          <ac:chgData name="El Bakkouri, Manal" userId="8b130982-2e3f-4164-b881-fd3a2e4b2453" providerId="ADAL" clId="{4457FA57-250B-44AC-8655-05D46C5A3D8A}" dt="2023-06-12T13:38:41.473" v="15922"/>
          <ac:spMkLst>
            <pc:docMk/>
            <pc:sldMk cId="234137734" sldId="230717682"/>
            <ac:spMk id="52" creationId="{3356E27E-B485-46FB-AFBE-C31BC893342B}"/>
          </ac:spMkLst>
        </pc:spChg>
        <pc:spChg chg="add mod">
          <ac:chgData name="El Bakkouri, Manal" userId="8b130982-2e3f-4164-b881-fd3a2e4b2453" providerId="ADAL" clId="{4457FA57-250B-44AC-8655-05D46C5A3D8A}" dt="2023-06-12T13:38:41.473" v="15922"/>
          <ac:spMkLst>
            <pc:docMk/>
            <pc:sldMk cId="234137734" sldId="230717682"/>
            <ac:spMk id="53" creationId="{F0A1EE53-5944-4888-AFEA-682B2786D397}"/>
          </ac:spMkLst>
        </pc:spChg>
        <pc:spChg chg="add mod">
          <ac:chgData name="El Bakkouri, Manal" userId="8b130982-2e3f-4164-b881-fd3a2e4b2453" providerId="ADAL" clId="{4457FA57-250B-44AC-8655-05D46C5A3D8A}" dt="2023-06-12T13:38:41.473" v="15922"/>
          <ac:spMkLst>
            <pc:docMk/>
            <pc:sldMk cId="234137734" sldId="230717682"/>
            <ac:spMk id="54" creationId="{7CB20822-8F93-49BD-BBCF-3F8AC2BD208B}"/>
          </ac:spMkLst>
        </pc:spChg>
        <pc:spChg chg="add mod">
          <ac:chgData name="El Bakkouri, Manal" userId="8b130982-2e3f-4164-b881-fd3a2e4b2453" providerId="ADAL" clId="{4457FA57-250B-44AC-8655-05D46C5A3D8A}" dt="2023-06-12T13:38:41.473" v="15922"/>
          <ac:spMkLst>
            <pc:docMk/>
            <pc:sldMk cId="234137734" sldId="230717682"/>
            <ac:spMk id="55" creationId="{0E26E7DE-741C-40C0-B29B-43C009FB77C2}"/>
          </ac:spMkLst>
        </pc:spChg>
        <pc:spChg chg="add mod">
          <ac:chgData name="El Bakkouri, Manal" userId="8b130982-2e3f-4164-b881-fd3a2e4b2453" providerId="ADAL" clId="{4457FA57-250B-44AC-8655-05D46C5A3D8A}" dt="2023-06-12T13:38:41.473" v="15922"/>
          <ac:spMkLst>
            <pc:docMk/>
            <pc:sldMk cId="234137734" sldId="230717682"/>
            <ac:spMk id="56" creationId="{E34B3F73-CDB8-4CDA-A1A1-BE578AF90868}"/>
          </ac:spMkLst>
        </pc:spChg>
        <pc:spChg chg="add mod">
          <ac:chgData name="El Bakkouri, Manal" userId="8b130982-2e3f-4164-b881-fd3a2e4b2453" providerId="ADAL" clId="{4457FA57-250B-44AC-8655-05D46C5A3D8A}" dt="2023-06-12T13:38:41.473" v="15922"/>
          <ac:spMkLst>
            <pc:docMk/>
            <pc:sldMk cId="234137734" sldId="230717682"/>
            <ac:spMk id="57" creationId="{30FA0EE3-7362-4318-968D-31DC7B4B6985}"/>
          </ac:spMkLst>
        </pc:spChg>
        <pc:spChg chg="add mod">
          <ac:chgData name="El Bakkouri, Manal" userId="8b130982-2e3f-4164-b881-fd3a2e4b2453" providerId="ADAL" clId="{4457FA57-250B-44AC-8655-05D46C5A3D8A}" dt="2023-06-12T13:38:41.473" v="15922"/>
          <ac:spMkLst>
            <pc:docMk/>
            <pc:sldMk cId="234137734" sldId="230717682"/>
            <ac:spMk id="58" creationId="{3AB42742-FE18-4F77-A823-F162131E0765}"/>
          </ac:spMkLst>
        </pc:spChg>
        <pc:spChg chg="add mod">
          <ac:chgData name="El Bakkouri, Manal" userId="8b130982-2e3f-4164-b881-fd3a2e4b2453" providerId="ADAL" clId="{4457FA57-250B-44AC-8655-05D46C5A3D8A}" dt="2023-06-12T13:38:41.473" v="15922"/>
          <ac:spMkLst>
            <pc:docMk/>
            <pc:sldMk cId="234137734" sldId="230717682"/>
            <ac:spMk id="59" creationId="{A208FF70-07BC-4FA4-B02C-2090588DF6A0}"/>
          </ac:spMkLst>
        </pc:spChg>
        <pc:spChg chg="add mod">
          <ac:chgData name="El Bakkouri, Manal" userId="8b130982-2e3f-4164-b881-fd3a2e4b2453" providerId="ADAL" clId="{4457FA57-250B-44AC-8655-05D46C5A3D8A}" dt="2023-06-12T13:38:41.473" v="15922"/>
          <ac:spMkLst>
            <pc:docMk/>
            <pc:sldMk cId="234137734" sldId="230717682"/>
            <ac:spMk id="60" creationId="{087068F9-CE0F-4037-A9C5-53EF9C2B318E}"/>
          </ac:spMkLst>
        </pc:spChg>
        <pc:spChg chg="add mod">
          <ac:chgData name="El Bakkouri, Manal" userId="8b130982-2e3f-4164-b881-fd3a2e4b2453" providerId="ADAL" clId="{4457FA57-250B-44AC-8655-05D46C5A3D8A}" dt="2023-06-12T13:38:41.473" v="15922"/>
          <ac:spMkLst>
            <pc:docMk/>
            <pc:sldMk cId="234137734" sldId="230717682"/>
            <ac:spMk id="61" creationId="{61F4E018-6E29-4024-B104-5BF8FA9DE700}"/>
          </ac:spMkLst>
        </pc:spChg>
      </pc:sldChg>
      <pc:sldChg chg="addSp delSp modSp mod">
        <pc:chgData name="El Bakkouri, Manal" userId="8b130982-2e3f-4164-b881-fd3a2e4b2453" providerId="ADAL" clId="{4457FA57-250B-44AC-8655-05D46C5A3D8A}" dt="2023-06-12T13:37:15.089" v="15904"/>
        <pc:sldMkLst>
          <pc:docMk/>
          <pc:sldMk cId="3463172032" sldId="230717683"/>
        </pc:sldMkLst>
        <pc:spChg chg="del">
          <ac:chgData name="El Bakkouri, Manal" userId="8b130982-2e3f-4164-b881-fd3a2e4b2453" providerId="ADAL" clId="{4457FA57-250B-44AC-8655-05D46C5A3D8A}" dt="2023-06-12T13:37:14.607" v="15903" actId="478"/>
          <ac:spMkLst>
            <pc:docMk/>
            <pc:sldMk cId="3463172032" sldId="230717683"/>
            <ac:spMk id="10" creationId="{3D5DEBAD-EE21-4147-8022-15F2302CAFF4}"/>
          </ac:spMkLst>
        </pc:spChg>
        <pc:spChg chg="del">
          <ac:chgData name="El Bakkouri, Manal" userId="8b130982-2e3f-4164-b881-fd3a2e4b2453" providerId="ADAL" clId="{4457FA57-250B-44AC-8655-05D46C5A3D8A}" dt="2023-06-12T13:37:14.607" v="15903" actId="478"/>
          <ac:spMkLst>
            <pc:docMk/>
            <pc:sldMk cId="3463172032" sldId="230717683"/>
            <ac:spMk id="11" creationId="{922A0F04-4F24-4EBA-AACB-25E139983E75}"/>
          </ac:spMkLst>
        </pc:spChg>
        <pc:spChg chg="del">
          <ac:chgData name="El Bakkouri, Manal" userId="8b130982-2e3f-4164-b881-fd3a2e4b2453" providerId="ADAL" clId="{4457FA57-250B-44AC-8655-05D46C5A3D8A}" dt="2023-06-12T13:37:14.607" v="15903" actId="478"/>
          <ac:spMkLst>
            <pc:docMk/>
            <pc:sldMk cId="3463172032" sldId="230717683"/>
            <ac:spMk id="12" creationId="{BD265163-4FB0-4BF7-9B08-27E4EF456E4B}"/>
          </ac:spMkLst>
        </pc:spChg>
        <pc:spChg chg="del">
          <ac:chgData name="El Bakkouri, Manal" userId="8b130982-2e3f-4164-b881-fd3a2e4b2453" providerId="ADAL" clId="{4457FA57-250B-44AC-8655-05D46C5A3D8A}" dt="2023-06-12T13:37:14.607" v="15903" actId="478"/>
          <ac:spMkLst>
            <pc:docMk/>
            <pc:sldMk cId="3463172032" sldId="230717683"/>
            <ac:spMk id="13" creationId="{CCD1FC7D-D577-4AAE-84A3-4617CE362D80}"/>
          </ac:spMkLst>
        </pc:spChg>
        <pc:spChg chg="del">
          <ac:chgData name="El Bakkouri, Manal" userId="8b130982-2e3f-4164-b881-fd3a2e4b2453" providerId="ADAL" clId="{4457FA57-250B-44AC-8655-05D46C5A3D8A}" dt="2023-06-12T13:37:14.607" v="15903" actId="478"/>
          <ac:spMkLst>
            <pc:docMk/>
            <pc:sldMk cId="3463172032" sldId="230717683"/>
            <ac:spMk id="14" creationId="{80F3530F-1577-4FCE-A946-753F98785B3D}"/>
          </ac:spMkLst>
        </pc:spChg>
        <pc:spChg chg="del">
          <ac:chgData name="El Bakkouri, Manal" userId="8b130982-2e3f-4164-b881-fd3a2e4b2453" providerId="ADAL" clId="{4457FA57-250B-44AC-8655-05D46C5A3D8A}" dt="2023-06-12T13:37:14.607" v="15903" actId="478"/>
          <ac:spMkLst>
            <pc:docMk/>
            <pc:sldMk cId="3463172032" sldId="230717683"/>
            <ac:spMk id="15" creationId="{7DEEA3FD-B6E0-4032-A5D4-A43A5B313F05}"/>
          </ac:spMkLst>
        </pc:spChg>
        <pc:spChg chg="del">
          <ac:chgData name="El Bakkouri, Manal" userId="8b130982-2e3f-4164-b881-fd3a2e4b2453" providerId="ADAL" clId="{4457FA57-250B-44AC-8655-05D46C5A3D8A}" dt="2023-06-12T13:37:14.607" v="15903" actId="478"/>
          <ac:spMkLst>
            <pc:docMk/>
            <pc:sldMk cId="3463172032" sldId="230717683"/>
            <ac:spMk id="21" creationId="{BACFF1A5-7E01-45F1-8FDB-5DE2B3818B91}"/>
          </ac:spMkLst>
        </pc:spChg>
        <pc:spChg chg="del">
          <ac:chgData name="El Bakkouri, Manal" userId="8b130982-2e3f-4164-b881-fd3a2e4b2453" providerId="ADAL" clId="{4457FA57-250B-44AC-8655-05D46C5A3D8A}" dt="2023-06-12T13:37:14.607" v="15903" actId="478"/>
          <ac:spMkLst>
            <pc:docMk/>
            <pc:sldMk cId="3463172032" sldId="230717683"/>
            <ac:spMk id="22" creationId="{91DA84A4-B208-47FA-B1D3-93FBD8D24946}"/>
          </ac:spMkLst>
        </pc:spChg>
        <pc:spChg chg="del">
          <ac:chgData name="El Bakkouri, Manal" userId="8b130982-2e3f-4164-b881-fd3a2e4b2453" providerId="ADAL" clId="{4457FA57-250B-44AC-8655-05D46C5A3D8A}" dt="2023-06-12T13:37:14.607" v="15903" actId="478"/>
          <ac:spMkLst>
            <pc:docMk/>
            <pc:sldMk cId="3463172032" sldId="230717683"/>
            <ac:spMk id="23" creationId="{BFAEE232-5E85-41D0-8CEA-8B3B0668E9CC}"/>
          </ac:spMkLst>
        </pc:spChg>
        <pc:spChg chg="del">
          <ac:chgData name="El Bakkouri, Manal" userId="8b130982-2e3f-4164-b881-fd3a2e4b2453" providerId="ADAL" clId="{4457FA57-250B-44AC-8655-05D46C5A3D8A}" dt="2023-06-12T13:37:14.607" v="15903" actId="478"/>
          <ac:spMkLst>
            <pc:docMk/>
            <pc:sldMk cId="3463172032" sldId="230717683"/>
            <ac:spMk id="25" creationId="{8A704462-BE6C-45C2-8E3D-9DE092D6FB25}"/>
          </ac:spMkLst>
        </pc:spChg>
        <pc:spChg chg="add mod">
          <ac:chgData name="El Bakkouri, Manal" userId="8b130982-2e3f-4164-b881-fd3a2e4b2453" providerId="ADAL" clId="{4457FA57-250B-44AC-8655-05D46C5A3D8A}" dt="2023-06-12T13:37:15.089" v="15904"/>
          <ac:spMkLst>
            <pc:docMk/>
            <pc:sldMk cId="3463172032" sldId="230717683"/>
            <ac:spMk id="27" creationId="{4CEA07A5-BC83-4F37-A01A-DA20AE80DD45}"/>
          </ac:spMkLst>
        </pc:spChg>
        <pc:spChg chg="add mod">
          <ac:chgData name="El Bakkouri, Manal" userId="8b130982-2e3f-4164-b881-fd3a2e4b2453" providerId="ADAL" clId="{4457FA57-250B-44AC-8655-05D46C5A3D8A}" dt="2023-06-12T13:37:15.089" v="15904"/>
          <ac:spMkLst>
            <pc:docMk/>
            <pc:sldMk cId="3463172032" sldId="230717683"/>
            <ac:spMk id="28" creationId="{23510BB0-B71C-4E73-A683-CB0EBB81D47C}"/>
          </ac:spMkLst>
        </pc:spChg>
        <pc:spChg chg="add mod">
          <ac:chgData name="El Bakkouri, Manal" userId="8b130982-2e3f-4164-b881-fd3a2e4b2453" providerId="ADAL" clId="{4457FA57-250B-44AC-8655-05D46C5A3D8A}" dt="2023-06-12T13:37:15.089" v="15904"/>
          <ac:spMkLst>
            <pc:docMk/>
            <pc:sldMk cId="3463172032" sldId="230717683"/>
            <ac:spMk id="29" creationId="{53C41FE2-0308-4225-9072-748AE2680983}"/>
          </ac:spMkLst>
        </pc:spChg>
        <pc:spChg chg="add mod">
          <ac:chgData name="El Bakkouri, Manal" userId="8b130982-2e3f-4164-b881-fd3a2e4b2453" providerId="ADAL" clId="{4457FA57-250B-44AC-8655-05D46C5A3D8A}" dt="2023-06-12T13:37:15.089" v="15904"/>
          <ac:spMkLst>
            <pc:docMk/>
            <pc:sldMk cId="3463172032" sldId="230717683"/>
            <ac:spMk id="30" creationId="{9BF60037-AE5B-45AC-8CB1-6214C63403FB}"/>
          </ac:spMkLst>
        </pc:spChg>
        <pc:spChg chg="add mod">
          <ac:chgData name="El Bakkouri, Manal" userId="8b130982-2e3f-4164-b881-fd3a2e4b2453" providerId="ADAL" clId="{4457FA57-250B-44AC-8655-05D46C5A3D8A}" dt="2023-06-12T13:37:15.089" v="15904"/>
          <ac:spMkLst>
            <pc:docMk/>
            <pc:sldMk cId="3463172032" sldId="230717683"/>
            <ac:spMk id="31" creationId="{2390677D-A841-4ED2-B713-8E8EC524958E}"/>
          </ac:spMkLst>
        </pc:spChg>
        <pc:spChg chg="add mod">
          <ac:chgData name="El Bakkouri, Manal" userId="8b130982-2e3f-4164-b881-fd3a2e4b2453" providerId="ADAL" clId="{4457FA57-250B-44AC-8655-05D46C5A3D8A}" dt="2023-06-12T13:37:15.089" v="15904"/>
          <ac:spMkLst>
            <pc:docMk/>
            <pc:sldMk cId="3463172032" sldId="230717683"/>
            <ac:spMk id="32" creationId="{6037A436-F408-4AF3-AF9D-A766061392A2}"/>
          </ac:spMkLst>
        </pc:spChg>
        <pc:spChg chg="add mod">
          <ac:chgData name="El Bakkouri, Manal" userId="8b130982-2e3f-4164-b881-fd3a2e4b2453" providerId="ADAL" clId="{4457FA57-250B-44AC-8655-05D46C5A3D8A}" dt="2023-06-12T13:37:15.089" v="15904"/>
          <ac:spMkLst>
            <pc:docMk/>
            <pc:sldMk cId="3463172032" sldId="230717683"/>
            <ac:spMk id="33" creationId="{EAAFD7F5-0DC9-4379-B3B1-A6E2B22E5CAF}"/>
          </ac:spMkLst>
        </pc:spChg>
        <pc:spChg chg="add mod">
          <ac:chgData name="El Bakkouri, Manal" userId="8b130982-2e3f-4164-b881-fd3a2e4b2453" providerId="ADAL" clId="{4457FA57-250B-44AC-8655-05D46C5A3D8A}" dt="2023-06-12T13:37:15.089" v="15904"/>
          <ac:spMkLst>
            <pc:docMk/>
            <pc:sldMk cId="3463172032" sldId="230717683"/>
            <ac:spMk id="34" creationId="{C72EAB63-726B-4B65-BB80-D3861DDDA5A6}"/>
          </ac:spMkLst>
        </pc:spChg>
        <pc:spChg chg="add mod">
          <ac:chgData name="El Bakkouri, Manal" userId="8b130982-2e3f-4164-b881-fd3a2e4b2453" providerId="ADAL" clId="{4457FA57-250B-44AC-8655-05D46C5A3D8A}" dt="2023-06-12T13:37:15.089" v="15904"/>
          <ac:spMkLst>
            <pc:docMk/>
            <pc:sldMk cId="3463172032" sldId="230717683"/>
            <ac:spMk id="35" creationId="{E3601470-507F-4F30-8818-43282216A248}"/>
          </ac:spMkLst>
        </pc:spChg>
        <pc:spChg chg="add mod">
          <ac:chgData name="El Bakkouri, Manal" userId="8b130982-2e3f-4164-b881-fd3a2e4b2453" providerId="ADAL" clId="{4457FA57-250B-44AC-8655-05D46C5A3D8A}" dt="2023-06-12T13:37:15.089" v="15904"/>
          <ac:spMkLst>
            <pc:docMk/>
            <pc:sldMk cId="3463172032" sldId="230717683"/>
            <ac:spMk id="36" creationId="{142A0729-D267-40A4-ABE6-E6E6FB614020}"/>
          </ac:spMkLst>
        </pc:spChg>
      </pc:sldChg>
      <pc:sldChg chg="addSp delSp modSp mod">
        <pc:chgData name="El Bakkouri, Manal" userId="8b130982-2e3f-4164-b881-fd3a2e4b2453" providerId="ADAL" clId="{4457FA57-250B-44AC-8655-05D46C5A3D8A}" dt="2023-06-12T13:38:07.765" v="15914"/>
        <pc:sldMkLst>
          <pc:docMk/>
          <pc:sldMk cId="1201520795" sldId="230717684"/>
        </pc:sldMkLst>
        <pc:spChg chg="del">
          <ac:chgData name="El Bakkouri, Manal" userId="8b130982-2e3f-4164-b881-fd3a2e4b2453" providerId="ADAL" clId="{4457FA57-250B-44AC-8655-05D46C5A3D8A}" dt="2023-06-12T13:38:07.295" v="15913" actId="478"/>
          <ac:spMkLst>
            <pc:docMk/>
            <pc:sldMk cId="1201520795" sldId="230717684"/>
            <ac:spMk id="10" creationId="{3D5DEBAD-EE21-4147-8022-15F2302CAFF4}"/>
          </ac:spMkLst>
        </pc:spChg>
        <pc:spChg chg="del">
          <ac:chgData name="El Bakkouri, Manal" userId="8b130982-2e3f-4164-b881-fd3a2e4b2453" providerId="ADAL" clId="{4457FA57-250B-44AC-8655-05D46C5A3D8A}" dt="2023-06-12T13:38:07.295" v="15913" actId="478"/>
          <ac:spMkLst>
            <pc:docMk/>
            <pc:sldMk cId="1201520795" sldId="230717684"/>
            <ac:spMk id="11" creationId="{922A0F04-4F24-4EBA-AACB-25E139983E75}"/>
          </ac:spMkLst>
        </pc:spChg>
        <pc:spChg chg="del">
          <ac:chgData name="El Bakkouri, Manal" userId="8b130982-2e3f-4164-b881-fd3a2e4b2453" providerId="ADAL" clId="{4457FA57-250B-44AC-8655-05D46C5A3D8A}" dt="2023-06-12T13:38:07.295" v="15913" actId="478"/>
          <ac:spMkLst>
            <pc:docMk/>
            <pc:sldMk cId="1201520795" sldId="230717684"/>
            <ac:spMk id="12" creationId="{BD265163-4FB0-4BF7-9B08-27E4EF456E4B}"/>
          </ac:spMkLst>
        </pc:spChg>
        <pc:spChg chg="del">
          <ac:chgData name="El Bakkouri, Manal" userId="8b130982-2e3f-4164-b881-fd3a2e4b2453" providerId="ADAL" clId="{4457FA57-250B-44AC-8655-05D46C5A3D8A}" dt="2023-06-12T13:38:07.295" v="15913" actId="478"/>
          <ac:spMkLst>
            <pc:docMk/>
            <pc:sldMk cId="1201520795" sldId="230717684"/>
            <ac:spMk id="13" creationId="{CCD1FC7D-D577-4AAE-84A3-4617CE362D80}"/>
          </ac:spMkLst>
        </pc:spChg>
        <pc:spChg chg="del">
          <ac:chgData name="El Bakkouri, Manal" userId="8b130982-2e3f-4164-b881-fd3a2e4b2453" providerId="ADAL" clId="{4457FA57-250B-44AC-8655-05D46C5A3D8A}" dt="2023-06-12T13:38:07.295" v="15913" actId="478"/>
          <ac:spMkLst>
            <pc:docMk/>
            <pc:sldMk cId="1201520795" sldId="230717684"/>
            <ac:spMk id="14" creationId="{80F3530F-1577-4FCE-A946-753F98785B3D}"/>
          </ac:spMkLst>
        </pc:spChg>
        <pc:spChg chg="del">
          <ac:chgData name="El Bakkouri, Manal" userId="8b130982-2e3f-4164-b881-fd3a2e4b2453" providerId="ADAL" clId="{4457FA57-250B-44AC-8655-05D46C5A3D8A}" dt="2023-06-12T13:38:07.295" v="15913" actId="478"/>
          <ac:spMkLst>
            <pc:docMk/>
            <pc:sldMk cId="1201520795" sldId="230717684"/>
            <ac:spMk id="15" creationId="{7DEEA3FD-B6E0-4032-A5D4-A43A5B313F05}"/>
          </ac:spMkLst>
        </pc:spChg>
        <pc:spChg chg="del">
          <ac:chgData name="El Bakkouri, Manal" userId="8b130982-2e3f-4164-b881-fd3a2e4b2453" providerId="ADAL" clId="{4457FA57-250B-44AC-8655-05D46C5A3D8A}" dt="2023-06-12T13:38:07.295" v="15913" actId="478"/>
          <ac:spMkLst>
            <pc:docMk/>
            <pc:sldMk cId="1201520795" sldId="230717684"/>
            <ac:spMk id="22" creationId="{8F95783D-78B0-4F8E-AECF-14E7DA75B9E7}"/>
          </ac:spMkLst>
        </pc:spChg>
        <pc:spChg chg="del">
          <ac:chgData name="El Bakkouri, Manal" userId="8b130982-2e3f-4164-b881-fd3a2e4b2453" providerId="ADAL" clId="{4457FA57-250B-44AC-8655-05D46C5A3D8A}" dt="2023-06-12T13:38:07.295" v="15913" actId="478"/>
          <ac:spMkLst>
            <pc:docMk/>
            <pc:sldMk cId="1201520795" sldId="230717684"/>
            <ac:spMk id="23" creationId="{901FA82B-87B9-41FE-A812-82FCF0F41C27}"/>
          </ac:spMkLst>
        </pc:spChg>
        <pc:spChg chg="del">
          <ac:chgData name="El Bakkouri, Manal" userId="8b130982-2e3f-4164-b881-fd3a2e4b2453" providerId="ADAL" clId="{4457FA57-250B-44AC-8655-05D46C5A3D8A}" dt="2023-06-12T13:38:07.295" v="15913" actId="478"/>
          <ac:spMkLst>
            <pc:docMk/>
            <pc:sldMk cId="1201520795" sldId="230717684"/>
            <ac:spMk id="24" creationId="{CFF5DBA4-966C-443F-A5A1-1A457BE5DCD6}"/>
          </ac:spMkLst>
        </pc:spChg>
        <pc:spChg chg="del">
          <ac:chgData name="El Bakkouri, Manal" userId="8b130982-2e3f-4164-b881-fd3a2e4b2453" providerId="ADAL" clId="{4457FA57-250B-44AC-8655-05D46C5A3D8A}" dt="2023-06-12T13:38:07.295" v="15913" actId="478"/>
          <ac:spMkLst>
            <pc:docMk/>
            <pc:sldMk cId="1201520795" sldId="230717684"/>
            <ac:spMk id="25" creationId="{237024A9-5C24-494E-ADB4-F8CC2BF6E80A}"/>
          </ac:spMkLst>
        </pc:spChg>
        <pc:spChg chg="add mod">
          <ac:chgData name="El Bakkouri, Manal" userId="8b130982-2e3f-4164-b881-fd3a2e4b2453" providerId="ADAL" clId="{4457FA57-250B-44AC-8655-05D46C5A3D8A}" dt="2023-06-12T13:38:07.765" v="15914"/>
          <ac:spMkLst>
            <pc:docMk/>
            <pc:sldMk cId="1201520795" sldId="230717684"/>
            <ac:spMk id="26" creationId="{35BE40F2-9E1C-4A4F-A45D-356B50A3DE70}"/>
          </ac:spMkLst>
        </pc:spChg>
        <pc:spChg chg="add mod">
          <ac:chgData name="El Bakkouri, Manal" userId="8b130982-2e3f-4164-b881-fd3a2e4b2453" providerId="ADAL" clId="{4457FA57-250B-44AC-8655-05D46C5A3D8A}" dt="2023-06-12T13:38:07.765" v="15914"/>
          <ac:spMkLst>
            <pc:docMk/>
            <pc:sldMk cId="1201520795" sldId="230717684"/>
            <ac:spMk id="27" creationId="{EC6D2449-E82C-4C65-8BF2-5340E3563D07}"/>
          </ac:spMkLst>
        </pc:spChg>
        <pc:spChg chg="add mod">
          <ac:chgData name="El Bakkouri, Manal" userId="8b130982-2e3f-4164-b881-fd3a2e4b2453" providerId="ADAL" clId="{4457FA57-250B-44AC-8655-05D46C5A3D8A}" dt="2023-06-12T13:38:07.765" v="15914"/>
          <ac:spMkLst>
            <pc:docMk/>
            <pc:sldMk cId="1201520795" sldId="230717684"/>
            <ac:spMk id="28" creationId="{ABE39FF6-ABF9-4F0F-813B-717BFB62CA2A}"/>
          </ac:spMkLst>
        </pc:spChg>
        <pc:spChg chg="add mod">
          <ac:chgData name="El Bakkouri, Manal" userId="8b130982-2e3f-4164-b881-fd3a2e4b2453" providerId="ADAL" clId="{4457FA57-250B-44AC-8655-05D46C5A3D8A}" dt="2023-06-12T13:38:07.765" v="15914"/>
          <ac:spMkLst>
            <pc:docMk/>
            <pc:sldMk cId="1201520795" sldId="230717684"/>
            <ac:spMk id="29" creationId="{A5000576-9CD7-4FBC-9450-F9F73BEAA055}"/>
          </ac:spMkLst>
        </pc:spChg>
        <pc:spChg chg="add mod">
          <ac:chgData name="El Bakkouri, Manal" userId="8b130982-2e3f-4164-b881-fd3a2e4b2453" providerId="ADAL" clId="{4457FA57-250B-44AC-8655-05D46C5A3D8A}" dt="2023-06-12T13:38:07.765" v="15914"/>
          <ac:spMkLst>
            <pc:docMk/>
            <pc:sldMk cId="1201520795" sldId="230717684"/>
            <ac:spMk id="31" creationId="{80CF877D-0714-46DD-9C37-1980526A4165}"/>
          </ac:spMkLst>
        </pc:spChg>
        <pc:spChg chg="add mod">
          <ac:chgData name="El Bakkouri, Manal" userId="8b130982-2e3f-4164-b881-fd3a2e4b2453" providerId="ADAL" clId="{4457FA57-250B-44AC-8655-05D46C5A3D8A}" dt="2023-06-12T13:38:07.765" v="15914"/>
          <ac:spMkLst>
            <pc:docMk/>
            <pc:sldMk cId="1201520795" sldId="230717684"/>
            <ac:spMk id="32" creationId="{216243C1-344D-43ED-AD00-B99479CFA6AE}"/>
          </ac:spMkLst>
        </pc:spChg>
        <pc:spChg chg="add mod">
          <ac:chgData name="El Bakkouri, Manal" userId="8b130982-2e3f-4164-b881-fd3a2e4b2453" providerId="ADAL" clId="{4457FA57-250B-44AC-8655-05D46C5A3D8A}" dt="2023-06-12T13:38:07.765" v="15914"/>
          <ac:spMkLst>
            <pc:docMk/>
            <pc:sldMk cId="1201520795" sldId="230717684"/>
            <ac:spMk id="34" creationId="{9CEDC8C2-686E-479C-9C02-F8805A0245D9}"/>
          </ac:spMkLst>
        </pc:spChg>
        <pc:spChg chg="add mod">
          <ac:chgData name="El Bakkouri, Manal" userId="8b130982-2e3f-4164-b881-fd3a2e4b2453" providerId="ADAL" clId="{4457FA57-250B-44AC-8655-05D46C5A3D8A}" dt="2023-06-12T13:38:07.765" v="15914"/>
          <ac:spMkLst>
            <pc:docMk/>
            <pc:sldMk cId="1201520795" sldId="230717684"/>
            <ac:spMk id="36" creationId="{182E13C1-1EC8-49DB-9A6F-16B1A3995F9D}"/>
          </ac:spMkLst>
        </pc:spChg>
        <pc:spChg chg="add mod">
          <ac:chgData name="El Bakkouri, Manal" userId="8b130982-2e3f-4164-b881-fd3a2e4b2453" providerId="ADAL" clId="{4457FA57-250B-44AC-8655-05D46C5A3D8A}" dt="2023-06-12T13:38:07.765" v="15914"/>
          <ac:spMkLst>
            <pc:docMk/>
            <pc:sldMk cId="1201520795" sldId="230717684"/>
            <ac:spMk id="39" creationId="{03B91CCD-6EE5-47A5-A2EB-3C69B0DA7D73}"/>
          </ac:spMkLst>
        </pc:spChg>
        <pc:spChg chg="add mod">
          <ac:chgData name="El Bakkouri, Manal" userId="8b130982-2e3f-4164-b881-fd3a2e4b2453" providerId="ADAL" clId="{4457FA57-250B-44AC-8655-05D46C5A3D8A}" dt="2023-06-12T13:38:07.765" v="15914"/>
          <ac:spMkLst>
            <pc:docMk/>
            <pc:sldMk cId="1201520795" sldId="230717684"/>
            <ac:spMk id="40" creationId="{2C374395-BAF3-47C5-8FA4-D31228CA6AB3}"/>
          </ac:spMkLst>
        </pc:spChg>
      </pc:sldChg>
      <pc:sldChg chg="addSp delSp modSp mod">
        <pc:chgData name="El Bakkouri, Manal" userId="8b130982-2e3f-4164-b881-fd3a2e4b2453" providerId="ADAL" clId="{4457FA57-250B-44AC-8655-05D46C5A3D8A}" dt="2023-06-12T13:38:16.365" v="15916"/>
        <pc:sldMkLst>
          <pc:docMk/>
          <pc:sldMk cId="1530661064" sldId="230717685"/>
        </pc:sldMkLst>
        <pc:spChg chg="del">
          <ac:chgData name="El Bakkouri, Manal" userId="8b130982-2e3f-4164-b881-fd3a2e4b2453" providerId="ADAL" clId="{4457FA57-250B-44AC-8655-05D46C5A3D8A}" dt="2023-06-12T13:38:15.898" v="15915" actId="478"/>
          <ac:spMkLst>
            <pc:docMk/>
            <pc:sldMk cId="1530661064" sldId="230717685"/>
            <ac:spMk id="10" creationId="{3D5DEBAD-EE21-4147-8022-15F2302CAFF4}"/>
          </ac:spMkLst>
        </pc:spChg>
        <pc:spChg chg="del">
          <ac:chgData name="El Bakkouri, Manal" userId="8b130982-2e3f-4164-b881-fd3a2e4b2453" providerId="ADAL" clId="{4457FA57-250B-44AC-8655-05D46C5A3D8A}" dt="2023-06-12T13:38:15.898" v="15915" actId="478"/>
          <ac:spMkLst>
            <pc:docMk/>
            <pc:sldMk cId="1530661064" sldId="230717685"/>
            <ac:spMk id="11" creationId="{922A0F04-4F24-4EBA-AACB-25E139983E75}"/>
          </ac:spMkLst>
        </pc:spChg>
        <pc:spChg chg="del">
          <ac:chgData name="El Bakkouri, Manal" userId="8b130982-2e3f-4164-b881-fd3a2e4b2453" providerId="ADAL" clId="{4457FA57-250B-44AC-8655-05D46C5A3D8A}" dt="2023-06-12T13:38:15.898" v="15915" actId="478"/>
          <ac:spMkLst>
            <pc:docMk/>
            <pc:sldMk cId="1530661064" sldId="230717685"/>
            <ac:spMk id="12" creationId="{BD265163-4FB0-4BF7-9B08-27E4EF456E4B}"/>
          </ac:spMkLst>
        </pc:spChg>
        <pc:spChg chg="del">
          <ac:chgData name="El Bakkouri, Manal" userId="8b130982-2e3f-4164-b881-fd3a2e4b2453" providerId="ADAL" clId="{4457FA57-250B-44AC-8655-05D46C5A3D8A}" dt="2023-06-12T13:38:15.898" v="15915" actId="478"/>
          <ac:spMkLst>
            <pc:docMk/>
            <pc:sldMk cId="1530661064" sldId="230717685"/>
            <ac:spMk id="13" creationId="{CCD1FC7D-D577-4AAE-84A3-4617CE362D80}"/>
          </ac:spMkLst>
        </pc:spChg>
        <pc:spChg chg="del">
          <ac:chgData name="El Bakkouri, Manal" userId="8b130982-2e3f-4164-b881-fd3a2e4b2453" providerId="ADAL" clId="{4457FA57-250B-44AC-8655-05D46C5A3D8A}" dt="2023-06-12T13:38:15.898" v="15915" actId="478"/>
          <ac:spMkLst>
            <pc:docMk/>
            <pc:sldMk cId="1530661064" sldId="230717685"/>
            <ac:spMk id="14" creationId="{80F3530F-1577-4FCE-A946-753F98785B3D}"/>
          </ac:spMkLst>
        </pc:spChg>
        <pc:spChg chg="del">
          <ac:chgData name="El Bakkouri, Manal" userId="8b130982-2e3f-4164-b881-fd3a2e4b2453" providerId="ADAL" clId="{4457FA57-250B-44AC-8655-05D46C5A3D8A}" dt="2023-06-12T13:38:15.898" v="15915" actId="478"/>
          <ac:spMkLst>
            <pc:docMk/>
            <pc:sldMk cId="1530661064" sldId="230717685"/>
            <ac:spMk id="15" creationId="{7DEEA3FD-B6E0-4032-A5D4-A43A5B313F05}"/>
          </ac:spMkLst>
        </pc:spChg>
        <pc:spChg chg="del">
          <ac:chgData name="El Bakkouri, Manal" userId="8b130982-2e3f-4164-b881-fd3a2e4b2453" providerId="ADAL" clId="{4457FA57-250B-44AC-8655-05D46C5A3D8A}" dt="2023-06-12T13:38:15.898" v="15915" actId="478"/>
          <ac:spMkLst>
            <pc:docMk/>
            <pc:sldMk cId="1530661064" sldId="230717685"/>
            <ac:spMk id="22" creationId="{78CD7115-9BF8-461E-90F1-9547A5610B0F}"/>
          </ac:spMkLst>
        </pc:spChg>
        <pc:spChg chg="del">
          <ac:chgData name="El Bakkouri, Manal" userId="8b130982-2e3f-4164-b881-fd3a2e4b2453" providerId="ADAL" clId="{4457FA57-250B-44AC-8655-05D46C5A3D8A}" dt="2023-06-12T13:38:15.898" v="15915" actId="478"/>
          <ac:spMkLst>
            <pc:docMk/>
            <pc:sldMk cId="1530661064" sldId="230717685"/>
            <ac:spMk id="23" creationId="{166750A8-B0F4-46D6-9C56-0E06A1AADB3D}"/>
          </ac:spMkLst>
        </pc:spChg>
        <pc:spChg chg="del">
          <ac:chgData name="El Bakkouri, Manal" userId="8b130982-2e3f-4164-b881-fd3a2e4b2453" providerId="ADAL" clId="{4457FA57-250B-44AC-8655-05D46C5A3D8A}" dt="2023-06-12T13:38:15.898" v="15915" actId="478"/>
          <ac:spMkLst>
            <pc:docMk/>
            <pc:sldMk cId="1530661064" sldId="230717685"/>
            <ac:spMk id="24" creationId="{60FF714E-D96C-4673-9802-C78BFF7DE083}"/>
          </ac:spMkLst>
        </pc:spChg>
        <pc:spChg chg="del">
          <ac:chgData name="El Bakkouri, Manal" userId="8b130982-2e3f-4164-b881-fd3a2e4b2453" providerId="ADAL" clId="{4457FA57-250B-44AC-8655-05D46C5A3D8A}" dt="2023-06-12T13:38:15.898" v="15915" actId="478"/>
          <ac:spMkLst>
            <pc:docMk/>
            <pc:sldMk cId="1530661064" sldId="230717685"/>
            <ac:spMk id="25" creationId="{4E4705C7-CBEE-4E15-905C-94F3A8E7D780}"/>
          </ac:spMkLst>
        </pc:spChg>
        <pc:spChg chg="add mod">
          <ac:chgData name="El Bakkouri, Manal" userId="8b130982-2e3f-4164-b881-fd3a2e4b2453" providerId="ADAL" clId="{4457FA57-250B-44AC-8655-05D46C5A3D8A}" dt="2023-06-12T13:38:16.365" v="15916"/>
          <ac:spMkLst>
            <pc:docMk/>
            <pc:sldMk cId="1530661064" sldId="230717685"/>
            <ac:spMk id="26" creationId="{03A941FD-2AB8-4653-B2FD-9F4430ED9D1C}"/>
          </ac:spMkLst>
        </pc:spChg>
        <pc:spChg chg="add mod">
          <ac:chgData name="El Bakkouri, Manal" userId="8b130982-2e3f-4164-b881-fd3a2e4b2453" providerId="ADAL" clId="{4457FA57-250B-44AC-8655-05D46C5A3D8A}" dt="2023-06-12T13:38:16.365" v="15916"/>
          <ac:spMkLst>
            <pc:docMk/>
            <pc:sldMk cId="1530661064" sldId="230717685"/>
            <ac:spMk id="27" creationId="{8D7B98A0-99E1-4E37-B09B-A9BABD6C1153}"/>
          </ac:spMkLst>
        </pc:spChg>
        <pc:spChg chg="add mod">
          <ac:chgData name="El Bakkouri, Manal" userId="8b130982-2e3f-4164-b881-fd3a2e4b2453" providerId="ADAL" clId="{4457FA57-250B-44AC-8655-05D46C5A3D8A}" dt="2023-06-12T13:38:16.365" v="15916"/>
          <ac:spMkLst>
            <pc:docMk/>
            <pc:sldMk cId="1530661064" sldId="230717685"/>
            <ac:spMk id="28" creationId="{51EBA1FE-7141-4757-811D-302F6917847F}"/>
          </ac:spMkLst>
        </pc:spChg>
        <pc:spChg chg="add mod">
          <ac:chgData name="El Bakkouri, Manal" userId="8b130982-2e3f-4164-b881-fd3a2e4b2453" providerId="ADAL" clId="{4457FA57-250B-44AC-8655-05D46C5A3D8A}" dt="2023-06-12T13:38:16.365" v="15916"/>
          <ac:spMkLst>
            <pc:docMk/>
            <pc:sldMk cId="1530661064" sldId="230717685"/>
            <ac:spMk id="31" creationId="{B31906DB-B8FD-4410-9CE4-99265D2A51C2}"/>
          </ac:spMkLst>
        </pc:spChg>
        <pc:spChg chg="add mod">
          <ac:chgData name="El Bakkouri, Manal" userId="8b130982-2e3f-4164-b881-fd3a2e4b2453" providerId="ADAL" clId="{4457FA57-250B-44AC-8655-05D46C5A3D8A}" dt="2023-06-12T13:38:16.365" v="15916"/>
          <ac:spMkLst>
            <pc:docMk/>
            <pc:sldMk cId="1530661064" sldId="230717685"/>
            <ac:spMk id="33" creationId="{817E004F-C58E-494E-8BDB-CB52ED48E2C8}"/>
          </ac:spMkLst>
        </pc:spChg>
        <pc:spChg chg="add mod">
          <ac:chgData name="El Bakkouri, Manal" userId="8b130982-2e3f-4164-b881-fd3a2e4b2453" providerId="ADAL" clId="{4457FA57-250B-44AC-8655-05D46C5A3D8A}" dt="2023-06-12T13:38:16.365" v="15916"/>
          <ac:spMkLst>
            <pc:docMk/>
            <pc:sldMk cId="1530661064" sldId="230717685"/>
            <ac:spMk id="36" creationId="{F159D929-A97D-4661-96F9-6E046928AE05}"/>
          </ac:spMkLst>
        </pc:spChg>
        <pc:spChg chg="add mod">
          <ac:chgData name="El Bakkouri, Manal" userId="8b130982-2e3f-4164-b881-fd3a2e4b2453" providerId="ADAL" clId="{4457FA57-250B-44AC-8655-05D46C5A3D8A}" dt="2023-06-12T13:38:16.365" v="15916"/>
          <ac:spMkLst>
            <pc:docMk/>
            <pc:sldMk cId="1530661064" sldId="230717685"/>
            <ac:spMk id="37" creationId="{71460050-9460-4A35-B1F9-FCB7609B7336}"/>
          </ac:spMkLst>
        </pc:spChg>
        <pc:spChg chg="add mod">
          <ac:chgData name="El Bakkouri, Manal" userId="8b130982-2e3f-4164-b881-fd3a2e4b2453" providerId="ADAL" clId="{4457FA57-250B-44AC-8655-05D46C5A3D8A}" dt="2023-06-12T13:38:16.365" v="15916"/>
          <ac:spMkLst>
            <pc:docMk/>
            <pc:sldMk cId="1530661064" sldId="230717685"/>
            <ac:spMk id="38" creationId="{645E3F4C-16BF-4DC5-B3E1-91351B84F95F}"/>
          </ac:spMkLst>
        </pc:spChg>
        <pc:spChg chg="add mod">
          <ac:chgData name="El Bakkouri, Manal" userId="8b130982-2e3f-4164-b881-fd3a2e4b2453" providerId="ADAL" clId="{4457FA57-250B-44AC-8655-05D46C5A3D8A}" dt="2023-06-12T13:38:16.365" v="15916"/>
          <ac:spMkLst>
            <pc:docMk/>
            <pc:sldMk cId="1530661064" sldId="230717685"/>
            <ac:spMk id="39" creationId="{D93C48BE-B09C-4A77-B3C6-23744EC868CD}"/>
          </ac:spMkLst>
        </pc:spChg>
        <pc:spChg chg="add mod">
          <ac:chgData name="El Bakkouri, Manal" userId="8b130982-2e3f-4164-b881-fd3a2e4b2453" providerId="ADAL" clId="{4457FA57-250B-44AC-8655-05D46C5A3D8A}" dt="2023-06-12T13:38:16.365" v="15916"/>
          <ac:spMkLst>
            <pc:docMk/>
            <pc:sldMk cId="1530661064" sldId="230717685"/>
            <ac:spMk id="40" creationId="{0A46540C-109C-454B-BE29-D8353576CA99}"/>
          </ac:spMkLst>
        </pc:spChg>
      </pc:sldChg>
      <pc:sldChg chg="addSp delSp modSp mod">
        <pc:chgData name="El Bakkouri, Manal" userId="8b130982-2e3f-4164-b881-fd3a2e4b2453" providerId="ADAL" clId="{4457FA57-250B-44AC-8655-05D46C5A3D8A}" dt="2023-06-12T13:38:24.314" v="15918"/>
        <pc:sldMkLst>
          <pc:docMk/>
          <pc:sldMk cId="1840247035" sldId="230717686"/>
        </pc:sldMkLst>
        <pc:spChg chg="del">
          <ac:chgData name="El Bakkouri, Manal" userId="8b130982-2e3f-4164-b881-fd3a2e4b2453" providerId="ADAL" clId="{4457FA57-250B-44AC-8655-05D46C5A3D8A}" dt="2023-06-12T13:38:23.859" v="15917" actId="478"/>
          <ac:spMkLst>
            <pc:docMk/>
            <pc:sldMk cId="1840247035" sldId="230717686"/>
            <ac:spMk id="10" creationId="{3D5DEBAD-EE21-4147-8022-15F2302CAFF4}"/>
          </ac:spMkLst>
        </pc:spChg>
        <pc:spChg chg="del">
          <ac:chgData name="El Bakkouri, Manal" userId="8b130982-2e3f-4164-b881-fd3a2e4b2453" providerId="ADAL" clId="{4457FA57-250B-44AC-8655-05D46C5A3D8A}" dt="2023-06-12T13:38:23.859" v="15917" actId="478"/>
          <ac:spMkLst>
            <pc:docMk/>
            <pc:sldMk cId="1840247035" sldId="230717686"/>
            <ac:spMk id="11" creationId="{922A0F04-4F24-4EBA-AACB-25E139983E75}"/>
          </ac:spMkLst>
        </pc:spChg>
        <pc:spChg chg="del">
          <ac:chgData name="El Bakkouri, Manal" userId="8b130982-2e3f-4164-b881-fd3a2e4b2453" providerId="ADAL" clId="{4457FA57-250B-44AC-8655-05D46C5A3D8A}" dt="2023-06-12T13:38:23.859" v="15917" actId="478"/>
          <ac:spMkLst>
            <pc:docMk/>
            <pc:sldMk cId="1840247035" sldId="230717686"/>
            <ac:spMk id="12" creationId="{BD265163-4FB0-4BF7-9B08-27E4EF456E4B}"/>
          </ac:spMkLst>
        </pc:spChg>
        <pc:spChg chg="del">
          <ac:chgData name="El Bakkouri, Manal" userId="8b130982-2e3f-4164-b881-fd3a2e4b2453" providerId="ADAL" clId="{4457FA57-250B-44AC-8655-05D46C5A3D8A}" dt="2023-06-12T13:38:23.859" v="15917" actId="478"/>
          <ac:spMkLst>
            <pc:docMk/>
            <pc:sldMk cId="1840247035" sldId="230717686"/>
            <ac:spMk id="13" creationId="{CCD1FC7D-D577-4AAE-84A3-4617CE362D80}"/>
          </ac:spMkLst>
        </pc:spChg>
        <pc:spChg chg="del">
          <ac:chgData name="El Bakkouri, Manal" userId="8b130982-2e3f-4164-b881-fd3a2e4b2453" providerId="ADAL" clId="{4457FA57-250B-44AC-8655-05D46C5A3D8A}" dt="2023-06-12T13:38:23.859" v="15917" actId="478"/>
          <ac:spMkLst>
            <pc:docMk/>
            <pc:sldMk cId="1840247035" sldId="230717686"/>
            <ac:spMk id="14" creationId="{80F3530F-1577-4FCE-A946-753F98785B3D}"/>
          </ac:spMkLst>
        </pc:spChg>
        <pc:spChg chg="del">
          <ac:chgData name="El Bakkouri, Manal" userId="8b130982-2e3f-4164-b881-fd3a2e4b2453" providerId="ADAL" clId="{4457FA57-250B-44AC-8655-05D46C5A3D8A}" dt="2023-06-12T13:38:23.859" v="15917" actId="478"/>
          <ac:spMkLst>
            <pc:docMk/>
            <pc:sldMk cId="1840247035" sldId="230717686"/>
            <ac:spMk id="15" creationId="{7DEEA3FD-B6E0-4032-A5D4-A43A5B313F05}"/>
          </ac:spMkLst>
        </pc:spChg>
        <pc:spChg chg="del">
          <ac:chgData name="El Bakkouri, Manal" userId="8b130982-2e3f-4164-b881-fd3a2e4b2453" providerId="ADAL" clId="{4457FA57-250B-44AC-8655-05D46C5A3D8A}" dt="2023-06-12T13:38:23.859" v="15917" actId="478"/>
          <ac:spMkLst>
            <pc:docMk/>
            <pc:sldMk cId="1840247035" sldId="230717686"/>
            <ac:spMk id="24" creationId="{B9D833D3-17BB-432E-9A8D-DC666FA4F598}"/>
          </ac:spMkLst>
        </pc:spChg>
        <pc:spChg chg="del">
          <ac:chgData name="El Bakkouri, Manal" userId="8b130982-2e3f-4164-b881-fd3a2e4b2453" providerId="ADAL" clId="{4457FA57-250B-44AC-8655-05D46C5A3D8A}" dt="2023-06-12T13:38:23.859" v="15917" actId="478"/>
          <ac:spMkLst>
            <pc:docMk/>
            <pc:sldMk cId="1840247035" sldId="230717686"/>
            <ac:spMk id="26" creationId="{FDF67A36-024B-49E5-A6FC-C9F6668B3D3F}"/>
          </ac:spMkLst>
        </pc:spChg>
        <pc:spChg chg="del">
          <ac:chgData name="El Bakkouri, Manal" userId="8b130982-2e3f-4164-b881-fd3a2e4b2453" providerId="ADAL" clId="{4457FA57-250B-44AC-8655-05D46C5A3D8A}" dt="2023-06-12T13:38:23.859" v="15917" actId="478"/>
          <ac:spMkLst>
            <pc:docMk/>
            <pc:sldMk cId="1840247035" sldId="230717686"/>
            <ac:spMk id="29" creationId="{73343DE4-B415-4DDC-A9DE-C7AE208AE043}"/>
          </ac:spMkLst>
        </pc:spChg>
        <pc:spChg chg="del">
          <ac:chgData name="El Bakkouri, Manal" userId="8b130982-2e3f-4164-b881-fd3a2e4b2453" providerId="ADAL" clId="{4457FA57-250B-44AC-8655-05D46C5A3D8A}" dt="2023-06-12T13:38:23.859" v="15917" actId="478"/>
          <ac:spMkLst>
            <pc:docMk/>
            <pc:sldMk cId="1840247035" sldId="230717686"/>
            <ac:spMk id="30" creationId="{D7052CE0-8132-4CAB-A684-8758AA9A88CE}"/>
          </ac:spMkLst>
        </pc:spChg>
        <pc:spChg chg="add mod">
          <ac:chgData name="El Bakkouri, Manal" userId="8b130982-2e3f-4164-b881-fd3a2e4b2453" providerId="ADAL" clId="{4457FA57-250B-44AC-8655-05D46C5A3D8A}" dt="2023-06-12T13:38:24.314" v="15918"/>
          <ac:spMkLst>
            <pc:docMk/>
            <pc:sldMk cId="1840247035" sldId="230717686"/>
            <ac:spMk id="31" creationId="{D9FB5FCD-C4D2-48E4-AACD-9AB7ECE29D3A}"/>
          </ac:spMkLst>
        </pc:spChg>
        <pc:spChg chg="add mod">
          <ac:chgData name="El Bakkouri, Manal" userId="8b130982-2e3f-4164-b881-fd3a2e4b2453" providerId="ADAL" clId="{4457FA57-250B-44AC-8655-05D46C5A3D8A}" dt="2023-06-12T13:38:24.314" v="15918"/>
          <ac:spMkLst>
            <pc:docMk/>
            <pc:sldMk cId="1840247035" sldId="230717686"/>
            <ac:spMk id="32" creationId="{13DC5020-506F-4434-808D-E21E32FE4270}"/>
          </ac:spMkLst>
        </pc:spChg>
        <pc:spChg chg="add mod">
          <ac:chgData name="El Bakkouri, Manal" userId="8b130982-2e3f-4164-b881-fd3a2e4b2453" providerId="ADAL" clId="{4457FA57-250B-44AC-8655-05D46C5A3D8A}" dt="2023-06-12T13:38:24.314" v="15918"/>
          <ac:spMkLst>
            <pc:docMk/>
            <pc:sldMk cId="1840247035" sldId="230717686"/>
            <ac:spMk id="33" creationId="{25BE2CE6-9108-4951-AB47-0A54A7A16C14}"/>
          </ac:spMkLst>
        </pc:spChg>
        <pc:spChg chg="add mod">
          <ac:chgData name="El Bakkouri, Manal" userId="8b130982-2e3f-4164-b881-fd3a2e4b2453" providerId="ADAL" clId="{4457FA57-250B-44AC-8655-05D46C5A3D8A}" dt="2023-06-12T13:38:24.314" v="15918"/>
          <ac:spMkLst>
            <pc:docMk/>
            <pc:sldMk cId="1840247035" sldId="230717686"/>
            <ac:spMk id="34" creationId="{B4A5D952-951A-4E20-AC7F-61C61A55E403}"/>
          </ac:spMkLst>
        </pc:spChg>
        <pc:spChg chg="add mod">
          <ac:chgData name="El Bakkouri, Manal" userId="8b130982-2e3f-4164-b881-fd3a2e4b2453" providerId="ADAL" clId="{4457FA57-250B-44AC-8655-05D46C5A3D8A}" dt="2023-06-12T13:38:24.314" v="15918"/>
          <ac:spMkLst>
            <pc:docMk/>
            <pc:sldMk cId="1840247035" sldId="230717686"/>
            <ac:spMk id="35" creationId="{A0F45C0E-7E8C-4672-A2CC-DBB3B287F6F3}"/>
          </ac:spMkLst>
        </pc:spChg>
        <pc:spChg chg="add mod">
          <ac:chgData name="El Bakkouri, Manal" userId="8b130982-2e3f-4164-b881-fd3a2e4b2453" providerId="ADAL" clId="{4457FA57-250B-44AC-8655-05D46C5A3D8A}" dt="2023-06-12T13:38:24.314" v="15918"/>
          <ac:spMkLst>
            <pc:docMk/>
            <pc:sldMk cId="1840247035" sldId="230717686"/>
            <ac:spMk id="36" creationId="{B72A0996-A871-4F79-9CC9-AA67143BDD87}"/>
          </ac:spMkLst>
        </pc:spChg>
        <pc:spChg chg="add mod">
          <ac:chgData name="El Bakkouri, Manal" userId="8b130982-2e3f-4164-b881-fd3a2e4b2453" providerId="ADAL" clId="{4457FA57-250B-44AC-8655-05D46C5A3D8A}" dt="2023-06-12T13:38:24.314" v="15918"/>
          <ac:spMkLst>
            <pc:docMk/>
            <pc:sldMk cId="1840247035" sldId="230717686"/>
            <ac:spMk id="37" creationId="{9B9B5A1D-11EE-4AAF-B6A0-5DE055245FD6}"/>
          </ac:spMkLst>
        </pc:spChg>
        <pc:spChg chg="add mod">
          <ac:chgData name="El Bakkouri, Manal" userId="8b130982-2e3f-4164-b881-fd3a2e4b2453" providerId="ADAL" clId="{4457FA57-250B-44AC-8655-05D46C5A3D8A}" dt="2023-06-12T13:38:24.314" v="15918"/>
          <ac:spMkLst>
            <pc:docMk/>
            <pc:sldMk cId="1840247035" sldId="230717686"/>
            <ac:spMk id="38" creationId="{9AAC5270-AE9C-45FC-A761-16F7C98930EF}"/>
          </ac:spMkLst>
        </pc:spChg>
        <pc:spChg chg="add mod">
          <ac:chgData name="El Bakkouri, Manal" userId="8b130982-2e3f-4164-b881-fd3a2e4b2453" providerId="ADAL" clId="{4457FA57-250B-44AC-8655-05D46C5A3D8A}" dt="2023-06-12T13:38:24.314" v="15918"/>
          <ac:spMkLst>
            <pc:docMk/>
            <pc:sldMk cId="1840247035" sldId="230717686"/>
            <ac:spMk id="39" creationId="{1D118760-52C3-40C5-B31B-AB6D85B3AB6F}"/>
          </ac:spMkLst>
        </pc:spChg>
        <pc:spChg chg="add mod">
          <ac:chgData name="El Bakkouri, Manal" userId="8b130982-2e3f-4164-b881-fd3a2e4b2453" providerId="ADAL" clId="{4457FA57-250B-44AC-8655-05D46C5A3D8A}" dt="2023-06-12T13:38:24.314" v="15918"/>
          <ac:spMkLst>
            <pc:docMk/>
            <pc:sldMk cId="1840247035" sldId="230717686"/>
            <ac:spMk id="40" creationId="{D263C0CB-CD1A-4A65-823D-A04424E3727D}"/>
          </ac:spMkLst>
        </pc:spChg>
      </pc:sldChg>
      <pc:sldChg chg="addSp delSp modSp mod">
        <pc:chgData name="El Bakkouri, Manal" userId="8b130982-2e3f-4164-b881-fd3a2e4b2453" providerId="ADAL" clId="{4457FA57-250B-44AC-8655-05D46C5A3D8A}" dt="2023-06-12T13:38:36.045" v="15920"/>
        <pc:sldMkLst>
          <pc:docMk/>
          <pc:sldMk cId="532341883" sldId="230717687"/>
        </pc:sldMkLst>
        <pc:spChg chg="del">
          <ac:chgData name="El Bakkouri, Manal" userId="8b130982-2e3f-4164-b881-fd3a2e4b2453" providerId="ADAL" clId="{4457FA57-250B-44AC-8655-05D46C5A3D8A}" dt="2023-06-12T13:38:35.379" v="15919" actId="478"/>
          <ac:spMkLst>
            <pc:docMk/>
            <pc:sldMk cId="532341883" sldId="230717687"/>
            <ac:spMk id="10" creationId="{3D5DEBAD-EE21-4147-8022-15F2302CAFF4}"/>
          </ac:spMkLst>
        </pc:spChg>
        <pc:spChg chg="del">
          <ac:chgData name="El Bakkouri, Manal" userId="8b130982-2e3f-4164-b881-fd3a2e4b2453" providerId="ADAL" clId="{4457FA57-250B-44AC-8655-05D46C5A3D8A}" dt="2023-06-12T13:38:35.379" v="15919" actId="478"/>
          <ac:spMkLst>
            <pc:docMk/>
            <pc:sldMk cId="532341883" sldId="230717687"/>
            <ac:spMk id="11" creationId="{922A0F04-4F24-4EBA-AACB-25E139983E75}"/>
          </ac:spMkLst>
        </pc:spChg>
        <pc:spChg chg="del">
          <ac:chgData name="El Bakkouri, Manal" userId="8b130982-2e3f-4164-b881-fd3a2e4b2453" providerId="ADAL" clId="{4457FA57-250B-44AC-8655-05D46C5A3D8A}" dt="2023-06-12T13:38:35.379" v="15919" actId="478"/>
          <ac:spMkLst>
            <pc:docMk/>
            <pc:sldMk cId="532341883" sldId="230717687"/>
            <ac:spMk id="12" creationId="{BD265163-4FB0-4BF7-9B08-27E4EF456E4B}"/>
          </ac:spMkLst>
        </pc:spChg>
        <pc:spChg chg="del">
          <ac:chgData name="El Bakkouri, Manal" userId="8b130982-2e3f-4164-b881-fd3a2e4b2453" providerId="ADAL" clId="{4457FA57-250B-44AC-8655-05D46C5A3D8A}" dt="2023-06-12T13:38:35.379" v="15919" actId="478"/>
          <ac:spMkLst>
            <pc:docMk/>
            <pc:sldMk cId="532341883" sldId="230717687"/>
            <ac:spMk id="13" creationId="{CCD1FC7D-D577-4AAE-84A3-4617CE362D80}"/>
          </ac:spMkLst>
        </pc:spChg>
        <pc:spChg chg="del">
          <ac:chgData name="El Bakkouri, Manal" userId="8b130982-2e3f-4164-b881-fd3a2e4b2453" providerId="ADAL" clId="{4457FA57-250B-44AC-8655-05D46C5A3D8A}" dt="2023-06-12T13:38:35.379" v="15919" actId="478"/>
          <ac:spMkLst>
            <pc:docMk/>
            <pc:sldMk cId="532341883" sldId="230717687"/>
            <ac:spMk id="14" creationId="{80F3530F-1577-4FCE-A946-753F98785B3D}"/>
          </ac:spMkLst>
        </pc:spChg>
        <pc:spChg chg="del">
          <ac:chgData name="El Bakkouri, Manal" userId="8b130982-2e3f-4164-b881-fd3a2e4b2453" providerId="ADAL" clId="{4457FA57-250B-44AC-8655-05D46C5A3D8A}" dt="2023-06-12T13:38:35.379" v="15919" actId="478"/>
          <ac:spMkLst>
            <pc:docMk/>
            <pc:sldMk cId="532341883" sldId="230717687"/>
            <ac:spMk id="15" creationId="{7DEEA3FD-B6E0-4032-A5D4-A43A5B313F05}"/>
          </ac:spMkLst>
        </pc:spChg>
        <pc:spChg chg="del">
          <ac:chgData name="El Bakkouri, Manal" userId="8b130982-2e3f-4164-b881-fd3a2e4b2453" providerId="ADAL" clId="{4457FA57-250B-44AC-8655-05D46C5A3D8A}" dt="2023-06-12T13:38:35.379" v="15919" actId="478"/>
          <ac:spMkLst>
            <pc:docMk/>
            <pc:sldMk cId="532341883" sldId="230717687"/>
            <ac:spMk id="21" creationId="{B8C2CF1B-C504-4D74-B16C-41C937BA3F34}"/>
          </ac:spMkLst>
        </pc:spChg>
        <pc:spChg chg="del">
          <ac:chgData name="El Bakkouri, Manal" userId="8b130982-2e3f-4164-b881-fd3a2e4b2453" providerId="ADAL" clId="{4457FA57-250B-44AC-8655-05D46C5A3D8A}" dt="2023-06-12T13:38:35.379" v="15919" actId="478"/>
          <ac:spMkLst>
            <pc:docMk/>
            <pc:sldMk cId="532341883" sldId="230717687"/>
            <ac:spMk id="22" creationId="{13600B15-B298-48E7-8B5A-BB7D3FF563E3}"/>
          </ac:spMkLst>
        </pc:spChg>
        <pc:spChg chg="del">
          <ac:chgData name="El Bakkouri, Manal" userId="8b130982-2e3f-4164-b881-fd3a2e4b2453" providerId="ADAL" clId="{4457FA57-250B-44AC-8655-05D46C5A3D8A}" dt="2023-06-12T13:38:35.379" v="15919" actId="478"/>
          <ac:spMkLst>
            <pc:docMk/>
            <pc:sldMk cId="532341883" sldId="230717687"/>
            <ac:spMk id="25" creationId="{EAACDD2A-E3E7-4153-A449-00372E514C60}"/>
          </ac:spMkLst>
        </pc:spChg>
        <pc:spChg chg="del">
          <ac:chgData name="El Bakkouri, Manal" userId="8b130982-2e3f-4164-b881-fd3a2e4b2453" providerId="ADAL" clId="{4457FA57-250B-44AC-8655-05D46C5A3D8A}" dt="2023-06-12T13:38:35.379" v="15919" actId="478"/>
          <ac:spMkLst>
            <pc:docMk/>
            <pc:sldMk cId="532341883" sldId="230717687"/>
            <ac:spMk id="27" creationId="{31B7D064-7DC4-4C6A-B24A-47AF69F6A427}"/>
          </ac:spMkLst>
        </pc:spChg>
        <pc:spChg chg="add mod">
          <ac:chgData name="El Bakkouri, Manal" userId="8b130982-2e3f-4164-b881-fd3a2e4b2453" providerId="ADAL" clId="{4457FA57-250B-44AC-8655-05D46C5A3D8A}" dt="2023-06-12T13:38:36.045" v="15920"/>
          <ac:spMkLst>
            <pc:docMk/>
            <pc:sldMk cId="532341883" sldId="230717687"/>
            <ac:spMk id="28" creationId="{DB5A4C59-CB74-4154-8587-A7498C15D665}"/>
          </ac:spMkLst>
        </pc:spChg>
        <pc:spChg chg="add mod">
          <ac:chgData name="El Bakkouri, Manal" userId="8b130982-2e3f-4164-b881-fd3a2e4b2453" providerId="ADAL" clId="{4457FA57-250B-44AC-8655-05D46C5A3D8A}" dt="2023-06-12T13:38:36.045" v="15920"/>
          <ac:spMkLst>
            <pc:docMk/>
            <pc:sldMk cId="532341883" sldId="230717687"/>
            <ac:spMk id="29" creationId="{665A76C5-5351-4D4E-A5B6-4F0E4C37A90F}"/>
          </ac:spMkLst>
        </pc:spChg>
        <pc:spChg chg="add mod">
          <ac:chgData name="El Bakkouri, Manal" userId="8b130982-2e3f-4164-b881-fd3a2e4b2453" providerId="ADAL" clId="{4457FA57-250B-44AC-8655-05D46C5A3D8A}" dt="2023-06-12T13:38:36.045" v="15920"/>
          <ac:spMkLst>
            <pc:docMk/>
            <pc:sldMk cId="532341883" sldId="230717687"/>
            <ac:spMk id="30" creationId="{A05EC5DB-3661-4369-9790-427947EB4CD0}"/>
          </ac:spMkLst>
        </pc:spChg>
        <pc:spChg chg="add mod">
          <ac:chgData name="El Bakkouri, Manal" userId="8b130982-2e3f-4164-b881-fd3a2e4b2453" providerId="ADAL" clId="{4457FA57-250B-44AC-8655-05D46C5A3D8A}" dt="2023-06-12T13:38:36.045" v="15920"/>
          <ac:spMkLst>
            <pc:docMk/>
            <pc:sldMk cId="532341883" sldId="230717687"/>
            <ac:spMk id="31" creationId="{6C18AA56-5AB4-4544-A2DF-78968B6A2122}"/>
          </ac:spMkLst>
        </pc:spChg>
        <pc:spChg chg="add mod">
          <ac:chgData name="El Bakkouri, Manal" userId="8b130982-2e3f-4164-b881-fd3a2e4b2453" providerId="ADAL" clId="{4457FA57-250B-44AC-8655-05D46C5A3D8A}" dt="2023-06-12T13:38:36.045" v="15920"/>
          <ac:spMkLst>
            <pc:docMk/>
            <pc:sldMk cId="532341883" sldId="230717687"/>
            <ac:spMk id="32" creationId="{51893279-E77E-4D9D-95E4-C0D9C80A6C58}"/>
          </ac:spMkLst>
        </pc:spChg>
        <pc:spChg chg="add mod">
          <ac:chgData name="El Bakkouri, Manal" userId="8b130982-2e3f-4164-b881-fd3a2e4b2453" providerId="ADAL" clId="{4457FA57-250B-44AC-8655-05D46C5A3D8A}" dt="2023-06-12T13:38:36.045" v="15920"/>
          <ac:spMkLst>
            <pc:docMk/>
            <pc:sldMk cId="532341883" sldId="230717687"/>
            <ac:spMk id="33" creationId="{00EEBECC-5ECB-4D9E-A578-725BDC77B478}"/>
          </ac:spMkLst>
        </pc:spChg>
        <pc:spChg chg="add mod">
          <ac:chgData name="El Bakkouri, Manal" userId="8b130982-2e3f-4164-b881-fd3a2e4b2453" providerId="ADAL" clId="{4457FA57-250B-44AC-8655-05D46C5A3D8A}" dt="2023-06-12T13:38:36.045" v="15920"/>
          <ac:spMkLst>
            <pc:docMk/>
            <pc:sldMk cId="532341883" sldId="230717687"/>
            <ac:spMk id="34" creationId="{584633C4-1CAD-4C0A-87BA-EB8D92D6471A}"/>
          </ac:spMkLst>
        </pc:spChg>
        <pc:spChg chg="add mod">
          <ac:chgData name="El Bakkouri, Manal" userId="8b130982-2e3f-4164-b881-fd3a2e4b2453" providerId="ADAL" clId="{4457FA57-250B-44AC-8655-05D46C5A3D8A}" dt="2023-06-12T13:38:36.045" v="15920"/>
          <ac:spMkLst>
            <pc:docMk/>
            <pc:sldMk cId="532341883" sldId="230717687"/>
            <ac:spMk id="35" creationId="{F756FFAD-97E4-46BD-850E-EF9660DB081F}"/>
          </ac:spMkLst>
        </pc:spChg>
        <pc:spChg chg="add mod">
          <ac:chgData name="El Bakkouri, Manal" userId="8b130982-2e3f-4164-b881-fd3a2e4b2453" providerId="ADAL" clId="{4457FA57-250B-44AC-8655-05D46C5A3D8A}" dt="2023-06-12T13:38:36.045" v="15920"/>
          <ac:spMkLst>
            <pc:docMk/>
            <pc:sldMk cId="532341883" sldId="230717687"/>
            <ac:spMk id="36" creationId="{E139CD97-7D82-46B5-8E54-41A96C8537B0}"/>
          </ac:spMkLst>
        </pc:spChg>
        <pc:spChg chg="add mod">
          <ac:chgData name="El Bakkouri, Manal" userId="8b130982-2e3f-4164-b881-fd3a2e4b2453" providerId="ADAL" clId="{4457FA57-250B-44AC-8655-05D46C5A3D8A}" dt="2023-06-12T13:38:36.045" v="15920"/>
          <ac:spMkLst>
            <pc:docMk/>
            <pc:sldMk cId="532341883" sldId="230717687"/>
            <ac:spMk id="37" creationId="{EDE5BABA-B3A5-411A-9B7B-547ACCD575A0}"/>
          </ac:spMkLst>
        </pc:spChg>
      </pc:sldChg>
      <pc:sldChg chg="addSp delSp modSp mod">
        <pc:chgData name="El Bakkouri, Manal" userId="8b130982-2e3f-4164-b881-fd3a2e4b2453" providerId="ADAL" clId="{4457FA57-250B-44AC-8655-05D46C5A3D8A}" dt="2023-06-12T13:37:46.701" v="15909" actId="166"/>
        <pc:sldMkLst>
          <pc:docMk/>
          <pc:sldMk cId="1300488745" sldId="230717688"/>
        </pc:sldMkLst>
        <pc:spChg chg="del">
          <ac:chgData name="El Bakkouri, Manal" userId="8b130982-2e3f-4164-b881-fd3a2e4b2453" providerId="ADAL" clId="{4457FA57-250B-44AC-8655-05D46C5A3D8A}" dt="2023-06-12T13:37:38.466" v="15907" actId="478"/>
          <ac:spMkLst>
            <pc:docMk/>
            <pc:sldMk cId="1300488745" sldId="230717688"/>
            <ac:spMk id="10" creationId="{3D5DEBAD-EE21-4147-8022-15F2302CAFF4}"/>
          </ac:spMkLst>
        </pc:spChg>
        <pc:spChg chg="del">
          <ac:chgData name="El Bakkouri, Manal" userId="8b130982-2e3f-4164-b881-fd3a2e4b2453" providerId="ADAL" clId="{4457FA57-250B-44AC-8655-05D46C5A3D8A}" dt="2023-06-12T13:37:38.466" v="15907" actId="478"/>
          <ac:spMkLst>
            <pc:docMk/>
            <pc:sldMk cId="1300488745" sldId="230717688"/>
            <ac:spMk id="11" creationId="{922A0F04-4F24-4EBA-AACB-25E139983E75}"/>
          </ac:spMkLst>
        </pc:spChg>
        <pc:spChg chg="del">
          <ac:chgData name="El Bakkouri, Manal" userId="8b130982-2e3f-4164-b881-fd3a2e4b2453" providerId="ADAL" clId="{4457FA57-250B-44AC-8655-05D46C5A3D8A}" dt="2023-06-12T13:37:38.466" v="15907" actId="478"/>
          <ac:spMkLst>
            <pc:docMk/>
            <pc:sldMk cId="1300488745" sldId="230717688"/>
            <ac:spMk id="12" creationId="{BD265163-4FB0-4BF7-9B08-27E4EF456E4B}"/>
          </ac:spMkLst>
        </pc:spChg>
        <pc:spChg chg="del">
          <ac:chgData name="El Bakkouri, Manal" userId="8b130982-2e3f-4164-b881-fd3a2e4b2453" providerId="ADAL" clId="{4457FA57-250B-44AC-8655-05D46C5A3D8A}" dt="2023-06-12T13:37:38.466" v="15907" actId="478"/>
          <ac:spMkLst>
            <pc:docMk/>
            <pc:sldMk cId="1300488745" sldId="230717688"/>
            <ac:spMk id="13" creationId="{CCD1FC7D-D577-4AAE-84A3-4617CE362D80}"/>
          </ac:spMkLst>
        </pc:spChg>
        <pc:spChg chg="del">
          <ac:chgData name="El Bakkouri, Manal" userId="8b130982-2e3f-4164-b881-fd3a2e4b2453" providerId="ADAL" clId="{4457FA57-250B-44AC-8655-05D46C5A3D8A}" dt="2023-06-12T13:37:38.466" v="15907" actId="478"/>
          <ac:spMkLst>
            <pc:docMk/>
            <pc:sldMk cId="1300488745" sldId="230717688"/>
            <ac:spMk id="14" creationId="{80F3530F-1577-4FCE-A946-753F98785B3D}"/>
          </ac:spMkLst>
        </pc:spChg>
        <pc:spChg chg="del">
          <ac:chgData name="El Bakkouri, Manal" userId="8b130982-2e3f-4164-b881-fd3a2e4b2453" providerId="ADAL" clId="{4457FA57-250B-44AC-8655-05D46C5A3D8A}" dt="2023-06-12T13:37:38.466" v="15907" actId="478"/>
          <ac:spMkLst>
            <pc:docMk/>
            <pc:sldMk cId="1300488745" sldId="230717688"/>
            <ac:spMk id="15" creationId="{7DEEA3FD-B6E0-4032-A5D4-A43A5B313F05}"/>
          </ac:spMkLst>
        </pc:spChg>
        <pc:spChg chg="del">
          <ac:chgData name="El Bakkouri, Manal" userId="8b130982-2e3f-4164-b881-fd3a2e4b2453" providerId="ADAL" clId="{4457FA57-250B-44AC-8655-05D46C5A3D8A}" dt="2023-06-12T13:37:38.466" v="15907" actId="478"/>
          <ac:spMkLst>
            <pc:docMk/>
            <pc:sldMk cId="1300488745" sldId="230717688"/>
            <ac:spMk id="22" creationId="{28D79CD3-198F-497E-B09A-FE9D40EC7BFC}"/>
          </ac:spMkLst>
        </pc:spChg>
        <pc:spChg chg="del">
          <ac:chgData name="El Bakkouri, Manal" userId="8b130982-2e3f-4164-b881-fd3a2e4b2453" providerId="ADAL" clId="{4457FA57-250B-44AC-8655-05D46C5A3D8A}" dt="2023-06-12T13:37:38.466" v="15907" actId="478"/>
          <ac:spMkLst>
            <pc:docMk/>
            <pc:sldMk cId="1300488745" sldId="230717688"/>
            <ac:spMk id="23" creationId="{904D8793-618C-4841-B991-B58B19D0E923}"/>
          </ac:spMkLst>
        </pc:spChg>
        <pc:spChg chg="del">
          <ac:chgData name="El Bakkouri, Manal" userId="8b130982-2e3f-4164-b881-fd3a2e4b2453" providerId="ADAL" clId="{4457FA57-250B-44AC-8655-05D46C5A3D8A}" dt="2023-06-12T13:37:38.466" v="15907" actId="478"/>
          <ac:spMkLst>
            <pc:docMk/>
            <pc:sldMk cId="1300488745" sldId="230717688"/>
            <ac:spMk id="26" creationId="{D2B8F511-59B7-478C-B013-2666EAF151A0}"/>
          </ac:spMkLst>
        </pc:spChg>
        <pc:spChg chg="del">
          <ac:chgData name="El Bakkouri, Manal" userId="8b130982-2e3f-4164-b881-fd3a2e4b2453" providerId="ADAL" clId="{4457FA57-250B-44AC-8655-05D46C5A3D8A}" dt="2023-06-12T13:37:38.466" v="15907" actId="478"/>
          <ac:spMkLst>
            <pc:docMk/>
            <pc:sldMk cId="1300488745" sldId="230717688"/>
            <ac:spMk id="28" creationId="{061F011F-B9EC-445E-9535-85C93055F019}"/>
          </ac:spMkLst>
        </pc:spChg>
        <pc:spChg chg="add mod">
          <ac:chgData name="El Bakkouri, Manal" userId="8b130982-2e3f-4164-b881-fd3a2e4b2453" providerId="ADAL" clId="{4457FA57-250B-44AC-8655-05D46C5A3D8A}" dt="2023-06-12T13:37:39.259" v="15908"/>
          <ac:spMkLst>
            <pc:docMk/>
            <pc:sldMk cId="1300488745" sldId="230717688"/>
            <ac:spMk id="29" creationId="{05D2512A-CFD4-4B27-9C18-BB027178CC84}"/>
          </ac:spMkLst>
        </pc:spChg>
        <pc:spChg chg="add mod">
          <ac:chgData name="El Bakkouri, Manal" userId="8b130982-2e3f-4164-b881-fd3a2e4b2453" providerId="ADAL" clId="{4457FA57-250B-44AC-8655-05D46C5A3D8A}" dt="2023-06-12T13:37:39.259" v="15908"/>
          <ac:spMkLst>
            <pc:docMk/>
            <pc:sldMk cId="1300488745" sldId="230717688"/>
            <ac:spMk id="30" creationId="{BD7EFAE0-51BF-4B3B-B70B-28E65F7BDE18}"/>
          </ac:spMkLst>
        </pc:spChg>
        <pc:spChg chg="add mod">
          <ac:chgData name="El Bakkouri, Manal" userId="8b130982-2e3f-4164-b881-fd3a2e4b2453" providerId="ADAL" clId="{4457FA57-250B-44AC-8655-05D46C5A3D8A}" dt="2023-06-12T13:37:39.259" v="15908"/>
          <ac:spMkLst>
            <pc:docMk/>
            <pc:sldMk cId="1300488745" sldId="230717688"/>
            <ac:spMk id="31" creationId="{19F86B6D-374C-4E8B-9AD7-15E046EBFDEA}"/>
          </ac:spMkLst>
        </pc:spChg>
        <pc:spChg chg="add mod">
          <ac:chgData name="El Bakkouri, Manal" userId="8b130982-2e3f-4164-b881-fd3a2e4b2453" providerId="ADAL" clId="{4457FA57-250B-44AC-8655-05D46C5A3D8A}" dt="2023-06-12T13:37:39.259" v="15908"/>
          <ac:spMkLst>
            <pc:docMk/>
            <pc:sldMk cId="1300488745" sldId="230717688"/>
            <ac:spMk id="32" creationId="{A9F81312-B324-42AE-A92E-E18C1B37CE28}"/>
          </ac:spMkLst>
        </pc:spChg>
        <pc:spChg chg="add mod">
          <ac:chgData name="El Bakkouri, Manal" userId="8b130982-2e3f-4164-b881-fd3a2e4b2453" providerId="ADAL" clId="{4457FA57-250B-44AC-8655-05D46C5A3D8A}" dt="2023-06-12T13:37:39.259" v="15908"/>
          <ac:spMkLst>
            <pc:docMk/>
            <pc:sldMk cId="1300488745" sldId="230717688"/>
            <ac:spMk id="35" creationId="{37C4E6E7-34EA-44A2-8260-4D6B56F4E057}"/>
          </ac:spMkLst>
        </pc:spChg>
        <pc:spChg chg="add mod">
          <ac:chgData name="El Bakkouri, Manal" userId="8b130982-2e3f-4164-b881-fd3a2e4b2453" providerId="ADAL" clId="{4457FA57-250B-44AC-8655-05D46C5A3D8A}" dt="2023-06-12T13:37:39.259" v="15908"/>
          <ac:spMkLst>
            <pc:docMk/>
            <pc:sldMk cId="1300488745" sldId="230717688"/>
            <ac:spMk id="36" creationId="{D77F5C5C-D154-4F40-81E4-39448D532162}"/>
          </ac:spMkLst>
        </pc:spChg>
        <pc:spChg chg="add mod">
          <ac:chgData name="El Bakkouri, Manal" userId="8b130982-2e3f-4164-b881-fd3a2e4b2453" providerId="ADAL" clId="{4457FA57-250B-44AC-8655-05D46C5A3D8A}" dt="2023-06-12T13:37:39.259" v="15908"/>
          <ac:spMkLst>
            <pc:docMk/>
            <pc:sldMk cId="1300488745" sldId="230717688"/>
            <ac:spMk id="37" creationId="{DE03822C-506C-4E6C-9EDE-A771D2E67E25}"/>
          </ac:spMkLst>
        </pc:spChg>
        <pc:spChg chg="add mod">
          <ac:chgData name="El Bakkouri, Manal" userId="8b130982-2e3f-4164-b881-fd3a2e4b2453" providerId="ADAL" clId="{4457FA57-250B-44AC-8655-05D46C5A3D8A}" dt="2023-06-12T13:37:39.259" v="15908"/>
          <ac:spMkLst>
            <pc:docMk/>
            <pc:sldMk cId="1300488745" sldId="230717688"/>
            <ac:spMk id="38" creationId="{D594A287-07DF-49E6-AF22-1A8862975B19}"/>
          </ac:spMkLst>
        </pc:spChg>
        <pc:spChg chg="add mod">
          <ac:chgData name="El Bakkouri, Manal" userId="8b130982-2e3f-4164-b881-fd3a2e4b2453" providerId="ADAL" clId="{4457FA57-250B-44AC-8655-05D46C5A3D8A}" dt="2023-06-12T13:37:39.259" v="15908"/>
          <ac:spMkLst>
            <pc:docMk/>
            <pc:sldMk cId="1300488745" sldId="230717688"/>
            <ac:spMk id="39" creationId="{783775FE-AA81-444B-A3C6-1475D0BF5C4D}"/>
          </ac:spMkLst>
        </pc:spChg>
        <pc:spChg chg="add mod">
          <ac:chgData name="El Bakkouri, Manal" userId="8b130982-2e3f-4164-b881-fd3a2e4b2453" providerId="ADAL" clId="{4457FA57-250B-44AC-8655-05D46C5A3D8A}" dt="2023-06-12T13:37:39.259" v="15908"/>
          <ac:spMkLst>
            <pc:docMk/>
            <pc:sldMk cId="1300488745" sldId="230717688"/>
            <ac:spMk id="40" creationId="{BB01BE70-59AD-4816-A905-93A7447EF4F2}"/>
          </ac:spMkLst>
        </pc:spChg>
        <pc:picChg chg="ord">
          <ac:chgData name="El Bakkouri, Manal" userId="8b130982-2e3f-4164-b881-fd3a2e4b2453" providerId="ADAL" clId="{4457FA57-250B-44AC-8655-05D46C5A3D8A}" dt="2023-06-12T13:37:46.701" v="15909" actId="166"/>
          <ac:picMkLst>
            <pc:docMk/>
            <pc:sldMk cId="1300488745" sldId="230717688"/>
            <ac:picMk id="33" creationId="{F5CF68CC-A17A-4449-BE78-6521E2B0EB6B}"/>
          </ac:picMkLst>
        </pc:picChg>
      </pc:sldChg>
      <pc:sldChg chg="addSp delSp modSp mod">
        <pc:chgData name="El Bakkouri, Manal" userId="8b130982-2e3f-4164-b881-fd3a2e4b2453" providerId="ADAL" clId="{4457FA57-250B-44AC-8655-05D46C5A3D8A}" dt="2023-06-12T13:37:59.430" v="15912" actId="166"/>
        <pc:sldMkLst>
          <pc:docMk/>
          <pc:sldMk cId="2315312326" sldId="230717689"/>
        </pc:sldMkLst>
        <pc:spChg chg="del">
          <ac:chgData name="El Bakkouri, Manal" userId="8b130982-2e3f-4164-b881-fd3a2e4b2453" providerId="ADAL" clId="{4457FA57-250B-44AC-8655-05D46C5A3D8A}" dt="2023-06-12T13:37:54.718" v="15910" actId="478"/>
          <ac:spMkLst>
            <pc:docMk/>
            <pc:sldMk cId="2315312326" sldId="230717689"/>
            <ac:spMk id="10" creationId="{3D5DEBAD-EE21-4147-8022-15F2302CAFF4}"/>
          </ac:spMkLst>
        </pc:spChg>
        <pc:spChg chg="del">
          <ac:chgData name="El Bakkouri, Manal" userId="8b130982-2e3f-4164-b881-fd3a2e4b2453" providerId="ADAL" clId="{4457FA57-250B-44AC-8655-05D46C5A3D8A}" dt="2023-06-12T13:37:54.718" v="15910" actId="478"/>
          <ac:spMkLst>
            <pc:docMk/>
            <pc:sldMk cId="2315312326" sldId="230717689"/>
            <ac:spMk id="11" creationId="{922A0F04-4F24-4EBA-AACB-25E139983E75}"/>
          </ac:spMkLst>
        </pc:spChg>
        <pc:spChg chg="del">
          <ac:chgData name="El Bakkouri, Manal" userId="8b130982-2e3f-4164-b881-fd3a2e4b2453" providerId="ADAL" clId="{4457FA57-250B-44AC-8655-05D46C5A3D8A}" dt="2023-06-12T13:37:54.718" v="15910" actId="478"/>
          <ac:spMkLst>
            <pc:docMk/>
            <pc:sldMk cId="2315312326" sldId="230717689"/>
            <ac:spMk id="12" creationId="{BD265163-4FB0-4BF7-9B08-27E4EF456E4B}"/>
          </ac:spMkLst>
        </pc:spChg>
        <pc:spChg chg="del">
          <ac:chgData name="El Bakkouri, Manal" userId="8b130982-2e3f-4164-b881-fd3a2e4b2453" providerId="ADAL" clId="{4457FA57-250B-44AC-8655-05D46C5A3D8A}" dt="2023-06-12T13:37:54.718" v="15910" actId="478"/>
          <ac:spMkLst>
            <pc:docMk/>
            <pc:sldMk cId="2315312326" sldId="230717689"/>
            <ac:spMk id="13" creationId="{CCD1FC7D-D577-4AAE-84A3-4617CE362D80}"/>
          </ac:spMkLst>
        </pc:spChg>
        <pc:spChg chg="del">
          <ac:chgData name="El Bakkouri, Manal" userId="8b130982-2e3f-4164-b881-fd3a2e4b2453" providerId="ADAL" clId="{4457FA57-250B-44AC-8655-05D46C5A3D8A}" dt="2023-06-12T13:37:54.718" v="15910" actId="478"/>
          <ac:spMkLst>
            <pc:docMk/>
            <pc:sldMk cId="2315312326" sldId="230717689"/>
            <ac:spMk id="14" creationId="{80F3530F-1577-4FCE-A946-753F98785B3D}"/>
          </ac:spMkLst>
        </pc:spChg>
        <pc:spChg chg="del">
          <ac:chgData name="El Bakkouri, Manal" userId="8b130982-2e3f-4164-b881-fd3a2e4b2453" providerId="ADAL" clId="{4457FA57-250B-44AC-8655-05D46C5A3D8A}" dt="2023-06-12T13:37:54.718" v="15910" actId="478"/>
          <ac:spMkLst>
            <pc:docMk/>
            <pc:sldMk cId="2315312326" sldId="230717689"/>
            <ac:spMk id="15" creationId="{7DEEA3FD-B6E0-4032-A5D4-A43A5B313F05}"/>
          </ac:spMkLst>
        </pc:spChg>
        <pc:spChg chg="del">
          <ac:chgData name="El Bakkouri, Manal" userId="8b130982-2e3f-4164-b881-fd3a2e4b2453" providerId="ADAL" clId="{4457FA57-250B-44AC-8655-05D46C5A3D8A}" dt="2023-06-12T13:37:54.718" v="15910" actId="478"/>
          <ac:spMkLst>
            <pc:docMk/>
            <pc:sldMk cId="2315312326" sldId="230717689"/>
            <ac:spMk id="24" creationId="{DF9713E7-F5F7-42D6-9540-99BF76B5618E}"/>
          </ac:spMkLst>
        </pc:spChg>
        <pc:spChg chg="del">
          <ac:chgData name="El Bakkouri, Manal" userId="8b130982-2e3f-4164-b881-fd3a2e4b2453" providerId="ADAL" clId="{4457FA57-250B-44AC-8655-05D46C5A3D8A}" dt="2023-06-12T13:37:54.718" v="15910" actId="478"/>
          <ac:spMkLst>
            <pc:docMk/>
            <pc:sldMk cId="2315312326" sldId="230717689"/>
            <ac:spMk id="26" creationId="{9BD5CC36-90B3-4553-98EF-3E6C28BFC9A8}"/>
          </ac:spMkLst>
        </pc:spChg>
        <pc:spChg chg="del">
          <ac:chgData name="El Bakkouri, Manal" userId="8b130982-2e3f-4164-b881-fd3a2e4b2453" providerId="ADAL" clId="{4457FA57-250B-44AC-8655-05D46C5A3D8A}" dt="2023-06-12T13:37:54.718" v="15910" actId="478"/>
          <ac:spMkLst>
            <pc:docMk/>
            <pc:sldMk cId="2315312326" sldId="230717689"/>
            <ac:spMk id="30" creationId="{39689899-1830-47CD-B116-DC576826DFF7}"/>
          </ac:spMkLst>
        </pc:spChg>
        <pc:spChg chg="del">
          <ac:chgData name="El Bakkouri, Manal" userId="8b130982-2e3f-4164-b881-fd3a2e4b2453" providerId="ADAL" clId="{4457FA57-250B-44AC-8655-05D46C5A3D8A}" dt="2023-06-12T13:37:54.718" v="15910" actId="478"/>
          <ac:spMkLst>
            <pc:docMk/>
            <pc:sldMk cId="2315312326" sldId="230717689"/>
            <ac:spMk id="31" creationId="{70AA9AF0-B5AA-4359-9805-0614FFB4136B}"/>
          </ac:spMkLst>
        </pc:spChg>
        <pc:spChg chg="add mod">
          <ac:chgData name="El Bakkouri, Manal" userId="8b130982-2e3f-4164-b881-fd3a2e4b2453" providerId="ADAL" clId="{4457FA57-250B-44AC-8655-05D46C5A3D8A}" dt="2023-06-12T13:37:55.184" v="15911"/>
          <ac:spMkLst>
            <pc:docMk/>
            <pc:sldMk cId="2315312326" sldId="230717689"/>
            <ac:spMk id="32" creationId="{43452623-BDC4-4C86-AC00-F8E0BD1B3055}"/>
          </ac:spMkLst>
        </pc:spChg>
        <pc:spChg chg="add mod">
          <ac:chgData name="El Bakkouri, Manal" userId="8b130982-2e3f-4164-b881-fd3a2e4b2453" providerId="ADAL" clId="{4457FA57-250B-44AC-8655-05D46C5A3D8A}" dt="2023-06-12T13:37:55.184" v="15911"/>
          <ac:spMkLst>
            <pc:docMk/>
            <pc:sldMk cId="2315312326" sldId="230717689"/>
            <ac:spMk id="33" creationId="{FEF69FCE-A04D-4EAF-885F-762BF07F7EBD}"/>
          </ac:spMkLst>
        </pc:spChg>
        <pc:spChg chg="add mod">
          <ac:chgData name="El Bakkouri, Manal" userId="8b130982-2e3f-4164-b881-fd3a2e4b2453" providerId="ADAL" clId="{4457FA57-250B-44AC-8655-05D46C5A3D8A}" dt="2023-06-12T13:37:55.184" v="15911"/>
          <ac:spMkLst>
            <pc:docMk/>
            <pc:sldMk cId="2315312326" sldId="230717689"/>
            <ac:spMk id="34" creationId="{226B45BA-366C-4249-9450-6840D76286FC}"/>
          </ac:spMkLst>
        </pc:spChg>
        <pc:spChg chg="add mod">
          <ac:chgData name="El Bakkouri, Manal" userId="8b130982-2e3f-4164-b881-fd3a2e4b2453" providerId="ADAL" clId="{4457FA57-250B-44AC-8655-05D46C5A3D8A}" dt="2023-06-12T13:37:55.184" v="15911"/>
          <ac:spMkLst>
            <pc:docMk/>
            <pc:sldMk cId="2315312326" sldId="230717689"/>
            <ac:spMk id="35" creationId="{D060D498-8C0E-45CB-A6EA-34854B70D478}"/>
          </ac:spMkLst>
        </pc:spChg>
        <pc:spChg chg="add mod">
          <ac:chgData name="El Bakkouri, Manal" userId="8b130982-2e3f-4164-b881-fd3a2e4b2453" providerId="ADAL" clId="{4457FA57-250B-44AC-8655-05D46C5A3D8A}" dt="2023-06-12T13:37:55.184" v="15911"/>
          <ac:spMkLst>
            <pc:docMk/>
            <pc:sldMk cId="2315312326" sldId="230717689"/>
            <ac:spMk id="36" creationId="{C29C337A-7EF1-477D-9C5E-3F556D2E9075}"/>
          </ac:spMkLst>
        </pc:spChg>
        <pc:spChg chg="add mod">
          <ac:chgData name="El Bakkouri, Manal" userId="8b130982-2e3f-4164-b881-fd3a2e4b2453" providerId="ADAL" clId="{4457FA57-250B-44AC-8655-05D46C5A3D8A}" dt="2023-06-12T13:37:55.184" v="15911"/>
          <ac:spMkLst>
            <pc:docMk/>
            <pc:sldMk cId="2315312326" sldId="230717689"/>
            <ac:spMk id="37" creationId="{17B0649C-3363-4E87-9141-FA57957F1A11}"/>
          </ac:spMkLst>
        </pc:spChg>
        <pc:spChg chg="add mod">
          <ac:chgData name="El Bakkouri, Manal" userId="8b130982-2e3f-4164-b881-fd3a2e4b2453" providerId="ADAL" clId="{4457FA57-250B-44AC-8655-05D46C5A3D8A}" dt="2023-06-12T13:37:55.184" v="15911"/>
          <ac:spMkLst>
            <pc:docMk/>
            <pc:sldMk cId="2315312326" sldId="230717689"/>
            <ac:spMk id="38" creationId="{D3F340C5-FFA1-418F-AA6D-34F93C23C4C4}"/>
          </ac:spMkLst>
        </pc:spChg>
        <pc:spChg chg="add mod">
          <ac:chgData name="El Bakkouri, Manal" userId="8b130982-2e3f-4164-b881-fd3a2e4b2453" providerId="ADAL" clId="{4457FA57-250B-44AC-8655-05D46C5A3D8A}" dt="2023-06-12T13:37:55.184" v="15911"/>
          <ac:spMkLst>
            <pc:docMk/>
            <pc:sldMk cId="2315312326" sldId="230717689"/>
            <ac:spMk id="39" creationId="{9783BAEE-4F66-42F4-9EA3-37EC689F6C59}"/>
          </ac:spMkLst>
        </pc:spChg>
        <pc:spChg chg="add mod">
          <ac:chgData name="El Bakkouri, Manal" userId="8b130982-2e3f-4164-b881-fd3a2e4b2453" providerId="ADAL" clId="{4457FA57-250B-44AC-8655-05D46C5A3D8A}" dt="2023-06-12T13:37:55.184" v="15911"/>
          <ac:spMkLst>
            <pc:docMk/>
            <pc:sldMk cId="2315312326" sldId="230717689"/>
            <ac:spMk id="40" creationId="{93429808-B9E9-4B32-8D3C-4858E857A64F}"/>
          </ac:spMkLst>
        </pc:spChg>
        <pc:spChg chg="add mod">
          <ac:chgData name="El Bakkouri, Manal" userId="8b130982-2e3f-4164-b881-fd3a2e4b2453" providerId="ADAL" clId="{4457FA57-250B-44AC-8655-05D46C5A3D8A}" dt="2023-06-12T13:37:55.184" v="15911"/>
          <ac:spMkLst>
            <pc:docMk/>
            <pc:sldMk cId="2315312326" sldId="230717689"/>
            <ac:spMk id="41" creationId="{A7971433-1AF7-415E-8CFE-D17F7135FD23}"/>
          </ac:spMkLst>
        </pc:spChg>
        <pc:picChg chg="ord">
          <ac:chgData name="El Bakkouri, Manal" userId="8b130982-2e3f-4164-b881-fd3a2e4b2453" providerId="ADAL" clId="{4457FA57-250B-44AC-8655-05D46C5A3D8A}" dt="2023-06-12T13:37:59.430" v="15912" actId="166"/>
          <ac:picMkLst>
            <pc:docMk/>
            <pc:sldMk cId="2315312326" sldId="230717689"/>
            <ac:picMk id="27" creationId="{F0FA8C04-5C58-4C1D-9282-6229E7238B48}"/>
          </ac:picMkLst>
        </pc:picChg>
      </pc:sldChg>
      <pc:sldChg chg="addSp delSp modSp mod">
        <pc:chgData name="El Bakkouri, Manal" userId="8b130982-2e3f-4164-b881-fd3a2e4b2453" providerId="ADAL" clId="{4457FA57-250B-44AC-8655-05D46C5A3D8A}" dt="2023-06-12T13:38:48.539" v="15924"/>
        <pc:sldMkLst>
          <pc:docMk/>
          <pc:sldMk cId="1342995248" sldId="230717690"/>
        </pc:sldMkLst>
        <pc:spChg chg="del">
          <ac:chgData name="El Bakkouri, Manal" userId="8b130982-2e3f-4164-b881-fd3a2e4b2453" providerId="ADAL" clId="{4457FA57-250B-44AC-8655-05D46C5A3D8A}" dt="2023-06-12T13:38:48.077" v="15923" actId="478"/>
          <ac:spMkLst>
            <pc:docMk/>
            <pc:sldMk cId="1342995248" sldId="230717690"/>
            <ac:spMk id="8" creationId="{A28F01A3-4922-4A31-B1C3-579E26A7E094}"/>
          </ac:spMkLst>
        </pc:spChg>
        <pc:spChg chg="del">
          <ac:chgData name="El Bakkouri, Manal" userId="8b130982-2e3f-4164-b881-fd3a2e4b2453" providerId="ADAL" clId="{4457FA57-250B-44AC-8655-05D46C5A3D8A}" dt="2023-06-12T13:38:48.077" v="15923" actId="478"/>
          <ac:spMkLst>
            <pc:docMk/>
            <pc:sldMk cId="1342995248" sldId="230717690"/>
            <ac:spMk id="9" creationId="{104A6B37-B4CF-4149-B6BD-3844BC2CEB80}"/>
          </ac:spMkLst>
        </pc:spChg>
        <pc:spChg chg="del">
          <ac:chgData name="El Bakkouri, Manal" userId="8b130982-2e3f-4164-b881-fd3a2e4b2453" providerId="ADAL" clId="{4457FA57-250B-44AC-8655-05D46C5A3D8A}" dt="2023-06-12T13:38:48.077" v="15923" actId="478"/>
          <ac:spMkLst>
            <pc:docMk/>
            <pc:sldMk cId="1342995248" sldId="230717690"/>
            <ac:spMk id="10" creationId="{14D6940C-F9DE-44CE-8E6E-BF3B199AB133}"/>
          </ac:spMkLst>
        </pc:spChg>
        <pc:spChg chg="del">
          <ac:chgData name="El Bakkouri, Manal" userId="8b130982-2e3f-4164-b881-fd3a2e4b2453" providerId="ADAL" clId="{4457FA57-250B-44AC-8655-05D46C5A3D8A}" dt="2023-06-12T13:38:48.077" v="15923" actId="478"/>
          <ac:spMkLst>
            <pc:docMk/>
            <pc:sldMk cId="1342995248" sldId="230717690"/>
            <ac:spMk id="11" creationId="{D55C0A20-CDA7-4A3D-BB08-D9CCBE2C01E6}"/>
          </ac:spMkLst>
        </pc:spChg>
        <pc:spChg chg="del">
          <ac:chgData name="El Bakkouri, Manal" userId="8b130982-2e3f-4164-b881-fd3a2e4b2453" providerId="ADAL" clId="{4457FA57-250B-44AC-8655-05D46C5A3D8A}" dt="2023-06-12T13:38:48.077" v="15923" actId="478"/>
          <ac:spMkLst>
            <pc:docMk/>
            <pc:sldMk cId="1342995248" sldId="230717690"/>
            <ac:spMk id="12" creationId="{600C4987-85DE-4E40-A200-6CEF5272A55A}"/>
          </ac:spMkLst>
        </pc:spChg>
        <pc:spChg chg="del">
          <ac:chgData name="El Bakkouri, Manal" userId="8b130982-2e3f-4164-b881-fd3a2e4b2453" providerId="ADAL" clId="{4457FA57-250B-44AC-8655-05D46C5A3D8A}" dt="2023-06-12T13:38:48.077" v="15923" actId="478"/>
          <ac:spMkLst>
            <pc:docMk/>
            <pc:sldMk cId="1342995248" sldId="230717690"/>
            <ac:spMk id="13" creationId="{DE80F741-E790-48A1-AEFF-C86A87FDD066}"/>
          </ac:spMkLst>
        </pc:spChg>
        <pc:spChg chg="del">
          <ac:chgData name="El Bakkouri, Manal" userId="8b130982-2e3f-4164-b881-fd3a2e4b2453" providerId="ADAL" clId="{4457FA57-250B-44AC-8655-05D46C5A3D8A}" dt="2023-06-12T13:38:48.077" v="15923" actId="478"/>
          <ac:spMkLst>
            <pc:docMk/>
            <pc:sldMk cId="1342995248" sldId="230717690"/>
            <ac:spMk id="60" creationId="{3E3643D8-353D-433B-B14C-A7A644548E17}"/>
          </ac:spMkLst>
        </pc:spChg>
        <pc:spChg chg="del">
          <ac:chgData name="El Bakkouri, Manal" userId="8b130982-2e3f-4164-b881-fd3a2e4b2453" providerId="ADAL" clId="{4457FA57-250B-44AC-8655-05D46C5A3D8A}" dt="2023-06-12T13:38:48.077" v="15923" actId="478"/>
          <ac:spMkLst>
            <pc:docMk/>
            <pc:sldMk cId="1342995248" sldId="230717690"/>
            <ac:spMk id="62" creationId="{A7CA7350-6288-4B39-A016-ED7B75B197DC}"/>
          </ac:spMkLst>
        </pc:spChg>
        <pc:spChg chg="del">
          <ac:chgData name="El Bakkouri, Manal" userId="8b130982-2e3f-4164-b881-fd3a2e4b2453" providerId="ADAL" clId="{4457FA57-250B-44AC-8655-05D46C5A3D8A}" dt="2023-06-12T13:38:48.077" v="15923" actId="478"/>
          <ac:spMkLst>
            <pc:docMk/>
            <pc:sldMk cId="1342995248" sldId="230717690"/>
            <ac:spMk id="64" creationId="{CEFEB5F3-B23E-4823-B4B8-E201E104EAB3}"/>
          </ac:spMkLst>
        </pc:spChg>
        <pc:spChg chg="del">
          <ac:chgData name="El Bakkouri, Manal" userId="8b130982-2e3f-4164-b881-fd3a2e4b2453" providerId="ADAL" clId="{4457FA57-250B-44AC-8655-05D46C5A3D8A}" dt="2023-06-12T13:38:48.077" v="15923" actId="478"/>
          <ac:spMkLst>
            <pc:docMk/>
            <pc:sldMk cId="1342995248" sldId="230717690"/>
            <ac:spMk id="66" creationId="{F825F49E-32B9-4268-9E28-B37902FA8244}"/>
          </ac:spMkLst>
        </pc:spChg>
        <pc:spChg chg="add mod">
          <ac:chgData name="El Bakkouri, Manal" userId="8b130982-2e3f-4164-b881-fd3a2e4b2453" providerId="ADAL" clId="{4457FA57-250B-44AC-8655-05D46C5A3D8A}" dt="2023-06-12T13:38:48.539" v="15924"/>
          <ac:spMkLst>
            <pc:docMk/>
            <pc:sldMk cId="1342995248" sldId="230717690"/>
            <ac:spMk id="68" creationId="{7325F47D-3610-4F0E-8156-3BCC87C40E8B}"/>
          </ac:spMkLst>
        </pc:spChg>
        <pc:spChg chg="add mod">
          <ac:chgData name="El Bakkouri, Manal" userId="8b130982-2e3f-4164-b881-fd3a2e4b2453" providerId="ADAL" clId="{4457FA57-250B-44AC-8655-05D46C5A3D8A}" dt="2023-06-12T13:38:48.539" v="15924"/>
          <ac:spMkLst>
            <pc:docMk/>
            <pc:sldMk cId="1342995248" sldId="230717690"/>
            <ac:spMk id="74" creationId="{E1376C29-5DFD-4B65-9E20-4198A5CE094C}"/>
          </ac:spMkLst>
        </pc:spChg>
        <pc:spChg chg="add mod">
          <ac:chgData name="El Bakkouri, Manal" userId="8b130982-2e3f-4164-b881-fd3a2e4b2453" providerId="ADAL" clId="{4457FA57-250B-44AC-8655-05D46C5A3D8A}" dt="2023-06-12T13:38:48.539" v="15924"/>
          <ac:spMkLst>
            <pc:docMk/>
            <pc:sldMk cId="1342995248" sldId="230717690"/>
            <ac:spMk id="75" creationId="{C546BE95-57DF-4402-B8C6-E466F9081B92}"/>
          </ac:spMkLst>
        </pc:spChg>
        <pc:spChg chg="add mod">
          <ac:chgData name="El Bakkouri, Manal" userId="8b130982-2e3f-4164-b881-fd3a2e4b2453" providerId="ADAL" clId="{4457FA57-250B-44AC-8655-05D46C5A3D8A}" dt="2023-06-12T13:38:48.539" v="15924"/>
          <ac:spMkLst>
            <pc:docMk/>
            <pc:sldMk cId="1342995248" sldId="230717690"/>
            <ac:spMk id="76" creationId="{D407462C-6E31-46CB-B9BF-0BA0641DBF88}"/>
          </ac:spMkLst>
        </pc:spChg>
        <pc:spChg chg="add mod">
          <ac:chgData name="El Bakkouri, Manal" userId="8b130982-2e3f-4164-b881-fd3a2e4b2453" providerId="ADAL" clId="{4457FA57-250B-44AC-8655-05D46C5A3D8A}" dt="2023-06-12T13:38:48.539" v="15924"/>
          <ac:spMkLst>
            <pc:docMk/>
            <pc:sldMk cId="1342995248" sldId="230717690"/>
            <ac:spMk id="77" creationId="{B694173A-4F99-452A-B845-F944610E56B7}"/>
          </ac:spMkLst>
        </pc:spChg>
        <pc:spChg chg="add mod">
          <ac:chgData name="El Bakkouri, Manal" userId="8b130982-2e3f-4164-b881-fd3a2e4b2453" providerId="ADAL" clId="{4457FA57-250B-44AC-8655-05D46C5A3D8A}" dt="2023-06-12T13:38:48.539" v="15924"/>
          <ac:spMkLst>
            <pc:docMk/>
            <pc:sldMk cId="1342995248" sldId="230717690"/>
            <ac:spMk id="78" creationId="{4ACDEC07-602A-45FE-A4B9-C336D8802C05}"/>
          </ac:spMkLst>
        </pc:spChg>
        <pc:spChg chg="add mod">
          <ac:chgData name="El Bakkouri, Manal" userId="8b130982-2e3f-4164-b881-fd3a2e4b2453" providerId="ADAL" clId="{4457FA57-250B-44AC-8655-05D46C5A3D8A}" dt="2023-06-12T13:38:48.539" v="15924"/>
          <ac:spMkLst>
            <pc:docMk/>
            <pc:sldMk cId="1342995248" sldId="230717690"/>
            <ac:spMk id="79" creationId="{122990BC-A729-4AE4-9F1D-0CB64369FAC8}"/>
          </ac:spMkLst>
        </pc:spChg>
        <pc:spChg chg="add mod">
          <ac:chgData name="El Bakkouri, Manal" userId="8b130982-2e3f-4164-b881-fd3a2e4b2453" providerId="ADAL" clId="{4457FA57-250B-44AC-8655-05D46C5A3D8A}" dt="2023-06-12T13:38:48.539" v="15924"/>
          <ac:spMkLst>
            <pc:docMk/>
            <pc:sldMk cId="1342995248" sldId="230717690"/>
            <ac:spMk id="83" creationId="{D9A418F4-6B0E-469A-BEC0-371F49C3E87D}"/>
          </ac:spMkLst>
        </pc:spChg>
        <pc:spChg chg="add mod">
          <ac:chgData name="El Bakkouri, Manal" userId="8b130982-2e3f-4164-b881-fd3a2e4b2453" providerId="ADAL" clId="{4457FA57-250B-44AC-8655-05D46C5A3D8A}" dt="2023-06-12T13:38:48.539" v="15924"/>
          <ac:spMkLst>
            <pc:docMk/>
            <pc:sldMk cId="1342995248" sldId="230717690"/>
            <ac:spMk id="91" creationId="{98090258-80F4-486B-8363-B30D8B4510E9}"/>
          </ac:spMkLst>
        </pc:spChg>
        <pc:spChg chg="add mod">
          <ac:chgData name="El Bakkouri, Manal" userId="8b130982-2e3f-4164-b881-fd3a2e4b2453" providerId="ADAL" clId="{4457FA57-250B-44AC-8655-05D46C5A3D8A}" dt="2023-06-12T13:38:48.539" v="15924"/>
          <ac:spMkLst>
            <pc:docMk/>
            <pc:sldMk cId="1342995248" sldId="230717690"/>
            <ac:spMk id="92" creationId="{272CCDC3-645E-44E2-896C-46CFD377CBC5}"/>
          </ac:spMkLst>
        </pc:spChg>
      </pc:sldChg>
      <pc:sldChg chg="modSp mod">
        <pc:chgData name="El Bakkouri, Manal" userId="8b130982-2e3f-4164-b881-fd3a2e4b2453" providerId="ADAL" clId="{4457FA57-250B-44AC-8655-05D46C5A3D8A}" dt="2023-06-12T13:39:37.971" v="15927" actId="14100"/>
        <pc:sldMkLst>
          <pc:docMk/>
          <pc:sldMk cId="477373984" sldId="230717693"/>
        </pc:sldMkLst>
        <pc:spChg chg="mod">
          <ac:chgData name="El Bakkouri, Manal" userId="8b130982-2e3f-4164-b881-fd3a2e4b2453" providerId="ADAL" clId="{4457FA57-250B-44AC-8655-05D46C5A3D8A}" dt="2023-06-12T13:39:37.971" v="15927" actId="14100"/>
          <ac:spMkLst>
            <pc:docMk/>
            <pc:sldMk cId="477373984" sldId="230717693"/>
            <ac:spMk id="20" creationId="{B0196BE7-5875-4B65-84D3-332D6069E8EE}"/>
          </ac:spMkLst>
        </pc:spChg>
        <pc:spChg chg="mod">
          <ac:chgData name="El Bakkouri, Manal" userId="8b130982-2e3f-4164-b881-fd3a2e4b2453" providerId="ADAL" clId="{4457FA57-250B-44AC-8655-05D46C5A3D8A}" dt="2023-06-12T13:39:37.971" v="15927" actId="14100"/>
          <ac:spMkLst>
            <pc:docMk/>
            <pc:sldMk cId="477373984" sldId="230717693"/>
            <ac:spMk id="21" creationId="{BC4654CF-3E55-4582-862A-125C1CCD7752}"/>
          </ac:spMkLst>
        </pc:spChg>
        <pc:spChg chg="mod">
          <ac:chgData name="El Bakkouri, Manal" userId="8b130982-2e3f-4164-b881-fd3a2e4b2453" providerId="ADAL" clId="{4457FA57-250B-44AC-8655-05D46C5A3D8A}" dt="2023-06-12T13:39:37.971" v="15927" actId="14100"/>
          <ac:spMkLst>
            <pc:docMk/>
            <pc:sldMk cId="477373984" sldId="230717693"/>
            <ac:spMk id="22" creationId="{A3F7E8F7-0373-4EE7-9579-90ECB0A99875}"/>
          </ac:spMkLst>
        </pc:spChg>
        <pc:spChg chg="mod">
          <ac:chgData name="El Bakkouri, Manal" userId="8b130982-2e3f-4164-b881-fd3a2e4b2453" providerId="ADAL" clId="{4457FA57-250B-44AC-8655-05D46C5A3D8A}" dt="2023-06-12T13:39:30.589" v="15925" actId="403"/>
          <ac:spMkLst>
            <pc:docMk/>
            <pc:sldMk cId="477373984" sldId="230717693"/>
            <ac:spMk id="28" creationId="{B3E6092B-0423-4E20-A26F-4205CAE0103C}"/>
          </ac:spMkLst>
        </pc:spChg>
        <pc:spChg chg="mod">
          <ac:chgData name="El Bakkouri, Manal" userId="8b130982-2e3f-4164-b881-fd3a2e4b2453" providerId="ADAL" clId="{4457FA57-250B-44AC-8655-05D46C5A3D8A}" dt="2023-06-12T13:39:30.589" v="15925" actId="403"/>
          <ac:spMkLst>
            <pc:docMk/>
            <pc:sldMk cId="477373984" sldId="230717693"/>
            <ac:spMk id="30" creationId="{FA8E31BE-6C1A-4791-83B5-37677927C851}"/>
          </ac:spMkLst>
        </pc:spChg>
        <pc:spChg chg="mod">
          <ac:chgData name="El Bakkouri, Manal" userId="8b130982-2e3f-4164-b881-fd3a2e4b2453" providerId="ADAL" clId="{4457FA57-250B-44AC-8655-05D46C5A3D8A}" dt="2023-06-12T13:39:30.589" v="15925" actId="403"/>
          <ac:spMkLst>
            <pc:docMk/>
            <pc:sldMk cId="477373984" sldId="230717693"/>
            <ac:spMk id="31" creationId="{445E0FF4-C35D-4C67-BAC7-8920F8E4DC0A}"/>
          </ac:spMkLst>
        </pc:spChg>
        <pc:spChg chg="mod">
          <ac:chgData name="El Bakkouri, Manal" userId="8b130982-2e3f-4164-b881-fd3a2e4b2453" providerId="ADAL" clId="{4457FA57-250B-44AC-8655-05D46C5A3D8A}" dt="2023-06-12T13:39:30.589" v="15925" actId="403"/>
          <ac:spMkLst>
            <pc:docMk/>
            <pc:sldMk cId="477373984" sldId="230717693"/>
            <ac:spMk id="32" creationId="{62557511-C9C4-4D88-B88C-2DEA513EEAF0}"/>
          </ac:spMkLst>
        </pc:spChg>
      </pc:sldChg>
      <pc:sldChg chg="modSp mod modNotesTx">
        <pc:chgData name="El Bakkouri, Manal" userId="8b130982-2e3f-4164-b881-fd3a2e4b2453" providerId="ADAL" clId="{4457FA57-250B-44AC-8655-05D46C5A3D8A}" dt="2023-06-12T23:31:38.863" v="15986" actId="113"/>
        <pc:sldMkLst>
          <pc:docMk/>
          <pc:sldMk cId="2764590468" sldId="230717695"/>
        </pc:sldMkLst>
        <pc:spChg chg="mod">
          <ac:chgData name="El Bakkouri, Manal" userId="8b130982-2e3f-4164-b881-fd3a2e4b2453" providerId="ADAL" clId="{4457FA57-250B-44AC-8655-05D46C5A3D8A}" dt="2023-06-12T13:39:49.039" v="15929" actId="403"/>
          <ac:spMkLst>
            <pc:docMk/>
            <pc:sldMk cId="2764590468" sldId="230717695"/>
            <ac:spMk id="6" creationId="{847A92B0-1BA6-406F-89CC-6FCC258A38C9}"/>
          </ac:spMkLst>
        </pc:spChg>
        <pc:spChg chg="mod">
          <ac:chgData name="El Bakkouri, Manal" userId="8b130982-2e3f-4164-b881-fd3a2e4b2453" providerId="ADAL" clId="{4457FA57-250B-44AC-8655-05D46C5A3D8A}" dt="2023-06-12T13:39:49.039" v="15929" actId="403"/>
          <ac:spMkLst>
            <pc:docMk/>
            <pc:sldMk cId="2764590468" sldId="230717695"/>
            <ac:spMk id="7" creationId="{A95EEB93-170D-4C9E-BA26-9D099421B3CE}"/>
          </ac:spMkLst>
        </pc:spChg>
        <pc:spChg chg="mod">
          <ac:chgData name="El Bakkouri, Manal" userId="8b130982-2e3f-4164-b881-fd3a2e4b2453" providerId="ADAL" clId="{4457FA57-250B-44AC-8655-05D46C5A3D8A}" dt="2023-06-12T13:39:49.039" v="15929" actId="403"/>
          <ac:spMkLst>
            <pc:docMk/>
            <pc:sldMk cId="2764590468" sldId="230717695"/>
            <ac:spMk id="8" creationId="{734BC65F-8BFB-4EB2-9364-5D654AE6BDE0}"/>
          </ac:spMkLst>
        </pc:spChg>
        <pc:spChg chg="mod">
          <ac:chgData name="El Bakkouri, Manal" userId="8b130982-2e3f-4164-b881-fd3a2e4b2453" providerId="ADAL" clId="{4457FA57-250B-44AC-8655-05D46C5A3D8A}" dt="2023-06-12T13:39:49.039" v="15929" actId="403"/>
          <ac:spMkLst>
            <pc:docMk/>
            <pc:sldMk cId="2764590468" sldId="230717695"/>
            <ac:spMk id="9" creationId="{702F4C0F-8852-4836-AE77-E6E9D5E6992A}"/>
          </ac:spMkLst>
        </pc:spChg>
        <pc:spChg chg="mod">
          <ac:chgData name="El Bakkouri, Manal" userId="8b130982-2e3f-4164-b881-fd3a2e4b2453" providerId="ADAL" clId="{4457FA57-250B-44AC-8655-05D46C5A3D8A}" dt="2023-06-12T13:39:49.039" v="15929" actId="403"/>
          <ac:spMkLst>
            <pc:docMk/>
            <pc:sldMk cId="2764590468" sldId="230717695"/>
            <ac:spMk id="10" creationId="{38934224-B71F-434C-A864-E99EC74725AD}"/>
          </ac:spMkLst>
        </pc:spChg>
        <pc:spChg chg="mod">
          <ac:chgData name="El Bakkouri, Manal" userId="8b130982-2e3f-4164-b881-fd3a2e4b2453" providerId="ADAL" clId="{4457FA57-250B-44AC-8655-05D46C5A3D8A}" dt="2023-06-12T13:39:49.039" v="15929" actId="403"/>
          <ac:spMkLst>
            <pc:docMk/>
            <pc:sldMk cId="2764590468" sldId="230717695"/>
            <ac:spMk id="11" creationId="{05559567-EADE-4F96-AFB6-612F49969B5A}"/>
          </ac:spMkLst>
        </pc:spChg>
        <pc:spChg chg="mod">
          <ac:chgData name="El Bakkouri, Manal" userId="8b130982-2e3f-4164-b881-fd3a2e4b2453" providerId="ADAL" clId="{4457FA57-250B-44AC-8655-05D46C5A3D8A}" dt="2023-06-12T13:39:49.039" v="15929" actId="403"/>
          <ac:spMkLst>
            <pc:docMk/>
            <pc:sldMk cId="2764590468" sldId="230717695"/>
            <ac:spMk id="12" creationId="{8D4CCD11-0DF2-4583-9427-DF84CDEACDF1}"/>
          </ac:spMkLst>
        </pc:spChg>
        <pc:spChg chg="mod">
          <ac:chgData name="El Bakkouri, Manal" userId="8b130982-2e3f-4164-b881-fd3a2e4b2453" providerId="ADAL" clId="{4457FA57-250B-44AC-8655-05D46C5A3D8A}" dt="2023-06-12T13:39:49.039" v="15929" actId="403"/>
          <ac:spMkLst>
            <pc:docMk/>
            <pc:sldMk cId="2764590468" sldId="230717695"/>
            <ac:spMk id="13" creationId="{91C48917-6D4B-4ED9-A591-EC9CA61939AF}"/>
          </ac:spMkLst>
        </pc:spChg>
        <pc:spChg chg="mod">
          <ac:chgData name="El Bakkouri, Manal" userId="8b130982-2e3f-4164-b881-fd3a2e4b2453" providerId="ADAL" clId="{4457FA57-250B-44AC-8655-05D46C5A3D8A}" dt="2023-06-12T13:39:49.039" v="15929" actId="403"/>
          <ac:spMkLst>
            <pc:docMk/>
            <pc:sldMk cId="2764590468" sldId="230717695"/>
            <ac:spMk id="14" creationId="{1935FB17-4D7C-4977-9CEA-50E4075324C7}"/>
          </ac:spMkLst>
        </pc:spChg>
        <pc:spChg chg="mod">
          <ac:chgData name="El Bakkouri, Manal" userId="8b130982-2e3f-4164-b881-fd3a2e4b2453" providerId="ADAL" clId="{4457FA57-250B-44AC-8655-05D46C5A3D8A}" dt="2023-06-12T13:39:49.039" v="15929" actId="403"/>
          <ac:spMkLst>
            <pc:docMk/>
            <pc:sldMk cId="2764590468" sldId="230717695"/>
            <ac:spMk id="15" creationId="{253599BA-DA44-4F68-A3E2-0424016142D9}"/>
          </ac:spMkLst>
        </pc:spChg>
        <pc:spChg chg="mod">
          <ac:chgData name="El Bakkouri, Manal" userId="8b130982-2e3f-4164-b881-fd3a2e4b2453" providerId="ADAL" clId="{4457FA57-250B-44AC-8655-05D46C5A3D8A}" dt="2023-06-12T13:39:49.039" v="15929" actId="403"/>
          <ac:spMkLst>
            <pc:docMk/>
            <pc:sldMk cId="2764590468" sldId="230717695"/>
            <ac:spMk id="16" creationId="{6660C3ED-F0B9-49FF-8B7C-93467C01634F}"/>
          </ac:spMkLst>
        </pc:spChg>
        <pc:spChg chg="mod">
          <ac:chgData name="El Bakkouri, Manal" userId="8b130982-2e3f-4164-b881-fd3a2e4b2453" providerId="ADAL" clId="{4457FA57-250B-44AC-8655-05D46C5A3D8A}" dt="2023-06-12T13:39:49.039" v="15929" actId="403"/>
          <ac:spMkLst>
            <pc:docMk/>
            <pc:sldMk cId="2764590468" sldId="230717695"/>
            <ac:spMk id="17" creationId="{EFC7C330-8152-454C-8D77-A36517F5F2DA}"/>
          </ac:spMkLst>
        </pc:spChg>
        <pc:spChg chg="mod">
          <ac:chgData name="El Bakkouri, Manal" userId="8b130982-2e3f-4164-b881-fd3a2e4b2453" providerId="ADAL" clId="{4457FA57-250B-44AC-8655-05D46C5A3D8A}" dt="2023-06-12T13:39:49.039" v="15929" actId="403"/>
          <ac:spMkLst>
            <pc:docMk/>
            <pc:sldMk cId="2764590468" sldId="230717695"/>
            <ac:spMk id="18" creationId="{49BD0CDE-2F8E-4BE1-ACE4-EBCF5DF159AA}"/>
          </ac:spMkLst>
        </pc:spChg>
        <pc:spChg chg="mod">
          <ac:chgData name="El Bakkouri, Manal" userId="8b130982-2e3f-4164-b881-fd3a2e4b2453" providerId="ADAL" clId="{4457FA57-250B-44AC-8655-05D46C5A3D8A}" dt="2023-06-12T13:39:49.039" v="15929" actId="403"/>
          <ac:spMkLst>
            <pc:docMk/>
            <pc:sldMk cId="2764590468" sldId="230717695"/>
            <ac:spMk id="20" creationId="{CE36917F-EEAD-4AB3-895E-E637BDF9757F}"/>
          </ac:spMkLst>
        </pc:spChg>
        <pc:spChg chg="mod">
          <ac:chgData name="El Bakkouri, Manal" userId="8b130982-2e3f-4164-b881-fd3a2e4b2453" providerId="ADAL" clId="{4457FA57-250B-44AC-8655-05D46C5A3D8A}" dt="2023-06-12T13:39:49.039" v="15929" actId="403"/>
          <ac:spMkLst>
            <pc:docMk/>
            <pc:sldMk cId="2764590468" sldId="230717695"/>
            <ac:spMk id="21" creationId="{C59DF20A-C5A2-4FD3-986D-13F3DAAF0435}"/>
          </ac:spMkLst>
        </pc:spChg>
        <pc:spChg chg="mod">
          <ac:chgData name="El Bakkouri, Manal" userId="8b130982-2e3f-4164-b881-fd3a2e4b2453" providerId="ADAL" clId="{4457FA57-250B-44AC-8655-05D46C5A3D8A}" dt="2023-06-12T13:39:49.039" v="15929" actId="403"/>
          <ac:spMkLst>
            <pc:docMk/>
            <pc:sldMk cId="2764590468" sldId="230717695"/>
            <ac:spMk id="28" creationId="{CBF25018-0997-4B99-A20A-06F8D8F7E299}"/>
          </ac:spMkLst>
        </pc:spChg>
        <pc:spChg chg="mod">
          <ac:chgData name="El Bakkouri, Manal" userId="8b130982-2e3f-4164-b881-fd3a2e4b2453" providerId="ADAL" clId="{4457FA57-250B-44AC-8655-05D46C5A3D8A}" dt="2023-06-12T13:39:49.039" v="15929" actId="403"/>
          <ac:spMkLst>
            <pc:docMk/>
            <pc:sldMk cId="2764590468" sldId="230717695"/>
            <ac:spMk id="32" creationId="{D6E0D87B-6449-4D24-967B-D2AE87C5F393}"/>
          </ac:spMkLst>
        </pc:spChg>
        <pc:spChg chg="mod">
          <ac:chgData name="El Bakkouri, Manal" userId="8b130982-2e3f-4164-b881-fd3a2e4b2453" providerId="ADAL" clId="{4457FA57-250B-44AC-8655-05D46C5A3D8A}" dt="2023-06-12T13:39:49.039" v="15929" actId="403"/>
          <ac:spMkLst>
            <pc:docMk/>
            <pc:sldMk cId="2764590468" sldId="230717695"/>
            <ac:spMk id="36" creationId="{DABCFAD3-C632-4694-BFB8-08A62AE859E8}"/>
          </ac:spMkLst>
        </pc:spChg>
        <pc:spChg chg="mod">
          <ac:chgData name="El Bakkouri, Manal" userId="8b130982-2e3f-4164-b881-fd3a2e4b2453" providerId="ADAL" clId="{4457FA57-250B-44AC-8655-05D46C5A3D8A}" dt="2023-06-12T13:39:45.425" v="15928" actId="403"/>
          <ac:spMkLst>
            <pc:docMk/>
            <pc:sldMk cId="2764590468" sldId="230717695"/>
            <ac:spMk id="46" creationId="{F12C50F1-386E-4B89-8F56-E6F374FE83D7}"/>
          </ac:spMkLst>
        </pc:spChg>
        <pc:spChg chg="mod">
          <ac:chgData name="El Bakkouri, Manal" userId="8b130982-2e3f-4164-b881-fd3a2e4b2453" providerId="ADAL" clId="{4457FA57-250B-44AC-8655-05D46C5A3D8A}" dt="2023-06-12T13:39:45.425" v="15928" actId="403"/>
          <ac:spMkLst>
            <pc:docMk/>
            <pc:sldMk cId="2764590468" sldId="230717695"/>
            <ac:spMk id="47" creationId="{A561F1DD-79E4-43C4-B8D8-1BF2C088A287}"/>
          </ac:spMkLst>
        </pc:spChg>
        <pc:spChg chg="mod">
          <ac:chgData name="El Bakkouri, Manal" userId="8b130982-2e3f-4164-b881-fd3a2e4b2453" providerId="ADAL" clId="{4457FA57-250B-44AC-8655-05D46C5A3D8A}" dt="2023-06-12T13:39:45.425" v="15928" actId="403"/>
          <ac:spMkLst>
            <pc:docMk/>
            <pc:sldMk cId="2764590468" sldId="230717695"/>
            <ac:spMk id="48" creationId="{10246E12-730F-4D35-9592-C9B8E1562F37}"/>
          </ac:spMkLst>
        </pc:spChg>
        <pc:spChg chg="mod">
          <ac:chgData name="El Bakkouri, Manal" userId="8b130982-2e3f-4164-b881-fd3a2e4b2453" providerId="ADAL" clId="{4457FA57-250B-44AC-8655-05D46C5A3D8A}" dt="2023-06-12T13:39:45.425" v="15928" actId="403"/>
          <ac:spMkLst>
            <pc:docMk/>
            <pc:sldMk cId="2764590468" sldId="230717695"/>
            <ac:spMk id="49" creationId="{9A86F34B-4D97-4CA5-9737-69AC737FD985}"/>
          </ac:spMkLst>
        </pc:spChg>
      </pc:sldChg>
      <pc:sldChg chg="modSp mod modNotesTx">
        <pc:chgData name="El Bakkouri, Manal" userId="8b130982-2e3f-4164-b881-fd3a2e4b2453" providerId="ADAL" clId="{4457FA57-250B-44AC-8655-05D46C5A3D8A}" dt="2023-06-12T13:33:09.272" v="15849" actId="14100"/>
        <pc:sldMkLst>
          <pc:docMk/>
          <pc:sldMk cId="382094094" sldId="230717697"/>
        </pc:sldMkLst>
        <pc:spChg chg="mod">
          <ac:chgData name="El Bakkouri, Manal" userId="8b130982-2e3f-4164-b881-fd3a2e4b2453" providerId="ADAL" clId="{4457FA57-250B-44AC-8655-05D46C5A3D8A}" dt="2023-06-12T13:33:04.446" v="15848" actId="403"/>
          <ac:spMkLst>
            <pc:docMk/>
            <pc:sldMk cId="382094094" sldId="230717697"/>
            <ac:spMk id="28" creationId="{0E447923-0DAF-443C-8CA5-15C6939296DF}"/>
          </ac:spMkLst>
        </pc:spChg>
        <pc:spChg chg="mod">
          <ac:chgData name="El Bakkouri, Manal" userId="8b130982-2e3f-4164-b881-fd3a2e4b2453" providerId="ADAL" clId="{4457FA57-250B-44AC-8655-05D46C5A3D8A}" dt="2023-06-12T13:33:04.446" v="15848" actId="403"/>
          <ac:spMkLst>
            <pc:docMk/>
            <pc:sldMk cId="382094094" sldId="230717697"/>
            <ac:spMk id="29" creationId="{810C7577-621C-42AF-A3D0-913EEFDFDE0F}"/>
          </ac:spMkLst>
        </pc:spChg>
        <pc:spChg chg="mod">
          <ac:chgData name="El Bakkouri, Manal" userId="8b130982-2e3f-4164-b881-fd3a2e4b2453" providerId="ADAL" clId="{4457FA57-250B-44AC-8655-05D46C5A3D8A}" dt="2023-06-12T13:33:04.446" v="15848" actId="403"/>
          <ac:spMkLst>
            <pc:docMk/>
            <pc:sldMk cId="382094094" sldId="230717697"/>
            <ac:spMk id="34" creationId="{F2AF327C-3057-4819-B6AC-8E668963DF6A}"/>
          </ac:spMkLst>
        </pc:spChg>
        <pc:spChg chg="mod">
          <ac:chgData name="El Bakkouri, Manal" userId="8b130982-2e3f-4164-b881-fd3a2e4b2453" providerId="ADAL" clId="{4457FA57-250B-44AC-8655-05D46C5A3D8A}" dt="2023-06-12T13:33:04.446" v="15848" actId="403"/>
          <ac:spMkLst>
            <pc:docMk/>
            <pc:sldMk cId="382094094" sldId="230717697"/>
            <ac:spMk id="35" creationId="{1D2F8AA0-1D44-4E48-8300-023DBF0FF789}"/>
          </ac:spMkLst>
        </pc:spChg>
        <pc:spChg chg="mod">
          <ac:chgData name="El Bakkouri, Manal" userId="8b130982-2e3f-4164-b881-fd3a2e4b2453" providerId="ADAL" clId="{4457FA57-250B-44AC-8655-05D46C5A3D8A}" dt="2023-06-12T13:33:04.446" v="15848" actId="403"/>
          <ac:spMkLst>
            <pc:docMk/>
            <pc:sldMk cId="382094094" sldId="230717697"/>
            <ac:spMk id="37" creationId="{D173D27B-F797-4AD7-9EE4-8C2A2A474CEB}"/>
          </ac:spMkLst>
        </pc:spChg>
        <pc:spChg chg="mod">
          <ac:chgData name="El Bakkouri, Manal" userId="8b130982-2e3f-4164-b881-fd3a2e4b2453" providerId="ADAL" clId="{4457FA57-250B-44AC-8655-05D46C5A3D8A}" dt="2023-06-12T13:33:04.446" v="15848" actId="403"/>
          <ac:spMkLst>
            <pc:docMk/>
            <pc:sldMk cId="382094094" sldId="230717697"/>
            <ac:spMk id="38" creationId="{075D034B-FFE3-4793-A8CD-7EC6F97008C0}"/>
          </ac:spMkLst>
        </pc:spChg>
        <pc:spChg chg="mod">
          <ac:chgData name="El Bakkouri, Manal" userId="8b130982-2e3f-4164-b881-fd3a2e4b2453" providerId="ADAL" clId="{4457FA57-250B-44AC-8655-05D46C5A3D8A}" dt="2023-06-12T13:33:04.446" v="15848" actId="403"/>
          <ac:spMkLst>
            <pc:docMk/>
            <pc:sldMk cId="382094094" sldId="230717697"/>
            <ac:spMk id="40" creationId="{9D39B2DD-53B4-4233-8ECF-1D6E88AD7D22}"/>
          </ac:spMkLst>
        </pc:spChg>
        <pc:spChg chg="mod">
          <ac:chgData name="El Bakkouri, Manal" userId="8b130982-2e3f-4164-b881-fd3a2e4b2453" providerId="ADAL" clId="{4457FA57-250B-44AC-8655-05D46C5A3D8A}" dt="2023-06-12T13:33:04.446" v="15848" actId="403"/>
          <ac:spMkLst>
            <pc:docMk/>
            <pc:sldMk cId="382094094" sldId="230717697"/>
            <ac:spMk id="41" creationId="{39BCE31F-9799-4020-B7A9-61C29FED9A00}"/>
          </ac:spMkLst>
        </pc:spChg>
        <pc:spChg chg="mod">
          <ac:chgData name="El Bakkouri, Manal" userId="8b130982-2e3f-4164-b881-fd3a2e4b2453" providerId="ADAL" clId="{4457FA57-250B-44AC-8655-05D46C5A3D8A}" dt="2023-06-12T13:33:04.446" v="15848" actId="403"/>
          <ac:spMkLst>
            <pc:docMk/>
            <pc:sldMk cId="382094094" sldId="230717697"/>
            <ac:spMk id="43" creationId="{17541500-C1A5-4A02-B213-B9E2BA5D9D0C}"/>
          </ac:spMkLst>
        </pc:spChg>
        <pc:spChg chg="mod">
          <ac:chgData name="El Bakkouri, Manal" userId="8b130982-2e3f-4164-b881-fd3a2e4b2453" providerId="ADAL" clId="{4457FA57-250B-44AC-8655-05D46C5A3D8A}" dt="2023-06-12T13:33:04.446" v="15848" actId="403"/>
          <ac:spMkLst>
            <pc:docMk/>
            <pc:sldMk cId="382094094" sldId="230717697"/>
            <ac:spMk id="44" creationId="{C41FE689-31B8-4A5D-9702-EAA8520BFBD3}"/>
          </ac:spMkLst>
        </pc:spChg>
        <pc:spChg chg="mod">
          <ac:chgData name="El Bakkouri, Manal" userId="8b130982-2e3f-4164-b881-fd3a2e4b2453" providerId="ADAL" clId="{4457FA57-250B-44AC-8655-05D46C5A3D8A}" dt="2023-06-12T13:32:55.504" v="15847" actId="403"/>
          <ac:spMkLst>
            <pc:docMk/>
            <pc:sldMk cId="382094094" sldId="230717697"/>
            <ac:spMk id="45" creationId="{76C10883-D2A3-45C7-A2D3-68CEA48E9C78}"/>
          </ac:spMkLst>
        </pc:spChg>
        <pc:spChg chg="mod">
          <ac:chgData name="El Bakkouri, Manal" userId="8b130982-2e3f-4164-b881-fd3a2e4b2453" providerId="ADAL" clId="{4457FA57-250B-44AC-8655-05D46C5A3D8A}" dt="2023-06-12T13:32:55.504" v="15847" actId="403"/>
          <ac:spMkLst>
            <pc:docMk/>
            <pc:sldMk cId="382094094" sldId="230717697"/>
            <ac:spMk id="46" creationId="{669B2295-3210-4A18-9585-4375DC65406E}"/>
          </ac:spMkLst>
        </pc:spChg>
        <pc:spChg chg="mod">
          <ac:chgData name="El Bakkouri, Manal" userId="8b130982-2e3f-4164-b881-fd3a2e4b2453" providerId="ADAL" clId="{4457FA57-250B-44AC-8655-05D46C5A3D8A}" dt="2023-06-12T13:32:55.504" v="15847" actId="403"/>
          <ac:spMkLst>
            <pc:docMk/>
            <pc:sldMk cId="382094094" sldId="230717697"/>
            <ac:spMk id="47" creationId="{CED8A6C6-240C-4B07-B70E-24EB42056522}"/>
          </ac:spMkLst>
        </pc:spChg>
        <pc:spChg chg="mod">
          <ac:chgData name="El Bakkouri, Manal" userId="8b130982-2e3f-4164-b881-fd3a2e4b2453" providerId="ADAL" clId="{4457FA57-250B-44AC-8655-05D46C5A3D8A}" dt="2023-06-12T13:32:55.504" v="15847" actId="403"/>
          <ac:spMkLst>
            <pc:docMk/>
            <pc:sldMk cId="382094094" sldId="230717697"/>
            <ac:spMk id="48" creationId="{7D897B77-2771-47F2-95B8-98C7D191FCCB}"/>
          </ac:spMkLst>
        </pc:spChg>
        <pc:grpChg chg="mod">
          <ac:chgData name="El Bakkouri, Manal" userId="8b130982-2e3f-4164-b881-fd3a2e4b2453" providerId="ADAL" clId="{4457FA57-250B-44AC-8655-05D46C5A3D8A}" dt="2023-06-12T13:33:09.272" v="15849" actId="14100"/>
          <ac:grpSpMkLst>
            <pc:docMk/>
            <pc:sldMk cId="382094094" sldId="230717697"/>
            <ac:grpSpMk id="27" creationId="{41854F46-0634-4184-80B8-951E34F9BFCC}"/>
          </ac:grpSpMkLst>
        </pc:grpChg>
        <pc:grpChg chg="mod">
          <ac:chgData name="El Bakkouri, Manal" userId="8b130982-2e3f-4164-b881-fd3a2e4b2453" providerId="ADAL" clId="{4457FA57-250B-44AC-8655-05D46C5A3D8A}" dt="2023-06-12T13:33:09.272" v="15849" actId="14100"/>
          <ac:grpSpMkLst>
            <pc:docMk/>
            <pc:sldMk cId="382094094" sldId="230717697"/>
            <ac:grpSpMk id="33" creationId="{02B16C39-B691-4070-9D46-B5111E49A3F7}"/>
          </ac:grpSpMkLst>
        </pc:grpChg>
        <pc:grpChg chg="mod">
          <ac:chgData name="El Bakkouri, Manal" userId="8b130982-2e3f-4164-b881-fd3a2e4b2453" providerId="ADAL" clId="{4457FA57-250B-44AC-8655-05D46C5A3D8A}" dt="2023-06-12T13:33:09.272" v="15849" actId="14100"/>
          <ac:grpSpMkLst>
            <pc:docMk/>
            <pc:sldMk cId="382094094" sldId="230717697"/>
            <ac:grpSpMk id="36" creationId="{FF83321C-BCC8-4D5B-A053-92F05B24DA37}"/>
          </ac:grpSpMkLst>
        </pc:grpChg>
        <pc:grpChg chg="mod">
          <ac:chgData name="El Bakkouri, Manal" userId="8b130982-2e3f-4164-b881-fd3a2e4b2453" providerId="ADAL" clId="{4457FA57-250B-44AC-8655-05D46C5A3D8A}" dt="2023-06-12T13:33:09.272" v="15849" actId="14100"/>
          <ac:grpSpMkLst>
            <pc:docMk/>
            <pc:sldMk cId="382094094" sldId="230717697"/>
            <ac:grpSpMk id="39" creationId="{EDE43C17-0458-453D-A12D-206428EC7619}"/>
          </ac:grpSpMkLst>
        </pc:grpChg>
        <pc:grpChg chg="mod">
          <ac:chgData name="El Bakkouri, Manal" userId="8b130982-2e3f-4164-b881-fd3a2e4b2453" providerId="ADAL" clId="{4457FA57-250B-44AC-8655-05D46C5A3D8A}" dt="2023-06-12T13:33:09.272" v="15849" actId="14100"/>
          <ac:grpSpMkLst>
            <pc:docMk/>
            <pc:sldMk cId="382094094" sldId="230717697"/>
            <ac:grpSpMk id="42" creationId="{AA225D5A-0444-49B4-9A0D-4E6E081D4B67}"/>
          </ac:grpSpMkLst>
        </pc:grpChg>
      </pc:sldChg>
      <pc:sldChg chg="modNotesTx">
        <pc:chgData name="El Bakkouri, Manal" userId="8b130982-2e3f-4164-b881-fd3a2e4b2453" providerId="ADAL" clId="{4457FA57-250B-44AC-8655-05D46C5A3D8A}" dt="2023-06-13T11:25:06.204" v="16038" actId="20577"/>
        <pc:sldMkLst>
          <pc:docMk/>
          <pc:sldMk cId="2857474207" sldId="230717698"/>
        </pc:sldMkLst>
      </pc:sldChg>
      <pc:sldChg chg="addSp delSp modSp mod">
        <pc:chgData name="El Bakkouri, Manal" userId="8b130982-2e3f-4164-b881-fd3a2e4b2453" providerId="ADAL" clId="{4457FA57-250B-44AC-8655-05D46C5A3D8A}" dt="2023-06-12T22:22:08.435" v="15978" actId="14100"/>
        <pc:sldMkLst>
          <pc:docMk/>
          <pc:sldMk cId="3393548977" sldId="230717701"/>
        </pc:sldMkLst>
        <pc:spChg chg="mod">
          <ac:chgData name="El Bakkouri, Manal" userId="8b130982-2e3f-4164-b881-fd3a2e4b2453" providerId="ADAL" clId="{4457FA57-250B-44AC-8655-05D46C5A3D8A}" dt="2023-06-12T13:34:02.422" v="15860"/>
          <ac:spMkLst>
            <pc:docMk/>
            <pc:sldMk cId="3393548977" sldId="230717701"/>
            <ac:spMk id="45" creationId="{5BF78318-5F6D-4D05-803F-4CE06050F986}"/>
          </ac:spMkLst>
        </pc:spChg>
        <pc:spChg chg="del">
          <ac:chgData name="El Bakkouri, Manal" userId="8b130982-2e3f-4164-b881-fd3a2e4b2453" providerId="ADAL" clId="{4457FA57-250B-44AC-8655-05D46C5A3D8A}" dt="2023-06-12T13:33:59.483" v="15859" actId="478"/>
          <ac:spMkLst>
            <pc:docMk/>
            <pc:sldMk cId="3393548977" sldId="230717701"/>
            <ac:spMk id="46" creationId="{C659F1A7-BC4F-48CF-BA35-FDA4AB46D4C3}"/>
          </ac:spMkLst>
        </pc:spChg>
        <pc:spChg chg="mod">
          <ac:chgData name="El Bakkouri, Manal" userId="8b130982-2e3f-4164-b881-fd3a2e4b2453" providerId="ADAL" clId="{4457FA57-250B-44AC-8655-05D46C5A3D8A}" dt="2023-06-12T13:34:02.422" v="15860"/>
          <ac:spMkLst>
            <pc:docMk/>
            <pc:sldMk cId="3393548977" sldId="230717701"/>
            <ac:spMk id="47" creationId="{E22667F6-28DD-4AF8-9AE8-A4934A686CFE}"/>
          </ac:spMkLst>
        </pc:spChg>
        <pc:spChg chg="del">
          <ac:chgData name="El Bakkouri, Manal" userId="8b130982-2e3f-4164-b881-fd3a2e4b2453" providerId="ADAL" clId="{4457FA57-250B-44AC-8655-05D46C5A3D8A}" dt="2023-06-12T13:33:59.483" v="15859" actId="478"/>
          <ac:spMkLst>
            <pc:docMk/>
            <pc:sldMk cId="3393548977" sldId="230717701"/>
            <ac:spMk id="48" creationId="{1101059D-4C6D-45BD-80DB-ABD1236707FA}"/>
          </ac:spMkLst>
        </pc:spChg>
        <pc:spChg chg="del">
          <ac:chgData name="El Bakkouri, Manal" userId="8b130982-2e3f-4164-b881-fd3a2e4b2453" providerId="ADAL" clId="{4457FA57-250B-44AC-8655-05D46C5A3D8A}" dt="2023-06-12T13:33:59.483" v="15859" actId="478"/>
          <ac:spMkLst>
            <pc:docMk/>
            <pc:sldMk cId="3393548977" sldId="230717701"/>
            <ac:spMk id="49" creationId="{D0ED0DBB-0093-4676-89B3-6DD471987A24}"/>
          </ac:spMkLst>
        </pc:spChg>
        <pc:spChg chg="del">
          <ac:chgData name="El Bakkouri, Manal" userId="8b130982-2e3f-4164-b881-fd3a2e4b2453" providerId="ADAL" clId="{4457FA57-250B-44AC-8655-05D46C5A3D8A}" dt="2023-06-12T13:33:59.483" v="15859" actId="478"/>
          <ac:spMkLst>
            <pc:docMk/>
            <pc:sldMk cId="3393548977" sldId="230717701"/>
            <ac:spMk id="50" creationId="{163A11D2-7FF8-4155-B5EE-A01212B3C20F}"/>
          </ac:spMkLst>
        </pc:spChg>
        <pc:spChg chg="mod">
          <ac:chgData name="El Bakkouri, Manal" userId="8b130982-2e3f-4164-b881-fd3a2e4b2453" providerId="ADAL" clId="{4457FA57-250B-44AC-8655-05D46C5A3D8A}" dt="2023-06-12T13:34:02.422" v="15860"/>
          <ac:spMkLst>
            <pc:docMk/>
            <pc:sldMk cId="3393548977" sldId="230717701"/>
            <ac:spMk id="52" creationId="{4F3BEFC8-2532-4016-83B4-B954ED2C235D}"/>
          </ac:spMkLst>
        </pc:spChg>
        <pc:spChg chg="mod">
          <ac:chgData name="El Bakkouri, Manal" userId="8b130982-2e3f-4164-b881-fd3a2e4b2453" providerId="ADAL" clId="{4457FA57-250B-44AC-8655-05D46C5A3D8A}" dt="2023-06-12T13:34:02.422" v="15860"/>
          <ac:spMkLst>
            <pc:docMk/>
            <pc:sldMk cId="3393548977" sldId="230717701"/>
            <ac:spMk id="53" creationId="{2FA1FA23-121F-451D-BDC0-FA5584771BF4}"/>
          </ac:spMkLst>
        </pc:spChg>
        <pc:spChg chg="mod">
          <ac:chgData name="El Bakkouri, Manal" userId="8b130982-2e3f-4164-b881-fd3a2e4b2453" providerId="ADAL" clId="{4457FA57-250B-44AC-8655-05D46C5A3D8A}" dt="2023-06-12T13:34:02.422" v="15860"/>
          <ac:spMkLst>
            <pc:docMk/>
            <pc:sldMk cId="3393548977" sldId="230717701"/>
            <ac:spMk id="55" creationId="{F458DA52-3EC8-4167-943E-CABE5828F019}"/>
          </ac:spMkLst>
        </pc:spChg>
        <pc:spChg chg="mod">
          <ac:chgData name="El Bakkouri, Manal" userId="8b130982-2e3f-4164-b881-fd3a2e4b2453" providerId="ADAL" clId="{4457FA57-250B-44AC-8655-05D46C5A3D8A}" dt="2023-06-12T13:34:02.422" v="15860"/>
          <ac:spMkLst>
            <pc:docMk/>
            <pc:sldMk cId="3393548977" sldId="230717701"/>
            <ac:spMk id="56" creationId="{83CF257D-9695-46D3-BBB5-DD1EB2EDD3B6}"/>
          </ac:spMkLst>
        </pc:spChg>
        <pc:spChg chg="mod">
          <ac:chgData name="El Bakkouri, Manal" userId="8b130982-2e3f-4164-b881-fd3a2e4b2453" providerId="ADAL" clId="{4457FA57-250B-44AC-8655-05D46C5A3D8A}" dt="2023-06-12T13:34:02.422" v="15860"/>
          <ac:spMkLst>
            <pc:docMk/>
            <pc:sldMk cId="3393548977" sldId="230717701"/>
            <ac:spMk id="58" creationId="{160C66BC-FF7F-4482-B2EE-B969B4D38979}"/>
          </ac:spMkLst>
        </pc:spChg>
        <pc:spChg chg="mod">
          <ac:chgData name="El Bakkouri, Manal" userId="8b130982-2e3f-4164-b881-fd3a2e4b2453" providerId="ADAL" clId="{4457FA57-250B-44AC-8655-05D46C5A3D8A}" dt="2023-06-12T13:34:02.422" v="15860"/>
          <ac:spMkLst>
            <pc:docMk/>
            <pc:sldMk cId="3393548977" sldId="230717701"/>
            <ac:spMk id="61" creationId="{079233E2-13B5-4EF2-954D-0E4875DC758E}"/>
          </ac:spMkLst>
        </pc:spChg>
        <pc:spChg chg="mod">
          <ac:chgData name="El Bakkouri, Manal" userId="8b130982-2e3f-4164-b881-fd3a2e4b2453" providerId="ADAL" clId="{4457FA57-250B-44AC-8655-05D46C5A3D8A}" dt="2023-06-12T13:34:02.422" v="15860"/>
          <ac:spMkLst>
            <pc:docMk/>
            <pc:sldMk cId="3393548977" sldId="230717701"/>
            <ac:spMk id="64" creationId="{84C33A2A-C45E-4887-982B-8FF9A9C1BA9E}"/>
          </ac:spMkLst>
        </pc:spChg>
        <pc:spChg chg="mod">
          <ac:chgData name="El Bakkouri, Manal" userId="8b130982-2e3f-4164-b881-fd3a2e4b2453" providerId="ADAL" clId="{4457FA57-250B-44AC-8655-05D46C5A3D8A}" dt="2023-06-12T13:34:02.422" v="15860"/>
          <ac:spMkLst>
            <pc:docMk/>
            <pc:sldMk cId="3393548977" sldId="230717701"/>
            <ac:spMk id="65" creationId="{9E27692F-3A3A-4421-B33B-8959B148FF47}"/>
          </ac:spMkLst>
        </pc:spChg>
        <pc:spChg chg="add del mod">
          <ac:chgData name="El Bakkouri, Manal" userId="8b130982-2e3f-4164-b881-fd3a2e4b2453" providerId="ADAL" clId="{4457FA57-250B-44AC-8655-05D46C5A3D8A}" dt="2023-06-12T13:34:35.330" v="15867" actId="478"/>
          <ac:spMkLst>
            <pc:docMk/>
            <pc:sldMk cId="3393548977" sldId="230717701"/>
            <ac:spMk id="66" creationId="{E4F3A6F8-4C79-4DE4-842A-1D03C2279F85}"/>
          </ac:spMkLst>
        </pc:spChg>
        <pc:spChg chg="add del mod">
          <ac:chgData name="El Bakkouri, Manal" userId="8b130982-2e3f-4164-b881-fd3a2e4b2453" providerId="ADAL" clId="{4457FA57-250B-44AC-8655-05D46C5A3D8A}" dt="2023-06-12T13:34:35.330" v="15867" actId="478"/>
          <ac:spMkLst>
            <pc:docMk/>
            <pc:sldMk cId="3393548977" sldId="230717701"/>
            <ac:spMk id="67" creationId="{F63820AA-3970-49C0-A579-F2F16ED19ACF}"/>
          </ac:spMkLst>
        </pc:spChg>
        <pc:spChg chg="add del mod">
          <ac:chgData name="El Bakkouri, Manal" userId="8b130982-2e3f-4164-b881-fd3a2e4b2453" providerId="ADAL" clId="{4457FA57-250B-44AC-8655-05D46C5A3D8A}" dt="2023-06-12T13:34:35.330" v="15867" actId="478"/>
          <ac:spMkLst>
            <pc:docMk/>
            <pc:sldMk cId="3393548977" sldId="230717701"/>
            <ac:spMk id="68" creationId="{78CA4331-5824-4154-A5AF-2BD406CDE15D}"/>
          </ac:spMkLst>
        </pc:spChg>
        <pc:spChg chg="add del mod">
          <ac:chgData name="El Bakkouri, Manal" userId="8b130982-2e3f-4164-b881-fd3a2e4b2453" providerId="ADAL" clId="{4457FA57-250B-44AC-8655-05D46C5A3D8A}" dt="2023-06-12T13:34:35.330" v="15867" actId="478"/>
          <ac:spMkLst>
            <pc:docMk/>
            <pc:sldMk cId="3393548977" sldId="230717701"/>
            <ac:spMk id="69" creationId="{F83157BD-87E0-46FE-9D9A-2FE6CE126759}"/>
          </ac:spMkLst>
        </pc:spChg>
        <pc:spChg chg="mod">
          <ac:chgData name="El Bakkouri, Manal" userId="8b130982-2e3f-4164-b881-fd3a2e4b2453" providerId="ADAL" clId="{4457FA57-250B-44AC-8655-05D46C5A3D8A}" dt="2023-06-12T13:34:35.826" v="15868"/>
          <ac:spMkLst>
            <pc:docMk/>
            <pc:sldMk cId="3393548977" sldId="230717701"/>
            <ac:spMk id="71" creationId="{58984BD5-AE6E-49D2-A04E-25326778AE27}"/>
          </ac:spMkLst>
        </pc:spChg>
        <pc:spChg chg="mod">
          <ac:chgData name="El Bakkouri, Manal" userId="8b130982-2e3f-4164-b881-fd3a2e4b2453" providerId="ADAL" clId="{4457FA57-250B-44AC-8655-05D46C5A3D8A}" dt="2023-06-12T13:34:35.826" v="15868"/>
          <ac:spMkLst>
            <pc:docMk/>
            <pc:sldMk cId="3393548977" sldId="230717701"/>
            <ac:spMk id="72" creationId="{203DD856-D5F5-4DBE-82AE-62C455D4C5BC}"/>
          </ac:spMkLst>
        </pc:spChg>
        <pc:spChg chg="mod">
          <ac:chgData name="El Bakkouri, Manal" userId="8b130982-2e3f-4164-b881-fd3a2e4b2453" providerId="ADAL" clId="{4457FA57-250B-44AC-8655-05D46C5A3D8A}" dt="2023-06-12T13:34:35.826" v="15868"/>
          <ac:spMkLst>
            <pc:docMk/>
            <pc:sldMk cId="3393548977" sldId="230717701"/>
            <ac:spMk id="74" creationId="{0A6C2F23-F8D6-40F1-AAEA-F327CB86AD08}"/>
          </ac:spMkLst>
        </pc:spChg>
        <pc:spChg chg="mod">
          <ac:chgData name="El Bakkouri, Manal" userId="8b130982-2e3f-4164-b881-fd3a2e4b2453" providerId="ADAL" clId="{4457FA57-250B-44AC-8655-05D46C5A3D8A}" dt="2023-06-12T13:34:35.826" v="15868"/>
          <ac:spMkLst>
            <pc:docMk/>
            <pc:sldMk cId="3393548977" sldId="230717701"/>
            <ac:spMk id="75" creationId="{27A3B066-658C-40F2-80F4-4283AD954659}"/>
          </ac:spMkLst>
        </pc:spChg>
        <pc:spChg chg="mod">
          <ac:chgData name="El Bakkouri, Manal" userId="8b130982-2e3f-4164-b881-fd3a2e4b2453" providerId="ADAL" clId="{4457FA57-250B-44AC-8655-05D46C5A3D8A}" dt="2023-06-12T13:34:35.826" v="15868"/>
          <ac:spMkLst>
            <pc:docMk/>
            <pc:sldMk cId="3393548977" sldId="230717701"/>
            <ac:spMk id="77" creationId="{F9A3FE7F-0570-4539-A4A1-D8767B32171E}"/>
          </ac:spMkLst>
        </pc:spChg>
        <pc:spChg chg="mod">
          <ac:chgData name="El Bakkouri, Manal" userId="8b130982-2e3f-4164-b881-fd3a2e4b2453" providerId="ADAL" clId="{4457FA57-250B-44AC-8655-05D46C5A3D8A}" dt="2023-06-12T13:34:35.826" v="15868"/>
          <ac:spMkLst>
            <pc:docMk/>
            <pc:sldMk cId="3393548977" sldId="230717701"/>
            <ac:spMk id="78" creationId="{0CF7BBBB-3E0F-460C-9A80-BD4ADE93900E}"/>
          </ac:spMkLst>
        </pc:spChg>
        <pc:spChg chg="mod">
          <ac:chgData name="El Bakkouri, Manal" userId="8b130982-2e3f-4164-b881-fd3a2e4b2453" providerId="ADAL" clId="{4457FA57-250B-44AC-8655-05D46C5A3D8A}" dt="2023-06-12T13:34:35.826" v="15868"/>
          <ac:spMkLst>
            <pc:docMk/>
            <pc:sldMk cId="3393548977" sldId="230717701"/>
            <ac:spMk id="80" creationId="{15A0FEF9-9850-4295-85B6-1998F938D0AE}"/>
          </ac:spMkLst>
        </pc:spChg>
        <pc:spChg chg="mod">
          <ac:chgData name="El Bakkouri, Manal" userId="8b130982-2e3f-4164-b881-fd3a2e4b2453" providerId="ADAL" clId="{4457FA57-250B-44AC-8655-05D46C5A3D8A}" dt="2023-06-12T13:34:35.826" v="15868"/>
          <ac:spMkLst>
            <pc:docMk/>
            <pc:sldMk cId="3393548977" sldId="230717701"/>
            <ac:spMk id="81" creationId="{F987E5A2-7DD5-412E-9961-E6E6B99DF283}"/>
          </ac:spMkLst>
        </pc:spChg>
        <pc:spChg chg="mod">
          <ac:chgData name="El Bakkouri, Manal" userId="8b130982-2e3f-4164-b881-fd3a2e4b2453" providerId="ADAL" clId="{4457FA57-250B-44AC-8655-05D46C5A3D8A}" dt="2023-06-12T13:34:35.826" v="15868"/>
          <ac:spMkLst>
            <pc:docMk/>
            <pc:sldMk cId="3393548977" sldId="230717701"/>
            <ac:spMk id="83" creationId="{21E611E5-0390-48B8-AF4C-2DEB301E6364}"/>
          </ac:spMkLst>
        </pc:spChg>
        <pc:spChg chg="mod">
          <ac:chgData name="El Bakkouri, Manal" userId="8b130982-2e3f-4164-b881-fd3a2e4b2453" providerId="ADAL" clId="{4457FA57-250B-44AC-8655-05D46C5A3D8A}" dt="2023-06-12T13:34:35.826" v="15868"/>
          <ac:spMkLst>
            <pc:docMk/>
            <pc:sldMk cId="3393548977" sldId="230717701"/>
            <ac:spMk id="84" creationId="{014CFFAC-E623-4BE6-A290-1BF25B533E7E}"/>
          </ac:spMkLst>
        </pc:spChg>
        <pc:spChg chg="add mod">
          <ac:chgData name="El Bakkouri, Manal" userId="8b130982-2e3f-4164-b881-fd3a2e4b2453" providerId="ADAL" clId="{4457FA57-250B-44AC-8655-05D46C5A3D8A}" dt="2023-06-12T13:34:35.826" v="15868"/>
          <ac:spMkLst>
            <pc:docMk/>
            <pc:sldMk cId="3393548977" sldId="230717701"/>
            <ac:spMk id="85" creationId="{6D1BA400-A8F5-46DF-902E-FD24DC3E7E41}"/>
          </ac:spMkLst>
        </pc:spChg>
        <pc:spChg chg="add mod">
          <ac:chgData name="El Bakkouri, Manal" userId="8b130982-2e3f-4164-b881-fd3a2e4b2453" providerId="ADAL" clId="{4457FA57-250B-44AC-8655-05D46C5A3D8A}" dt="2023-06-12T13:34:35.826" v="15868"/>
          <ac:spMkLst>
            <pc:docMk/>
            <pc:sldMk cId="3393548977" sldId="230717701"/>
            <ac:spMk id="86" creationId="{D3602FF3-988E-453E-8084-1E1916F1A356}"/>
          </ac:spMkLst>
        </pc:spChg>
        <pc:spChg chg="add mod">
          <ac:chgData name="El Bakkouri, Manal" userId="8b130982-2e3f-4164-b881-fd3a2e4b2453" providerId="ADAL" clId="{4457FA57-250B-44AC-8655-05D46C5A3D8A}" dt="2023-06-12T13:34:35.826" v="15868"/>
          <ac:spMkLst>
            <pc:docMk/>
            <pc:sldMk cId="3393548977" sldId="230717701"/>
            <ac:spMk id="87" creationId="{AD999528-A7A0-456E-B320-993FCE632E84}"/>
          </ac:spMkLst>
        </pc:spChg>
        <pc:spChg chg="add mod">
          <ac:chgData name="El Bakkouri, Manal" userId="8b130982-2e3f-4164-b881-fd3a2e4b2453" providerId="ADAL" clId="{4457FA57-250B-44AC-8655-05D46C5A3D8A}" dt="2023-06-12T13:34:35.826" v="15868"/>
          <ac:spMkLst>
            <pc:docMk/>
            <pc:sldMk cId="3393548977" sldId="230717701"/>
            <ac:spMk id="88" creationId="{7972A516-0B4A-470F-B45A-5F86B569FF1E}"/>
          </ac:spMkLst>
        </pc:spChg>
        <pc:grpChg chg="del">
          <ac:chgData name="El Bakkouri, Manal" userId="8b130982-2e3f-4164-b881-fd3a2e4b2453" providerId="ADAL" clId="{4457FA57-250B-44AC-8655-05D46C5A3D8A}" dt="2023-06-12T13:33:59.483" v="15859" actId="478"/>
          <ac:grpSpMkLst>
            <pc:docMk/>
            <pc:sldMk cId="3393548977" sldId="230717701"/>
            <ac:grpSpMk id="29" creationId="{2A76E2E9-B99C-4B49-BDFE-C7C70D045DD2}"/>
          </ac:grpSpMkLst>
        </pc:grpChg>
        <pc:grpChg chg="del">
          <ac:chgData name="El Bakkouri, Manal" userId="8b130982-2e3f-4164-b881-fd3a2e4b2453" providerId="ADAL" clId="{4457FA57-250B-44AC-8655-05D46C5A3D8A}" dt="2023-06-12T13:33:59.483" v="15859" actId="478"/>
          <ac:grpSpMkLst>
            <pc:docMk/>
            <pc:sldMk cId="3393548977" sldId="230717701"/>
            <ac:grpSpMk id="32" creationId="{DD435ED9-87A8-449B-9694-3DA088CC6E30}"/>
          </ac:grpSpMkLst>
        </pc:grpChg>
        <pc:grpChg chg="del">
          <ac:chgData name="El Bakkouri, Manal" userId="8b130982-2e3f-4164-b881-fd3a2e4b2453" providerId="ADAL" clId="{4457FA57-250B-44AC-8655-05D46C5A3D8A}" dt="2023-06-12T13:33:59.483" v="15859" actId="478"/>
          <ac:grpSpMkLst>
            <pc:docMk/>
            <pc:sldMk cId="3393548977" sldId="230717701"/>
            <ac:grpSpMk id="35" creationId="{DFD524FB-28BB-4F04-8603-14330367562E}"/>
          </ac:grpSpMkLst>
        </pc:grpChg>
        <pc:grpChg chg="del">
          <ac:chgData name="El Bakkouri, Manal" userId="8b130982-2e3f-4164-b881-fd3a2e4b2453" providerId="ADAL" clId="{4457FA57-250B-44AC-8655-05D46C5A3D8A}" dt="2023-06-12T13:33:59.483" v="15859" actId="478"/>
          <ac:grpSpMkLst>
            <pc:docMk/>
            <pc:sldMk cId="3393548977" sldId="230717701"/>
            <ac:grpSpMk id="38" creationId="{49FEF910-9A22-4DB8-8581-4FAC09DA3844}"/>
          </ac:grpSpMkLst>
        </pc:grpChg>
        <pc:grpChg chg="del">
          <ac:chgData name="El Bakkouri, Manal" userId="8b130982-2e3f-4164-b881-fd3a2e4b2453" providerId="ADAL" clId="{4457FA57-250B-44AC-8655-05D46C5A3D8A}" dt="2023-06-12T13:33:59.483" v="15859" actId="478"/>
          <ac:grpSpMkLst>
            <pc:docMk/>
            <pc:sldMk cId="3393548977" sldId="230717701"/>
            <ac:grpSpMk id="41" creationId="{14DF3A53-2C6B-4402-9566-1004360339A1}"/>
          </ac:grpSpMkLst>
        </pc:grpChg>
        <pc:grpChg chg="add del mod">
          <ac:chgData name="El Bakkouri, Manal" userId="8b130982-2e3f-4164-b881-fd3a2e4b2453" providerId="ADAL" clId="{4457FA57-250B-44AC-8655-05D46C5A3D8A}" dt="2023-06-12T13:34:35.330" v="15867" actId="478"/>
          <ac:grpSpMkLst>
            <pc:docMk/>
            <pc:sldMk cId="3393548977" sldId="230717701"/>
            <ac:grpSpMk id="42" creationId="{A243B70B-935C-4AB6-9F3D-02C00812FB0A}"/>
          </ac:grpSpMkLst>
        </pc:grpChg>
        <pc:grpChg chg="add del mod">
          <ac:chgData name="El Bakkouri, Manal" userId="8b130982-2e3f-4164-b881-fd3a2e4b2453" providerId="ADAL" clId="{4457FA57-250B-44AC-8655-05D46C5A3D8A}" dt="2023-06-12T13:34:35.330" v="15867" actId="478"/>
          <ac:grpSpMkLst>
            <pc:docMk/>
            <pc:sldMk cId="3393548977" sldId="230717701"/>
            <ac:grpSpMk id="51" creationId="{0C74F494-6457-452D-96CE-4DE804985E25}"/>
          </ac:grpSpMkLst>
        </pc:grpChg>
        <pc:grpChg chg="add del mod">
          <ac:chgData name="El Bakkouri, Manal" userId="8b130982-2e3f-4164-b881-fd3a2e4b2453" providerId="ADAL" clId="{4457FA57-250B-44AC-8655-05D46C5A3D8A}" dt="2023-06-12T13:34:35.330" v="15867" actId="478"/>
          <ac:grpSpMkLst>
            <pc:docMk/>
            <pc:sldMk cId="3393548977" sldId="230717701"/>
            <ac:grpSpMk id="54" creationId="{66BDFB3F-3FEC-47E4-B37D-8F043957DA71}"/>
          </ac:grpSpMkLst>
        </pc:grpChg>
        <pc:grpChg chg="add del mod">
          <ac:chgData name="El Bakkouri, Manal" userId="8b130982-2e3f-4164-b881-fd3a2e4b2453" providerId="ADAL" clId="{4457FA57-250B-44AC-8655-05D46C5A3D8A}" dt="2023-06-12T13:34:35.330" v="15867" actId="478"/>
          <ac:grpSpMkLst>
            <pc:docMk/>
            <pc:sldMk cId="3393548977" sldId="230717701"/>
            <ac:grpSpMk id="57" creationId="{40EC6A39-3E12-43BF-9358-19DE01BBDC66}"/>
          </ac:grpSpMkLst>
        </pc:grpChg>
        <pc:grpChg chg="add del mod">
          <ac:chgData name="El Bakkouri, Manal" userId="8b130982-2e3f-4164-b881-fd3a2e4b2453" providerId="ADAL" clId="{4457FA57-250B-44AC-8655-05D46C5A3D8A}" dt="2023-06-12T13:34:35.330" v="15867" actId="478"/>
          <ac:grpSpMkLst>
            <pc:docMk/>
            <pc:sldMk cId="3393548977" sldId="230717701"/>
            <ac:grpSpMk id="63" creationId="{AECB3286-AA63-4E8F-B517-AA8D5E2A735F}"/>
          </ac:grpSpMkLst>
        </pc:grpChg>
        <pc:grpChg chg="add mod">
          <ac:chgData name="El Bakkouri, Manal" userId="8b130982-2e3f-4164-b881-fd3a2e4b2453" providerId="ADAL" clId="{4457FA57-250B-44AC-8655-05D46C5A3D8A}" dt="2023-06-12T13:34:35.826" v="15868"/>
          <ac:grpSpMkLst>
            <pc:docMk/>
            <pc:sldMk cId="3393548977" sldId="230717701"/>
            <ac:grpSpMk id="70" creationId="{DFCA77C7-3E6E-494F-8EC1-5F9CB768A13C}"/>
          </ac:grpSpMkLst>
        </pc:grpChg>
        <pc:grpChg chg="add mod">
          <ac:chgData name="El Bakkouri, Manal" userId="8b130982-2e3f-4164-b881-fd3a2e4b2453" providerId="ADAL" clId="{4457FA57-250B-44AC-8655-05D46C5A3D8A}" dt="2023-06-12T13:34:35.826" v="15868"/>
          <ac:grpSpMkLst>
            <pc:docMk/>
            <pc:sldMk cId="3393548977" sldId="230717701"/>
            <ac:grpSpMk id="73" creationId="{AC35CC0C-0331-4FCC-B802-FC9EC8CF9012}"/>
          </ac:grpSpMkLst>
        </pc:grpChg>
        <pc:grpChg chg="add mod">
          <ac:chgData name="El Bakkouri, Manal" userId="8b130982-2e3f-4164-b881-fd3a2e4b2453" providerId="ADAL" clId="{4457FA57-250B-44AC-8655-05D46C5A3D8A}" dt="2023-06-12T13:34:35.826" v="15868"/>
          <ac:grpSpMkLst>
            <pc:docMk/>
            <pc:sldMk cId="3393548977" sldId="230717701"/>
            <ac:grpSpMk id="76" creationId="{28495F93-0407-4E55-9F6F-A65E7469645A}"/>
          </ac:grpSpMkLst>
        </pc:grpChg>
        <pc:grpChg chg="add mod">
          <ac:chgData name="El Bakkouri, Manal" userId="8b130982-2e3f-4164-b881-fd3a2e4b2453" providerId="ADAL" clId="{4457FA57-250B-44AC-8655-05D46C5A3D8A}" dt="2023-06-12T13:34:35.826" v="15868"/>
          <ac:grpSpMkLst>
            <pc:docMk/>
            <pc:sldMk cId="3393548977" sldId="230717701"/>
            <ac:grpSpMk id="79" creationId="{87B41EDC-9543-41F0-BFE7-130848C49711}"/>
          </ac:grpSpMkLst>
        </pc:grpChg>
        <pc:grpChg chg="add mod">
          <ac:chgData name="El Bakkouri, Manal" userId="8b130982-2e3f-4164-b881-fd3a2e4b2453" providerId="ADAL" clId="{4457FA57-250B-44AC-8655-05D46C5A3D8A}" dt="2023-06-12T13:34:35.826" v="15868"/>
          <ac:grpSpMkLst>
            <pc:docMk/>
            <pc:sldMk cId="3393548977" sldId="230717701"/>
            <ac:grpSpMk id="82" creationId="{E441D7D4-493B-49C1-AA2B-64C288A681F6}"/>
          </ac:grpSpMkLst>
        </pc:grpChg>
        <pc:picChg chg="mod">
          <ac:chgData name="El Bakkouri, Manal" userId="8b130982-2e3f-4164-b881-fd3a2e4b2453" providerId="ADAL" clId="{4457FA57-250B-44AC-8655-05D46C5A3D8A}" dt="2023-06-12T22:22:08.435" v="15978" actId="14100"/>
          <ac:picMkLst>
            <pc:docMk/>
            <pc:sldMk cId="3393548977" sldId="230717701"/>
            <ac:picMk id="9" creationId="{A8E930A2-4CB1-4781-A9C8-29077092C6A2}"/>
          </ac:picMkLst>
        </pc:picChg>
      </pc:sldChg>
      <pc:sldChg chg="addSp delSp modSp mod">
        <pc:chgData name="El Bakkouri, Manal" userId="8b130982-2e3f-4164-b881-fd3a2e4b2453" providerId="ADAL" clId="{4457FA57-250B-44AC-8655-05D46C5A3D8A}" dt="2023-06-12T22:22:22.710" v="15979" actId="14100"/>
        <pc:sldMkLst>
          <pc:docMk/>
          <pc:sldMk cId="3252418624" sldId="230717702"/>
        </pc:sldMkLst>
        <pc:spChg chg="mod">
          <ac:chgData name="El Bakkouri, Manal" userId="8b130982-2e3f-4164-b881-fd3a2e4b2453" providerId="ADAL" clId="{4457FA57-250B-44AC-8655-05D46C5A3D8A}" dt="2023-06-12T13:34:08.140" v="15862"/>
          <ac:spMkLst>
            <pc:docMk/>
            <pc:sldMk cId="3252418624" sldId="230717702"/>
            <ac:spMk id="45" creationId="{9630C19D-127D-49AE-9E75-C2492095E4C8}"/>
          </ac:spMkLst>
        </pc:spChg>
        <pc:spChg chg="del">
          <ac:chgData name="El Bakkouri, Manal" userId="8b130982-2e3f-4164-b881-fd3a2e4b2453" providerId="ADAL" clId="{4457FA57-250B-44AC-8655-05D46C5A3D8A}" dt="2023-06-12T13:34:07.609" v="15861" actId="478"/>
          <ac:spMkLst>
            <pc:docMk/>
            <pc:sldMk cId="3252418624" sldId="230717702"/>
            <ac:spMk id="46" creationId="{BCDBC7E5-69C5-4538-B000-554B1C034C6E}"/>
          </ac:spMkLst>
        </pc:spChg>
        <pc:spChg chg="mod">
          <ac:chgData name="El Bakkouri, Manal" userId="8b130982-2e3f-4164-b881-fd3a2e4b2453" providerId="ADAL" clId="{4457FA57-250B-44AC-8655-05D46C5A3D8A}" dt="2023-06-12T13:34:08.140" v="15862"/>
          <ac:spMkLst>
            <pc:docMk/>
            <pc:sldMk cId="3252418624" sldId="230717702"/>
            <ac:spMk id="47" creationId="{BBF2FCBA-58A7-4AF7-841D-E066925E8101}"/>
          </ac:spMkLst>
        </pc:spChg>
        <pc:spChg chg="del">
          <ac:chgData name="El Bakkouri, Manal" userId="8b130982-2e3f-4164-b881-fd3a2e4b2453" providerId="ADAL" clId="{4457FA57-250B-44AC-8655-05D46C5A3D8A}" dt="2023-06-12T13:34:07.609" v="15861" actId="478"/>
          <ac:spMkLst>
            <pc:docMk/>
            <pc:sldMk cId="3252418624" sldId="230717702"/>
            <ac:spMk id="48" creationId="{7D26F1DF-C3CB-42D8-A382-98088AB3836B}"/>
          </ac:spMkLst>
        </pc:spChg>
        <pc:spChg chg="del">
          <ac:chgData name="El Bakkouri, Manal" userId="8b130982-2e3f-4164-b881-fd3a2e4b2453" providerId="ADAL" clId="{4457FA57-250B-44AC-8655-05D46C5A3D8A}" dt="2023-06-12T13:34:07.609" v="15861" actId="478"/>
          <ac:spMkLst>
            <pc:docMk/>
            <pc:sldMk cId="3252418624" sldId="230717702"/>
            <ac:spMk id="49" creationId="{0A53A307-1C94-44F1-AAEC-A2F0880D84C3}"/>
          </ac:spMkLst>
        </pc:spChg>
        <pc:spChg chg="del">
          <ac:chgData name="El Bakkouri, Manal" userId="8b130982-2e3f-4164-b881-fd3a2e4b2453" providerId="ADAL" clId="{4457FA57-250B-44AC-8655-05D46C5A3D8A}" dt="2023-06-12T13:34:07.609" v="15861" actId="478"/>
          <ac:spMkLst>
            <pc:docMk/>
            <pc:sldMk cId="3252418624" sldId="230717702"/>
            <ac:spMk id="50" creationId="{82CF1FCA-0999-45AA-A25B-0477D6B64E64}"/>
          </ac:spMkLst>
        </pc:spChg>
        <pc:spChg chg="mod">
          <ac:chgData name="El Bakkouri, Manal" userId="8b130982-2e3f-4164-b881-fd3a2e4b2453" providerId="ADAL" clId="{4457FA57-250B-44AC-8655-05D46C5A3D8A}" dt="2023-06-12T13:34:08.140" v="15862"/>
          <ac:spMkLst>
            <pc:docMk/>
            <pc:sldMk cId="3252418624" sldId="230717702"/>
            <ac:spMk id="52" creationId="{F17EF098-C2B5-41B0-8084-23566BE54DB0}"/>
          </ac:spMkLst>
        </pc:spChg>
        <pc:spChg chg="mod">
          <ac:chgData name="El Bakkouri, Manal" userId="8b130982-2e3f-4164-b881-fd3a2e4b2453" providerId="ADAL" clId="{4457FA57-250B-44AC-8655-05D46C5A3D8A}" dt="2023-06-12T13:34:08.140" v="15862"/>
          <ac:spMkLst>
            <pc:docMk/>
            <pc:sldMk cId="3252418624" sldId="230717702"/>
            <ac:spMk id="53" creationId="{A37CC3F2-A222-4786-8665-FBD1056FF8E6}"/>
          </ac:spMkLst>
        </pc:spChg>
        <pc:spChg chg="mod">
          <ac:chgData name="El Bakkouri, Manal" userId="8b130982-2e3f-4164-b881-fd3a2e4b2453" providerId="ADAL" clId="{4457FA57-250B-44AC-8655-05D46C5A3D8A}" dt="2023-06-12T13:34:08.140" v="15862"/>
          <ac:spMkLst>
            <pc:docMk/>
            <pc:sldMk cId="3252418624" sldId="230717702"/>
            <ac:spMk id="55" creationId="{922C0850-1C32-4988-8A8C-4ED66D1D612A}"/>
          </ac:spMkLst>
        </pc:spChg>
        <pc:spChg chg="mod">
          <ac:chgData name="El Bakkouri, Manal" userId="8b130982-2e3f-4164-b881-fd3a2e4b2453" providerId="ADAL" clId="{4457FA57-250B-44AC-8655-05D46C5A3D8A}" dt="2023-06-12T13:34:08.140" v="15862"/>
          <ac:spMkLst>
            <pc:docMk/>
            <pc:sldMk cId="3252418624" sldId="230717702"/>
            <ac:spMk id="56" creationId="{A6CE3B0C-E924-4DB2-8BC5-0B0F76D1C3B4}"/>
          </ac:spMkLst>
        </pc:spChg>
        <pc:spChg chg="mod">
          <ac:chgData name="El Bakkouri, Manal" userId="8b130982-2e3f-4164-b881-fd3a2e4b2453" providerId="ADAL" clId="{4457FA57-250B-44AC-8655-05D46C5A3D8A}" dt="2023-06-12T13:34:08.140" v="15862"/>
          <ac:spMkLst>
            <pc:docMk/>
            <pc:sldMk cId="3252418624" sldId="230717702"/>
            <ac:spMk id="58" creationId="{1C86E46E-2082-41E2-BAAA-45595221AA75}"/>
          </ac:spMkLst>
        </pc:spChg>
        <pc:spChg chg="mod">
          <ac:chgData name="El Bakkouri, Manal" userId="8b130982-2e3f-4164-b881-fd3a2e4b2453" providerId="ADAL" clId="{4457FA57-250B-44AC-8655-05D46C5A3D8A}" dt="2023-06-12T13:34:08.140" v="15862"/>
          <ac:spMkLst>
            <pc:docMk/>
            <pc:sldMk cId="3252418624" sldId="230717702"/>
            <ac:spMk id="61" creationId="{86DE2E53-6152-4BC8-9FBC-A2C78F0BE77F}"/>
          </ac:spMkLst>
        </pc:spChg>
        <pc:spChg chg="mod">
          <ac:chgData name="El Bakkouri, Manal" userId="8b130982-2e3f-4164-b881-fd3a2e4b2453" providerId="ADAL" clId="{4457FA57-250B-44AC-8655-05D46C5A3D8A}" dt="2023-06-12T13:34:08.140" v="15862"/>
          <ac:spMkLst>
            <pc:docMk/>
            <pc:sldMk cId="3252418624" sldId="230717702"/>
            <ac:spMk id="64" creationId="{678AB689-93E7-4CB2-A0F1-025EC92B9463}"/>
          </ac:spMkLst>
        </pc:spChg>
        <pc:spChg chg="mod">
          <ac:chgData name="El Bakkouri, Manal" userId="8b130982-2e3f-4164-b881-fd3a2e4b2453" providerId="ADAL" clId="{4457FA57-250B-44AC-8655-05D46C5A3D8A}" dt="2023-06-12T13:34:08.140" v="15862"/>
          <ac:spMkLst>
            <pc:docMk/>
            <pc:sldMk cId="3252418624" sldId="230717702"/>
            <ac:spMk id="65" creationId="{D7A43874-9E0A-49F9-8BF0-E7DBF01D7C98}"/>
          </ac:spMkLst>
        </pc:spChg>
        <pc:spChg chg="add del mod">
          <ac:chgData name="El Bakkouri, Manal" userId="8b130982-2e3f-4164-b881-fd3a2e4b2453" providerId="ADAL" clId="{4457FA57-250B-44AC-8655-05D46C5A3D8A}" dt="2023-06-12T13:34:43.291" v="15869" actId="478"/>
          <ac:spMkLst>
            <pc:docMk/>
            <pc:sldMk cId="3252418624" sldId="230717702"/>
            <ac:spMk id="66" creationId="{53428E5A-47ED-43C1-B6C2-F2ED42C82C3D}"/>
          </ac:spMkLst>
        </pc:spChg>
        <pc:spChg chg="add del mod">
          <ac:chgData name="El Bakkouri, Manal" userId="8b130982-2e3f-4164-b881-fd3a2e4b2453" providerId="ADAL" clId="{4457FA57-250B-44AC-8655-05D46C5A3D8A}" dt="2023-06-12T13:34:43.291" v="15869" actId="478"/>
          <ac:spMkLst>
            <pc:docMk/>
            <pc:sldMk cId="3252418624" sldId="230717702"/>
            <ac:spMk id="67" creationId="{44842099-B1D9-4F3D-8591-44CC52EA87F6}"/>
          </ac:spMkLst>
        </pc:spChg>
        <pc:spChg chg="add del mod">
          <ac:chgData name="El Bakkouri, Manal" userId="8b130982-2e3f-4164-b881-fd3a2e4b2453" providerId="ADAL" clId="{4457FA57-250B-44AC-8655-05D46C5A3D8A}" dt="2023-06-12T13:34:43.291" v="15869" actId="478"/>
          <ac:spMkLst>
            <pc:docMk/>
            <pc:sldMk cId="3252418624" sldId="230717702"/>
            <ac:spMk id="68" creationId="{2FCD7D5E-75A1-48FA-AE50-224343DC81CE}"/>
          </ac:spMkLst>
        </pc:spChg>
        <pc:spChg chg="add del mod">
          <ac:chgData name="El Bakkouri, Manal" userId="8b130982-2e3f-4164-b881-fd3a2e4b2453" providerId="ADAL" clId="{4457FA57-250B-44AC-8655-05D46C5A3D8A}" dt="2023-06-12T13:34:43.291" v="15869" actId="478"/>
          <ac:spMkLst>
            <pc:docMk/>
            <pc:sldMk cId="3252418624" sldId="230717702"/>
            <ac:spMk id="69" creationId="{BFFE5E47-92E6-450E-A6CA-8F63ABB5BEA8}"/>
          </ac:spMkLst>
        </pc:spChg>
        <pc:spChg chg="mod">
          <ac:chgData name="El Bakkouri, Manal" userId="8b130982-2e3f-4164-b881-fd3a2e4b2453" providerId="ADAL" clId="{4457FA57-250B-44AC-8655-05D46C5A3D8A}" dt="2023-06-12T13:34:43.809" v="15870"/>
          <ac:spMkLst>
            <pc:docMk/>
            <pc:sldMk cId="3252418624" sldId="230717702"/>
            <ac:spMk id="71" creationId="{045CF23D-48D9-4D7B-A581-E59AA4F4A155}"/>
          </ac:spMkLst>
        </pc:spChg>
        <pc:spChg chg="mod">
          <ac:chgData name="El Bakkouri, Manal" userId="8b130982-2e3f-4164-b881-fd3a2e4b2453" providerId="ADAL" clId="{4457FA57-250B-44AC-8655-05D46C5A3D8A}" dt="2023-06-12T13:34:43.809" v="15870"/>
          <ac:spMkLst>
            <pc:docMk/>
            <pc:sldMk cId="3252418624" sldId="230717702"/>
            <ac:spMk id="72" creationId="{CB077CD7-4EB4-49CF-9B2B-2BA5B795845F}"/>
          </ac:spMkLst>
        </pc:spChg>
        <pc:spChg chg="mod">
          <ac:chgData name="El Bakkouri, Manal" userId="8b130982-2e3f-4164-b881-fd3a2e4b2453" providerId="ADAL" clId="{4457FA57-250B-44AC-8655-05D46C5A3D8A}" dt="2023-06-12T13:34:43.809" v="15870"/>
          <ac:spMkLst>
            <pc:docMk/>
            <pc:sldMk cId="3252418624" sldId="230717702"/>
            <ac:spMk id="74" creationId="{46CC3F5C-81A4-47D4-8301-CF7D393FDE9B}"/>
          </ac:spMkLst>
        </pc:spChg>
        <pc:spChg chg="mod">
          <ac:chgData name="El Bakkouri, Manal" userId="8b130982-2e3f-4164-b881-fd3a2e4b2453" providerId="ADAL" clId="{4457FA57-250B-44AC-8655-05D46C5A3D8A}" dt="2023-06-12T13:34:43.809" v="15870"/>
          <ac:spMkLst>
            <pc:docMk/>
            <pc:sldMk cId="3252418624" sldId="230717702"/>
            <ac:spMk id="75" creationId="{B1D2FDF4-F259-456D-A3B0-AB43A3B4AA16}"/>
          </ac:spMkLst>
        </pc:spChg>
        <pc:spChg chg="mod">
          <ac:chgData name="El Bakkouri, Manal" userId="8b130982-2e3f-4164-b881-fd3a2e4b2453" providerId="ADAL" clId="{4457FA57-250B-44AC-8655-05D46C5A3D8A}" dt="2023-06-12T13:34:43.809" v="15870"/>
          <ac:spMkLst>
            <pc:docMk/>
            <pc:sldMk cId="3252418624" sldId="230717702"/>
            <ac:spMk id="77" creationId="{BD73ADB7-99B0-4F58-8BBA-7866A3AD8CDB}"/>
          </ac:spMkLst>
        </pc:spChg>
        <pc:spChg chg="mod">
          <ac:chgData name="El Bakkouri, Manal" userId="8b130982-2e3f-4164-b881-fd3a2e4b2453" providerId="ADAL" clId="{4457FA57-250B-44AC-8655-05D46C5A3D8A}" dt="2023-06-12T13:34:43.809" v="15870"/>
          <ac:spMkLst>
            <pc:docMk/>
            <pc:sldMk cId="3252418624" sldId="230717702"/>
            <ac:spMk id="78" creationId="{6DEA350A-C1FD-4557-BD3A-CC433912F3AF}"/>
          </ac:spMkLst>
        </pc:spChg>
        <pc:spChg chg="mod">
          <ac:chgData name="El Bakkouri, Manal" userId="8b130982-2e3f-4164-b881-fd3a2e4b2453" providerId="ADAL" clId="{4457FA57-250B-44AC-8655-05D46C5A3D8A}" dt="2023-06-12T13:34:43.809" v="15870"/>
          <ac:spMkLst>
            <pc:docMk/>
            <pc:sldMk cId="3252418624" sldId="230717702"/>
            <ac:spMk id="80" creationId="{14E5ADB2-22CC-44DB-8D2F-B62104076C05}"/>
          </ac:spMkLst>
        </pc:spChg>
        <pc:spChg chg="mod">
          <ac:chgData name="El Bakkouri, Manal" userId="8b130982-2e3f-4164-b881-fd3a2e4b2453" providerId="ADAL" clId="{4457FA57-250B-44AC-8655-05D46C5A3D8A}" dt="2023-06-12T13:34:43.809" v="15870"/>
          <ac:spMkLst>
            <pc:docMk/>
            <pc:sldMk cId="3252418624" sldId="230717702"/>
            <ac:spMk id="81" creationId="{F7FC6A6B-966F-4253-A3F0-1D02B321805A}"/>
          </ac:spMkLst>
        </pc:spChg>
        <pc:spChg chg="mod">
          <ac:chgData name="El Bakkouri, Manal" userId="8b130982-2e3f-4164-b881-fd3a2e4b2453" providerId="ADAL" clId="{4457FA57-250B-44AC-8655-05D46C5A3D8A}" dt="2023-06-12T13:34:43.809" v="15870"/>
          <ac:spMkLst>
            <pc:docMk/>
            <pc:sldMk cId="3252418624" sldId="230717702"/>
            <ac:spMk id="83" creationId="{7B274885-F2C0-470F-BA8D-1E8395712E02}"/>
          </ac:spMkLst>
        </pc:spChg>
        <pc:spChg chg="mod">
          <ac:chgData name="El Bakkouri, Manal" userId="8b130982-2e3f-4164-b881-fd3a2e4b2453" providerId="ADAL" clId="{4457FA57-250B-44AC-8655-05D46C5A3D8A}" dt="2023-06-12T13:34:43.809" v="15870"/>
          <ac:spMkLst>
            <pc:docMk/>
            <pc:sldMk cId="3252418624" sldId="230717702"/>
            <ac:spMk id="84" creationId="{A5177A4C-B4B6-4753-A209-5C1854AFDCB1}"/>
          </ac:spMkLst>
        </pc:spChg>
        <pc:spChg chg="add mod">
          <ac:chgData name="El Bakkouri, Manal" userId="8b130982-2e3f-4164-b881-fd3a2e4b2453" providerId="ADAL" clId="{4457FA57-250B-44AC-8655-05D46C5A3D8A}" dt="2023-06-12T13:34:43.809" v="15870"/>
          <ac:spMkLst>
            <pc:docMk/>
            <pc:sldMk cId="3252418624" sldId="230717702"/>
            <ac:spMk id="85" creationId="{EAEA840D-27E1-4E4C-AA6F-E1C5BF7483E5}"/>
          </ac:spMkLst>
        </pc:spChg>
        <pc:spChg chg="add mod">
          <ac:chgData name="El Bakkouri, Manal" userId="8b130982-2e3f-4164-b881-fd3a2e4b2453" providerId="ADAL" clId="{4457FA57-250B-44AC-8655-05D46C5A3D8A}" dt="2023-06-12T13:34:43.809" v="15870"/>
          <ac:spMkLst>
            <pc:docMk/>
            <pc:sldMk cId="3252418624" sldId="230717702"/>
            <ac:spMk id="86" creationId="{C2958DC5-9A33-4E5B-9406-897E89DEACA0}"/>
          </ac:spMkLst>
        </pc:spChg>
        <pc:spChg chg="add mod">
          <ac:chgData name="El Bakkouri, Manal" userId="8b130982-2e3f-4164-b881-fd3a2e4b2453" providerId="ADAL" clId="{4457FA57-250B-44AC-8655-05D46C5A3D8A}" dt="2023-06-12T13:34:43.809" v="15870"/>
          <ac:spMkLst>
            <pc:docMk/>
            <pc:sldMk cId="3252418624" sldId="230717702"/>
            <ac:spMk id="87" creationId="{079B361C-2D38-4686-BDE7-84F79BDC7F8F}"/>
          </ac:spMkLst>
        </pc:spChg>
        <pc:spChg chg="add mod">
          <ac:chgData name="El Bakkouri, Manal" userId="8b130982-2e3f-4164-b881-fd3a2e4b2453" providerId="ADAL" clId="{4457FA57-250B-44AC-8655-05D46C5A3D8A}" dt="2023-06-12T13:34:43.809" v="15870"/>
          <ac:spMkLst>
            <pc:docMk/>
            <pc:sldMk cId="3252418624" sldId="230717702"/>
            <ac:spMk id="88" creationId="{ABEE9D87-6B6A-4CAC-8BBC-65E4DD882D34}"/>
          </ac:spMkLst>
        </pc:spChg>
        <pc:grpChg chg="del">
          <ac:chgData name="El Bakkouri, Manal" userId="8b130982-2e3f-4164-b881-fd3a2e4b2453" providerId="ADAL" clId="{4457FA57-250B-44AC-8655-05D46C5A3D8A}" dt="2023-06-12T13:34:07.609" v="15861" actId="478"/>
          <ac:grpSpMkLst>
            <pc:docMk/>
            <pc:sldMk cId="3252418624" sldId="230717702"/>
            <ac:grpSpMk id="29" creationId="{041AAF41-643E-4BFA-A486-AC77F91FF254}"/>
          </ac:grpSpMkLst>
        </pc:grpChg>
        <pc:grpChg chg="del">
          <ac:chgData name="El Bakkouri, Manal" userId="8b130982-2e3f-4164-b881-fd3a2e4b2453" providerId="ADAL" clId="{4457FA57-250B-44AC-8655-05D46C5A3D8A}" dt="2023-06-12T13:34:07.609" v="15861" actId="478"/>
          <ac:grpSpMkLst>
            <pc:docMk/>
            <pc:sldMk cId="3252418624" sldId="230717702"/>
            <ac:grpSpMk id="32" creationId="{5892407A-64FD-40DF-B406-F94CA75331E1}"/>
          </ac:grpSpMkLst>
        </pc:grpChg>
        <pc:grpChg chg="del">
          <ac:chgData name="El Bakkouri, Manal" userId="8b130982-2e3f-4164-b881-fd3a2e4b2453" providerId="ADAL" clId="{4457FA57-250B-44AC-8655-05D46C5A3D8A}" dt="2023-06-12T13:34:07.609" v="15861" actId="478"/>
          <ac:grpSpMkLst>
            <pc:docMk/>
            <pc:sldMk cId="3252418624" sldId="230717702"/>
            <ac:grpSpMk id="35" creationId="{6F3A0614-6886-4754-ACC2-D3B928A5B3BC}"/>
          </ac:grpSpMkLst>
        </pc:grpChg>
        <pc:grpChg chg="del">
          <ac:chgData name="El Bakkouri, Manal" userId="8b130982-2e3f-4164-b881-fd3a2e4b2453" providerId="ADAL" clId="{4457FA57-250B-44AC-8655-05D46C5A3D8A}" dt="2023-06-12T13:34:07.609" v="15861" actId="478"/>
          <ac:grpSpMkLst>
            <pc:docMk/>
            <pc:sldMk cId="3252418624" sldId="230717702"/>
            <ac:grpSpMk id="38" creationId="{993E9699-EBDD-46CA-8D79-039C1B841AAB}"/>
          </ac:grpSpMkLst>
        </pc:grpChg>
        <pc:grpChg chg="del">
          <ac:chgData name="El Bakkouri, Manal" userId="8b130982-2e3f-4164-b881-fd3a2e4b2453" providerId="ADAL" clId="{4457FA57-250B-44AC-8655-05D46C5A3D8A}" dt="2023-06-12T13:34:07.609" v="15861" actId="478"/>
          <ac:grpSpMkLst>
            <pc:docMk/>
            <pc:sldMk cId="3252418624" sldId="230717702"/>
            <ac:grpSpMk id="41" creationId="{2BB9B0FD-72AC-44C5-B4CA-327B3BF33FE0}"/>
          </ac:grpSpMkLst>
        </pc:grpChg>
        <pc:grpChg chg="add del mod">
          <ac:chgData name="El Bakkouri, Manal" userId="8b130982-2e3f-4164-b881-fd3a2e4b2453" providerId="ADAL" clId="{4457FA57-250B-44AC-8655-05D46C5A3D8A}" dt="2023-06-12T13:34:43.291" v="15869" actId="478"/>
          <ac:grpSpMkLst>
            <pc:docMk/>
            <pc:sldMk cId="3252418624" sldId="230717702"/>
            <ac:grpSpMk id="42" creationId="{926AFA7D-B171-46A8-9FF9-FFD3E89E6362}"/>
          </ac:grpSpMkLst>
        </pc:grpChg>
        <pc:grpChg chg="add del mod">
          <ac:chgData name="El Bakkouri, Manal" userId="8b130982-2e3f-4164-b881-fd3a2e4b2453" providerId="ADAL" clId="{4457FA57-250B-44AC-8655-05D46C5A3D8A}" dt="2023-06-12T13:34:43.291" v="15869" actId="478"/>
          <ac:grpSpMkLst>
            <pc:docMk/>
            <pc:sldMk cId="3252418624" sldId="230717702"/>
            <ac:grpSpMk id="51" creationId="{D50432CC-29FD-4686-8AD7-22A5D3D01E93}"/>
          </ac:grpSpMkLst>
        </pc:grpChg>
        <pc:grpChg chg="add del mod">
          <ac:chgData name="El Bakkouri, Manal" userId="8b130982-2e3f-4164-b881-fd3a2e4b2453" providerId="ADAL" clId="{4457FA57-250B-44AC-8655-05D46C5A3D8A}" dt="2023-06-12T13:34:43.291" v="15869" actId="478"/>
          <ac:grpSpMkLst>
            <pc:docMk/>
            <pc:sldMk cId="3252418624" sldId="230717702"/>
            <ac:grpSpMk id="54" creationId="{388BE67F-6217-46CA-8B85-280AEFC755E5}"/>
          </ac:grpSpMkLst>
        </pc:grpChg>
        <pc:grpChg chg="add del mod">
          <ac:chgData name="El Bakkouri, Manal" userId="8b130982-2e3f-4164-b881-fd3a2e4b2453" providerId="ADAL" clId="{4457FA57-250B-44AC-8655-05D46C5A3D8A}" dt="2023-06-12T13:34:43.291" v="15869" actId="478"/>
          <ac:grpSpMkLst>
            <pc:docMk/>
            <pc:sldMk cId="3252418624" sldId="230717702"/>
            <ac:grpSpMk id="57" creationId="{43674A56-C152-4AF5-B1B9-20376E6769DB}"/>
          </ac:grpSpMkLst>
        </pc:grpChg>
        <pc:grpChg chg="add del mod">
          <ac:chgData name="El Bakkouri, Manal" userId="8b130982-2e3f-4164-b881-fd3a2e4b2453" providerId="ADAL" clId="{4457FA57-250B-44AC-8655-05D46C5A3D8A}" dt="2023-06-12T13:34:43.291" v="15869" actId="478"/>
          <ac:grpSpMkLst>
            <pc:docMk/>
            <pc:sldMk cId="3252418624" sldId="230717702"/>
            <ac:grpSpMk id="63" creationId="{6915D739-8CAA-467B-B1CF-48D1C9CF0E2D}"/>
          </ac:grpSpMkLst>
        </pc:grpChg>
        <pc:grpChg chg="add mod">
          <ac:chgData name="El Bakkouri, Manal" userId="8b130982-2e3f-4164-b881-fd3a2e4b2453" providerId="ADAL" clId="{4457FA57-250B-44AC-8655-05D46C5A3D8A}" dt="2023-06-12T13:34:43.809" v="15870"/>
          <ac:grpSpMkLst>
            <pc:docMk/>
            <pc:sldMk cId="3252418624" sldId="230717702"/>
            <ac:grpSpMk id="70" creationId="{CA99CF6E-71D2-464F-ABBD-E903209641D7}"/>
          </ac:grpSpMkLst>
        </pc:grpChg>
        <pc:grpChg chg="add mod">
          <ac:chgData name="El Bakkouri, Manal" userId="8b130982-2e3f-4164-b881-fd3a2e4b2453" providerId="ADAL" clId="{4457FA57-250B-44AC-8655-05D46C5A3D8A}" dt="2023-06-12T13:34:43.809" v="15870"/>
          <ac:grpSpMkLst>
            <pc:docMk/>
            <pc:sldMk cId="3252418624" sldId="230717702"/>
            <ac:grpSpMk id="73" creationId="{5CC1835D-6604-44A6-BF44-00EF205E22F8}"/>
          </ac:grpSpMkLst>
        </pc:grpChg>
        <pc:grpChg chg="add mod">
          <ac:chgData name="El Bakkouri, Manal" userId="8b130982-2e3f-4164-b881-fd3a2e4b2453" providerId="ADAL" clId="{4457FA57-250B-44AC-8655-05D46C5A3D8A}" dt="2023-06-12T13:34:43.809" v="15870"/>
          <ac:grpSpMkLst>
            <pc:docMk/>
            <pc:sldMk cId="3252418624" sldId="230717702"/>
            <ac:grpSpMk id="76" creationId="{3631797A-A6DD-459B-AEA8-500FF8F9FF25}"/>
          </ac:grpSpMkLst>
        </pc:grpChg>
        <pc:grpChg chg="add mod">
          <ac:chgData name="El Bakkouri, Manal" userId="8b130982-2e3f-4164-b881-fd3a2e4b2453" providerId="ADAL" clId="{4457FA57-250B-44AC-8655-05D46C5A3D8A}" dt="2023-06-12T13:34:43.809" v="15870"/>
          <ac:grpSpMkLst>
            <pc:docMk/>
            <pc:sldMk cId="3252418624" sldId="230717702"/>
            <ac:grpSpMk id="79" creationId="{4904AC5C-656F-4C1E-8FC5-8BE19286F9B7}"/>
          </ac:grpSpMkLst>
        </pc:grpChg>
        <pc:grpChg chg="add mod">
          <ac:chgData name="El Bakkouri, Manal" userId="8b130982-2e3f-4164-b881-fd3a2e4b2453" providerId="ADAL" clId="{4457FA57-250B-44AC-8655-05D46C5A3D8A}" dt="2023-06-12T13:34:43.809" v="15870"/>
          <ac:grpSpMkLst>
            <pc:docMk/>
            <pc:sldMk cId="3252418624" sldId="230717702"/>
            <ac:grpSpMk id="82" creationId="{B21DC99F-A060-4B59-BBE7-8819CB50A056}"/>
          </ac:grpSpMkLst>
        </pc:grpChg>
        <pc:picChg chg="mod">
          <ac:chgData name="El Bakkouri, Manal" userId="8b130982-2e3f-4164-b881-fd3a2e4b2453" providerId="ADAL" clId="{4457FA57-250B-44AC-8655-05D46C5A3D8A}" dt="2023-06-12T22:22:22.710" v="15979" actId="14100"/>
          <ac:picMkLst>
            <pc:docMk/>
            <pc:sldMk cId="3252418624" sldId="230717702"/>
            <ac:picMk id="18" creationId="{DD627184-D4DB-4368-95C2-5485143F4BAF}"/>
          </ac:picMkLst>
        </pc:picChg>
      </pc:sldChg>
      <pc:sldChg chg="addSp delSp modSp mod">
        <pc:chgData name="El Bakkouri, Manal" userId="8b130982-2e3f-4164-b881-fd3a2e4b2453" providerId="ADAL" clId="{4457FA57-250B-44AC-8655-05D46C5A3D8A}" dt="2023-06-12T22:22:34.699" v="15980" actId="14100"/>
        <pc:sldMkLst>
          <pc:docMk/>
          <pc:sldMk cId="1776306123" sldId="230717705"/>
        </pc:sldMkLst>
        <pc:spChg chg="mod">
          <ac:chgData name="El Bakkouri, Manal" userId="8b130982-2e3f-4164-b881-fd3a2e4b2453" providerId="ADAL" clId="{4457FA57-250B-44AC-8655-05D46C5A3D8A}" dt="2023-06-12T13:34:15.990" v="15864"/>
          <ac:spMkLst>
            <pc:docMk/>
            <pc:sldMk cId="1776306123" sldId="230717705"/>
            <ac:spMk id="31" creationId="{93E3278C-3F18-4FE5-8841-E9CC09E4AAD0}"/>
          </ac:spMkLst>
        </pc:spChg>
        <pc:spChg chg="mod">
          <ac:chgData name="El Bakkouri, Manal" userId="8b130982-2e3f-4164-b881-fd3a2e4b2453" providerId="ADAL" clId="{4457FA57-250B-44AC-8655-05D46C5A3D8A}" dt="2023-06-12T13:34:15.990" v="15864"/>
          <ac:spMkLst>
            <pc:docMk/>
            <pc:sldMk cId="1776306123" sldId="230717705"/>
            <ac:spMk id="32" creationId="{F5A6A3D1-9CC3-4CBF-BB4D-BB4AAB799529}"/>
          </ac:spMkLst>
        </pc:spChg>
        <pc:spChg chg="mod">
          <ac:chgData name="El Bakkouri, Manal" userId="8b130982-2e3f-4164-b881-fd3a2e4b2453" providerId="ADAL" clId="{4457FA57-250B-44AC-8655-05D46C5A3D8A}" dt="2023-06-12T13:34:15.990" v="15864"/>
          <ac:spMkLst>
            <pc:docMk/>
            <pc:sldMk cId="1776306123" sldId="230717705"/>
            <ac:spMk id="34" creationId="{02F89D9D-9DB7-4CBD-AE45-9FB2F9D2DBCF}"/>
          </ac:spMkLst>
        </pc:spChg>
        <pc:spChg chg="mod">
          <ac:chgData name="El Bakkouri, Manal" userId="8b130982-2e3f-4164-b881-fd3a2e4b2453" providerId="ADAL" clId="{4457FA57-250B-44AC-8655-05D46C5A3D8A}" dt="2023-06-12T13:34:15.990" v="15864"/>
          <ac:spMkLst>
            <pc:docMk/>
            <pc:sldMk cId="1776306123" sldId="230717705"/>
            <ac:spMk id="35" creationId="{BFFA7782-B496-4C04-9528-EDD4BBF4888F}"/>
          </ac:spMkLst>
        </pc:spChg>
        <pc:spChg chg="mod">
          <ac:chgData name="El Bakkouri, Manal" userId="8b130982-2e3f-4164-b881-fd3a2e4b2453" providerId="ADAL" clId="{4457FA57-250B-44AC-8655-05D46C5A3D8A}" dt="2023-06-12T13:34:15.990" v="15864"/>
          <ac:spMkLst>
            <pc:docMk/>
            <pc:sldMk cId="1776306123" sldId="230717705"/>
            <ac:spMk id="37" creationId="{10C51112-9EA1-4DBD-8751-B20E9833E95B}"/>
          </ac:spMkLst>
        </pc:spChg>
        <pc:spChg chg="mod">
          <ac:chgData name="El Bakkouri, Manal" userId="8b130982-2e3f-4164-b881-fd3a2e4b2453" providerId="ADAL" clId="{4457FA57-250B-44AC-8655-05D46C5A3D8A}" dt="2023-06-12T13:34:15.990" v="15864"/>
          <ac:spMkLst>
            <pc:docMk/>
            <pc:sldMk cId="1776306123" sldId="230717705"/>
            <ac:spMk id="38" creationId="{8B54B631-14F1-4CF0-967D-01BAA3BC6401}"/>
          </ac:spMkLst>
        </pc:spChg>
        <pc:spChg chg="mod">
          <ac:chgData name="El Bakkouri, Manal" userId="8b130982-2e3f-4164-b881-fd3a2e4b2453" providerId="ADAL" clId="{4457FA57-250B-44AC-8655-05D46C5A3D8A}" dt="2023-06-12T13:34:15.990" v="15864"/>
          <ac:spMkLst>
            <pc:docMk/>
            <pc:sldMk cId="1776306123" sldId="230717705"/>
            <ac:spMk id="40" creationId="{09B19A93-2CE8-4A28-BB53-E2E48A696B3F}"/>
          </ac:spMkLst>
        </pc:spChg>
        <pc:spChg chg="mod">
          <ac:chgData name="El Bakkouri, Manal" userId="8b130982-2e3f-4164-b881-fd3a2e4b2453" providerId="ADAL" clId="{4457FA57-250B-44AC-8655-05D46C5A3D8A}" dt="2023-06-12T13:34:15.990" v="15864"/>
          <ac:spMkLst>
            <pc:docMk/>
            <pc:sldMk cId="1776306123" sldId="230717705"/>
            <ac:spMk id="42" creationId="{698C76AB-07A8-451F-B371-AEC51EB3F909}"/>
          </ac:spMkLst>
        </pc:spChg>
        <pc:spChg chg="mod">
          <ac:chgData name="El Bakkouri, Manal" userId="8b130982-2e3f-4164-b881-fd3a2e4b2453" providerId="ADAL" clId="{4457FA57-250B-44AC-8655-05D46C5A3D8A}" dt="2023-06-12T13:34:15.990" v="15864"/>
          <ac:spMkLst>
            <pc:docMk/>
            <pc:sldMk cId="1776306123" sldId="230717705"/>
            <ac:spMk id="47" creationId="{1D222794-A168-496E-8408-FB402158CE85}"/>
          </ac:spMkLst>
        </pc:spChg>
        <pc:spChg chg="del">
          <ac:chgData name="El Bakkouri, Manal" userId="8b130982-2e3f-4164-b881-fd3a2e4b2453" providerId="ADAL" clId="{4457FA57-250B-44AC-8655-05D46C5A3D8A}" dt="2023-06-12T13:34:15.492" v="15863" actId="478"/>
          <ac:spMkLst>
            <pc:docMk/>
            <pc:sldMk cId="1776306123" sldId="230717705"/>
            <ac:spMk id="61" creationId="{FFA2317B-6459-411C-9055-52D6BC45A9A0}"/>
          </ac:spMkLst>
        </pc:spChg>
        <pc:spChg chg="del">
          <ac:chgData name="El Bakkouri, Manal" userId="8b130982-2e3f-4164-b881-fd3a2e4b2453" providerId="ADAL" clId="{4457FA57-250B-44AC-8655-05D46C5A3D8A}" dt="2023-06-12T13:34:15.492" v="15863" actId="478"/>
          <ac:spMkLst>
            <pc:docMk/>
            <pc:sldMk cId="1776306123" sldId="230717705"/>
            <ac:spMk id="63" creationId="{1B441B28-C798-4531-87AD-F93A45FBF97C}"/>
          </ac:spMkLst>
        </pc:spChg>
        <pc:spChg chg="del">
          <ac:chgData name="El Bakkouri, Manal" userId="8b130982-2e3f-4164-b881-fd3a2e4b2453" providerId="ADAL" clId="{4457FA57-250B-44AC-8655-05D46C5A3D8A}" dt="2023-06-12T13:34:15.492" v="15863" actId="478"/>
          <ac:spMkLst>
            <pc:docMk/>
            <pc:sldMk cId="1776306123" sldId="230717705"/>
            <ac:spMk id="64" creationId="{91DA6FA0-84FF-47B7-8DE7-3A7517C1A597}"/>
          </ac:spMkLst>
        </pc:spChg>
        <pc:spChg chg="del">
          <ac:chgData name="El Bakkouri, Manal" userId="8b130982-2e3f-4164-b881-fd3a2e4b2453" providerId="ADAL" clId="{4457FA57-250B-44AC-8655-05D46C5A3D8A}" dt="2023-06-12T13:34:15.492" v="15863" actId="478"/>
          <ac:spMkLst>
            <pc:docMk/>
            <pc:sldMk cId="1776306123" sldId="230717705"/>
            <ac:spMk id="65" creationId="{9703C1B5-528C-4ED9-A7B2-6AE956D2190A}"/>
          </ac:spMkLst>
        </pc:spChg>
        <pc:spChg chg="mod">
          <ac:chgData name="El Bakkouri, Manal" userId="8b130982-2e3f-4164-b881-fd3a2e4b2453" providerId="ADAL" clId="{4457FA57-250B-44AC-8655-05D46C5A3D8A}" dt="2023-06-12T13:34:15.990" v="15864"/>
          <ac:spMkLst>
            <pc:docMk/>
            <pc:sldMk cId="1776306123" sldId="230717705"/>
            <ac:spMk id="66" creationId="{D1C0D270-92CC-465D-A98E-B3432123B095}"/>
          </ac:spMkLst>
        </pc:spChg>
        <pc:spChg chg="add del mod">
          <ac:chgData name="El Bakkouri, Manal" userId="8b130982-2e3f-4164-b881-fd3a2e4b2453" providerId="ADAL" clId="{4457FA57-250B-44AC-8655-05D46C5A3D8A}" dt="2023-06-12T13:34:47.694" v="15871" actId="478"/>
          <ac:spMkLst>
            <pc:docMk/>
            <pc:sldMk cId="1776306123" sldId="230717705"/>
            <ac:spMk id="67" creationId="{35048024-7CC8-4349-BA00-28072D640C56}"/>
          </ac:spMkLst>
        </pc:spChg>
        <pc:spChg chg="add del mod">
          <ac:chgData name="El Bakkouri, Manal" userId="8b130982-2e3f-4164-b881-fd3a2e4b2453" providerId="ADAL" clId="{4457FA57-250B-44AC-8655-05D46C5A3D8A}" dt="2023-06-12T13:34:47.694" v="15871" actId="478"/>
          <ac:spMkLst>
            <pc:docMk/>
            <pc:sldMk cId="1776306123" sldId="230717705"/>
            <ac:spMk id="68" creationId="{F0139046-F499-456F-9F4B-07DF34873ADF}"/>
          </ac:spMkLst>
        </pc:spChg>
        <pc:spChg chg="add del mod">
          <ac:chgData name="El Bakkouri, Manal" userId="8b130982-2e3f-4164-b881-fd3a2e4b2453" providerId="ADAL" clId="{4457FA57-250B-44AC-8655-05D46C5A3D8A}" dt="2023-06-12T13:34:47.694" v="15871" actId="478"/>
          <ac:spMkLst>
            <pc:docMk/>
            <pc:sldMk cId="1776306123" sldId="230717705"/>
            <ac:spMk id="69" creationId="{429F0B76-25E0-48AA-A14A-27745ECDC702}"/>
          </ac:spMkLst>
        </pc:spChg>
        <pc:spChg chg="add del mod">
          <ac:chgData name="El Bakkouri, Manal" userId="8b130982-2e3f-4164-b881-fd3a2e4b2453" providerId="ADAL" clId="{4457FA57-250B-44AC-8655-05D46C5A3D8A}" dt="2023-06-12T13:34:47.694" v="15871" actId="478"/>
          <ac:spMkLst>
            <pc:docMk/>
            <pc:sldMk cId="1776306123" sldId="230717705"/>
            <ac:spMk id="70" creationId="{9CC089AC-D571-46FB-9790-E96AEC5A3CB5}"/>
          </ac:spMkLst>
        </pc:spChg>
        <pc:spChg chg="mod">
          <ac:chgData name="El Bakkouri, Manal" userId="8b130982-2e3f-4164-b881-fd3a2e4b2453" providerId="ADAL" clId="{4457FA57-250B-44AC-8655-05D46C5A3D8A}" dt="2023-06-12T13:34:48.244" v="15872"/>
          <ac:spMkLst>
            <pc:docMk/>
            <pc:sldMk cId="1776306123" sldId="230717705"/>
            <ac:spMk id="72" creationId="{35777398-CA0E-4E8B-819B-E73C16E6291A}"/>
          </ac:spMkLst>
        </pc:spChg>
        <pc:spChg chg="mod">
          <ac:chgData name="El Bakkouri, Manal" userId="8b130982-2e3f-4164-b881-fd3a2e4b2453" providerId="ADAL" clId="{4457FA57-250B-44AC-8655-05D46C5A3D8A}" dt="2023-06-12T13:34:48.244" v="15872"/>
          <ac:spMkLst>
            <pc:docMk/>
            <pc:sldMk cId="1776306123" sldId="230717705"/>
            <ac:spMk id="73" creationId="{C870AD32-F6A5-4CCB-9FAD-95EC918954A0}"/>
          </ac:spMkLst>
        </pc:spChg>
        <pc:spChg chg="mod">
          <ac:chgData name="El Bakkouri, Manal" userId="8b130982-2e3f-4164-b881-fd3a2e4b2453" providerId="ADAL" clId="{4457FA57-250B-44AC-8655-05D46C5A3D8A}" dt="2023-06-12T13:34:48.244" v="15872"/>
          <ac:spMkLst>
            <pc:docMk/>
            <pc:sldMk cId="1776306123" sldId="230717705"/>
            <ac:spMk id="75" creationId="{C802BA99-E9E8-4345-9D42-8A8CEE048C65}"/>
          </ac:spMkLst>
        </pc:spChg>
        <pc:spChg chg="mod">
          <ac:chgData name="El Bakkouri, Manal" userId="8b130982-2e3f-4164-b881-fd3a2e4b2453" providerId="ADAL" clId="{4457FA57-250B-44AC-8655-05D46C5A3D8A}" dt="2023-06-12T13:34:48.244" v="15872"/>
          <ac:spMkLst>
            <pc:docMk/>
            <pc:sldMk cId="1776306123" sldId="230717705"/>
            <ac:spMk id="76" creationId="{27A7F44D-DCC5-49E1-A88D-3CD440E16202}"/>
          </ac:spMkLst>
        </pc:spChg>
        <pc:spChg chg="mod">
          <ac:chgData name="El Bakkouri, Manal" userId="8b130982-2e3f-4164-b881-fd3a2e4b2453" providerId="ADAL" clId="{4457FA57-250B-44AC-8655-05D46C5A3D8A}" dt="2023-06-12T13:34:48.244" v="15872"/>
          <ac:spMkLst>
            <pc:docMk/>
            <pc:sldMk cId="1776306123" sldId="230717705"/>
            <ac:spMk id="78" creationId="{EB07EBA1-94DA-4ABD-9E44-E147A73E125C}"/>
          </ac:spMkLst>
        </pc:spChg>
        <pc:spChg chg="mod">
          <ac:chgData name="El Bakkouri, Manal" userId="8b130982-2e3f-4164-b881-fd3a2e4b2453" providerId="ADAL" clId="{4457FA57-250B-44AC-8655-05D46C5A3D8A}" dt="2023-06-12T13:34:48.244" v="15872"/>
          <ac:spMkLst>
            <pc:docMk/>
            <pc:sldMk cId="1776306123" sldId="230717705"/>
            <ac:spMk id="79" creationId="{8A3FD526-8CDB-438F-A885-E06E076183BF}"/>
          </ac:spMkLst>
        </pc:spChg>
        <pc:spChg chg="mod">
          <ac:chgData name="El Bakkouri, Manal" userId="8b130982-2e3f-4164-b881-fd3a2e4b2453" providerId="ADAL" clId="{4457FA57-250B-44AC-8655-05D46C5A3D8A}" dt="2023-06-12T13:34:48.244" v="15872"/>
          <ac:spMkLst>
            <pc:docMk/>
            <pc:sldMk cId="1776306123" sldId="230717705"/>
            <ac:spMk id="81" creationId="{2843069A-8EA4-459E-A4CC-F7E9E027FFB2}"/>
          </ac:spMkLst>
        </pc:spChg>
        <pc:spChg chg="mod">
          <ac:chgData name="El Bakkouri, Manal" userId="8b130982-2e3f-4164-b881-fd3a2e4b2453" providerId="ADAL" clId="{4457FA57-250B-44AC-8655-05D46C5A3D8A}" dt="2023-06-12T13:34:48.244" v="15872"/>
          <ac:spMkLst>
            <pc:docMk/>
            <pc:sldMk cId="1776306123" sldId="230717705"/>
            <ac:spMk id="82" creationId="{9F342F2E-EC08-4C86-8ACA-34C999F7B04A}"/>
          </ac:spMkLst>
        </pc:spChg>
        <pc:spChg chg="mod">
          <ac:chgData name="El Bakkouri, Manal" userId="8b130982-2e3f-4164-b881-fd3a2e4b2453" providerId="ADAL" clId="{4457FA57-250B-44AC-8655-05D46C5A3D8A}" dt="2023-06-12T13:34:48.244" v="15872"/>
          <ac:spMkLst>
            <pc:docMk/>
            <pc:sldMk cId="1776306123" sldId="230717705"/>
            <ac:spMk id="84" creationId="{046D51A7-BC3B-4DDF-B94F-ADBD22E2B608}"/>
          </ac:spMkLst>
        </pc:spChg>
        <pc:spChg chg="mod">
          <ac:chgData name="El Bakkouri, Manal" userId="8b130982-2e3f-4164-b881-fd3a2e4b2453" providerId="ADAL" clId="{4457FA57-250B-44AC-8655-05D46C5A3D8A}" dt="2023-06-12T13:34:48.244" v="15872"/>
          <ac:spMkLst>
            <pc:docMk/>
            <pc:sldMk cId="1776306123" sldId="230717705"/>
            <ac:spMk id="85" creationId="{C2D628F3-6C7C-472B-ADD6-C1CF0C292D39}"/>
          </ac:spMkLst>
        </pc:spChg>
        <pc:spChg chg="add mod">
          <ac:chgData name="El Bakkouri, Manal" userId="8b130982-2e3f-4164-b881-fd3a2e4b2453" providerId="ADAL" clId="{4457FA57-250B-44AC-8655-05D46C5A3D8A}" dt="2023-06-12T13:34:48.244" v="15872"/>
          <ac:spMkLst>
            <pc:docMk/>
            <pc:sldMk cId="1776306123" sldId="230717705"/>
            <ac:spMk id="86" creationId="{9D639E44-D965-42D6-B4FC-A0D9E68F91A2}"/>
          </ac:spMkLst>
        </pc:spChg>
        <pc:spChg chg="add mod">
          <ac:chgData name="El Bakkouri, Manal" userId="8b130982-2e3f-4164-b881-fd3a2e4b2453" providerId="ADAL" clId="{4457FA57-250B-44AC-8655-05D46C5A3D8A}" dt="2023-06-12T13:34:48.244" v="15872"/>
          <ac:spMkLst>
            <pc:docMk/>
            <pc:sldMk cId="1776306123" sldId="230717705"/>
            <ac:spMk id="87" creationId="{1B5A954A-B15A-4C52-8175-D7354364BCF0}"/>
          </ac:spMkLst>
        </pc:spChg>
        <pc:spChg chg="add mod">
          <ac:chgData name="El Bakkouri, Manal" userId="8b130982-2e3f-4164-b881-fd3a2e4b2453" providerId="ADAL" clId="{4457FA57-250B-44AC-8655-05D46C5A3D8A}" dt="2023-06-12T13:34:48.244" v="15872"/>
          <ac:spMkLst>
            <pc:docMk/>
            <pc:sldMk cId="1776306123" sldId="230717705"/>
            <ac:spMk id="88" creationId="{97C25945-C859-4FF4-89EC-3DD9B9AB3F53}"/>
          </ac:spMkLst>
        </pc:spChg>
        <pc:spChg chg="add mod">
          <ac:chgData name="El Bakkouri, Manal" userId="8b130982-2e3f-4164-b881-fd3a2e4b2453" providerId="ADAL" clId="{4457FA57-250B-44AC-8655-05D46C5A3D8A}" dt="2023-06-12T13:34:48.244" v="15872"/>
          <ac:spMkLst>
            <pc:docMk/>
            <pc:sldMk cId="1776306123" sldId="230717705"/>
            <ac:spMk id="89" creationId="{F854868D-4FD9-4037-AE3E-30755DA48FB4}"/>
          </ac:spMkLst>
        </pc:spChg>
        <pc:grpChg chg="add del mod">
          <ac:chgData name="El Bakkouri, Manal" userId="8b130982-2e3f-4164-b881-fd3a2e4b2453" providerId="ADAL" clId="{4457FA57-250B-44AC-8655-05D46C5A3D8A}" dt="2023-06-12T13:34:47.694" v="15871" actId="478"/>
          <ac:grpSpMkLst>
            <pc:docMk/>
            <pc:sldMk cId="1776306123" sldId="230717705"/>
            <ac:grpSpMk id="30" creationId="{F5C1E2DD-8F4A-4D30-B63A-B5455E7B8F9E}"/>
          </ac:grpSpMkLst>
        </pc:grpChg>
        <pc:grpChg chg="add del mod">
          <ac:chgData name="El Bakkouri, Manal" userId="8b130982-2e3f-4164-b881-fd3a2e4b2453" providerId="ADAL" clId="{4457FA57-250B-44AC-8655-05D46C5A3D8A}" dt="2023-06-12T13:34:47.694" v="15871" actId="478"/>
          <ac:grpSpMkLst>
            <pc:docMk/>
            <pc:sldMk cId="1776306123" sldId="230717705"/>
            <ac:grpSpMk id="33" creationId="{038A90AF-9038-4AC2-ADC0-FC5D2D6A7E07}"/>
          </ac:grpSpMkLst>
        </pc:grpChg>
        <pc:grpChg chg="add del mod">
          <ac:chgData name="El Bakkouri, Manal" userId="8b130982-2e3f-4164-b881-fd3a2e4b2453" providerId="ADAL" clId="{4457FA57-250B-44AC-8655-05D46C5A3D8A}" dt="2023-06-12T13:34:47.694" v="15871" actId="478"/>
          <ac:grpSpMkLst>
            <pc:docMk/>
            <pc:sldMk cId="1776306123" sldId="230717705"/>
            <ac:grpSpMk id="36" creationId="{DED39E06-8CA3-4192-87A6-A984787F4A22}"/>
          </ac:grpSpMkLst>
        </pc:grpChg>
        <pc:grpChg chg="add del mod">
          <ac:chgData name="El Bakkouri, Manal" userId="8b130982-2e3f-4164-b881-fd3a2e4b2453" providerId="ADAL" clId="{4457FA57-250B-44AC-8655-05D46C5A3D8A}" dt="2023-06-12T13:34:47.694" v="15871" actId="478"/>
          <ac:grpSpMkLst>
            <pc:docMk/>
            <pc:sldMk cId="1776306123" sldId="230717705"/>
            <ac:grpSpMk id="39" creationId="{E8193F3F-1E3C-4AA9-8068-14157D01012C}"/>
          </ac:grpSpMkLst>
        </pc:grpChg>
        <pc:grpChg chg="del">
          <ac:chgData name="El Bakkouri, Manal" userId="8b130982-2e3f-4164-b881-fd3a2e4b2453" providerId="ADAL" clId="{4457FA57-250B-44AC-8655-05D46C5A3D8A}" dt="2023-06-12T13:34:15.492" v="15863" actId="478"/>
          <ac:grpSpMkLst>
            <pc:docMk/>
            <pc:sldMk cId="1776306123" sldId="230717705"/>
            <ac:grpSpMk id="41" creationId="{F02C933F-D56A-4076-A6DC-0BC2C72EE8F3}"/>
          </ac:grpSpMkLst>
        </pc:grpChg>
        <pc:grpChg chg="add del mod">
          <ac:chgData name="El Bakkouri, Manal" userId="8b130982-2e3f-4164-b881-fd3a2e4b2453" providerId="ADAL" clId="{4457FA57-250B-44AC-8655-05D46C5A3D8A}" dt="2023-06-12T13:34:47.694" v="15871" actId="478"/>
          <ac:grpSpMkLst>
            <pc:docMk/>
            <pc:sldMk cId="1776306123" sldId="230717705"/>
            <ac:grpSpMk id="45" creationId="{2058DA8A-86D8-448B-AA7E-021CAD8F8243}"/>
          </ac:grpSpMkLst>
        </pc:grpChg>
        <pc:grpChg chg="del">
          <ac:chgData name="El Bakkouri, Manal" userId="8b130982-2e3f-4164-b881-fd3a2e4b2453" providerId="ADAL" clId="{4457FA57-250B-44AC-8655-05D46C5A3D8A}" dt="2023-06-12T13:34:15.492" v="15863" actId="478"/>
          <ac:grpSpMkLst>
            <pc:docMk/>
            <pc:sldMk cId="1776306123" sldId="230717705"/>
            <ac:grpSpMk id="46" creationId="{0F90BDC9-EC1A-434F-BABF-D4BAC611D2BF}"/>
          </ac:grpSpMkLst>
        </pc:grpChg>
        <pc:grpChg chg="del">
          <ac:chgData name="El Bakkouri, Manal" userId="8b130982-2e3f-4164-b881-fd3a2e4b2453" providerId="ADAL" clId="{4457FA57-250B-44AC-8655-05D46C5A3D8A}" dt="2023-06-12T13:34:15.492" v="15863" actId="478"/>
          <ac:grpSpMkLst>
            <pc:docMk/>
            <pc:sldMk cId="1776306123" sldId="230717705"/>
            <ac:grpSpMk id="50" creationId="{16D57879-1C1F-44CC-8E64-CC9982A9A30C}"/>
          </ac:grpSpMkLst>
        </pc:grpChg>
        <pc:grpChg chg="del">
          <ac:chgData name="El Bakkouri, Manal" userId="8b130982-2e3f-4164-b881-fd3a2e4b2453" providerId="ADAL" clId="{4457FA57-250B-44AC-8655-05D46C5A3D8A}" dt="2023-06-12T13:34:15.492" v="15863" actId="478"/>
          <ac:grpSpMkLst>
            <pc:docMk/>
            <pc:sldMk cId="1776306123" sldId="230717705"/>
            <ac:grpSpMk id="53" creationId="{33A8AB98-2C05-46A8-841B-996C9D990C7B}"/>
          </ac:grpSpMkLst>
        </pc:grpChg>
        <pc:grpChg chg="del">
          <ac:chgData name="El Bakkouri, Manal" userId="8b130982-2e3f-4164-b881-fd3a2e4b2453" providerId="ADAL" clId="{4457FA57-250B-44AC-8655-05D46C5A3D8A}" dt="2023-06-12T13:34:15.492" v="15863" actId="478"/>
          <ac:grpSpMkLst>
            <pc:docMk/>
            <pc:sldMk cId="1776306123" sldId="230717705"/>
            <ac:grpSpMk id="56" creationId="{6AF95141-8D82-455F-A306-AC2AAB1739F4}"/>
          </ac:grpSpMkLst>
        </pc:grpChg>
        <pc:grpChg chg="add mod">
          <ac:chgData name="El Bakkouri, Manal" userId="8b130982-2e3f-4164-b881-fd3a2e4b2453" providerId="ADAL" clId="{4457FA57-250B-44AC-8655-05D46C5A3D8A}" dt="2023-06-12T13:34:48.244" v="15872"/>
          <ac:grpSpMkLst>
            <pc:docMk/>
            <pc:sldMk cId="1776306123" sldId="230717705"/>
            <ac:grpSpMk id="71" creationId="{14DF2ED4-F8F9-4D85-91CD-DF9500612E97}"/>
          </ac:grpSpMkLst>
        </pc:grpChg>
        <pc:grpChg chg="add mod">
          <ac:chgData name="El Bakkouri, Manal" userId="8b130982-2e3f-4164-b881-fd3a2e4b2453" providerId="ADAL" clId="{4457FA57-250B-44AC-8655-05D46C5A3D8A}" dt="2023-06-12T13:34:48.244" v="15872"/>
          <ac:grpSpMkLst>
            <pc:docMk/>
            <pc:sldMk cId="1776306123" sldId="230717705"/>
            <ac:grpSpMk id="74" creationId="{8A8DA8B5-9856-4150-8670-A6778C873AC0}"/>
          </ac:grpSpMkLst>
        </pc:grpChg>
        <pc:grpChg chg="add mod">
          <ac:chgData name="El Bakkouri, Manal" userId="8b130982-2e3f-4164-b881-fd3a2e4b2453" providerId="ADAL" clId="{4457FA57-250B-44AC-8655-05D46C5A3D8A}" dt="2023-06-12T13:34:48.244" v="15872"/>
          <ac:grpSpMkLst>
            <pc:docMk/>
            <pc:sldMk cId="1776306123" sldId="230717705"/>
            <ac:grpSpMk id="77" creationId="{62413F40-D0B7-4C0B-91AB-802B3EC57270}"/>
          </ac:grpSpMkLst>
        </pc:grpChg>
        <pc:grpChg chg="add mod">
          <ac:chgData name="El Bakkouri, Manal" userId="8b130982-2e3f-4164-b881-fd3a2e4b2453" providerId="ADAL" clId="{4457FA57-250B-44AC-8655-05D46C5A3D8A}" dt="2023-06-12T13:34:48.244" v="15872"/>
          <ac:grpSpMkLst>
            <pc:docMk/>
            <pc:sldMk cId="1776306123" sldId="230717705"/>
            <ac:grpSpMk id="80" creationId="{CD61C888-EA16-4347-AA67-CB58C638F762}"/>
          </ac:grpSpMkLst>
        </pc:grpChg>
        <pc:grpChg chg="add mod">
          <ac:chgData name="El Bakkouri, Manal" userId="8b130982-2e3f-4164-b881-fd3a2e4b2453" providerId="ADAL" clId="{4457FA57-250B-44AC-8655-05D46C5A3D8A}" dt="2023-06-12T13:34:48.244" v="15872"/>
          <ac:grpSpMkLst>
            <pc:docMk/>
            <pc:sldMk cId="1776306123" sldId="230717705"/>
            <ac:grpSpMk id="83" creationId="{9E3D690A-9861-4D72-8662-A6B735D039CF}"/>
          </ac:grpSpMkLst>
        </pc:grpChg>
        <pc:picChg chg="mod">
          <ac:chgData name="El Bakkouri, Manal" userId="8b130982-2e3f-4164-b881-fd3a2e4b2453" providerId="ADAL" clId="{4457FA57-250B-44AC-8655-05D46C5A3D8A}" dt="2023-06-12T22:22:34.699" v="15980" actId="14100"/>
          <ac:picMkLst>
            <pc:docMk/>
            <pc:sldMk cId="1776306123" sldId="230717705"/>
            <ac:picMk id="3" creationId="{63C8F282-454F-44AC-B262-0B6A21DF676C}"/>
          </ac:picMkLst>
        </pc:picChg>
      </pc:sldChg>
      <pc:sldChg chg="addSp delSp modSp mod modNotesTx">
        <pc:chgData name="El Bakkouri, Manal" userId="8b130982-2e3f-4164-b881-fd3a2e4b2453" providerId="ADAL" clId="{4457FA57-250B-44AC-8655-05D46C5A3D8A}" dt="2023-06-12T13:34:53.180" v="15874"/>
        <pc:sldMkLst>
          <pc:docMk/>
          <pc:sldMk cId="2536010391" sldId="230717706"/>
        </pc:sldMkLst>
        <pc:spChg chg="add mod">
          <ac:chgData name="El Bakkouri, Manal" userId="8b130982-2e3f-4164-b881-fd3a2e4b2453" providerId="ADAL" clId="{4457FA57-250B-44AC-8655-05D46C5A3D8A}" dt="2023-06-11T23:01:36.231" v="15659"/>
          <ac:spMkLst>
            <pc:docMk/>
            <pc:sldMk cId="2536010391" sldId="230717706"/>
            <ac:spMk id="29" creationId="{B769203B-08E3-47B3-94DC-745927378E28}"/>
          </ac:spMkLst>
        </pc:spChg>
        <pc:spChg chg="mod">
          <ac:chgData name="El Bakkouri, Manal" userId="8b130982-2e3f-4164-b881-fd3a2e4b2453" providerId="ADAL" clId="{4457FA57-250B-44AC-8655-05D46C5A3D8A}" dt="2023-06-12T13:34:21.228" v="15866"/>
          <ac:spMkLst>
            <pc:docMk/>
            <pc:sldMk cId="2536010391" sldId="230717706"/>
            <ac:spMk id="31" creationId="{3414AED3-A4AA-4384-8B8C-6BA524E9C170}"/>
          </ac:spMkLst>
        </pc:spChg>
        <pc:spChg chg="mod">
          <ac:chgData name="El Bakkouri, Manal" userId="8b130982-2e3f-4164-b881-fd3a2e4b2453" providerId="ADAL" clId="{4457FA57-250B-44AC-8655-05D46C5A3D8A}" dt="2023-06-12T13:34:21.228" v="15866"/>
          <ac:spMkLst>
            <pc:docMk/>
            <pc:sldMk cId="2536010391" sldId="230717706"/>
            <ac:spMk id="32" creationId="{6E7F4621-5100-4F49-8845-DC6460201A32}"/>
          </ac:spMkLst>
        </pc:spChg>
        <pc:spChg chg="mod">
          <ac:chgData name="El Bakkouri, Manal" userId="8b130982-2e3f-4164-b881-fd3a2e4b2453" providerId="ADAL" clId="{4457FA57-250B-44AC-8655-05D46C5A3D8A}" dt="2023-06-12T13:34:21.228" v="15866"/>
          <ac:spMkLst>
            <pc:docMk/>
            <pc:sldMk cId="2536010391" sldId="230717706"/>
            <ac:spMk id="34" creationId="{F027ED0C-68C6-4EA2-A947-68B37A8BF3D8}"/>
          </ac:spMkLst>
        </pc:spChg>
        <pc:spChg chg="mod">
          <ac:chgData name="El Bakkouri, Manal" userId="8b130982-2e3f-4164-b881-fd3a2e4b2453" providerId="ADAL" clId="{4457FA57-250B-44AC-8655-05D46C5A3D8A}" dt="2023-06-12T13:34:21.228" v="15866"/>
          <ac:spMkLst>
            <pc:docMk/>
            <pc:sldMk cId="2536010391" sldId="230717706"/>
            <ac:spMk id="35" creationId="{DF6AC34F-EAF7-4F50-AE29-9EDD40519A66}"/>
          </ac:spMkLst>
        </pc:spChg>
        <pc:spChg chg="mod">
          <ac:chgData name="El Bakkouri, Manal" userId="8b130982-2e3f-4164-b881-fd3a2e4b2453" providerId="ADAL" clId="{4457FA57-250B-44AC-8655-05D46C5A3D8A}" dt="2023-06-12T13:34:21.228" v="15866"/>
          <ac:spMkLst>
            <pc:docMk/>
            <pc:sldMk cId="2536010391" sldId="230717706"/>
            <ac:spMk id="37" creationId="{C238E457-DB35-4EFA-826B-8A24CE31B081}"/>
          </ac:spMkLst>
        </pc:spChg>
        <pc:spChg chg="mod">
          <ac:chgData name="El Bakkouri, Manal" userId="8b130982-2e3f-4164-b881-fd3a2e4b2453" providerId="ADAL" clId="{4457FA57-250B-44AC-8655-05D46C5A3D8A}" dt="2023-06-12T13:34:21.228" v="15866"/>
          <ac:spMkLst>
            <pc:docMk/>
            <pc:sldMk cId="2536010391" sldId="230717706"/>
            <ac:spMk id="38" creationId="{CD40DB56-DEDD-42E7-B4F6-3D45B89697FC}"/>
          </ac:spMkLst>
        </pc:spChg>
        <pc:spChg chg="mod">
          <ac:chgData name="El Bakkouri, Manal" userId="8b130982-2e3f-4164-b881-fd3a2e4b2453" providerId="ADAL" clId="{4457FA57-250B-44AC-8655-05D46C5A3D8A}" dt="2023-06-12T13:34:21.228" v="15866"/>
          <ac:spMkLst>
            <pc:docMk/>
            <pc:sldMk cId="2536010391" sldId="230717706"/>
            <ac:spMk id="40" creationId="{526ECABB-E2C8-4FBC-853C-E1A070730FCE}"/>
          </ac:spMkLst>
        </pc:spChg>
        <pc:spChg chg="mod">
          <ac:chgData name="El Bakkouri, Manal" userId="8b130982-2e3f-4164-b881-fd3a2e4b2453" providerId="ADAL" clId="{4457FA57-250B-44AC-8655-05D46C5A3D8A}" dt="2023-06-12T13:34:21.228" v="15866"/>
          <ac:spMkLst>
            <pc:docMk/>
            <pc:sldMk cId="2536010391" sldId="230717706"/>
            <ac:spMk id="41" creationId="{B63A6282-5604-41AF-B4D4-1EB2B60C58D3}"/>
          </ac:spMkLst>
        </pc:spChg>
        <pc:spChg chg="mod">
          <ac:chgData name="El Bakkouri, Manal" userId="8b130982-2e3f-4164-b881-fd3a2e4b2453" providerId="ADAL" clId="{4457FA57-250B-44AC-8655-05D46C5A3D8A}" dt="2023-06-12T13:34:21.228" v="15866"/>
          <ac:spMkLst>
            <pc:docMk/>
            <pc:sldMk cId="2536010391" sldId="230717706"/>
            <ac:spMk id="43" creationId="{2D3B51E9-80AA-4983-BEFA-C5D9E06C0B72}"/>
          </ac:spMkLst>
        </pc:spChg>
        <pc:spChg chg="mod">
          <ac:chgData name="El Bakkouri, Manal" userId="8b130982-2e3f-4164-b881-fd3a2e4b2453" providerId="ADAL" clId="{4457FA57-250B-44AC-8655-05D46C5A3D8A}" dt="2023-06-12T13:34:21.228" v="15866"/>
          <ac:spMkLst>
            <pc:docMk/>
            <pc:sldMk cId="2536010391" sldId="230717706"/>
            <ac:spMk id="44" creationId="{A5D70F68-2A89-4E0C-A12E-041FA41B5DF6}"/>
          </ac:spMkLst>
        </pc:spChg>
        <pc:spChg chg="add del mod">
          <ac:chgData name="El Bakkouri, Manal" userId="8b130982-2e3f-4164-b881-fd3a2e4b2453" providerId="ADAL" clId="{4457FA57-250B-44AC-8655-05D46C5A3D8A}" dt="2023-06-12T13:34:52.680" v="15873" actId="478"/>
          <ac:spMkLst>
            <pc:docMk/>
            <pc:sldMk cId="2536010391" sldId="230717706"/>
            <ac:spMk id="45" creationId="{E6FC344E-B109-47BD-B368-2F6664D06394}"/>
          </ac:spMkLst>
        </pc:spChg>
        <pc:spChg chg="add del mod">
          <ac:chgData name="El Bakkouri, Manal" userId="8b130982-2e3f-4164-b881-fd3a2e4b2453" providerId="ADAL" clId="{4457FA57-250B-44AC-8655-05D46C5A3D8A}" dt="2023-06-12T13:34:52.680" v="15873" actId="478"/>
          <ac:spMkLst>
            <pc:docMk/>
            <pc:sldMk cId="2536010391" sldId="230717706"/>
            <ac:spMk id="46" creationId="{3C70F198-8E45-40DE-95D3-EDDF2096BC17}"/>
          </ac:spMkLst>
        </pc:spChg>
        <pc:spChg chg="add del mod">
          <ac:chgData name="El Bakkouri, Manal" userId="8b130982-2e3f-4164-b881-fd3a2e4b2453" providerId="ADAL" clId="{4457FA57-250B-44AC-8655-05D46C5A3D8A}" dt="2023-06-12T13:34:52.680" v="15873" actId="478"/>
          <ac:spMkLst>
            <pc:docMk/>
            <pc:sldMk cId="2536010391" sldId="230717706"/>
            <ac:spMk id="47" creationId="{9CEE4818-78D7-416E-9164-00418867DC20}"/>
          </ac:spMkLst>
        </pc:spChg>
        <pc:spChg chg="add del mod">
          <ac:chgData name="El Bakkouri, Manal" userId="8b130982-2e3f-4164-b881-fd3a2e4b2453" providerId="ADAL" clId="{4457FA57-250B-44AC-8655-05D46C5A3D8A}" dt="2023-06-12T13:34:52.680" v="15873" actId="478"/>
          <ac:spMkLst>
            <pc:docMk/>
            <pc:sldMk cId="2536010391" sldId="230717706"/>
            <ac:spMk id="48" creationId="{A437100C-1599-400A-92B3-011524834610}"/>
          </ac:spMkLst>
        </pc:spChg>
        <pc:spChg chg="mod">
          <ac:chgData name="El Bakkouri, Manal" userId="8b130982-2e3f-4164-b881-fd3a2e4b2453" providerId="ADAL" clId="{4457FA57-250B-44AC-8655-05D46C5A3D8A}" dt="2023-06-12T13:34:53.180" v="15874"/>
          <ac:spMkLst>
            <pc:docMk/>
            <pc:sldMk cId="2536010391" sldId="230717706"/>
            <ac:spMk id="50" creationId="{12B1CE7A-9A7B-4DFE-8623-51A1302437A5}"/>
          </ac:spMkLst>
        </pc:spChg>
        <pc:spChg chg="mod">
          <ac:chgData name="El Bakkouri, Manal" userId="8b130982-2e3f-4164-b881-fd3a2e4b2453" providerId="ADAL" clId="{4457FA57-250B-44AC-8655-05D46C5A3D8A}" dt="2023-06-12T13:34:53.180" v="15874"/>
          <ac:spMkLst>
            <pc:docMk/>
            <pc:sldMk cId="2536010391" sldId="230717706"/>
            <ac:spMk id="51" creationId="{178439AB-D8AB-4516-874E-114F8B474FC5}"/>
          </ac:spMkLst>
        </pc:spChg>
        <pc:spChg chg="mod">
          <ac:chgData name="El Bakkouri, Manal" userId="8b130982-2e3f-4164-b881-fd3a2e4b2453" providerId="ADAL" clId="{4457FA57-250B-44AC-8655-05D46C5A3D8A}" dt="2023-06-12T13:34:53.180" v="15874"/>
          <ac:spMkLst>
            <pc:docMk/>
            <pc:sldMk cId="2536010391" sldId="230717706"/>
            <ac:spMk id="53" creationId="{E9494D13-E774-4A96-8C0B-B0D9368109F2}"/>
          </ac:spMkLst>
        </pc:spChg>
        <pc:spChg chg="mod">
          <ac:chgData name="El Bakkouri, Manal" userId="8b130982-2e3f-4164-b881-fd3a2e4b2453" providerId="ADAL" clId="{4457FA57-250B-44AC-8655-05D46C5A3D8A}" dt="2023-06-12T13:34:53.180" v="15874"/>
          <ac:spMkLst>
            <pc:docMk/>
            <pc:sldMk cId="2536010391" sldId="230717706"/>
            <ac:spMk id="54" creationId="{4B95B004-ECC7-4755-8282-D309279F034D}"/>
          </ac:spMkLst>
        </pc:spChg>
        <pc:spChg chg="mod">
          <ac:chgData name="El Bakkouri, Manal" userId="8b130982-2e3f-4164-b881-fd3a2e4b2453" providerId="ADAL" clId="{4457FA57-250B-44AC-8655-05D46C5A3D8A}" dt="2023-06-12T13:34:53.180" v="15874"/>
          <ac:spMkLst>
            <pc:docMk/>
            <pc:sldMk cId="2536010391" sldId="230717706"/>
            <ac:spMk id="56" creationId="{9F2F9B5A-5635-46A5-AA39-5EA265A0BAE0}"/>
          </ac:spMkLst>
        </pc:spChg>
        <pc:spChg chg="mod">
          <ac:chgData name="El Bakkouri, Manal" userId="8b130982-2e3f-4164-b881-fd3a2e4b2453" providerId="ADAL" clId="{4457FA57-250B-44AC-8655-05D46C5A3D8A}" dt="2023-06-12T13:34:53.180" v="15874"/>
          <ac:spMkLst>
            <pc:docMk/>
            <pc:sldMk cId="2536010391" sldId="230717706"/>
            <ac:spMk id="62" creationId="{49239B2F-2676-4D51-ABE0-5239ADB54EF7}"/>
          </ac:spMkLst>
        </pc:spChg>
        <pc:spChg chg="del">
          <ac:chgData name="El Bakkouri, Manal" userId="8b130982-2e3f-4164-b881-fd3a2e4b2453" providerId="ADAL" clId="{4457FA57-250B-44AC-8655-05D46C5A3D8A}" dt="2023-06-12T13:34:20.745" v="15865" actId="478"/>
          <ac:spMkLst>
            <pc:docMk/>
            <pc:sldMk cId="2536010391" sldId="230717706"/>
            <ac:spMk id="75" creationId="{C78E1F64-0807-4434-9A75-F91B489843CC}"/>
          </ac:spMkLst>
        </pc:spChg>
        <pc:spChg chg="del">
          <ac:chgData name="El Bakkouri, Manal" userId="8b130982-2e3f-4164-b881-fd3a2e4b2453" providerId="ADAL" clId="{4457FA57-250B-44AC-8655-05D46C5A3D8A}" dt="2023-06-12T13:34:20.745" v="15865" actId="478"/>
          <ac:spMkLst>
            <pc:docMk/>
            <pc:sldMk cId="2536010391" sldId="230717706"/>
            <ac:spMk id="76" creationId="{7C0F959A-A7DB-47B0-B4D2-D67E2E6F3257}"/>
          </ac:spMkLst>
        </pc:spChg>
        <pc:spChg chg="del">
          <ac:chgData name="El Bakkouri, Manal" userId="8b130982-2e3f-4164-b881-fd3a2e4b2453" providerId="ADAL" clId="{4457FA57-250B-44AC-8655-05D46C5A3D8A}" dt="2023-06-12T13:34:20.745" v="15865" actId="478"/>
          <ac:spMkLst>
            <pc:docMk/>
            <pc:sldMk cId="2536010391" sldId="230717706"/>
            <ac:spMk id="77" creationId="{D23F4412-77B2-424F-8B44-1E4DDABF68A9}"/>
          </ac:spMkLst>
        </pc:spChg>
        <pc:spChg chg="del">
          <ac:chgData name="El Bakkouri, Manal" userId="8b130982-2e3f-4164-b881-fd3a2e4b2453" providerId="ADAL" clId="{4457FA57-250B-44AC-8655-05D46C5A3D8A}" dt="2023-06-12T13:34:20.745" v="15865" actId="478"/>
          <ac:spMkLst>
            <pc:docMk/>
            <pc:sldMk cId="2536010391" sldId="230717706"/>
            <ac:spMk id="78" creationId="{B4F4ED07-2C64-4B34-943E-5F0DD302034B}"/>
          </ac:spMkLst>
        </pc:spChg>
        <pc:spChg chg="mod">
          <ac:chgData name="El Bakkouri, Manal" userId="8b130982-2e3f-4164-b881-fd3a2e4b2453" providerId="ADAL" clId="{4457FA57-250B-44AC-8655-05D46C5A3D8A}" dt="2023-06-12T13:34:53.180" v="15874"/>
          <ac:spMkLst>
            <pc:docMk/>
            <pc:sldMk cId="2536010391" sldId="230717706"/>
            <ac:spMk id="80" creationId="{E0858541-B626-4D95-A01A-A2131AE18B5C}"/>
          </ac:spMkLst>
        </pc:spChg>
        <pc:spChg chg="mod">
          <ac:chgData name="El Bakkouri, Manal" userId="8b130982-2e3f-4164-b881-fd3a2e4b2453" providerId="ADAL" clId="{4457FA57-250B-44AC-8655-05D46C5A3D8A}" dt="2023-06-12T13:34:53.180" v="15874"/>
          <ac:spMkLst>
            <pc:docMk/>
            <pc:sldMk cId="2536010391" sldId="230717706"/>
            <ac:spMk id="81" creationId="{812873AD-63B6-4FEE-8540-A253C743BAF5}"/>
          </ac:spMkLst>
        </pc:spChg>
        <pc:spChg chg="mod">
          <ac:chgData name="El Bakkouri, Manal" userId="8b130982-2e3f-4164-b881-fd3a2e4b2453" providerId="ADAL" clId="{4457FA57-250B-44AC-8655-05D46C5A3D8A}" dt="2023-06-12T13:34:53.180" v="15874"/>
          <ac:spMkLst>
            <pc:docMk/>
            <pc:sldMk cId="2536010391" sldId="230717706"/>
            <ac:spMk id="83" creationId="{ADD30722-E45F-4591-954A-CC2723EB7454}"/>
          </ac:spMkLst>
        </pc:spChg>
        <pc:spChg chg="mod">
          <ac:chgData name="El Bakkouri, Manal" userId="8b130982-2e3f-4164-b881-fd3a2e4b2453" providerId="ADAL" clId="{4457FA57-250B-44AC-8655-05D46C5A3D8A}" dt="2023-06-12T13:34:53.180" v="15874"/>
          <ac:spMkLst>
            <pc:docMk/>
            <pc:sldMk cId="2536010391" sldId="230717706"/>
            <ac:spMk id="84" creationId="{E619E1E6-B408-4D84-AC6B-5F16CE420BF0}"/>
          </ac:spMkLst>
        </pc:spChg>
        <pc:spChg chg="add mod">
          <ac:chgData name="El Bakkouri, Manal" userId="8b130982-2e3f-4164-b881-fd3a2e4b2453" providerId="ADAL" clId="{4457FA57-250B-44AC-8655-05D46C5A3D8A}" dt="2023-06-12T13:34:53.180" v="15874"/>
          <ac:spMkLst>
            <pc:docMk/>
            <pc:sldMk cId="2536010391" sldId="230717706"/>
            <ac:spMk id="85" creationId="{81553A0A-A8A3-47E1-AECA-B944650423CE}"/>
          </ac:spMkLst>
        </pc:spChg>
        <pc:spChg chg="add mod">
          <ac:chgData name="El Bakkouri, Manal" userId="8b130982-2e3f-4164-b881-fd3a2e4b2453" providerId="ADAL" clId="{4457FA57-250B-44AC-8655-05D46C5A3D8A}" dt="2023-06-12T13:34:53.180" v="15874"/>
          <ac:spMkLst>
            <pc:docMk/>
            <pc:sldMk cId="2536010391" sldId="230717706"/>
            <ac:spMk id="86" creationId="{3B6B2D80-5636-46FB-813A-AD003DDF2EE9}"/>
          </ac:spMkLst>
        </pc:spChg>
        <pc:spChg chg="add mod">
          <ac:chgData name="El Bakkouri, Manal" userId="8b130982-2e3f-4164-b881-fd3a2e4b2453" providerId="ADAL" clId="{4457FA57-250B-44AC-8655-05D46C5A3D8A}" dt="2023-06-12T13:34:53.180" v="15874"/>
          <ac:spMkLst>
            <pc:docMk/>
            <pc:sldMk cId="2536010391" sldId="230717706"/>
            <ac:spMk id="87" creationId="{F9D7BF34-AAEE-4A46-9384-553203248175}"/>
          </ac:spMkLst>
        </pc:spChg>
        <pc:spChg chg="add mod">
          <ac:chgData name="El Bakkouri, Manal" userId="8b130982-2e3f-4164-b881-fd3a2e4b2453" providerId="ADAL" clId="{4457FA57-250B-44AC-8655-05D46C5A3D8A}" dt="2023-06-12T13:34:53.180" v="15874"/>
          <ac:spMkLst>
            <pc:docMk/>
            <pc:sldMk cId="2536010391" sldId="230717706"/>
            <ac:spMk id="88" creationId="{D29E3E6A-D47E-4A05-BFAA-66B061142A62}"/>
          </ac:spMkLst>
        </pc:spChg>
        <pc:grpChg chg="add del mod">
          <ac:chgData name="El Bakkouri, Manal" userId="8b130982-2e3f-4164-b881-fd3a2e4b2453" providerId="ADAL" clId="{4457FA57-250B-44AC-8655-05D46C5A3D8A}" dt="2023-06-12T13:34:52.680" v="15873" actId="478"/>
          <ac:grpSpMkLst>
            <pc:docMk/>
            <pc:sldMk cId="2536010391" sldId="230717706"/>
            <ac:grpSpMk id="30" creationId="{1C231F4E-0008-4323-89FE-E2172D12AB9B}"/>
          </ac:grpSpMkLst>
        </pc:grpChg>
        <pc:grpChg chg="add del mod">
          <ac:chgData name="El Bakkouri, Manal" userId="8b130982-2e3f-4164-b881-fd3a2e4b2453" providerId="ADAL" clId="{4457FA57-250B-44AC-8655-05D46C5A3D8A}" dt="2023-06-12T13:34:52.680" v="15873" actId="478"/>
          <ac:grpSpMkLst>
            <pc:docMk/>
            <pc:sldMk cId="2536010391" sldId="230717706"/>
            <ac:grpSpMk id="33" creationId="{B75BA4C4-E063-44B9-BADE-F92EFF4B8EE9}"/>
          </ac:grpSpMkLst>
        </pc:grpChg>
        <pc:grpChg chg="add del mod">
          <ac:chgData name="El Bakkouri, Manal" userId="8b130982-2e3f-4164-b881-fd3a2e4b2453" providerId="ADAL" clId="{4457FA57-250B-44AC-8655-05D46C5A3D8A}" dt="2023-06-12T13:34:52.680" v="15873" actId="478"/>
          <ac:grpSpMkLst>
            <pc:docMk/>
            <pc:sldMk cId="2536010391" sldId="230717706"/>
            <ac:grpSpMk id="36" creationId="{32739280-40C6-4B9E-B2CA-B5B4EC922776}"/>
          </ac:grpSpMkLst>
        </pc:grpChg>
        <pc:grpChg chg="add del mod">
          <ac:chgData name="El Bakkouri, Manal" userId="8b130982-2e3f-4164-b881-fd3a2e4b2453" providerId="ADAL" clId="{4457FA57-250B-44AC-8655-05D46C5A3D8A}" dt="2023-06-12T13:34:52.680" v="15873" actId="478"/>
          <ac:grpSpMkLst>
            <pc:docMk/>
            <pc:sldMk cId="2536010391" sldId="230717706"/>
            <ac:grpSpMk id="39" creationId="{9B9AD359-EE24-4B5A-9190-9D7456A7F908}"/>
          </ac:grpSpMkLst>
        </pc:grpChg>
        <pc:grpChg chg="add del mod">
          <ac:chgData name="El Bakkouri, Manal" userId="8b130982-2e3f-4164-b881-fd3a2e4b2453" providerId="ADAL" clId="{4457FA57-250B-44AC-8655-05D46C5A3D8A}" dt="2023-06-12T13:34:52.680" v="15873" actId="478"/>
          <ac:grpSpMkLst>
            <pc:docMk/>
            <pc:sldMk cId="2536010391" sldId="230717706"/>
            <ac:grpSpMk id="42" creationId="{66C22ED6-E568-4D30-9F98-9F5A3569043E}"/>
          </ac:grpSpMkLst>
        </pc:grpChg>
        <pc:grpChg chg="add mod">
          <ac:chgData name="El Bakkouri, Manal" userId="8b130982-2e3f-4164-b881-fd3a2e4b2453" providerId="ADAL" clId="{4457FA57-250B-44AC-8655-05D46C5A3D8A}" dt="2023-06-12T13:34:53.180" v="15874"/>
          <ac:grpSpMkLst>
            <pc:docMk/>
            <pc:sldMk cId="2536010391" sldId="230717706"/>
            <ac:grpSpMk id="49" creationId="{39321192-CC1B-4D37-ADA4-1E578FE0F825}"/>
          </ac:grpSpMkLst>
        </pc:grpChg>
        <pc:grpChg chg="add mod">
          <ac:chgData name="El Bakkouri, Manal" userId="8b130982-2e3f-4164-b881-fd3a2e4b2453" providerId="ADAL" clId="{4457FA57-250B-44AC-8655-05D46C5A3D8A}" dt="2023-06-12T13:34:53.180" v="15874"/>
          <ac:grpSpMkLst>
            <pc:docMk/>
            <pc:sldMk cId="2536010391" sldId="230717706"/>
            <ac:grpSpMk id="52" creationId="{40283C1C-EE98-4D3C-AF9F-78149D911055}"/>
          </ac:grpSpMkLst>
        </pc:grpChg>
        <pc:grpChg chg="add mod">
          <ac:chgData name="El Bakkouri, Manal" userId="8b130982-2e3f-4164-b881-fd3a2e4b2453" providerId="ADAL" clId="{4457FA57-250B-44AC-8655-05D46C5A3D8A}" dt="2023-06-12T13:34:53.180" v="15874"/>
          <ac:grpSpMkLst>
            <pc:docMk/>
            <pc:sldMk cId="2536010391" sldId="230717706"/>
            <ac:grpSpMk id="55" creationId="{7AC1CA64-24C2-44C6-AED5-C16667B85B9A}"/>
          </ac:grpSpMkLst>
        </pc:grpChg>
        <pc:grpChg chg="del">
          <ac:chgData name="El Bakkouri, Manal" userId="8b130982-2e3f-4164-b881-fd3a2e4b2453" providerId="ADAL" clId="{4457FA57-250B-44AC-8655-05D46C5A3D8A}" dt="2023-06-12T13:34:20.745" v="15865" actId="478"/>
          <ac:grpSpMkLst>
            <pc:docMk/>
            <pc:sldMk cId="2536010391" sldId="230717706"/>
            <ac:grpSpMk id="57" creationId="{108CD6A2-FE56-40CA-84DC-319596154E56}"/>
          </ac:grpSpMkLst>
        </pc:grpChg>
        <pc:grpChg chg="del">
          <ac:chgData name="El Bakkouri, Manal" userId="8b130982-2e3f-4164-b881-fd3a2e4b2453" providerId="ADAL" clId="{4457FA57-250B-44AC-8655-05D46C5A3D8A}" dt="2023-06-12T13:34:20.745" v="15865" actId="478"/>
          <ac:grpSpMkLst>
            <pc:docMk/>
            <pc:sldMk cId="2536010391" sldId="230717706"/>
            <ac:grpSpMk id="63" creationId="{FD59F691-83E1-46A6-9F7D-64A9F5802526}"/>
          </ac:grpSpMkLst>
        </pc:grpChg>
        <pc:grpChg chg="del">
          <ac:chgData name="El Bakkouri, Manal" userId="8b130982-2e3f-4164-b881-fd3a2e4b2453" providerId="ADAL" clId="{4457FA57-250B-44AC-8655-05D46C5A3D8A}" dt="2023-06-12T13:34:20.745" v="15865" actId="478"/>
          <ac:grpSpMkLst>
            <pc:docMk/>
            <pc:sldMk cId="2536010391" sldId="230717706"/>
            <ac:grpSpMk id="66" creationId="{D5E3510A-AB1A-46B7-9F8E-998857EA27C0}"/>
          </ac:grpSpMkLst>
        </pc:grpChg>
        <pc:grpChg chg="del">
          <ac:chgData name="El Bakkouri, Manal" userId="8b130982-2e3f-4164-b881-fd3a2e4b2453" providerId="ADAL" clId="{4457FA57-250B-44AC-8655-05D46C5A3D8A}" dt="2023-06-12T13:34:20.745" v="15865" actId="478"/>
          <ac:grpSpMkLst>
            <pc:docMk/>
            <pc:sldMk cId="2536010391" sldId="230717706"/>
            <ac:grpSpMk id="69" creationId="{C772336D-27E9-4AE0-AC08-F8D57FDE209B}"/>
          </ac:grpSpMkLst>
        </pc:grpChg>
        <pc:grpChg chg="del">
          <ac:chgData name="El Bakkouri, Manal" userId="8b130982-2e3f-4164-b881-fd3a2e4b2453" providerId="ADAL" clId="{4457FA57-250B-44AC-8655-05D46C5A3D8A}" dt="2023-06-12T13:34:20.745" v="15865" actId="478"/>
          <ac:grpSpMkLst>
            <pc:docMk/>
            <pc:sldMk cId="2536010391" sldId="230717706"/>
            <ac:grpSpMk id="72" creationId="{2877127E-0F54-41D0-AD1E-14145C15CABB}"/>
          </ac:grpSpMkLst>
        </pc:grpChg>
        <pc:grpChg chg="add mod">
          <ac:chgData name="El Bakkouri, Manal" userId="8b130982-2e3f-4164-b881-fd3a2e4b2453" providerId="ADAL" clId="{4457FA57-250B-44AC-8655-05D46C5A3D8A}" dt="2023-06-12T13:34:53.180" v="15874"/>
          <ac:grpSpMkLst>
            <pc:docMk/>
            <pc:sldMk cId="2536010391" sldId="230717706"/>
            <ac:grpSpMk id="79" creationId="{818D2A9F-3FAA-43D7-80C3-6E83ECF6F11E}"/>
          </ac:grpSpMkLst>
        </pc:grpChg>
        <pc:grpChg chg="add mod">
          <ac:chgData name="El Bakkouri, Manal" userId="8b130982-2e3f-4164-b881-fd3a2e4b2453" providerId="ADAL" clId="{4457FA57-250B-44AC-8655-05D46C5A3D8A}" dt="2023-06-12T13:34:53.180" v="15874"/>
          <ac:grpSpMkLst>
            <pc:docMk/>
            <pc:sldMk cId="2536010391" sldId="230717706"/>
            <ac:grpSpMk id="82" creationId="{66C7F1CD-19B9-4808-8541-ECBD1AF5BC80}"/>
          </ac:grpSpMkLst>
        </pc:grpChg>
      </pc:sldChg>
      <pc:sldChg chg="addSp delSp modSp mod">
        <pc:chgData name="El Bakkouri, Manal" userId="8b130982-2e3f-4164-b881-fd3a2e4b2453" providerId="ADAL" clId="{4457FA57-250B-44AC-8655-05D46C5A3D8A}" dt="2023-06-12T13:35:04.589" v="15878"/>
        <pc:sldMkLst>
          <pc:docMk/>
          <pc:sldMk cId="4005026562" sldId="230717707"/>
        </pc:sldMkLst>
        <pc:spChg chg="mod">
          <ac:chgData name="El Bakkouri, Manal" userId="8b130982-2e3f-4164-b881-fd3a2e4b2453" providerId="ADAL" clId="{4457FA57-250B-44AC-8655-05D46C5A3D8A}" dt="2023-06-12T13:35:04.589" v="15878"/>
          <ac:spMkLst>
            <pc:docMk/>
            <pc:sldMk cId="4005026562" sldId="230717707"/>
            <ac:spMk id="31" creationId="{073E4BA2-B6D3-4528-9585-99BD9001ED28}"/>
          </ac:spMkLst>
        </pc:spChg>
        <pc:spChg chg="mod">
          <ac:chgData name="El Bakkouri, Manal" userId="8b130982-2e3f-4164-b881-fd3a2e4b2453" providerId="ADAL" clId="{4457FA57-250B-44AC-8655-05D46C5A3D8A}" dt="2023-06-12T13:35:04.589" v="15878"/>
          <ac:spMkLst>
            <pc:docMk/>
            <pc:sldMk cId="4005026562" sldId="230717707"/>
            <ac:spMk id="32" creationId="{C908A767-80CB-409D-8122-5234988D60AC}"/>
          </ac:spMkLst>
        </pc:spChg>
        <pc:spChg chg="mod">
          <ac:chgData name="El Bakkouri, Manal" userId="8b130982-2e3f-4164-b881-fd3a2e4b2453" providerId="ADAL" clId="{4457FA57-250B-44AC-8655-05D46C5A3D8A}" dt="2023-06-12T13:35:04.589" v="15878"/>
          <ac:spMkLst>
            <pc:docMk/>
            <pc:sldMk cId="4005026562" sldId="230717707"/>
            <ac:spMk id="34" creationId="{12D1627D-71A4-4341-BB00-4C78DE2C2BF3}"/>
          </ac:spMkLst>
        </pc:spChg>
        <pc:spChg chg="mod">
          <ac:chgData name="El Bakkouri, Manal" userId="8b130982-2e3f-4164-b881-fd3a2e4b2453" providerId="ADAL" clId="{4457FA57-250B-44AC-8655-05D46C5A3D8A}" dt="2023-06-12T13:35:04.589" v="15878"/>
          <ac:spMkLst>
            <pc:docMk/>
            <pc:sldMk cId="4005026562" sldId="230717707"/>
            <ac:spMk id="35" creationId="{131031A9-5322-4657-9198-ACD20DC7FA01}"/>
          </ac:spMkLst>
        </pc:spChg>
        <pc:spChg chg="mod">
          <ac:chgData name="El Bakkouri, Manal" userId="8b130982-2e3f-4164-b881-fd3a2e4b2453" providerId="ADAL" clId="{4457FA57-250B-44AC-8655-05D46C5A3D8A}" dt="2023-06-12T13:35:04.589" v="15878"/>
          <ac:spMkLst>
            <pc:docMk/>
            <pc:sldMk cId="4005026562" sldId="230717707"/>
            <ac:spMk id="37" creationId="{62B7F416-8DA2-4B0B-85FA-E57F37D36C57}"/>
          </ac:spMkLst>
        </pc:spChg>
        <pc:spChg chg="mod">
          <ac:chgData name="El Bakkouri, Manal" userId="8b130982-2e3f-4164-b881-fd3a2e4b2453" providerId="ADAL" clId="{4457FA57-250B-44AC-8655-05D46C5A3D8A}" dt="2023-06-12T13:35:04.589" v="15878"/>
          <ac:spMkLst>
            <pc:docMk/>
            <pc:sldMk cId="4005026562" sldId="230717707"/>
            <ac:spMk id="38" creationId="{CA608621-3E81-48A0-854E-71A25E2CCAA7}"/>
          </ac:spMkLst>
        </pc:spChg>
        <pc:spChg chg="mod">
          <ac:chgData name="El Bakkouri, Manal" userId="8b130982-2e3f-4164-b881-fd3a2e4b2453" providerId="ADAL" clId="{4457FA57-250B-44AC-8655-05D46C5A3D8A}" dt="2023-06-12T13:35:04.589" v="15878"/>
          <ac:spMkLst>
            <pc:docMk/>
            <pc:sldMk cId="4005026562" sldId="230717707"/>
            <ac:spMk id="45" creationId="{05496F5F-14AD-4638-9250-3DDFD10046CE}"/>
          </ac:spMkLst>
        </pc:spChg>
        <pc:spChg chg="mod">
          <ac:chgData name="El Bakkouri, Manal" userId="8b130982-2e3f-4164-b881-fd3a2e4b2453" providerId="ADAL" clId="{4457FA57-250B-44AC-8655-05D46C5A3D8A}" dt="2023-06-12T13:35:04.589" v="15878"/>
          <ac:spMkLst>
            <pc:docMk/>
            <pc:sldMk cId="4005026562" sldId="230717707"/>
            <ac:spMk id="47" creationId="{F0B5133C-35BC-4E3E-8606-A15B30558068}"/>
          </ac:spMkLst>
        </pc:spChg>
        <pc:spChg chg="del">
          <ac:chgData name="El Bakkouri, Manal" userId="8b130982-2e3f-4164-b881-fd3a2e4b2453" providerId="ADAL" clId="{4457FA57-250B-44AC-8655-05D46C5A3D8A}" dt="2023-06-12T13:35:02.767" v="15877" actId="478"/>
          <ac:spMkLst>
            <pc:docMk/>
            <pc:sldMk cId="4005026562" sldId="230717707"/>
            <ac:spMk id="57" creationId="{AD2928A9-E2C1-468C-93A4-1BDEF44C040E}"/>
          </ac:spMkLst>
        </pc:spChg>
        <pc:spChg chg="del">
          <ac:chgData name="El Bakkouri, Manal" userId="8b130982-2e3f-4164-b881-fd3a2e4b2453" providerId="ADAL" clId="{4457FA57-250B-44AC-8655-05D46C5A3D8A}" dt="2023-06-12T13:35:02.767" v="15877" actId="478"/>
          <ac:spMkLst>
            <pc:docMk/>
            <pc:sldMk cId="4005026562" sldId="230717707"/>
            <ac:spMk id="58" creationId="{9CB9451C-E9A2-4D8A-8DC2-ACA5AA7C097A}"/>
          </ac:spMkLst>
        </pc:spChg>
        <pc:spChg chg="del">
          <ac:chgData name="El Bakkouri, Manal" userId="8b130982-2e3f-4164-b881-fd3a2e4b2453" providerId="ADAL" clId="{4457FA57-250B-44AC-8655-05D46C5A3D8A}" dt="2023-06-12T13:35:02.767" v="15877" actId="478"/>
          <ac:spMkLst>
            <pc:docMk/>
            <pc:sldMk cId="4005026562" sldId="230717707"/>
            <ac:spMk id="61" creationId="{EA6DCE77-D166-4096-B38A-5CB32955D40E}"/>
          </ac:spMkLst>
        </pc:spChg>
        <pc:spChg chg="del">
          <ac:chgData name="El Bakkouri, Manal" userId="8b130982-2e3f-4164-b881-fd3a2e4b2453" providerId="ADAL" clId="{4457FA57-250B-44AC-8655-05D46C5A3D8A}" dt="2023-06-12T13:35:02.767" v="15877" actId="478"/>
          <ac:spMkLst>
            <pc:docMk/>
            <pc:sldMk cId="4005026562" sldId="230717707"/>
            <ac:spMk id="63" creationId="{1BC5C212-375E-45B3-909B-A6280E5B5544}"/>
          </ac:spMkLst>
        </pc:spChg>
        <pc:spChg chg="mod">
          <ac:chgData name="El Bakkouri, Manal" userId="8b130982-2e3f-4164-b881-fd3a2e4b2453" providerId="ADAL" clId="{4457FA57-250B-44AC-8655-05D46C5A3D8A}" dt="2023-06-12T13:35:04.589" v="15878"/>
          <ac:spMkLst>
            <pc:docMk/>
            <pc:sldMk cId="4005026562" sldId="230717707"/>
            <ac:spMk id="65" creationId="{195F9655-E406-4A4F-8872-8F5AD55745EF}"/>
          </ac:spMkLst>
        </pc:spChg>
        <pc:spChg chg="mod">
          <ac:chgData name="El Bakkouri, Manal" userId="8b130982-2e3f-4164-b881-fd3a2e4b2453" providerId="ADAL" clId="{4457FA57-250B-44AC-8655-05D46C5A3D8A}" dt="2023-06-12T13:35:04.589" v="15878"/>
          <ac:spMkLst>
            <pc:docMk/>
            <pc:sldMk cId="4005026562" sldId="230717707"/>
            <ac:spMk id="66" creationId="{A239D557-E91E-4A34-BE3E-2BAA1847EA84}"/>
          </ac:spMkLst>
        </pc:spChg>
        <pc:spChg chg="add mod">
          <ac:chgData name="El Bakkouri, Manal" userId="8b130982-2e3f-4164-b881-fd3a2e4b2453" providerId="ADAL" clId="{4457FA57-250B-44AC-8655-05D46C5A3D8A}" dt="2023-06-12T13:35:04.589" v="15878"/>
          <ac:spMkLst>
            <pc:docMk/>
            <pc:sldMk cId="4005026562" sldId="230717707"/>
            <ac:spMk id="67" creationId="{62FD6E39-AA10-4ECF-BB24-8F83D6A711C4}"/>
          </ac:spMkLst>
        </pc:spChg>
        <pc:spChg chg="add mod">
          <ac:chgData name="El Bakkouri, Manal" userId="8b130982-2e3f-4164-b881-fd3a2e4b2453" providerId="ADAL" clId="{4457FA57-250B-44AC-8655-05D46C5A3D8A}" dt="2023-06-12T13:35:04.589" v="15878"/>
          <ac:spMkLst>
            <pc:docMk/>
            <pc:sldMk cId="4005026562" sldId="230717707"/>
            <ac:spMk id="68" creationId="{52D46D18-9AD8-4351-A80B-28B825DE92F4}"/>
          </ac:spMkLst>
        </pc:spChg>
        <pc:spChg chg="add mod">
          <ac:chgData name="El Bakkouri, Manal" userId="8b130982-2e3f-4164-b881-fd3a2e4b2453" providerId="ADAL" clId="{4457FA57-250B-44AC-8655-05D46C5A3D8A}" dt="2023-06-12T13:35:04.589" v="15878"/>
          <ac:spMkLst>
            <pc:docMk/>
            <pc:sldMk cId="4005026562" sldId="230717707"/>
            <ac:spMk id="69" creationId="{BA8FE501-4E7A-410F-BFA7-5C788F90A22E}"/>
          </ac:spMkLst>
        </pc:spChg>
        <pc:spChg chg="add mod">
          <ac:chgData name="El Bakkouri, Manal" userId="8b130982-2e3f-4164-b881-fd3a2e4b2453" providerId="ADAL" clId="{4457FA57-250B-44AC-8655-05D46C5A3D8A}" dt="2023-06-12T13:35:04.589" v="15878"/>
          <ac:spMkLst>
            <pc:docMk/>
            <pc:sldMk cId="4005026562" sldId="230717707"/>
            <ac:spMk id="70" creationId="{24D725FB-92B7-4331-B58D-88977FE8FA19}"/>
          </ac:spMkLst>
        </pc:spChg>
        <pc:grpChg chg="add mod">
          <ac:chgData name="El Bakkouri, Manal" userId="8b130982-2e3f-4164-b881-fd3a2e4b2453" providerId="ADAL" clId="{4457FA57-250B-44AC-8655-05D46C5A3D8A}" dt="2023-06-12T13:35:04.589" v="15878"/>
          <ac:grpSpMkLst>
            <pc:docMk/>
            <pc:sldMk cId="4005026562" sldId="230717707"/>
            <ac:grpSpMk id="30" creationId="{FDCE36DC-51AF-4689-95C6-D40500814A55}"/>
          </ac:grpSpMkLst>
        </pc:grpChg>
        <pc:grpChg chg="add mod">
          <ac:chgData name="El Bakkouri, Manal" userId="8b130982-2e3f-4164-b881-fd3a2e4b2453" providerId="ADAL" clId="{4457FA57-250B-44AC-8655-05D46C5A3D8A}" dt="2023-06-12T13:35:04.589" v="15878"/>
          <ac:grpSpMkLst>
            <pc:docMk/>
            <pc:sldMk cId="4005026562" sldId="230717707"/>
            <ac:grpSpMk id="33" creationId="{95BF299C-41F9-4E5B-83EC-3A4D40C13F5A}"/>
          </ac:grpSpMkLst>
        </pc:grpChg>
        <pc:grpChg chg="add mod">
          <ac:chgData name="El Bakkouri, Manal" userId="8b130982-2e3f-4164-b881-fd3a2e4b2453" providerId="ADAL" clId="{4457FA57-250B-44AC-8655-05D46C5A3D8A}" dt="2023-06-12T13:35:04.589" v="15878"/>
          <ac:grpSpMkLst>
            <pc:docMk/>
            <pc:sldMk cId="4005026562" sldId="230717707"/>
            <ac:grpSpMk id="36" creationId="{E9562101-67E3-41E0-BC67-D05EDB1BBB64}"/>
          </ac:grpSpMkLst>
        </pc:grpChg>
        <pc:grpChg chg="del">
          <ac:chgData name="El Bakkouri, Manal" userId="8b130982-2e3f-4164-b881-fd3a2e4b2453" providerId="ADAL" clId="{4457FA57-250B-44AC-8655-05D46C5A3D8A}" dt="2023-06-12T13:35:02.767" v="15877" actId="478"/>
          <ac:grpSpMkLst>
            <pc:docMk/>
            <pc:sldMk cId="4005026562" sldId="230717707"/>
            <ac:grpSpMk id="39" creationId="{6865B83B-5994-4D34-802E-476D490A89BD}"/>
          </ac:grpSpMkLst>
        </pc:grpChg>
        <pc:grpChg chg="add mod">
          <ac:chgData name="El Bakkouri, Manal" userId="8b130982-2e3f-4164-b881-fd3a2e4b2453" providerId="ADAL" clId="{4457FA57-250B-44AC-8655-05D46C5A3D8A}" dt="2023-06-12T13:35:04.589" v="15878"/>
          <ac:grpSpMkLst>
            <pc:docMk/>
            <pc:sldMk cId="4005026562" sldId="230717707"/>
            <ac:grpSpMk id="42" creationId="{F3926FFD-85B5-437B-8A60-F16760139929}"/>
          </ac:grpSpMkLst>
        </pc:grpChg>
        <pc:grpChg chg="del">
          <ac:chgData name="El Bakkouri, Manal" userId="8b130982-2e3f-4164-b881-fd3a2e4b2453" providerId="ADAL" clId="{4457FA57-250B-44AC-8655-05D46C5A3D8A}" dt="2023-06-12T13:35:02.767" v="15877" actId="478"/>
          <ac:grpSpMkLst>
            <pc:docMk/>
            <pc:sldMk cId="4005026562" sldId="230717707"/>
            <ac:grpSpMk id="43" creationId="{6DA119F6-77FE-40D2-80B5-DB5DD7BCE328}"/>
          </ac:grpSpMkLst>
        </pc:grpChg>
        <pc:grpChg chg="del">
          <ac:chgData name="El Bakkouri, Manal" userId="8b130982-2e3f-4164-b881-fd3a2e4b2453" providerId="ADAL" clId="{4457FA57-250B-44AC-8655-05D46C5A3D8A}" dt="2023-06-12T13:35:02.767" v="15877" actId="478"/>
          <ac:grpSpMkLst>
            <pc:docMk/>
            <pc:sldMk cId="4005026562" sldId="230717707"/>
            <ac:grpSpMk id="48" creationId="{C1B8B868-30E6-4CDE-BC4E-88964EB5BA6D}"/>
          </ac:grpSpMkLst>
        </pc:grpChg>
        <pc:grpChg chg="del">
          <ac:chgData name="El Bakkouri, Manal" userId="8b130982-2e3f-4164-b881-fd3a2e4b2453" providerId="ADAL" clId="{4457FA57-250B-44AC-8655-05D46C5A3D8A}" dt="2023-06-12T13:35:02.767" v="15877" actId="478"/>
          <ac:grpSpMkLst>
            <pc:docMk/>
            <pc:sldMk cId="4005026562" sldId="230717707"/>
            <ac:grpSpMk id="51" creationId="{123FFE07-31FA-42D6-ACDC-415910228959}"/>
          </ac:grpSpMkLst>
        </pc:grpChg>
        <pc:grpChg chg="del">
          <ac:chgData name="El Bakkouri, Manal" userId="8b130982-2e3f-4164-b881-fd3a2e4b2453" providerId="ADAL" clId="{4457FA57-250B-44AC-8655-05D46C5A3D8A}" dt="2023-06-12T13:35:02.767" v="15877" actId="478"/>
          <ac:grpSpMkLst>
            <pc:docMk/>
            <pc:sldMk cId="4005026562" sldId="230717707"/>
            <ac:grpSpMk id="54" creationId="{15EC17DE-7112-4468-8235-9BEAA5937392}"/>
          </ac:grpSpMkLst>
        </pc:grpChg>
        <pc:grpChg chg="add mod">
          <ac:chgData name="El Bakkouri, Manal" userId="8b130982-2e3f-4164-b881-fd3a2e4b2453" providerId="ADAL" clId="{4457FA57-250B-44AC-8655-05D46C5A3D8A}" dt="2023-06-12T13:35:04.589" v="15878"/>
          <ac:grpSpMkLst>
            <pc:docMk/>
            <pc:sldMk cId="4005026562" sldId="230717707"/>
            <ac:grpSpMk id="64" creationId="{B5C68256-0037-4827-B031-CC1293BC2BE8}"/>
          </ac:grpSpMkLst>
        </pc:grpChg>
      </pc:sldChg>
      <pc:sldChg chg="addSp delSp modSp mod">
        <pc:chgData name="El Bakkouri, Manal" userId="8b130982-2e3f-4164-b881-fd3a2e4b2453" providerId="ADAL" clId="{4457FA57-250B-44AC-8655-05D46C5A3D8A}" dt="2023-06-12T13:35:22.752" v="15880"/>
        <pc:sldMkLst>
          <pc:docMk/>
          <pc:sldMk cId="3480139383" sldId="230717708"/>
        </pc:sldMkLst>
        <pc:spChg chg="mod">
          <ac:chgData name="El Bakkouri, Manal" userId="8b130982-2e3f-4164-b881-fd3a2e4b2453" providerId="ADAL" clId="{4457FA57-250B-44AC-8655-05D46C5A3D8A}" dt="2023-06-12T13:35:22.752" v="15880"/>
          <ac:spMkLst>
            <pc:docMk/>
            <pc:sldMk cId="3480139383" sldId="230717708"/>
            <ac:spMk id="31" creationId="{E4A62EF4-120D-4991-8B5E-BE2CEB9CFC43}"/>
          </ac:spMkLst>
        </pc:spChg>
        <pc:spChg chg="mod">
          <ac:chgData name="El Bakkouri, Manal" userId="8b130982-2e3f-4164-b881-fd3a2e4b2453" providerId="ADAL" clId="{4457FA57-250B-44AC-8655-05D46C5A3D8A}" dt="2023-06-12T13:35:22.752" v="15880"/>
          <ac:spMkLst>
            <pc:docMk/>
            <pc:sldMk cId="3480139383" sldId="230717708"/>
            <ac:spMk id="32" creationId="{DB714808-A2EE-4732-A87E-7DB598489AAE}"/>
          </ac:spMkLst>
        </pc:spChg>
        <pc:spChg chg="mod">
          <ac:chgData name="El Bakkouri, Manal" userId="8b130982-2e3f-4164-b881-fd3a2e4b2453" providerId="ADAL" clId="{4457FA57-250B-44AC-8655-05D46C5A3D8A}" dt="2023-06-12T13:35:22.752" v="15880"/>
          <ac:spMkLst>
            <pc:docMk/>
            <pc:sldMk cId="3480139383" sldId="230717708"/>
            <ac:spMk id="34" creationId="{A8FCCFE9-9DF0-4340-9341-AAB3AB49A4A7}"/>
          </ac:spMkLst>
        </pc:spChg>
        <pc:spChg chg="mod">
          <ac:chgData name="El Bakkouri, Manal" userId="8b130982-2e3f-4164-b881-fd3a2e4b2453" providerId="ADAL" clId="{4457FA57-250B-44AC-8655-05D46C5A3D8A}" dt="2023-06-12T13:35:22.752" v="15880"/>
          <ac:spMkLst>
            <pc:docMk/>
            <pc:sldMk cId="3480139383" sldId="230717708"/>
            <ac:spMk id="35" creationId="{204AA1CA-8442-4CB5-BBCE-439F85667DD7}"/>
          </ac:spMkLst>
        </pc:spChg>
        <pc:spChg chg="mod">
          <ac:chgData name="El Bakkouri, Manal" userId="8b130982-2e3f-4164-b881-fd3a2e4b2453" providerId="ADAL" clId="{4457FA57-250B-44AC-8655-05D46C5A3D8A}" dt="2023-06-12T13:35:22.752" v="15880"/>
          <ac:spMkLst>
            <pc:docMk/>
            <pc:sldMk cId="3480139383" sldId="230717708"/>
            <ac:spMk id="37" creationId="{66328D7E-4577-4959-904E-97FD4F8115F5}"/>
          </ac:spMkLst>
        </pc:spChg>
        <pc:spChg chg="mod">
          <ac:chgData name="El Bakkouri, Manal" userId="8b130982-2e3f-4164-b881-fd3a2e4b2453" providerId="ADAL" clId="{4457FA57-250B-44AC-8655-05D46C5A3D8A}" dt="2023-06-12T13:35:22.752" v="15880"/>
          <ac:spMkLst>
            <pc:docMk/>
            <pc:sldMk cId="3480139383" sldId="230717708"/>
            <ac:spMk id="38" creationId="{D77ED7F8-1F2C-4A35-86E8-B4CBDFF947C6}"/>
          </ac:spMkLst>
        </pc:spChg>
        <pc:spChg chg="mod">
          <ac:chgData name="El Bakkouri, Manal" userId="8b130982-2e3f-4164-b881-fd3a2e4b2453" providerId="ADAL" clId="{4457FA57-250B-44AC-8655-05D46C5A3D8A}" dt="2023-06-12T13:35:22.752" v="15880"/>
          <ac:spMkLst>
            <pc:docMk/>
            <pc:sldMk cId="3480139383" sldId="230717708"/>
            <ac:spMk id="42" creationId="{79788C5E-7967-415D-AA02-B31A1781399F}"/>
          </ac:spMkLst>
        </pc:spChg>
        <pc:spChg chg="mod">
          <ac:chgData name="El Bakkouri, Manal" userId="8b130982-2e3f-4164-b881-fd3a2e4b2453" providerId="ADAL" clId="{4457FA57-250B-44AC-8655-05D46C5A3D8A}" dt="2023-06-12T13:35:22.752" v="15880"/>
          <ac:spMkLst>
            <pc:docMk/>
            <pc:sldMk cId="3480139383" sldId="230717708"/>
            <ac:spMk id="45" creationId="{FACC6D84-3F2C-4321-8F43-937F546590AE}"/>
          </ac:spMkLst>
        </pc:spChg>
        <pc:spChg chg="del">
          <ac:chgData name="El Bakkouri, Manal" userId="8b130982-2e3f-4164-b881-fd3a2e4b2453" providerId="ADAL" clId="{4457FA57-250B-44AC-8655-05D46C5A3D8A}" dt="2023-06-12T13:35:22.239" v="15879" actId="478"/>
          <ac:spMkLst>
            <pc:docMk/>
            <pc:sldMk cId="3480139383" sldId="230717708"/>
            <ac:spMk id="58" creationId="{F51DBACC-D316-4B96-A4A4-DEFFEA8EEDB8}"/>
          </ac:spMkLst>
        </pc:spChg>
        <pc:spChg chg="del">
          <ac:chgData name="El Bakkouri, Manal" userId="8b130982-2e3f-4164-b881-fd3a2e4b2453" providerId="ADAL" clId="{4457FA57-250B-44AC-8655-05D46C5A3D8A}" dt="2023-06-12T13:35:22.239" v="15879" actId="478"/>
          <ac:spMkLst>
            <pc:docMk/>
            <pc:sldMk cId="3480139383" sldId="230717708"/>
            <ac:spMk id="61" creationId="{A608D777-6BD2-42D0-96CE-710398612A38}"/>
          </ac:spMkLst>
        </pc:spChg>
        <pc:spChg chg="del">
          <ac:chgData name="El Bakkouri, Manal" userId="8b130982-2e3f-4164-b881-fd3a2e4b2453" providerId="ADAL" clId="{4457FA57-250B-44AC-8655-05D46C5A3D8A}" dt="2023-06-12T13:35:22.239" v="15879" actId="478"/>
          <ac:spMkLst>
            <pc:docMk/>
            <pc:sldMk cId="3480139383" sldId="230717708"/>
            <ac:spMk id="63" creationId="{52BBB0F4-F4BF-408B-87F8-484751FB1DE4}"/>
          </ac:spMkLst>
        </pc:spChg>
        <pc:spChg chg="del">
          <ac:chgData name="El Bakkouri, Manal" userId="8b130982-2e3f-4164-b881-fd3a2e4b2453" providerId="ADAL" clId="{4457FA57-250B-44AC-8655-05D46C5A3D8A}" dt="2023-06-12T13:35:22.239" v="15879" actId="478"/>
          <ac:spMkLst>
            <pc:docMk/>
            <pc:sldMk cId="3480139383" sldId="230717708"/>
            <ac:spMk id="64" creationId="{6BA4E31F-4D7F-4F3C-B9D0-9E9FC0F9646F}"/>
          </ac:spMkLst>
        </pc:spChg>
        <pc:spChg chg="mod">
          <ac:chgData name="El Bakkouri, Manal" userId="8b130982-2e3f-4164-b881-fd3a2e4b2453" providerId="ADAL" clId="{4457FA57-250B-44AC-8655-05D46C5A3D8A}" dt="2023-06-12T13:35:22.752" v="15880"/>
          <ac:spMkLst>
            <pc:docMk/>
            <pc:sldMk cId="3480139383" sldId="230717708"/>
            <ac:spMk id="65" creationId="{787BAE03-CC0D-473D-A820-2BF1097B5D63}"/>
          </ac:spMkLst>
        </pc:spChg>
        <pc:spChg chg="mod">
          <ac:chgData name="El Bakkouri, Manal" userId="8b130982-2e3f-4164-b881-fd3a2e4b2453" providerId="ADAL" clId="{4457FA57-250B-44AC-8655-05D46C5A3D8A}" dt="2023-06-12T13:35:22.752" v="15880"/>
          <ac:spMkLst>
            <pc:docMk/>
            <pc:sldMk cId="3480139383" sldId="230717708"/>
            <ac:spMk id="66" creationId="{641C7642-1B1D-4CDA-BF17-E1A4D0013D07}"/>
          </ac:spMkLst>
        </pc:spChg>
        <pc:spChg chg="add mod">
          <ac:chgData name="El Bakkouri, Manal" userId="8b130982-2e3f-4164-b881-fd3a2e4b2453" providerId="ADAL" clId="{4457FA57-250B-44AC-8655-05D46C5A3D8A}" dt="2023-06-12T13:35:22.752" v="15880"/>
          <ac:spMkLst>
            <pc:docMk/>
            <pc:sldMk cId="3480139383" sldId="230717708"/>
            <ac:spMk id="67" creationId="{57934E30-32D9-4AFB-874F-302FD0A5E595}"/>
          </ac:spMkLst>
        </pc:spChg>
        <pc:spChg chg="add mod">
          <ac:chgData name="El Bakkouri, Manal" userId="8b130982-2e3f-4164-b881-fd3a2e4b2453" providerId="ADAL" clId="{4457FA57-250B-44AC-8655-05D46C5A3D8A}" dt="2023-06-12T13:35:22.752" v="15880"/>
          <ac:spMkLst>
            <pc:docMk/>
            <pc:sldMk cId="3480139383" sldId="230717708"/>
            <ac:spMk id="68" creationId="{2205803E-5453-4903-A8D2-4E88ED30E403}"/>
          </ac:spMkLst>
        </pc:spChg>
        <pc:spChg chg="add mod">
          <ac:chgData name="El Bakkouri, Manal" userId="8b130982-2e3f-4164-b881-fd3a2e4b2453" providerId="ADAL" clId="{4457FA57-250B-44AC-8655-05D46C5A3D8A}" dt="2023-06-12T13:35:22.752" v="15880"/>
          <ac:spMkLst>
            <pc:docMk/>
            <pc:sldMk cId="3480139383" sldId="230717708"/>
            <ac:spMk id="69" creationId="{12127CA0-D1F9-41AC-B5FD-51942CA38E32}"/>
          </ac:spMkLst>
        </pc:spChg>
        <pc:spChg chg="add mod">
          <ac:chgData name="El Bakkouri, Manal" userId="8b130982-2e3f-4164-b881-fd3a2e4b2453" providerId="ADAL" clId="{4457FA57-250B-44AC-8655-05D46C5A3D8A}" dt="2023-06-12T13:35:22.752" v="15880"/>
          <ac:spMkLst>
            <pc:docMk/>
            <pc:sldMk cId="3480139383" sldId="230717708"/>
            <ac:spMk id="70" creationId="{D9EA7F26-4D98-4505-BC05-2DEC49F93F62}"/>
          </ac:spMkLst>
        </pc:spChg>
        <pc:grpChg chg="add mod">
          <ac:chgData name="El Bakkouri, Manal" userId="8b130982-2e3f-4164-b881-fd3a2e4b2453" providerId="ADAL" clId="{4457FA57-250B-44AC-8655-05D46C5A3D8A}" dt="2023-06-12T13:35:22.752" v="15880"/>
          <ac:grpSpMkLst>
            <pc:docMk/>
            <pc:sldMk cId="3480139383" sldId="230717708"/>
            <ac:grpSpMk id="30" creationId="{3DA1FD70-B224-4B2F-ADDB-53FBBF4F64DE}"/>
          </ac:grpSpMkLst>
        </pc:grpChg>
        <pc:grpChg chg="add mod">
          <ac:chgData name="El Bakkouri, Manal" userId="8b130982-2e3f-4164-b881-fd3a2e4b2453" providerId="ADAL" clId="{4457FA57-250B-44AC-8655-05D46C5A3D8A}" dt="2023-06-12T13:35:22.752" v="15880"/>
          <ac:grpSpMkLst>
            <pc:docMk/>
            <pc:sldMk cId="3480139383" sldId="230717708"/>
            <ac:grpSpMk id="33" creationId="{A0342D2F-6A11-4412-AD96-591C979767AC}"/>
          </ac:grpSpMkLst>
        </pc:grpChg>
        <pc:grpChg chg="add mod">
          <ac:chgData name="El Bakkouri, Manal" userId="8b130982-2e3f-4164-b881-fd3a2e4b2453" providerId="ADAL" clId="{4457FA57-250B-44AC-8655-05D46C5A3D8A}" dt="2023-06-12T13:35:22.752" v="15880"/>
          <ac:grpSpMkLst>
            <pc:docMk/>
            <pc:sldMk cId="3480139383" sldId="230717708"/>
            <ac:grpSpMk id="36" creationId="{2EB27344-BDAD-4349-AA70-AC610EEE582F}"/>
          </ac:grpSpMkLst>
        </pc:grpChg>
        <pc:grpChg chg="add mod">
          <ac:chgData name="El Bakkouri, Manal" userId="8b130982-2e3f-4164-b881-fd3a2e4b2453" providerId="ADAL" clId="{4457FA57-250B-44AC-8655-05D46C5A3D8A}" dt="2023-06-12T13:35:22.752" v="15880"/>
          <ac:grpSpMkLst>
            <pc:docMk/>
            <pc:sldMk cId="3480139383" sldId="230717708"/>
            <ac:grpSpMk id="39" creationId="{6959DA90-C3A2-4867-9196-219CAD5343AF}"/>
          </ac:grpSpMkLst>
        </pc:grpChg>
        <pc:grpChg chg="del">
          <ac:chgData name="El Bakkouri, Manal" userId="8b130982-2e3f-4164-b881-fd3a2e4b2453" providerId="ADAL" clId="{4457FA57-250B-44AC-8655-05D46C5A3D8A}" dt="2023-06-12T13:35:22.239" v="15879" actId="478"/>
          <ac:grpSpMkLst>
            <pc:docMk/>
            <pc:sldMk cId="3480139383" sldId="230717708"/>
            <ac:grpSpMk id="40" creationId="{3E4D8B7B-EB66-4687-AF71-9B10F569442A}"/>
          </ac:grpSpMkLst>
        </pc:grpChg>
        <pc:grpChg chg="del">
          <ac:chgData name="El Bakkouri, Manal" userId="8b130982-2e3f-4164-b881-fd3a2e4b2453" providerId="ADAL" clId="{4457FA57-250B-44AC-8655-05D46C5A3D8A}" dt="2023-06-12T13:35:22.239" v="15879" actId="478"/>
          <ac:grpSpMkLst>
            <pc:docMk/>
            <pc:sldMk cId="3480139383" sldId="230717708"/>
            <ac:grpSpMk id="44" creationId="{D2414979-16DC-404B-B9AC-FD8150D8C62C}"/>
          </ac:grpSpMkLst>
        </pc:grpChg>
        <pc:grpChg chg="add mod">
          <ac:chgData name="El Bakkouri, Manal" userId="8b130982-2e3f-4164-b881-fd3a2e4b2453" providerId="ADAL" clId="{4457FA57-250B-44AC-8655-05D46C5A3D8A}" dt="2023-06-12T13:35:22.752" v="15880"/>
          <ac:grpSpMkLst>
            <pc:docMk/>
            <pc:sldMk cId="3480139383" sldId="230717708"/>
            <ac:grpSpMk id="47" creationId="{5B065815-E252-40D7-9030-B9B417480184}"/>
          </ac:grpSpMkLst>
        </pc:grpChg>
        <pc:grpChg chg="del">
          <ac:chgData name="El Bakkouri, Manal" userId="8b130982-2e3f-4164-b881-fd3a2e4b2453" providerId="ADAL" clId="{4457FA57-250B-44AC-8655-05D46C5A3D8A}" dt="2023-06-12T13:35:22.239" v="15879" actId="478"/>
          <ac:grpSpMkLst>
            <pc:docMk/>
            <pc:sldMk cId="3480139383" sldId="230717708"/>
            <ac:grpSpMk id="49" creationId="{C7E700EE-9BDD-4133-8267-F919A42DF48C}"/>
          </ac:grpSpMkLst>
        </pc:grpChg>
        <pc:grpChg chg="del">
          <ac:chgData name="El Bakkouri, Manal" userId="8b130982-2e3f-4164-b881-fd3a2e4b2453" providerId="ADAL" clId="{4457FA57-250B-44AC-8655-05D46C5A3D8A}" dt="2023-06-12T13:35:22.239" v="15879" actId="478"/>
          <ac:grpSpMkLst>
            <pc:docMk/>
            <pc:sldMk cId="3480139383" sldId="230717708"/>
            <ac:grpSpMk id="52" creationId="{B869F3BD-9E3A-4302-A59E-8E7FA069697D}"/>
          </ac:grpSpMkLst>
        </pc:grpChg>
        <pc:grpChg chg="del">
          <ac:chgData name="El Bakkouri, Manal" userId="8b130982-2e3f-4164-b881-fd3a2e4b2453" providerId="ADAL" clId="{4457FA57-250B-44AC-8655-05D46C5A3D8A}" dt="2023-06-12T13:35:22.239" v="15879" actId="478"/>
          <ac:grpSpMkLst>
            <pc:docMk/>
            <pc:sldMk cId="3480139383" sldId="230717708"/>
            <ac:grpSpMk id="55" creationId="{C324BE12-3CA1-4358-9E81-FD4DF7F496C0}"/>
          </ac:grpSpMkLst>
        </pc:grpChg>
      </pc:sldChg>
      <pc:sldChg chg="addSp delSp modSp mod">
        <pc:chgData name="El Bakkouri, Manal" userId="8b130982-2e3f-4164-b881-fd3a2e4b2453" providerId="ADAL" clId="{4457FA57-250B-44AC-8655-05D46C5A3D8A}" dt="2023-06-12T13:35:29.671" v="15882"/>
        <pc:sldMkLst>
          <pc:docMk/>
          <pc:sldMk cId="1171884687" sldId="230717709"/>
        </pc:sldMkLst>
        <pc:spChg chg="mod">
          <ac:chgData name="El Bakkouri, Manal" userId="8b130982-2e3f-4164-b881-fd3a2e4b2453" providerId="ADAL" clId="{4457FA57-250B-44AC-8655-05D46C5A3D8A}" dt="2023-06-12T13:35:29.671" v="15882"/>
          <ac:spMkLst>
            <pc:docMk/>
            <pc:sldMk cId="1171884687" sldId="230717709"/>
            <ac:spMk id="30" creationId="{B24B6460-D323-44CE-85B0-259C9BD2F1CE}"/>
          </ac:spMkLst>
        </pc:spChg>
        <pc:spChg chg="mod">
          <ac:chgData name="El Bakkouri, Manal" userId="8b130982-2e3f-4164-b881-fd3a2e4b2453" providerId="ADAL" clId="{4457FA57-250B-44AC-8655-05D46C5A3D8A}" dt="2023-06-12T13:35:29.671" v="15882"/>
          <ac:spMkLst>
            <pc:docMk/>
            <pc:sldMk cId="1171884687" sldId="230717709"/>
            <ac:spMk id="31" creationId="{F23ADCC0-7A53-45DF-8BA7-E69CC60BAFC7}"/>
          </ac:spMkLst>
        </pc:spChg>
        <pc:spChg chg="mod">
          <ac:chgData name="El Bakkouri, Manal" userId="8b130982-2e3f-4164-b881-fd3a2e4b2453" providerId="ADAL" clId="{4457FA57-250B-44AC-8655-05D46C5A3D8A}" dt="2023-06-12T13:35:29.671" v="15882"/>
          <ac:spMkLst>
            <pc:docMk/>
            <pc:sldMk cId="1171884687" sldId="230717709"/>
            <ac:spMk id="33" creationId="{D010CF25-BB07-45D5-BC3A-71D5CE0238B4}"/>
          </ac:spMkLst>
        </pc:spChg>
        <pc:spChg chg="mod">
          <ac:chgData name="El Bakkouri, Manal" userId="8b130982-2e3f-4164-b881-fd3a2e4b2453" providerId="ADAL" clId="{4457FA57-250B-44AC-8655-05D46C5A3D8A}" dt="2023-06-12T13:35:29.671" v="15882"/>
          <ac:spMkLst>
            <pc:docMk/>
            <pc:sldMk cId="1171884687" sldId="230717709"/>
            <ac:spMk id="34" creationId="{FF66A350-6DE9-4206-81C4-9F23D228DD35}"/>
          </ac:spMkLst>
        </pc:spChg>
        <pc:spChg chg="mod">
          <ac:chgData name="El Bakkouri, Manal" userId="8b130982-2e3f-4164-b881-fd3a2e4b2453" providerId="ADAL" clId="{4457FA57-250B-44AC-8655-05D46C5A3D8A}" dt="2023-06-12T13:35:29.671" v="15882"/>
          <ac:spMkLst>
            <pc:docMk/>
            <pc:sldMk cId="1171884687" sldId="230717709"/>
            <ac:spMk id="36" creationId="{CDF49817-0A31-4CFD-930C-87168A5B45AB}"/>
          </ac:spMkLst>
        </pc:spChg>
        <pc:spChg chg="mod">
          <ac:chgData name="El Bakkouri, Manal" userId="8b130982-2e3f-4164-b881-fd3a2e4b2453" providerId="ADAL" clId="{4457FA57-250B-44AC-8655-05D46C5A3D8A}" dt="2023-06-12T13:35:29.671" v="15882"/>
          <ac:spMkLst>
            <pc:docMk/>
            <pc:sldMk cId="1171884687" sldId="230717709"/>
            <ac:spMk id="37" creationId="{130C1521-377F-47C2-B5BB-38656FD1A9D0}"/>
          </ac:spMkLst>
        </pc:spChg>
        <pc:spChg chg="mod">
          <ac:chgData name="El Bakkouri, Manal" userId="8b130982-2e3f-4164-b881-fd3a2e4b2453" providerId="ADAL" clId="{4457FA57-250B-44AC-8655-05D46C5A3D8A}" dt="2023-06-12T13:35:29.671" v="15882"/>
          <ac:spMkLst>
            <pc:docMk/>
            <pc:sldMk cId="1171884687" sldId="230717709"/>
            <ac:spMk id="42" creationId="{5CA0B776-C4E8-48CF-9267-13ED2E1F96A0}"/>
          </ac:spMkLst>
        </pc:spChg>
        <pc:spChg chg="mod">
          <ac:chgData name="El Bakkouri, Manal" userId="8b130982-2e3f-4164-b881-fd3a2e4b2453" providerId="ADAL" clId="{4457FA57-250B-44AC-8655-05D46C5A3D8A}" dt="2023-06-12T13:35:29.671" v="15882"/>
          <ac:spMkLst>
            <pc:docMk/>
            <pc:sldMk cId="1171884687" sldId="230717709"/>
            <ac:spMk id="45" creationId="{A5F9FCB4-DCD9-4717-8500-817E8ED65302}"/>
          </ac:spMkLst>
        </pc:spChg>
        <pc:spChg chg="del">
          <ac:chgData name="El Bakkouri, Manal" userId="8b130982-2e3f-4164-b881-fd3a2e4b2453" providerId="ADAL" clId="{4457FA57-250B-44AC-8655-05D46C5A3D8A}" dt="2023-06-12T13:35:29.134" v="15881" actId="478"/>
          <ac:spMkLst>
            <pc:docMk/>
            <pc:sldMk cId="1171884687" sldId="230717709"/>
            <ac:spMk id="57" creationId="{7C516218-20F0-47E7-AF98-A20A7B41F749}"/>
          </ac:spMkLst>
        </pc:spChg>
        <pc:spChg chg="del">
          <ac:chgData name="El Bakkouri, Manal" userId="8b130982-2e3f-4164-b881-fd3a2e4b2453" providerId="ADAL" clId="{4457FA57-250B-44AC-8655-05D46C5A3D8A}" dt="2023-06-12T13:35:29.134" v="15881" actId="478"/>
          <ac:spMkLst>
            <pc:docMk/>
            <pc:sldMk cId="1171884687" sldId="230717709"/>
            <ac:spMk id="58" creationId="{782419A5-AD73-41B9-BFEE-5EE698670EE7}"/>
          </ac:spMkLst>
        </pc:spChg>
        <pc:spChg chg="del">
          <ac:chgData name="El Bakkouri, Manal" userId="8b130982-2e3f-4164-b881-fd3a2e4b2453" providerId="ADAL" clId="{4457FA57-250B-44AC-8655-05D46C5A3D8A}" dt="2023-06-12T13:35:29.134" v="15881" actId="478"/>
          <ac:spMkLst>
            <pc:docMk/>
            <pc:sldMk cId="1171884687" sldId="230717709"/>
            <ac:spMk id="61" creationId="{421DA2C2-78D7-48E8-B0B8-0C972CFB1FE9}"/>
          </ac:spMkLst>
        </pc:spChg>
        <pc:spChg chg="del">
          <ac:chgData name="El Bakkouri, Manal" userId="8b130982-2e3f-4164-b881-fd3a2e4b2453" providerId="ADAL" clId="{4457FA57-250B-44AC-8655-05D46C5A3D8A}" dt="2023-06-12T13:35:29.134" v="15881" actId="478"/>
          <ac:spMkLst>
            <pc:docMk/>
            <pc:sldMk cId="1171884687" sldId="230717709"/>
            <ac:spMk id="62" creationId="{42DF8D30-CA4D-4BDB-A890-31E3D7FC0321}"/>
          </ac:spMkLst>
        </pc:spChg>
        <pc:spChg chg="mod">
          <ac:chgData name="El Bakkouri, Manal" userId="8b130982-2e3f-4164-b881-fd3a2e4b2453" providerId="ADAL" clId="{4457FA57-250B-44AC-8655-05D46C5A3D8A}" dt="2023-06-12T13:35:29.671" v="15882"/>
          <ac:spMkLst>
            <pc:docMk/>
            <pc:sldMk cId="1171884687" sldId="230717709"/>
            <ac:spMk id="63" creationId="{AD0234D2-0C79-4231-BA6C-D503B063FD95}"/>
          </ac:spMkLst>
        </pc:spChg>
        <pc:spChg chg="mod">
          <ac:chgData name="El Bakkouri, Manal" userId="8b130982-2e3f-4164-b881-fd3a2e4b2453" providerId="ADAL" clId="{4457FA57-250B-44AC-8655-05D46C5A3D8A}" dt="2023-06-12T13:35:29.671" v="15882"/>
          <ac:spMkLst>
            <pc:docMk/>
            <pc:sldMk cId="1171884687" sldId="230717709"/>
            <ac:spMk id="64" creationId="{2C57F333-6EA4-4640-B6DB-6B1933113E06}"/>
          </ac:spMkLst>
        </pc:spChg>
        <pc:spChg chg="add mod">
          <ac:chgData name="El Bakkouri, Manal" userId="8b130982-2e3f-4164-b881-fd3a2e4b2453" providerId="ADAL" clId="{4457FA57-250B-44AC-8655-05D46C5A3D8A}" dt="2023-06-12T13:35:29.671" v="15882"/>
          <ac:spMkLst>
            <pc:docMk/>
            <pc:sldMk cId="1171884687" sldId="230717709"/>
            <ac:spMk id="65" creationId="{5BE8472E-415A-4CF7-BA39-EFF7B8C2F044}"/>
          </ac:spMkLst>
        </pc:spChg>
        <pc:spChg chg="add mod">
          <ac:chgData name="El Bakkouri, Manal" userId="8b130982-2e3f-4164-b881-fd3a2e4b2453" providerId="ADAL" clId="{4457FA57-250B-44AC-8655-05D46C5A3D8A}" dt="2023-06-12T13:35:29.671" v="15882"/>
          <ac:spMkLst>
            <pc:docMk/>
            <pc:sldMk cId="1171884687" sldId="230717709"/>
            <ac:spMk id="66" creationId="{98A8125F-58FF-41DE-94EB-530474C9EECD}"/>
          </ac:spMkLst>
        </pc:spChg>
        <pc:spChg chg="add mod">
          <ac:chgData name="El Bakkouri, Manal" userId="8b130982-2e3f-4164-b881-fd3a2e4b2453" providerId="ADAL" clId="{4457FA57-250B-44AC-8655-05D46C5A3D8A}" dt="2023-06-12T13:35:29.671" v="15882"/>
          <ac:spMkLst>
            <pc:docMk/>
            <pc:sldMk cId="1171884687" sldId="230717709"/>
            <ac:spMk id="67" creationId="{1E1CCE95-9452-42F6-BC4B-F3766E9F43A5}"/>
          </ac:spMkLst>
        </pc:spChg>
        <pc:spChg chg="add mod">
          <ac:chgData name="El Bakkouri, Manal" userId="8b130982-2e3f-4164-b881-fd3a2e4b2453" providerId="ADAL" clId="{4457FA57-250B-44AC-8655-05D46C5A3D8A}" dt="2023-06-12T13:35:29.671" v="15882"/>
          <ac:spMkLst>
            <pc:docMk/>
            <pc:sldMk cId="1171884687" sldId="230717709"/>
            <ac:spMk id="68" creationId="{31B8BDE7-22FC-4C8E-A45E-836749755841}"/>
          </ac:spMkLst>
        </pc:spChg>
        <pc:grpChg chg="add mod">
          <ac:chgData name="El Bakkouri, Manal" userId="8b130982-2e3f-4164-b881-fd3a2e4b2453" providerId="ADAL" clId="{4457FA57-250B-44AC-8655-05D46C5A3D8A}" dt="2023-06-12T13:35:29.671" v="15882"/>
          <ac:grpSpMkLst>
            <pc:docMk/>
            <pc:sldMk cId="1171884687" sldId="230717709"/>
            <ac:grpSpMk id="29" creationId="{D44889FB-4F69-4BF0-B0FE-1D38DBA84FE1}"/>
          </ac:grpSpMkLst>
        </pc:grpChg>
        <pc:grpChg chg="add mod">
          <ac:chgData name="El Bakkouri, Manal" userId="8b130982-2e3f-4164-b881-fd3a2e4b2453" providerId="ADAL" clId="{4457FA57-250B-44AC-8655-05D46C5A3D8A}" dt="2023-06-12T13:35:29.671" v="15882"/>
          <ac:grpSpMkLst>
            <pc:docMk/>
            <pc:sldMk cId="1171884687" sldId="230717709"/>
            <ac:grpSpMk id="32" creationId="{9BCB4FF5-773B-478A-9A23-62FAA13CBB4F}"/>
          </ac:grpSpMkLst>
        </pc:grpChg>
        <pc:grpChg chg="add mod">
          <ac:chgData name="El Bakkouri, Manal" userId="8b130982-2e3f-4164-b881-fd3a2e4b2453" providerId="ADAL" clId="{4457FA57-250B-44AC-8655-05D46C5A3D8A}" dt="2023-06-12T13:35:29.671" v="15882"/>
          <ac:grpSpMkLst>
            <pc:docMk/>
            <pc:sldMk cId="1171884687" sldId="230717709"/>
            <ac:grpSpMk id="35" creationId="{4504F347-B823-42B9-9C71-077BBAF6F353}"/>
          </ac:grpSpMkLst>
        </pc:grpChg>
        <pc:grpChg chg="add mod">
          <ac:chgData name="El Bakkouri, Manal" userId="8b130982-2e3f-4164-b881-fd3a2e4b2453" providerId="ADAL" clId="{4457FA57-250B-44AC-8655-05D46C5A3D8A}" dt="2023-06-12T13:35:29.671" v="15882"/>
          <ac:grpSpMkLst>
            <pc:docMk/>
            <pc:sldMk cId="1171884687" sldId="230717709"/>
            <ac:grpSpMk id="38" creationId="{7A672025-5974-41A9-8F5C-BA4743A6F0A6}"/>
          </ac:grpSpMkLst>
        </pc:grpChg>
        <pc:grpChg chg="del">
          <ac:chgData name="El Bakkouri, Manal" userId="8b130982-2e3f-4164-b881-fd3a2e4b2453" providerId="ADAL" clId="{4457FA57-250B-44AC-8655-05D46C5A3D8A}" dt="2023-06-12T13:35:29.134" v="15881" actId="478"/>
          <ac:grpSpMkLst>
            <pc:docMk/>
            <pc:sldMk cId="1171884687" sldId="230717709"/>
            <ac:grpSpMk id="39" creationId="{7D6EC116-CC18-4DD8-93EA-091548DC6762}"/>
          </ac:grpSpMkLst>
        </pc:grpChg>
        <pc:grpChg chg="del">
          <ac:chgData name="El Bakkouri, Manal" userId="8b130982-2e3f-4164-b881-fd3a2e4b2453" providerId="ADAL" clId="{4457FA57-250B-44AC-8655-05D46C5A3D8A}" dt="2023-06-12T13:35:29.134" v="15881" actId="478"/>
          <ac:grpSpMkLst>
            <pc:docMk/>
            <pc:sldMk cId="1171884687" sldId="230717709"/>
            <ac:grpSpMk id="43" creationId="{03F5E109-F1B9-4762-830C-A0C00B28149B}"/>
          </ac:grpSpMkLst>
        </pc:grpChg>
        <pc:grpChg chg="add mod">
          <ac:chgData name="El Bakkouri, Manal" userId="8b130982-2e3f-4164-b881-fd3a2e4b2453" providerId="ADAL" clId="{4457FA57-250B-44AC-8655-05D46C5A3D8A}" dt="2023-06-12T13:35:29.671" v="15882"/>
          <ac:grpSpMkLst>
            <pc:docMk/>
            <pc:sldMk cId="1171884687" sldId="230717709"/>
            <ac:grpSpMk id="47" creationId="{CF143047-8892-4CE1-AC99-76F827AA90BE}"/>
          </ac:grpSpMkLst>
        </pc:grpChg>
        <pc:grpChg chg="del">
          <ac:chgData name="El Bakkouri, Manal" userId="8b130982-2e3f-4164-b881-fd3a2e4b2453" providerId="ADAL" clId="{4457FA57-250B-44AC-8655-05D46C5A3D8A}" dt="2023-06-12T13:35:29.134" v="15881" actId="478"/>
          <ac:grpSpMkLst>
            <pc:docMk/>
            <pc:sldMk cId="1171884687" sldId="230717709"/>
            <ac:grpSpMk id="48" creationId="{FB313139-B82A-4EFD-906B-385F222016B5}"/>
          </ac:grpSpMkLst>
        </pc:grpChg>
        <pc:grpChg chg="del">
          <ac:chgData name="El Bakkouri, Manal" userId="8b130982-2e3f-4164-b881-fd3a2e4b2453" providerId="ADAL" clId="{4457FA57-250B-44AC-8655-05D46C5A3D8A}" dt="2023-06-12T13:35:29.134" v="15881" actId="478"/>
          <ac:grpSpMkLst>
            <pc:docMk/>
            <pc:sldMk cId="1171884687" sldId="230717709"/>
            <ac:grpSpMk id="51" creationId="{C384D503-208A-4687-A4F2-B0ECF18B446C}"/>
          </ac:grpSpMkLst>
        </pc:grpChg>
        <pc:grpChg chg="del">
          <ac:chgData name="El Bakkouri, Manal" userId="8b130982-2e3f-4164-b881-fd3a2e4b2453" providerId="ADAL" clId="{4457FA57-250B-44AC-8655-05D46C5A3D8A}" dt="2023-06-12T13:35:29.134" v="15881" actId="478"/>
          <ac:grpSpMkLst>
            <pc:docMk/>
            <pc:sldMk cId="1171884687" sldId="230717709"/>
            <ac:grpSpMk id="54" creationId="{AB18138B-F51B-4AC0-869B-32254D7C3350}"/>
          </ac:grpSpMkLst>
        </pc:grpChg>
      </pc:sldChg>
      <pc:sldChg chg="addSp delSp modSp mod">
        <pc:chgData name="El Bakkouri, Manal" userId="8b130982-2e3f-4164-b881-fd3a2e4b2453" providerId="ADAL" clId="{4457FA57-250B-44AC-8655-05D46C5A3D8A}" dt="2023-06-12T13:37:31.361" v="15906"/>
        <pc:sldMkLst>
          <pc:docMk/>
          <pc:sldMk cId="389744111" sldId="230717710"/>
        </pc:sldMkLst>
        <pc:spChg chg="del">
          <ac:chgData name="El Bakkouri, Manal" userId="8b130982-2e3f-4164-b881-fd3a2e4b2453" providerId="ADAL" clId="{4457FA57-250B-44AC-8655-05D46C5A3D8A}" dt="2023-06-12T13:37:30.530" v="15905" actId="478"/>
          <ac:spMkLst>
            <pc:docMk/>
            <pc:sldMk cId="389744111" sldId="230717710"/>
            <ac:spMk id="10" creationId="{3D5DEBAD-EE21-4147-8022-15F2302CAFF4}"/>
          </ac:spMkLst>
        </pc:spChg>
        <pc:spChg chg="del">
          <ac:chgData name="El Bakkouri, Manal" userId="8b130982-2e3f-4164-b881-fd3a2e4b2453" providerId="ADAL" clId="{4457FA57-250B-44AC-8655-05D46C5A3D8A}" dt="2023-06-12T13:37:30.530" v="15905" actId="478"/>
          <ac:spMkLst>
            <pc:docMk/>
            <pc:sldMk cId="389744111" sldId="230717710"/>
            <ac:spMk id="11" creationId="{922A0F04-4F24-4EBA-AACB-25E139983E75}"/>
          </ac:spMkLst>
        </pc:spChg>
        <pc:spChg chg="del">
          <ac:chgData name="El Bakkouri, Manal" userId="8b130982-2e3f-4164-b881-fd3a2e4b2453" providerId="ADAL" clId="{4457FA57-250B-44AC-8655-05D46C5A3D8A}" dt="2023-06-12T13:37:30.530" v="15905" actId="478"/>
          <ac:spMkLst>
            <pc:docMk/>
            <pc:sldMk cId="389744111" sldId="230717710"/>
            <ac:spMk id="12" creationId="{BD265163-4FB0-4BF7-9B08-27E4EF456E4B}"/>
          </ac:spMkLst>
        </pc:spChg>
        <pc:spChg chg="del">
          <ac:chgData name="El Bakkouri, Manal" userId="8b130982-2e3f-4164-b881-fd3a2e4b2453" providerId="ADAL" clId="{4457FA57-250B-44AC-8655-05D46C5A3D8A}" dt="2023-06-12T13:37:30.530" v="15905" actId="478"/>
          <ac:spMkLst>
            <pc:docMk/>
            <pc:sldMk cId="389744111" sldId="230717710"/>
            <ac:spMk id="13" creationId="{CCD1FC7D-D577-4AAE-84A3-4617CE362D80}"/>
          </ac:spMkLst>
        </pc:spChg>
        <pc:spChg chg="del">
          <ac:chgData name="El Bakkouri, Manal" userId="8b130982-2e3f-4164-b881-fd3a2e4b2453" providerId="ADAL" clId="{4457FA57-250B-44AC-8655-05D46C5A3D8A}" dt="2023-06-12T13:37:30.530" v="15905" actId="478"/>
          <ac:spMkLst>
            <pc:docMk/>
            <pc:sldMk cId="389744111" sldId="230717710"/>
            <ac:spMk id="14" creationId="{80F3530F-1577-4FCE-A946-753F98785B3D}"/>
          </ac:spMkLst>
        </pc:spChg>
        <pc:spChg chg="del">
          <ac:chgData name="El Bakkouri, Manal" userId="8b130982-2e3f-4164-b881-fd3a2e4b2453" providerId="ADAL" clId="{4457FA57-250B-44AC-8655-05D46C5A3D8A}" dt="2023-06-12T13:37:30.530" v="15905" actId="478"/>
          <ac:spMkLst>
            <pc:docMk/>
            <pc:sldMk cId="389744111" sldId="230717710"/>
            <ac:spMk id="15" creationId="{7DEEA3FD-B6E0-4032-A5D4-A43A5B313F05}"/>
          </ac:spMkLst>
        </pc:spChg>
        <pc:spChg chg="del">
          <ac:chgData name="El Bakkouri, Manal" userId="8b130982-2e3f-4164-b881-fd3a2e4b2453" providerId="ADAL" clId="{4457FA57-250B-44AC-8655-05D46C5A3D8A}" dt="2023-06-12T13:37:30.530" v="15905" actId="478"/>
          <ac:spMkLst>
            <pc:docMk/>
            <pc:sldMk cId="389744111" sldId="230717710"/>
            <ac:spMk id="21" creationId="{B0FFF040-0F9E-4B20-BED5-E5C8DD0100B8}"/>
          </ac:spMkLst>
        </pc:spChg>
        <pc:spChg chg="del">
          <ac:chgData name="El Bakkouri, Manal" userId="8b130982-2e3f-4164-b881-fd3a2e4b2453" providerId="ADAL" clId="{4457FA57-250B-44AC-8655-05D46C5A3D8A}" dt="2023-06-12T13:37:30.530" v="15905" actId="478"/>
          <ac:spMkLst>
            <pc:docMk/>
            <pc:sldMk cId="389744111" sldId="230717710"/>
            <ac:spMk id="22" creationId="{E2176006-644A-4A5B-99F1-1AFE8006F848}"/>
          </ac:spMkLst>
        </pc:spChg>
        <pc:spChg chg="del">
          <ac:chgData name="El Bakkouri, Manal" userId="8b130982-2e3f-4164-b881-fd3a2e4b2453" providerId="ADAL" clId="{4457FA57-250B-44AC-8655-05D46C5A3D8A}" dt="2023-06-12T13:37:30.530" v="15905" actId="478"/>
          <ac:spMkLst>
            <pc:docMk/>
            <pc:sldMk cId="389744111" sldId="230717710"/>
            <ac:spMk id="23" creationId="{24D61433-AD04-4616-A749-0C43F730B4F3}"/>
          </ac:spMkLst>
        </pc:spChg>
        <pc:spChg chg="del">
          <ac:chgData name="El Bakkouri, Manal" userId="8b130982-2e3f-4164-b881-fd3a2e4b2453" providerId="ADAL" clId="{4457FA57-250B-44AC-8655-05D46C5A3D8A}" dt="2023-06-12T13:37:30.530" v="15905" actId="478"/>
          <ac:spMkLst>
            <pc:docMk/>
            <pc:sldMk cId="389744111" sldId="230717710"/>
            <ac:spMk id="25" creationId="{4D785009-428B-455A-A473-FE7C12AE2501}"/>
          </ac:spMkLst>
        </pc:spChg>
        <pc:spChg chg="add mod">
          <ac:chgData name="El Bakkouri, Manal" userId="8b130982-2e3f-4164-b881-fd3a2e4b2453" providerId="ADAL" clId="{4457FA57-250B-44AC-8655-05D46C5A3D8A}" dt="2023-06-12T13:37:31.361" v="15906"/>
          <ac:spMkLst>
            <pc:docMk/>
            <pc:sldMk cId="389744111" sldId="230717710"/>
            <ac:spMk id="27" creationId="{A6A6DFE1-29B8-4953-A607-A2E8C84D884A}"/>
          </ac:spMkLst>
        </pc:spChg>
        <pc:spChg chg="add mod">
          <ac:chgData name="El Bakkouri, Manal" userId="8b130982-2e3f-4164-b881-fd3a2e4b2453" providerId="ADAL" clId="{4457FA57-250B-44AC-8655-05D46C5A3D8A}" dt="2023-06-12T13:37:31.361" v="15906"/>
          <ac:spMkLst>
            <pc:docMk/>
            <pc:sldMk cId="389744111" sldId="230717710"/>
            <ac:spMk id="28" creationId="{8FB8DB8A-6305-45E7-AA32-98151D672F26}"/>
          </ac:spMkLst>
        </pc:spChg>
        <pc:spChg chg="add mod">
          <ac:chgData name="El Bakkouri, Manal" userId="8b130982-2e3f-4164-b881-fd3a2e4b2453" providerId="ADAL" clId="{4457FA57-250B-44AC-8655-05D46C5A3D8A}" dt="2023-06-12T13:37:31.361" v="15906"/>
          <ac:spMkLst>
            <pc:docMk/>
            <pc:sldMk cId="389744111" sldId="230717710"/>
            <ac:spMk id="30" creationId="{E698215D-2906-4AF3-8C95-9BB7C829056F}"/>
          </ac:spMkLst>
        </pc:spChg>
        <pc:spChg chg="add mod">
          <ac:chgData name="El Bakkouri, Manal" userId="8b130982-2e3f-4164-b881-fd3a2e4b2453" providerId="ADAL" clId="{4457FA57-250B-44AC-8655-05D46C5A3D8A}" dt="2023-06-12T13:37:31.361" v="15906"/>
          <ac:spMkLst>
            <pc:docMk/>
            <pc:sldMk cId="389744111" sldId="230717710"/>
            <ac:spMk id="31" creationId="{BD62E2C7-3684-42DD-8482-2C4FFDBBCAAA}"/>
          </ac:spMkLst>
        </pc:spChg>
        <pc:spChg chg="add mod">
          <ac:chgData name="El Bakkouri, Manal" userId="8b130982-2e3f-4164-b881-fd3a2e4b2453" providerId="ADAL" clId="{4457FA57-250B-44AC-8655-05D46C5A3D8A}" dt="2023-06-12T13:37:31.361" v="15906"/>
          <ac:spMkLst>
            <pc:docMk/>
            <pc:sldMk cId="389744111" sldId="230717710"/>
            <ac:spMk id="32" creationId="{F7B2160B-1041-40EE-B540-E3D94F9C560E}"/>
          </ac:spMkLst>
        </pc:spChg>
        <pc:spChg chg="add mod">
          <ac:chgData name="El Bakkouri, Manal" userId="8b130982-2e3f-4164-b881-fd3a2e4b2453" providerId="ADAL" clId="{4457FA57-250B-44AC-8655-05D46C5A3D8A}" dt="2023-06-12T13:37:31.361" v="15906"/>
          <ac:spMkLst>
            <pc:docMk/>
            <pc:sldMk cId="389744111" sldId="230717710"/>
            <ac:spMk id="33" creationId="{2DB1AE3D-F94D-4470-9EF6-29B8FC483F07}"/>
          </ac:spMkLst>
        </pc:spChg>
        <pc:spChg chg="add mod">
          <ac:chgData name="El Bakkouri, Manal" userId="8b130982-2e3f-4164-b881-fd3a2e4b2453" providerId="ADAL" clId="{4457FA57-250B-44AC-8655-05D46C5A3D8A}" dt="2023-06-12T13:37:31.361" v="15906"/>
          <ac:spMkLst>
            <pc:docMk/>
            <pc:sldMk cId="389744111" sldId="230717710"/>
            <ac:spMk id="34" creationId="{6BD95E57-0932-4C32-958A-4ED6B56A65A0}"/>
          </ac:spMkLst>
        </pc:spChg>
        <pc:spChg chg="add mod">
          <ac:chgData name="El Bakkouri, Manal" userId="8b130982-2e3f-4164-b881-fd3a2e4b2453" providerId="ADAL" clId="{4457FA57-250B-44AC-8655-05D46C5A3D8A}" dt="2023-06-12T13:37:31.361" v="15906"/>
          <ac:spMkLst>
            <pc:docMk/>
            <pc:sldMk cId="389744111" sldId="230717710"/>
            <ac:spMk id="35" creationId="{6F7BC709-8599-4CED-A93D-E384204C1B0C}"/>
          </ac:spMkLst>
        </pc:spChg>
        <pc:spChg chg="add mod">
          <ac:chgData name="El Bakkouri, Manal" userId="8b130982-2e3f-4164-b881-fd3a2e4b2453" providerId="ADAL" clId="{4457FA57-250B-44AC-8655-05D46C5A3D8A}" dt="2023-06-12T13:37:31.361" v="15906"/>
          <ac:spMkLst>
            <pc:docMk/>
            <pc:sldMk cId="389744111" sldId="230717710"/>
            <ac:spMk id="36" creationId="{49EB29D1-7A85-44D5-9A18-3C3C165698FC}"/>
          </ac:spMkLst>
        </pc:spChg>
        <pc:spChg chg="add mod">
          <ac:chgData name="El Bakkouri, Manal" userId="8b130982-2e3f-4164-b881-fd3a2e4b2453" providerId="ADAL" clId="{4457FA57-250B-44AC-8655-05D46C5A3D8A}" dt="2023-06-12T13:37:31.361" v="15906"/>
          <ac:spMkLst>
            <pc:docMk/>
            <pc:sldMk cId="389744111" sldId="230717710"/>
            <ac:spMk id="37" creationId="{9C6BED86-5A20-48B1-B50E-87DD16270C76}"/>
          </ac:spMkLst>
        </pc:spChg>
      </pc:sldChg>
      <pc:sldChg chg="addSp delSp modSp mod modNotesTx">
        <pc:chgData name="El Bakkouri, Manal" userId="8b130982-2e3f-4164-b881-fd3a2e4b2453" providerId="ADAL" clId="{4457FA57-250B-44AC-8655-05D46C5A3D8A}" dt="2023-06-12T13:34:58.159" v="15876"/>
        <pc:sldMkLst>
          <pc:docMk/>
          <pc:sldMk cId="2979480581" sldId="230717711"/>
        </pc:sldMkLst>
        <pc:spChg chg="mod">
          <ac:chgData name="El Bakkouri, Manal" userId="8b130982-2e3f-4164-b881-fd3a2e4b2453" providerId="ADAL" clId="{4457FA57-250B-44AC-8655-05D46C5A3D8A}" dt="2023-06-12T13:34:58.159" v="15876"/>
          <ac:spMkLst>
            <pc:docMk/>
            <pc:sldMk cId="2979480581" sldId="230717711"/>
            <ac:spMk id="47" creationId="{0B9D3D2A-BC81-46AE-AD84-6202268C6D1B}"/>
          </ac:spMkLst>
        </pc:spChg>
        <pc:spChg chg="mod">
          <ac:chgData name="El Bakkouri, Manal" userId="8b130982-2e3f-4164-b881-fd3a2e4b2453" providerId="ADAL" clId="{4457FA57-250B-44AC-8655-05D46C5A3D8A}" dt="2023-06-12T13:34:58.159" v="15876"/>
          <ac:spMkLst>
            <pc:docMk/>
            <pc:sldMk cId="2979480581" sldId="230717711"/>
            <ac:spMk id="50" creationId="{70049C41-0D61-42D3-A4A4-319F36EBDA0D}"/>
          </ac:spMkLst>
        </pc:spChg>
        <pc:spChg chg="mod">
          <ac:chgData name="El Bakkouri, Manal" userId="8b130982-2e3f-4164-b881-fd3a2e4b2453" providerId="ADAL" clId="{4457FA57-250B-44AC-8655-05D46C5A3D8A}" dt="2023-06-12T13:34:58.159" v="15876"/>
          <ac:spMkLst>
            <pc:docMk/>
            <pc:sldMk cId="2979480581" sldId="230717711"/>
            <ac:spMk id="52" creationId="{4BFAB226-B128-4071-BC4E-7A7177FF75B7}"/>
          </ac:spMkLst>
        </pc:spChg>
        <pc:spChg chg="mod">
          <ac:chgData name="El Bakkouri, Manal" userId="8b130982-2e3f-4164-b881-fd3a2e4b2453" providerId="ADAL" clId="{4457FA57-250B-44AC-8655-05D46C5A3D8A}" dt="2023-06-12T13:34:58.159" v="15876"/>
          <ac:spMkLst>
            <pc:docMk/>
            <pc:sldMk cId="2979480581" sldId="230717711"/>
            <ac:spMk id="53" creationId="{C7AB9224-F4F5-49BA-ADDF-51C84E71FE17}"/>
          </ac:spMkLst>
        </pc:spChg>
        <pc:spChg chg="mod">
          <ac:chgData name="El Bakkouri, Manal" userId="8b130982-2e3f-4164-b881-fd3a2e4b2453" providerId="ADAL" clId="{4457FA57-250B-44AC-8655-05D46C5A3D8A}" dt="2023-06-12T13:34:58.159" v="15876"/>
          <ac:spMkLst>
            <pc:docMk/>
            <pc:sldMk cId="2979480581" sldId="230717711"/>
            <ac:spMk id="55" creationId="{BFC3A03D-E251-459C-B222-2435E7478A2F}"/>
          </ac:spMkLst>
        </pc:spChg>
        <pc:spChg chg="mod">
          <ac:chgData name="El Bakkouri, Manal" userId="8b130982-2e3f-4164-b881-fd3a2e4b2453" providerId="ADAL" clId="{4457FA57-250B-44AC-8655-05D46C5A3D8A}" dt="2023-06-12T13:34:58.159" v="15876"/>
          <ac:spMkLst>
            <pc:docMk/>
            <pc:sldMk cId="2979480581" sldId="230717711"/>
            <ac:spMk id="56" creationId="{7A322990-A1A3-43A6-A6B8-656356828B56}"/>
          </ac:spMkLst>
        </pc:spChg>
        <pc:spChg chg="mod">
          <ac:chgData name="El Bakkouri, Manal" userId="8b130982-2e3f-4164-b881-fd3a2e4b2453" providerId="ADAL" clId="{4457FA57-250B-44AC-8655-05D46C5A3D8A}" dt="2023-06-12T13:34:58.159" v="15876"/>
          <ac:spMkLst>
            <pc:docMk/>
            <pc:sldMk cId="2979480581" sldId="230717711"/>
            <ac:spMk id="58" creationId="{EB65D997-C47A-4F35-BC68-B511BD84BE81}"/>
          </ac:spMkLst>
        </pc:spChg>
        <pc:spChg chg="mod">
          <ac:chgData name="El Bakkouri, Manal" userId="8b130982-2e3f-4164-b881-fd3a2e4b2453" providerId="ADAL" clId="{4457FA57-250B-44AC-8655-05D46C5A3D8A}" dt="2023-06-12T13:34:58.159" v="15876"/>
          <ac:spMkLst>
            <pc:docMk/>
            <pc:sldMk cId="2979480581" sldId="230717711"/>
            <ac:spMk id="66" creationId="{786A5EF0-A13C-415A-A272-CCC159A41F71}"/>
          </ac:spMkLst>
        </pc:spChg>
        <pc:spChg chg="mod">
          <ac:chgData name="El Bakkouri, Manal" userId="8b130982-2e3f-4164-b881-fd3a2e4b2453" providerId="ADAL" clId="{4457FA57-250B-44AC-8655-05D46C5A3D8A}" dt="2023-06-12T13:34:58.159" v="15876"/>
          <ac:spMkLst>
            <pc:docMk/>
            <pc:sldMk cId="2979480581" sldId="230717711"/>
            <ac:spMk id="74" creationId="{EDA0F491-FED2-447F-AE0D-CC179242AA1D}"/>
          </ac:spMkLst>
        </pc:spChg>
        <pc:spChg chg="mod">
          <ac:chgData name="El Bakkouri, Manal" userId="8b130982-2e3f-4164-b881-fd3a2e4b2453" providerId="ADAL" clId="{4457FA57-250B-44AC-8655-05D46C5A3D8A}" dt="2023-06-12T13:34:58.159" v="15876"/>
          <ac:spMkLst>
            <pc:docMk/>
            <pc:sldMk cId="2979480581" sldId="230717711"/>
            <ac:spMk id="75" creationId="{53082685-6CE6-4C87-88A4-0A68AB890BD9}"/>
          </ac:spMkLst>
        </pc:spChg>
        <pc:spChg chg="add mod">
          <ac:chgData name="El Bakkouri, Manal" userId="8b130982-2e3f-4164-b881-fd3a2e4b2453" providerId="ADAL" clId="{4457FA57-250B-44AC-8655-05D46C5A3D8A}" dt="2023-06-12T13:34:58.159" v="15876"/>
          <ac:spMkLst>
            <pc:docMk/>
            <pc:sldMk cId="2979480581" sldId="230717711"/>
            <ac:spMk id="76" creationId="{3167FA11-997C-45D8-8B76-A85AA6971A55}"/>
          </ac:spMkLst>
        </pc:spChg>
        <pc:spChg chg="add mod">
          <ac:chgData name="El Bakkouri, Manal" userId="8b130982-2e3f-4164-b881-fd3a2e4b2453" providerId="ADAL" clId="{4457FA57-250B-44AC-8655-05D46C5A3D8A}" dt="2023-06-12T13:34:58.159" v="15876"/>
          <ac:spMkLst>
            <pc:docMk/>
            <pc:sldMk cId="2979480581" sldId="230717711"/>
            <ac:spMk id="77" creationId="{D1D23C88-3249-4C1E-ABD5-62A2B9A2BB70}"/>
          </ac:spMkLst>
        </pc:spChg>
        <pc:spChg chg="del">
          <ac:chgData name="El Bakkouri, Manal" userId="8b130982-2e3f-4164-b881-fd3a2e4b2453" providerId="ADAL" clId="{4457FA57-250B-44AC-8655-05D46C5A3D8A}" dt="2023-06-12T13:34:57.581" v="15875" actId="478"/>
          <ac:spMkLst>
            <pc:docMk/>
            <pc:sldMk cId="2979480581" sldId="230717711"/>
            <ac:spMk id="78" creationId="{DADB0A59-E9DF-4F01-B6F1-320099DC518F}"/>
          </ac:spMkLst>
        </pc:spChg>
        <pc:spChg chg="del">
          <ac:chgData name="El Bakkouri, Manal" userId="8b130982-2e3f-4164-b881-fd3a2e4b2453" providerId="ADAL" clId="{4457FA57-250B-44AC-8655-05D46C5A3D8A}" dt="2023-06-12T13:34:57.581" v="15875" actId="478"/>
          <ac:spMkLst>
            <pc:docMk/>
            <pc:sldMk cId="2979480581" sldId="230717711"/>
            <ac:spMk id="79" creationId="{F13475A0-ADC1-483A-BAC4-6BA11A76EBDB}"/>
          </ac:spMkLst>
        </pc:spChg>
        <pc:spChg chg="del">
          <ac:chgData name="El Bakkouri, Manal" userId="8b130982-2e3f-4164-b881-fd3a2e4b2453" providerId="ADAL" clId="{4457FA57-250B-44AC-8655-05D46C5A3D8A}" dt="2023-06-12T13:34:57.581" v="15875" actId="478"/>
          <ac:spMkLst>
            <pc:docMk/>
            <pc:sldMk cId="2979480581" sldId="230717711"/>
            <ac:spMk id="80" creationId="{59F1D7D1-1DB0-4EC1-946F-A2BFCAC7A57C}"/>
          </ac:spMkLst>
        </pc:spChg>
        <pc:spChg chg="del">
          <ac:chgData name="El Bakkouri, Manal" userId="8b130982-2e3f-4164-b881-fd3a2e4b2453" providerId="ADAL" clId="{4457FA57-250B-44AC-8655-05D46C5A3D8A}" dt="2023-06-12T13:34:57.581" v="15875" actId="478"/>
          <ac:spMkLst>
            <pc:docMk/>
            <pc:sldMk cId="2979480581" sldId="230717711"/>
            <ac:spMk id="81" creationId="{22543970-E163-411B-A4F6-E0D75F2F672A}"/>
          </ac:spMkLst>
        </pc:spChg>
        <pc:spChg chg="add mod">
          <ac:chgData name="El Bakkouri, Manal" userId="8b130982-2e3f-4164-b881-fd3a2e4b2453" providerId="ADAL" clId="{4457FA57-250B-44AC-8655-05D46C5A3D8A}" dt="2023-06-12T13:34:58.159" v="15876"/>
          <ac:spMkLst>
            <pc:docMk/>
            <pc:sldMk cId="2979480581" sldId="230717711"/>
            <ac:spMk id="82" creationId="{6C723D65-77CB-45AE-8991-AE6B36CD6C78}"/>
          </ac:spMkLst>
        </pc:spChg>
        <pc:spChg chg="add mod">
          <ac:chgData name="El Bakkouri, Manal" userId="8b130982-2e3f-4164-b881-fd3a2e4b2453" providerId="ADAL" clId="{4457FA57-250B-44AC-8655-05D46C5A3D8A}" dt="2023-06-12T13:34:58.159" v="15876"/>
          <ac:spMkLst>
            <pc:docMk/>
            <pc:sldMk cId="2979480581" sldId="230717711"/>
            <ac:spMk id="83" creationId="{6EB2093D-873D-4AB4-B331-25872AB93DCC}"/>
          </ac:spMkLst>
        </pc:spChg>
        <pc:grpChg chg="del">
          <ac:chgData name="El Bakkouri, Manal" userId="8b130982-2e3f-4164-b881-fd3a2e4b2453" providerId="ADAL" clId="{4457FA57-250B-44AC-8655-05D46C5A3D8A}" dt="2023-06-12T13:34:57.581" v="15875" actId="478"/>
          <ac:grpSpMkLst>
            <pc:docMk/>
            <pc:sldMk cId="2979480581" sldId="230717711"/>
            <ac:grpSpMk id="43" creationId="{9BCFC71C-9E89-4CCA-9FBF-32346518526A}"/>
          </ac:grpSpMkLst>
        </pc:grpChg>
        <pc:grpChg chg="add mod">
          <ac:chgData name="El Bakkouri, Manal" userId="8b130982-2e3f-4164-b881-fd3a2e4b2453" providerId="ADAL" clId="{4457FA57-250B-44AC-8655-05D46C5A3D8A}" dt="2023-06-12T13:34:58.159" v="15876"/>
          <ac:grpSpMkLst>
            <pc:docMk/>
            <pc:sldMk cId="2979480581" sldId="230717711"/>
            <ac:grpSpMk id="45" creationId="{1675D6DE-3D87-41FE-9AAA-1C638D44219A}"/>
          </ac:grpSpMkLst>
        </pc:grpChg>
        <pc:grpChg chg="del">
          <ac:chgData name="El Bakkouri, Manal" userId="8b130982-2e3f-4164-b881-fd3a2e4b2453" providerId="ADAL" clId="{4457FA57-250B-44AC-8655-05D46C5A3D8A}" dt="2023-06-12T13:34:57.581" v="15875" actId="478"/>
          <ac:grpSpMkLst>
            <pc:docMk/>
            <pc:sldMk cId="2979480581" sldId="230717711"/>
            <ac:grpSpMk id="48" creationId="{964E4B98-764D-4152-ADC2-4410BE798A0A}"/>
          </ac:grpSpMkLst>
        </pc:grpChg>
        <pc:grpChg chg="add mod">
          <ac:chgData name="El Bakkouri, Manal" userId="8b130982-2e3f-4164-b881-fd3a2e4b2453" providerId="ADAL" clId="{4457FA57-250B-44AC-8655-05D46C5A3D8A}" dt="2023-06-12T13:34:58.159" v="15876"/>
          <ac:grpSpMkLst>
            <pc:docMk/>
            <pc:sldMk cId="2979480581" sldId="230717711"/>
            <ac:grpSpMk id="51" creationId="{503D1DB1-B60D-4871-A8C4-127D7FBB52A8}"/>
          </ac:grpSpMkLst>
        </pc:grpChg>
        <pc:grpChg chg="add mod">
          <ac:chgData name="El Bakkouri, Manal" userId="8b130982-2e3f-4164-b881-fd3a2e4b2453" providerId="ADAL" clId="{4457FA57-250B-44AC-8655-05D46C5A3D8A}" dt="2023-06-12T13:34:58.159" v="15876"/>
          <ac:grpSpMkLst>
            <pc:docMk/>
            <pc:sldMk cId="2979480581" sldId="230717711"/>
            <ac:grpSpMk id="54" creationId="{2C44FC2A-4C86-42DC-88B7-92537382740E}"/>
          </ac:grpSpMkLst>
        </pc:grpChg>
        <pc:grpChg chg="add mod">
          <ac:chgData name="El Bakkouri, Manal" userId="8b130982-2e3f-4164-b881-fd3a2e4b2453" providerId="ADAL" clId="{4457FA57-250B-44AC-8655-05D46C5A3D8A}" dt="2023-06-12T13:34:58.159" v="15876"/>
          <ac:grpSpMkLst>
            <pc:docMk/>
            <pc:sldMk cId="2979480581" sldId="230717711"/>
            <ac:grpSpMk id="57" creationId="{EA6C5884-F5C1-406B-8291-CE47BA36F2A6}"/>
          </ac:grpSpMkLst>
        </pc:grpChg>
        <pc:grpChg chg="del">
          <ac:chgData name="El Bakkouri, Manal" userId="8b130982-2e3f-4164-b881-fd3a2e4b2453" providerId="ADAL" clId="{4457FA57-250B-44AC-8655-05D46C5A3D8A}" dt="2023-06-12T13:34:57.581" v="15875" actId="478"/>
          <ac:grpSpMkLst>
            <pc:docMk/>
            <pc:sldMk cId="2979480581" sldId="230717711"/>
            <ac:grpSpMk id="63" creationId="{882D1CAB-F3DA-4BA4-9C8D-6CEDDFCFA778}"/>
          </ac:grpSpMkLst>
        </pc:grpChg>
        <pc:grpChg chg="del">
          <ac:chgData name="El Bakkouri, Manal" userId="8b130982-2e3f-4164-b881-fd3a2e4b2453" providerId="ADAL" clId="{4457FA57-250B-44AC-8655-05D46C5A3D8A}" dt="2023-06-12T13:34:57.581" v="15875" actId="478"/>
          <ac:grpSpMkLst>
            <pc:docMk/>
            <pc:sldMk cId="2979480581" sldId="230717711"/>
            <ac:grpSpMk id="67" creationId="{4C18F107-C3BF-4FE1-BA9B-93BC988FE854}"/>
          </ac:grpSpMkLst>
        </pc:grpChg>
        <pc:grpChg chg="del">
          <ac:chgData name="El Bakkouri, Manal" userId="8b130982-2e3f-4164-b881-fd3a2e4b2453" providerId="ADAL" clId="{4457FA57-250B-44AC-8655-05D46C5A3D8A}" dt="2023-06-12T13:34:57.581" v="15875" actId="478"/>
          <ac:grpSpMkLst>
            <pc:docMk/>
            <pc:sldMk cId="2979480581" sldId="230717711"/>
            <ac:grpSpMk id="70" creationId="{693CFACB-2110-4D43-907C-907A718CC4CA}"/>
          </ac:grpSpMkLst>
        </pc:grpChg>
        <pc:grpChg chg="add mod">
          <ac:chgData name="El Bakkouri, Manal" userId="8b130982-2e3f-4164-b881-fd3a2e4b2453" providerId="ADAL" clId="{4457FA57-250B-44AC-8655-05D46C5A3D8A}" dt="2023-06-12T13:34:58.159" v="15876"/>
          <ac:grpSpMkLst>
            <pc:docMk/>
            <pc:sldMk cId="2979480581" sldId="230717711"/>
            <ac:grpSpMk id="73" creationId="{D76B78FC-59EC-4C29-961C-336EB371139B}"/>
          </ac:grpSpMkLst>
        </pc:grpChg>
      </pc:sldChg>
      <pc:sldChg chg="addSp delSp modSp mod modNotesTx">
        <pc:chgData name="El Bakkouri, Manal" userId="8b130982-2e3f-4164-b881-fd3a2e4b2453" providerId="ADAL" clId="{4457FA57-250B-44AC-8655-05D46C5A3D8A}" dt="2023-06-12T13:30:11.723" v="15823"/>
        <pc:sldMkLst>
          <pc:docMk/>
          <pc:sldMk cId="800710135" sldId="230717712"/>
        </pc:sldMkLst>
        <pc:spChg chg="add mod">
          <ac:chgData name="El Bakkouri, Manal" userId="8b130982-2e3f-4164-b881-fd3a2e4b2453" providerId="ADAL" clId="{4457FA57-250B-44AC-8655-05D46C5A3D8A}" dt="2023-06-12T13:30:11.723" v="15823"/>
          <ac:spMkLst>
            <pc:docMk/>
            <pc:sldMk cId="800710135" sldId="230717712"/>
            <ac:spMk id="67" creationId="{D44D4C6F-985C-45DA-9246-F667A3C56AAE}"/>
          </ac:spMkLst>
        </pc:spChg>
        <pc:spChg chg="del">
          <ac:chgData name="El Bakkouri, Manal" userId="8b130982-2e3f-4164-b881-fd3a2e4b2453" providerId="ADAL" clId="{4457FA57-250B-44AC-8655-05D46C5A3D8A}" dt="2023-06-12T13:30:10.561" v="15822" actId="478"/>
          <ac:spMkLst>
            <pc:docMk/>
            <pc:sldMk cId="800710135" sldId="230717712"/>
            <ac:spMk id="68" creationId="{A976559C-24C2-45DD-BBCD-7423846E4419}"/>
          </ac:spMkLst>
        </pc:spChg>
        <pc:spChg chg="del">
          <ac:chgData name="El Bakkouri, Manal" userId="8b130982-2e3f-4164-b881-fd3a2e4b2453" providerId="ADAL" clId="{4457FA57-250B-44AC-8655-05D46C5A3D8A}" dt="2023-06-12T13:30:10.561" v="15822" actId="478"/>
          <ac:spMkLst>
            <pc:docMk/>
            <pc:sldMk cId="800710135" sldId="230717712"/>
            <ac:spMk id="69" creationId="{6B6A274D-A33C-4E8C-A0ED-F0B6C80449EA}"/>
          </ac:spMkLst>
        </pc:spChg>
        <pc:spChg chg="del">
          <ac:chgData name="El Bakkouri, Manal" userId="8b130982-2e3f-4164-b881-fd3a2e4b2453" providerId="ADAL" clId="{4457FA57-250B-44AC-8655-05D46C5A3D8A}" dt="2023-06-12T13:30:10.561" v="15822" actId="478"/>
          <ac:spMkLst>
            <pc:docMk/>
            <pc:sldMk cId="800710135" sldId="230717712"/>
            <ac:spMk id="70" creationId="{73485155-9AE0-4138-A179-8100FC46D656}"/>
          </ac:spMkLst>
        </pc:spChg>
        <pc:spChg chg="del">
          <ac:chgData name="El Bakkouri, Manal" userId="8b130982-2e3f-4164-b881-fd3a2e4b2453" providerId="ADAL" clId="{4457FA57-250B-44AC-8655-05D46C5A3D8A}" dt="2023-06-12T13:30:10.561" v="15822" actId="478"/>
          <ac:spMkLst>
            <pc:docMk/>
            <pc:sldMk cId="800710135" sldId="230717712"/>
            <ac:spMk id="71" creationId="{2DE5DF13-B5A2-45C9-A49F-09C9CD327BCA}"/>
          </ac:spMkLst>
        </pc:spChg>
        <pc:spChg chg="add mod">
          <ac:chgData name="El Bakkouri, Manal" userId="8b130982-2e3f-4164-b881-fd3a2e4b2453" providerId="ADAL" clId="{4457FA57-250B-44AC-8655-05D46C5A3D8A}" dt="2023-06-12T13:30:11.723" v="15823"/>
          <ac:spMkLst>
            <pc:docMk/>
            <pc:sldMk cId="800710135" sldId="230717712"/>
            <ac:spMk id="72" creationId="{E1990BF4-2F62-4ECF-870B-C3D4428C86A5}"/>
          </ac:spMkLst>
        </pc:spChg>
        <pc:spChg chg="add mod">
          <ac:chgData name="El Bakkouri, Manal" userId="8b130982-2e3f-4164-b881-fd3a2e4b2453" providerId="ADAL" clId="{4457FA57-250B-44AC-8655-05D46C5A3D8A}" dt="2023-06-12T13:30:11.723" v="15823"/>
          <ac:spMkLst>
            <pc:docMk/>
            <pc:sldMk cId="800710135" sldId="230717712"/>
            <ac:spMk id="73" creationId="{4C67A1DD-B02A-4240-9CF0-7E2221509CD2}"/>
          </ac:spMkLst>
        </pc:spChg>
        <pc:spChg chg="add mod">
          <ac:chgData name="El Bakkouri, Manal" userId="8b130982-2e3f-4164-b881-fd3a2e4b2453" providerId="ADAL" clId="{4457FA57-250B-44AC-8655-05D46C5A3D8A}" dt="2023-06-12T13:30:11.723" v="15823"/>
          <ac:spMkLst>
            <pc:docMk/>
            <pc:sldMk cId="800710135" sldId="230717712"/>
            <ac:spMk id="74" creationId="{EA2EF373-334E-40A9-8F5A-F722A54926E6}"/>
          </ac:spMkLst>
        </pc:spChg>
        <pc:spChg chg="del">
          <ac:chgData name="El Bakkouri, Manal" userId="8b130982-2e3f-4164-b881-fd3a2e4b2453" providerId="ADAL" clId="{4457FA57-250B-44AC-8655-05D46C5A3D8A}" dt="2023-06-12T13:30:10.561" v="15822" actId="478"/>
          <ac:spMkLst>
            <pc:docMk/>
            <pc:sldMk cId="800710135" sldId="230717712"/>
            <ac:spMk id="75" creationId="{CB4896AB-BF01-489F-9609-B12B0CCD17AC}"/>
          </ac:spMkLst>
        </pc:spChg>
        <pc:spChg chg="del">
          <ac:chgData name="El Bakkouri, Manal" userId="8b130982-2e3f-4164-b881-fd3a2e4b2453" providerId="ADAL" clId="{4457FA57-250B-44AC-8655-05D46C5A3D8A}" dt="2023-06-12T13:30:10.561" v="15822" actId="478"/>
          <ac:spMkLst>
            <pc:docMk/>
            <pc:sldMk cId="800710135" sldId="230717712"/>
            <ac:spMk id="76" creationId="{DAA005E4-40A9-4D49-8571-24594C171603}"/>
          </ac:spMkLst>
        </pc:spChg>
        <pc:spChg chg="add mod">
          <ac:chgData name="El Bakkouri, Manal" userId="8b130982-2e3f-4164-b881-fd3a2e4b2453" providerId="ADAL" clId="{4457FA57-250B-44AC-8655-05D46C5A3D8A}" dt="2023-06-12T13:30:11.723" v="15823"/>
          <ac:spMkLst>
            <pc:docMk/>
            <pc:sldMk cId="800710135" sldId="230717712"/>
            <ac:spMk id="77" creationId="{AE222612-8157-4765-932F-ECC2FBC1B2DA}"/>
          </ac:spMkLst>
        </pc:spChg>
        <pc:spChg chg="del">
          <ac:chgData name="El Bakkouri, Manal" userId="8b130982-2e3f-4164-b881-fd3a2e4b2453" providerId="ADAL" clId="{4457FA57-250B-44AC-8655-05D46C5A3D8A}" dt="2023-06-12T13:30:10.561" v="15822" actId="478"/>
          <ac:spMkLst>
            <pc:docMk/>
            <pc:sldMk cId="800710135" sldId="230717712"/>
            <ac:spMk id="78" creationId="{B0C60EF5-3048-40DE-BF4A-65F9E4D72BCD}"/>
          </ac:spMkLst>
        </pc:spChg>
        <pc:spChg chg="del">
          <ac:chgData name="El Bakkouri, Manal" userId="8b130982-2e3f-4164-b881-fd3a2e4b2453" providerId="ADAL" clId="{4457FA57-250B-44AC-8655-05D46C5A3D8A}" dt="2023-06-12T13:30:10.561" v="15822" actId="478"/>
          <ac:spMkLst>
            <pc:docMk/>
            <pc:sldMk cId="800710135" sldId="230717712"/>
            <ac:spMk id="79" creationId="{737529D2-E5BC-4121-84A7-D1EA515EC88A}"/>
          </ac:spMkLst>
        </pc:spChg>
        <pc:spChg chg="del">
          <ac:chgData name="El Bakkouri, Manal" userId="8b130982-2e3f-4164-b881-fd3a2e4b2453" providerId="ADAL" clId="{4457FA57-250B-44AC-8655-05D46C5A3D8A}" dt="2023-06-12T13:30:10.561" v="15822" actId="478"/>
          <ac:spMkLst>
            <pc:docMk/>
            <pc:sldMk cId="800710135" sldId="230717712"/>
            <ac:spMk id="80" creationId="{B6248E2D-2A6B-40BD-9F3A-D2DC50C0D106}"/>
          </ac:spMkLst>
        </pc:spChg>
        <pc:spChg chg="del">
          <ac:chgData name="El Bakkouri, Manal" userId="8b130982-2e3f-4164-b881-fd3a2e4b2453" providerId="ADAL" clId="{4457FA57-250B-44AC-8655-05D46C5A3D8A}" dt="2023-06-12T13:30:10.561" v="15822" actId="478"/>
          <ac:spMkLst>
            <pc:docMk/>
            <pc:sldMk cId="800710135" sldId="230717712"/>
            <ac:spMk id="81" creationId="{9804FF7E-BFF3-41DD-9420-17E4AFEC4386}"/>
          </ac:spMkLst>
        </pc:spChg>
        <pc:spChg chg="add mod">
          <ac:chgData name="El Bakkouri, Manal" userId="8b130982-2e3f-4164-b881-fd3a2e4b2453" providerId="ADAL" clId="{4457FA57-250B-44AC-8655-05D46C5A3D8A}" dt="2023-06-12T13:30:11.723" v="15823"/>
          <ac:spMkLst>
            <pc:docMk/>
            <pc:sldMk cId="800710135" sldId="230717712"/>
            <ac:spMk id="82" creationId="{2D8446CE-31B9-485B-8C0A-4954ABF3BF2E}"/>
          </ac:spMkLst>
        </pc:spChg>
        <pc:spChg chg="add mod">
          <ac:chgData name="El Bakkouri, Manal" userId="8b130982-2e3f-4164-b881-fd3a2e4b2453" providerId="ADAL" clId="{4457FA57-250B-44AC-8655-05D46C5A3D8A}" dt="2023-06-12T13:30:11.723" v="15823"/>
          <ac:spMkLst>
            <pc:docMk/>
            <pc:sldMk cId="800710135" sldId="230717712"/>
            <ac:spMk id="83" creationId="{6F68B69B-9603-4776-BBEA-A2D810BD292B}"/>
          </ac:spMkLst>
        </pc:spChg>
        <pc:spChg chg="add mod">
          <ac:chgData name="El Bakkouri, Manal" userId="8b130982-2e3f-4164-b881-fd3a2e4b2453" providerId="ADAL" clId="{4457FA57-250B-44AC-8655-05D46C5A3D8A}" dt="2023-06-12T13:30:11.723" v="15823"/>
          <ac:spMkLst>
            <pc:docMk/>
            <pc:sldMk cId="800710135" sldId="230717712"/>
            <ac:spMk id="84" creationId="{E2B9853B-A126-481A-B8FC-5B64138C8FC6}"/>
          </ac:spMkLst>
        </pc:spChg>
        <pc:spChg chg="add mod">
          <ac:chgData name="El Bakkouri, Manal" userId="8b130982-2e3f-4164-b881-fd3a2e4b2453" providerId="ADAL" clId="{4457FA57-250B-44AC-8655-05D46C5A3D8A}" dt="2023-06-12T13:30:11.723" v="15823"/>
          <ac:spMkLst>
            <pc:docMk/>
            <pc:sldMk cId="800710135" sldId="230717712"/>
            <ac:spMk id="85" creationId="{B108D9E1-6721-4946-82CE-A875E0AB48B8}"/>
          </ac:spMkLst>
        </pc:spChg>
        <pc:spChg chg="add mod">
          <ac:chgData name="El Bakkouri, Manal" userId="8b130982-2e3f-4164-b881-fd3a2e4b2453" providerId="ADAL" clId="{4457FA57-250B-44AC-8655-05D46C5A3D8A}" dt="2023-06-12T13:30:11.723" v="15823"/>
          <ac:spMkLst>
            <pc:docMk/>
            <pc:sldMk cId="800710135" sldId="230717712"/>
            <ac:spMk id="86" creationId="{DF00AD9F-B4E9-4F38-9E57-81A01C74CFCB}"/>
          </ac:spMkLst>
        </pc:spChg>
      </pc:sldChg>
      <pc:sldChg chg="addSp delSp modSp mod modNotesTx">
        <pc:chgData name="El Bakkouri, Manal" userId="8b130982-2e3f-4164-b881-fd3a2e4b2453" providerId="ADAL" clId="{4457FA57-250B-44AC-8655-05D46C5A3D8A}" dt="2023-06-12T13:30:29.395" v="15825"/>
        <pc:sldMkLst>
          <pc:docMk/>
          <pc:sldMk cId="498807704" sldId="230717713"/>
        </pc:sldMkLst>
        <pc:spChg chg="del">
          <ac:chgData name="El Bakkouri, Manal" userId="8b130982-2e3f-4164-b881-fd3a2e4b2453" providerId="ADAL" clId="{4457FA57-250B-44AC-8655-05D46C5A3D8A}" dt="2023-06-12T13:30:28.919" v="15824" actId="478"/>
          <ac:spMkLst>
            <pc:docMk/>
            <pc:sldMk cId="498807704" sldId="230717713"/>
            <ac:spMk id="68" creationId="{1EE3579F-472D-4D7E-9D5A-53047F0F8420}"/>
          </ac:spMkLst>
        </pc:spChg>
        <pc:spChg chg="del">
          <ac:chgData name="El Bakkouri, Manal" userId="8b130982-2e3f-4164-b881-fd3a2e4b2453" providerId="ADAL" clId="{4457FA57-250B-44AC-8655-05D46C5A3D8A}" dt="2023-06-12T13:30:28.919" v="15824" actId="478"/>
          <ac:spMkLst>
            <pc:docMk/>
            <pc:sldMk cId="498807704" sldId="230717713"/>
            <ac:spMk id="69" creationId="{CB13CED8-662C-41B5-8812-451BEB68EB06}"/>
          </ac:spMkLst>
        </pc:spChg>
        <pc:spChg chg="del">
          <ac:chgData name="El Bakkouri, Manal" userId="8b130982-2e3f-4164-b881-fd3a2e4b2453" providerId="ADAL" clId="{4457FA57-250B-44AC-8655-05D46C5A3D8A}" dt="2023-06-12T13:30:28.919" v="15824" actId="478"/>
          <ac:spMkLst>
            <pc:docMk/>
            <pc:sldMk cId="498807704" sldId="230717713"/>
            <ac:spMk id="70" creationId="{927A5DC3-F902-447C-ABDF-C60C5CF0E6B8}"/>
          </ac:spMkLst>
        </pc:spChg>
        <pc:spChg chg="del">
          <ac:chgData name="El Bakkouri, Manal" userId="8b130982-2e3f-4164-b881-fd3a2e4b2453" providerId="ADAL" clId="{4457FA57-250B-44AC-8655-05D46C5A3D8A}" dt="2023-06-12T13:30:28.919" v="15824" actId="478"/>
          <ac:spMkLst>
            <pc:docMk/>
            <pc:sldMk cId="498807704" sldId="230717713"/>
            <ac:spMk id="71" creationId="{DA4481E8-ECDD-40BC-BC6A-B249E8243D9A}"/>
          </ac:spMkLst>
        </pc:spChg>
        <pc:spChg chg="add mod">
          <ac:chgData name="El Bakkouri, Manal" userId="8b130982-2e3f-4164-b881-fd3a2e4b2453" providerId="ADAL" clId="{4457FA57-250B-44AC-8655-05D46C5A3D8A}" dt="2023-06-12T13:30:29.395" v="15825"/>
          <ac:spMkLst>
            <pc:docMk/>
            <pc:sldMk cId="498807704" sldId="230717713"/>
            <ac:spMk id="72" creationId="{2D04F9D0-F26F-4AAC-A5FD-478D8EF2C410}"/>
          </ac:spMkLst>
        </pc:spChg>
        <pc:spChg chg="add mod">
          <ac:chgData name="El Bakkouri, Manal" userId="8b130982-2e3f-4164-b881-fd3a2e4b2453" providerId="ADAL" clId="{4457FA57-250B-44AC-8655-05D46C5A3D8A}" dt="2023-06-12T13:30:29.395" v="15825"/>
          <ac:spMkLst>
            <pc:docMk/>
            <pc:sldMk cId="498807704" sldId="230717713"/>
            <ac:spMk id="73" creationId="{7A4D752C-2D33-4598-B255-557B36905987}"/>
          </ac:spMkLst>
        </pc:spChg>
        <pc:spChg chg="add mod">
          <ac:chgData name="El Bakkouri, Manal" userId="8b130982-2e3f-4164-b881-fd3a2e4b2453" providerId="ADAL" clId="{4457FA57-250B-44AC-8655-05D46C5A3D8A}" dt="2023-06-12T13:30:29.395" v="15825"/>
          <ac:spMkLst>
            <pc:docMk/>
            <pc:sldMk cId="498807704" sldId="230717713"/>
            <ac:spMk id="74" creationId="{C4473FE3-2BA5-40DE-9E55-BC34246C165A}"/>
          </ac:spMkLst>
        </pc:spChg>
        <pc:spChg chg="del">
          <ac:chgData name="El Bakkouri, Manal" userId="8b130982-2e3f-4164-b881-fd3a2e4b2453" providerId="ADAL" clId="{4457FA57-250B-44AC-8655-05D46C5A3D8A}" dt="2023-06-12T13:30:28.919" v="15824" actId="478"/>
          <ac:spMkLst>
            <pc:docMk/>
            <pc:sldMk cId="498807704" sldId="230717713"/>
            <ac:spMk id="75" creationId="{CB4896AB-BF01-489F-9609-B12B0CCD17AC}"/>
          </ac:spMkLst>
        </pc:spChg>
        <pc:spChg chg="del">
          <ac:chgData name="El Bakkouri, Manal" userId="8b130982-2e3f-4164-b881-fd3a2e4b2453" providerId="ADAL" clId="{4457FA57-250B-44AC-8655-05D46C5A3D8A}" dt="2023-06-12T13:30:28.919" v="15824" actId="478"/>
          <ac:spMkLst>
            <pc:docMk/>
            <pc:sldMk cId="498807704" sldId="230717713"/>
            <ac:spMk id="76" creationId="{DAA005E4-40A9-4D49-8571-24594C171603}"/>
          </ac:spMkLst>
        </pc:spChg>
        <pc:spChg chg="add mod">
          <ac:chgData name="El Bakkouri, Manal" userId="8b130982-2e3f-4164-b881-fd3a2e4b2453" providerId="ADAL" clId="{4457FA57-250B-44AC-8655-05D46C5A3D8A}" dt="2023-06-12T13:30:29.395" v="15825"/>
          <ac:spMkLst>
            <pc:docMk/>
            <pc:sldMk cId="498807704" sldId="230717713"/>
            <ac:spMk id="77" creationId="{DAB0F768-902C-4F34-9154-339DEFF92890}"/>
          </ac:spMkLst>
        </pc:spChg>
        <pc:spChg chg="del">
          <ac:chgData name="El Bakkouri, Manal" userId="8b130982-2e3f-4164-b881-fd3a2e4b2453" providerId="ADAL" clId="{4457FA57-250B-44AC-8655-05D46C5A3D8A}" dt="2023-06-12T13:30:28.919" v="15824" actId="478"/>
          <ac:spMkLst>
            <pc:docMk/>
            <pc:sldMk cId="498807704" sldId="230717713"/>
            <ac:spMk id="78" creationId="{B0C60EF5-3048-40DE-BF4A-65F9E4D72BCD}"/>
          </ac:spMkLst>
        </pc:spChg>
        <pc:spChg chg="del">
          <ac:chgData name="El Bakkouri, Manal" userId="8b130982-2e3f-4164-b881-fd3a2e4b2453" providerId="ADAL" clId="{4457FA57-250B-44AC-8655-05D46C5A3D8A}" dt="2023-06-12T13:30:28.919" v="15824" actId="478"/>
          <ac:spMkLst>
            <pc:docMk/>
            <pc:sldMk cId="498807704" sldId="230717713"/>
            <ac:spMk id="79" creationId="{737529D2-E5BC-4121-84A7-D1EA515EC88A}"/>
          </ac:spMkLst>
        </pc:spChg>
        <pc:spChg chg="del">
          <ac:chgData name="El Bakkouri, Manal" userId="8b130982-2e3f-4164-b881-fd3a2e4b2453" providerId="ADAL" clId="{4457FA57-250B-44AC-8655-05D46C5A3D8A}" dt="2023-06-12T13:30:28.919" v="15824" actId="478"/>
          <ac:spMkLst>
            <pc:docMk/>
            <pc:sldMk cId="498807704" sldId="230717713"/>
            <ac:spMk id="80" creationId="{B6248E2D-2A6B-40BD-9F3A-D2DC50C0D106}"/>
          </ac:spMkLst>
        </pc:spChg>
        <pc:spChg chg="del">
          <ac:chgData name="El Bakkouri, Manal" userId="8b130982-2e3f-4164-b881-fd3a2e4b2453" providerId="ADAL" clId="{4457FA57-250B-44AC-8655-05D46C5A3D8A}" dt="2023-06-12T13:30:28.919" v="15824" actId="478"/>
          <ac:spMkLst>
            <pc:docMk/>
            <pc:sldMk cId="498807704" sldId="230717713"/>
            <ac:spMk id="81" creationId="{9804FF7E-BFF3-41DD-9420-17E4AFEC4386}"/>
          </ac:spMkLst>
        </pc:spChg>
        <pc:spChg chg="add mod">
          <ac:chgData name="El Bakkouri, Manal" userId="8b130982-2e3f-4164-b881-fd3a2e4b2453" providerId="ADAL" clId="{4457FA57-250B-44AC-8655-05D46C5A3D8A}" dt="2023-06-12T13:30:29.395" v="15825"/>
          <ac:spMkLst>
            <pc:docMk/>
            <pc:sldMk cId="498807704" sldId="230717713"/>
            <ac:spMk id="82" creationId="{29CA3D67-72F4-4098-931D-84C2DE7EF8BE}"/>
          </ac:spMkLst>
        </pc:spChg>
        <pc:spChg chg="add mod">
          <ac:chgData name="El Bakkouri, Manal" userId="8b130982-2e3f-4164-b881-fd3a2e4b2453" providerId="ADAL" clId="{4457FA57-250B-44AC-8655-05D46C5A3D8A}" dt="2023-06-12T13:30:29.395" v="15825"/>
          <ac:spMkLst>
            <pc:docMk/>
            <pc:sldMk cId="498807704" sldId="230717713"/>
            <ac:spMk id="83" creationId="{21C3ABF8-CA10-441B-91FD-251805B1AC46}"/>
          </ac:spMkLst>
        </pc:spChg>
        <pc:spChg chg="add mod">
          <ac:chgData name="El Bakkouri, Manal" userId="8b130982-2e3f-4164-b881-fd3a2e4b2453" providerId="ADAL" clId="{4457FA57-250B-44AC-8655-05D46C5A3D8A}" dt="2023-06-12T13:30:29.395" v="15825"/>
          <ac:spMkLst>
            <pc:docMk/>
            <pc:sldMk cId="498807704" sldId="230717713"/>
            <ac:spMk id="84" creationId="{C25BAA96-FF32-4162-A47E-49713C9E1AF6}"/>
          </ac:spMkLst>
        </pc:spChg>
        <pc:spChg chg="add mod">
          <ac:chgData name="El Bakkouri, Manal" userId="8b130982-2e3f-4164-b881-fd3a2e4b2453" providerId="ADAL" clId="{4457FA57-250B-44AC-8655-05D46C5A3D8A}" dt="2023-06-12T13:30:29.395" v="15825"/>
          <ac:spMkLst>
            <pc:docMk/>
            <pc:sldMk cId="498807704" sldId="230717713"/>
            <ac:spMk id="85" creationId="{3B5C6774-1DB8-43C3-9A7E-75BCA42D5B3E}"/>
          </ac:spMkLst>
        </pc:spChg>
        <pc:spChg chg="add mod">
          <ac:chgData name="El Bakkouri, Manal" userId="8b130982-2e3f-4164-b881-fd3a2e4b2453" providerId="ADAL" clId="{4457FA57-250B-44AC-8655-05D46C5A3D8A}" dt="2023-06-12T13:30:29.395" v="15825"/>
          <ac:spMkLst>
            <pc:docMk/>
            <pc:sldMk cId="498807704" sldId="230717713"/>
            <ac:spMk id="86" creationId="{5F14010E-40EE-49F9-9E32-34DCF8D77355}"/>
          </ac:spMkLst>
        </pc:spChg>
        <pc:spChg chg="add mod">
          <ac:chgData name="El Bakkouri, Manal" userId="8b130982-2e3f-4164-b881-fd3a2e4b2453" providerId="ADAL" clId="{4457FA57-250B-44AC-8655-05D46C5A3D8A}" dt="2023-06-12T13:30:29.395" v="15825"/>
          <ac:spMkLst>
            <pc:docMk/>
            <pc:sldMk cId="498807704" sldId="230717713"/>
            <ac:spMk id="87" creationId="{4B410605-D3CC-4552-A17F-6B163C1084A3}"/>
          </ac:spMkLst>
        </pc:spChg>
      </pc:sldChg>
      <pc:sldChg chg="addSp delSp modSp mod modNotesTx">
        <pc:chgData name="El Bakkouri, Manal" userId="8b130982-2e3f-4164-b881-fd3a2e4b2453" providerId="ADAL" clId="{4457FA57-250B-44AC-8655-05D46C5A3D8A}" dt="2023-06-12T13:30:37.275" v="15827"/>
        <pc:sldMkLst>
          <pc:docMk/>
          <pc:sldMk cId="3771872325" sldId="230717714"/>
        </pc:sldMkLst>
        <pc:spChg chg="add mod">
          <ac:chgData name="El Bakkouri, Manal" userId="8b130982-2e3f-4164-b881-fd3a2e4b2453" providerId="ADAL" clId="{4457FA57-250B-44AC-8655-05D46C5A3D8A}" dt="2023-06-12T13:30:37.275" v="15827"/>
          <ac:spMkLst>
            <pc:docMk/>
            <pc:sldMk cId="3771872325" sldId="230717714"/>
            <ac:spMk id="67" creationId="{C1CDDD23-5D77-46DE-8854-3A370776A5DA}"/>
          </ac:spMkLst>
        </pc:spChg>
        <pc:spChg chg="del">
          <ac:chgData name="El Bakkouri, Manal" userId="8b130982-2e3f-4164-b881-fd3a2e4b2453" providerId="ADAL" clId="{4457FA57-250B-44AC-8655-05D46C5A3D8A}" dt="2023-06-12T13:30:35.259" v="15826" actId="478"/>
          <ac:spMkLst>
            <pc:docMk/>
            <pc:sldMk cId="3771872325" sldId="230717714"/>
            <ac:spMk id="68" creationId="{64735F5A-B087-4A38-9EA4-2CFC7CD726A7}"/>
          </ac:spMkLst>
        </pc:spChg>
        <pc:spChg chg="del">
          <ac:chgData name="El Bakkouri, Manal" userId="8b130982-2e3f-4164-b881-fd3a2e4b2453" providerId="ADAL" clId="{4457FA57-250B-44AC-8655-05D46C5A3D8A}" dt="2023-06-12T13:30:35.259" v="15826" actId="478"/>
          <ac:spMkLst>
            <pc:docMk/>
            <pc:sldMk cId="3771872325" sldId="230717714"/>
            <ac:spMk id="69" creationId="{B7A2DE60-1448-4539-85AE-9E97B04883C0}"/>
          </ac:spMkLst>
        </pc:spChg>
        <pc:spChg chg="del">
          <ac:chgData name="El Bakkouri, Manal" userId="8b130982-2e3f-4164-b881-fd3a2e4b2453" providerId="ADAL" clId="{4457FA57-250B-44AC-8655-05D46C5A3D8A}" dt="2023-06-12T13:30:35.259" v="15826" actId="478"/>
          <ac:spMkLst>
            <pc:docMk/>
            <pc:sldMk cId="3771872325" sldId="230717714"/>
            <ac:spMk id="70" creationId="{2C0EF117-FB46-4000-B232-7FD59600E2A2}"/>
          </ac:spMkLst>
        </pc:spChg>
        <pc:spChg chg="del">
          <ac:chgData name="El Bakkouri, Manal" userId="8b130982-2e3f-4164-b881-fd3a2e4b2453" providerId="ADAL" clId="{4457FA57-250B-44AC-8655-05D46C5A3D8A}" dt="2023-06-12T13:30:35.259" v="15826" actId="478"/>
          <ac:spMkLst>
            <pc:docMk/>
            <pc:sldMk cId="3771872325" sldId="230717714"/>
            <ac:spMk id="71" creationId="{DE7B85D0-AA88-4DC0-B940-6D3F86F9AC58}"/>
          </ac:spMkLst>
        </pc:spChg>
        <pc:spChg chg="add mod">
          <ac:chgData name="El Bakkouri, Manal" userId="8b130982-2e3f-4164-b881-fd3a2e4b2453" providerId="ADAL" clId="{4457FA57-250B-44AC-8655-05D46C5A3D8A}" dt="2023-06-12T13:30:37.275" v="15827"/>
          <ac:spMkLst>
            <pc:docMk/>
            <pc:sldMk cId="3771872325" sldId="230717714"/>
            <ac:spMk id="72" creationId="{A477DD06-BA64-4074-BC97-8D3C85AB5FEB}"/>
          </ac:spMkLst>
        </pc:spChg>
        <pc:spChg chg="add mod">
          <ac:chgData name="El Bakkouri, Manal" userId="8b130982-2e3f-4164-b881-fd3a2e4b2453" providerId="ADAL" clId="{4457FA57-250B-44AC-8655-05D46C5A3D8A}" dt="2023-06-12T13:30:37.275" v="15827"/>
          <ac:spMkLst>
            <pc:docMk/>
            <pc:sldMk cId="3771872325" sldId="230717714"/>
            <ac:spMk id="73" creationId="{3C18FF12-A838-4E56-999C-95500015EC3A}"/>
          </ac:spMkLst>
        </pc:spChg>
        <pc:spChg chg="add mod">
          <ac:chgData name="El Bakkouri, Manal" userId="8b130982-2e3f-4164-b881-fd3a2e4b2453" providerId="ADAL" clId="{4457FA57-250B-44AC-8655-05D46C5A3D8A}" dt="2023-06-12T13:30:37.275" v="15827"/>
          <ac:spMkLst>
            <pc:docMk/>
            <pc:sldMk cId="3771872325" sldId="230717714"/>
            <ac:spMk id="74" creationId="{D5CB256C-2F15-490F-829B-7A56880319B0}"/>
          </ac:spMkLst>
        </pc:spChg>
        <pc:spChg chg="del">
          <ac:chgData name="El Bakkouri, Manal" userId="8b130982-2e3f-4164-b881-fd3a2e4b2453" providerId="ADAL" clId="{4457FA57-250B-44AC-8655-05D46C5A3D8A}" dt="2023-06-12T13:30:35.259" v="15826" actId="478"/>
          <ac:spMkLst>
            <pc:docMk/>
            <pc:sldMk cId="3771872325" sldId="230717714"/>
            <ac:spMk id="75" creationId="{CB4896AB-BF01-489F-9609-B12B0CCD17AC}"/>
          </ac:spMkLst>
        </pc:spChg>
        <pc:spChg chg="del">
          <ac:chgData name="El Bakkouri, Manal" userId="8b130982-2e3f-4164-b881-fd3a2e4b2453" providerId="ADAL" clId="{4457FA57-250B-44AC-8655-05D46C5A3D8A}" dt="2023-06-12T13:30:35.259" v="15826" actId="478"/>
          <ac:spMkLst>
            <pc:docMk/>
            <pc:sldMk cId="3771872325" sldId="230717714"/>
            <ac:spMk id="76" creationId="{DAA005E4-40A9-4D49-8571-24594C171603}"/>
          </ac:spMkLst>
        </pc:spChg>
        <pc:spChg chg="add mod">
          <ac:chgData name="El Bakkouri, Manal" userId="8b130982-2e3f-4164-b881-fd3a2e4b2453" providerId="ADAL" clId="{4457FA57-250B-44AC-8655-05D46C5A3D8A}" dt="2023-06-12T13:30:37.275" v="15827"/>
          <ac:spMkLst>
            <pc:docMk/>
            <pc:sldMk cId="3771872325" sldId="230717714"/>
            <ac:spMk id="77" creationId="{3668C6AF-5A99-4C38-B8C8-B5FC96192003}"/>
          </ac:spMkLst>
        </pc:spChg>
        <pc:spChg chg="del">
          <ac:chgData name="El Bakkouri, Manal" userId="8b130982-2e3f-4164-b881-fd3a2e4b2453" providerId="ADAL" clId="{4457FA57-250B-44AC-8655-05D46C5A3D8A}" dt="2023-06-12T13:30:35.259" v="15826" actId="478"/>
          <ac:spMkLst>
            <pc:docMk/>
            <pc:sldMk cId="3771872325" sldId="230717714"/>
            <ac:spMk id="78" creationId="{B0C60EF5-3048-40DE-BF4A-65F9E4D72BCD}"/>
          </ac:spMkLst>
        </pc:spChg>
        <pc:spChg chg="del">
          <ac:chgData name="El Bakkouri, Manal" userId="8b130982-2e3f-4164-b881-fd3a2e4b2453" providerId="ADAL" clId="{4457FA57-250B-44AC-8655-05D46C5A3D8A}" dt="2023-06-12T13:30:35.259" v="15826" actId="478"/>
          <ac:spMkLst>
            <pc:docMk/>
            <pc:sldMk cId="3771872325" sldId="230717714"/>
            <ac:spMk id="79" creationId="{737529D2-E5BC-4121-84A7-D1EA515EC88A}"/>
          </ac:spMkLst>
        </pc:spChg>
        <pc:spChg chg="del">
          <ac:chgData name="El Bakkouri, Manal" userId="8b130982-2e3f-4164-b881-fd3a2e4b2453" providerId="ADAL" clId="{4457FA57-250B-44AC-8655-05D46C5A3D8A}" dt="2023-06-12T13:30:35.259" v="15826" actId="478"/>
          <ac:spMkLst>
            <pc:docMk/>
            <pc:sldMk cId="3771872325" sldId="230717714"/>
            <ac:spMk id="80" creationId="{B6248E2D-2A6B-40BD-9F3A-D2DC50C0D106}"/>
          </ac:spMkLst>
        </pc:spChg>
        <pc:spChg chg="del">
          <ac:chgData name="El Bakkouri, Manal" userId="8b130982-2e3f-4164-b881-fd3a2e4b2453" providerId="ADAL" clId="{4457FA57-250B-44AC-8655-05D46C5A3D8A}" dt="2023-06-12T13:30:35.259" v="15826" actId="478"/>
          <ac:spMkLst>
            <pc:docMk/>
            <pc:sldMk cId="3771872325" sldId="230717714"/>
            <ac:spMk id="81" creationId="{9804FF7E-BFF3-41DD-9420-17E4AFEC4386}"/>
          </ac:spMkLst>
        </pc:spChg>
        <pc:spChg chg="add mod">
          <ac:chgData name="El Bakkouri, Manal" userId="8b130982-2e3f-4164-b881-fd3a2e4b2453" providerId="ADAL" clId="{4457FA57-250B-44AC-8655-05D46C5A3D8A}" dt="2023-06-12T13:30:37.275" v="15827"/>
          <ac:spMkLst>
            <pc:docMk/>
            <pc:sldMk cId="3771872325" sldId="230717714"/>
            <ac:spMk id="82" creationId="{17AAB424-AF8A-49F7-9CF1-D7CBA6806DE2}"/>
          </ac:spMkLst>
        </pc:spChg>
        <pc:spChg chg="add mod">
          <ac:chgData name="El Bakkouri, Manal" userId="8b130982-2e3f-4164-b881-fd3a2e4b2453" providerId="ADAL" clId="{4457FA57-250B-44AC-8655-05D46C5A3D8A}" dt="2023-06-12T13:30:37.275" v="15827"/>
          <ac:spMkLst>
            <pc:docMk/>
            <pc:sldMk cId="3771872325" sldId="230717714"/>
            <ac:spMk id="83" creationId="{9DFCE0FB-0EE7-42B8-BC08-C396CEE91230}"/>
          </ac:spMkLst>
        </pc:spChg>
        <pc:spChg chg="add mod">
          <ac:chgData name="El Bakkouri, Manal" userId="8b130982-2e3f-4164-b881-fd3a2e4b2453" providerId="ADAL" clId="{4457FA57-250B-44AC-8655-05D46C5A3D8A}" dt="2023-06-12T13:30:37.275" v="15827"/>
          <ac:spMkLst>
            <pc:docMk/>
            <pc:sldMk cId="3771872325" sldId="230717714"/>
            <ac:spMk id="84" creationId="{8E5AC534-F653-4E19-AAE2-B8905A76E9C5}"/>
          </ac:spMkLst>
        </pc:spChg>
        <pc:spChg chg="add mod">
          <ac:chgData name="El Bakkouri, Manal" userId="8b130982-2e3f-4164-b881-fd3a2e4b2453" providerId="ADAL" clId="{4457FA57-250B-44AC-8655-05D46C5A3D8A}" dt="2023-06-12T13:30:37.275" v="15827"/>
          <ac:spMkLst>
            <pc:docMk/>
            <pc:sldMk cId="3771872325" sldId="230717714"/>
            <ac:spMk id="85" creationId="{9F942FB1-9E9F-433C-90C7-6EC3C6CCEFC9}"/>
          </ac:spMkLst>
        </pc:spChg>
        <pc:spChg chg="add mod">
          <ac:chgData name="El Bakkouri, Manal" userId="8b130982-2e3f-4164-b881-fd3a2e4b2453" providerId="ADAL" clId="{4457FA57-250B-44AC-8655-05D46C5A3D8A}" dt="2023-06-12T13:30:37.275" v="15827"/>
          <ac:spMkLst>
            <pc:docMk/>
            <pc:sldMk cId="3771872325" sldId="230717714"/>
            <ac:spMk id="86" creationId="{C239EE92-BCDB-49A8-B6A4-915620AB9E3F}"/>
          </ac:spMkLst>
        </pc:spChg>
      </pc:sldChg>
      <pc:sldChg chg="modSp mod">
        <pc:chgData name="El Bakkouri, Manal" userId="8b130982-2e3f-4164-b881-fd3a2e4b2453" providerId="ADAL" clId="{4457FA57-250B-44AC-8655-05D46C5A3D8A}" dt="2023-06-10T22:03:31.187" v="15450" actId="1037"/>
        <pc:sldMkLst>
          <pc:docMk/>
          <pc:sldMk cId="1164342460" sldId="230717715"/>
        </pc:sldMkLst>
        <pc:spChg chg="mod">
          <ac:chgData name="El Bakkouri, Manal" userId="8b130982-2e3f-4164-b881-fd3a2e4b2453" providerId="ADAL" clId="{4457FA57-250B-44AC-8655-05D46C5A3D8A}" dt="2023-06-10T22:03:31.187" v="15450" actId="1037"/>
          <ac:spMkLst>
            <pc:docMk/>
            <pc:sldMk cId="1164342460" sldId="230717715"/>
            <ac:spMk id="60" creationId="{FD3FA630-6445-4409-827A-899ABB7264D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0AEF8442-08C1-4349-A8AE-DA5897922AC1}" type="datetimeFigureOut">
              <a:rPr lang="fr-FR" smtClean="0"/>
              <a:t>22/02/2024</a:t>
            </a:fld>
            <a:endParaRPr lang="fr-FR"/>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D6CF851A-ED10-4873-91C0-2030E8282D2B}" type="slidenum">
              <a:rPr lang="fr-FR" smtClean="0"/>
              <a:t>‹#›</a:t>
            </a:fld>
            <a:endParaRPr lang="fr-FR"/>
          </a:p>
        </p:txBody>
      </p:sp>
    </p:spTree>
    <p:extLst>
      <p:ext uri="{BB962C8B-B14F-4D97-AF65-F5344CB8AC3E}">
        <p14:creationId xmlns:p14="http://schemas.microsoft.com/office/powerpoint/2010/main" val="3601063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6CF851A-ED10-4873-91C0-2030E8282D2B}" type="slidenum">
              <a:rPr lang="fr-FR" smtClean="0"/>
              <a:t>1</a:t>
            </a:fld>
            <a:endParaRPr lang="fr-FR"/>
          </a:p>
        </p:txBody>
      </p:sp>
    </p:spTree>
    <p:extLst>
      <p:ext uri="{BB962C8B-B14F-4D97-AF65-F5344CB8AC3E}">
        <p14:creationId xmlns:p14="http://schemas.microsoft.com/office/powerpoint/2010/main" val="689792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4. Accès à des ressources avancées : Les fournisseurs de services CISO disposent généralement d'outils, de technologies et de méthodologies avancés en </a:t>
            </a:r>
            <a:r>
              <a:rPr lang="fr-FR" dirty="0" err="1"/>
              <a:t>matiere</a:t>
            </a:r>
            <a:r>
              <a:rPr lang="fr-FR" dirty="0"/>
              <a:t> de sécurité de l information</a:t>
            </a:r>
          </a:p>
          <a:p>
            <a:endParaRPr lang="fr-FR" dirty="0"/>
          </a:p>
        </p:txBody>
      </p:sp>
      <p:sp>
        <p:nvSpPr>
          <p:cNvPr id="4" name="Slide Number Placeholder 3"/>
          <p:cNvSpPr>
            <a:spLocks noGrp="1"/>
          </p:cNvSpPr>
          <p:nvPr>
            <p:ph type="sldNum" sz="quarter" idx="5"/>
          </p:nvPr>
        </p:nvSpPr>
        <p:spPr/>
        <p:txBody>
          <a:bodyPr/>
          <a:lstStyle/>
          <a:p>
            <a:fld id="{D6CF851A-ED10-4873-91C0-2030E8282D2B}" type="slidenum">
              <a:rPr lang="fr-FR" smtClean="0"/>
              <a:t>11</a:t>
            </a:fld>
            <a:endParaRPr lang="fr-FR"/>
          </a:p>
        </p:txBody>
      </p:sp>
    </p:spTree>
    <p:extLst>
      <p:ext uri="{BB962C8B-B14F-4D97-AF65-F5344CB8AC3E}">
        <p14:creationId xmlns:p14="http://schemas.microsoft.com/office/powerpoint/2010/main" val="109310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D1D5DB"/>
                </a:solidFill>
                <a:effectLst/>
                <a:latin typeface="Söhne"/>
              </a:rPr>
              <a:t>Pour relever ce défi captivant, Deloitte m'a confié la tâche de mettre en œuvre un toolkit d'élaborer une approche pour mener un projet CISOaaS ainsi que de concevoir et mettre en œuvre un </a:t>
            </a:r>
            <a:r>
              <a:rPr lang="fr-FR" b="0" i="0" dirty="0" err="1">
                <a:solidFill>
                  <a:srgbClr val="D1D5DB"/>
                </a:solidFill>
                <a:effectLst/>
                <a:latin typeface="Söhne"/>
              </a:rPr>
              <a:t>framework</a:t>
            </a:r>
            <a:r>
              <a:rPr lang="fr-FR" b="0" i="0" dirty="0">
                <a:solidFill>
                  <a:srgbClr val="D1D5DB"/>
                </a:solidFill>
                <a:effectLst/>
                <a:latin typeface="Söhne"/>
              </a:rPr>
              <a:t> qui va jouer le rôle d un cadre de travail pour structurer et encadrer ce projet qui s est </a:t>
            </a:r>
            <a:r>
              <a:rPr lang="fr-FR" b="0" i="0" dirty="0" err="1">
                <a:solidFill>
                  <a:srgbClr val="D1D5DB"/>
                </a:solidFill>
                <a:effectLst/>
                <a:latin typeface="Söhne"/>
              </a:rPr>
              <a:t>etendu</a:t>
            </a:r>
            <a:r>
              <a:rPr lang="fr-FR" b="0" i="0" dirty="0">
                <a:solidFill>
                  <a:srgbClr val="D1D5DB"/>
                </a:solidFill>
                <a:effectLst/>
                <a:latin typeface="Söhne"/>
              </a:rPr>
              <a:t> sur une </a:t>
            </a:r>
            <a:r>
              <a:rPr lang="fr-FR" b="0" i="0" dirty="0" err="1">
                <a:solidFill>
                  <a:srgbClr val="D1D5DB"/>
                </a:solidFill>
                <a:effectLst/>
                <a:latin typeface="Söhne"/>
              </a:rPr>
              <a:t>duree</a:t>
            </a:r>
            <a:r>
              <a:rPr lang="fr-FR" b="0" i="0" dirty="0">
                <a:solidFill>
                  <a:srgbClr val="D1D5DB"/>
                </a:solidFill>
                <a:effectLst/>
                <a:latin typeface="Söhne"/>
              </a:rPr>
              <a:t> de 4 mois dans laquelle </a:t>
            </a:r>
            <a:endParaRPr lang="fr-FR" dirty="0"/>
          </a:p>
        </p:txBody>
      </p:sp>
      <p:sp>
        <p:nvSpPr>
          <p:cNvPr id="4" name="Espace réservé du numéro de diapositive 3"/>
          <p:cNvSpPr>
            <a:spLocks noGrp="1"/>
          </p:cNvSpPr>
          <p:nvPr>
            <p:ph type="sldNum" sz="quarter" idx="5"/>
          </p:nvPr>
        </p:nvSpPr>
        <p:spPr/>
        <p:txBody>
          <a:bodyPr/>
          <a:lstStyle/>
          <a:p>
            <a:fld id="{D6CF851A-ED10-4873-91C0-2030E8282D2B}" type="slidenum">
              <a:rPr lang="fr-FR" smtClean="0"/>
              <a:t>12</a:t>
            </a:fld>
            <a:endParaRPr lang="fr-FR"/>
          </a:p>
        </p:txBody>
      </p:sp>
    </p:spTree>
    <p:extLst>
      <p:ext uri="{BB962C8B-B14F-4D97-AF65-F5344CB8AC3E}">
        <p14:creationId xmlns:p14="http://schemas.microsoft.com/office/powerpoint/2010/main" val="14720917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dirty="0">
                <a:effectLst/>
              </a:rPr>
              <a:t>JAI COMMENCER PAR LA Compréhension du contexte ensuite je me suis </a:t>
            </a:r>
            <a:r>
              <a:rPr lang="fr-FR" sz="1200" b="0" dirty="0" err="1">
                <a:effectLst/>
              </a:rPr>
              <a:t>documentee</a:t>
            </a:r>
            <a:r>
              <a:rPr lang="fr-FR" sz="1200" b="0" dirty="0">
                <a:effectLst/>
              </a:rPr>
              <a:t> sur les normes et standards relatives a la </a:t>
            </a:r>
            <a:r>
              <a:rPr lang="fr-FR" sz="1200" b="0" dirty="0" err="1">
                <a:effectLst/>
              </a:rPr>
              <a:t>securite</a:t>
            </a:r>
            <a:r>
              <a:rPr lang="fr-FR" sz="1200" b="0" dirty="0">
                <a:effectLst/>
              </a:rPr>
              <a:t> des si, la </a:t>
            </a:r>
            <a:r>
              <a:rPr lang="fr-FR" sz="1200" b="0" dirty="0" err="1">
                <a:effectLst/>
              </a:rPr>
              <a:t>premiere</a:t>
            </a:r>
            <a:r>
              <a:rPr lang="fr-FR" sz="1200" b="0" dirty="0">
                <a:effectLst/>
              </a:rPr>
              <a:t> tache qui m a été </a:t>
            </a:r>
            <a:r>
              <a:rPr lang="fr-FR" sz="1200" b="0" dirty="0" err="1">
                <a:effectLst/>
              </a:rPr>
              <a:t>effecte</a:t>
            </a:r>
            <a:r>
              <a:rPr lang="fr-FR" sz="1200" b="0" dirty="0">
                <a:effectLst/>
              </a:rPr>
              <a:t> lors de la réalisation du </a:t>
            </a:r>
            <a:r>
              <a:rPr lang="fr-FR" sz="1200" b="0" dirty="0" err="1">
                <a:effectLst/>
              </a:rPr>
              <a:t>framework</a:t>
            </a:r>
            <a:r>
              <a:rPr lang="fr-FR" sz="1200" b="0" dirty="0">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sp>
        <p:nvSpPr>
          <p:cNvPr id="4" name="Slide Number Placeholder 3"/>
          <p:cNvSpPr>
            <a:spLocks noGrp="1"/>
          </p:cNvSpPr>
          <p:nvPr>
            <p:ph type="sldNum" sz="quarter" idx="5"/>
          </p:nvPr>
        </p:nvSpPr>
        <p:spPr/>
        <p:txBody>
          <a:bodyPr/>
          <a:lstStyle/>
          <a:p>
            <a:fld id="{D6CF851A-ED10-4873-91C0-2030E8282D2B}" type="slidenum">
              <a:rPr lang="fr-FR" smtClean="0"/>
              <a:t>13</a:t>
            </a:fld>
            <a:endParaRPr lang="fr-FR"/>
          </a:p>
        </p:txBody>
      </p:sp>
    </p:spTree>
    <p:extLst>
      <p:ext uri="{BB962C8B-B14F-4D97-AF65-F5344CB8AC3E}">
        <p14:creationId xmlns:p14="http://schemas.microsoft.com/office/powerpoint/2010/main" val="1960589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Qui repose sur 4 principales étapes </a:t>
            </a:r>
          </a:p>
        </p:txBody>
      </p:sp>
      <p:sp>
        <p:nvSpPr>
          <p:cNvPr id="4" name="Espace réservé du numéro de diapositive 3"/>
          <p:cNvSpPr>
            <a:spLocks noGrp="1"/>
          </p:cNvSpPr>
          <p:nvPr>
            <p:ph type="sldNum" sz="quarter" idx="5"/>
          </p:nvPr>
        </p:nvSpPr>
        <p:spPr/>
        <p:txBody>
          <a:bodyPr/>
          <a:lstStyle/>
          <a:p>
            <a:fld id="{D6CF851A-ED10-4873-91C0-2030E8282D2B}" type="slidenum">
              <a:rPr lang="fr-FR" smtClean="0"/>
              <a:t>15</a:t>
            </a:fld>
            <a:endParaRPr lang="fr-FR"/>
          </a:p>
        </p:txBody>
      </p:sp>
    </p:spTree>
    <p:extLst>
      <p:ext uri="{BB962C8B-B14F-4D97-AF65-F5344CB8AC3E}">
        <p14:creationId xmlns:p14="http://schemas.microsoft.com/office/powerpoint/2010/main" val="32337107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Lors de la réalisation de mon </a:t>
            </a:r>
            <a:r>
              <a:rPr lang="fr-FR" dirty="0" err="1"/>
              <a:t>framework</a:t>
            </a:r>
            <a:r>
              <a:rPr lang="fr-FR" dirty="0"/>
              <a:t>, </a:t>
            </a:r>
            <a:r>
              <a:rPr lang="fr-FR" dirty="0" err="1"/>
              <a:t>jai</a:t>
            </a:r>
            <a:r>
              <a:rPr lang="fr-FR" dirty="0"/>
              <a:t> juge comme primordiale de fixer plusieurs objectifs ou cas d’’utilisation vu l importance de ce dernier dans le projet </a:t>
            </a:r>
            <a:r>
              <a:rPr lang="fr-FR" dirty="0" err="1"/>
              <a:t>cisoaas</a:t>
            </a:r>
            <a:r>
              <a:rPr lang="fr-FR" dirty="0"/>
              <a:t> a savoir , premièrement , ………….</a:t>
            </a:r>
          </a:p>
        </p:txBody>
      </p:sp>
      <p:sp>
        <p:nvSpPr>
          <p:cNvPr id="4" name="Espace réservé du numéro de diapositive 3"/>
          <p:cNvSpPr>
            <a:spLocks noGrp="1"/>
          </p:cNvSpPr>
          <p:nvPr>
            <p:ph type="sldNum" sz="quarter" idx="5"/>
          </p:nvPr>
        </p:nvSpPr>
        <p:spPr/>
        <p:txBody>
          <a:bodyPr/>
          <a:lstStyle/>
          <a:p>
            <a:fld id="{D6CF851A-ED10-4873-91C0-2030E8282D2B}" type="slidenum">
              <a:rPr lang="fr-FR" smtClean="0"/>
              <a:t>16</a:t>
            </a:fld>
            <a:endParaRPr lang="fr-FR"/>
          </a:p>
        </p:txBody>
      </p:sp>
    </p:spTree>
    <p:extLst>
      <p:ext uri="{BB962C8B-B14F-4D97-AF65-F5344CB8AC3E}">
        <p14:creationId xmlns:p14="http://schemas.microsoft.com/office/powerpoint/2010/main" val="8319268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D1D5DB"/>
                </a:solidFill>
                <a:effectLst/>
                <a:latin typeface="Söhne"/>
              </a:rPr>
              <a:t>Pour concevoir mon </a:t>
            </a:r>
            <a:r>
              <a:rPr lang="fr-FR" b="0" i="0" dirty="0" err="1">
                <a:solidFill>
                  <a:srgbClr val="D1D5DB"/>
                </a:solidFill>
                <a:effectLst/>
                <a:latin typeface="Söhne"/>
              </a:rPr>
              <a:t>framework</a:t>
            </a:r>
            <a:r>
              <a:rPr lang="fr-FR" b="0" i="0" dirty="0">
                <a:solidFill>
                  <a:srgbClr val="D1D5DB"/>
                </a:solidFill>
                <a:effectLst/>
                <a:latin typeface="Söhne"/>
              </a:rPr>
              <a:t>, j'ai réalisé une étude approfondie qui m'a permise de déterminer que le CISO travaille sur six aspects différents qui couvrent l'ensemble des domaines sur lesquels il intervient.</a:t>
            </a:r>
          </a:p>
          <a:p>
            <a:pPr algn="l"/>
            <a:r>
              <a:rPr lang="fr-FR" b="0" i="0" dirty="0">
                <a:solidFill>
                  <a:srgbClr val="D1D5DB"/>
                </a:solidFill>
                <a:effectLst/>
                <a:latin typeface="Söhne"/>
              </a:rPr>
              <a:t>1. </a:t>
            </a:r>
            <a:r>
              <a:rPr lang="fr-FR" b="0" i="0" dirty="0">
                <a:effectLst/>
                <a:latin typeface="Söhne"/>
              </a:rPr>
              <a:t>référence aux politiques, procédures et lignes directrices mises en place par les organisations pour gérer et atténuer les risques liés à la cybernétique.</a:t>
            </a:r>
          </a:p>
          <a:p>
            <a:r>
              <a:rPr lang="fr-FR" dirty="0"/>
              <a:t>2. Pour identifier gérer et réduire au minimum </a:t>
            </a:r>
            <a:r>
              <a:rPr lang="fr-FR" b="0" i="0" dirty="0">
                <a:solidFill>
                  <a:srgbClr val="D1D5DB"/>
                </a:solidFill>
                <a:effectLst/>
                <a:latin typeface="Söhne"/>
              </a:rPr>
              <a:t>Les risques potentiels pour les systèmes informatiques et les risques lies aux parties tierces </a:t>
            </a:r>
          </a:p>
          <a:p>
            <a:r>
              <a:rPr lang="fr-FR" b="0" i="0" dirty="0">
                <a:solidFill>
                  <a:srgbClr val="D1D5DB"/>
                </a:solidFill>
                <a:effectLst/>
                <a:latin typeface="Söhne"/>
              </a:rPr>
              <a:t>3. Assurer la conformité aux lois, règlements et politiques internes et externes applicables, </a:t>
            </a:r>
          </a:p>
          <a:p>
            <a:r>
              <a:rPr lang="fr-FR" b="0" i="0" dirty="0">
                <a:solidFill>
                  <a:srgbClr val="D1D5DB"/>
                </a:solidFill>
                <a:effectLst/>
                <a:latin typeface="Söhne"/>
              </a:rPr>
              <a:t>4. On travaillant sue ce quatrième service, je me suis </a:t>
            </a:r>
            <a:r>
              <a:rPr lang="fr-FR" b="0" i="0" dirty="0" err="1">
                <a:solidFill>
                  <a:srgbClr val="D1D5DB"/>
                </a:solidFill>
                <a:effectLst/>
                <a:latin typeface="Söhne"/>
              </a:rPr>
              <a:t>retouve</a:t>
            </a:r>
            <a:r>
              <a:rPr lang="fr-FR" b="0" i="0" dirty="0">
                <a:solidFill>
                  <a:srgbClr val="D1D5DB"/>
                </a:solidFill>
                <a:effectLst/>
                <a:latin typeface="Söhne"/>
              </a:rPr>
              <a:t> avec une panoplie d information et j ai </a:t>
            </a:r>
            <a:r>
              <a:rPr lang="fr-FR" b="0" i="0" dirty="0" err="1">
                <a:solidFill>
                  <a:srgbClr val="D1D5DB"/>
                </a:solidFill>
                <a:effectLst/>
                <a:latin typeface="Söhne"/>
              </a:rPr>
              <a:t>decide</a:t>
            </a:r>
            <a:r>
              <a:rPr lang="fr-FR" b="0" i="0" dirty="0">
                <a:solidFill>
                  <a:srgbClr val="D1D5DB"/>
                </a:solidFill>
                <a:effectLst/>
                <a:latin typeface="Söhne"/>
              </a:rPr>
              <a:t> de le diviser en 2 grandes familles , la </a:t>
            </a:r>
            <a:r>
              <a:rPr lang="fr-FR" b="0" i="0" dirty="0" err="1">
                <a:solidFill>
                  <a:srgbClr val="D1D5DB"/>
                </a:solidFill>
                <a:effectLst/>
                <a:latin typeface="Söhne"/>
              </a:rPr>
              <a:t>prevention</a:t>
            </a:r>
            <a:r>
              <a:rPr lang="fr-FR" b="0" i="0" dirty="0">
                <a:solidFill>
                  <a:srgbClr val="D1D5DB"/>
                </a:solidFill>
                <a:effectLst/>
                <a:latin typeface="Söhne"/>
              </a:rPr>
              <a:t> et la </a:t>
            </a:r>
            <a:r>
              <a:rPr lang="fr-FR" b="0" i="0" dirty="0" err="1">
                <a:solidFill>
                  <a:srgbClr val="D1D5DB"/>
                </a:solidFill>
                <a:effectLst/>
                <a:latin typeface="Söhne"/>
              </a:rPr>
              <a:t>detection</a:t>
            </a:r>
            <a:r>
              <a:rPr lang="fr-FR" b="0" i="0" dirty="0">
                <a:solidFill>
                  <a:srgbClr val="D1D5DB"/>
                </a:solidFill>
                <a:effectLst/>
                <a:latin typeface="Söhne"/>
              </a:rPr>
              <a:t> des menaces; l objectif de la </a:t>
            </a:r>
            <a:r>
              <a:rPr lang="fr-FR" b="1" i="0" dirty="0" err="1">
                <a:solidFill>
                  <a:srgbClr val="D1D5DB"/>
                </a:solidFill>
                <a:effectLst/>
                <a:latin typeface="Söhne"/>
              </a:rPr>
              <a:t>prevention</a:t>
            </a:r>
            <a:r>
              <a:rPr lang="fr-FR" b="0" i="0" dirty="0">
                <a:solidFill>
                  <a:srgbClr val="D1D5DB"/>
                </a:solidFill>
                <a:effectLst/>
                <a:latin typeface="Söhne"/>
              </a:rPr>
              <a:t> est de Déterminer, évaluer et mettre en œuvre des moyens pour prévenir les incidents de sécurité informatique avant qu'ils ne se produisent. Quant a </a:t>
            </a:r>
            <a:r>
              <a:rPr lang="fr-FR" b="1" i="0" dirty="0">
                <a:solidFill>
                  <a:srgbClr val="D1D5DB"/>
                </a:solidFill>
                <a:effectLst/>
                <a:latin typeface="Söhne"/>
              </a:rPr>
              <a:t>la </a:t>
            </a:r>
            <a:r>
              <a:rPr lang="fr-FR" b="1" i="0" dirty="0" err="1">
                <a:solidFill>
                  <a:srgbClr val="D1D5DB"/>
                </a:solidFill>
                <a:effectLst/>
                <a:latin typeface="Söhne"/>
              </a:rPr>
              <a:t>detection</a:t>
            </a:r>
            <a:r>
              <a:rPr lang="fr-FR" b="1" i="0" dirty="0">
                <a:solidFill>
                  <a:srgbClr val="D1D5DB"/>
                </a:solidFill>
                <a:effectLst/>
                <a:latin typeface="Söhne"/>
              </a:rPr>
              <a:t> </a:t>
            </a:r>
            <a:r>
              <a:rPr lang="fr-FR" b="0" i="0" dirty="0">
                <a:solidFill>
                  <a:srgbClr val="D1D5DB"/>
                </a:solidFill>
                <a:effectLst/>
                <a:latin typeface="Söhne"/>
              </a:rPr>
              <a:t>dont l objectif est de Reconnaître les incidents de sécurité informatique dès que possible afin de réagir de manière appropriée et de réduire leur impact sur l'activité de l'entreprise.</a:t>
            </a:r>
          </a:p>
          <a:p>
            <a:r>
              <a:rPr lang="fr-FR" b="0" i="0" dirty="0">
                <a:solidFill>
                  <a:srgbClr val="D1D5DB"/>
                </a:solidFill>
                <a:effectLst/>
                <a:latin typeface="Söhne"/>
              </a:rPr>
              <a:t>5. Garantir la résilience de l'activité en cas de perturbation majeure et restaurer rapidement les fonctions commerciales critiques. résilience commerciale fait référence à la capacité d'une organisation à résister, à s'adapter et à se rétablir rapidement face à des perturbations majeures, telles que des incidents de sécurité, des catastrophes naturelles ou des pannes techniques. </a:t>
            </a:r>
          </a:p>
          <a:p>
            <a:r>
              <a:rPr lang="fr-FR" b="0" i="0" dirty="0">
                <a:solidFill>
                  <a:srgbClr val="D1D5DB"/>
                </a:solidFill>
                <a:effectLst/>
                <a:latin typeface="Söhne"/>
              </a:rPr>
              <a:t>6. Assurer une gestion efficace et rigoureuse de toutes les phases du projet, de la définition à l'exécution, en mettant en place un contrôle strict, un suivi continu et en atteignant les objectifs fixés.</a:t>
            </a:r>
            <a:endParaRPr lang="fr-FR" dirty="0"/>
          </a:p>
        </p:txBody>
      </p:sp>
      <p:sp>
        <p:nvSpPr>
          <p:cNvPr id="4" name="Slide Number Placeholder 3"/>
          <p:cNvSpPr>
            <a:spLocks noGrp="1"/>
          </p:cNvSpPr>
          <p:nvPr>
            <p:ph type="sldNum" sz="quarter" idx="5"/>
          </p:nvPr>
        </p:nvSpPr>
        <p:spPr/>
        <p:txBody>
          <a:bodyPr/>
          <a:lstStyle/>
          <a:p>
            <a:fld id="{D6CF851A-ED10-4873-91C0-2030E8282D2B}" type="slidenum">
              <a:rPr lang="fr-FR" smtClean="0"/>
              <a:t>17</a:t>
            </a:fld>
            <a:endParaRPr lang="fr-FR"/>
          </a:p>
        </p:txBody>
      </p:sp>
    </p:spTree>
    <p:extLst>
      <p:ext uri="{BB962C8B-B14F-4D97-AF65-F5344CB8AC3E}">
        <p14:creationId xmlns:p14="http://schemas.microsoft.com/office/powerpoint/2010/main" val="1232891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D1D5DB"/>
                </a:solidFill>
                <a:effectLst/>
                <a:latin typeface="Söhne"/>
              </a:rPr>
              <a:t>L'élaboration d'un </a:t>
            </a:r>
            <a:r>
              <a:rPr lang="fr-FR" b="0" i="0" dirty="0" err="1">
                <a:solidFill>
                  <a:srgbClr val="D1D5DB"/>
                </a:solidFill>
                <a:effectLst/>
                <a:latin typeface="Söhne"/>
              </a:rPr>
              <a:t>framework</a:t>
            </a:r>
            <a:r>
              <a:rPr lang="fr-FR" b="0" i="0" dirty="0">
                <a:solidFill>
                  <a:srgbClr val="D1D5DB"/>
                </a:solidFill>
                <a:effectLst/>
                <a:latin typeface="Söhne"/>
              </a:rPr>
              <a:t> qui intègre les cinq objectifs mentionnés et les 6 services a été un défi de taille. Pour relever ce défi complexe, j'ai basé mon approche sur l'utilisation de trois normes et standards différents qui </a:t>
            </a:r>
            <a:r>
              <a:rPr lang="fr-FR" dirty="0"/>
              <a:t>sont largement reconnues dans le domaine de la sécurité informatique et de la gouvernance des technologies de l'information</a:t>
            </a:r>
            <a:r>
              <a:rPr lang="fr-FR" b="0" i="0" dirty="0">
                <a:solidFill>
                  <a:srgbClr val="D1D5DB"/>
                </a:solidFill>
                <a:effectLst/>
                <a:latin typeface="Söhne"/>
              </a:rPr>
              <a:t>. </a:t>
            </a:r>
            <a:endParaRPr lang="fr-FR" dirty="0"/>
          </a:p>
          <a:p>
            <a:endParaRPr lang="fr-FR" dirty="0"/>
          </a:p>
        </p:txBody>
      </p:sp>
      <p:sp>
        <p:nvSpPr>
          <p:cNvPr id="4" name="Slide Number Placeholder 3"/>
          <p:cNvSpPr>
            <a:spLocks noGrp="1"/>
          </p:cNvSpPr>
          <p:nvPr>
            <p:ph type="sldNum" sz="quarter" idx="5"/>
          </p:nvPr>
        </p:nvSpPr>
        <p:spPr/>
        <p:txBody>
          <a:bodyPr/>
          <a:lstStyle/>
          <a:p>
            <a:fld id="{D6CF851A-ED10-4873-91C0-2030E8282D2B}" type="slidenum">
              <a:rPr lang="fr-FR" smtClean="0"/>
              <a:t>18</a:t>
            </a:fld>
            <a:endParaRPr lang="fr-FR"/>
          </a:p>
        </p:txBody>
      </p:sp>
    </p:spTree>
    <p:extLst>
      <p:ext uri="{BB962C8B-B14F-4D97-AF65-F5344CB8AC3E}">
        <p14:creationId xmlns:p14="http://schemas.microsoft.com/office/powerpoint/2010/main" val="2023535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0" i="0" dirty="0">
                <a:effectLst/>
              </a:rPr>
              <a:t>ISO 27001 est une norme internationale de gestion de la sécurité de l'information. </a:t>
            </a:r>
            <a:r>
              <a:rPr lang="fr-FR" b="0" i="0" dirty="0">
                <a:solidFill>
                  <a:srgbClr val="D1D5DB"/>
                </a:solidFill>
                <a:effectLst/>
                <a:latin typeface="Söhne"/>
              </a:rPr>
              <a:t>met l'accent sur l'identification et la gestion des risques liés à la sécurité de l'information, la protection des actifs et la garantie de la confidentialité, de l'intégrité et de la disponibilité des informations.</a:t>
            </a:r>
            <a:endParaRPr lang="fr-FR" dirty="0"/>
          </a:p>
        </p:txBody>
      </p:sp>
      <p:sp>
        <p:nvSpPr>
          <p:cNvPr id="4" name="Slide Number Placeholder 3"/>
          <p:cNvSpPr>
            <a:spLocks noGrp="1"/>
          </p:cNvSpPr>
          <p:nvPr>
            <p:ph type="sldNum" sz="quarter" idx="5"/>
          </p:nvPr>
        </p:nvSpPr>
        <p:spPr/>
        <p:txBody>
          <a:bodyPr/>
          <a:lstStyle/>
          <a:p>
            <a:fld id="{D6CF851A-ED10-4873-91C0-2030E8282D2B}" type="slidenum">
              <a:rPr lang="fr-FR" smtClean="0"/>
              <a:t>19</a:t>
            </a:fld>
            <a:endParaRPr lang="fr-FR"/>
          </a:p>
        </p:txBody>
      </p:sp>
    </p:spTree>
    <p:extLst>
      <p:ext uri="{BB962C8B-B14F-4D97-AF65-F5344CB8AC3E}">
        <p14:creationId xmlns:p14="http://schemas.microsoft.com/office/powerpoint/2010/main" val="33114692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D6CF851A-ED10-4873-91C0-2030E8282D2B}" type="slidenum">
              <a:rPr lang="fr-FR" smtClean="0"/>
              <a:t>20</a:t>
            </a:fld>
            <a:endParaRPr lang="fr-FR"/>
          </a:p>
        </p:txBody>
      </p:sp>
    </p:spTree>
    <p:extLst>
      <p:ext uri="{BB962C8B-B14F-4D97-AF65-F5344CB8AC3E}">
        <p14:creationId xmlns:p14="http://schemas.microsoft.com/office/powerpoint/2010/main" val="527199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D6CF851A-ED10-4873-91C0-2030E8282D2B}" type="slidenum">
              <a:rPr lang="fr-FR" smtClean="0"/>
              <a:t>21</a:t>
            </a:fld>
            <a:endParaRPr lang="fr-FR"/>
          </a:p>
        </p:txBody>
      </p:sp>
    </p:spTree>
    <p:extLst>
      <p:ext uri="{BB962C8B-B14F-4D97-AF65-F5344CB8AC3E}">
        <p14:creationId xmlns:p14="http://schemas.microsoft.com/office/powerpoint/2010/main" val="4132653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REPARTI</a:t>
            </a:r>
          </a:p>
        </p:txBody>
      </p:sp>
      <p:sp>
        <p:nvSpPr>
          <p:cNvPr id="4" name="Espace réservé du numéro de diapositive 3"/>
          <p:cNvSpPr>
            <a:spLocks noGrp="1"/>
          </p:cNvSpPr>
          <p:nvPr>
            <p:ph type="sldNum" sz="quarter" idx="5"/>
          </p:nvPr>
        </p:nvSpPr>
        <p:spPr/>
        <p:txBody>
          <a:bodyPr/>
          <a:lstStyle/>
          <a:p>
            <a:fld id="{D6CF851A-ED10-4873-91C0-2030E8282D2B}" type="slidenum">
              <a:rPr lang="fr-FR" smtClean="0"/>
              <a:t>2</a:t>
            </a:fld>
            <a:endParaRPr lang="fr-FR"/>
          </a:p>
        </p:txBody>
      </p:sp>
    </p:spTree>
    <p:extLst>
      <p:ext uri="{BB962C8B-B14F-4D97-AF65-F5344CB8AC3E}">
        <p14:creationId xmlns:p14="http://schemas.microsoft.com/office/powerpoint/2010/main" val="31184191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Maintenant, permettez-moi de vous présenter un aperçu du </a:t>
            </a:r>
            <a:r>
              <a:rPr lang="fr-FR" dirty="0" err="1"/>
              <a:t>framework</a:t>
            </a:r>
            <a:r>
              <a:rPr lang="fr-FR" dirty="0"/>
              <a:t> sur lequel j'ai travaillé de A </a:t>
            </a:r>
            <a:r>
              <a:rPr lang="fr-FR" dirty="0" err="1"/>
              <a:t>a</a:t>
            </a:r>
            <a:r>
              <a:rPr lang="fr-FR" dirty="0"/>
              <a:t> Z . J'ai minutieusement intégré plus de 400 contrôles et questions pour assurer une approche complète et rigoureuse de la sécurité des SI</a:t>
            </a:r>
          </a:p>
          <a:p>
            <a:r>
              <a:rPr lang="fr-FR" dirty="0"/>
              <a:t>Mon </a:t>
            </a:r>
            <a:r>
              <a:rPr lang="fr-FR" dirty="0" err="1"/>
              <a:t>framework</a:t>
            </a:r>
            <a:r>
              <a:rPr lang="fr-FR" dirty="0"/>
              <a:t> est reparti sur 12 interfaces </a:t>
            </a:r>
          </a:p>
        </p:txBody>
      </p:sp>
      <p:sp>
        <p:nvSpPr>
          <p:cNvPr id="4" name="Espace réservé du numéro de diapositive 3"/>
          <p:cNvSpPr>
            <a:spLocks noGrp="1"/>
          </p:cNvSpPr>
          <p:nvPr>
            <p:ph type="sldNum" sz="quarter" idx="5"/>
          </p:nvPr>
        </p:nvSpPr>
        <p:spPr/>
        <p:txBody>
          <a:bodyPr/>
          <a:lstStyle/>
          <a:p>
            <a:fld id="{D6CF851A-ED10-4873-91C0-2030E8282D2B}" type="slidenum">
              <a:rPr lang="fr-FR" smtClean="0"/>
              <a:t>22</a:t>
            </a:fld>
            <a:endParaRPr lang="fr-FR"/>
          </a:p>
        </p:txBody>
      </p:sp>
    </p:spTree>
    <p:extLst>
      <p:ext uri="{BB962C8B-B14F-4D97-AF65-F5344CB8AC3E}">
        <p14:creationId xmlns:p14="http://schemas.microsoft.com/office/powerpoint/2010/main" val="39760518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La </a:t>
            </a:r>
            <a:r>
              <a:rPr lang="fr-FR" dirty="0" err="1"/>
              <a:t>premiere</a:t>
            </a:r>
            <a:r>
              <a:rPr lang="fr-FR" dirty="0"/>
              <a:t> interface </a:t>
            </a:r>
            <a:r>
              <a:rPr lang="fr-FR" dirty="0" err="1"/>
              <a:t>presente</a:t>
            </a:r>
            <a:r>
              <a:rPr lang="fr-FR" dirty="0"/>
              <a:t> un </a:t>
            </a:r>
            <a:r>
              <a:rPr lang="fr-FR" dirty="0" err="1"/>
              <a:t>apercu</a:t>
            </a:r>
            <a:r>
              <a:rPr lang="fr-FR" dirty="0"/>
              <a:t> global du document, on retrouve les 6 services avec une petite description ainsi que le lien vers leurs interfaces respectives</a:t>
            </a:r>
          </a:p>
          <a:p>
            <a:endParaRPr lang="fr-FR" dirty="0"/>
          </a:p>
        </p:txBody>
      </p:sp>
      <p:sp>
        <p:nvSpPr>
          <p:cNvPr id="4" name="Espace réservé du numéro de diapositive 3"/>
          <p:cNvSpPr>
            <a:spLocks noGrp="1"/>
          </p:cNvSpPr>
          <p:nvPr>
            <p:ph type="sldNum" sz="quarter" idx="5"/>
          </p:nvPr>
        </p:nvSpPr>
        <p:spPr/>
        <p:txBody>
          <a:bodyPr/>
          <a:lstStyle/>
          <a:p>
            <a:fld id="{D6CF851A-ED10-4873-91C0-2030E8282D2B}" type="slidenum">
              <a:rPr lang="fr-FR" smtClean="0"/>
              <a:t>23</a:t>
            </a:fld>
            <a:endParaRPr lang="fr-FR"/>
          </a:p>
        </p:txBody>
      </p:sp>
    </p:spTree>
    <p:extLst>
      <p:ext uri="{BB962C8B-B14F-4D97-AF65-F5344CB8AC3E}">
        <p14:creationId xmlns:p14="http://schemas.microsoft.com/office/powerpoint/2010/main" val="776626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Ensuite cette deuxième interface </a:t>
            </a:r>
            <a:r>
              <a:rPr lang="fr-FR" dirty="0" err="1"/>
              <a:t>represente</a:t>
            </a:r>
            <a:r>
              <a:rPr lang="fr-FR" dirty="0"/>
              <a:t> un </a:t>
            </a:r>
            <a:r>
              <a:rPr lang="fr-FR" dirty="0" err="1"/>
              <a:t>apercu</a:t>
            </a:r>
            <a:r>
              <a:rPr lang="fr-FR" dirty="0"/>
              <a:t> sur les différents objectifs ou cas d utilisation de mon </a:t>
            </a:r>
            <a:r>
              <a:rPr lang="fr-FR" dirty="0" err="1"/>
              <a:t>frameworj</a:t>
            </a:r>
            <a:r>
              <a:rPr lang="fr-FR" dirty="0"/>
              <a:t> que </a:t>
            </a:r>
            <a:r>
              <a:rPr lang="fr-FR" dirty="0" err="1"/>
              <a:t>jai</a:t>
            </a:r>
            <a:r>
              <a:rPr lang="fr-FR" dirty="0"/>
              <a:t> explique tt a l heure avec une explication pus </a:t>
            </a:r>
            <a:r>
              <a:rPr lang="fr-FR" dirty="0" err="1"/>
              <a:t>detailee</a:t>
            </a:r>
            <a:endParaRPr lang="fr-FR" dirty="0"/>
          </a:p>
        </p:txBody>
      </p:sp>
      <p:sp>
        <p:nvSpPr>
          <p:cNvPr id="4" name="Espace réservé du numéro de diapositive 3"/>
          <p:cNvSpPr>
            <a:spLocks noGrp="1"/>
          </p:cNvSpPr>
          <p:nvPr>
            <p:ph type="sldNum" sz="quarter" idx="5"/>
          </p:nvPr>
        </p:nvSpPr>
        <p:spPr/>
        <p:txBody>
          <a:bodyPr/>
          <a:lstStyle/>
          <a:p>
            <a:fld id="{D6CF851A-ED10-4873-91C0-2030E8282D2B}" type="slidenum">
              <a:rPr lang="fr-FR" smtClean="0"/>
              <a:t>24</a:t>
            </a:fld>
            <a:endParaRPr lang="fr-FR"/>
          </a:p>
        </p:txBody>
      </p:sp>
    </p:spTree>
    <p:extLst>
      <p:ext uri="{BB962C8B-B14F-4D97-AF65-F5344CB8AC3E}">
        <p14:creationId xmlns:p14="http://schemas.microsoft.com/office/powerpoint/2010/main" val="36824550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Cette troisième interface regroupe les différentes </a:t>
            </a:r>
            <a:r>
              <a:rPr lang="fr-FR" dirty="0" err="1"/>
              <a:t>categories</a:t>
            </a:r>
            <a:r>
              <a:rPr lang="fr-FR" dirty="0"/>
              <a:t> et sous </a:t>
            </a:r>
            <a:r>
              <a:rPr lang="fr-FR" dirty="0" err="1"/>
              <a:t>categories</a:t>
            </a:r>
            <a:r>
              <a:rPr lang="fr-FR" dirty="0"/>
              <a:t> </a:t>
            </a:r>
            <a:r>
              <a:rPr lang="fr-FR" dirty="0" err="1"/>
              <a:t>qu</a:t>
            </a:r>
            <a:r>
              <a:rPr lang="fr-FR" dirty="0"/>
              <a:t> on retrouve pour chaque service</a:t>
            </a:r>
          </a:p>
        </p:txBody>
      </p:sp>
      <p:sp>
        <p:nvSpPr>
          <p:cNvPr id="4" name="Espace réservé du numéro de diapositive 3"/>
          <p:cNvSpPr>
            <a:spLocks noGrp="1"/>
          </p:cNvSpPr>
          <p:nvPr>
            <p:ph type="sldNum" sz="quarter" idx="5"/>
          </p:nvPr>
        </p:nvSpPr>
        <p:spPr/>
        <p:txBody>
          <a:bodyPr/>
          <a:lstStyle/>
          <a:p>
            <a:fld id="{D6CF851A-ED10-4873-91C0-2030E8282D2B}" type="slidenum">
              <a:rPr lang="fr-FR" smtClean="0"/>
              <a:t>25</a:t>
            </a:fld>
            <a:endParaRPr lang="fr-FR"/>
          </a:p>
        </p:txBody>
      </p:sp>
    </p:spTree>
    <p:extLst>
      <p:ext uri="{BB962C8B-B14F-4D97-AF65-F5344CB8AC3E}">
        <p14:creationId xmlns:p14="http://schemas.microsoft.com/office/powerpoint/2010/main" val="15378743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Maintenant,  devant vous l interface la plus importante, qui est un exemple du service de la gouvernance, ici vous retrouvez </a:t>
            </a:r>
          </a:p>
          <a:p>
            <a:r>
              <a:rPr lang="fr-FR" dirty="0"/>
              <a:t>Et finalement ceci est un bouton automatise qui va venir affecter au questions non </a:t>
            </a:r>
            <a:r>
              <a:rPr lang="fr-FR" dirty="0" err="1"/>
              <a:t>repondus</a:t>
            </a:r>
            <a:r>
              <a:rPr lang="fr-FR" dirty="0"/>
              <a:t> le score de 0 afin d’avoir un calcul de la moyenne exacte</a:t>
            </a:r>
          </a:p>
        </p:txBody>
      </p:sp>
      <p:sp>
        <p:nvSpPr>
          <p:cNvPr id="4" name="Espace réservé du numéro de diapositive 3"/>
          <p:cNvSpPr>
            <a:spLocks noGrp="1"/>
          </p:cNvSpPr>
          <p:nvPr>
            <p:ph type="sldNum" sz="quarter" idx="5"/>
          </p:nvPr>
        </p:nvSpPr>
        <p:spPr/>
        <p:txBody>
          <a:bodyPr/>
          <a:lstStyle/>
          <a:p>
            <a:fld id="{D6CF851A-ED10-4873-91C0-2030E8282D2B}" type="slidenum">
              <a:rPr lang="fr-FR" smtClean="0"/>
              <a:t>26</a:t>
            </a:fld>
            <a:endParaRPr lang="fr-FR"/>
          </a:p>
        </p:txBody>
      </p:sp>
    </p:spTree>
    <p:extLst>
      <p:ext uri="{BB962C8B-B14F-4D97-AF65-F5344CB8AC3E}">
        <p14:creationId xmlns:p14="http://schemas.microsoft.com/office/powerpoint/2010/main" val="3402877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Et nous retrouvons la même interface pour les 6 services avec 2 interfaces pour la </a:t>
            </a:r>
            <a:r>
              <a:rPr lang="fr-FR" dirty="0" err="1"/>
              <a:t>secops</a:t>
            </a:r>
            <a:endParaRPr lang="fr-FR" dirty="0"/>
          </a:p>
        </p:txBody>
      </p:sp>
      <p:sp>
        <p:nvSpPr>
          <p:cNvPr id="4" name="Espace réservé du numéro de diapositive 3"/>
          <p:cNvSpPr>
            <a:spLocks noGrp="1"/>
          </p:cNvSpPr>
          <p:nvPr>
            <p:ph type="sldNum" sz="quarter" idx="5"/>
          </p:nvPr>
        </p:nvSpPr>
        <p:spPr/>
        <p:txBody>
          <a:bodyPr/>
          <a:lstStyle/>
          <a:p>
            <a:fld id="{D6CF851A-ED10-4873-91C0-2030E8282D2B}" type="slidenum">
              <a:rPr lang="fr-FR" smtClean="0"/>
              <a:t>27</a:t>
            </a:fld>
            <a:endParaRPr lang="fr-FR"/>
          </a:p>
        </p:txBody>
      </p:sp>
    </p:spTree>
    <p:extLst>
      <p:ext uri="{BB962C8B-B14F-4D97-AF65-F5344CB8AC3E}">
        <p14:creationId xmlns:p14="http://schemas.microsoft.com/office/powerpoint/2010/main" val="14984090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buFont typeface="+mj-lt"/>
              <a:buNone/>
            </a:pPr>
            <a:r>
              <a:rPr lang="fr-FR" dirty="0"/>
              <a:t>Cette interface </a:t>
            </a:r>
            <a:r>
              <a:rPr lang="fr-FR" dirty="0" err="1"/>
              <a:t>represente</a:t>
            </a:r>
            <a:r>
              <a:rPr lang="fr-FR" dirty="0"/>
              <a:t> une matrice de scoring ou </a:t>
            </a:r>
            <a:r>
              <a:rPr lang="fr-FR" b="0" i="0" dirty="0">
                <a:solidFill>
                  <a:srgbClr val="D1D5DB"/>
                </a:solidFill>
                <a:effectLst/>
                <a:latin typeface="Söhne"/>
              </a:rPr>
              <a:t>de notation est conçue pour aider les organisations à évaluer leur niveau de maturité selon le modèle CMMI (Capability Maturity Model Integration). </a:t>
            </a:r>
          </a:p>
          <a:p>
            <a:pPr algn="l">
              <a:buFont typeface="+mj-lt"/>
              <a:buAutoNum type="arabicPeriod"/>
            </a:pPr>
            <a:r>
              <a:rPr lang="fr-FR" b="0" i="0" dirty="0">
                <a:solidFill>
                  <a:srgbClr val="D1D5DB"/>
                </a:solidFill>
                <a:effectLst/>
                <a:latin typeface="Söhne"/>
              </a:rPr>
              <a:t>Niveau Initial : À ce niveau, les processus sont généralement informels, non documentés et non standardisés. Les résultats peuvent être imprévisibles, car les pratiques sont souvent réactives et ad hoc.</a:t>
            </a:r>
          </a:p>
          <a:p>
            <a:pPr algn="l">
              <a:buFont typeface="+mj-lt"/>
              <a:buAutoNum type="arabicPeriod"/>
            </a:pPr>
            <a:r>
              <a:rPr lang="fr-FR" b="0" i="0" dirty="0">
                <a:solidFill>
                  <a:srgbClr val="D1D5DB"/>
                </a:solidFill>
                <a:effectLst/>
                <a:latin typeface="Söhne"/>
              </a:rPr>
              <a:t>Niveau Géré : À ce niveau, les processus sont planifiés, exécutés et contrôlés de manière plus structurée. Les activités et les tâches sont documentées, et des mesures de base sont utilisées pour suivre la performance.</a:t>
            </a:r>
          </a:p>
          <a:p>
            <a:pPr algn="l">
              <a:buFont typeface="+mj-lt"/>
              <a:buAutoNum type="arabicPeriod"/>
            </a:pPr>
            <a:r>
              <a:rPr lang="fr-FR" b="0" i="0" dirty="0">
                <a:solidFill>
                  <a:srgbClr val="D1D5DB"/>
                </a:solidFill>
                <a:effectLst/>
                <a:latin typeface="Söhne"/>
              </a:rPr>
              <a:t>Niveau Défini : À ce niveau, les processus sont définis, documentés et standardisés au sein de l'organisation. Les procédures et les méthodologies sont établies pour guider les activités, et les pratiques sont plus prédictibles.</a:t>
            </a:r>
          </a:p>
          <a:p>
            <a:pPr algn="l">
              <a:buFont typeface="+mj-lt"/>
              <a:buAutoNum type="arabicPeriod"/>
            </a:pPr>
            <a:r>
              <a:rPr lang="fr-FR" b="0" i="0" dirty="0">
                <a:solidFill>
                  <a:srgbClr val="D1D5DB"/>
                </a:solidFill>
                <a:effectLst/>
                <a:latin typeface="Söhne"/>
              </a:rPr>
              <a:t>Niveau Géré Quantitativement : À ce niveau, les processus sont mesurés de manière quantitative pour évaluer leur performance. Des données sont collectées et analysées pour prendre des décisions basées sur des faits.</a:t>
            </a:r>
          </a:p>
          <a:p>
            <a:pPr algn="l">
              <a:buFont typeface="+mj-lt"/>
              <a:buAutoNum type="arabicPeriod"/>
            </a:pPr>
            <a:r>
              <a:rPr lang="fr-FR" b="0" i="0" dirty="0">
                <a:solidFill>
                  <a:srgbClr val="D1D5DB"/>
                </a:solidFill>
                <a:effectLst/>
                <a:latin typeface="Söhne"/>
              </a:rPr>
              <a:t>Niveau Optimisé : À ce niveau, l'organisation s'engage dans une amélioration continue des processus. Les innovations et les meilleures pratiques sont identifiées et mises en œuvre pour atteindre des niveaux de performance supérieurs.</a:t>
            </a:r>
          </a:p>
          <a:p>
            <a:endParaRPr lang="fr-FR" dirty="0"/>
          </a:p>
        </p:txBody>
      </p:sp>
      <p:sp>
        <p:nvSpPr>
          <p:cNvPr id="4" name="Espace réservé du numéro de diapositive 3"/>
          <p:cNvSpPr>
            <a:spLocks noGrp="1"/>
          </p:cNvSpPr>
          <p:nvPr>
            <p:ph type="sldNum" sz="quarter" idx="5"/>
          </p:nvPr>
        </p:nvSpPr>
        <p:spPr/>
        <p:txBody>
          <a:bodyPr/>
          <a:lstStyle/>
          <a:p>
            <a:fld id="{D6CF851A-ED10-4873-91C0-2030E8282D2B}" type="slidenum">
              <a:rPr lang="fr-FR" smtClean="0"/>
              <a:t>28</a:t>
            </a:fld>
            <a:endParaRPr lang="fr-FR"/>
          </a:p>
        </p:txBody>
      </p:sp>
    </p:spTree>
    <p:extLst>
      <p:ext uri="{BB962C8B-B14F-4D97-AF65-F5344CB8AC3E}">
        <p14:creationId xmlns:p14="http://schemas.microsoft.com/office/powerpoint/2010/main" val="23435929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Et cette dernière interface de mapping </a:t>
            </a:r>
            <a:r>
              <a:rPr lang="fr-FR" b="0" i="0" dirty="0">
                <a:solidFill>
                  <a:srgbClr val="D1D5DB"/>
                </a:solidFill>
                <a:effectLst/>
                <a:latin typeface="Söhne"/>
              </a:rPr>
              <a:t>nous permettra d'associer chaque contrôle aux normes et standards utilisés, ce qui sert à deux objectifs. Premièrement, cela permettra à l'utilisateur de rechercher l'indice d'un contrôle spécifique et d'obtenir des informations détaillées à son sujet. Deuxièmement, dans le cas où un client souhaite travailler uniquement avec les contrôles de NIST, ISO ou COBIT, nous pourrons trier les contrôles selon la norme choisie et les utiliser en conséquence. Cela offre une flexibilité pour adapter le système de contrôles en fonction des préférences et des besoins spécifiques du client, tout en garantissant la conformité et l'efficacité des mesures de sécurité.</a:t>
            </a:r>
            <a:endParaRPr lang="fr-FR" dirty="0"/>
          </a:p>
        </p:txBody>
      </p:sp>
      <p:sp>
        <p:nvSpPr>
          <p:cNvPr id="4" name="Espace réservé du numéro de diapositive 3"/>
          <p:cNvSpPr>
            <a:spLocks noGrp="1"/>
          </p:cNvSpPr>
          <p:nvPr>
            <p:ph type="sldNum" sz="quarter" idx="5"/>
          </p:nvPr>
        </p:nvSpPr>
        <p:spPr/>
        <p:txBody>
          <a:bodyPr/>
          <a:lstStyle/>
          <a:p>
            <a:fld id="{D6CF851A-ED10-4873-91C0-2030E8282D2B}" type="slidenum">
              <a:rPr lang="fr-FR" smtClean="0"/>
              <a:t>29</a:t>
            </a:fld>
            <a:endParaRPr lang="fr-FR"/>
          </a:p>
        </p:txBody>
      </p:sp>
    </p:spTree>
    <p:extLst>
      <p:ext uri="{BB962C8B-B14F-4D97-AF65-F5344CB8AC3E}">
        <p14:creationId xmlns:p14="http://schemas.microsoft.com/office/powerpoint/2010/main" val="1099313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Apres deux mois et demi de travail acharne sur le </a:t>
            </a:r>
            <a:r>
              <a:rPr lang="fr-FR" dirty="0" err="1"/>
              <a:t>framework</a:t>
            </a:r>
            <a:r>
              <a:rPr lang="fr-FR" dirty="0"/>
              <a:t>, il a été utilise pour la </a:t>
            </a:r>
            <a:r>
              <a:rPr lang="fr-FR" dirty="0" err="1"/>
              <a:t>premiere</a:t>
            </a:r>
            <a:r>
              <a:rPr lang="fr-FR" dirty="0"/>
              <a:t> fois pour une mission client</a:t>
            </a:r>
          </a:p>
        </p:txBody>
      </p:sp>
      <p:sp>
        <p:nvSpPr>
          <p:cNvPr id="4" name="Espace réservé du numéro de diapositive 3"/>
          <p:cNvSpPr>
            <a:spLocks noGrp="1"/>
          </p:cNvSpPr>
          <p:nvPr>
            <p:ph type="sldNum" sz="quarter" idx="5"/>
          </p:nvPr>
        </p:nvSpPr>
        <p:spPr/>
        <p:txBody>
          <a:bodyPr/>
          <a:lstStyle/>
          <a:p>
            <a:fld id="{D6CF851A-ED10-4873-91C0-2030E8282D2B}" type="slidenum">
              <a:rPr lang="fr-FR" smtClean="0"/>
              <a:t>30</a:t>
            </a:fld>
            <a:endParaRPr lang="fr-FR"/>
          </a:p>
        </p:txBody>
      </p:sp>
    </p:spTree>
    <p:extLst>
      <p:ext uri="{BB962C8B-B14F-4D97-AF65-F5344CB8AC3E}">
        <p14:creationId xmlns:p14="http://schemas.microsoft.com/office/powerpoint/2010/main" val="1211696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b="0" i="0" dirty="0">
                <a:solidFill>
                  <a:srgbClr val="D1D5DB"/>
                </a:solidFill>
                <a:effectLst/>
                <a:latin typeface="Söhne"/>
              </a:rPr>
              <a:t>Dont l’ objectif principal était d'améliorer la sécurité de l'entreprise en renforçant sa posture en matière de cybersécurité.</a:t>
            </a:r>
          </a:p>
          <a:p>
            <a:r>
              <a:rPr lang="fr-FR" b="0" i="0" dirty="0">
                <a:solidFill>
                  <a:srgbClr val="D1D5DB"/>
                </a:solidFill>
                <a:effectLst/>
                <a:latin typeface="Söhne"/>
              </a:rPr>
              <a:t>Grâce à cette collaboration avec Deloitte, notre client pourra se concentrer sur son cœur de métier, tout en ayant l'assurance que sa sécurité informatique est entre les mains d'experts qualifiés. Le projet CISO as a Service fournira a l entreprise</a:t>
            </a:r>
          </a:p>
          <a:p>
            <a:endParaRPr lang="fr-FR" b="0" i="0" dirty="0">
              <a:solidFill>
                <a:srgbClr val="D1D5DB"/>
              </a:solidFill>
              <a:effectLst/>
              <a:latin typeface="Söhne"/>
            </a:endParaRPr>
          </a:p>
        </p:txBody>
      </p:sp>
      <p:sp>
        <p:nvSpPr>
          <p:cNvPr id="4" name="Espace réservé du numéro de diapositive 3"/>
          <p:cNvSpPr>
            <a:spLocks noGrp="1"/>
          </p:cNvSpPr>
          <p:nvPr>
            <p:ph type="sldNum" sz="quarter" idx="5"/>
          </p:nvPr>
        </p:nvSpPr>
        <p:spPr/>
        <p:txBody>
          <a:bodyPr/>
          <a:lstStyle/>
          <a:p>
            <a:fld id="{D6CF851A-ED10-4873-91C0-2030E8282D2B}" type="slidenum">
              <a:rPr lang="fr-FR" smtClean="0"/>
              <a:t>32</a:t>
            </a:fld>
            <a:endParaRPr lang="fr-FR"/>
          </a:p>
        </p:txBody>
      </p:sp>
    </p:spTree>
    <p:extLst>
      <p:ext uri="{BB962C8B-B14F-4D97-AF65-F5344CB8AC3E}">
        <p14:creationId xmlns:p14="http://schemas.microsoft.com/office/powerpoint/2010/main" val="1835303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J’ai effectue mon stage de 4mois au sein de </a:t>
            </a:r>
            <a:r>
              <a:rPr lang="fr-FR" dirty="0" err="1"/>
              <a:t>deloitte</a:t>
            </a:r>
            <a:r>
              <a:rPr lang="fr-FR" dirty="0"/>
              <a:t> qui est </a:t>
            </a:r>
            <a:r>
              <a:rPr lang="fr-FR" dirty="0" err="1"/>
              <a:t>repute</a:t>
            </a:r>
            <a:r>
              <a:rPr lang="fr-FR" dirty="0"/>
              <a:t> d être le plus ancien et le plus large des cabinets BIG4 et aussi le premier mondialement en </a:t>
            </a:r>
            <a:r>
              <a:rPr lang="fr-FR" dirty="0" err="1"/>
              <a:t>matiere</a:t>
            </a:r>
            <a:r>
              <a:rPr lang="fr-FR" dirty="0"/>
              <a:t> de de conseil en </a:t>
            </a:r>
            <a:r>
              <a:rPr lang="fr-FR" dirty="0" err="1"/>
              <a:t>securite</a:t>
            </a:r>
            <a:r>
              <a:rPr lang="fr-FR" dirty="0"/>
              <a:t>, et dans ce cadre </a:t>
            </a:r>
            <a:r>
              <a:rPr lang="fr-FR" dirty="0" err="1"/>
              <a:t>deloitte</a:t>
            </a:r>
            <a:r>
              <a:rPr lang="fr-FR" dirty="0"/>
              <a:t> a inaugure le DMCC </a:t>
            </a:r>
            <a:r>
              <a:rPr lang="fr-FR" sz="1200" dirty="0"/>
              <a:t>est un centre de Cyber Intelligence afin d’</a:t>
            </a:r>
            <a:r>
              <a:rPr lang="fr-FR" sz="1200" dirty="0" err="1"/>
              <a:t>elagir</a:t>
            </a:r>
            <a:r>
              <a:rPr lang="fr-FR" sz="1200" dirty="0"/>
              <a:t> élargir l'offre de services de Deloitte Global. Au sein du </a:t>
            </a:r>
            <a:r>
              <a:rPr lang="fr-FR" sz="1200" dirty="0" err="1"/>
              <a:t>dmcc</a:t>
            </a:r>
            <a:r>
              <a:rPr lang="fr-FR" sz="1200" dirty="0"/>
              <a:t>, nous avons une panoplie de piliers dont le pilier </a:t>
            </a:r>
            <a:r>
              <a:rPr lang="fr-FR" sz="1200" dirty="0" err="1"/>
              <a:t>cyberstrat</a:t>
            </a:r>
            <a:r>
              <a:rPr lang="fr-FR" sz="1200" dirty="0"/>
              <a:t> auquel jetais affecte dont </a:t>
            </a:r>
            <a:r>
              <a:rPr lang="fr-FR" sz="1200" b="0" dirty="0"/>
              <a:t>l’objectif est d </a:t>
            </a:r>
            <a:r>
              <a:rPr lang="fr-FR" sz="1200" b="0" dirty="0">
                <a:latin typeface="+mj-lt"/>
              </a:rPr>
              <a:t>Accompagner nos clients à faire coïncider leur stratégie cyber idéale avec leurs objectifs stratégiques sur l’ensemble du périmètre de l’entreprise</a:t>
            </a:r>
            <a:endParaRPr lang="fr-F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Et de nos jours la sécurité des systèmes d'information est devenue un enjeu crucial pour les entreprises face aux menaces de cybersécurité de plus en plus sophistiquées. Pour répondre à ce défi, </a:t>
            </a:r>
            <a:endParaRPr lang="fr-FR" sz="1200" b="0" dirty="0">
              <a:latin typeface="+mj-lt"/>
            </a:endParaRPr>
          </a:p>
          <a:p>
            <a:endParaRPr lang="fr-FR" dirty="0"/>
          </a:p>
        </p:txBody>
      </p:sp>
      <p:sp>
        <p:nvSpPr>
          <p:cNvPr id="4" name="Espace réservé du numéro de diapositive 3"/>
          <p:cNvSpPr>
            <a:spLocks noGrp="1"/>
          </p:cNvSpPr>
          <p:nvPr>
            <p:ph type="sldNum" sz="quarter" idx="5"/>
          </p:nvPr>
        </p:nvSpPr>
        <p:spPr/>
        <p:txBody>
          <a:bodyPr/>
          <a:lstStyle/>
          <a:p>
            <a:fld id="{D6CF851A-ED10-4873-91C0-2030E8282D2B}" type="slidenum">
              <a:rPr lang="fr-FR" smtClean="0"/>
              <a:t>4</a:t>
            </a:fld>
            <a:endParaRPr lang="fr-FR"/>
          </a:p>
        </p:txBody>
      </p:sp>
    </p:spTree>
    <p:extLst>
      <p:ext uri="{BB962C8B-B14F-4D97-AF65-F5344CB8AC3E}">
        <p14:creationId xmlns:p14="http://schemas.microsoft.com/office/powerpoint/2010/main" val="21958345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6CF851A-ED10-4873-91C0-2030E8282D2B}" type="slidenum">
              <a:rPr lang="fr-FR" smtClean="0"/>
              <a:t>33</a:t>
            </a:fld>
            <a:endParaRPr lang="fr-FR"/>
          </a:p>
        </p:txBody>
      </p:sp>
    </p:spTree>
    <p:extLst>
      <p:ext uri="{BB962C8B-B14F-4D97-AF65-F5344CB8AC3E}">
        <p14:creationId xmlns:p14="http://schemas.microsoft.com/office/powerpoint/2010/main" val="28838701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u="none" strike="noStrike" baseline="0" dirty="0">
                <a:solidFill>
                  <a:srgbClr val="000000"/>
                </a:solidFill>
                <a:latin typeface="Calibri" panose="020F0502020204030204" pitchFamily="34" charset="0"/>
              </a:rPr>
              <a:t>Notre mission a débuté par une </a:t>
            </a:r>
            <a:r>
              <a:rPr lang="fr-FR" sz="1200" b="0" i="0" u="none" strike="noStrike" baseline="0" dirty="0" err="1">
                <a:solidFill>
                  <a:srgbClr val="000000"/>
                </a:solidFill>
                <a:latin typeface="Calibri" panose="020F0502020204030204" pitchFamily="34" charset="0"/>
              </a:rPr>
              <a:t>reunion</a:t>
            </a:r>
            <a:r>
              <a:rPr lang="fr-FR" sz="1200" b="0" i="0" u="none" strike="noStrike" baseline="0" dirty="0">
                <a:solidFill>
                  <a:srgbClr val="000000"/>
                </a:solidFill>
                <a:latin typeface="Calibri" panose="020F0502020204030204" pitchFamily="34" charset="0"/>
              </a:rPr>
              <a:t> de </a:t>
            </a:r>
            <a:r>
              <a:rPr lang="fr-FR" sz="1200" b="0" i="0" u="none" strike="noStrike" baseline="0" dirty="0" err="1">
                <a:solidFill>
                  <a:srgbClr val="000000"/>
                </a:solidFill>
                <a:latin typeface="Calibri" panose="020F0502020204030204" pitchFamily="34" charset="0"/>
              </a:rPr>
              <a:t>kickoff</a:t>
            </a:r>
            <a:r>
              <a:rPr lang="fr-FR" sz="1200" b="0" i="0" u="none" strike="noStrike" baseline="0" dirty="0">
                <a:solidFill>
                  <a:srgbClr val="000000"/>
                </a:solidFill>
                <a:latin typeface="Calibri" panose="020F0502020204030204" pitchFamily="34" charset="0"/>
              </a:rPr>
              <a:t>  dont l </a:t>
            </a:r>
            <a:r>
              <a:rPr lang="fr-FR" sz="1200" b="0" i="0" u="none" strike="noStrike" baseline="0" dirty="0" err="1">
                <a:solidFill>
                  <a:srgbClr val="000000"/>
                </a:solidFill>
                <a:latin typeface="Calibri" panose="020F0502020204030204" pitchFamily="34" charset="0"/>
              </a:rPr>
              <a:t>objecif</a:t>
            </a:r>
            <a:r>
              <a:rPr lang="fr-FR" sz="1200" b="0" i="0" u="none" strike="noStrike" baseline="0" dirty="0">
                <a:solidFill>
                  <a:srgbClr val="000000"/>
                </a:solidFill>
                <a:latin typeface="Calibri" panose="020F0502020204030204" pitchFamily="34" charset="0"/>
              </a:rPr>
              <a:t> était de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baseline="0" dirty="0">
                <a:solidFill>
                  <a:srgbClr val="000000"/>
                </a:solidFill>
                <a:latin typeface="Calibri" panose="020F0502020204030204" pitchFamily="34" charset="0"/>
              </a:rPr>
              <a:t>A la fin de cette phase nous avons pu élaborer un document de cadrage </a:t>
            </a:r>
            <a:r>
              <a:rPr lang="fr-FR" sz="1200" b="0" i="0" u="none" strike="noStrike" baseline="0" dirty="0">
                <a:latin typeface="Calibri" panose="020F0502020204030204" pitchFamily="34" charset="0"/>
              </a:rPr>
              <a:t>qui englobe le contexte, le budget et les ressources nécessaires. </a:t>
            </a:r>
          </a:p>
          <a:p>
            <a:r>
              <a:rPr lang="fr-FR" sz="1200" b="0" i="0" u="none" strike="noStrike" baseline="0" dirty="0">
                <a:solidFill>
                  <a:srgbClr val="000000"/>
                </a:solidFill>
                <a:latin typeface="Calibri" panose="020F0502020204030204" pitchFamily="34" charset="0"/>
              </a:rPr>
              <a:t>et planning détaillé, qui a servi </a:t>
            </a:r>
            <a:r>
              <a:rPr lang="fr-FR" sz="1200" b="0" i="0" u="none" strike="noStrike" baseline="0" dirty="0">
                <a:latin typeface="Calibri" panose="020F0502020204030204" pitchFamily="34" charset="0"/>
              </a:rPr>
              <a:t>de feuille de route pour l'ensemble du projet Cette phase initiale a été très importante pour établir une base solide et une compréhension mutuelle entre notre équipe et le client. </a:t>
            </a:r>
            <a:endParaRPr lang="fr-FR" dirty="0"/>
          </a:p>
        </p:txBody>
      </p:sp>
      <p:sp>
        <p:nvSpPr>
          <p:cNvPr id="4" name="Espace réservé du numéro de diapositive 3"/>
          <p:cNvSpPr>
            <a:spLocks noGrp="1"/>
          </p:cNvSpPr>
          <p:nvPr>
            <p:ph type="sldNum" sz="quarter" idx="5"/>
          </p:nvPr>
        </p:nvSpPr>
        <p:spPr/>
        <p:txBody>
          <a:bodyPr/>
          <a:lstStyle/>
          <a:p>
            <a:fld id="{D6CF851A-ED10-4873-91C0-2030E8282D2B}" type="slidenum">
              <a:rPr lang="fr-FR" smtClean="0"/>
              <a:t>34</a:t>
            </a:fld>
            <a:endParaRPr lang="fr-FR"/>
          </a:p>
        </p:txBody>
      </p:sp>
    </p:spTree>
    <p:extLst>
      <p:ext uri="{BB962C8B-B14F-4D97-AF65-F5344CB8AC3E}">
        <p14:creationId xmlns:p14="http://schemas.microsoft.com/office/powerpoint/2010/main" val="22176209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la phase d </a:t>
            </a:r>
            <a:r>
              <a:rPr lang="fr-FR" dirty="0" err="1"/>
              <a:t>evalutation</a:t>
            </a:r>
            <a:r>
              <a:rPr lang="fr-FR" dirty="0"/>
              <a:t>, nous avons organise 9 entretiens avec les responsables des départements de </a:t>
            </a:r>
            <a:r>
              <a:rPr lang="fr-FR" dirty="0" err="1"/>
              <a:t>securite</a:t>
            </a:r>
            <a:r>
              <a:rPr lang="fr-FR" dirty="0"/>
              <a:t> de l’entreprise pendant lesquels nous avons </a:t>
            </a:r>
            <a:r>
              <a:rPr lang="fr-FR" dirty="0" err="1"/>
              <a:t>deroule</a:t>
            </a:r>
            <a:r>
              <a:rPr lang="fr-FR" dirty="0"/>
              <a:t> la liste des questions du </a:t>
            </a:r>
            <a:r>
              <a:rPr lang="fr-FR" dirty="0" err="1"/>
              <a:t>framework</a:t>
            </a:r>
            <a:r>
              <a:rPr lang="fr-FR" dirty="0"/>
              <a:t> concernant les 6 services, par la suite nous avons organisé une </a:t>
            </a:r>
            <a:r>
              <a:rPr lang="fr-FR" dirty="0" err="1"/>
              <a:t>reunion</a:t>
            </a:r>
            <a:r>
              <a:rPr lang="fr-FR" dirty="0"/>
              <a:t> en interne avec l’</a:t>
            </a:r>
            <a:r>
              <a:rPr lang="fr-FR" dirty="0" err="1"/>
              <a:t>equipe</a:t>
            </a:r>
            <a:r>
              <a:rPr lang="fr-FR" dirty="0"/>
              <a:t> </a:t>
            </a:r>
            <a:r>
              <a:rPr lang="fr-FR" dirty="0" err="1"/>
              <a:t>deloitte</a:t>
            </a:r>
            <a:r>
              <a:rPr lang="fr-FR" dirty="0"/>
              <a:t> pendant laquelle nous avons revu l’ensemble des réponses et nous sommes passer a l’affectation des scores et a la formulation des constats </a:t>
            </a:r>
          </a:p>
        </p:txBody>
      </p:sp>
      <p:sp>
        <p:nvSpPr>
          <p:cNvPr id="4" name="Espace réservé du numéro de diapositive 3"/>
          <p:cNvSpPr>
            <a:spLocks noGrp="1"/>
          </p:cNvSpPr>
          <p:nvPr>
            <p:ph type="sldNum" sz="quarter" idx="5"/>
          </p:nvPr>
        </p:nvSpPr>
        <p:spPr/>
        <p:txBody>
          <a:bodyPr/>
          <a:lstStyle/>
          <a:p>
            <a:fld id="{D6CF851A-ED10-4873-91C0-2030E8282D2B}" type="slidenum">
              <a:rPr lang="fr-FR" smtClean="0"/>
              <a:t>35</a:t>
            </a:fld>
            <a:endParaRPr lang="fr-FR"/>
          </a:p>
        </p:txBody>
      </p:sp>
    </p:spTree>
    <p:extLst>
      <p:ext uri="{BB962C8B-B14F-4D97-AF65-F5344CB8AC3E}">
        <p14:creationId xmlns:p14="http://schemas.microsoft.com/office/powerpoint/2010/main" val="10574571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Pour la phase d </a:t>
            </a:r>
            <a:r>
              <a:rPr lang="fr-FR" dirty="0" err="1"/>
              <a:t>evalutation</a:t>
            </a:r>
            <a:r>
              <a:rPr lang="fr-FR" dirty="0"/>
              <a:t>, nous avons organise 9 entretiens avec les responsables des départements de </a:t>
            </a:r>
            <a:r>
              <a:rPr lang="fr-FR" dirty="0" err="1"/>
              <a:t>securite</a:t>
            </a:r>
            <a:r>
              <a:rPr lang="fr-FR" dirty="0"/>
              <a:t> de l’entreprise pendant lesquels nous avons </a:t>
            </a:r>
            <a:r>
              <a:rPr lang="fr-FR" dirty="0" err="1"/>
              <a:t>deroule</a:t>
            </a:r>
            <a:r>
              <a:rPr lang="fr-FR" dirty="0"/>
              <a:t> la liste des questions du </a:t>
            </a:r>
            <a:r>
              <a:rPr lang="fr-FR" dirty="0" err="1"/>
              <a:t>framework</a:t>
            </a:r>
            <a:r>
              <a:rPr lang="fr-FR" dirty="0"/>
              <a:t> concernant les 6 services, par la suite nous avons organisé une </a:t>
            </a:r>
            <a:r>
              <a:rPr lang="fr-FR" dirty="0" err="1"/>
              <a:t>reunion</a:t>
            </a:r>
            <a:r>
              <a:rPr lang="fr-FR" dirty="0"/>
              <a:t> en interne avec l’</a:t>
            </a:r>
            <a:r>
              <a:rPr lang="fr-FR" dirty="0" err="1"/>
              <a:t>equipe</a:t>
            </a:r>
            <a:r>
              <a:rPr lang="fr-FR" dirty="0"/>
              <a:t> </a:t>
            </a:r>
            <a:r>
              <a:rPr lang="fr-FR" dirty="0" err="1"/>
              <a:t>deloitte</a:t>
            </a:r>
            <a:r>
              <a:rPr lang="fr-FR" dirty="0"/>
              <a:t> pendant laquelle nous avons revu l’ensemble des réponses et nous sommes passer a l’affectation des scores et a la formulation des constats </a:t>
            </a:r>
          </a:p>
          <a:p>
            <a:endParaRPr lang="fr-FR" dirty="0"/>
          </a:p>
        </p:txBody>
      </p:sp>
      <p:sp>
        <p:nvSpPr>
          <p:cNvPr id="4" name="Espace réservé du numéro de diapositive 3"/>
          <p:cNvSpPr>
            <a:spLocks noGrp="1"/>
          </p:cNvSpPr>
          <p:nvPr>
            <p:ph type="sldNum" sz="quarter" idx="5"/>
          </p:nvPr>
        </p:nvSpPr>
        <p:spPr/>
        <p:txBody>
          <a:bodyPr/>
          <a:lstStyle/>
          <a:p>
            <a:fld id="{D6CF851A-ED10-4873-91C0-2030E8282D2B}" type="slidenum">
              <a:rPr lang="fr-FR" smtClean="0"/>
              <a:t>36</a:t>
            </a:fld>
            <a:endParaRPr lang="fr-FR"/>
          </a:p>
        </p:txBody>
      </p:sp>
    </p:spTree>
    <p:extLst>
      <p:ext uri="{BB962C8B-B14F-4D97-AF65-F5344CB8AC3E}">
        <p14:creationId xmlns:p14="http://schemas.microsoft.com/office/powerpoint/2010/main" val="32301537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Pour la phase d </a:t>
            </a:r>
            <a:r>
              <a:rPr lang="fr-FR" dirty="0" err="1"/>
              <a:t>evalutation</a:t>
            </a:r>
            <a:r>
              <a:rPr lang="fr-FR" dirty="0"/>
              <a:t>, nous avons organise 9 entretiens avec les responsables des départements de </a:t>
            </a:r>
            <a:r>
              <a:rPr lang="fr-FR" dirty="0" err="1"/>
              <a:t>securite</a:t>
            </a:r>
            <a:r>
              <a:rPr lang="fr-FR" dirty="0"/>
              <a:t> de l’entreprise pendant lesquels nous avons </a:t>
            </a:r>
            <a:r>
              <a:rPr lang="fr-FR" dirty="0" err="1"/>
              <a:t>deroule</a:t>
            </a:r>
            <a:r>
              <a:rPr lang="fr-FR" dirty="0"/>
              <a:t> la liste des questions du </a:t>
            </a:r>
            <a:r>
              <a:rPr lang="fr-FR" dirty="0" err="1"/>
              <a:t>framework</a:t>
            </a:r>
            <a:r>
              <a:rPr lang="fr-FR" dirty="0"/>
              <a:t> concernant les 6 services, par la suite nous avons organisé une </a:t>
            </a:r>
            <a:r>
              <a:rPr lang="fr-FR" dirty="0" err="1"/>
              <a:t>reunion</a:t>
            </a:r>
            <a:r>
              <a:rPr lang="fr-FR" dirty="0"/>
              <a:t> en interne avec l’</a:t>
            </a:r>
            <a:r>
              <a:rPr lang="fr-FR" dirty="0" err="1"/>
              <a:t>equipe</a:t>
            </a:r>
            <a:r>
              <a:rPr lang="fr-FR" dirty="0"/>
              <a:t> </a:t>
            </a:r>
            <a:r>
              <a:rPr lang="fr-FR" dirty="0" err="1"/>
              <a:t>deloitte</a:t>
            </a:r>
            <a:r>
              <a:rPr lang="fr-FR" dirty="0"/>
              <a:t> pendant laquelle nous avons revu l’ensemble des réponses et nous sommes passer a l’affectation des scores et a la formulation des constats </a:t>
            </a:r>
          </a:p>
          <a:p>
            <a:endParaRPr lang="fr-FR" dirty="0"/>
          </a:p>
        </p:txBody>
      </p:sp>
      <p:sp>
        <p:nvSpPr>
          <p:cNvPr id="4" name="Espace réservé du numéro de diapositive 3"/>
          <p:cNvSpPr>
            <a:spLocks noGrp="1"/>
          </p:cNvSpPr>
          <p:nvPr>
            <p:ph type="sldNum" sz="quarter" idx="5"/>
          </p:nvPr>
        </p:nvSpPr>
        <p:spPr/>
        <p:txBody>
          <a:bodyPr/>
          <a:lstStyle/>
          <a:p>
            <a:fld id="{D6CF851A-ED10-4873-91C0-2030E8282D2B}" type="slidenum">
              <a:rPr lang="fr-FR" smtClean="0"/>
              <a:t>37</a:t>
            </a:fld>
            <a:endParaRPr lang="fr-FR"/>
          </a:p>
        </p:txBody>
      </p:sp>
    </p:spTree>
    <p:extLst>
      <p:ext uri="{BB962C8B-B14F-4D97-AF65-F5344CB8AC3E}">
        <p14:creationId xmlns:p14="http://schemas.microsoft.com/office/powerpoint/2010/main" val="20323447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Une fois les constats formules nous avons organisé une </a:t>
            </a:r>
            <a:r>
              <a:rPr lang="fr-FR" dirty="0" err="1"/>
              <a:t>reunion</a:t>
            </a:r>
            <a:r>
              <a:rPr lang="fr-FR" dirty="0"/>
              <a:t> avec notre client pour lui présenter les résultats et le </a:t>
            </a:r>
            <a:r>
              <a:rPr lang="fr-FR" dirty="0" err="1"/>
              <a:t>dashboard</a:t>
            </a:r>
            <a:r>
              <a:rPr lang="fr-FR" dirty="0"/>
              <a:t> qui se </a:t>
            </a:r>
            <a:r>
              <a:rPr lang="fr-FR" dirty="0" err="1"/>
              <a:t>presente</a:t>
            </a:r>
            <a:r>
              <a:rPr lang="fr-FR" dirty="0"/>
              <a:t> comme suit</a:t>
            </a:r>
          </a:p>
        </p:txBody>
      </p:sp>
      <p:sp>
        <p:nvSpPr>
          <p:cNvPr id="4" name="Espace réservé du numéro de diapositive 3"/>
          <p:cNvSpPr>
            <a:spLocks noGrp="1"/>
          </p:cNvSpPr>
          <p:nvPr>
            <p:ph type="sldNum" sz="quarter" idx="5"/>
          </p:nvPr>
        </p:nvSpPr>
        <p:spPr/>
        <p:txBody>
          <a:bodyPr/>
          <a:lstStyle/>
          <a:p>
            <a:fld id="{D6CF851A-ED10-4873-91C0-2030E8282D2B}" type="slidenum">
              <a:rPr lang="fr-FR" smtClean="0"/>
              <a:t>38</a:t>
            </a:fld>
            <a:endParaRPr lang="fr-FR"/>
          </a:p>
        </p:txBody>
      </p:sp>
    </p:spTree>
    <p:extLst>
      <p:ext uri="{BB962C8B-B14F-4D97-AF65-F5344CB8AC3E}">
        <p14:creationId xmlns:p14="http://schemas.microsoft.com/office/powerpoint/2010/main" val="30201190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 </a:t>
            </a:r>
            <a:r>
              <a:rPr lang="fr-FR" dirty="0" err="1"/>
              <a:t>dashboard</a:t>
            </a:r>
            <a:r>
              <a:rPr lang="fr-FR" dirty="0"/>
              <a:t> a </a:t>
            </a:r>
            <a:r>
              <a:rPr lang="fr-FR" dirty="0" err="1"/>
              <a:t>etet</a:t>
            </a:r>
            <a:r>
              <a:rPr lang="fr-FR" dirty="0"/>
              <a:t> </a:t>
            </a:r>
            <a:r>
              <a:rPr lang="fr-FR" dirty="0" err="1"/>
              <a:t>concu</a:t>
            </a:r>
            <a:r>
              <a:rPr lang="fr-FR" dirty="0"/>
              <a:t> pour avoir une meilleure visibilité et une meilleure compréhension de la situation actuelle </a:t>
            </a:r>
          </a:p>
        </p:txBody>
      </p:sp>
      <p:sp>
        <p:nvSpPr>
          <p:cNvPr id="4" name="Espace réservé du numéro de diapositive 3"/>
          <p:cNvSpPr>
            <a:spLocks noGrp="1"/>
          </p:cNvSpPr>
          <p:nvPr>
            <p:ph type="sldNum" sz="quarter" idx="5"/>
          </p:nvPr>
        </p:nvSpPr>
        <p:spPr/>
        <p:txBody>
          <a:bodyPr/>
          <a:lstStyle/>
          <a:p>
            <a:fld id="{D6CF851A-ED10-4873-91C0-2030E8282D2B}" type="slidenum">
              <a:rPr lang="fr-FR" smtClean="0"/>
              <a:t>39</a:t>
            </a:fld>
            <a:endParaRPr lang="fr-FR"/>
          </a:p>
        </p:txBody>
      </p:sp>
    </p:spTree>
    <p:extLst>
      <p:ext uri="{BB962C8B-B14F-4D97-AF65-F5344CB8AC3E}">
        <p14:creationId xmlns:p14="http://schemas.microsoft.com/office/powerpoint/2010/main" val="27109276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6CF851A-ED10-4873-91C0-2030E8282D2B}" type="slidenum">
              <a:rPr lang="fr-FR" smtClean="0"/>
              <a:t>40</a:t>
            </a:fld>
            <a:endParaRPr lang="fr-FR"/>
          </a:p>
        </p:txBody>
      </p:sp>
    </p:spTree>
    <p:extLst>
      <p:ext uri="{BB962C8B-B14F-4D97-AF65-F5344CB8AC3E}">
        <p14:creationId xmlns:p14="http://schemas.microsoft.com/office/powerpoint/2010/main" val="10158150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 diagramme circulaire </a:t>
            </a:r>
            <a:r>
              <a:rPr lang="fr-FR" dirty="0" err="1"/>
              <a:t>represente</a:t>
            </a:r>
            <a:r>
              <a:rPr lang="fr-FR" dirty="0"/>
              <a:t> le niveau de maturité </a:t>
            </a:r>
            <a:r>
              <a:rPr lang="fr-FR" dirty="0" err="1"/>
              <a:t>flobal</a:t>
            </a:r>
            <a:r>
              <a:rPr lang="fr-FR" dirty="0"/>
              <a:t> de notre client englobant les 6 SERVICES</a:t>
            </a:r>
          </a:p>
        </p:txBody>
      </p:sp>
      <p:sp>
        <p:nvSpPr>
          <p:cNvPr id="4" name="Espace réservé du numéro de diapositive 3"/>
          <p:cNvSpPr>
            <a:spLocks noGrp="1"/>
          </p:cNvSpPr>
          <p:nvPr>
            <p:ph type="sldNum" sz="quarter" idx="5"/>
          </p:nvPr>
        </p:nvSpPr>
        <p:spPr/>
        <p:txBody>
          <a:bodyPr/>
          <a:lstStyle/>
          <a:p>
            <a:fld id="{D6CF851A-ED10-4873-91C0-2030E8282D2B}" type="slidenum">
              <a:rPr lang="fr-FR" smtClean="0"/>
              <a:t>41</a:t>
            </a:fld>
            <a:endParaRPr lang="fr-FR"/>
          </a:p>
        </p:txBody>
      </p:sp>
    </p:spTree>
    <p:extLst>
      <p:ext uri="{BB962C8B-B14F-4D97-AF65-F5344CB8AC3E}">
        <p14:creationId xmlns:p14="http://schemas.microsoft.com/office/powerpoint/2010/main" val="350374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graphique radar </a:t>
            </a:r>
            <a:r>
              <a:rPr lang="fr-FR" dirty="0" err="1"/>
              <a:t>presente</a:t>
            </a:r>
            <a:r>
              <a:rPr lang="fr-FR" dirty="0"/>
              <a:t> une comparaison du niveau de maturité entre les différents services </a:t>
            </a:r>
            <a:r>
              <a:rPr lang="fr-FR" dirty="0" err="1"/>
              <a:t>evalues</a:t>
            </a:r>
            <a:endParaRPr lang="fr-FR" dirty="0"/>
          </a:p>
        </p:txBody>
      </p:sp>
      <p:sp>
        <p:nvSpPr>
          <p:cNvPr id="4" name="Espace réservé du numéro de diapositive 3"/>
          <p:cNvSpPr>
            <a:spLocks noGrp="1"/>
          </p:cNvSpPr>
          <p:nvPr>
            <p:ph type="sldNum" sz="quarter" idx="5"/>
          </p:nvPr>
        </p:nvSpPr>
        <p:spPr/>
        <p:txBody>
          <a:bodyPr/>
          <a:lstStyle/>
          <a:p>
            <a:fld id="{D6CF851A-ED10-4873-91C0-2030E8282D2B}" type="slidenum">
              <a:rPr lang="fr-FR" smtClean="0"/>
              <a:t>42</a:t>
            </a:fld>
            <a:endParaRPr lang="fr-FR"/>
          </a:p>
        </p:txBody>
      </p:sp>
    </p:spTree>
    <p:extLst>
      <p:ext uri="{BB962C8B-B14F-4D97-AF65-F5344CB8AC3E}">
        <p14:creationId xmlns:p14="http://schemas.microsoft.com/office/powerpoint/2010/main" val="1101065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Pour répondre à ce défi, les entreprises doivent embaucher un </a:t>
            </a:r>
            <a:r>
              <a:rPr lang="fr-FR" sz="1200" dirty="0" err="1"/>
              <a:t>ciso</a:t>
            </a:r>
            <a:r>
              <a:rPr lang="fr-FR" sz="1200" dirty="0"/>
              <a:t> </a:t>
            </a:r>
            <a:r>
              <a:rPr lang="fr-FR" sz="1200" dirty="0" err="1"/>
              <a:t>chief</a:t>
            </a:r>
            <a:r>
              <a:rPr lang="fr-FR" sz="1200" dirty="0"/>
              <a:t> info ou un </a:t>
            </a:r>
            <a:r>
              <a:rPr lang="fr-FR" sz="1200" dirty="0" err="1"/>
              <a:t>rssi</a:t>
            </a:r>
            <a:r>
              <a:rPr lang="fr-FR" sz="1200" dirty="0"/>
              <a:t> dont la mission principale est</a:t>
            </a:r>
            <a:endParaRPr lang="fr-FR" sz="1200" b="0" dirty="0">
              <a:latin typeface="+mj-lt"/>
            </a:endParaRPr>
          </a:p>
          <a:p>
            <a:r>
              <a:rPr lang="fr-FR" dirty="0"/>
              <a:t>Mais malheureusement les entreprises se retrouvent face a plusieurs </a:t>
            </a:r>
            <a:r>
              <a:rPr lang="fr-FR" dirty="0" err="1"/>
              <a:t>problemepremièrement</a:t>
            </a:r>
            <a:r>
              <a:rPr lang="fr-FR" dirty="0"/>
              <a:t> </a:t>
            </a:r>
          </a:p>
          <a:p>
            <a:pPr marL="228600" indent="-228600">
              <a:buAutoNum type="arabicPeriod"/>
            </a:pPr>
            <a:r>
              <a:rPr lang="fr-FR" dirty="0"/>
              <a:t>Pénurie de compétences en sécurité : Le manque de professionnels qualifiés en sécurité de l'information</a:t>
            </a:r>
          </a:p>
          <a:p>
            <a:pPr marL="0" indent="0">
              <a:buNone/>
            </a:pPr>
            <a:r>
              <a:rPr lang="fr-FR" dirty="0"/>
              <a:t>2. Coûts élevés : La mise en place d'un département de sécurité interne peut être coûteuse en termes de recrutement, de formation, d'infrastructure et de technologies. </a:t>
            </a:r>
          </a:p>
          <a:p>
            <a:r>
              <a:rPr lang="fr-FR" dirty="0"/>
              <a:t>3. Flexibilité et évolutivité : Les besoins en matière de sécurité de l'information peuvent varier en fonction de la taille, de la nature et des objectifs de l'entreprise. </a:t>
            </a:r>
          </a:p>
          <a:p>
            <a:r>
              <a:rPr lang="fr-FR" dirty="0"/>
              <a:t>4. Accès à une expertise de pointe : les entreprises n ont pas accès à une expertise de pointe en matière de sécurité de l'information. </a:t>
            </a:r>
          </a:p>
        </p:txBody>
      </p:sp>
      <p:sp>
        <p:nvSpPr>
          <p:cNvPr id="4" name="Slide Number Placeholder 3"/>
          <p:cNvSpPr>
            <a:spLocks noGrp="1"/>
          </p:cNvSpPr>
          <p:nvPr>
            <p:ph type="sldNum" sz="quarter" idx="5"/>
          </p:nvPr>
        </p:nvSpPr>
        <p:spPr/>
        <p:txBody>
          <a:bodyPr/>
          <a:lstStyle/>
          <a:p>
            <a:fld id="{D6CF851A-ED10-4873-91C0-2030E8282D2B}" type="slidenum">
              <a:rPr lang="fr-FR" smtClean="0"/>
              <a:t>5</a:t>
            </a:fld>
            <a:endParaRPr lang="fr-FR"/>
          </a:p>
        </p:txBody>
      </p:sp>
    </p:spTree>
    <p:extLst>
      <p:ext uri="{BB962C8B-B14F-4D97-AF65-F5344CB8AC3E}">
        <p14:creationId xmlns:p14="http://schemas.microsoft.com/office/powerpoint/2010/main" val="16478395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Ici nous avons une visualisation claire du</a:t>
            </a:r>
          </a:p>
        </p:txBody>
      </p:sp>
      <p:sp>
        <p:nvSpPr>
          <p:cNvPr id="4" name="Espace réservé du numéro de diapositive 3"/>
          <p:cNvSpPr>
            <a:spLocks noGrp="1"/>
          </p:cNvSpPr>
          <p:nvPr>
            <p:ph type="sldNum" sz="quarter" idx="5"/>
          </p:nvPr>
        </p:nvSpPr>
        <p:spPr/>
        <p:txBody>
          <a:bodyPr/>
          <a:lstStyle/>
          <a:p>
            <a:fld id="{D6CF851A-ED10-4873-91C0-2030E8282D2B}" type="slidenum">
              <a:rPr lang="fr-FR" smtClean="0"/>
              <a:t>43</a:t>
            </a:fld>
            <a:endParaRPr lang="fr-FR"/>
          </a:p>
        </p:txBody>
      </p:sp>
    </p:spTree>
    <p:extLst>
      <p:ext uri="{BB962C8B-B14F-4D97-AF65-F5344CB8AC3E}">
        <p14:creationId xmlns:p14="http://schemas.microsoft.com/office/powerpoint/2010/main" val="41287554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6CF851A-ED10-4873-91C0-2030E8282D2B}" type="slidenum">
              <a:rPr lang="fr-FR" smtClean="0"/>
              <a:t>44</a:t>
            </a:fld>
            <a:endParaRPr lang="fr-FR"/>
          </a:p>
        </p:txBody>
      </p:sp>
    </p:spTree>
    <p:extLst>
      <p:ext uri="{BB962C8B-B14F-4D97-AF65-F5344CB8AC3E}">
        <p14:creationId xmlns:p14="http://schemas.microsoft.com/office/powerpoint/2010/main" val="34040517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6CF851A-ED10-4873-91C0-2030E8282D2B}" type="slidenum">
              <a:rPr lang="fr-FR" smtClean="0"/>
              <a:t>45</a:t>
            </a:fld>
            <a:endParaRPr lang="fr-FR"/>
          </a:p>
        </p:txBody>
      </p:sp>
    </p:spTree>
    <p:extLst>
      <p:ext uri="{BB962C8B-B14F-4D97-AF65-F5344CB8AC3E}">
        <p14:creationId xmlns:p14="http://schemas.microsoft.com/office/powerpoint/2010/main" val="17443419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Suivre le </a:t>
            </a:r>
            <a:r>
              <a:rPr lang="fr-FR" dirty="0" err="1"/>
              <a:t>starut</a:t>
            </a:r>
            <a:endParaRPr lang="fr-FR" dirty="0"/>
          </a:p>
        </p:txBody>
      </p:sp>
      <p:sp>
        <p:nvSpPr>
          <p:cNvPr id="4" name="Espace réservé du numéro de diapositive 3"/>
          <p:cNvSpPr>
            <a:spLocks noGrp="1"/>
          </p:cNvSpPr>
          <p:nvPr>
            <p:ph type="sldNum" sz="quarter" idx="5"/>
          </p:nvPr>
        </p:nvSpPr>
        <p:spPr/>
        <p:txBody>
          <a:bodyPr/>
          <a:lstStyle/>
          <a:p>
            <a:fld id="{D6CF851A-ED10-4873-91C0-2030E8282D2B}" type="slidenum">
              <a:rPr lang="fr-FR" smtClean="0"/>
              <a:t>46</a:t>
            </a:fld>
            <a:endParaRPr lang="fr-FR"/>
          </a:p>
        </p:txBody>
      </p:sp>
    </p:spTree>
    <p:extLst>
      <p:ext uri="{BB962C8B-B14F-4D97-AF65-F5344CB8AC3E}">
        <p14:creationId xmlns:p14="http://schemas.microsoft.com/office/powerpoint/2010/main" val="14316830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 ce qui concerne la dernière </a:t>
            </a:r>
            <a:r>
              <a:rPr lang="fr-FR" dirty="0" err="1"/>
              <a:t>etape</a:t>
            </a:r>
            <a:r>
              <a:rPr lang="fr-FR" dirty="0"/>
              <a:t> de l </a:t>
            </a:r>
            <a:r>
              <a:rPr lang="fr-FR" dirty="0" err="1"/>
              <a:t>evaluation</a:t>
            </a:r>
            <a:r>
              <a:rPr lang="fr-FR" dirty="0"/>
              <a:t> elle repose sur l identification des </a:t>
            </a:r>
            <a:r>
              <a:rPr lang="fr-FR" dirty="0" err="1"/>
              <a:t>ecarts</a:t>
            </a:r>
            <a:endParaRPr lang="fr-FR" dirty="0"/>
          </a:p>
        </p:txBody>
      </p:sp>
      <p:sp>
        <p:nvSpPr>
          <p:cNvPr id="4" name="Espace réservé du numéro de diapositive 3"/>
          <p:cNvSpPr>
            <a:spLocks noGrp="1"/>
          </p:cNvSpPr>
          <p:nvPr>
            <p:ph type="sldNum" sz="quarter" idx="5"/>
          </p:nvPr>
        </p:nvSpPr>
        <p:spPr/>
        <p:txBody>
          <a:bodyPr/>
          <a:lstStyle/>
          <a:p>
            <a:fld id="{D6CF851A-ED10-4873-91C0-2030E8282D2B}" type="slidenum">
              <a:rPr lang="fr-FR" smtClean="0"/>
              <a:t>47</a:t>
            </a:fld>
            <a:endParaRPr lang="fr-FR"/>
          </a:p>
        </p:txBody>
      </p:sp>
    </p:spTree>
    <p:extLst>
      <p:ext uri="{BB962C8B-B14F-4D97-AF65-F5344CB8AC3E}">
        <p14:creationId xmlns:p14="http://schemas.microsoft.com/office/powerpoint/2010/main" val="26951787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effectLst/>
                <a:latin typeface="Calibri" panose="020F0502020204030204" pitchFamily="34" charset="0"/>
                <a:ea typeface="Calibri" panose="020F0502020204030204" pitchFamily="34" charset="0"/>
                <a:cs typeface="Times New Roman" panose="02020603050405020304" pitchFamily="18" charset="0"/>
              </a:rPr>
              <a:t>Pour mener cette analyse, nous avons comparé les mesures de sécurité existantes chez notre client avec les meilleures pratiques et les normes de sécurité reconnues à l'échelle de l'industrie. Nous avons identifié les différences et les manques entre l'état actuel de sécurité et l'état de maturité cible que nous visons pour notre client.</a:t>
            </a:r>
          </a:p>
          <a:p>
            <a:endParaRPr lang="fr-FR" dirty="0"/>
          </a:p>
        </p:txBody>
      </p:sp>
      <p:sp>
        <p:nvSpPr>
          <p:cNvPr id="4" name="Espace réservé du numéro de diapositive 3"/>
          <p:cNvSpPr>
            <a:spLocks noGrp="1"/>
          </p:cNvSpPr>
          <p:nvPr>
            <p:ph type="sldNum" sz="quarter" idx="5"/>
          </p:nvPr>
        </p:nvSpPr>
        <p:spPr/>
        <p:txBody>
          <a:bodyPr/>
          <a:lstStyle/>
          <a:p>
            <a:fld id="{D6CF851A-ED10-4873-91C0-2030E8282D2B}" type="slidenum">
              <a:rPr lang="fr-FR" smtClean="0"/>
              <a:t>48</a:t>
            </a:fld>
            <a:endParaRPr lang="fr-FR"/>
          </a:p>
        </p:txBody>
      </p:sp>
    </p:spTree>
    <p:extLst>
      <p:ext uri="{BB962C8B-B14F-4D97-AF65-F5344CB8AC3E}">
        <p14:creationId xmlns:p14="http://schemas.microsoft.com/office/powerpoint/2010/main" val="18196773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Une fois la phase d </a:t>
            </a:r>
            <a:r>
              <a:rPr lang="fr-FR" dirty="0" err="1"/>
              <a:t>evaluation</a:t>
            </a:r>
            <a:r>
              <a:rPr lang="fr-FR" dirty="0"/>
              <a:t> finalisé nous sommes passé a la phase de recommandation sur laquelle nous sommes entrain de travailler actuellement, cette phase repose sur l </a:t>
            </a:r>
            <a:r>
              <a:rPr lang="fr-FR" dirty="0" err="1"/>
              <a:t>elaborations</a:t>
            </a:r>
            <a:endParaRPr lang="fr-FR" dirty="0"/>
          </a:p>
          <a:p>
            <a:r>
              <a:rPr lang="fr-FR" dirty="0"/>
              <a:t>Par la suite nous allons entamer la phase d </a:t>
            </a:r>
            <a:r>
              <a:rPr lang="fr-FR" dirty="0" err="1"/>
              <a:t>implementation</a:t>
            </a:r>
            <a:r>
              <a:rPr lang="fr-FR" dirty="0"/>
              <a:t> sur laquelle nous allons travailler en étroite collaboration</a:t>
            </a:r>
          </a:p>
        </p:txBody>
      </p:sp>
      <p:sp>
        <p:nvSpPr>
          <p:cNvPr id="4" name="Espace réservé du numéro de diapositive 3"/>
          <p:cNvSpPr>
            <a:spLocks noGrp="1"/>
          </p:cNvSpPr>
          <p:nvPr>
            <p:ph type="sldNum" sz="quarter" idx="5"/>
          </p:nvPr>
        </p:nvSpPr>
        <p:spPr/>
        <p:txBody>
          <a:bodyPr/>
          <a:lstStyle/>
          <a:p>
            <a:fld id="{D6CF851A-ED10-4873-91C0-2030E8282D2B}" type="slidenum">
              <a:rPr lang="fr-FR" smtClean="0"/>
              <a:t>49</a:t>
            </a:fld>
            <a:endParaRPr lang="fr-FR"/>
          </a:p>
        </p:txBody>
      </p:sp>
    </p:spTree>
    <p:extLst>
      <p:ext uri="{BB962C8B-B14F-4D97-AF65-F5344CB8AC3E}">
        <p14:creationId xmlns:p14="http://schemas.microsoft.com/office/powerpoint/2010/main" val="22071980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indent="449580" algn="just">
              <a:lnSpc>
                <a:spcPct val="150000"/>
              </a:lnSpc>
              <a:spcAft>
                <a:spcPts val="60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Une perspective a laquelle </a:t>
            </a:r>
            <a:r>
              <a:rPr lang="fr-FR" sz="1800" b="1" dirty="0" err="1">
                <a:effectLst/>
                <a:latin typeface="Calibri" panose="020F0502020204030204" pitchFamily="34" charset="0"/>
                <a:ea typeface="Calibri" panose="020F0502020204030204" pitchFamily="34" charset="0"/>
                <a:cs typeface="Times New Roman" panose="02020603050405020304" pitchFamily="18" charset="0"/>
              </a:rPr>
              <a:t>jai</a:t>
            </a:r>
            <a:r>
              <a:rPr lang="fr-FR" sz="1800" b="1" dirty="0">
                <a:effectLst/>
                <a:latin typeface="Calibri" panose="020F0502020204030204" pitchFamily="34" charset="0"/>
                <a:ea typeface="Calibri" panose="020F0502020204030204" pitchFamily="34" charset="0"/>
                <a:cs typeface="Times New Roman" panose="02020603050405020304" pitchFamily="18" charset="0"/>
              </a:rPr>
              <a:t> pense est l'amélioration continue de ce toolkit qui consiste sur l implication des utilisateurs finaux et des parties prenantes dans le processus de développement et leur inclusion dans le cycle de retour d'information. </a:t>
            </a:r>
            <a:r>
              <a:rPr lang="fr-FR" sz="1800" dirty="0">
                <a:effectLst/>
                <a:latin typeface="Calibri" panose="020F0502020204030204" pitchFamily="34" charset="0"/>
                <a:ea typeface="Calibri" panose="020F0502020204030204" pitchFamily="34" charset="0"/>
                <a:cs typeface="Times New Roman" panose="02020603050405020304" pitchFamily="18" charset="0"/>
              </a:rPr>
              <a:t>Leurs commentaires et leurs besoins spécifiques permettront d'enrichir et d'affiner le toolkit afin qu'il réponde de manière optimale aux exigences du marché.</a:t>
            </a:r>
          </a:p>
          <a:p>
            <a:pPr indent="449580" algn="just">
              <a:lnSpc>
                <a:spcPct val="150000"/>
              </a:lnSpc>
              <a:spcAft>
                <a:spcPts val="60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Il est également essentiel de se tenir au courant des évolutions technologiques et des nouvelles tendances en matière de cybersécurité.</a:t>
            </a:r>
          </a:p>
          <a:p>
            <a:pPr indent="449580" algn="just">
              <a:lnSpc>
                <a:spcPct val="150000"/>
              </a:lnSpc>
              <a:spcAft>
                <a:spcPts val="60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a:t>
            </a:r>
          </a:p>
          <a:p>
            <a:pPr indent="449580" algn="just">
              <a:lnSpc>
                <a:spcPct val="150000"/>
              </a:lnSpc>
              <a:spcAft>
                <a:spcPts val="60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Enfin, l'apprentissage continu et l'échange d'expériences au sein de la communauté de la cybersécurité contribueront également à l'amélioration constante du toolkit. </a:t>
            </a:r>
          </a:p>
          <a:p>
            <a:pPr indent="449580" algn="just">
              <a:lnSpc>
                <a:spcPct val="150000"/>
              </a:lnSpc>
              <a:spcAft>
                <a:spcPts val="6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indent="449580" algn="just">
              <a:lnSpc>
                <a:spcPct val="150000"/>
              </a:lnSpc>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Pour finir, ce projet de développement du toolkit CISO as a Service a été une expérience stimulante et formatrice il m a permit de développer une idée globale sur la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securite</a:t>
            </a:r>
            <a:r>
              <a:rPr lang="fr-FR" sz="1800" dirty="0">
                <a:effectLst/>
                <a:latin typeface="Calibri" panose="020F0502020204030204" pitchFamily="34" charset="0"/>
                <a:ea typeface="Calibri" panose="020F0502020204030204" pitchFamily="34" charset="0"/>
                <a:cs typeface="Times New Roman" panose="02020603050405020304" pitchFamily="18" charset="0"/>
              </a:rPr>
              <a:t> des systèmes d informations</a:t>
            </a:r>
          </a:p>
        </p:txBody>
      </p:sp>
      <p:sp>
        <p:nvSpPr>
          <p:cNvPr id="4" name="Espace réservé du numéro de diapositive 3"/>
          <p:cNvSpPr>
            <a:spLocks noGrp="1"/>
          </p:cNvSpPr>
          <p:nvPr>
            <p:ph type="sldNum" sz="quarter" idx="5"/>
          </p:nvPr>
        </p:nvSpPr>
        <p:spPr/>
        <p:txBody>
          <a:bodyPr/>
          <a:lstStyle/>
          <a:p>
            <a:fld id="{D6CF851A-ED10-4873-91C0-2030E8282D2B}" type="slidenum">
              <a:rPr lang="fr-FR" smtClean="0"/>
              <a:t>51</a:t>
            </a:fld>
            <a:endParaRPr lang="fr-FR"/>
          </a:p>
        </p:txBody>
      </p:sp>
    </p:spTree>
    <p:extLst>
      <p:ext uri="{BB962C8B-B14F-4D97-AF65-F5344CB8AC3E}">
        <p14:creationId xmlns:p14="http://schemas.microsoft.com/office/powerpoint/2010/main" val="24494912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CEST AINSI QUE PRREND FIN MON EXPOSE, merci</a:t>
            </a:r>
          </a:p>
          <a:p>
            <a:endParaRPr lang="fr-FR" dirty="0"/>
          </a:p>
        </p:txBody>
      </p:sp>
      <p:sp>
        <p:nvSpPr>
          <p:cNvPr id="4" name="Espace réservé du numéro de diapositive 3"/>
          <p:cNvSpPr>
            <a:spLocks noGrp="1"/>
          </p:cNvSpPr>
          <p:nvPr>
            <p:ph type="sldNum" sz="quarter" idx="5"/>
          </p:nvPr>
        </p:nvSpPr>
        <p:spPr/>
        <p:txBody>
          <a:bodyPr/>
          <a:lstStyle/>
          <a:p>
            <a:fld id="{D6CF851A-ED10-4873-91C0-2030E8282D2B}" type="slidenum">
              <a:rPr lang="fr-FR" smtClean="0"/>
              <a:t>52</a:t>
            </a:fld>
            <a:endParaRPr lang="fr-FR"/>
          </a:p>
        </p:txBody>
      </p:sp>
    </p:spTree>
    <p:extLst>
      <p:ext uri="{BB962C8B-B14F-4D97-AF65-F5344CB8AC3E}">
        <p14:creationId xmlns:p14="http://schemas.microsoft.com/office/powerpoint/2010/main" val="407791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D1D5DB"/>
                </a:solidFill>
                <a:effectLst/>
                <a:latin typeface="Söhne"/>
              </a:rPr>
              <a:t>Ces défis ont conduit à l'identification de notre problématique principale, qui se formule comme suit :</a:t>
            </a:r>
          </a:p>
          <a:p>
            <a:r>
              <a:rPr lang="fr-FR" sz="1200" dirty="0"/>
              <a:t>Comment les organisations peuvent-elles bénéficier des avantages d'un CISO pour garantir la sécurité de leurs systèmes et actifs, tout en minimisant les coûts et les complexités liées à cette fonction </a:t>
            </a:r>
          </a:p>
          <a:p>
            <a:endParaRPr lang="fr-FR" dirty="0"/>
          </a:p>
        </p:txBody>
      </p:sp>
      <p:sp>
        <p:nvSpPr>
          <p:cNvPr id="4" name="Slide Number Placeholder 3"/>
          <p:cNvSpPr>
            <a:spLocks noGrp="1"/>
          </p:cNvSpPr>
          <p:nvPr>
            <p:ph type="sldNum" sz="quarter" idx="5"/>
          </p:nvPr>
        </p:nvSpPr>
        <p:spPr/>
        <p:txBody>
          <a:bodyPr/>
          <a:lstStyle/>
          <a:p>
            <a:fld id="{D6CF851A-ED10-4873-91C0-2030E8282D2B}" type="slidenum">
              <a:rPr lang="fr-FR" smtClean="0"/>
              <a:t>6</a:t>
            </a:fld>
            <a:endParaRPr lang="fr-FR"/>
          </a:p>
        </p:txBody>
      </p:sp>
    </p:spTree>
    <p:extLst>
      <p:ext uri="{BB962C8B-B14F-4D97-AF65-F5344CB8AC3E}">
        <p14:creationId xmlns:p14="http://schemas.microsoft.com/office/powerpoint/2010/main" val="1359879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Pour répondre a cette problématique l une des solutions qui peut être mis en place est le recourt a un </a:t>
            </a:r>
            <a:r>
              <a:rPr lang="fr-FR" dirty="0" err="1"/>
              <a:t>rssi</a:t>
            </a:r>
            <a:r>
              <a:rPr lang="fr-FR" dirty="0"/>
              <a:t> externe ou ce </a:t>
            </a:r>
            <a:r>
              <a:rPr lang="fr-FR" dirty="0" err="1"/>
              <a:t>qu</a:t>
            </a:r>
            <a:r>
              <a:rPr lang="fr-FR" dirty="0"/>
              <a:t> on appelle dans le jargon de la </a:t>
            </a:r>
            <a:r>
              <a:rPr lang="fr-FR" dirty="0" err="1"/>
              <a:t>cybersec</a:t>
            </a:r>
            <a:r>
              <a:rPr lang="fr-FR" dirty="0"/>
              <a:t> </a:t>
            </a:r>
            <a:r>
              <a:rPr lang="fr-FR" dirty="0" err="1"/>
              <a:t>cisoaas</a:t>
            </a:r>
            <a:r>
              <a:rPr lang="fr-FR" dirty="0"/>
              <a:t> ou le </a:t>
            </a:r>
            <a:r>
              <a:rPr lang="fr-FR" dirty="0" err="1"/>
              <a:t>rrsi</a:t>
            </a:r>
            <a:r>
              <a:rPr lang="fr-FR" dirty="0"/>
              <a:t> en tant que service</a:t>
            </a:r>
          </a:p>
        </p:txBody>
      </p:sp>
      <p:sp>
        <p:nvSpPr>
          <p:cNvPr id="4" name="Slide Number Placeholder 3"/>
          <p:cNvSpPr>
            <a:spLocks noGrp="1"/>
          </p:cNvSpPr>
          <p:nvPr>
            <p:ph type="sldNum" sz="quarter" idx="5"/>
          </p:nvPr>
        </p:nvSpPr>
        <p:spPr/>
        <p:txBody>
          <a:bodyPr/>
          <a:lstStyle/>
          <a:p>
            <a:fld id="{D6CF851A-ED10-4873-91C0-2030E8282D2B}" type="slidenum">
              <a:rPr lang="fr-FR" smtClean="0"/>
              <a:t>7</a:t>
            </a:fld>
            <a:endParaRPr lang="fr-FR"/>
          </a:p>
        </p:txBody>
      </p:sp>
    </p:spTree>
    <p:extLst>
      <p:ext uri="{BB962C8B-B14F-4D97-AF65-F5344CB8AC3E}">
        <p14:creationId xmlns:p14="http://schemas.microsoft.com/office/powerpoint/2010/main" val="3799624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L'intérêt du CISO en tant que service réside dans plusieurs aspects clés :</a:t>
            </a:r>
          </a:p>
          <a:p>
            <a:endParaRPr lang="fr-FR" dirty="0"/>
          </a:p>
          <a:p>
            <a:pPr marL="228600" indent="-228600">
              <a:buAutoNum type="arabicPeriod"/>
            </a:pPr>
            <a:r>
              <a:rPr lang="fr-FR" dirty="0"/>
              <a:t>Expertise spécialisée : En optant pour la solution CISO as a Service, elles peuvent bénéficier de l'expertise d'une équipe spécialisée et compétente sans avoir à recruter et former du personnel supplémentaire.</a:t>
            </a:r>
          </a:p>
        </p:txBody>
      </p:sp>
      <p:sp>
        <p:nvSpPr>
          <p:cNvPr id="4" name="Slide Number Placeholder 3"/>
          <p:cNvSpPr>
            <a:spLocks noGrp="1"/>
          </p:cNvSpPr>
          <p:nvPr>
            <p:ph type="sldNum" sz="quarter" idx="5"/>
          </p:nvPr>
        </p:nvSpPr>
        <p:spPr/>
        <p:txBody>
          <a:bodyPr/>
          <a:lstStyle/>
          <a:p>
            <a:fld id="{D6CF851A-ED10-4873-91C0-2030E8282D2B}" type="slidenum">
              <a:rPr lang="fr-FR" smtClean="0"/>
              <a:t>8</a:t>
            </a:fld>
            <a:endParaRPr lang="fr-FR"/>
          </a:p>
        </p:txBody>
      </p:sp>
    </p:spTree>
    <p:extLst>
      <p:ext uri="{BB962C8B-B14F-4D97-AF65-F5344CB8AC3E}">
        <p14:creationId xmlns:p14="http://schemas.microsoft.com/office/powerpoint/2010/main" val="1572619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2. Coûts réduits : En optant pour CISO as a Service, les organisations peuvent réduire les coûts liés à la mise en place et à la gestion d'une équipe de sécurité interne, </a:t>
            </a:r>
          </a:p>
        </p:txBody>
      </p:sp>
      <p:sp>
        <p:nvSpPr>
          <p:cNvPr id="4" name="Slide Number Placeholder 3"/>
          <p:cNvSpPr>
            <a:spLocks noGrp="1"/>
          </p:cNvSpPr>
          <p:nvPr>
            <p:ph type="sldNum" sz="quarter" idx="5"/>
          </p:nvPr>
        </p:nvSpPr>
        <p:spPr/>
        <p:txBody>
          <a:bodyPr/>
          <a:lstStyle/>
          <a:p>
            <a:fld id="{D6CF851A-ED10-4873-91C0-2030E8282D2B}" type="slidenum">
              <a:rPr lang="fr-FR" smtClean="0"/>
              <a:t>9</a:t>
            </a:fld>
            <a:endParaRPr lang="fr-FR"/>
          </a:p>
        </p:txBody>
      </p:sp>
    </p:spTree>
    <p:extLst>
      <p:ext uri="{BB962C8B-B14F-4D97-AF65-F5344CB8AC3E}">
        <p14:creationId xmlns:p14="http://schemas.microsoft.com/office/powerpoint/2010/main" val="1228736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3. Flexibilité et scalabilité : La solution CISO as a Service va permettre aux organisations d'adapter facilement leurs besoins en sécurité en fonction de l'évolution de leur environnement.</a:t>
            </a:r>
          </a:p>
        </p:txBody>
      </p:sp>
      <p:sp>
        <p:nvSpPr>
          <p:cNvPr id="4" name="Slide Number Placeholder 3"/>
          <p:cNvSpPr>
            <a:spLocks noGrp="1"/>
          </p:cNvSpPr>
          <p:nvPr>
            <p:ph type="sldNum" sz="quarter" idx="5"/>
          </p:nvPr>
        </p:nvSpPr>
        <p:spPr/>
        <p:txBody>
          <a:bodyPr/>
          <a:lstStyle/>
          <a:p>
            <a:fld id="{D6CF851A-ED10-4873-91C0-2030E8282D2B}" type="slidenum">
              <a:rPr lang="fr-FR" smtClean="0"/>
              <a:t>10</a:t>
            </a:fld>
            <a:endParaRPr lang="fr-FR"/>
          </a:p>
        </p:txBody>
      </p:sp>
    </p:spTree>
    <p:extLst>
      <p:ext uri="{BB962C8B-B14F-4D97-AF65-F5344CB8AC3E}">
        <p14:creationId xmlns:p14="http://schemas.microsoft.com/office/powerpoint/2010/main" val="8423180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1_Title Slide - White">
    <p:bg bwMode="gray">
      <p:bgPr>
        <a:solidFill>
          <a:schemeClr val="bg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52991" y="6950291"/>
            <a:ext cx="5113539" cy="328986"/>
          </a:xfrm>
          <a:prstGeom prst="rect">
            <a:avLst/>
          </a:prstGeom>
        </p:spPr>
        <p:txBody>
          <a:bodyPr anchor="b">
            <a:normAutofit/>
          </a:bodyPr>
          <a:lstStyle>
            <a:lvl1pPr>
              <a:spcAft>
                <a:spcPts val="0"/>
              </a:spcAft>
              <a:defRPr sz="1760"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6" name="Group 15">
            <a:extLst>
              <a:ext uri="{FF2B5EF4-FFF2-40B4-BE49-F238E27FC236}">
                <a16:creationId xmlns:a16="http://schemas.microsoft.com/office/drawing/2014/main" id="{5E07D16A-6EF9-4DE2-8458-2CDCD04B4FB7}"/>
              </a:ext>
            </a:extLst>
          </p:cNvPr>
          <p:cNvGrpSpPr>
            <a:grpSpLocks noChangeAspect="1"/>
          </p:cNvGrpSpPr>
          <p:nvPr/>
        </p:nvGrpSpPr>
        <p:grpSpPr>
          <a:xfrm>
            <a:off x="475141" y="377999"/>
            <a:ext cx="2528713" cy="382438"/>
            <a:chOff x="398463" y="404813"/>
            <a:chExt cx="1627187" cy="307976"/>
          </a:xfrm>
          <a:solidFill>
            <a:schemeClr val="tx1"/>
          </a:solidFill>
        </p:grpSpPr>
        <p:sp>
          <p:nvSpPr>
            <p:cNvPr id="17" name="Oval 5">
              <a:extLst>
                <a:ext uri="{FF2B5EF4-FFF2-40B4-BE49-F238E27FC236}">
                  <a16:creationId xmlns:a16="http://schemas.microsoft.com/office/drawing/2014/main" id="{DBFCB953-B9BF-42B6-847B-DA23856B80EF}"/>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263" noProof="0">
                <a:solidFill>
                  <a:schemeClr val="bg1"/>
                </a:solidFill>
              </a:endParaRPr>
            </a:p>
          </p:txBody>
        </p:sp>
        <p:sp>
          <p:nvSpPr>
            <p:cNvPr id="18" name="Freeform 6">
              <a:extLst>
                <a:ext uri="{FF2B5EF4-FFF2-40B4-BE49-F238E27FC236}">
                  <a16:creationId xmlns:a16="http://schemas.microsoft.com/office/drawing/2014/main" id="{48767813-7AB9-4998-B464-A4AC6C31A84A}"/>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263" noProof="0">
                <a:solidFill>
                  <a:schemeClr val="bg1"/>
                </a:solidFill>
              </a:endParaRPr>
            </a:p>
          </p:txBody>
        </p:sp>
        <p:sp>
          <p:nvSpPr>
            <p:cNvPr id="19" name="Rectangle 7">
              <a:extLst>
                <a:ext uri="{FF2B5EF4-FFF2-40B4-BE49-F238E27FC236}">
                  <a16:creationId xmlns:a16="http://schemas.microsoft.com/office/drawing/2014/main" id="{A7DAAE69-D146-4D67-88B8-32ACAE7E0770}"/>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263" noProof="0">
                <a:solidFill>
                  <a:schemeClr val="bg1"/>
                </a:solidFill>
              </a:endParaRPr>
            </a:p>
          </p:txBody>
        </p:sp>
        <p:sp>
          <p:nvSpPr>
            <p:cNvPr id="20" name="Freeform 8">
              <a:extLst>
                <a:ext uri="{FF2B5EF4-FFF2-40B4-BE49-F238E27FC236}">
                  <a16:creationId xmlns:a16="http://schemas.microsoft.com/office/drawing/2014/main" id="{B2C81ABB-614A-4158-90C3-6B9A9EDFEF32}"/>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263" noProof="0">
                <a:solidFill>
                  <a:schemeClr val="bg1"/>
                </a:solidFill>
              </a:endParaRPr>
            </a:p>
          </p:txBody>
        </p:sp>
        <p:sp>
          <p:nvSpPr>
            <p:cNvPr id="21" name="Rectangle 9">
              <a:extLst>
                <a:ext uri="{FF2B5EF4-FFF2-40B4-BE49-F238E27FC236}">
                  <a16:creationId xmlns:a16="http://schemas.microsoft.com/office/drawing/2014/main" id="{A7FFBEDC-B93A-4D88-A4EB-561BFE7147E9}"/>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263" noProof="0">
                <a:solidFill>
                  <a:schemeClr val="bg1"/>
                </a:solidFill>
              </a:endParaRPr>
            </a:p>
          </p:txBody>
        </p:sp>
        <p:sp>
          <p:nvSpPr>
            <p:cNvPr id="33" name="Rectangle 10">
              <a:extLst>
                <a:ext uri="{FF2B5EF4-FFF2-40B4-BE49-F238E27FC236}">
                  <a16:creationId xmlns:a16="http://schemas.microsoft.com/office/drawing/2014/main" id="{CE965120-5A18-4554-9C08-5048DD7AA3C0}"/>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263" noProof="0">
                <a:solidFill>
                  <a:schemeClr val="bg1"/>
                </a:solidFill>
              </a:endParaRPr>
            </a:p>
          </p:txBody>
        </p:sp>
        <p:sp>
          <p:nvSpPr>
            <p:cNvPr id="34" name="Freeform 11">
              <a:extLst>
                <a:ext uri="{FF2B5EF4-FFF2-40B4-BE49-F238E27FC236}">
                  <a16:creationId xmlns:a16="http://schemas.microsoft.com/office/drawing/2014/main" id="{98C14172-DEE9-4DDF-92DB-A29732936F30}"/>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263" noProof="0">
                <a:solidFill>
                  <a:schemeClr val="bg1"/>
                </a:solidFill>
              </a:endParaRPr>
            </a:p>
          </p:txBody>
        </p:sp>
        <p:sp>
          <p:nvSpPr>
            <p:cNvPr id="35" name="Freeform 12">
              <a:extLst>
                <a:ext uri="{FF2B5EF4-FFF2-40B4-BE49-F238E27FC236}">
                  <a16:creationId xmlns:a16="http://schemas.microsoft.com/office/drawing/2014/main" id="{34F70600-8B84-4A87-BE16-AA91153002DA}"/>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263" noProof="0">
                <a:solidFill>
                  <a:schemeClr val="bg1"/>
                </a:solidFill>
              </a:endParaRPr>
            </a:p>
          </p:txBody>
        </p:sp>
        <p:sp>
          <p:nvSpPr>
            <p:cNvPr id="36" name="Freeform 13">
              <a:extLst>
                <a:ext uri="{FF2B5EF4-FFF2-40B4-BE49-F238E27FC236}">
                  <a16:creationId xmlns:a16="http://schemas.microsoft.com/office/drawing/2014/main" id="{77E53793-82E1-4677-AD8A-89E69EBD4890}"/>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263" noProof="0">
                <a:solidFill>
                  <a:schemeClr val="bg1"/>
                </a:solidFill>
              </a:endParaRPr>
            </a:p>
          </p:txBody>
        </p:sp>
        <p:sp>
          <p:nvSpPr>
            <p:cNvPr id="37" name="Freeform 14">
              <a:extLst>
                <a:ext uri="{FF2B5EF4-FFF2-40B4-BE49-F238E27FC236}">
                  <a16:creationId xmlns:a16="http://schemas.microsoft.com/office/drawing/2014/main" id="{69403603-4F0F-46EE-830C-6F2DAD243723}"/>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263" noProof="0">
                <a:solidFill>
                  <a:schemeClr val="bg1"/>
                </a:solidFill>
              </a:endParaRPr>
            </a:p>
          </p:txBody>
        </p:sp>
      </p:grpSp>
      <p:sp>
        <p:nvSpPr>
          <p:cNvPr id="22" name="Footer Placeholder 8">
            <a:extLst>
              <a:ext uri="{FF2B5EF4-FFF2-40B4-BE49-F238E27FC236}">
                <a16:creationId xmlns:a16="http://schemas.microsoft.com/office/drawing/2014/main" id="{B32B4E7A-2416-4BCF-B3C9-B240316411DB}"/>
              </a:ext>
            </a:extLst>
          </p:cNvPr>
          <p:cNvSpPr>
            <a:spLocks noGrp="1"/>
          </p:cNvSpPr>
          <p:nvPr>
            <p:ph type="ftr" sz="quarter" idx="3"/>
          </p:nvPr>
        </p:nvSpPr>
        <p:spPr>
          <a:xfrm>
            <a:off x="6983549" y="7140778"/>
            <a:ext cx="5903237" cy="174022"/>
          </a:xfrm>
          <a:prstGeom prst="rect">
            <a:avLst/>
          </a:prstGeom>
          <a:noFill/>
        </p:spPr>
        <p:txBody>
          <a:bodyPr wrap="square" lIns="0" tIns="0" rIns="0" bIns="0" rtlCol="0">
            <a:spAutoFit/>
          </a:bodyPr>
          <a:lstStyle>
            <a:lvl1pPr algn="r">
              <a:defRPr lang="fr-FR" sz="1131">
                <a:latin typeface="Calibri" panose="020F0502020204030204" pitchFamily="34" charset="0"/>
                <a:cs typeface="Calibri" panose="020F0502020204030204" pitchFamily="34" charset="0"/>
              </a:defRPr>
            </a:lvl1pPr>
          </a:lstStyle>
          <a:p>
            <a:pPr>
              <a:spcBef>
                <a:spcPts val="973"/>
              </a:spcBef>
              <a:buSzPct val="100000"/>
            </a:pPr>
            <a:r>
              <a:rPr lang="pt-BR"/>
              <a:t>© 2023 Deloitte SAS - Confidential Document</a:t>
            </a:r>
          </a:p>
        </p:txBody>
      </p:sp>
      <p:sp>
        <p:nvSpPr>
          <p:cNvPr id="23" name="Picture Placeholder 8">
            <a:extLst>
              <a:ext uri="{FF2B5EF4-FFF2-40B4-BE49-F238E27FC236}">
                <a16:creationId xmlns:a16="http://schemas.microsoft.com/office/drawing/2014/main" id="{3CE753AD-9021-4CE6-976E-DF080DA2BFF9}"/>
              </a:ext>
            </a:extLst>
          </p:cNvPr>
          <p:cNvSpPr>
            <a:spLocks noGrp="1" noChangeAspect="1"/>
          </p:cNvSpPr>
          <p:nvPr>
            <p:ph type="pic" sz="quarter" idx="11"/>
          </p:nvPr>
        </p:nvSpPr>
        <p:spPr>
          <a:xfrm>
            <a:off x="3379344" y="1163188"/>
            <a:ext cx="6702819" cy="5026982"/>
          </a:xfrm>
          <a:prstGeom prst="rect">
            <a:avLst/>
          </a:prstGeom>
        </p:spPr>
        <p:txBody>
          <a:bodyPr/>
          <a:lstStyle>
            <a:lvl1pPr>
              <a:defRPr>
                <a:solidFill>
                  <a:schemeClr val="tx1"/>
                </a:solidFill>
              </a:defRPr>
            </a:lvl1pPr>
          </a:lstStyle>
          <a:p>
            <a:r>
              <a:rPr lang="en-US" noProof="0"/>
              <a:t>Click icon to add picture</a:t>
            </a:r>
          </a:p>
        </p:txBody>
      </p:sp>
      <p:sp>
        <p:nvSpPr>
          <p:cNvPr id="24" name="Text Placeholder 5">
            <a:extLst>
              <a:ext uri="{FF2B5EF4-FFF2-40B4-BE49-F238E27FC236}">
                <a16:creationId xmlns:a16="http://schemas.microsoft.com/office/drawing/2014/main" id="{10ADFAC3-828D-4F23-BD95-63BA183A9D65}"/>
              </a:ext>
            </a:extLst>
          </p:cNvPr>
          <p:cNvSpPr>
            <a:spLocks noGrp="1"/>
          </p:cNvSpPr>
          <p:nvPr>
            <p:ph type="body" sz="quarter" idx="13" hasCustomPrompt="1"/>
          </p:nvPr>
        </p:nvSpPr>
        <p:spPr>
          <a:xfrm>
            <a:off x="6983550" y="5784085"/>
            <a:ext cx="4525256" cy="997200"/>
          </a:xfrm>
        </p:spPr>
        <p:txBody>
          <a:bodyPr anchor="b">
            <a:noAutofit/>
          </a:bodyPr>
          <a:lstStyle>
            <a:lvl1pPr>
              <a:spcAft>
                <a:spcPts val="754"/>
              </a:spcAft>
              <a:defRPr sz="1257" b="0">
                <a:solidFill>
                  <a:schemeClr val="tx1"/>
                </a:solidFill>
              </a:defRPr>
            </a:lvl1pPr>
            <a:lvl2pPr marL="215513" indent="-215513">
              <a:spcAft>
                <a:spcPts val="754"/>
              </a:spcAft>
              <a:buFont typeface="Arial" panose="020B0604020202020204" pitchFamily="34" charset="0"/>
              <a:buChar char="•"/>
              <a:defRPr sz="1257" b="0">
                <a:solidFill>
                  <a:schemeClr val="bg1"/>
                </a:solidFill>
              </a:defRPr>
            </a:lvl2pPr>
            <a:lvl3pPr>
              <a:spcAft>
                <a:spcPts val="754"/>
              </a:spcAft>
              <a:defRPr sz="1257">
                <a:solidFill>
                  <a:schemeClr val="bg1"/>
                </a:solidFill>
              </a:defRPr>
            </a:lvl3pPr>
            <a:lvl4pPr>
              <a:spcAft>
                <a:spcPts val="754"/>
              </a:spcAft>
              <a:defRPr sz="1257">
                <a:solidFill>
                  <a:schemeClr val="bg1"/>
                </a:solidFill>
              </a:defRPr>
            </a:lvl4pPr>
            <a:lvl5pPr>
              <a:spcAft>
                <a:spcPts val="754"/>
              </a:spcAft>
              <a:defRPr sz="1257">
                <a:solidFill>
                  <a:schemeClr val="bg1"/>
                </a:solidFill>
              </a:defRPr>
            </a:lvl5pPr>
          </a:lstStyle>
          <a:p>
            <a:r>
              <a:rPr lang="fr-FR"/>
              <a:t>Destinataire(s): [Ajouter les NOM Prénom, ou organisme]</a:t>
            </a:r>
          </a:p>
        </p:txBody>
      </p:sp>
      <p:sp>
        <p:nvSpPr>
          <p:cNvPr id="26" name="Title 3">
            <a:extLst>
              <a:ext uri="{FF2B5EF4-FFF2-40B4-BE49-F238E27FC236}">
                <a16:creationId xmlns:a16="http://schemas.microsoft.com/office/drawing/2014/main" id="{255BF450-B48F-49C0-8E9F-04D50570BAE7}"/>
              </a:ext>
            </a:extLst>
          </p:cNvPr>
          <p:cNvSpPr>
            <a:spLocks noGrp="1"/>
          </p:cNvSpPr>
          <p:nvPr>
            <p:ph type="title"/>
          </p:nvPr>
        </p:nvSpPr>
        <p:spPr>
          <a:xfrm>
            <a:off x="552994" y="5784084"/>
            <a:ext cx="5113539" cy="997200"/>
          </a:xfrm>
        </p:spPr>
        <p:txBody>
          <a:bodyPr anchor="b"/>
          <a:lstStyle>
            <a:lvl1pPr>
              <a:defRPr sz="3520" b="0">
                <a:solidFill>
                  <a:schemeClr val="accent1"/>
                </a:solidFill>
                <a:latin typeface="Calibri" panose="020F0502020204030204" pitchFamily="34" charset="0"/>
                <a:cs typeface="Calibri" panose="020F0502020204030204" pitchFamily="34" charset="0"/>
              </a:defRPr>
            </a:lvl1pPr>
          </a:lstStyle>
          <a:p>
            <a:r>
              <a:rPr lang="en-US"/>
              <a:t>Click to edit Master title style</a:t>
            </a:r>
            <a:endParaRPr lang="fr-FR"/>
          </a:p>
        </p:txBody>
      </p:sp>
      <p:pic>
        <p:nvPicPr>
          <p:cNvPr id="27" name="Picture 26">
            <a:extLst>
              <a:ext uri="{FF2B5EF4-FFF2-40B4-BE49-F238E27FC236}">
                <a16:creationId xmlns:a16="http://schemas.microsoft.com/office/drawing/2014/main" id="{359138ED-0968-4032-A810-5D84ED6F3BD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584655" y="6012000"/>
            <a:ext cx="1507011" cy="1198880"/>
          </a:xfrm>
          <a:prstGeom prst="rect">
            <a:avLst/>
          </a:prstGeom>
        </p:spPr>
      </p:pic>
    </p:spTree>
    <p:extLst>
      <p:ext uri="{BB962C8B-B14F-4D97-AF65-F5344CB8AC3E}">
        <p14:creationId xmlns:p14="http://schemas.microsoft.com/office/powerpoint/2010/main" val="26649878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50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552991" y="1835674"/>
            <a:ext cx="10226828" cy="5199027"/>
          </a:xfrm>
          <a:prstGeom prst="rect">
            <a:avLst/>
          </a:prstGeom>
        </p:spPr>
        <p:txBody>
          <a:bodyPr/>
          <a:lstStyle>
            <a:lvl1pPr>
              <a:tabLst>
                <a:tab pos="10902804" algn="r"/>
              </a:tabLst>
              <a:defRPr>
                <a:latin typeface="+mn-lt"/>
              </a:defRPr>
            </a:lvl1pPr>
            <a:lvl2pPr>
              <a:tabLst>
                <a:tab pos="10902804" algn="r"/>
              </a:tabLst>
              <a:defRPr>
                <a:latin typeface="+mj-lt"/>
              </a:defRPr>
            </a:lvl2pPr>
            <a:lvl3pPr>
              <a:tabLst>
                <a:tab pos="10902804" algn="r"/>
              </a:tabLst>
              <a:defRPr>
                <a:latin typeface="+mn-lt"/>
              </a:defRPr>
            </a:lvl3pPr>
            <a:lvl4pPr>
              <a:tabLst>
                <a:tab pos="10902804" algn="r"/>
              </a:tabLst>
              <a:defRPr>
                <a:latin typeface="+mn-lt"/>
              </a:defRPr>
            </a:lvl4pPr>
            <a:lvl5pPr>
              <a:tabLst>
                <a:tab pos="8148168" algn="r"/>
              </a:tabLst>
              <a:defRPr baseline="0">
                <a:latin typeface="+mn-lt"/>
              </a:defRPr>
            </a:lvl5pPr>
            <a:lvl6pPr>
              <a:tabLst>
                <a:tab pos="10902804" algn="r"/>
              </a:tabLst>
              <a:defRPr/>
            </a:lvl6pPr>
            <a:lvl7pPr>
              <a:tabLst>
                <a:tab pos="10902804" algn="r"/>
              </a:tabLst>
              <a:defRPr/>
            </a:lvl7pPr>
            <a:lvl8pPr>
              <a:tabLst>
                <a:tab pos="10902804" algn="r"/>
              </a:tabLst>
              <a:defRPr/>
            </a:lvl8pPr>
            <a:lvl9pPr>
              <a:tabLst>
                <a:tab pos="10902804"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p:cNvSpPr>
            <a:spLocks noGrp="1"/>
          </p:cNvSpPr>
          <p:nvPr>
            <p:ph type="title" hasCustomPrompt="1"/>
          </p:nvPr>
        </p:nvSpPr>
        <p:spPr>
          <a:xfrm>
            <a:off x="552990" y="320040"/>
            <a:ext cx="12324459" cy="425501"/>
          </a:xfrm>
          <a:prstGeom prst="rect">
            <a:avLst/>
          </a:prstGeom>
        </p:spPr>
        <p:txBody>
          <a:bodyPr vert="horz" lIns="0" tIns="0" rIns="0" bIns="0" rtlCol="0" anchor="t" anchorCtr="0">
            <a:spAutoFit/>
          </a:bodyPr>
          <a:lstStyle>
            <a:lvl1pPr>
              <a:defRPr/>
            </a:lvl1pPr>
          </a:lstStyle>
          <a:p>
            <a:r>
              <a:rPr lang="en-US"/>
              <a:t>Click to add title</a:t>
            </a:r>
          </a:p>
        </p:txBody>
      </p:sp>
      <p:sp>
        <p:nvSpPr>
          <p:cNvPr id="9" name="Date Placeholder 7">
            <a:extLst>
              <a:ext uri="{FF2B5EF4-FFF2-40B4-BE49-F238E27FC236}">
                <a16:creationId xmlns:a16="http://schemas.microsoft.com/office/drawing/2014/main" id="{0F9BE5D8-B03E-49A0-9138-7092C9D20BEB}"/>
              </a:ext>
            </a:extLst>
          </p:cNvPr>
          <p:cNvSpPr>
            <a:spLocks noGrp="1"/>
          </p:cNvSpPr>
          <p:nvPr>
            <p:ph type="dt" sz="half" idx="2"/>
          </p:nvPr>
        </p:nvSpPr>
        <p:spPr>
          <a:xfrm>
            <a:off x="6983551" y="7140779"/>
            <a:ext cx="5397693" cy="174022"/>
          </a:xfrm>
          <a:prstGeom prst="rect">
            <a:avLst/>
          </a:prstGeom>
          <a:noFill/>
        </p:spPr>
        <p:txBody>
          <a:bodyPr wrap="square" lIns="0" tIns="0" rIns="0" bIns="0" rtlCol="0">
            <a:spAutoFit/>
          </a:bodyPr>
          <a:lstStyle>
            <a:lvl1pPr algn="r">
              <a:defRPr lang="fr-FR" sz="1131" smtClean="0">
                <a:latin typeface="Calibri" panose="020F0502020204030204" pitchFamily="34" charset="0"/>
                <a:cs typeface="Calibri" panose="020F0502020204030204" pitchFamily="34" charset="0"/>
              </a:defRPr>
            </a:lvl1pPr>
          </a:lstStyle>
          <a:p>
            <a:pPr>
              <a:buSzPct val="100000"/>
              <a:buFont typeface="Arial"/>
              <a:buNone/>
            </a:pPr>
            <a:endParaRPr lang="fr-FR"/>
          </a:p>
        </p:txBody>
      </p:sp>
      <p:sp>
        <p:nvSpPr>
          <p:cNvPr id="10" name="Footer Placeholder 8">
            <a:extLst>
              <a:ext uri="{FF2B5EF4-FFF2-40B4-BE49-F238E27FC236}">
                <a16:creationId xmlns:a16="http://schemas.microsoft.com/office/drawing/2014/main" id="{D650288F-6B2A-4410-B558-D205D601A0B7}"/>
              </a:ext>
            </a:extLst>
          </p:cNvPr>
          <p:cNvSpPr>
            <a:spLocks noGrp="1"/>
          </p:cNvSpPr>
          <p:nvPr>
            <p:ph type="ftr" sz="quarter" idx="3"/>
          </p:nvPr>
        </p:nvSpPr>
        <p:spPr>
          <a:xfrm>
            <a:off x="552990" y="7140778"/>
            <a:ext cx="5903237" cy="174022"/>
          </a:xfrm>
          <a:prstGeom prst="rect">
            <a:avLst/>
          </a:prstGeom>
          <a:noFill/>
        </p:spPr>
        <p:txBody>
          <a:bodyPr wrap="square" lIns="0" tIns="0" rIns="0" bIns="0" rtlCol="0">
            <a:spAutoFit/>
          </a:bodyPr>
          <a:lstStyle>
            <a:lvl1pPr>
              <a:defRPr lang="fr-FR" sz="1131">
                <a:latin typeface="Calibri" panose="020F0502020204030204" pitchFamily="34" charset="0"/>
                <a:cs typeface="Calibri" panose="020F0502020204030204" pitchFamily="34" charset="0"/>
              </a:defRPr>
            </a:lvl1pPr>
          </a:lstStyle>
          <a:p>
            <a:pPr>
              <a:spcBef>
                <a:spcPts val="973"/>
              </a:spcBef>
              <a:buSzPct val="100000"/>
            </a:pPr>
            <a:r>
              <a:rPr lang="pt-BR"/>
              <a:t>© 2023 Deloitte SAS - Confidential Document</a:t>
            </a:r>
          </a:p>
        </p:txBody>
      </p:sp>
      <p:sp>
        <p:nvSpPr>
          <p:cNvPr id="11" name="Slide Number Placeholder 9">
            <a:extLst>
              <a:ext uri="{FF2B5EF4-FFF2-40B4-BE49-F238E27FC236}">
                <a16:creationId xmlns:a16="http://schemas.microsoft.com/office/drawing/2014/main" id="{F9465B3A-0C43-4654-AC18-4CD147548662}"/>
              </a:ext>
            </a:extLst>
          </p:cNvPr>
          <p:cNvSpPr>
            <a:spLocks noGrp="1"/>
          </p:cNvSpPr>
          <p:nvPr>
            <p:ph type="sldNum" sz="quarter" idx="4"/>
          </p:nvPr>
        </p:nvSpPr>
        <p:spPr>
          <a:xfrm>
            <a:off x="12547294" y="7140778"/>
            <a:ext cx="339493" cy="174022"/>
          </a:xfrm>
          <a:prstGeom prst="rect">
            <a:avLst/>
          </a:prstGeom>
          <a:noFill/>
        </p:spPr>
        <p:txBody>
          <a:bodyPr wrap="square" lIns="0" tIns="0" rIns="0" bIns="0" rtlCol="0">
            <a:spAutoFit/>
          </a:bodyPr>
          <a:lstStyle>
            <a:lvl1pPr algn="r">
              <a:defRPr lang="fr-FR" sz="1131" smtClean="0">
                <a:latin typeface="Calibri" panose="020F0502020204030204" pitchFamily="34" charset="0"/>
                <a:cs typeface="Calibri" panose="020F0502020204030204" pitchFamily="34" charset="0"/>
              </a:defRPr>
            </a:lvl1pPr>
          </a:lstStyle>
          <a:p>
            <a:pPr>
              <a:spcBef>
                <a:spcPts val="973"/>
              </a:spcBef>
              <a:buSzPct val="100000"/>
            </a:pPr>
            <a:fld id="{8CEAD05E-2714-4B34-B50B-B68BE1D7F5D9}" type="slidenum">
              <a:rPr lang="fr-FR" smtClean="0"/>
              <a:pPr>
                <a:spcBef>
                  <a:spcPts val="973"/>
                </a:spcBef>
                <a:buSzPct val="100000"/>
              </a:pPr>
              <a:t>‹#›</a:t>
            </a:fld>
            <a:endParaRPr lang="fr-FR"/>
          </a:p>
        </p:txBody>
      </p:sp>
    </p:spTree>
    <p:extLst>
      <p:ext uri="{BB962C8B-B14F-4D97-AF65-F5344CB8AC3E}">
        <p14:creationId xmlns:p14="http://schemas.microsoft.com/office/powerpoint/2010/main" val="30876891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s with imag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52990" y="320040"/>
            <a:ext cx="12333794" cy="425501"/>
          </a:xfrm>
          <a:prstGeom prst="rect">
            <a:avLst/>
          </a:prstGeom>
        </p:spPr>
        <p:txBody>
          <a:bodyPr vert="horz" lIns="0" tIns="0" rIns="0" bIns="0" rtlCol="0" anchor="t" anchorCtr="0">
            <a:spAutoFit/>
          </a:bodyPr>
          <a:lstStyle>
            <a:lvl1pPr>
              <a:defRPr/>
            </a:lvl1pPr>
          </a:lstStyle>
          <a:p>
            <a:r>
              <a:rPr lang="en-US" noProof="0"/>
              <a:t>Click to add title</a:t>
            </a:r>
          </a:p>
        </p:txBody>
      </p:sp>
      <p:sp>
        <p:nvSpPr>
          <p:cNvPr id="5" name="Picture Placeholder 9"/>
          <p:cNvSpPr>
            <a:spLocks noGrp="1"/>
          </p:cNvSpPr>
          <p:nvPr>
            <p:ph type="pic" sz="quarter" idx="15"/>
          </p:nvPr>
        </p:nvSpPr>
        <p:spPr>
          <a:xfrm>
            <a:off x="6008160" y="1875921"/>
            <a:ext cx="6878625" cy="5158778"/>
          </a:xfrm>
        </p:spPr>
        <p:txBody>
          <a:bodyPr/>
          <a:lstStyle/>
          <a:p>
            <a:r>
              <a:rPr lang="en-US" noProof="0"/>
              <a:t>Click icon to add picture</a:t>
            </a:r>
          </a:p>
        </p:txBody>
      </p:sp>
      <p:sp>
        <p:nvSpPr>
          <p:cNvPr id="6" name="Content Placeholder 3"/>
          <p:cNvSpPr>
            <a:spLocks noGrp="1"/>
          </p:cNvSpPr>
          <p:nvPr>
            <p:ph sz="quarter" idx="10"/>
          </p:nvPr>
        </p:nvSpPr>
        <p:spPr>
          <a:xfrm>
            <a:off x="552990" y="1835674"/>
            <a:ext cx="4912517" cy="5199027"/>
          </a:xfrm>
          <a:prstGeom prst="rect">
            <a:avLst/>
          </a:prstGeom>
        </p:spPr>
        <p:txBody>
          <a:bodyPr/>
          <a:lstStyle>
            <a:lvl1pPr>
              <a:tabLst>
                <a:tab pos="8148168" algn="r"/>
              </a:tabLst>
              <a:defRPr>
                <a:latin typeface="+mn-lt"/>
              </a:defRPr>
            </a:lvl1pPr>
            <a:lvl2pPr>
              <a:tabLst>
                <a:tab pos="8148168" algn="r"/>
              </a:tabLst>
              <a:defRPr>
                <a:latin typeface="+mj-lt"/>
              </a:defRPr>
            </a:lvl2pPr>
            <a:lvl3pPr>
              <a:tabLst>
                <a:tab pos="8148168" algn="r"/>
              </a:tabLst>
              <a:defRPr>
                <a:latin typeface="+mn-lt"/>
              </a:defRPr>
            </a:lvl3pPr>
            <a:lvl4pPr>
              <a:tabLst>
                <a:tab pos="8148168" algn="r"/>
              </a:tabLst>
              <a:defRPr>
                <a:latin typeface="+mn-lt"/>
              </a:defRPr>
            </a:lvl4pPr>
            <a:lvl5pPr>
              <a:tabLst>
                <a:tab pos="8148168" algn="r"/>
              </a:tabLst>
              <a:defRPr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Date Placeholder 7">
            <a:extLst>
              <a:ext uri="{FF2B5EF4-FFF2-40B4-BE49-F238E27FC236}">
                <a16:creationId xmlns:a16="http://schemas.microsoft.com/office/drawing/2014/main" id="{4CB9361A-00E4-41C6-AC03-EC1904D56219}"/>
              </a:ext>
            </a:extLst>
          </p:cNvPr>
          <p:cNvSpPr>
            <a:spLocks noGrp="1"/>
          </p:cNvSpPr>
          <p:nvPr>
            <p:ph type="dt" sz="half" idx="2"/>
          </p:nvPr>
        </p:nvSpPr>
        <p:spPr>
          <a:xfrm>
            <a:off x="6983551" y="7140779"/>
            <a:ext cx="5397693" cy="174022"/>
          </a:xfrm>
          <a:prstGeom prst="rect">
            <a:avLst/>
          </a:prstGeom>
          <a:noFill/>
        </p:spPr>
        <p:txBody>
          <a:bodyPr wrap="square" lIns="0" tIns="0" rIns="0" bIns="0" rtlCol="0">
            <a:spAutoFit/>
          </a:bodyPr>
          <a:lstStyle>
            <a:lvl1pPr algn="r">
              <a:defRPr lang="fr-FR" sz="1131" smtClean="0">
                <a:latin typeface="Calibri" panose="020F0502020204030204" pitchFamily="34" charset="0"/>
                <a:cs typeface="Calibri" panose="020F0502020204030204" pitchFamily="34" charset="0"/>
              </a:defRPr>
            </a:lvl1pPr>
          </a:lstStyle>
          <a:p>
            <a:pPr>
              <a:buSzPct val="100000"/>
              <a:buFont typeface="Arial"/>
              <a:buNone/>
            </a:pPr>
            <a:endParaRPr lang="fr-FR"/>
          </a:p>
        </p:txBody>
      </p:sp>
      <p:sp>
        <p:nvSpPr>
          <p:cNvPr id="12" name="Footer Placeholder 8">
            <a:extLst>
              <a:ext uri="{FF2B5EF4-FFF2-40B4-BE49-F238E27FC236}">
                <a16:creationId xmlns:a16="http://schemas.microsoft.com/office/drawing/2014/main" id="{F82CA36D-F772-4443-B7DC-D12351666980}"/>
              </a:ext>
            </a:extLst>
          </p:cNvPr>
          <p:cNvSpPr>
            <a:spLocks noGrp="1"/>
          </p:cNvSpPr>
          <p:nvPr>
            <p:ph type="ftr" sz="quarter" idx="3"/>
          </p:nvPr>
        </p:nvSpPr>
        <p:spPr>
          <a:xfrm>
            <a:off x="552990" y="7140778"/>
            <a:ext cx="5903237" cy="174022"/>
          </a:xfrm>
          <a:prstGeom prst="rect">
            <a:avLst/>
          </a:prstGeom>
          <a:noFill/>
        </p:spPr>
        <p:txBody>
          <a:bodyPr wrap="square" lIns="0" tIns="0" rIns="0" bIns="0" rtlCol="0">
            <a:spAutoFit/>
          </a:bodyPr>
          <a:lstStyle>
            <a:lvl1pPr>
              <a:defRPr lang="fr-FR" sz="1131">
                <a:latin typeface="Calibri" panose="020F0502020204030204" pitchFamily="34" charset="0"/>
                <a:cs typeface="Calibri" panose="020F0502020204030204" pitchFamily="34" charset="0"/>
              </a:defRPr>
            </a:lvl1pPr>
          </a:lstStyle>
          <a:p>
            <a:pPr>
              <a:spcBef>
                <a:spcPts val="973"/>
              </a:spcBef>
              <a:buSzPct val="100000"/>
            </a:pPr>
            <a:r>
              <a:rPr lang="pt-BR"/>
              <a:t>© 2023 Deloitte SAS - Confidential Document</a:t>
            </a:r>
          </a:p>
        </p:txBody>
      </p:sp>
      <p:sp>
        <p:nvSpPr>
          <p:cNvPr id="13" name="Slide Number Placeholder 9">
            <a:extLst>
              <a:ext uri="{FF2B5EF4-FFF2-40B4-BE49-F238E27FC236}">
                <a16:creationId xmlns:a16="http://schemas.microsoft.com/office/drawing/2014/main" id="{EDFB9643-54B4-4F88-BDC5-F33675EEF78D}"/>
              </a:ext>
            </a:extLst>
          </p:cNvPr>
          <p:cNvSpPr>
            <a:spLocks noGrp="1"/>
          </p:cNvSpPr>
          <p:nvPr>
            <p:ph type="sldNum" sz="quarter" idx="4"/>
          </p:nvPr>
        </p:nvSpPr>
        <p:spPr>
          <a:xfrm>
            <a:off x="12547294" y="7140778"/>
            <a:ext cx="339493" cy="174022"/>
          </a:xfrm>
          <a:prstGeom prst="rect">
            <a:avLst/>
          </a:prstGeom>
          <a:noFill/>
        </p:spPr>
        <p:txBody>
          <a:bodyPr wrap="square" lIns="0" tIns="0" rIns="0" bIns="0" rtlCol="0">
            <a:spAutoFit/>
          </a:bodyPr>
          <a:lstStyle>
            <a:lvl1pPr algn="r">
              <a:defRPr lang="fr-FR" sz="1131" smtClean="0">
                <a:latin typeface="Calibri" panose="020F0502020204030204" pitchFamily="34" charset="0"/>
                <a:cs typeface="Calibri" panose="020F0502020204030204" pitchFamily="34" charset="0"/>
              </a:defRPr>
            </a:lvl1pPr>
          </a:lstStyle>
          <a:p>
            <a:pPr>
              <a:spcBef>
                <a:spcPts val="973"/>
              </a:spcBef>
              <a:buSzPct val="100000"/>
            </a:pPr>
            <a:fld id="{8CEAD05E-2714-4B34-B50B-B68BE1D7F5D9}" type="slidenum">
              <a:rPr lang="fr-FR" smtClean="0"/>
              <a:pPr>
                <a:spcBef>
                  <a:spcPts val="973"/>
                </a:spcBef>
                <a:buSzPct val="100000"/>
              </a:pPr>
              <a:t>‹#›</a:t>
            </a:fld>
            <a:endParaRPr lang="fr-FR"/>
          </a:p>
        </p:txBody>
      </p:sp>
    </p:spTree>
    <p:extLst>
      <p:ext uri="{BB962C8B-B14F-4D97-AF65-F5344CB8AC3E}">
        <p14:creationId xmlns:p14="http://schemas.microsoft.com/office/powerpoint/2010/main" val="6571670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mp; 1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552990" y="320040"/>
            <a:ext cx="12333794" cy="425501"/>
          </a:xfrm>
        </p:spPr>
        <p:txBody>
          <a:bodyPr>
            <a:spAutoFit/>
          </a:bodyPr>
          <a:lstStyle/>
          <a:p>
            <a:r>
              <a:rPr lang="en-US"/>
              <a:t>Click to edit Master title style</a:t>
            </a:r>
          </a:p>
        </p:txBody>
      </p:sp>
      <p:sp>
        <p:nvSpPr>
          <p:cNvPr id="14" name="Text Placeholder 18"/>
          <p:cNvSpPr>
            <a:spLocks noGrp="1"/>
          </p:cNvSpPr>
          <p:nvPr>
            <p:ph idx="1"/>
          </p:nvPr>
        </p:nvSpPr>
        <p:spPr>
          <a:xfrm>
            <a:off x="552990" y="1835674"/>
            <a:ext cx="12308127" cy="5199027"/>
          </a:xfrm>
          <a:prstGeom prst="rect">
            <a:avLst/>
          </a:prstGeom>
        </p:spPr>
        <p:txBody>
          <a:bodyPr vert="horz" lIns="0" tIns="0" rIns="0" bIns="0" rtlCol="0">
            <a:normAutofit/>
          </a:bodyPr>
          <a:lstStyle>
            <a:lvl1pPr>
              <a:defRPr>
                <a:latin typeface="+mn-lt"/>
              </a:defRPr>
            </a:lvl1pPr>
            <a:lvl2pPr>
              <a:defRPr>
                <a:latin typeface="+mj-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7">
            <a:extLst>
              <a:ext uri="{FF2B5EF4-FFF2-40B4-BE49-F238E27FC236}">
                <a16:creationId xmlns:a16="http://schemas.microsoft.com/office/drawing/2014/main" id="{954A5705-7C03-4097-8784-E61EAC697913}"/>
              </a:ext>
            </a:extLst>
          </p:cNvPr>
          <p:cNvSpPr>
            <a:spLocks noGrp="1"/>
          </p:cNvSpPr>
          <p:nvPr>
            <p:ph type="dt" sz="half" idx="2"/>
          </p:nvPr>
        </p:nvSpPr>
        <p:spPr>
          <a:xfrm>
            <a:off x="6983551" y="7140779"/>
            <a:ext cx="5397693" cy="174022"/>
          </a:xfrm>
          <a:prstGeom prst="rect">
            <a:avLst/>
          </a:prstGeom>
          <a:noFill/>
        </p:spPr>
        <p:txBody>
          <a:bodyPr wrap="square" lIns="0" tIns="0" rIns="0" bIns="0" rtlCol="0">
            <a:spAutoFit/>
          </a:bodyPr>
          <a:lstStyle>
            <a:lvl1pPr algn="r">
              <a:defRPr lang="fr-FR" sz="1131" smtClean="0">
                <a:latin typeface="Calibri" panose="020F0502020204030204" pitchFamily="34" charset="0"/>
                <a:cs typeface="Calibri" panose="020F0502020204030204" pitchFamily="34" charset="0"/>
              </a:defRPr>
            </a:lvl1pPr>
          </a:lstStyle>
          <a:p>
            <a:pPr>
              <a:buSzPct val="100000"/>
              <a:buFont typeface="Arial"/>
              <a:buNone/>
            </a:pPr>
            <a:endParaRPr lang="fr-FR"/>
          </a:p>
        </p:txBody>
      </p:sp>
      <p:sp>
        <p:nvSpPr>
          <p:cNvPr id="8" name="Footer Placeholder 8">
            <a:extLst>
              <a:ext uri="{FF2B5EF4-FFF2-40B4-BE49-F238E27FC236}">
                <a16:creationId xmlns:a16="http://schemas.microsoft.com/office/drawing/2014/main" id="{CC7F319D-F0C3-46E0-B165-4015EA3A177E}"/>
              </a:ext>
            </a:extLst>
          </p:cNvPr>
          <p:cNvSpPr>
            <a:spLocks noGrp="1"/>
          </p:cNvSpPr>
          <p:nvPr>
            <p:ph type="ftr" sz="quarter" idx="3"/>
          </p:nvPr>
        </p:nvSpPr>
        <p:spPr>
          <a:xfrm>
            <a:off x="552990" y="7140778"/>
            <a:ext cx="5903237" cy="174022"/>
          </a:xfrm>
          <a:prstGeom prst="rect">
            <a:avLst/>
          </a:prstGeom>
          <a:noFill/>
        </p:spPr>
        <p:txBody>
          <a:bodyPr wrap="square" lIns="0" tIns="0" rIns="0" bIns="0" rtlCol="0">
            <a:spAutoFit/>
          </a:bodyPr>
          <a:lstStyle>
            <a:lvl1pPr>
              <a:defRPr lang="fr-FR" sz="1131">
                <a:latin typeface="Calibri" panose="020F0502020204030204" pitchFamily="34" charset="0"/>
                <a:cs typeface="Calibri" panose="020F0502020204030204" pitchFamily="34" charset="0"/>
              </a:defRPr>
            </a:lvl1pPr>
          </a:lstStyle>
          <a:p>
            <a:pPr>
              <a:spcBef>
                <a:spcPts val="973"/>
              </a:spcBef>
              <a:buSzPct val="100000"/>
            </a:pPr>
            <a:r>
              <a:rPr lang="pt-BR"/>
              <a:t>© 2023 Deloitte SAS - Confidential Document</a:t>
            </a:r>
          </a:p>
        </p:txBody>
      </p:sp>
      <p:sp>
        <p:nvSpPr>
          <p:cNvPr id="9" name="Slide Number Placeholder 9">
            <a:extLst>
              <a:ext uri="{FF2B5EF4-FFF2-40B4-BE49-F238E27FC236}">
                <a16:creationId xmlns:a16="http://schemas.microsoft.com/office/drawing/2014/main" id="{65C72B26-E5A7-4CB8-A69C-EC46052018A5}"/>
              </a:ext>
            </a:extLst>
          </p:cNvPr>
          <p:cNvSpPr>
            <a:spLocks noGrp="1"/>
          </p:cNvSpPr>
          <p:nvPr>
            <p:ph type="sldNum" sz="quarter" idx="4"/>
          </p:nvPr>
        </p:nvSpPr>
        <p:spPr>
          <a:xfrm>
            <a:off x="12547294" y="7140778"/>
            <a:ext cx="339493" cy="174022"/>
          </a:xfrm>
          <a:prstGeom prst="rect">
            <a:avLst/>
          </a:prstGeom>
          <a:noFill/>
        </p:spPr>
        <p:txBody>
          <a:bodyPr wrap="square" lIns="0" tIns="0" rIns="0" bIns="0" rtlCol="0">
            <a:spAutoFit/>
          </a:bodyPr>
          <a:lstStyle>
            <a:lvl1pPr algn="r">
              <a:defRPr lang="fr-FR" sz="1131" smtClean="0">
                <a:latin typeface="Calibri" panose="020F0502020204030204" pitchFamily="34" charset="0"/>
                <a:cs typeface="Calibri" panose="020F0502020204030204" pitchFamily="34" charset="0"/>
              </a:defRPr>
            </a:lvl1pPr>
          </a:lstStyle>
          <a:p>
            <a:pPr>
              <a:spcBef>
                <a:spcPts val="973"/>
              </a:spcBef>
              <a:buSzPct val="100000"/>
            </a:pPr>
            <a:fld id="{8CEAD05E-2714-4B34-B50B-B68BE1D7F5D9}" type="slidenum">
              <a:rPr lang="fr-FR" smtClean="0"/>
              <a:pPr>
                <a:spcBef>
                  <a:spcPts val="973"/>
                </a:spcBef>
                <a:buSzPct val="100000"/>
              </a:pPr>
              <a:t>‹#›</a:t>
            </a:fld>
            <a:endParaRPr lang="fr-FR"/>
          </a:p>
        </p:txBody>
      </p:sp>
    </p:spTree>
    <p:extLst>
      <p:ext uri="{BB962C8B-B14F-4D97-AF65-F5344CB8AC3E}">
        <p14:creationId xmlns:p14="http://schemas.microsoft.com/office/powerpoint/2010/main" val="331242529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552990" y="649225"/>
            <a:ext cx="12304747" cy="834733"/>
          </a:xfrm>
          <a:prstGeom prst="rect">
            <a:avLst/>
          </a:prstGeom>
        </p:spPr>
        <p:txBody>
          <a:bodyPr lIns="0" tIns="0" rIns="0" bIns="0">
            <a:noAutofit/>
          </a:bodyPr>
          <a:lstStyle>
            <a:lvl1pPr marL="0" indent="0">
              <a:buNone/>
              <a:defRPr sz="2765" b="0">
                <a:solidFill>
                  <a:srgbClr val="575757"/>
                </a:solidFill>
              </a:defRPr>
            </a:lvl1pPr>
          </a:lstStyle>
          <a:p>
            <a:pPr lvl="0"/>
            <a:r>
              <a:rPr lang="en-US"/>
              <a:t>Click to add subtitle</a:t>
            </a:r>
          </a:p>
        </p:txBody>
      </p:sp>
      <p:sp>
        <p:nvSpPr>
          <p:cNvPr id="14" name="Title Placeholder 1"/>
          <p:cNvSpPr>
            <a:spLocks noGrp="1"/>
          </p:cNvSpPr>
          <p:nvPr>
            <p:ph type="title"/>
          </p:nvPr>
        </p:nvSpPr>
        <p:spPr>
          <a:xfrm>
            <a:off x="552990" y="320040"/>
            <a:ext cx="12304747" cy="425501"/>
          </a:xfrm>
          <a:prstGeom prst="rect">
            <a:avLst/>
          </a:prstGeom>
        </p:spPr>
        <p:txBody>
          <a:bodyPr vert="horz" lIns="0" tIns="0" rIns="0" bIns="0" rtlCol="0" anchor="t" anchorCtr="0">
            <a:spAutoFit/>
          </a:bodyPr>
          <a:lstStyle>
            <a:lvl1pPr>
              <a:defRPr/>
            </a:lvl1pPr>
          </a:lstStyle>
          <a:p>
            <a:r>
              <a:rPr lang="en-US" noProof="0"/>
              <a:t>Click to edit Master title style</a:t>
            </a:r>
          </a:p>
        </p:txBody>
      </p:sp>
      <p:sp>
        <p:nvSpPr>
          <p:cNvPr id="8" name="Text Placeholder 18"/>
          <p:cNvSpPr>
            <a:spLocks noGrp="1"/>
          </p:cNvSpPr>
          <p:nvPr>
            <p:ph idx="1"/>
          </p:nvPr>
        </p:nvSpPr>
        <p:spPr>
          <a:xfrm>
            <a:off x="552990" y="1874170"/>
            <a:ext cx="12308127" cy="5157716"/>
          </a:xfrm>
          <a:prstGeom prst="rect">
            <a:avLst/>
          </a:prstGeom>
        </p:spPr>
        <p:txBody>
          <a:bodyPr vert="horz" lIns="0" tIns="0" rIns="0" bIns="0" rtlCol="0">
            <a:normAutofit/>
          </a:bodyPr>
          <a:lstStyle>
            <a:lvl1pPr>
              <a:defRPr sz="1760"/>
            </a:lvl1pPr>
            <a:lvl2pPr>
              <a:defRPr sz="1760"/>
            </a:lvl2pPr>
            <a:lvl3pPr>
              <a:defRPr sz="1760"/>
            </a:lvl3pPr>
            <a:lvl4pPr>
              <a:defRPr sz="1760"/>
            </a:lvl4pPr>
            <a:lvl5pPr>
              <a:defRPr sz="17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Date Placeholder 7">
            <a:extLst>
              <a:ext uri="{FF2B5EF4-FFF2-40B4-BE49-F238E27FC236}">
                <a16:creationId xmlns:a16="http://schemas.microsoft.com/office/drawing/2014/main" id="{472C0370-6559-492D-84D1-56D82FAE371C}"/>
              </a:ext>
            </a:extLst>
          </p:cNvPr>
          <p:cNvSpPr>
            <a:spLocks noGrp="1"/>
          </p:cNvSpPr>
          <p:nvPr>
            <p:ph type="dt" sz="half" idx="2"/>
          </p:nvPr>
        </p:nvSpPr>
        <p:spPr>
          <a:xfrm>
            <a:off x="6983551" y="7140779"/>
            <a:ext cx="5397693" cy="174022"/>
          </a:xfrm>
          <a:prstGeom prst="rect">
            <a:avLst/>
          </a:prstGeom>
          <a:noFill/>
        </p:spPr>
        <p:txBody>
          <a:bodyPr wrap="square" lIns="0" tIns="0" rIns="0" bIns="0" rtlCol="0">
            <a:spAutoFit/>
          </a:bodyPr>
          <a:lstStyle>
            <a:lvl1pPr algn="r">
              <a:defRPr lang="fr-FR" sz="1131" smtClean="0">
                <a:latin typeface="Calibri" panose="020F0502020204030204" pitchFamily="34" charset="0"/>
                <a:cs typeface="Calibri" panose="020F0502020204030204" pitchFamily="34" charset="0"/>
              </a:defRPr>
            </a:lvl1pPr>
          </a:lstStyle>
          <a:p>
            <a:pPr>
              <a:buSzPct val="100000"/>
              <a:buFont typeface="Arial"/>
              <a:buNone/>
            </a:pPr>
            <a:endParaRPr lang="fr-FR"/>
          </a:p>
        </p:txBody>
      </p:sp>
      <p:sp>
        <p:nvSpPr>
          <p:cNvPr id="11" name="Footer Placeholder 8">
            <a:extLst>
              <a:ext uri="{FF2B5EF4-FFF2-40B4-BE49-F238E27FC236}">
                <a16:creationId xmlns:a16="http://schemas.microsoft.com/office/drawing/2014/main" id="{2DCF9C5B-A919-40F2-B822-537C1D83E985}"/>
              </a:ext>
            </a:extLst>
          </p:cNvPr>
          <p:cNvSpPr>
            <a:spLocks noGrp="1"/>
          </p:cNvSpPr>
          <p:nvPr>
            <p:ph type="ftr" sz="quarter" idx="3"/>
          </p:nvPr>
        </p:nvSpPr>
        <p:spPr>
          <a:xfrm>
            <a:off x="552990" y="7140778"/>
            <a:ext cx="5903237" cy="174022"/>
          </a:xfrm>
          <a:prstGeom prst="rect">
            <a:avLst/>
          </a:prstGeom>
          <a:noFill/>
        </p:spPr>
        <p:txBody>
          <a:bodyPr wrap="square" lIns="0" tIns="0" rIns="0" bIns="0" rtlCol="0">
            <a:spAutoFit/>
          </a:bodyPr>
          <a:lstStyle>
            <a:lvl1pPr>
              <a:defRPr lang="fr-FR" sz="1131">
                <a:latin typeface="Calibri" panose="020F0502020204030204" pitchFamily="34" charset="0"/>
                <a:cs typeface="Calibri" panose="020F0502020204030204" pitchFamily="34" charset="0"/>
              </a:defRPr>
            </a:lvl1pPr>
          </a:lstStyle>
          <a:p>
            <a:pPr>
              <a:spcBef>
                <a:spcPts val="973"/>
              </a:spcBef>
              <a:buSzPct val="100000"/>
            </a:pPr>
            <a:r>
              <a:rPr lang="pt-BR"/>
              <a:t>© 2023 Deloitte SAS - Confidential Document</a:t>
            </a:r>
          </a:p>
        </p:txBody>
      </p:sp>
      <p:sp>
        <p:nvSpPr>
          <p:cNvPr id="12" name="Slide Number Placeholder 9">
            <a:extLst>
              <a:ext uri="{FF2B5EF4-FFF2-40B4-BE49-F238E27FC236}">
                <a16:creationId xmlns:a16="http://schemas.microsoft.com/office/drawing/2014/main" id="{F74D121A-9310-4C8E-81EE-EF8FC74822E8}"/>
              </a:ext>
            </a:extLst>
          </p:cNvPr>
          <p:cNvSpPr>
            <a:spLocks noGrp="1"/>
          </p:cNvSpPr>
          <p:nvPr>
            <p:ph type="sldNum" sz="quarter" idx="4"/>
          </p:nvPr>
        </p:nvSpPr>
        <p:spPr>
          <a:xfrm>
            <a:off x="12547294" y="7140778"/>
            <a:ext cx="339493" cy="174022"/>
          </a:xfrm>
          <a:prstGeom prst="rect">
            <a:avLst/>
          </a:prstGeom>
          <a:noFill/>
        </p:spPr>
        <p:txBody>
          <a:bodyPr wrap="square" lIns="0" tIns="0" rIns="0" bIns="0" rtlCol="0">
            <a:spAutoFit/>
          </a:bodyPr>
          <a:lstStyle>
            <a:lvl1pPr algn="r">
              <a:defRPr lang="fr-FR" sz="1131" smtClean="0">
                <a:latin typeface="Calibri" panose="020F0502020204030204" pitchFamily="34" charset="0"/>
                <a:cs typeface="Calibri" panose="020F0502020204030204" pitchFamily="34" charset="0"/>
              </a:defRPr>
            </a:lvl1pPr>
          </a:lstStyle>
          <a:p>
            <a:pPr>
              <a:spcBef>
                <a:spcPts val="973"/>
              </a:spcBef>
              <a:buSzPct val="100000"/>
            </a:pPr>
            <a:fld id="{8CEAD05E-2714-4B34-B50B-B68BE1D7F5D9}" type="slidenum">
              <a:rPr lang="fr-FR" smtClean="0"/>
              <a:pPr>
                <a:spcBef>
                  <a:spcPts val="973"/>
                </a:spcBef>
                <a:buSzPct val="100000"/>
              </a:pPr>
              <a:t>‹#›</a:t>
            </a:fld>
            <a:endParaRPr lang="fr-FR"/>
          </a:p>
        </p:txBody>
      </p:sp>
    </p:spTree>
    <p:extLst>
      <p:ext uri="{BB962C8B-B14F-4D97-AF65-F5344CB8AC3E}">
        <p14:creationId xmlns:p14="http://schemas.microsoft.com/office/powerpoint/2010/main" val="319278739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ubtitle &amp; 1 column - large">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552990" y="649225"/>
            <a:ext cx="12304747" cy="834733"/>
          </a:xfrm>
          <a:prstGeom prst="rect">
            <a:avLst/>
          </a:prstGeom>
        </p:spPr>
        <p:txBody>
          <a:bodyPr lIns="0" tIns="0" rIns="0" bIns="0">
            <a:noAutofit/>
          </a:bodyPr>
          <a:lstStyle>
            <a:lvl1pPr marL="0" indent="0">
              <a:buNone/>
              <a:defRPr sz="2765"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552990" y="320040"/>
            <a:ext cx="12304747" cy="425501"/>
          </a:xfrm>
          <a:prstGeom prst="rect">
            <a:avLst/>
          </a:prstGeom>
        </p:spPr>
        <p:txBody>
          <a:bodyPr vert="horz" lIns="0" tIns="0" rIns="0" bIns="0" rtlCol="0" anchor="t" anchorCtr="0">
            <a:spAutoFit/>
          </a:bodyPr>
          <a:lstStyle>
            <a:lvl1pPr>
              <a:defRPr/>
            </a:lvl1pPr>
          </a:lstStyle>
          <a:p>
            <a:r>
              <a:rPr lang="en-US" noProof="0"/>
              <a:t>Click to edit Master title style</a:t>
            </a:r>
          </a:p>
        </p:txBody>
      </p:sp>
      <p:sp>
        <p:nvSpPr>
          <p:cNvPr id="8" name="Text Placeholder 18"/>
          <p:cNvSpPr>
            <a:spLocks noGrp="1"/>
          </p:cNvSpPr>
          <p:nvPr>
            <p:ph idx="1"/>
          </p:nvPr>
        </p:nvSpPr>
        <p:spPr>
          <a:xfrm>
            <a:off x="552990" y="1874170"/>
            <a:ext cx="12308127" cy="5157716"/>
          </a:xfrm>
          <a:prstGeom prst="rect">
            <a:avLst/>
          </a:prstGeom>
        </p:spPr>
        <p:txBody>
          <a:bodyPr vert="horz" lIns="0" tIns="0" rIns="0" bIns="0" rtlCol="0">
            <a:normAutofit/>
          </a:bodyPr>
          <a:lstStyle>
            <a:lvl1pPr>
              <a:defRPr sz="2011"/>
            </a:lvl1pPr>
            <a:lvl2pPr>
              <a:defRPr sz="2011"/>
            </a:lvl2pPr>
            <a:lvl3pPr>
              <a:defRPr sz="2011"/>
            </a:lvl3pPr>
            <a:lvl4pPr>
              <a:defRPr sz="2011"/>
            </a:lvl4pPr>
            <a:lvl5pPr>
              <a:defRPr sz="2011"/>
            </a:lvl5pPr>
            <a:lvl6pPr>
              <a:defRPr sz="2592"/>
            </a:lvl6pPr>
            <a:lvl7pPr>
              <a:defRPr sz="2592"/>
            </a:lvl7pPr>
            <a:lvl8pPr>
              <a:defRPr sz="2592"/>
            </a:lvl8pPr>
            <a:lvl9pPr>
              <a:defRPr sz="2592"/>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Date Placeholder 7">
            <a:extLst>
              <a:ext uri="{FF2B5EF4-FFF2-40B4-BE49-F238E27FC236}">
                <a16:creationId xmlns:a16="http://schemas.microsoft.com/office/drawing/2014/main" id="{37C34959-DC6D-4FDE-BCFB-481E19704263}"/>
              </a:ext>
            </a:extLst>
          </p:cNvPr>
          <p:cNvSpPr>
            <a:spLocks noGrp="1"/>
          </p:cNvSpPr>
          <p:nvPr>
            <p:ph type="dt" sz="half" idx="2"/>
          </p:nvPr>
        </p:nvSpPr>
        <p:spPr>
          <a:xfrm>
            <a:off x="6983551" y="7140779"/>
            <a:ext cx="5397693" cy="174022"/>
          </a:xfrm>
          <a:prstGeom prst="rect">
            <a:avLst/>
          </a:prstGeom>
          <a:noFill/>
        </p:spPr>
        <p:txBody>
          <a:bodyPr wrap="square" lIns="0" tIns="0" rIns="0" bIns="0" rtlCol="0">
            <a:spAutoFit/>
          </a:bodyPr>
          <a:lstStyle>
            <a:lvl1pPr algn="r">
              <a:defRPr lang="fr-FR" sz="1131" smtClean="0">
                <a:latin typeface="Calibri" panose="020F0502020204030204" pitchFamily="34" charset="0"/>
                <a:cs typeface="Calibri" panose="020F0502020204030204" pitchFamily="34" charset="0"/>
              </a:defRPr>
            </a:lvl1pPr>
          </a:lstStyle>
          <a:p>
            <a:pPr>
              <a:buSzPct val="100000"/>
              <a:buFont typeface="Arial"/>
              <a:buNone/>
            </a:pPr>
            <a:endParaRPr lang="fr-FR"/>
          </a:p>
        </p:txBody>
      </p:sp>
      <p:sp>
        <p:nvSpPr>
          <p:cNvPr id="11" name="Footer Placeholder 8">
            <a:extLst>
              <a:ext uri="{FF2B5EF4-FFF2-40B4-BE49-F238E27FC236}">
                <a16:creationId xmlns:a16="http://schemas.microsoft.com/office/drawing/2014/main" id="{2D56BAA8-A077-444B-BBF3-4F9DE05561B1}"/>
              </a:ext>
            </a:extLst>
          </p:cNvPr>
          <p:cNvSpPr>
            <a:spLocks noGrp="1"/>
          </p:cNvSpPr>
          <p:nvPr>
            <p:ph type="ftr" sz="quarter" idx="3"/>
          </p:nvPr>
        </p:nvSpPr>
        <p:spPr>
          <a:xfrm>
            <a:off x="552990" y="7140778"/>
            <a:ext cx="5903237" cy="174022"/>
          </a:xfrm>
          <a:prstGeom prst="rect">
            <a:avLst/>
          </a:prstGeom>
          <a:noFill/>
        </p:spPr>
        <p:txBody>
          <a:bodyPr wrap="square" lIns="0" tIns="0" rIns="0" bIns="0" rtlCol="0">
            <a:spAutoFit/>
          </a:bodyPr>
          <a:lstStyle>
            <a:lvl1pPr>
              <a:defRPr lang="fr-FR" sz="1131">
                <a:latin typeface="Calibri" panose="020F0502020204030204" pitchFamily="34" charset="0"/>
                <a:cs typeface="Calibri" panose="020F0502020204030204" pitchFamily="34" charset="0"/>
              </a:defRPr>
            </a:lvl1pPr>
          </a:lstStyle>
          <a:p>
            <a:pPr>
              <a:spcBef>
                <a:spcPts val="973"/>
              </a:spcBef>
              <a:buSzPct val="100000"/>
            </a:pPr>
            <a:r>
              <a:rPr lang="pt-BR"/>
              <a:t>© 2023 Deloitte SAS - Confidential Document</a:t>
            </a:r>
          </a:p>
        </p:txBody>
      </p:sp>
      <p:sp>
        <p:nvSpPr>
          <p:cNvPr id="12" name="Slide Number Placeholder 9">
            <a:extLst>
              <a:ext uri="{FF2B5EF4-FFF2-40B4-BE49-F238E27FC236}">
                <a16:creationId xmlns:a16="http://schemas.microsoft.com/office/drawing/2014/main" id="{EBAB6C61-715B-4D63-8E28-C90BC7FB8622}"/>
              </a:ext>
            </a:extLst>
          </p:cNvPr>
          <p:cNvSpPr>
            <a:spLocks noGrp="1"/>
          </p:cNvSpPr>
          <p:nvPr>
            <p:ph type="sldNum" sz="quarter" idx="4"/>
          </p:nvPr>
        </p:nvSpPr>
        <p:spPr>
          <a:xfrm>
            <a:off x="12547294" y="7140778"/>
            <a:ext cx="339493" cy="174022"/>
          </a:xfrm>
          <a:prstGeom prst="rect">
            <a:avLst/>
          </a:prstGeom>
          <a:noFill/>
        </p:spPr>
        <p:txBody>
          <a:bodyPr wrap="square" lIns="0" tIns="0" rIns="0" bIns="0" rtlCol="0">
            <a:spAutoFit/>
          </a:bodyPr>
          <a:lstStyle>
            <a:lvl1pPr algn="r">
              <a:defRPr lang="fr-FR" sz="1131" smtClean="0">
                <a:latin typeface="Calibri" panose="020F0502020204030204" pitchFamily="34" charset="0"/>
                <a:cs typeface="Calibri" panose="020F0502020204030204" pitchFamily="34" charset="0"/>
              </a:defRPr>
            </a:lvl1pPr>
          </a:lstStyle>
          <a:p>
            <a:pPr>
              <a:spcBef>
                <a:spcPts val="973"/>
              </a:spcBef>
              <a:buSzPct val="100000"/>
            </a:pPr>
            <a:fld id="{8CEAD05E-2714-4B34-B50B-B68BE1D7F5D9}" type="slidenum">
              <a:rPr lang="fr-FR" smtClean="0"/>
              <a:pPr>
                <a:spcBef>
                  <a:spcPts val="973"/>
                </a:spcBef>
                <a:buSzPct val="100000"/>
              </a:pPr>
              <a:t>‹#›</a:t>
            </a:fld>
            <a:endParaRPr lang="fr-FR"/>
          </a:p>
        </p:txBody>
      </p:sp>
    </p:spTree>
    <p:extLst>
      <p:ext uri="{BB962C8B-B14F-4D97-AF65-F5344CB8AC3E}">
        <p14:creationId xmlns:p14="http://schemas.microsoft.com/office/powerpoint/2010/main" val="60972498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ubtitle &amp;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552990" y="649225"/>
            <a:ext cx="12333794" cy="834733"/>
          </a:xfrm>
          <a:prstGeom prst="rect">
            <a:avLst/>
          </a:prstGeom>
        </p:spPr>
        <p:txBody>
          <a:bodyPr lIns="0" tIns="0" rIns="0" bIns="0">
            <a:noAutofit/>
          </a:bodyPr>
          <a:lstStyle>
            <a:lvl1pPr marL="0" indent="0">
              <a:buNone/>
              <a:defRPr sz="2765" b="0">
                <a:solidFill>
                  <a:srgbClr val="575757"/>
                </a:solidFill>
              </a:defRPr>
            </a:lvl1pPr>
          </a:lstStyle>
          <a:p>
            <a:pPr lvl="0"/>
            <a:r>
              <a:rPr lang="en-US"/>
              <a:t>Click to add subtitle</a:t>
            </a:r>
          </a:p>
        </p:txBody>
      </p:sp>
      <p:sp>
        <p:nvSpPr>
          <p:cNvPr id="16" name="Title Placeholder 1"/>
          <p:cNvSpPr>
            <a:spLocks noGrp="1"/>
          </p:cNvSpPr>
          <p:nvPr>
            <p:ph type="title" hasCustomPrompt="1"/>
          </p:nvPr>
        </p:nvSpPr>
        <p:spPr>
          <a:xfrm>
            <a:off x="552990" y="320040"/>
            <a:ext cx="12333794" cy="425501"/>
          </a:xfrm>
          <a:prstGeom prst="rect">
            <a:avLst/>
          </a:prstGeom>
        </p:spPr>
        <p:txBody>
          <a:bodyPr vert="horz" lIns="0" tIns="0" rIns="0" bIns="0" rtlCol="0" anchor="t" anchorCtr="0">
            <a:spAutoFit/>
          </a:bodyPr>
          <a:lstStyle>
            <a:lvl1pPr>
              <a:defRPr/>
            </a:lvl1pPr>
          </a:lstStyle>
          <a:p>
            <a:r>
              <a:rPr lang="en-US"/>
              <a:t>Click to add title</a:t>
            </a:r>
          </a:p>
        </p:txBody>
      </p:sp>
      <p:sp>
        <p:nvSpPr>
          <p:cNvPr id="17" name="Chart Placeholder 3"/>
          <p:cNvSpPr>
            <a:spLocks noGrp="1"/>
          </p:cNvSpPr>
          <p:nvPr>
            <p:ph type="chart" sz="quarter" idx="15"/>
          </p:nvPr>
        </p:nvSpPr>
        <p:spPr>
          <a:xfrm>
            <a:off x="552991" y="2261952"/>
            <a:ext cx="12333792" cy="4485333"/>
          </a:xfrm>
          <a:prstGeom prst="rect">
            <a:avLst/>
          </a:prstGeom>
        </p:spPr>
        <p:txBody>
          <a:bodyPr/>
          <a:lstStyle/>
          <a:p>
            <a:r>
              <a:rPr lang="en-US"/>
              <a:t>Click icon to add chart</a:t>
            </a:r>
            <a:endParaRPr lang="en-GB"/>
          </a:p>
        </p:txBody>
      </p:sp>
      <p:sp>
        <p:nvSpPr>
          <p:cNvPr id="18" name="Text Placeholder 8"/>
          <p:cNvSpPr>
            <a:spLocks noGrp="1"/>
          </p:cNvSpPr>
          <p:nvPr>
            <p:ph type="body" sz="quarter" idx="18"/>
          </p:nvPr>
        </p:nvSpPr>
        <p:spPr>
          <a:xfrm>
            <a:off x="552991" y="1874172"/>
            <a:ext cx="12333792" cy="393733"/>
          </a:xfrm>
        </p:spPr>
        <p:txBody>
          <a:bodyPr/>
          <a:lstStyle/>
          <a:p>
            <a:pPr lvl="0"/>
            <a:r>
              <a:rPr lang="en-US" noProof="0"/>
              <a:t>Click to edit Master text styles</a:t>
            </a:r>
          </a:p>
        </p:txBody>
      </p:sp>
      <p:sp>
        <p:nvSpPr>
          <p:cNvPr id="19" name="Text Placeholder 7"/>
          <p:cNvSpPr>
            <a:spLocks noGrp="1"/>
          </p:cNvSpPr>
          <p:nvPr>
            <p:ph type="body" sz="quarter" idx="23"/>
          </p:nvPr>
        </p:nvSpPr>
        <p:spPr>
          <a:xfrm>
            <a:off x="552990" y="6747285"/>
            <a:ext cx="12333794" cy="287414"/>
          </a:xfrm>
        </p:spPr>
        <p:txBody>
          <a:bodyPr>
            <a:normAutofit/>
          </a:bodyPr>
          <a:lstStyle>
            <a:lvl1pPr>
              <a:spcAft>
                <a:spcPts val="0"/>
              </a:spcAft>
              <a:defRPr sz="1458"/>
            </a:lvl1pPr>
          </a:lstStyle>
          <a:p>
            <a:pPr lvl="0"/>
            <a:r>
              <a:rPr lang="en-US"/>
              <a:t>Click to edit Master text styles</a:t>
            </a:r>
          </a:p>
        </p:txBody>
      </p:sp>
      <p:sp>
        <p:nvSpPr>
          <p:cNvPr id="10" name="Date Placeholder 7">
            <a:extLst>
              <a:ext uri="{FF2B5EF4-FFF2-40B4-BE49-F238E27FC236}">
                <a16:creationId xmlns:a16="http://schemas.microsoft.com/office/drawing/2014/main" id="{2D380E8B-906B-4F04-BDAC-2BE1B2AA9DE6}"/>
              </a:ext>
            </a:extLst>
          </p:cNvPr>
          <p:cNvSpPr>
            <a:spLocks noGrp="1"/>
          </p:cNvSpPr>
          <p:nvPr>
            <p:ph type="dt" sz="half" idx="2"/>
          </p:nvPr>
        </p:nvSpPr>
        <p:spPr>
          <a:xfrm>
            <a:off x="6983551" y="7140779"/>
            <a:ext cx="5397693" cy="174022"/>
          </a:xfrm>
          <a:prstGeom prst="rect">
            <a:avLst/>
          </a:prstGeom>
          <a:noFill/>
        </p:spPr>
        <p:txBody>
          <a:bodyPr wrap="square" lIns="0" tIns="0" rIns="0" bIns="0" rtlCol="0">
            <a:spAutoFit/>
          </a:bodyPr>
          <a:lstStyle>
            <a:lvl1pPr algn="r">
              <a:defRPr lang="fr-FR" sz="1131" smtClean="0">
                <a:latin typeface="Calibri" panose="020F0502020204030204" pitchFamily="34" charset="0"/>
                <a:cs typeface="Calibri" panose="020F0502020204030204" pitchFamily="34" charset="0"/>
              </a:defRPr>
            </a:lvl1pPr>
          </a:lstStyle>
          <a:p>
            <a:pPr>
              <a:buSzPct val="100000"/>
              <a:buFont typeface="Arial"/>
              <a:buNone/>
            </a:pPr>
            <a:endParaRPr lang="fr-FR"/>
          </a:p>
        </p:txBody>
      </p:sp>
      <p:sp>
        <p:nvSpPr>
          <p:cNvPr id="11" name="Footer Placeholder 8">
            <a:extLst>
              <a:ext uri="{FF2B5EF4-FFF2-40B4-BE49-F238E27FC236}">
                <a16:creationId xmlns:a16="http://schemas.microsoft.com/office/drawing/2014/main" id="{77DBFAD8-437C-4021-A8B8-0A9881B2124A}"/>
              </a:ext>
            </a:extLst>
          </p:cNvPr>
          <p:cNvSpPr>
            <a:spLocks noGrp="1"/>
          </p:cNvSpPr>
          <p:nvPr>
            <p:ph type="ftr" sz="quarter" idx="3"/>
          </p:nvPr>
        </p:nvSpPr>
        <p:spPr>
          <a:xfrm>
            <a:off x="552990" y="7140778"/>
            <a:ext cx="5903237" cy="174022"/>
          </a:xfrm>
          <a:prstGeom prst="rect">
            <a:avLst/>
          </a:prstGeom>
          <a:noFill/>
        </p:spPr>
        <p:txBody>
          <a:bodyPr wrap="square" lIns="0" tIns="0" rIns="0" bIns="0" rtlCol="0">
            <a:spAutoFit/>
          </a:bodyPr>
          <a:lstStyle>
            <a:lvl1pPr>
              <a:defRPr lang="fr-FR" sz="1131">
                <a:latin typeface="Calibri" panose="020F0502020204030204" pitchFamily="34" charset="0"/>
                <a:cs typeface="Calibri" panose="020F0502020204030204" pitchFamily="34" charset="0"/>
              </a:defRPr>
            </a:lvl1pPr>
          </a:lstStyle>
          <a:p>
            <a:pPr>
              <a:spcBef>
                <a:spcPts val="973"/>
              </a:spcBef>
              <a:buSzPct val="100000"/>
            </a:pPr>
            <a:r>
              <a:rPr lang="pt-BR"/>
              <a:t>© 2023 Deloitte SAS - Confidential Document</a:t>
            </a:r>
          </a:p>
        </p:txBody>
      </p:sp>
      <p:sp>
        <p:nvSpPr>
          <p:cNvPr id="12" name="Slide Number Placeholder 9">
            <a:extLst>
              <a:ext uri="{FF2B5EF4-FFF2-40B4-BE49-F238E27FC236}">
                <a16:creationId xmlns:a16="http://schemas.microsoft.com/office/drawing/2014/main" id="{4826019E-0AA6-4F8B-9D83-F94D4E09BC62}"/>
              </a:ext>
            </a:extLst>
          </p:cNvPr>
          <p:cNvSpPr>
            <a:spLocks noGrp="1"/>
          </p:cNvSpPr>
          <p:nvPr>
            <p:ph type="sldNum" sz="quarter" idx="4"/>
          </p:nvPr>
        </p:nvSpPr>
        <p:spPr>
          <a:xfrm>
            <a:off x="12547294" y="7140778"/>
            <a:ext cx="339493" cy="174022"/>
          </a:xfrm>
          <a:prstGeom prst="rect">
            <a:avLst/>
          </a:prstGeom>
          <a:noFill/>
        </p:spPr>
        <p:txBody>
          <a:bodyPr wrap="square" lIns="0" tIns="0" rIns="0" bIns="0" rtlCol="0">
            <a:spAutoFit/>
          </a:bodyPr>
          <a:lstStyle>
            <a:lvl1pPr algn="r">
              <a:defRPr lang="fr-FR" sz="1131" smtClean="0">
                <a:latin typeface="Calibri" panose="020F0502020204030204" pitchFamily="34" charset="0"/>
                <a:cs typeface="Calibri" panose="020F0502020204030204" pitchFamily="34" charset="0"/>
              </a:defRPr>
            </a:lvl1pPr>
          </a:lstStyle>
          <a:p>
            <a:pPr>
              <a:spcBef>
                <a:spcPts val="973"/>
              </a:spcBef>
              <a:buSzPct val="100000"/>
            </a:pPr>
            <a:fld id="{8CEAD05E-2714-4B34-B50B-B68BE1D7F5D9}" type="slidenum">
              <a:rPr lang="fr-FR" smtClean="0"/>
              <a:pPr>
                <a:spcBef>
                  <a:spcPts val="973"/>
                </a:spcBef>
                <a:buSzPct val="100000"/>
              </a:pPr>
              <a:t>‹#›</a:t>
            </a:fld>
            <a:endParaRPr lang="fr-FR"/>
          </a:p>
        </p:txBody>
      </p:sp>
    </p:spTree>
    <p:extLst>
      <p:ext uri="{BB962C8B-B14F-4D97-AF65-F5344CB8AC3E}">
        <p14:creationId xmlns:p14="http://schemas.microsoft.com/office/powerpoint/2010/main" val="319602062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552990" y="649225"/>
            <a:ext cx="12333794" cy="834733"/>
          </a:xfrm>
          <a:prstGeom prst="rect">
            <a:avLst/>
          </a:prstGeom>
        </p:spPr>
        <p:txBody>
          <a:bodyPr lIns="0" tIns="0" rIns="0" bIns="0">
            <a:noAutofit/>
          </a:bodyPr>
          <a:lstStyle>
            <a:lvl1pPr marL="0" indent="0">
              <a:buNone/>
              <a:defRPr sz="2765" b="0">
                <a:solidFill>
                  <a:srgbClr val="575757"/>
                </a:solidFill>
              </a:defRPr>
            </a:lvl1pPr>
          </a:lstStyle>
          <a:p>
            <a:pPr lvl="0"/>
            <a:r>
              <a:rPr lang="en-US"/>
              <a:t>Click to add subtitle</a:t>
            </a:r>
          </a:p>
        </p:txBody>
      </p:sp>
      <p:sp>
        <p:nvSpPr>
          <p:cNvPr id="16" name="Title Placeholder 1"/>
          <p:cNvSpPr>
            <a:spLocks noGrp="1"/>
          </p:cNvSpPr>
          <p:nvPr>
            <p:ph type="title" hasCustomPrompt="1"/>
          </p:nvPr>
        </p:nvSpPr>
        <p:spPr>
          <a:xfrm>
            <a:off x="552990" y="320040"/>
            <a:ext cx="12333794" cy="425501"/>
          </a:xfrm>
          <a:prstGeom prst="rect">
            <a:avLst/>
          </a:prstGeom>
        </p:spPr>
        <p:txBody>
          <a:bodyPr vert="horz" lIns="0" tIns="0" rIns="0" bIns="0" rtlCol="0" anchor="t" anchorCtr="0">
            <a:spAutoFit/>
          </a:bodyPr>
          <a:lstStyle>
            <a:lvl1pPr>
              <a:defRPr/>
            </a:lvl1pPr>
          </a:lstStyle>
          <a:p>
            <a:r>
              <a:rPr lang="en-US"/>
              <a:t>Click to add title</a:t>
            </a:r>
          </a:p>
        </p:txBody>
      </p:sp>
      <p:sp>
        <p:nvSpPr>
          <p:cNvPr id="17" name="Chart Placeholder 3"/>
          <p:cNvSpPr>
            <a:spLocks noGrp="1"/>
          </p:cNvSpPr>
          <p:nvPr>
            <p:ph type="chart" sz="quarter" idx="15"/>
          </p:nvPr>
        </p:nvSpPr>
        <p:spPr>
          <a:xfrm>
            <a:off x="552991" y="2261949"/>
            <a:ext cx="3912824" cy="4485334"/>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552991" y="1835673"/>
            <a:ext cx="3926935" cy="432231"/>
          </a:xfrm>
        </p:spPr>
        <p:txBody>
          <a:bodyPr/>
          <a:lstStyle/>
          <a:p>
            <a:pPr lvl="0"/>
            <a:r>
              <a:rPr lang="en-US" noProof="0"/>
              <a:t>Click to edit Master text styles</a:t>
            </a:r>
          </a:p>
        </p:txBody>
      </p:sp>
      <p:sp>
        <p:nvSpPr>
          <p:cNvPr id="7" name="Chart Placeholder 3"/>
          <p:cNvSpPr>
            <a:spLocks noGrp="1"/>
          </p:cNvSpPr>
          <p:nvPr>
            <p:ph type="chart" sz="quarter" idx="19"/>
          </p:nvPr>
        </p:nvSpPr>
        <p:spPr>
          <a:xfrm>
            <a:off x="4755942" y="2261949"/>
            <a:ext cx="3926125" cy="4485334"/>
          </a:xfrm>
          <a:prstGeom prst="rect">
            <a:avLst/>
          </a:prstGeom>
        </p:spPr>
        <p:txBody>
          <a:bodyPr/>
          <a:lstStyle/>
          <a:p>
            <a:r>
              <a:rPr lang="en-US" noProof="0"/>
              <a:t>Click icon to add chart</a:t>
            </a:r>
          </a:p>
        </p:txBody>
      </p:sp>
      <p:sp>
        <p:nvSpPr>
          <p:cNvPr id="8" name="Text Placeholder 8"/>
          <p:cNvSpPr>
            <a:spLocks noGrp="1"/>
          </p:cNvSpPr>
          <p:nvPr>
            <p:ph type="body" sz="quarter" idx="20"/>
          </p:nvPr>
        </p:nvSpPr>
        <p:spPr>
          <a:xfrm>
            <a:off x="4755943" y="1835673"/>
            <a:ext cx="3926123" cy="432231"/>
          </a:xfrm>
        </p:spPr>
        <p:txBody>
          <a:bodyPr/>
          <a:lstStyle/>
          <a:p>
            <a:pPr lvl="0"/>
            <a:r>
              <a:rPr lang="en-US" noProof="0"/>
              <a:t>Click to edit Master text styles</a:t>
            </a:r>
          </a:p>
        </p:txBody>
      </p:sp>
      <p:sp>
        <p:nvSpPr>
          <p:cNvPr id="9" name="Chart Placeholder 3"/>
          <p:cNvSpPr>
            <a:spLocks noGrp="1"/>
          </p:cNvSpPr>
          <p:nvPr>
            <p:ph type="chart" sz="quarter" idx="21"/>
          </p:nvPr>
        </p:nvSpPr>
        <p:spPr>
          <a:xfrm>
            <a:off x="8958082" y="2261949"/>
            <a:ext cx="3928701" cy="4485334"/>
          </a:xfrm>
          <a:prstGeom prst="rect">
            <a:avLst/>
          </a:prstGeom>
        </p:spPr>
        <p:txBody>
          <a:bodyPr/>
          <a:lstStyle/>
          <a:p>
            <a:r>
              <a:rPr lang="en-US" noProof="0"/>
              <a:t>Click icon to add chart</a:t>
            </a:r>
          </a:p>
        </p:txBody>
      </p:sp>
      <p:sp>
        <p:nvSpPr>
          <p:cNvPr id="10" name="Text Placeholder 8"/>
          <p:cNvSpPr>
            <a:spLocks noGrp="1"/>
          </p:cNvSpPr>
          <p:nvPr>
            <p:ph type="body" sz="quarter" idx="22"/>
          </p:nvPr>
        </p:nvSpPr>
        <p:spPr>
          <a:xfrm>
            <a:off x="8958084" y="1828901"/>
            <a:ext cx="3928703" cy="439003"/>
          </a:xfrm>
        </p:spPr>
        <p:txBody>
          <a:bodyPr/>
          <a:lstStyle/>
          <a:p>
            <a:pPr lvl="0"/>
            <a:r>
              <a:rPr lang="en-US" noProof="0"/>
              <a:t>Click to edit Master text styles</a:t>
            </a:r>
          </a:p>
        </p:txBody>
      </p:sp>
      <p:sp>
        <p:nvSpPr>
          <p:cNvPr id="12" name="Text Placeholder 7"/>
          <p:cNvSpPr>
            <a:spLocks noGrp="1"/>
          </p:cNvSpPr>
          <p:nvPr>
            <p:ph type="body" sz="quarter" idx="23"/>
          </p:nvPr>
        </p:nvSpPr>
        <p:spPr>
          <a:xfrm>
            <a:off x="552991" y="6747285"/>
            <a:ext cx="12308129" cy="287414"/>
          </a:xfrm>
        </p:spPr>
        <p:txBody>
          <a:bodyPr>
            <a:normAutofit/>
          </a:bodyPr>
          <a:lstStyle>
            <a:lvl1pPr>
              <a:spcAft>
                <a:spcPts val="0"/>
              </a:spcAft>
              <a:defRPr sz="1383"/>
            </a:lvl1pPr>
          </a:lstStyle>
          <a:p>
            <a:pPr lvl="0"/>
            <a:r>
              <a:rPr lang="en-US" noProof="0"/>
              <a:t>Click to edit Master text styles</a:t>
            </a:r>
          </a:p>
        </p:txBody>
      </p:sp>
      <p:sp>
        <p:nvSpPr>
          <p:cNvPr id="19" name="Date Placeholder 7">
            <a:extLst>
              <a:ext uri="{FF2B5EF4-FFF2-40B4-BE49-F238E27FC236}">
                <a16:creationId xmlns:a16="http://schemas.microsoft.com/office/drawing/2014/main" id="{ED732CA7-E83C-49FA-9693-F3019398F7B0}"/>
              </a:ext>
            </a:extLst>
          </p:cNvPr>
          <p:cNvSpPr>
            <a:spLocks noGrp="1"/>
          </p:cNvSpPr>
          <p:nvPr>
            <p:ph type="dt" sz="half" idx="2"/>
          </p:nvPr>
        </p:nvSpPr>
        <p:spPr>
          <a:xfrm>
            <a:off x="6983551" y="7140779"/>
            <a:ext cx="5397693" cy="174022"/>
          </a:xfrm>
          <a:prstGeom prst="rect">
            <a:avLst/>
          </a:prstGeom>
          <a:noFill/>
        </p:spPr>
        <p:txBody>
          <a:bodyPr wrap="square" lIns="0" tIns="0" rIns="0" bIns="0" rtlCol="0">
            <a:spAutoFit/>
          </a:bodyPr>
          <a:lstStyle>
            <a:lvl1pPr algn="r">
              <a:defRPr lang="fr-FR" sz="1131" smtClean="0">
                <a:latin typeface="Calibri" panose="020F0502020204030204" pitchFamily="34" charset="0"/>
                <a:cs typeface="Calibri" panose="020F0502020204030204" pitchFamily="34" charset="0"/>
              </a:defRPr>
            </a:lvl1pPr>
          </a:lstStyle>
          <a:p>
            <a:pPr>
              <a:buSzPct val="100000"/>
              <a:buFont typeface="Arial"/>
              <a:buNone/>
            </a:pPr>
            <a:endParaRPr lang="fr-FR"/>
          </a:p>
        </p:txBody>
      </p:sp>
      <p:sp>
        <p:nvSpPr>
          <p:cNvPr id="20" name="Footer Placeholder 8">
            <a:extLst>
              <a:ext uri="{FF2B5EF4-FFF2-40B4-BE49-F238E27FC236}">
                <a16:creationId xmlns:a16="http://schemas.microsoft.com/office/drawing/2014/main" id="{EFF4014B-6BF7-4976-9C2E-E6D6B59FA378}"/>
              </a:ext>
            </a:extLst>
          </p:cNvPr>
          <p:cNvSpPr>
            <a:spLocks noGrp="1"/>
          </p:cNvSpPr>
          <p:nvPr>
            <p:ph type="ftr" sz="quarter" idx="3"/>
          </p:nvPr>
        </p:nvSpPr>
        <p:spPr>
          <a:xfrm>
            <a:off x="552990" y="7140778"/>
            <a:ext cx="5903237" cy="174022"/>
          </a:xfrm>
          <a:prstGeom prst="rect">
            <a:avLst/>
          </a:prstGeom>
          <a:noFill/>
        </p:spPr>
        <p:txBody>
          <a:bodyPr wrap="square" lIns="0" tIns="0" rIns="0" bIns="0" rtlCol="0">
            <a:spAutoFit/>
          </a:bodyPr>
          <a:lstStyle>
            <a:lvl1pPr>
              <a:defRPr lang="fr-FR" sz="1131">
                <a:latin typeface="Calibri" panose="020F0502020204030204" pitchFamily="34" charset="0"/>
                <a:cs typeface="Calibri" panose="020F0502020204030204" pitchFamily="34" charset="0"/>
              </a:defRPr>
            </a:lvl1pPr>
          </a:lstStyle>
          <a:p>
            <a:pPr>
              <a:spcBef>
                <a:spcPts val="973"/>
              </a:spcBef>
              <a:buSzPct val="100000"/>
            </a:pPr>
            <a:r>
              <a:rPr lang="pt-BR"/>
              <a:t>© 2023 Deloitte SAS - Confidential Document</a:t>
            </a:r>
          </a:p>
        </p:txBody>
      </p:sp>
      <p:sp>
        <p:nvSpPr>
          <p:cNvPr id="21" name="Slide Number Placeholder 9">
            <a:extLst>
              <a:ext uri="{FF2B5EF4-FFF2-40B4-BE49-F238E27FC236}">
                <a16:creationId xmlns:a16="http://schemas.microsoft.com/office/drawing/2014/main" id="{3A9A2DF1-449A-48B3-9291-27DC0008BCD0}"/>
              </a:ext>
            </a:extLst>
          </p:cNvPr>
          <p:cNvSpPr>
            <a:spLocks noGrp="1"/>
          </p:cNvSpPr>
          <p:nvPr>
            <p:ph type="sldNum" sz="quarter" idx="4"/>
          </p:nvPr>
        </p:nvSpPr>
        <p:spPr>
          <a:xfrm>
            <a:off x="12547294" y="7140778"/>
            <a:ext cx="339493" cy="174022"/>
          </a:xfrm>
          <a:prstGeom prst="rect">
            <a:avLst/>
          </a:prstGeom>
          <a:noFill/>
        </p:spPr>
        <p:txBody>
          <a:bodyPr wrap="square" lIns="0" tIns="0" rIns="0" bIns="0" rtlCol="0">
            <a:spAutoFit/>
          </a:bodyPr>
          <a:lstStyle>
            <a:lvl1pPr algn="r">
              <a:defRPr lang="fr-FR" sz="1131" smtClean="0">
                <a:latin typeface="Calibri" panose="020F0502020204030204" pitchFamily="34" charset="0"/>
                <a:cs typeface="Calibri" panose="020F0502020204030204" pitchFamily="34" charset="0"/>
              </a:defRPr>
            </a:lvl1pPr>
          </a:lstStyle>
          <a:p>
            <a:pPr>
              <a:spcBef>
                <a:spcPts val="973"/>
              </a:spcBef>
              <a:buSzPct val="100000"/>
            </a:pPr>
            <a:fld id="{8CEAD05E-2714-4B34-B50B-B68BE1D7F5D9}" type="slidenum">
              <a:rPr lang="fr-FR" smtClean="0"/>
              <a:pPr>
                <a:spcBef>
                  <a:spcPts val="973"/>
                </a:spcBef>
                <a:buSzPct val="100000"/>
              </a:pPr>
              <a:t>‹#›</a:t>
            </a:fld>
            <a:endParaRPr lang="fr-FR"/>
          </a:p>
        </p:txBody>
      </p:sp>
    </p:spTree>
    <p:extLst>
      <p:ext uri="{BB962C8B-B14F-4D97-AF65-F5344CB8AC3E}">
        <p14:creationId xmlns:p14="http://schemas.microsoft.com/office/powerpoint/2010/main" val="137543821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 columns of text">
    <p:spTree>
      <p:nvGrpSpPr>
        <p:cNvPr id="1" name=""/>
        <p:cNvGrpSpPr/>
        <p:nvPr/>
      </p:nvGrpSpPr>
      <p:grpSpPr>
        <a:xfrm>
          <a:off x="0" y="0"/>
          <a:ext cx="0" cy="0"/>
          <a:chOff x="0" y="0"/>
          <a:chExt cx="0" cy="0"/>
        </a:xfrm>
      </p:grpSpPr>
      <p:sp>
        <p:nvSpPr>
          <p:cNvPr id="14" name="Title Placeholder 1"/>
          <p:cNvSpPr>
            <a:spLocks noGrp="1"/>
          </p:cNvSpPr>
          <p:nvPr>
            <p:ph type="title" hasCustomPrompt="1"/>
          </p:nvPr>
        </p:nvSpPr>
        <p:spPr>
          <a:xfrm>
            <a:off x="552990" y="320040"/>
            <a:ext cx="12349192" cy="425501"/>
          </a:xfrm>
          <a:prstGeom prst="rect">
            <a:avLst/>
          </a:prstGeom>
        </p:spPr>
        <p:txBody>
          <a:bodyPr vert="horz" lIns="0" tIns="0" rIns="0" bIns="0" rtlCol="0" anchor="t" anchorCtr="0">
            <a:spAutoFit/>
          </a:bodyPr>
          <a:lstStyle>
            <a:lvl1pPr>
              <a:defRPr/>
            </a:lvl1pPr>
          </a:lstStyle>
          <a:p>
            <a:r>
              <a:rPr lang="en-US"/>
              <a:t>Click to add title</a:t>
            </a:r>
          </a:p>
        </p:txBody>
      </p:sp>
      <p:sp>
        <p:nvSpPr>
          <p:cNvPr id="9" name="Text Placeholder 8"/>
          <p:cNvSpPr>
            <a:spLocks noGrp="1"/>
          </p:cNvSpPr>
          <p:nvPr>
            <p:ph type="body" sz="quarter" idx="13" hasCustomPrompt="1"/>
          </p:nvPr>
        </p:nvSpPr>
        <p:spPr>
          <a:xfrm>
            <a:off x="552990" y="649225"/>
            <a:ext cx="12349192" cy="834733"/>
          </a:xfrm>
          <a:prstGeom prst="rect">
            <a:avLst/>
          </a:prstGeom>
        </p:spPr>
        <p:txBody>
          <a:bodyPr lIns="0" tIns="0" rIns="0" bIns="0">
            <a:noAutofit/>
          </a:bodyPr>
          <a:lstStyle>
            <a:lvl1pPr marL="0" indent="0">
              <a:buNone/>
              <a:defRPr sz="2765" b="0">
                <a:solidFill>
                  <a:srgbClr val="575757"/>
                </a:solidFill>
              </a:defRPr>
            </a:lvl1pPr>
          </a:lstStyle>
          <a:p>
            <a:pPr lvl="0"/>
            <a:r>
              <a:rPr lang="en-US"/>
              <a:t>Click to add subtitle</a:t>
            </a:r>
          </a:p>
        </p:txBody>
      </p:sp>
      <p:sp>
        <p:nvSpPr>
          <p:cNvPr id="13" name="Content Placeholder 3"/>
          <p:cNvSpPr>
            <a:spLocks noGrp="1"/>
          </p:cNvSpPr>
          <p:nvPr>
            <p:ph sz="quarter" idx="10"/>
          </p:nvPr>
        </p:nvSpPr>
        <p:spPr>
          <a:xfrm>
            <a:off x="552990" y="1835674"/>
            <a:ext cx="5848571" cy="5199025"/>
          </a:xfrm>
          <a:prstGeom prst="rect">
            <a:avLst/>
          </a:prstGeom>
        </p:spPr>
        <p:txBody>
          <a:bodyPr/>
          <a:lstStyle>
            <a:lvl1pPr>
              <a:tabLst>
                <a:tab pos="8148168" algn="r"/>
              </a:tabLst>
              <a:defRPr/>
            </a:lvl1pPr>
            <a:lvl2pPr>
              <a:tabLst>
                <a:tab pos="8148168" algn="r"/>
              </a:tabLst>
              <a:defRPr/>
            </a:lvl2pPr>
            <a:lvl3pPr>
              <a:tabLst>
                <a:tab pos="8148168" algn="r"/>
              </a:tabLst>
              <a:defRPr/>
            </a:lvl3pPr>
            <a:lvl4pPr>
              <a:tabLst>
                <a:tab pos="8148168" algn="r"/>
              </a:tabLst>
              <a:defRPr/>
            </a:lvl4pPr>
            <a:lvl5pPr>
              <a:tabLst>
                <a:tab pos="8148168"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p:cNvSpPr>
            <a:spLocks noGrp="1"/>
          </p:cNvSpPr>
          <p:nvPr>
            <p:ph sz="quarter" idx="20"/>
          </p:nvPr>
        </p:nvSpPr>
        <p:spPr>
          <a:xfrm>
            <a:off x="7034650" y="1835674"/>
            <a:ext cx="5867535" cy="5199025"/>
          </a:xfrm>
          <a:prstGeom prst="rect">
            <a:avLst/>
          </a:prstGeom>
        </p:spPr>
        <p:txBody>
          <a:bodyPr/>
          <a:lstStyle>
            <a:lvl1pPr>
              <a:tabLst>
                <a:tab pos="8148168" algn="r"/>
              </a:tabLst>
              <a:defRPr/>
            </a:lvl1pPr>
            <a:lvl2pPr>
              <a:tabLst>
                <a:tab pos="8148168" algn="r"/>
              </a:tabLst>
              <a:defRPr/>
            </a:lvl2pPr>
            <a:lvl3pPr>
              <a:tabLst>
                <a:tab pos="8148168" algn="r"/>
              </a:tabLst>
              <a:defRPr/>
            </a:lvl3pPr>
            <a:lvl4pPr>
              <a:tabLst>
                <a:tab pos="8148168" algn="r"/>
              </a:tabLst>
              <a:defRPr/>
            </a:lvl4pPr>
            <a:lvl5pPr>
              <a:tabLst>
                <a:tab pos="8148168"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Date Placeholder 7">
            <a:extLst>
              <a:ext uri="{FF2B5EF4-FFF2-40B4-BE49-F238E27FC236}">
                <a16:creationId xmlns:a16="http://schemas.microsoft.com/office/drawing/2014/main" id="{97A56A03-0E75-4282-B35F-958ACA872FBE}"/>
              </a:ext>
            </a:extLst>
          </p:cNvPr>
          <p:cNvSpPr>
            <a:spLocks noGrp="1"/>
          </p:cNvSpPr>
          <p:nvPr>
            <p:ph type="dt" sz="half" idx="2"/>
          </p:nvPr>
        </p:nvSpPr>
        <p:spPr>
          <a:xfrm>
            <a:off x="6983551" y="7140779"/>
            <a:ext cx="5397693" cy="174022"/>
          </a:xfrm>
          <a:prstGeom prst="rect">
            <a:avLst/>
          </a:prstGeom>
          <a:noFill/>
        </p:spPr>
        <p:txBody>
          <a:bodyPr wrap="square" lIns="0" tIns="0" rIns="0" bIns="0" rtlCol="0">
            <a:spAutoFit/>
          </a:bodyPr>
          <a:lstStyle>
            <a:lvl1pPr algn="r">
              <a:defRPr lang="fr-FR" sz="1131" smtClean="0">
                <a:latin typeface="Calibri" panose="020F0502020204030204" pitchFamily="34" charset="0"/>
                <a:cs typeface="Calibri" panose="020F0502020204030204" pitchFamily="34" charset="0"/>
              </a:defRPr>
            </a:lvl1pPr>
          </a:lstStyle>
          <a:p>
            <a:pPr>
              <a:buSzPct val="100000"/>
              <a:buFont typeface="Arial"/>
              <a:buNone/>
            </a:pPr>
            <a:endParaRPr lang="fr-FR"/>
          </a:p>
        </p:txBody>
      </p:sp>
      <p:sp>
        <p:nvSpPr>
          <p:cNvPr id="11" name="Footer Placeholder 8">
            <a:extLst>
              <a:ext uri="{FF2B5EF4-FFF2-40B4-BE49-F238E27FC236}">
                <a16:creationId xmlns:a16="http://schemas.microsoft.com/office/drawing/2014/main" id="{94296A86-662C-4F5F-B73C-2792A815431A}"/>
              </a:ext>
            </a:extLst>
          </p:cNvPr>
          <p:cNvSpPr>
            <a:spLocks noGrp="1"/>
          </p:cNvSpPr>
          <p:nvPr>
            <p:ph type="ftr" sz="quarter" idx="3"/>
          </p:nvPr>
        </p:nvSpPr>
        <p:spPr>
          <a:xfrm>
            <a:off x="552990" y="7140778"/>
            <a:ext cx="5903237" cy="174022"/>
          </a:xfrm>
          <a:prstGeom prst="rect">
            <a:avLst/>
          </a:prstGeom>
          <a:noFill/>
        </p:spPr>
        <p:txBody>
          <a:bodyPr wrap="square" lIns="0" tIns="0" rIns="0" bIns="0" rtlCol="0">
            <a:spAutoFit/>
          </a:bodyPr>
          <a:lstStyle>
            <a:lvl1pPr>
              <a:defRPr lang="fr-FR" sz="1131">
                <a:latin typeface="Calibri" panose="020F0502020204030204" pitchFamily="34" charset="0"/>
                <a:cs typeface="Calibri" panose="020F0502020204030204" pitchFamily="34" charset="0"/>
              </a:defRPr>
            </a:lvl1pPr>
          </a:lstStyle>
          <a:p>
            <a:pPr>
              <a:spcBef>
                <a:spcPts val="973"/>
              </a:spcBef>
              <a:buSzPct val="100000"/>
            </a:pPr>
            <a:r>
              <a:rPr lang="pt-BR"/>
              <a:t>© 2023 Deloitte SAS - Confidential Document</a:t>
            </a:r>
          </a:p>
        </p:txBody>
      </p:sp>
      <p:sp>
        <p:nvSpPr>
          <p:cNvPr id="12" name="Slide Number Placeholder 9">
            <a:extLst>
              <a:ext uri="{FF2B5EF4-FFF2-40B4-BE49-F238E27FC236}">
                <a16:creationId xmlns:a16="http://schemas.microsoft.com/office/drawing/2014/main" id="{54A13BCF-961A-4773-B60D-77CB408DD3AE}"/>
              </a:ext>
            </a:extLst>
          </p:cNvPr>
          <p:cNvSpPr>
            <a:spLocks noGrp="1"/>
          </p:cNvSpPr>
          <p:nvPr>
            <p:ph type="sldNum" sz="quarter" idx="4"/>
          </p:nvPr>
        </p:nvSpPr>
        <p:spPr>
          <a:xfrm>
            <a:off x="12547294" y="7140778"/>
            <a:ext cx="339493" cy="174022"/>
          </a:xfrm>
          <a:prstGeom prst="rect">
            <a:avLst/>
          </a:prstGeom>
          <a:noFill/>
        </p:spPr>
        <p:txBody>
          <a:bodyPr wrap="square" lIns="0" tIns="0" rIns="0" bIns="0" rtlCol="0">
            <a:spAutoFit/>
          </a:bodyPr>
          <a:lstStyle>
            <a:lvl1pPr algn="r">
              <a:defRPr lang="fr-FR" sz="1131" smtClean="0">
                <a:latin typeface="Calibri" panose="020F0502020204030204" pitchFamily="34" charset="0"/>
                <a:cs typeface="Calibri" panose="020F0502020204030204" pitchFamily="34" charset="0"/>
              </a:defRPr>
            </a:lvl1pPr>
          </a:lstStyle>
          <a:p>
            <a:pPr>
              <a:spcBef>
                <a:spcPts val="973"/>
              </a:spcBef>
              <a:buSzPct val="100000"/>
            </a:pPr>
            <a:fld id="{8CEAD05E-2714-4B34-B50B-B68BE1D7F5D9}" type="slidenum">
              <a:rPr lang="fr-FR" smtClean="0"/>
              <a:pPr>
                <a:spcBef>
                  <a:spcPts val="973"/>
                </a:spcBef>
                <a:buSzPct val="100000"/>
              </a:pPr>
              <a:t>‹#›</a:t>
            </a:fld>
            <a:endParaRPr lang="fr-FR"/>
          </a:p>
        </p:txBody>
      </p:sp>
    </p:spTree>
    <p:extLst>
      <p:ext uri="{BB962C8B-B14F-4D97-AF65-F5344CB8AC3E}">
        <p14:creationId xmlns:p14="http://schemas.microsoft.com/office/powerpoint/2010/main" val="31718535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 columns - large">
    <p:spTree>
      <p:nvGrpSpPr>
        <p:cNvPr id="1" name=""/>
        <p:cNvGrpSpPr/>
        <p:nvPr/>
      </p:nvGrpSpPr>
      <p:grpSpPr>
        <a:xfrm>
          <a:off x="0" y="0"/>
          <a:ext cx="0" cy="0"/>
          <a:chOff x="0" y="0"/>
          <a:chExt cx="0" cy="0"/>
        </a:xfrm>
      </p:grpSpPr>
      <p:sp>
        <p:nvSpPr>
          <p:cNvPr id="7" name="Text Placeholder 8"/>
          <p:cNvSpPr>
            <a:spLocks noGrp="1"/>
          </p:cNvSpPr>
          <p:nvPr>
            <p:ph type="body" sz="quarter" idx="13" hasCustomPrompt="1"/>
          </p:nvPr>
        </p:nvSpPr>
        <p:spPr>
          <a:xfrm>
            <a:off x="552990" y="649225"/>
            <a:ext cx="12333794" cy="834733"/>
          </a:xfrm>
          <a:prstGeom prst="rect">
            <a:avLst/>
          </a:prstGeom>
        </p:spPr>
        <p:txBody>
          <a:bodyPr lIns="0" tIns="0" rIns="0" bIns="0">
            <a:noAutofit/>
          </a:bodyPr>
          <a:lstStyle>
            <a:lvl1pPr marL="0" indent="0">
              <a:buNone/>
              <a:defRPr sz="2765" b="0">
                <a:solidFill>
                  <a:srgbClr val="575757"/>
                </a:solidFill>
              </a:defRPr>
            </a:lvl1pPr>
          </a:lstStyle>
          <a:p>
            <a:pPr lvl="0"/>
            <a:r>
              <a:rPr lang="en-US"/>
              <a:t>Click to add subtitle</a:t>
            </a:r>
          </a:p>
        </p:txBody>
      </p:sp>
      <p:sp>
        <p:nvSpPr>
          <p:cNvPr id="8" name="Title Placeholder 1"/>
          <p:cNvSpPr>
            <a:spLocks noGrp="1"/>
          </p:cNvSpPr>
          <p:nvPr>
            <p:ph type="title" hasCustomPrompt="1"/>
          </p:nvPr>
        </p:nvSpPr>
        <p:spPr>
          <a:xfrm>
            <a:off x="552990" y="320040"/>
            <a:ext cx="12333794" cy="425501"/>
          </a:xfrm>
          <a:prstGeom prst="rect">
            <a:avLst/>
          </a:prstGeom>
        </p:spPr>
        <p:txBody>
          <a:bodyPr vert="horz" lIns="0" tIns="0" rIns="0" bIns="0" rtlCol="0" anchor="t" anchorCtr="0">
            <a:spAutoFit/>
          </a:bodyPr>
          <a:lstStyle>
            <a:lvl1pPr>
              <a:defRPr/>
            </a:lvl1pPr>
          </a:lstStyle>
          <a:p>
            <a:r>
              <a:rPr lang="en-US"/>
              <a:t>Click to add title</a:t>
            </a:r>
          </a:p>
        </p:txBody>
      </p:sp>
      <p:sp>
        <p:nvSpPr>
          <p:cNvPr id="11" name="Content Placeholder 3"/>
          <p:cNvSpPr>
            <a:spLocks noGrp="1"/>
          </p:cNvSpPr>
          <p:nvPr>
            <p:ph sz="quarter" idx="10"/>
          </p:nvPr>
        </p:nvSpPr>
        <p:spPr>
          <a:xfrm>
            <a:off x="552991" y="1835674"/>
            <a:ext cx="5848573" cy="5199025"/>
          </a:xfrm>
          <a:prstGeom prst="rect">
            <a:avLst/>
          </a:prstGeom>
        </p:spPr>
        <p:txBody>
          <a:bodyPr>
            <a:normAutofit/>
          </a:bodyPr>
          <a:lstStyle>
            <a:lvl1pPr>
              <a:tabLst>
                <a:tab pos="8148168" algn="r"/>
              </a:tabLst>
              <a:defRPr sz="2011"/>
            </a:lvl1pPr>
            <a:lvl2pPr>
              <a:tabLst>
                <a:tab pos="8148168" algn="r"/>
              </a:tabLst>
              <a:defRPr sz="2011"/>
            </a:lvl2pPr>
            <a:lvl3pPr>
              <a:tabLst>
                <a:tab pos="8148168" algn="r"/>
              </a:tabLst>
              <a:defRPr sz="2011"/>
            </a:lvl3pPr>
            <a:lvl4pPr>
              <a:tabLst>
                <a:tab pos="8148168" algn="r"/>
              </a:tabLst>
              <a:defRPr sz="2011"/>
            </a:lvl4pPr>
            <a:lvl5pPr>
              <a:tabLst>
                <a:tab pos="8148168" algn="r"/>
              </a:tabLst>
              <a:defRPr sz="2011" baseline="0"/>
            </a:lvl5pPr>
            <a:lvl6pPr>
              <a:defRPr sz="2592"/>
            </a:lvl6pPr>
            <a:lvl7pPr>
              <a:defRPr sz="2592"/>
            </a:lvl7pPr>
            <a:lvl8pPr>
              <a:defRPr sz="2592"/>
            </a:lvl8pPr>
            <a:lvl9pPr>
              <a:defRPr sz="2592"/>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Content Placeholder 3"/>
          <p:cNvSpPr>
            <a:spLocks noGrp="1"/>
          </p:cNvSpPr>
          <p:nvPr>
            <p:ph sz="quarter" idx="20"/>
          </p:nvPr>
        </p:nvSpPr>
        <p:spPr>
          <a:xfrm>
            <a:off x="7037363" y="1835674"/>
            <a:ext cx="5849422" cy="5199025"/>
          </a:xfrm>
          <a:prstGeom prst="rect">
            <a:avLst/>
          </a:prstGeom>
        </p:spPr>
        <p:txBody>
          <a:bodyPr>
            <a:normAutofit/>
          </a:bodyPr>
          <a:lstStyle>
            <a:lvl1pPr>
              <a:tabLst>
                <a:tab pos="8148168" algn="r"/>
              </a:tabLst>
              <a:defRPr sz="2011"/>
            </a:lvl1pPr>
            <a:lvl2pPr>
              <a:tabLst>
                <a:tab pos="8148168" algn="r"/>
              </a:tabLst>
              <a:defRPr sz="2011"/>
            </a:lvl2pPr>
            <a:lvl3pPr>
              <a:tabLst>
                <a:tab pos="8148168" algn="r"/>
              </a:tabLst>
              <a:defRPr sz="2011"/>
            </a:lvl3pPr>
            <a:lvl4pPr>
              <a:tabLst>
                <a:tab pos="8148168" algn="r"/>
              </a:tabLst>
              <a:defRPr sz="2011"/>
            </a:lvl4pPr>
            <a:lvl5pPr>
              <a:tabLst>
                <a:tab pos="8148168" algn="r"/>
              </a:tabLst>
              <a:defRPr sz="2011" baseline="0"/>
            </a:lvl5pPr>
            <a:lvl6pPr>
              <a:defRPr sz="2592"/>
            </a:lvl6pPr>
            <a:lvl7pPr>
              <a:defRPr sz="2592"/>
            </a:lvl7pPr>
            <a:lvl8pPr>
              <a:defRPr sz="2592"/>
            </a:lvl8pPr>
            <a:lvl9pPr>
              <a:defRPr sz="2592"/>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Date Placeholder 7">
            <a:extLst>
              <a:ext uri="{FF2B5EF4-FFF2-40B4-BE49-F238E27FC236}">
                <a16:creationId xmlns:a16="http://schemas.microsoft.com/office/drawing/2014/main" id="{55684825-8195-4496-9A16-446AFCBD2E4A}"/>
              </a:ext>
            </a:extLst>
          </p:cNvPr>
          <p:cNvSpPr>
            <a:spLocks noGrp="1"/>
          </p:cNvSpPr>
          <p:nvPr>
            <p:ph type="dt" sz="half" idx="2"/>
          </p:nvPr>
        </p:nvSpPr>
        <p:spPr>
          <a:xfrm>
            <a:off x="6983551" y="7140779"/>
            <a:ext cx="5397693" cy="174022"/>
          </a:xfrm>
          <a:prstGeom prst="rect">
            <a:avLst/>
          </a:prstGeom>
          <a:noFill/>
        </p:spPr>
        <p:txBody>
          <a:bodyPr wrap="square" lIns="0" tIns="0" rIns="0" bIns="0" rtlCol="0">
            <a:spAutoFit/>
          </a:bodyPr>
          <a:lstStyle>
            <a:lvl1pPr algn="r">
              <a:defRPr lang="fr-FR" sz="1131" smtClean="0">
                <a:latin typeface="Calibri" panose="020F0502020204030204" pitchFamily="34" charset="0"/>
                <a:cs typeface="Calibri" panose="020F0502020204030204" pitchFamily="34" charset="0"/>
              </a:defRPr>
            </a:lvl1pPr>
          </a:lstStyle>
          <a:p>
            <a:pPr>
              <a:buSzPct val="100000"/>
              <a:buFont typeface="Arial"/>
              <a:buNone/>
            </a:pPr>
            <a:endParaRPr lang="fr-FR"/>
          </a:p>
        </p:txBody>
      </p:sp>
      <p:sp>
        <p:nvSpPr>
          <p:cNvPr id="14" name="Footer Placeholder 8">
            <a:extLst>
              <a:ext uri="{FF2B5EF4-FFF2-40B4-BE49-F238E27FC236}">
                <a16:creationId xmlns:a16="http://schemas.microsoft.com/office/drawing/2014/main" id="{1EF54C9F-9501-41BF-94B0-B2CA0260F274}"/>
              </a:ext>
            </a:extLst>
          </p:cNvPr>
          <p:cNvSpPr>
            <a:spLocks noGrp="1"/>
          </p:cNvSpPr>
          <p:nvPr>
            <p:ph type="ftr" sz="quarter" idx="3"/>
          </p:nvPr>
        </p:nvSpPr>
        <p:spPr>
          <a:xfrm>
            <a:off x="552990" y="7140778"/>
            <a:ext cx="5903237" cy="174022"/>
          </a:xfrm>
          <a:prstGeom prst="rect">
            <a:avLst/>
          </a:prstGeom>
          <a:noFill/>
        </p:spPr>
        <p:txBody>
          <a:bodyPr wrap="square" lIns="0" tIns="0" rIns="0" bIns="0" rtlCol="0">
            <a:spAutoFit/>
          </a:bodyPr>
          <a:lstStyle>
            <a:lvl1pPr>
              <a:defRPr lang="fr-FR" sz="1131">
                <a:latin typeface="Calibri" panose="020F0502020204030204" pitchFamily="34" charset="0"/>
                <a:cs typeface="Calibri" panose="020F0502020204030204" pitchFamily="34" charset="0"/>
              </a:defRPr>
            </a:lvl1pPr>
          </a:lstStyle>
          <a:p>
            <a:pPr>
              <a:spcBef>
                <a:spcPts val="973"/>
              </a:spcBef>
              <a:buSzPct val="100000"/>
            </a:pPr>
            <a:r>
              <a:rPr lang="pt-BR"/>
              <a:t>© 2023 Deloitte SAS - Confidential Document</a:t>
            </a:r>
          </a:p>
        </p:txBody>
      </p:sp>
      <p:sp>
        <p:nvSpPr>
          <p:cNvPr id="15" name="Slide Number Placeholder 9">
            <a:extLst>
              <a:ext uri="{FF2B5EF4-FFF2-40B4-BE49-F238E27FC236}">
                <a16:creationId xmlns:a16="http://schemas.microsoft.com/office/drawing/2014/main" id="{BBC657A0-88BB-485F-9FB8-367FB5122B29}"/>
              </a:ext>
            </a:extLst>
          </p:cNvPr>
          <p:cNvSpPr>
            <a:spLocks noGrp="1"/>
          </p:cNvSpPr>
          <p:nvPr>
            <p:ph type="sldNum" sz="quarter" idx="4"/>
          </p:nvPr>
        </p:nvSpPr>
        <p:spPr>
          <a:xfrm>
            <a:off x="12547294" y="7140778"/>
            <a:ext cx="339493" cy="174022"/>
          </a:xfrm>
          <a:prstGeom prst="rect">
            <a:avLst/>
          </a:prstGeom>
          <a:noFill/>
        </p:spPr>
        <p:txBody>
          <a:bodyPr wrap="square" lIns="0" tIns="0" rIns="0" bIns="0" rtlCol="0">
            <a:spAutoFit/>
          </a:bodyPr>
          <a:lstStyle>
            <a:lvl1pPr algn="r">
              <a:defRPr lang="fr-FR" sz="1131" smtClean="0">
                <a:latin typeface="Calibri" panose="020F0502020204030204" pitchFamily="34" charset="0"/>
                <a:cs typeface="Calibri" panose="020F0502020204030204" pitchFamily="34" charset="0"/>
              </a:defRPr>
            </a:lvl1pPr>
          </a:lstStyle>
          <a:p>
            <a:pPr>
              <a:spcBef>
                <a:spcPts val="973"/>
              </a:spcBef>
              <a:buSzPct val="100000"/>
            </a:pPr>
            <a:fld id="{8CEAD05E-2714-4B34-B50B-B68BE1D7F5D9}" type="slidenum">
              <a:rPr lang="fr-FR" smtClean="0"/>
              <a:pPr>
                <a:spcBef>
                  <a:spcPts val="973"/>
                </a:spcBef>
                <a:buSzPct val="100000"/>
              </a:pPr>
              <a:t>‹#›</a:t>
            </a:fld>
            <a:endParaRPr lang="fr-FR"/>
          </a:p>
        </p:txBody>
      </p:sp>
    </p:spTree>
    <p:extLst>
      <p:ext uri="{BB962C8B-B14F-4D97-AF65-F5344CB8AC3E}">
        <p14:creationId xmlns:p14="http://schemas.microsoft.com/office/powerpoint/2010/main" val="392660900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ext and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552991" y="1835673"/>
            <a:ext cx="5903233" cy="4911612"/>
          </a:xfrm>
          <a:prstGeom prst="rect">
            <a:avLst/>
          </a:prstGeom>
        </p:spPr>
        <p:txBody>
          <a:bodyPr/>
          <a:lstStyle>
            <a:lvl1pPr>
              <a:tabLst>
                <a:tab pos="8148168" algn="r"/>
              </a:tabLst>
              <a:defRPr/>
            </a:lvl1pPr>
            <a:lvl2pPr>
              <a:tabLst>
                <a:tab pos="8148168" algn="r"/>
              </a:tabLst>
              <a:defRPr/>
            </a:lvl2pPr>
            <a:lvl3pPr>
              <a:tabLst>
                <a:tab pos="8148168" algn="r"/>
              </a:tabLst>
              <a:defRPr/>
            </a:lvl3pPr>
            <a:lvl4pPr>
              <a:tabLst>
                <a:tab pos="8148168" algn="r"/>
              </a:tabLst>
              <a:defRPr/>
            </a:lvl4pPr>
            <a:lvl5pPr>
              <a:tabLst>
                <a:tab pos="8148168"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hart Placeholder 2"/>
          <p:cNvSpPr>
            <a:spLocks noGrp="1"/>
          </p:cNvSpPr>
          <p:nvPr>
            <p:ph type="chart" sz="quarter" idx="21"/>
          </p:nvPr>
        </p:nvSpPr>
        <p:spPr>
          <a:xfrm>
            <a:off x="6990209" y="2342433"/>
            <a:ext cx="5896578" cy="4404850"/>
          </a:xfrm>
        </p:spPr>
        <p:txBody>
          <a:bodyPr/>
          <a:lstStyle/>
          <a:p>
            <a:r>
              <a:rPr lang="en-US" noProof="0"/>
              <a:t>Click icon to add chart</a:t>
            </a:r>
          </a:p>
        </p:txBody>
      </p:sp>
      <p:sp>
        <p:nvSpPr>
          <p:cNvPr id="6" name="Text Placeholder 5"/>
          <p:cNvSpPr>
            <a:spLocks noGrp="1"/>
          </p:cNvSpPr>
          <p:nvPr>
            <p:ph type="body" sz="quarter" idx="22"/>
          </p:nvPr>
        </p:nvSpPr>
        <p:spPr>
          <a:xfrm>
            <a:off x="6990209" y="1835672"/>
            <a:ext cx="5896578" cy="463730"/>
          </a:xfrm>
        </p:spPr>
        <p:txBody>
          <a:bodyPr/>
          <a:lstStyle/>
          <a:p>
            <a:pPr lvl="0"/>
            <a:r>
              <a:rPr lang="en-US" noProof="0"/>
              <a:t>Click to edit Master text styles</a:t>
            </a:r>
          </a:p>
        </p:txBody>
      </p:sp>
      <p:sp>
        <p:nvSpPr>
          <p:cNvPr id="11" name="Text Placeholder 8"/>
          <p:cNvSpPr>
            <a:spLocks noGrp="1"/>
          </p:cNvSpPr>
          <p:nvPr>
            <p:ph type="body" sz="quarter" idx="13" hasCustomPrompt="1"/>
          </p:nvPr>
        </p:nvSpPr>
        <p:spPr>
          <a:xfrm>
            <a:off x="552990" y="649225"/>
            <a:ext cx="12333794" cy="834733"/>
          </a:xfrm>
          <a:prstGeom prst="rect">
            <a:avLst/>
          </a:prstGeom>
        </p:spPr>
        <p:txBody>
          <a:bodyPr lIns="0" tIns="0" rIns="0" bIns="0">
            <a:noAutofit/>
          </a:bodyPr>
          <a:lstStyle>
            <a:lvl1pPr marL="0" indent="0">
              <a:buNone/>
              <a:defRPr sz="2765" b="0">
                <a:solidFill>
                  <a:srgbClr val="575757"/>
                </a:solidFill>
              </a:defRPr>
            </a:lvl1pPr>
          </a:lstStyle>
          <a:p>
            <a:pPr lvl="0"/>
            <a:r>
              <a:rPr lang="en-US"/>
              <a:t>Click to add subtitle</a:t>
            </a:r>
          </a:p>
        </p:txBody>
      </p:sp>
      <p:sp>
        <p:nvSpPr>
          <p:cNvPr id="13" name="Title Placeholder 1"/>
          <p:cNvSpPr>
            <a:spLocks noGrp="1"/>
          </p:cNvSpPr>
          <p:nvPr>
            <p:ph type="title" hasCustomPrompt="1"/>
          </p:nvPr>
        </p:nvSpPr>
        <p:spPr>
          <a:xfrm>
            <a:off x="552990" y="320040"/>
            <a:ext cx="12333794" cy="425501"/>
          </a:xfrm>
          <a:prstGeom prst="rect">
            <a:avLst/>
          </a:prstGeom>
        </p:spPr>
        <p:txBody>
          <a:bodyPr vert="horz" lIns="0" tIns="0" rIns="0" bIns="0" rtlCol="0" anchor="t" anchorCtr="0">
            <a:spAutoFit/>
          </a:bodyPr>
          <a:lstStyle>
            <a:lvl1pPr>
              <a:defRPr/>
            </a:lvl1pPr>
          </a:lstStyle>
          <a:p>
            <a:r>
              <a:rPr lang="en-US"/>
              <a:t>Click to add title</a:t>
            </a:r>
          </a:p>
        </p:txBody>
      </p:sp>
      <p:sp>
        <p:nvSpPr>
          <p:cNvPr id="15" name="Text Placeholder 7"/>
          <p:cNvSpPr>
            <a:spLocks noGrp="1"/>
          </p:cNvSpPr>
          <p:nvPr>
            <p:ph type="body" sz="quarter" idx="23"/>
          </p:nvPr>
        </p:nvSpPr>
        <p:spPr>
          <a:xfrm>
            <a:off x="552990" y="6747285"/>
            <a:ext cx="12333794" cy="287414"/>
          </a:xfrm>
        </p:spPr>
        <p:txBody>
          <a:bodyPr>
            <a:normAutofit/>
          </a:bodyPr>
          <a:lstStyle>
            <a:lvl1pPr>
              <a:spcAft>
                <a:spcPts val="0"/>
              </a:spcAft>
              <a:defRPr sz="1383"/>
            </a:lvl1pPr>
          </a:lstStyle>
          <a:p>
            <a:pPr lvl="0"/>
            <a:r>
              <a:rPr lang="en-US"/>
              <a:t>Click to edit Master text styles</a:t>
            </a:r>
          </a:p>
        </p:txBody>
      </p:sp>
      <p:sp>
        <p:nvSpPr>
          <p:cNvPr id="14" name="Date Placeholder 7">
            <a:extLst>
              <a:ext uri="{FF2B5EF4-FFF2-40B4-BE49-F238E27FC236}">
                <a16:creationId xmlns:a16="http://schemas.microsoft.com/office/drawing/2014/main" id="{0B054244-B15E-4D52-894F-DF588179C643}"/>
              </a:ext>
            </a:extLst>
          </p:cNvPr>
          <p:cNvSpPr>
            <a:spLocks noGrp="1"/>
          </p:cNvSpPr>
          <p:nvPr>
            <p:ph type="dt" sz="half" idx="2"/>
          </p:nvPr>
        </p:nvSpPr>
        <p:spPr>
          <a:xfrm>
            <a:off x="6983551" y="7140779"/>
            <a:ext cx="5397693" cy="174022"/>
          </a:xfrm>
          <a:prstGeom prst="rect">
            <a:avLst/>
          </a:prstGeom>
          <a:noFill/>
        </p:spPr>
        <p:txBody>
          <a:bodyPr wrap="square" lIns="0" tIns="0" rIns="0" bIns="0" rtlCol="0">
            <a:spAutoFit/>
          </a:bodyPr>
          <a:lstStyle>
            <a:lvl1pPr algn="r">
              <a:defRPr lang="fr-FR" sz="1131" smtClean="0">
                <a:latin typeface="Calibri" panose="020F0502020204030204" pitchFamily="34" charset="0"/>
                <a:cs typeface="Calibri" panose="020F0502020204030204" pitchFamily="34" charset="0"/>
              </a:defRPr>
            </a:lvl1pPr>
          </a:lstStyle>
          <a:p>
            <a:pPr>
              <a:buSzPct val="100000"/>
              <a:buFont typeface="Arial"/>
              <a:buNone/>
            </a:pPr>
            <a:endParaRPr lang="fr-FR"/>
          </a:p>
        </p:txBody>
      </p:sp>
      <p:sp>
        <p:nvSpPr>
          <p:cNvPr id="16" name="Footer Placeholder 8">
            <a:extLst>
              <a:ext uri="{FF2B5EF4-FFF2-40B4-BE49-F238E27FC236}">
                <a16:creationId xmlns:a16="http://schemas.microsoft.com/office/drawing/2014/main" id="{C8407D95-089C-4125-A3EC-446E01AEE7F4}"/>
              </a:ext>
            </a:extLst>
          </p:cNvPr>
          <p:cNvSpPr>
            <a:spLocks noGrp="1"/>
          </p:cNvSpPr>
          <p:nvPr>
            <p:ph type="ftr" sz="quarter" idx="3"/>
          </p:nvPr>
        </p:nvSpPr>
        <p:spPr>
          <a:xfrm>
            <a:off x="552990" y="7140778"/>
            <a:ext cx="5903237" cy="174022"/>
          </a:xfrm>
          <a:prstGeom prst="rect">
            <a:avLst/>
          </a:prstGeom>
          <a:noFill/>
        </p:spPr>
        <p:txBody>
          <a:bodyPr wrap="square" lIns="0" tIns="0" rIns="0" bIns="0" rtlCol="0">
            <a:spAutoFit/>
          </a:bodyPr>
          <a:lstStyle>
            <a:lvl1pPr>
              <a:defRPr lang="fr-FR" sz="1131">
                <a:latin typeface="Calibri" panose="020F0502020204030204" pitchFamily="34" charset="0"/>
                <a:cs typeface="Calibri" panose="020F0502020204030204" pitchFamily="34" charset="0"/>
              </a:defRPr>
            </a:lvl1pPr>
          </a:lstStyle>
          <a:p>
            <a:pPr>
              <a:spcBef>
                <a:spcPts val="973"/>
              </a:spcBef>
              <a:buSzPct val="100000"/>
            </a:pPr>
            <a:r>
              <a:rPr lang="pt-BR"/>
              <a:t>© 2023 Deloitte SAS - Confidential Document</a:t>
            </a:r>
          </a:p>
        </p:txBody>
      </p:sp>
      <p:sp>
        <p:nvSpPr>
          <p:cNvPr id="17" name="Slide Number Placeholder 9">
            <a:extLst>
              <a:ext uri="{FF2B5EF4-FFF2-40B4-BE49-F238E27FC236}">
                <a16:creationId xmlns:a16="http://schemas.microsoft.com/office/drawing/2014/main" id="{28EEB498-78F1-40A4-A677-3143EF7E73FD}"/>
              </a:ext>
            </a:extLst>
          </p:cNvPr>
          <p:cNvSpPr>
            <a:spLocks noGrp="1"/>
          </p:cNvSpPr>
          <p:nvPr>
            <p:ph type="sldNum" sz="quarter" idx="4"/>
          </p:nvPr>
        </p:nvSpPr>
        <p:spPr>
          <a:xfrm>
            <a:off x="12547294" y="7140778"/>
            <a:ext cx="339493" cy="174022"/>
          </a:xfrm>
          <a:prstGeom prst="rect">
            <a:avLst/>
          </a:prstGeom>
          <a:noFill/>
        </p:spPr>
        <p:txBody>
          <a:bodyPr wrap="square" lIns="0" tIns="0" rIns="0" bIns="0" rtlCol="0">
            <a:spAutoFit/>
          </a:bodyPr>
          <a:lstStyle>
            <a:lvl1pPr algn="r">
              <a:defRPr lang="fr-FR" sz="1131" smtClean="0">
                <a:latin typeface="Calibri" panose="020F0502020204030204" pitchFamily="34" charset="0"/>
                <a:cs typeface="Calibri" panose="020F0502020204030204" pitchFamily="34" charset="0"/>
              </a:defRPr>
            </a:lvl1pPr>
          </a:lstStyle>
          <a:p>
            <a:pPr>
              <a:spcBef>
                <a:spcPts val="973"/>
              </a:spcBef>
              <a:buSzPct val="100000"/>
            </a:pPr>
            <a:fld id="{8CEAD05E-2714-4B34-B50B-B68BE1D7F5D9}" type="slidenum">
              <a:rPr lang="fr-FR" smtClean="0"/>
              <a:pPr>
                <a:spcBef>
                  <a:spcPts val="973"/>
                </a:spcBef>
                <a:buSzPct val="100000"/>
              </a:pPr>
              <a:t>‹#›</a:t>
            </a:fld>
            <a:endParaRPr lang="fr-FR"/>
          </a:p>
        </p:txBody>
      </p:sp>
    </p:spTree>
    <p:extLst>
      <p:ext uri="{BB962C8B-B14F-4D97-AF65-F5344CB8AC3E}">
        <p14:creationId xmlns:p14="http://schemas.microsoft.com/office/powerpoint/2010/main" val="408253418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2_Title Slide - White">
    <p:bg bwMode="gray">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52991" y="6950291"/>
            <a:ext cx="5113539" cy="328986"/>
          </a:xfrm>
          <a:prstGeom prst="rect">
            <a:avLst/>
          </a:prstGeom>
        </p:spPr>
        <p:txBody>
          <a:bodyPr anchor="b">
            <a:normAutofit/>
          </a:bodyPr>
          <a:lstStyle>
            <a:lvl1pPr>
              <a:spcAft>
                <a:spcPts val="0"/>
              </a:spcAft>
              <a:defRPr sz="1760"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6" name="Group 15">
            <a:extLst>
              <a:ext uri="{FF2B5EF4-FFF2-40B4-BE49-F238E27FC236}">
                <a16:creationId xmlns:a16="http://schemas.microsoft.com/office/drawing/2014/main" id="{5E07D16A-6EF9-4DE2-8458-2CDCD04B4FB7}"/>
              </a:ext>
            </a:extLst>
          </p:cNvPr>
          <p:cNvGrpSpPr>
            <a:grpSpLocks noChangeAspect="1"/>
          </p:cNvGrpSpPr>
          <p:nvPr/>
        </p:nvGrpSpPr>
        <p:grpSpPr>
          <a:xfrm>
            <a:off x="475141" y="377999"/>
            <a:ext cx="2528713" cy="382438"/>
            <a:chOff x="398463" y="404813"/>
            <a:chExt cx="1627187" cy="307976"/>
          </a:xfrm>
          <a:solidFill>
            <a:schemeClr val="tx1"/>
          </a:solidFill>
        </p:grpSpPr>
        <p:sp>
          <p:nvSpPr>
            <p:cNvPr id="17" name="Oval 5">
              <a:extLst>
                <a:ext uri="{FF2B5EF4-FFF2-40B4-BE49-F238E27FC236}">
                  <a16:creationId xmlns:a16="http://schemas.microsoft.com/office/drawing/2014/main" id="{DBFCB953-B9BF-42B6-847B-DA23856B80EF}"/>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263" noProof="0">
                <a:solidFill>
                  <a:schemeClr val="bg1"/>
                </a:solidFill>
              </a:endParaRPr>
            </a:p>
          </p:txBody>
        </p:sp>
        <p:sp>
          <p:nvSpPr>
            <p:cNvPr id="18" name="Freeform 6">
              <a:extLst>
                <a:ext uri="{FF2B5EF4-FFF2-40B4-BE49-F238E27FC236}">
                  <a16:creationId xmlns:a16="http://schemas.microsoft.com/office/drawing/2014/main" id="{48767813-7AB9-4998-B464-A4AC6C31A84A}"/>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263" noProof="0">
                <a:solidFill>
                  <a:schemeClr val="bg1"/>
                </a:solidFill>
              </a:endParaRPr>
            </a:p>
          </p:txBody>
        </p:sp>
        <p:sp>
          <p:nvSpPr>
            <p:cNvPr id="19" name="Rectangle 7">
              <a:extLst>
                <a:ext uri="{FF2B5EF4-FFF2-40B4-BE49-F238E27FC236}">
                  <a16:creationId xmlns:a16="http://schemas.microsoft.com/office/drawing/2014/main" id="{A7DAAE69-D146-4D67-88B8-32ACAE7E0770}"/>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263" noProof="0">
                <a:solidFill>
                  <a:schemeClr val="bg1"/>
                </a:solidFill>
              </a:endParaRPr>
            </a:p>
          </p:txBody>
        </p:sp>
        <p:sp>
          <p:nvSpPr>
            <p:cNvPr id="20" name="Freeform 8">
              <a:extLst>
                <a:ext uri="{FF2B5EF4-FFF2-40B4-BE49-F238E27FC236}">
                  <a16:creationId xmlns:a16="http://schemas.microsoft.com/office/drawing/2014/main" id="{B2C81ABB-614A-4158-90C3-6B9A9EDFEF32}"/>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263" noProof="0">
                <a:solidFill>
                  <a:schemeClr val="bg1"/>
                </a:solidFill>
              </a:endParaRPr>
            </a:p>
          </p:txBody>
        </p:sp>
        <p:sp>
          <p:nvSpPr>
            <p:cNvPr id="21" name="Rectangle 9">
              <a:extLst>
                <a:ext uri="{FF2B5EF4-FFF2-40B4-BE49-F238E27FC236}">
                  <a16:creationId xmlns:a16="http://schemas.microsoft.com/office/drawing/2014/main" id="{A7FFBEDC-B93A-4D88-A4EB-561BFE7147E9}"/>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263" noProof="0">
                <a:solidFill>
                  <a:schemeClr val="bg1"/>
                </a:solidFill>
              </a:endParaRPr>
            </a:p>
          </p:txBody>
        </p:sp>
        <p:sp>
          <p:nvSpPr>
            <p:cNvPr id="33" name="Rectangle 10">
              <a:extLst>
                <a:ext uri="{FF2B5EF4-FFF2-40B4-BE49-F238E27FC236}">
                  <a16:creationId xmlns:a16="http://schemas.microsoft.com/office/drawing/2014/main" id="{CE965120-5A18-4554-9C08-5048DD7AA3C0}"/>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263" noProof="0">
                <a:solidFill>
                  <a:schemeClr val="bg1"/>
                </a:solidFill>
              </a:endParaRPr>
            </a:p>
          </p:txBody>
        </p:sp>
        <p:sp>
          <p:nvSpPr>
            <p:cNvPr id="34" name="Freeform 11">
              <a:extLst>
                <a:ext uri="{FF2B5EF4-FFF2-40B4-BE49-F238E27FC236}">
                  <a16:creationId xmlns:a16="http://schemas.microsoft.com/office/drawing/2014/main" id="{98C14172-DEE9-4DDF-92DB-A29732936F30}"/>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263" noProof="0">
                <a:solidFill>
                  <a:schemeClr val="bg1"/>
                </a:solidFill>
              </a:endParaRPr>
            </a:p>
          </p:txBody>
        </p:sp>
        <p:sp>
          <p:nvSpPr>
            <p:cNvPr id="35" name="Freeform 12">
              <a:extLst>
                <a:ext uri="{FF2B5EF4-FFF2-40B4-BE49-F238E27FC236}">
                  <a16:creationId xmlns:a16="http://schemas.microsoft.com/office/drawing/2014/main" id="{34F70600-8B84-4A87-BE16-AA91153002DA}"/>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263" noProof="0">
                <a:solidFill>
                  <a:schemeClr val="bg1"/>
                </a:solidFill>
              </a:endParaRPr>
            </a:p>
          </p:txBody>
        </p:sp>
        <p:sp>
          <p:nvSpPr>
            <p:cNvPr id="36" name="Freeform 13">
              <a:extLst>
                <a:ext uri="{FF2B5EF4-FFF2-40B4-BE49-F238E27FC236}">
                  <a16:creationId xmlns:a16="http://schemas.microsoft.com/office/drawing/2014/main" id="{77E53793-82E1-4677-AD8A-89E69EBD4890}"/>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263" noProof="0">
                <a:solidFill>
                  <a:schemeClr val="bg1"/>
                </a:solidFill>
              </a:endParaRPr>
            </a:p>
          </p:txBody>
        </p:sp>
        <p:sp>
          <p:nvSpPr>
            <p:cNvPr id="37" name="Freeform 14">
              <a:extLst>
                <a:ext uri="{FF2B5EF4-FFF2-40B4-BE49-F238E27FC236}">
                  <a16:creationId xmlns:a16="http://schemas.microsoft.com/office/drawing/2014/main" id="{69403603-4F0F-46EE-830C-6F2DAD243723}"/>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263" noProof="0">
                <a:solidFill>
                  <a:schemeClr val="bg1"/>
                </a:solidFill>
              </a:endParaRPr>
            </a:p>
          </p:txBody>
        </p:sp>
      </p:grpSp>
      <p:sp>
        <p:nvSpPr>
          <p:cNvPr id="22" name="Footer Placeholder 8">
            <a:extLst>
              <a:ext uri="{FF2B5EF4-FFF2-40B4-BE49-F238E27FC236}">
                <a16:creationId xmlns:a16="http://schemas.microsoft.com/office/drawing/2014/main" id="{B32B4E7A-2416-4BCF-B3C9-B240316411DB}"/>
              </a:ext>
            </a:extLst>
          </p:cNvPr>
          <p:cNvSpPr>
            <a:spLocks noGrp="1"/>
          </p:cNvSpPr>
          <p:nvPr>
            <p:ph type="ftr" sz="quarter" idx="3"/>
          </p:nvPr>
        </p:nvSpPr>
        <p:spPr>
          <a:xfrm>
            <a:off x="6983549" y="7140778"/>
            <a:ext cx="5903237" cy="174022"/>
          </a:xfrm>
          <a:prstGeom prst="rect">
            <a:avLst/>
          </a:prstGeom>
          <a:noFill/>
        </p:spPr>
        <p:txBody>
          <a:bodyPr wrap="square" lIns="0" tIns="0" rIns="0" bIns="0" rtlCol="0">
            <a:spAutoFit/>
          </a:bodyPr>
          <a:lstStyle>
            <a:lvl1pPr algn="r">
              <a:defRPr lang="fr-FR" sz="1131">
                <a:latin typeface="Calibri" panose="020F0502020204030204" pitchFamily="34" charset="0"/>
                <a:cs typeface="Calibri" panose="020F0502020204030204" pitchFamily="34" charset="0"/>
              </a:defRPr>
            </a:lvl1pPr>
          </a:lstStyle>
          <a:p>
            <a:pPr>
              <a:spcBef>
                <a:spcPts val="973"/>
              </a:spcBef>
              <a:buSzPct val="100000"/>
            </a:pPr>
            <a:r>
              <a:rPr lang="pt-BR"/>
              <a:t>© 2023 Deloitte SAS - Confidential Document</a:t>
            </a:r>
          </a:p>
        </p:txBody>
      </p:sp>
      <p:sp>
        <p:nvSpPr>
          <p:cNvPr id="23" name="Picture Placeholder 8">
            <a:extLst>
              <a:ext uri="{FF2B5EF4-FFF2-40B4-BE49-F238E27FC236}">
                <a16:creationId xmlns:a16="http://schemas.microsoft.com/office/drawing/2014/main" id="{3CE753AD-9021-4CE6-976E-DF080DA2BFF9}"/>
              </a:ext>
            </a:extLst>
          </p:cNvPr>
          <p:cNvSpPr>
            <a:spLocks noGrp="1" noChangeAspect="1"/>
          </p:cNvSpPr>
          <p:nvPr>
            <p:ph type="pic" sz="quarter" idx="11"/>
          </p:nvPr>
        </p:nvSpPr>
        <p:spPr>
          <a:xfrm>
            <a:off x="3379344" y="1163188"/>
            <a:ext cx="6702819" cy="5026982"/>
          </a:xfrm>
          <a:prstGeom prst="rect">
            <a:avLst/>
          </a:prstGeom>
        </p:spPr>
        <p:txBody>
          <a:bodyPr/>
          <a:lstStyle>
            <a:lvl1pPr>
              <a:defRPr>
                <a:solidFill>
                  <a:schemeClr val="tx1"/>
                </a:solidFill>
              </a:defRPr>
            </a:lvl1pPr>
          </a:lstStyle>
          <a:p>
            <a:r>
              <a:rPr lang="en-US" noProof="0"/>
              <a:t>Click icon to add picture</a:t>
            </a:r>
          </a:p>
        </p:txBody>
      </p:sp>
      <p:sp>
        <p:nvSpPr>
          <p:cNvPr id="24" name="Text Placeholder 5">
            <a:extLst>
              <a:ext uri="{FF2B5EF4-FFF2-40B4-BE49-F238E27FC236}">
                <a16:creationId xmlns:a16="http://schemas.microsoft.com/office/drawing/2014/main" id="{10ADFAC3-828D-4F23-BD95-63BA183A9D65}"/>
              </a:ext>
            </a:extLst>
          </p:cNvPr>
          <p:cNvSpPr>
            <a:spLocks noGrp="1"/>
          </p:cNvSpPr>
          <p:nvPr>
            <p:ph type="body" sz="quarter" idx="13" hasCustomPrompt="1"/>
          </p:nvPr>
        </p:nvSpPr>
        <p:spPr>
          <a:xfrm>
            <a:off x="6983550" y="5784084"/>
            <a:ext cx="4525256" cy="998146"/>
          </a:xfrm>
        </p:spPr>
        <p:txBody>
          <a:bodyPr anchor="b">
            <a:noAutofit/>
          </a:bodyPr>
          <a:lstStyle>
            <a:lvl1pPr>
              <a:spcAft>
                <a:spcPts val="754"/>
              </a:spcAft>
              <a:defRPr sz="1257" b="0">
                <a:solidFill>
                  <a:schemeClr val="tx1"/>
                </a:solidFill>
              </a:defRPr>
            </a:lvl1pPr>
            <a:lvl2pPr marL="215513" indent="-215513">
              <a:spcAft>
                <a:spcPts val="754"/>
              </a:spcAft>
              <a:buFont typeface="Arial" panose="020B0604020202020204" pitchFamily="34" charset="0"/>
              <a:buChar char="•"/>
              <a:defRPr sz="1257" b="0">
                <a:solidFill>
                  <a:schemeClr val="bg1"/>
                </a:solidFill>
              </a:defRPr>
            </a:lvl2pPr>
            <a:lvl3pPr>
              <a:spcAft>
                <a:spcPts val="754"/>
              </a:spcAft>
              <a:defRPr sz="1257">
                <a:solidFill>
                  <a:schemeClr val="bg1"/>
                </a:solidFill>
              </a:defRPr>
            </a:lvl3pPr>
            <a:lvl4pPr>
              <a:spcAft>
                <a:spcPts val="754"/>
              </a:spcAft>
              <a:defRPr sz="1257">
                <a:solidFill>
                  <a:schemeClr val="bg1"/>
                </a:solidFill>
              </a:defRPr>
            </a:lvl4pPr>
            <a:lvl5pPr>
              <a:spcAft>
                <a:spcPts val="754"/>
              </a:spcAft>
              <a:defRPr sz="1257">
                <a:solidFill>
                  <a:schemeClr val="bg1"/>
                </a:solidFill>
              </a:defRPr>
            </a:lvl5pPr>
          </a:lstStyle>
          <a:p>
            <a:r>
              <a:rPr lang="fr-FR"/>
              <a:t>Destinataire(s): [Ajouter les NOM Prénom, ou organisme]</a:t>
            </a:r>
          </a:p>
        </p:txBody>
      </p:sp>
      <p:sp>
        <p:nvSpPr>
          <p:cNvPr id="26" name="Title 3">
            <a:extLst>
              <a:ext uri="{FF2B5EF4-FFF2-40B4-BE49-F238E27FC236}">
                <a16:creationId xmlns:a16="http://schemas.microsoft.com/office/drawing/2014/main" id="{255BF450-B48F-49C0-8E9F-04D50570BAE7}"/>
              </a:ext>
            </a:extLst>
          </p:cNvPr>
          <p:cNvSpPr>
            <a:spLocks noGrp="1"/>
          </p:cNvSpPr>
          <p:nvPr>
            <p:ph type="title"/>
          </p:nvPr>
        </p:nvSpPr>
        <p:spPr>
          <a:xfrm>
            <a:off x="552994" y="5784085"/>
            <a:ext cx="5113539" cy="998145"/>
          </a:xfrm>
        </p:spPr>
        <p:txBody>
          <a:bodyPr anchor="b"/>
          <a:lstStyle>
            <a:lvl1pPr>
              <a:defRPr sz="3520" b="0">
                <a:solidFill>
                  <a:schemeClr val="accent1"/>
                </a:solidFill>
              </a:defRPr>
            </a:lvl1pPr>
          </a:lstStyle>
          <a:p>
            <a:r>
              <a:rPr lang="en-US"/>
              <a:t>Click to edit Master title style</a:t>
            </a:r>
            <a:endParaRPr lang="fr-FR"/>
          </a:p>
        </p:txBody>
      </p:sp>
      <p:pic>
        <p:nvPicPr>
          <p:cNvPr id="27" name="Picture 26">
            <a:extLst>
              <a:ext uri="{FF2B5EF4-FFF2-40B4-BE49-F238E27FC236}">
                <a16:creationId xmlns:a16="http://schemas.microsoft.com/office/drawing/2014/main" id="{4E327673-1413-4DDD-9B6F-FD99E249528C}"/>
              </a:ext>
            </a:extLst>
          </p:cNvPr>
          <p:cNvPicPr>
            <a:picLocks noChangeAspect="1"/>
          </p:cNvPicPr>
          <p:nvPr/>
        </p:nvPicPr>
        <p:blipFill>
          <a:blip r:embed="rId2"/>
          <a:srcRect/>
          <a:stretch/>
        </p:blipFill>
        <p:spPr>
          <a:xfrm>
            <a:off x="11584655" y="6012000"/>
            <a:ext cx="1507011" cy="1198880"/>
          </a:xfrm>
          <a:prstGeom prst="rect">
            <a:avLst/>
          </a:prstGeom>
        </p:spPr>
      </p:pic>
    </p:spTree>
    <p:extLst>
      <p:ext uri="{BB962C8B-B14F-4D97-AF65-F5344CB8AC3E}">
        <p14:creationId xmlns:p14="http://schemas.microsoft.com/office/powerpoint/2010/main" val="32579639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506"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990204" y="2342433"/>
            <a:ext cx="5896579" cy="4404850"/>
          </a:xfrm>
        </p:spPr>
        <p:txBody>
          <a:bodyPr/>
          <a:lstStyle/>
          <a:p>
            <a:r>
              <a:rPr lang="en-US"/>
              <a:t>Click icon to add chart</a:t>
            </a:r>
            <a:endParaRPr lang="en-GB"/>
          </a:p>
        </p:txBody>
      </p:sp>
      <p:sp>
        <p:nvSpPr>
          <p:cNvPr id="6" name="Text Placeholder 5"/>
          <p:cNvSpPr>
            <a:spLocks noGrp="1"/>
          </p:cNvSpPr>
          <p:nvPr>
            <p:ph type="body" sz="quarter" idx="22"/>
          </p:nvPr>
        </p:nvSpPr>
        <p:spPr>
          <a:xfrm>
            <a:off x="6990207" y="1835672"/>
            <a:ext cx="5896579" cy="463730"/>
          </a:xfrm>
        </p:spPr>
        <p:txBody>
          <a:bodyPr/>
          <a:lstStyle/>
          <a:p>
            <a:pPr lvl="0"/>
            <a:r>
              <a:rPr lang="en-US" noProof="0"/>
              <a:t>Click to edit Master text styles</a:t>
            </a:r>
          </a:p>
        </p:txBody>
      </p:sp>
      <p:sp>
        <p:nvSpPr>
          <p:cNvPr id="11" name="Text Placeholder 8"/>
          <p:cNvSpPr>
            <a:spLocks noGrp="1"/>
          </p:cNvSpPr>
          <p:nvPr>
            <p:ph type="body" sz="quarter" idx="13" hasCustomPrompt="1"/>
          </p:nvPr>
        </p:nvSpPr>
        <p:spPr>
          <a:xfrm>
            <a:off x="552990" y="649225"/>
            <a:ext cx="12333794" cy="834733"/>
          </a:xfrm>
          <a:prstGeom prst="rect">
            <a:avLst/>
          </a:prstGeom>
        </p:spPr>
        <p:txBody>
          <a:bodyPr lIns="0" tIns="0" rIns="0" bIns="0">
            <a:noAutofit/>
          </a:bodyPr>
          <a:lstStyle>
            <a:lvl1pPr marL="0" indent="0">
              <a:buNone/>
              <a:defRPr sz="2765" b="0">
                <a:solidFill>
                  <a:srgbClr val="575757"/>
                </a:solidFill>
              </a:defRPr>
            </a:lvl1pPr>
          </a:lstStyle>
          <a:p>
            <a:pPr lvl="0"/>
            <a:r>
              <a:rPr lang="en-US"/>
              <a:t>Click to add subtitle</a:t>
            </a:r>
          </a:p>
        </p:txBody>
      </p:sp>
      <p:sp>
        <p:nvSpPr>
          <p:cNvPr id="13" name="Title Placeholder 1"/>
          <p:cNvSpPr>
            <a:spLocks noGrp="1"/>
          </p:cNvSpPr>
          <p:nvPr>
            <p:ph type="title" hasCustomPrompt="1"/>
          </p:nvPr>
        </p:nvSpPr>
        <p:spPr>
          <a:xfrm>
            <a:off x="552990" y="320040"/>
            <a:ext cx="12333794" cy="425501"/>
          </a:xfrm>
          <a:prstGeom prst="rect">
            <a:avLst/>
          </a:prstGeom>
        </p:spPr>
        <p:txBody>
          <a:bodyPr vert="horz" lIns="0" tIns="0" rIns="0" bIns="0" rtlCol="0" anchor="t" anchorCtr="0">
            <a:spAutoFit/>
          </a:bodyPr>
          <a:lstStyle>
            <a:lvl1pPr>
              <a:defRPr/>
            </a:lvl1pPr>
          </a:lstStyle>
          <a:p>
            <a:r>
              <a:rPr lang="en-US"/>
              <a:t>Click to add title</a:t>
            </a:r>
          </a:p>
        </p:txBody>
      </p:sp>
      <p:sp>
        <p:nvSpPr>
          <p:cNvPr id="15" name="Text Placeholder 7"/>
          <p:cNvSpPr>
            <a:spLocks noGrp="1"/>
          </p:cNvSpPr>
          <p:nvPr>
            <p:ph type="body" sz="quarter" idx="23"/>
          </p:nvPr>
        </p:nvSpPr>
        <p:spPr>
          <a:xfrm>
            <a:off x="552991" y="6747285"/>
            <a:ext cx="12308129" cy="287414"/>
          </a:xfrm>
        </p:spPr>
        <p:txBody>
          <a:bodyPr>
            <a:normAutofit/>
          </a:bodyPr>
          <a:lstStyle>
            <a:lvl1pPr>
              <a:spcAft>
                <a:spcPts val="0"/>
              </a:spcAft>
              <a:defRPr sz="1383"/>
            </a:lvl1pPr>
          </a:lstStyle>
          <a:p>
            <a:pPr lvl="0"/>
            <a:r>
              <a:rPr lang="en-US"/>
              <a:t>Click to edit Master text styles</a:t>
            </a:r>
          </a:p>
        </p:txBody>
      </p:sp>
      <p:sp>
        <p:nvSpPr>
          <p:cNvPr id="9" name="Chart Placeholder 2"/>
          <p:cNvSpPr>
            <a:spLocks noGrp="1"/>
          </p:cNvSpPr>
          <p:nvPr>
            <p:ph type="chart" sz="quarter" idx="24"/>
          </p:nvPr>
        </p:nvSpPr>
        <p:spPr>
          <a:xfrm>
            <a:off x="552990" y="2342433"/>
            <a:ext cx="5885482" cy="4404850"/>
          </a:xfrm>
        </p:spPr>
        <p:txBody>
          <a:bodyPr/>
          <a:lstStyle/>
          <a:p>
            <a:r>
              <a:rPr lang="en-US"/>
              <a:t>Click icon to add chart</a:t>
            </a:r>
            <a:endParaRPr lang="en-GB"/>
          </a:p>
        </p:txBody>
      </p:sp>
      <p:sp>
        <p:nvSpPr>
          <p:cNvPr id="12" name="Text Placeholder 5"/>
          <p:cNvSpPr>
            <a:spLocks noGrp="1"/>
          </p:cNvSpPr>
          <p:nvPr>
            <p:ph type="body" sz="quarter" idx="25"/>
          </p:nvPr>
        </p:nvSpPr>
        <p:spPr>
          <a:xfrm>
            <a:off x="552991" y="1835672"/>
            <a:ext cx="5885484" cy="463730"/>
          </a:xfrm>
        </p:spPr>
        <p:txBody>
          <a:bodyPr/>
          <a:lstStyle/>
          <a:p>
            <a:pPr lvl="0"/>
            <a:r>
              <a:rPr lang="en-US" noProof="0"/>
              <a:t>Click to edit Master text styles</a:t>
            </a:r>
          </a:p>
        </p:txBody>
      </p:sp>
      <p:sp>
        <p:nvSpPr>
          <p:cNvPr id="17" name="Date Placeholder 7">
            <a:extLst>
              <a:ext uri="{FF2B5EF4-FFF2-40B4-BE49-F238E27FC236}">
                <a16:creationId xmlns:a16="http://schemas.microsoft.com/office/drawing/2014/main" id="{95AF6FF6-C08E-451B-819E-48462A4583D7}"/>
              </a:ext>
            </a:extLst>
          </p:cNvPr>
          <p:cNvSpPr>
            <a:spLocks noGrp="1"/>
          </p:cNvSpPr>
          <p:nvPr>
            <p:ph type="dt" sz="half" idx="2"/>
          </p:nvPr>
        </p:nvSpPr>
        <p:spPr>
          <a:xfrm>
            <a:off x="6983551" y="7140779"/>
            <a:ext cx="5397693" cy="174022"/>
          </a:xfrm>
          <a:prstGeom prst="rect">
            <a:avLst/>
          </a:prstGeom>
          <a:noFill/>
        </p:spPr>
        <p:txBody>
          <a:bodyPr wrap="square" lIns="0" tIns="0" rIns="0" bIns="0" rtlCol="0">
            <a:spAutoFit/>
          </a:bodyPr>
          <a:lstStyle>
            <a:lvl1pPr algn="r">
              <a:defRPr lang="fr-FR" sz="1131" smtClean="0">
                <a:latin typeface="Calibri" panose="020F0502020204030204" pitchFamily="34" charset="0"/>
                <a:cs typeface="Calibri" panose="020F0502020204030204" pitchFamily="34" charset="0"/>
              </a:defRPr>
            </a:lvl1pPr>
          </a:lstStyle>
          <a:p>
            <a:pPr>
              <a:buSzPct val="100000"/>
              <a:buFont typeface="Arial"/>
              <a:buNone/>
            </a:pPr>
            <a:endParaRPr lang="fr-FR"/>
          </a:p>
        </p:txBody>
      </p:sp>
      <p:sp>
        <p:nvSpPr>
          <p:cNvPr id="18" name="Footer Placeholder 8">
            <a:extLst>
              <a:ext uri="{FF2B5EF4-FFF2-40B4-BE49-F238E27FC236}">
                <a16:creationId xmlns:a16="http://schemas.microsoft.com/office/drawing/2014/main" id="{CBAE5FD5-2F5D-438E-BC70-DAC282B9DA3A}"/>
              </a:ext>
            </a:extLst>
          </p:cNvPr>
          <p:cNvSpPr>
            <a:spLocks noGrp="1"/>
          </p:cNvSpPr>
          <p:nvPr>
            <p:ph type="ftr" sz="quarter" idx="3"/>
          </p:nvPr>
        </p:nvSpPr>
        <p:spPr>
          <a:xfrm>
            <a:off x="552990" y="7140778"/>
            <a:ext cx="5903237" cy="174022"/>
          </a:xfrm>
          <a:prstGeom prst="rect">
            <a:avLst/>
          </a:prstGeom>
          <a:noFill/>
        </p:spPr>
        <p:txBody>
          <a:bodyPr wrap="square" lIns="0" tIns="0" rIns="0" bIns="0" rtlCol="0">
            <a:spAutoFit/>
          </a:bodyPr>
          <a:lstStyle>
            <a:lvl1pPr>
              <a:defRPr lang="fr-FR" sz="1131">
                <a:latin typeface="Calibri" panose="020F0502020204030204" pitchFamily="34" charset="0"/>
                <a:cs typeface="Calibri" panose="020F0502020204030204" pitchFamily="34" charset="0"/>
              </a:defRPr>
            </a:lvl1pPr>
          </a:lstStyle>
          <a:p>
            <a:pPr>
              <a:spcBef>
                <a:spcPts val="973"/>
              </a:spcBef>
              <a:buSzPct val="100000"/>
            </a:pPr>
            <a:r>
              <a:rPr lang="pt-BR"/>
              <a:t>© 2023 Deloitte SAS - Confidential Document</a:t>
            </a:r>
          </a:p>
        </p:txBody>
      </p:sp>
      <p:sp>
        <p:nvSpPr>
          <p:cNvPr id="19" name="Slide Number Placeholder 9">
            <a:extLst>
              <a:ext uri="{FF2B5EF4-FFF2-40B4-BE49-F238E27FC236}">
                <a16:creationId xmlns:a16="http://schemas.microsoft.com/office/drawing/2014/main" id="{99AC8E73-FD21-4684-AABF-F6910E69998F}"/>
              </a:ext>
            </a:extLst>
          </p:cNvPr>
          <p:cNvSpPr>
            <a:spLocks noGrp="1"/>
          </p:cNvSpPr>
          <p:nvPr>
            <p:ph type="sldNum" sz="quarter" idx="4"/>
          </p:nvPr>
        </p:nvSpPr>
        <p:spPr>
          <a:xfrm>
            <a:off x="12547294" y="7140778"/>
            <a:ext cx="339493" cy="174022"/>
          </a:xfrm>
          <a:prstGeom prst="rect">
            <a:avLst/>
          </a:prstGeom>
          <a:noFill/>
        </p:spPr>
        <p:txBody>
          <a:bodyPr wrap="square" lIns="0" tIns="0" rIns="0" bIns="0" rtlCol="0">
            <a:spAutoFit/>
          </a:bodyPr>
          <a:lstStyle>
            <a:lvl1pPr algn="r">
              <a:defRPr lang="fr-FR" sz="1131" smtClean="0">
                <a:latin typeface="Calibri" panose="020F0502020204030204" pitchFamily="34" charset="0"/>
                <a:cs typeface="Calibri" panose="020F0502020204030204" pitchFamily="34" charset="0"/>
              </a:defRPr>
            </a:lvl1pPr>
          </a:lstStyle>
          <a:p>
            <a:pPr>
              <a:spcBef>
                <a:spcPts val="973"/>
              </a:spcBef>
              <a:buSzPct val="100000"/>
            </a:pPr>
            <a:fld id="{8CEAD05E-2714-4B34-B50B-B68BE1D7F5D9}" type="slidenum">
              <a:rPr lang="fr-FR" smtClean="0"/>
              <a:pPr>
                <a:spcBef>
                  <a:spcPts val="973"/>
                </a:spcBef>
                <a:buSzPct val="100000"/>
              </a:pPr>
              <a:t>‹#›</a:t>
            </a:fld>
            <a:endParaRPr lang="fr-FR"/>
          </a:p>
        </p:txBody>
      </p:sp>
    </p:spTree>
    <p:extLst>
      <p:ext uri="{BB962C8B-B14F-4D97-AF65-F5344CB8AC3E}">
        <p14:creationId xmlns:p14="http://schemas.microsoft.com/office/powerpoint/2010/main" val="74824470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 column content">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52991" y="320040"/>
            <a:ext cx="12333792" cy="425501"/>
          </a:xfrm>
          <a:prstGeom prst="rect">
            <a:avLst/>
          </a:prstGeom>
        </p:spPr>
        <p:txBody>
          <a:bodyPr vert="horz" lIns="0" tIns="0" rIns="0" bIns="0" rtlCol="0" anchor="t" anchorCtr="0">
            <a:spAutoFit/>
          </a:bodyPr>
          <a:lstStyle>
            <a:lvl1pPr>
              <a:defRPr/>
            </a:lvl1pPr>
          </a:lstStyle>
          <a:p>
            <a:r>
              <a:rPr lang="en-US"/>
              <a:t>Click to add title</a:t>
            </a:r>
          </a:p>
        </p:txBody>
      </p:sp>
      <p:sp>
        <p:nvSpPr>
          <p:cNvPr id="6" name="Content Placeholder 3"/>
          <p:cNvSpPr>
            <a:spLocks noGrp="1"/>
          </p:cNvSpPr>
          <p:nvPr>
            <p:ph sz="quarter" idx="10"/>
          </p:nvPr>
        </p:nvSpPr>
        <p:spPr>
          <a:xfrm>
            <a:off x="552991" y="1835674"/>
            <a:ext cx="4885430" cy="5199027"/>
          </a:xfrm>
          <a:prstGeom prst="rect">
            <a:avLst/>
          </a:prstGeom>
        </p:spPr>
        <p:txBody>
          <a:bodyPr/>
          <a:lstStyle>
            <a:lvl1pPr>
              <a:tabLst>
                <a:tab pos="8148168" algn="r"/>
              </a:tabLst>
              <a:defRPr/>
            </a:lvl1pPr>
            <a:lvl2pPr>
              <a:tabLst>
                <a:tab pos="8148168" algn="r"/>
              </a:tabLst>
              <a:defRPr/>
            </a:lvl2pPr>
            <a:lvl3pPr>
              <a:tabLst>
                <a:tab pos="8148168" algn="r"/>
              </a:tabLst>
              <a:defRPr/>
            </a:lvl3pPr>
            <a:lvl4pPr>
              <a:tabLst>
                <a:tab pos="8148168" algn="r"/>
              </a:tabLst>
              <a:defRPr/>
            </a:lvl4pPr>
            <a:lvl5pPr>
              <a:tabLst>
                <a:tab pos="8148168"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ntent Placeholder 3"/>
          <p:cNvSpPr>
            <a:spLocks noGrp="1"/>
          </p:cNvSpPr>
          <p:nvPr>
            <p:ph sz="quarter" idx="16"/>
          </p:nvPr>
        </p:nvSpPr>
        <p:spPr>
          <a:xfrm>
            <a:off x="6008159" y="1874171"/>
            <a:ext cx="6878625" cy="5160528"/>
          </a:xfrm>
          <a:prstGeom prst="rect">
            <a:avLst/>
          </a:prstGeom>
        </p:spPr>
        <p:txBody>
          <a:bodyPr/>
          <a:lstStyle>
            <a:lvl1pPr>
              <a:tabLst>
                <a:tab pos="8148168" algn="r"/>
              </a:tabLst>
              <a:defRPr/>
            </a:lvl1pPr>
            <a:lvl2pPr>
              <a:tabLst>
                <a:tab pos="8148168" algn="r"/>
              </a:tabLst>
              <a:defRPr/>
            </a:lvl2pPr>
            <a:lvl3pPr>
              <a:tabLst>
                <a:tab pos="8148168" algn="r"/>
              </a:tabLst>
              <a:defRPr/>
            </a:lvl3pPr>
            <a:lvl4pPr>
              <a:tabLst>
                <a:tab pos="8148168" algn="r"/>
              </a:tabLst>
              <a:defRPr/>
            </a:lvl4pPr>
            <a:lvl5pPr>
              <a:tabLst>
                <a:tab pos="8148168"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13" hasCustomPrompt="1"/>
          </p:nvPr>
        </p:nvSpPr>
        <p:spPr>
          <a:xfrm>
            <a:off x="552990" y="649225"/>
            <a:ext cx="12333794" cy="834733"/>
          </a:xfrm>
          <a:prstGeom prst="rect">
            <a:avLst/>
          </a:prstGeom>
        </p:spPr>
        <p:txBody>
          <a:bodyPr lIns="0" tIns="0" rIns="0" bIns="0">
            <a:noAutofit/>
          </a:bodyPr>
          <a:lstStyle>
            <a:lvl1pPr marL="0" indent="0">
              <a:buNone/>
              <a:defRPr sz="2765" b="0">
                <a:solidFill>
                  <a:srgbClr val="575757"/>
                </a:solidFill>
              </a:defRPr>
            </a:lvl1pPr>
          </a:lstStyle>
          <a:p>
            <a:pPr lvl="0"/>
            <a:r>
              <a:rPr lang="en-US"/>
              <a:t>Click to add subtitle</a:t>
            </a:r>
          </a:p>
        </p:txBody>
      </p:sp>
      <p:sp>
        <p:nvSpPr>
          <p:cNvPr id="13" name="Date Placeholder 7">
            <a:extLst>
              <a:ext uri="{FF2B5EF4-FFF2-40B4-BE49-F238E27FC236}">
                <a16:creationId xmlns:a16="http://schemas.microsoft.com/office/drawing/2014/main" id="{F14FEB2A-8432-413A-A456-6CDA5525A182}"/>
              </a:ext>
            </a:extLst>
          </p:cNvPr>
          <p:cNvSpPr>
            <a:spLocks noGrp="1"/>
          </p:cNvSpPr>
          <p:nvPr>
            <p:ph type="dt" sz="half" idx="2"/>
          </p:nvPr>
        </p:nvSpPr>
        <p:spPr>
          <a:xfrm>
            <a:off x="6983551" y="7140779"/>
            <a:ext cx="5397693" cy="174022"/>
          </a:xfrm>
          <a:prstGeom prst="rect">
            <a:avLst/>
          </a:prstGeom>
          <a:noFill/>
        </p:spPr>
        <p:txBody>
          <a:bodyPr wrap="square" lIns="0" tIns="0" rIns="0" bIns="0" rtlCol="0">
            <a:spAutoFit/>
          </a:bodyPr>
          <a:lstStyle>
            <a:lvl1pPr algn="r">
              <a:defRPr lang="fr-FR" sz="1131" smtClean="0">
                <a:latin typeface="Calibri" panose="020F0502020204030204" pitchFamily="34" charset="0"/>
                <a:cs typeface="Calibri" panose="020F0502020204030204" pitchFamily="34" charset="0"/>
              </a:defRPr>
            </a:lvl1pPr>
          </a:lstStyle>
          <a:p>
            <a:pPr>
              <a:buSzPct val="100000"/>
              <a:buFont typeface="Arial"/>
              <a:buNone/>
            </a:pPr>
            <a:endParaRPr lang="fr-FR"/>
          </a:p>
        </p:txBody>
      </p:sp>
      <p:sp>
        <p:nvSpPr>
          <p:cNvPr id="14" name="Footer Placeholder 8">
            <a:extLst>
              <a:ext uri="{FF2B5EF4-FFF2-40B4-BE49-F238E27FC236}">
                <a16:creationId xmlns:a16="http://schemas.microsoft.com/office/drawing/2014/main" id="{11C7FD25-3A1F-4600-90F6-984420B26974}"/>
              </a:ext>
            </a:extLst>
          </p:cNvPr>
          <p:cNvSpPr>
            <a:spLocks noGrp="1"/>
          </p:cNvSpPr>
          <p:nvPr>
            <p:ph type="ftr" sz="quarter" idx="3"/>
          </p:nvPr>
        </p:nvSpPr>
        <p:spPr>
          <a:xfrm>
            <a:off x="552990" y="7140778"/>
            <a:ext cx="5903237" cy="174022"/>
          </a:xfrm>
          <a:prstGeom prst="rect">
            <a:avLst/>
          </a:prstGeom>
          <a:noFill/>
        </p:spPr>
        <p:txBody>
          <a:bodyPr wrap="square" lIns="0" tIns="0" rIns="0" bIns="0" rtlCol="0">
            <a:spAutoFit/>
          </a:bodyPr>
          <a:lstStyle>
            <a:lvl1pPr>
              <a:defRPr lang="fr-FR" sz="1131">
                <a:latin typeface="Calibri" panose="020F0502020204030204" pitchFamily="34" charset="0"/>
                <a:cs typeface="Calibri" panose="020F0502020204030204" pitchFamily="34" charset="0"/>
              </a:defRPr>
            </a:lvl1pPr>
          </a:lstStyle>
          <a:p>
            <a:pPr>
              <a:spcBef>
                <a:spcPts val="973"/>
              </a:spcBef>
              <a:buSzPct val="100000"/>
            </a:pPr>
            <a:r>
              <a:rPr lang="pt-BR"/>
              <a:t>© 2023 Deloitte SAS - Confidential Document</a:t>
            </a:r>
          </a:p>
        </p:txBody>
      </p:sp>
      <p:sp>
        <p:nvSpPr>
          <p:cNvPr id="15" name="Slide Number Placeholder 9">
            <a:extLst>
              <a:ext uri="{FF2B5EF4-FFF2-40B4-BE49-F238E27FC236}">
                <a16:creationId xmlns:a16="http://schemas.microsoft.com/office/drawing/2014/main" id="{0D35987E-2542-47A0-BF29-D70712E4725F}"/>
              </a:ext>
            </a:extLst>
          </p:cNvPr>
          <p:cNvSpPr>
            <a:spLocks noGrp="1"/>
          </p:cNvSpPr>
          <p:nvPr>
            <p:ph type="sldNum" sz="quarter" idx="4"/>
          </p:nvPr>
        </p:nvSpPr>
        <p:spPr>
          <a:xfrm>
            <a:off x="12547294" y="7140778"/>
            <a:ext cx="339493" cy="174022"/>
          </a:xfrm>
          <a:prstGeom prst="rect">
            <a:avLst/>
          </a:prstGeom>
          <a:noFill/>
        </p:spPr>
        <p:txBody>
          <a:bodyPr wrap="square" lIns="0" tIns="0" rIns="0" bIns="0" rtlCol="0">
            <a:spAutoFit/>
          </a:bodyPr>
          <a:lstStyle>
            <a:lvl1pPr algn="r">
              <a:defRPr lang="fr-FR" sz="1131" smtClean="0">
                <a:latin typeface="Calibri" panose="020F0502020204030204" pitchFamily="34" charset="0"/>
                <a:cs typeface="Calibri" panose="020F0502020204030204" pitchFamily="34" charset="0"/>
              </a:defRPr>
            </a:lvl1pPr>
          </a:lstStyle>
          <a:p>
            <a:pPr>
              <a:spcBef>
                <a:spcPts val="973"/>
              </a:spcBef>
              <a:buSzPct val="100000"/>
            </a:pPr>
            <a:fld id="{8CEAD05E-2714-4B34-B50B-B68BE1D7F5D9}" type="slidenum">
              <a:rPr lang="fr-FR" smtClean="0"/>
              <a:pPr>
                <a:spcBef>
                  <a:spcPts val="973"/>
                </a:spcBef>
                <a:buSzPct val="100000"/>
              </a:pPr>
              <a:t>‹#›</a:t>
            </a:fld>
            <a:endParaRPr lang="fr-FR"/>
          </a:p>
        </p:txBody>
      </p:sp>
    </p:spTree>
    <p:extLst>
      <p:ext uri="{BB962C8B-B14F-4D97-AF65-F5344CB8AC3E}">
        <p14:creationId xmlns:p14="http://schemas.microsoft.com/office/powerpoint/2010/main" val="75519807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2 content with quote ">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52990" y="320040"/>
            <a:ext cx="12333794" cy="425501"/>
          </a:xfrm>
          <a:prstGeom prst="rect">
            <a:avLst/>
          </a:prstGeom>
        </p:spPr>
        <p:txBody>
          <a:bodyPr vert="horz" lIns="0" tIns="0" rIns="0" bIns="0" rtlCol="0" anchor="t" anchorCtr="0">
            <a:spAutoFit/>
          </a:bodyPr>
          <a:lstStyle>
            <a:lvl1pPr>
              <a:defRPr/>
            </a:lvl1pPr>
          </a:lstStyle>
          <a:p>
            <a:r>
              <a:rPr lang="en-US"/>
              <a:t>Click to add title</a:t>
            </a:r>
          </a:p>
        </p:txBody>
      </p:sp>
      <p:sp>
        <p:nvSpPr>
          <p:cNvPr id="6" name="Content Placeholder 3"/>
          <p:cNvSpPr>
            <a:spLocks noGrp="1"/>
          </p:cNvSpPr>
          <p:nvPr>
            <p:ph sz="quarter" idx="10"/>
          </p:nvPr>
        </p:nvSpPr>
        <p:spPr>
          <a:xfrm>
            <a:off x="8353431" y="1828388"/>
            <a:ext cx="4533354" cy="5206312"/>
          </a:xfrm>
          <a:prstGeom prst="rect">
            <a:avLst/>
          </a:prstGeom>
        </p:spPr>
        <p:txBody>
          <a:bodyPr>
            <a:normAutofit/>
          </a:bodyPr>
          <a:lstStyle>
            <a:lvl1pPr>
              <a:tabLst>
                <a:tab pos="8148168" algn="r"/>
              </a:tabLst>
              <a:defRPr sz="2640">
                <a:solidFill>
                  <a:schemeClr val="accent3"/>
                </a:solidFill>
              </a:defRPr>
            </a:lvl1pPr>
            <a:lvl2pPr>
              <a:tabLst>
                <a:tab pos="8148168" algn="r"/>
              </a:tabLst>
              <a:defRPr/>
            </a:lvl2pPr>
            <a:lvl3pPr>
              <a:tabLst>
                <a:tab pos="8148168" algn="r"/>
              </a:tabLst>
              <a:defRPr/>
            </a:lvl3pPr>
            <a:lvl4pPr>
              <a:tabLst>
                <a:tab pos="8148168" algn="r"/>
              </a:tabLst>
              <a:defRPr/>
            </a:lvl4pPr>
            <a:lvl5pPr>
              <a:tabLst>
                <a:tab pos="8148168" algn="r"/>
              </a:tabLst>
              <a:defRPr baseline="0"/>
            </a:lvl5pPr>
          </a:lstStyle>
          <a:p>
            <a:pPr lvl="0"/>
            <a:r>
              <a:rPr lang="en-US" noProof="0"/>
              <a:t>Click to edit Master text styles</a:t>
            </a:r>
          </a:p>
        </p:txBody>
      </p:sp>
      <p:sp>
        <p:nvSpPr>
          <p:cNvPr id="8" name="Content Placeholder 3"/>
          <p:cNvSpPr>
            <a:spLocks noGrp="1"/>
          </p:cNvSpPr>
          <p:nvPr>
            <p:ph sz="quarter" idx="16"/>
          </p:nvPr>
        </p:nvSpPr>
        <p:spPr>
          <a:xfrm>
            <a:off x="552990" y="1835672"/>
            <a:ext cx="7172231" cy="5199026"/>
          </a:xfrm>
          <a:prstGeom prst="rect">
            <a:avLst/>
          </a:prstGeom>
        </p:spPr>
        <p:txBody>
          <a:bodyPr/>
          <a:lstStyle>
            <a:lvl1pPr>
              <a:tabLst>
                <a:tab pos="8148168" algn="r"/>
              </a:tabLst>
              <a:defRPr/>
            </a:lvl1pPr>
            <a:lvl2pPr>
              <a:tabLst>
                <a:tab pos="8148168" algn="r"/>
              </a:tabLst>
              <a:defRPr/>
            </a:lvl2pPr>
            <a:lvl3pPr>
              <a:tabLst>
                <a:tab pos="8148168" algn="r"/>
              </a:tabLst>
              <a:defRPr/>
            </a:lvl3pPr>
            <a:lvl4pPr>
              <a:tabLst>
                <a:tab pos="8148168" algn="r"/>
              </a:tabLst>
              <a:defRPr/>
            </a:lvl4pPr>
            <a:lvl5pPr>
              <a:tabLst>
                <a:tab pos="8148168"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13" hasCustomPrompt="1"/>
          </p:nvPr>
        </p:nvSpPr>
        <p:spPr>
          <a:xfrm>
            <a:off x="552991" y="649225"/>
            <a:ext cx="12333792" cy="834733"/>
          </a:xfrm>
          <a:prstGeom prst="rect">
            <a:avLst/>
          </a:prstGeom>
        </p:spPr>
        <p:txBody>
          <a:bodyPr lIns="0" tIns="0" rIns="0" bIns="0">
            <a:noAutofit/>
          </a:bodyPr>
          <a:lstStyle>
            <a:lvl1pPr marL="0" indent="0">
              <a:buNone/>
              <a:defRPr sz="2765" b="0">
                <a:solidFill>
                  <a:srgbClr val="575757"/>
                </a:solidFill>
              </a:defRPr>
            </a:lvl1pPr>
          </a:lstStyle>
          <a:p>
            <a:pPr lvl="0"/>
            <a:r>
              <a:rPr lang="en-US"/>
              <a:t>Click to add subtitle</a:t>
            </a:r>
          </a:p>
        </p:txBody>
      </p:sp>
      <p:sp>
        <p:nvSpPr>
          <p:cNvPr id="13" name="Date Placeholder 7">
            <a:extLst>
              <a:ext uri="{FF2B5EF4-FFF2-40B4-BE49-F238E27FC236}">
                <a16:creationId xmlns:a16="http://schemas.microsoft.com/office/drawing/2014/main" id="{24624CF9-6D70-4211-A650-E9BE2C10FB64}"/>
              </a:ext>
            </a:extLst>
          </p:cNvPr>
          <p:cNvSpPr>
            <a:spLocks noGrp="1"/>
          </p:cNvSpPr>
          <p:nvPr>
            <p:ph type="dt" sz="half" idx="2"/>
          </p:nvPr>
        </p:nvSpPr>
        <p:spPr>
          <a:xfrm>
            <a:off x="6983551" y="7140779"/>
            <a:ext cx="5397693" cy="174022"/>
          </a:xfrm>
          <a:prstGeom prst="rect">
            <a:avLst/>
          </a:prstGeom>
          <a:noFill/>
        </p:spPr>
        <p:txBody>
          <a:bodyPr wrap="square" lIns="0" tIns="0" rIns="0" bIns="0" rtlCol="0">
            <a:spAutoFit/>
          </a:bodyPr>
          <a:lstStyle>
            <a:lvl1pPr algn="r">
              <a:defRPr lang="fr-FR" sz="1131" smtClean="0">
                <a:latin typeface="Calibri" panose="020F0502020204030204" pitchFamily="34" charset="0"/>
                <a:cs typeface="Calibri" panose="020F0502020204030204" pitchFamily="34" charset="0"/>
              </a:defRPr>
            </a:lvl1pPr>
          </a:lstStyle>
          <a:p>
            <a:pPr>
              <a:buSzPct val="100000"/>
              <a:buFont typeface="Arial"/>
              <a:buNone/>
            </a:pPr>
            <a:endParaRPr lang="fr-FR"/>
          </a:p>
        </p:txBody>
      </p:sp>
      <p:sp>
        <p:nvSpPr>
          <p:cNvPr id="14" name="Footer Placeholder 8">
            <a:extLst>
              <a:ext uri="{FF2B5EF4-FFF2-40B4-BE49-F238E27FC236}">
                <a16:creationId xmlns:a16="http://schemas.microsoft.com/office/drawing/2014/main" id="{7C762785-DDF5-4011-8148-92107988310B}"/>
              </a:ext>
            </a:extLst>
          </p:cNvPr>
          <p:cNvSpPr>
            <a:spLocks noGrp="1"/>
          </p:cNvSpPr>
          <p:nvPr>
            <p:ph type="ftr" sz="quarter" idx="3"/>
          </p:nvPr>
        </p:nvSpPr>
        <p:spPr>
          <a:xfrm>
            <a:off x="552990" y="7140778"/>
            <a:ext cx="5903237" cy="174022"/>
          </a:xfrm>
          <a:prstGeom prst="rect">
            <a:avLst/>
          </a:prstGeom>
          <a:noFill/>
        </p:spPr>
        <p:txBody>
          <a:bodyPr wrap="square" lIns="0" tIns="0" rIns="0" bIns="0" rtlCol="0">
            <a:spAutoFit/>
          </a:bodyPr>
          <a:lstStyle>
            <a:lvl1pPr>
              <a:defRPr lang="fr-FR" sz="1131">
                <a:latin typeface="Calibri" panose="020F0502020204030204" pitchFamily="34" charset="0"/>
                <a:cs typeface="Calibri" panose="020F0502020204030204" pitchFamily="34" charset="0"/>
              </a:defRPr>
            </a:lvl1pPr>
          </a:lstStyle>
          <a:p>
            <a:pPr>
              <a:spcBef>
                <a:spcPts val="973"/>
              </a:spcBef>
              <a:buSzPct val="100000"/>
            </a:pPr>
            <a:r>
              <a:rPr lang="pt-BR"/>
              <a:t>© 2023 Deloitte SAS - Confidential Document</a:t>
            </a:r>
          </a:p>
        </p:txBody>
      </p:sp>
      <p:sp>
        <p:nvSpPr>
          <p:cNvPr id="15" name="Slide Number Placeholder 9">
            <a:extLst>
              <a:ext uri="{FF2B5EF4-FFF2-40B4-BE49-F238E27FC236}">
                <a16:creationId xmlns:a16="http://schemas.microsoft.com/office/drawing/2014/main" id="{93579AEC-628E-4D68-BC23-268E889C46D5}"/>
              </a:ext>
            </a:extLst>
          </p:cNvPr>
          <p:cNvSpPr>
            <a:spLocks noGrp="1"/>
          </p:cNvSpPr>
          <p:nvPr>
            <p:ph type="sldNum" sz="quarter" idx="4"/>
          </p:nvPr>
        </p:nvSpPr>
        <p:spPr>
          <a:xfrm>
            <a:off x="12547294" y="7140778"/>
            <a:ext cx="339493" cy="174022"/>
          </a:xfrm>
          <a:prstGeom prst="rect">
            <a:avLst/>
          </a:prstGeom>
          <a:noFill/>
        </p:spPr>
        <p:txBody>
          <a:bodyPr wrap="square" lIns="0" tIns="0" rIns="0" bIns="0" rtlCol="0">
            <a:spAutoFit/>
          </a:bodyPr>
          <a:lstStyle>
            <a:lvl1pPr algn="r">
              <a:defRPr lang="fr-FR" sz="1131" smtClean="0">
                <a:latin typeface="Calibri" panose="020F0502020204030204" pitchFamily="34" charset="0"/>
                <a:cs typeface="Calibri" panose="020F0502020204030204" pitchFamily="34" charset="0"/>
              </a:defRPr>
            </a:lvl1pPr>
          </a:lstStyle>
          <a:p>
            <a:pPr>
              <a:spcBef>
                <a:spcPts val="973"/>
              </a:spcBef>
              <a:buSzPct val="100000"/>
            </a:pPr>
            <a:fld id="{8CEAD05E-2714-4B34-B50B-B68BE1D7F5D9}" type="slidenum">
              <a:rPr lang="fr-FR" smtClean="0"/>
              <a:pPr>
                <a:spcBef>
                  <a:spcPts val="973"/>
                </a:spcBef>
                <a:buSzPct val="100000"/>
              </a:pPr>
              <a:t>‹#›</a:t>
            </a:fld>
            <a:endParaRPr lang="fr-FR"/>
          </a:p>
        </p:txBody>
      </p:sp>
    </p:spTree>
    <p:extLst>
      <p:ext uri="{BB962C8B-B14F-4D97-AF65-F5344CB8AC3E}">
        <p14:creationId xmlns:p14="http://schemas.microsoft.com/office/powerpoint/2010/main" val="371320902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am profile">
    <p:spTree>
      <p:nvGrpSpPr>
        <p:cNvPr id="1" name=""/>
        <p:cNvGrpSpPr/>
        <p:nvPr/>
      </p:nvGrpSpPr>
      <p:grpSpPr>
        <a:xfrm>
          <a:off x="0" y="0"/>
          <a:ext cx="0" cy="0"/>
          <a:chOff x="0" y="0"/>
          <a:chExt cx="0" cy="0"/>
        </a:xfrm>
      </p:grpSpPr>
      <p:sp>
        <p:nvSpPr>
          <p:cNvPr id="2" name="Title 1"/>
          <p:cNvSpPr>
            <a:spLocks noGrp="1"/>
          </p:cNvSpPr>
          <p:nvPr>
            <p:ph type="title"/>
          </p:nvPr>
        </p:nvSpPr>
        <p:spPr>
          <a:xfrm>
            <a:off x="552990" y="320040"/>
            <a:ext cx="12333794" cy="425501"/>
          </a:xfrm>
        </p:spPr>
        <p:txBody>
          <a:bodyPr>
            <a:spAutoFit/>
          </a:bodyPr>
          <a:lstStyle/>
          <a:p>
            <a:r>
              <a:rPr lang="en-US"/>
              <a:t>Click to edit Master title style</a:t>
            </a:r>
            <a:endParaRPr lang="en-GB"/>
          </a:p>
        </p:txBody>
      </p:sp>
      <p:sp>
        <p:nvSpPr>
          <p:cNvPr id="4" name="Picture Placeholder 6"/>
          <p:cNvSpPr>
            <a:spLocks noGrp="1"/>
          </p:cNvSpPr>
          <p:nvPr>
            <p:ph type="pic" sz="quarter" idx="13"/>
          </p:nvPr>
        </p:nvSpPr>
        <p:spPr>
          <a:xfrm>
            <a:off x="552991" y="1874171"/>
            <a:ext cx="2989556" cy="1388917"/>
          </a:xfrm>
        </p:spPr>
        <p:txBody>
          <a:bodyPr lIns="0" tIns="0" rIns="0" bIns="0">
            <a:noAutofit/>
          </a:bodyPr>
          <a:lstStyle/>
          <a:p>
            <a:r>
              <a:rPr lang="en-US" noProof="0"/>
              <a:t>Click icon to add picture</a:t>
            </a:r>
          </a:p>
        </p:txBody>
      </p:sp>
      <p:sp>
        <p:nvSpPr>
          <p:cNvPr id="5" name="Picture Placeholder 6"/>
          <p:cNvSpPr>
            <a:spLocks noGrp="1"/>
          </p:cNvSpPr>
          <p:nvPr>
            <p:ph type="pic" sz="quarter" idx="14"/>
          </p:nvPr>
        </p:nvSpPr>
        <p:spPr>
          <a:xfrm>
            <a:off x="3667737" y="1874171"/>
            <a:ext cx="2989556" cy="1388917"/>
          </a:xfrm>
        </p:spPr>
        <p:txBody>
          <a:bodyPr lIns="0" tIns="0" rIns="0" bIns="0">
            <a:noAutofit/>
          </a:bodyPr>
          <a:lstStyle/>
          <a:p>
            <a:r>
              <a:rPr lang="en-US" noProof="0"/>
              <a:t>Click icon to add picture</a:t>
            </a:r>
          </a:p>
        </p:txBody>
      </p:sp>
      <p:sp>
        <p:nvSpPr>
          <p:cNvPr id="6" name="Picture Placeholder 6"/>
          <p:cNvSpPr>
            <a:spLocks noGrp="1"/>
          </p:cNvSpPr>
          <p:nvPr>
            <p:ph type="pic" sz="quarter" idx="15"/>
          </p:nvPr>
        </p:nvSpPr>
        <p:spPr>
          <a:xfrm>
            <a:off x="6782483" y="1874171"/>
            <a:ext cx="2989556" cy="1388917"/>
          </a:xfrm>
        </p:spPr>
        <p:txBody>
          <a:bodyPr lIns="0" tIns="0" rIns="0" bIns="0">
            <a:noAutofit/>
          </a:bodyPr>
          <a:lstStyle/>
          <a:p>
            <a:r>
              <a:rPr lang="en-US" noProof="0"/>
              <a:t>Click icon to add picture</a:t>
            </a:r>
          </a:p>
        </p:txBody>
      </p:sp>
      <p:sp>
        <p:nvSpPr>
          <p:cNvPr id="7" name="Picture Placeholder 6"/>
          <p:cNvSpPr>
            <a:spLocks noGrp="1"/>
          </p:cNvSpPr>
          <p:nvPr>
            <p:ph type="pic" sz="quarter" idx="16"/>
          </p:nvPr>
        </p:nvSpPr>
        <p:spPr>
          <a:xfrm>
            <a:off x="9897231" y="1874171"/>
            <a:ext cx="2989556" cy="1388917"/>
          </a:xfrm>
        </p:spPr>
        <p:txBody>
          <a:bodyPr lIns="0" tIns="0" rIns="0" bIns="0">
            <a:noAutofit/>
          </a:bodyPr>
          <a:lstStyle/>
          <a:p>
            <a:r>
              <a:rPr lang="en-US" noProof="0"/>
              <a:t>Click icon to add picture</a:t>
            </a:r>
          </a:p>
        </p:txBody>
      </p:sp>
      <p:sp>
        <p:nvSpPr>
          <p:cNvPr id="9" name="Text Placeholder 8"/>
          <p:cNvSpPr>
            <a:spLocks noGrp="1"/>
          </p:cNvSpPr>
          <p:nvPr>
            <p:ph type="body" sz="quarter" idx="17"/>
          </p:nvPr>
        </p:nvSpPr>
        <p:spPr>
          <a:xfrm>
            <a:off x="552991" y="3443853"/>
            <a:ext cx="2998891" cy="3590843"/>
          </a:xfrm>
        </p:spPr>
        <p:txBody>
          <a:bodyPr/>
          <a:lstStyle>
            <a:lvl1pPr>
              <a:defRPr b="1">
                <a:solidFill>
                  <a:schemeClr val="accent1"/>
                </a:solidFill>
                <a:latin typeface="+mj-lt"/>
              </a:defRPr>
            </a:lvl1pPr>
            <a:lvl2pPr>
              <a:spcAft>
                <a:spcPts val="0"/>
              </a:spcAft>
              <a:defRPr/>
            </a:lvl2pPr>
            <a:lvl3pPr marL="0" indent="0">
              <a:spcAft>
                <a:spcPts val="0"/>
              </a:spcAft>
              <a:buNone/>
              <a:defRPr/>
            </a:lvl3pPr>
            <a:lvl4pPr marL="285799" indent="-285799">
              <a:spcAft>
                <a:spcPts val="0"/>
              </a:spcAft>
              <a:buFont typeface="Arial" panose="020B0604020202020204" pitchFamily="34" charset="0"/>
              <a:buChar char="•"/>
              <a:defRPr/>
            </a:lvl4pPr>
            <a:lvl5pPr marL="577429" indent="-285799">
              <a:spcAft>
                <a:spcPts val="0"/>
              </a:spcAft>
              <a:defRPr baseline="0"/>
            </a:lvl5pPr>
            <a:lvl6pPr marL="577429" indent="-285799">
              <a:spcAft>
                <a:spcPts val="0"/>
              </a:spcAft>
              <a:buFont typeface="Verdana" panose="020B0604030504040204" pitchFamily="34" charset="0"/>
              <a:buChar char="−"/>
              <a:defRPr/>
            </a:lvl6pPr>
            <a:lvl7pPr marL="577429" indent="-285799">
              <a:spcAft>
                <a:spcPts val="0"/>
              </a:spcAft>
              <a:defRPr/>
            </a:lvl7pPr>
            <a:lvl8pPr marL="577429" indent="-285799">
              <a:spcAft>
                <a:spcPts val="0"/>
              </a:spcAft>
              <a:defRPr/>
            </a:lvl8pPr>
            <a:lvl9pPr marL="577429" indent="-285799">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8"/>
          </p:nvPr>
        </p:nvSpPr>
        <p:spPr>
          <a:xfrm>
            <a:off x="6796486" y="3439830"/>
            <a:ext cx="2989556" cy="3594868"/>
          </a:xfrm>
        </p:spPr>
        <p:txBody>
          <a:bodyPr/>
          <a:lstStyle>
            <a:lvl1pPr>
              <a:defRPr b="1">
                <a:solidFill>
                  <a:schemeClr val="accent1"/>
                </a:solidFill>
              </a:defRPr>
            </a:lvl1pPr>
            <a:lvl2pPr>
              <a:spcAft>
                <a:spcPts val="0"/>
              </a:spcAft>
              <a:defRPr/>
            </a:lvl2pPr>
            <a:lvl3pPr marL="0" indent="0">
              <a:spcAft>
                <a:spcPts val="0"/>
              </a:spcAft>
              <a:buNone/>
              <a:defRPr/>
            </a:lvl3pPr>
            <a:lvl4pPr marL="285799" indent="-285799">
              <a:spcAft>
                <a:spcPts val="0"/>
              </a:spcAft>
              <a:buFont typeface="Arial" panose="020B0604020202020204" pitchFamily="34" charset="0"/>
              <a:buChar char="•"/>
              <a:defRPr/>
            </a:lvl4pPr>
            <a:lvl5pPr marL="577429" indent="-285799">
              <a:spcAft>
                <a:spcPts val="0"/>
              </a:spcAft>
              <a:defRPr baseline="0"/>
            </a:lvl5pPr>
            <a:lvl6pPr marL="577429" indent="-285799">
              <a:spcAft>
                <a:spcPts val="0"/>
              </a:spcAft>
              <a:buFont typeface="Verdana" panose="020B0604030504040204" pitchFamily="34" charset="0"/>
              <a:buChar char="−"/>
              <a:defRPr/>
            </a:lvl6pPr>
            <a:lvl7pPr marL="577429" indent="-285799">
              <a:spcAft>
                <a:spcPts val="0"/>
              </a:spcAft>
              <a:defRPr/>
            </a:lvl7pPr>
            <a:lvl8pPr marL="577429" indent="-285799">
              <a:spcAft>
                <a:spcPts val="0"/>
              </a:spcAft>
              <a:defRPr/>
            </a:lvl8pPr>
            <a:lvl9pPr marL="577429" indent="-285799">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9"/>
          </p:nvPr>
        </p:nvSpPr>
        <p:spPr>
          <a:xfrm>
            <a:off x="3679406" y="3443853"/>
            <a:ext cx="2989556" cy="3590845"/>
          </a:xfrm>
        </p:spPr>
        <p:txBody>
          <a:bodyPr/>
          <a:lstStyle>
            <a:lvl1pPr>
              <a:defRPr b="1">
                <a:solidFill>
                  <a:schemeClr val="accent1"/>
                </a:solidFill>
              </a:defRPr>
            </a:lvl1pPr>
            <a:lvl2pPr>
              <a:spcAft>
                <a:spcPts val="0"/>
              </a:spcAft>
              <a:defRPr/>
            </a:lvl2pPr>
            <a:lvl3pPr marL="0" indent="0">
              <a:spcAft>
                <a:spcPts val="0"/>
              </a:spcAft>
              <a:buNone/>
              <a:defRPr/>
            </a:lvl3pPr>
            <a:lvl4pPr marL="285799" indent="-285799">
              <a:spcAft>
                <a:spcPts val="0"/>
              </a:spcAft>
              <a:buFont typeface="Arial" panose="020B0604020202020204" pitchFamily="34" charset="0"/>
              <a:buChar char="•"/>
              <a:defRPr/>
            </a:lvl4pPr>
            <a:lvl5pPr marL="577429" indent="-285799">
              <a:spcAft>
                <a:spcPts val="0"/>
              </a:spcAft>
              <a:defRPr baseline="0"/>
            </a:lvl5pPr>
            <a:lvl6pPr marL="577429" indent="-285799">
              <a:spcAft>
                <a:spcPts val="0"/>
              </a:spcAft>
              <a:buFont typeface="Verdana" panose="020B0604030504040204" pitchFamily="34" charset="0"/>
              <a:buChar char="−"/>
              <a:defRPr/>
            </a:lvl6pPr>
            <a:lvl7pPr marL="577429" indent="-285799">
              <a:spcAft>
                <a:spcPts val="0"/>
              </a:spcAft>
              <a:defRPr/>
            </a:lvl7pPr>
            <a:lvl8pPr marL="577429" indent="-285799">
              <a:spcAft>
                <a:spcPts val="0"/>
              </a:spcAft>
              <a:defRPr/>
            </a:lvl8pPr>
            <a:lvl9pPr marL="577429" indent="-285799">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8"/>
          <p:cNvSpPr>
            <a:spLocks noGrp="1"/>
          </p:cNvSpPr>
          <p:nvPr>
            <p:ph type="body" sz="quarter" idx="20"/>
          </p:nvPr>
        </p:nvSpPr>
        <p:spPr>
          <a:xfrm>
            <a:off x="9913565" y="3426555"/>
            <a:ext cx="2973223" cy="3608141"/>
          </a:xfrm>
        </p:spPr>
        <p:txBody>
          <a:bodyPr/>
          <a:lstStyle>
            <a:lvl1pPr>
              <a:defRPr b="1">
                <a:solidFill>
                  <a:schemeClr val="accent1"/>
                </a:solidFill>
              </a:defRPr>
            </a:lvl1pPr>
            <a:lvl2pPr>
              <a:spcAft>
                <a:spcPts val="0"/>
              </a:spcAft>
              <a:defRPr/>
            </a:lvl2pPr>
            <a:lvl3pPr marL="0" indent="0">
              <a:spcAft>
                <a:spcPts val="0"/>
              </a:spcAft>
              <a:buNone/>
              <a:defRPr/>
            </a:lvl3pPr>
            <a:lvl4pPr marL="285799" indent="-285799">
              <a:spcAft>
                <a:spcPts val="0"/>
              </a:spcAft>
              <a:buFont typeface="Arial" panose="020B0604020202020204" pitchFamily="34" charset="0"/>
              <a:buChar char="•"/>
              <a:defRPr/>
            </a:lvl4pPr>
            <a:lvl5pPr marL="577429" indent="-285799">
              <a:spcAft>
                <a:spcPts val="0"/>
              </a:spcAft>
              <a:defRPr baseline="0"/>
            </a:lvl5pPr>
            <a:lvl6pPr marL="577429" indent="-285799">
              <a:spcAft>
                <a:spcPts val="0"/>
              </a:spcAft>
              <a:buFont typeface="Verdana" panose="020B0604030504040204" pitchFamily="34" charset="0"/>
              <a:buChar char="−"/>
              <a:defRPr/>
            </a:lvl6pPr>
            <a:lvl7pPr marL="577429" indent="-285799">
              <a:spcAft>
                <a:spcPts val="0"/>
              </a:spcAft>
              <a:defRPr/>
            </a:lvl7pPr>
            <a:lvl8pPr marL="577429" indent="-285799">
              <a:spcAft>
                <a:spcPts val="0"/>
              </a:spcAft>
              <a:defRPr/>
            </a:lvl8pPr>
            <a:lvl9pPr marL="577429" indent="-285799">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8"/>
          <p:cNvSpPr>
            <a:spLocks noGrp="1"/>
          </p:cNvSpPr>
          <p:nvPr>
            <p:ph type="body" sz="quarter" idx="21" hasCustomPrompt="1"/>
          </p:nvPr>
        </p:nvSpPr>
        <p:spPr>
          <a:xfrm>
            <a:off x="552991" y="649225"/>
            <a:ext cx="12333795" cy="834733"/>
          </a:xfrm>
          <a:prstGeom prst="rect">
            <a:avLst/>
          </a:prstGeom>
        </p:spPr>
        <p:txBody>
          <a:bodyPr lIns="0" tIns="0" rIns="0" bIns="0">
            <a:noAutofit/>
          </a:bodyPr>
          <a:lstStyle>
            <a:lvl1pPr marL="0" indent="0">
              <a:buNone/>
              <a:defRPr sz="2765" b="0">
                <a:solidFill>
                  <a:srgbClr val="575757"/>
                </a:solidFill>
              </a:defRPr>
            </a:lvl1pPr>
          </a:lstStyle>
          <a:p>
            <a:pPr lvl="0"/>
            <a:r>
              <a:rPr lang="en-US"/>
              <a:t>Click to add subtitle</a:t>
            </a:r>
          </a:p>
        </p:txBody>
      </p:sp>
      <p:sp>
        <p:nvSpPr>
          <p:cNvPr id="17" name="Date Placeholder 7">
            <a:extLst>
              <a:ext uri="{FF2B5EF4-FFF2-40B4-BE49-F238E27FC236}">
                <a16:creationId xmlns:a16="http://schemas.microsoft.com/office/drawing/2014/main" id="{6CEA9E4F-59F0-4D08-83DF-EC879D57E839}"/>
              </a:ext>
            </a:extLst>
          </p:cNvPr>
          <p:cNvSpPr>
            <a:spLocks noGrp="1"/>
          </p:cNvSpPr>
          <p:nvPr>
            <p:ph type="dt" sz="half" idx="2"/>
          </p:nvPr>
        </p:nvSpPr>
        <p:spPr>
          <a:xfrm>
            <a:off x="6983551" y="7140779"/>
            <a:ext cx="5397693" cy="174022"/>
          </a:xfrm>
          <a:prstGeom prst="rect">
            <a:avLst/>
          </a:prstGeom>
          <a:noFill/>
        </p:spPr>
        <p:txBody>
          <a:bodyPr wrap="square" lIns="0" tIns="0" rIns="0" bIns="0" rtlCol="0">
            <a:spAutoFit/>
          </a:bodyPr>
          <a:lstStyle>
            <a:lvl1pPr algn="r">
              <a:defRPr lang="fr-FR" sz="1131" smtClean="0">
                <a:latin typeface="Calibri" panose="020F0502020204030204" pitchFamily="34" charset="0"/>
                <a:cs typeface="Calibri" panose="020F0502020204030204" pitchFamily="34" charset="0"/>
              </a:defRPr>
            </a:lvl1pPr>
          </a:lstStyle>
          <a:p>
            <a:pPr>
              <a:buSzPct val="100000"/>
              <a:buFont typeface="Arial"/>
              <a:buNone/>
            </a:pPr>
            <a:endParaRPr lang="fr-FR"/>
          </a:p>
        </p:txBody>
      </p:sp>
      <p:sp>
        <p:nvSpPr>
          <p:cNvPr id="18" name="Footer Placeholder 8">
            <a:extLst>
              <a:ext uri="{FF2B5EF4-FFF2-40B4-BE49-F238E27FC236}">
                <a16:creationId xmlns:a16="http://schemas.microsoft.com/office/drawing/2014/main" id="{CAFBA71F-4368-43FD-9156-937E0C9D463E}"/>
              </a:ext>
            </a:extLst>
          </p:cNvPr>
          <p:cNvSpPr>
            <a:spLocks noGrp="1"/>
          </p:cNvSpPr>
          <p:nvPr>
            <p:ph type="ftr" sz="quarter" idx="3"/>
          </p:nvPr>
        </p:nvSpPr>
        <p:spPr>
          <a:xfrm>
            <a:off x="552990" y="7140778"/>
            <a:ext cx="5903237" cy="174022"/>
          </a:xfrm>
          <a:prstGeom prst="rect">
            <a:avLst/>
          </a:prstGeom>
          <a:noFill/>
        </p:spPr>
        <p:txBody>
          <a:bodyPr wrap="square" lIns="0" tIns="0" rIns="0" bIns="0" rtlCol="0">
            <a:spAutoFit/>
          </a:bodyPr>
          <a:lstStyle>
            <a:lvl1pPr>
              <a:defRPr lang="fr-FR" sz="1131">
                <a:latin typeface="Calibri" panose="020F0502020204030204" pitchFamily="34" charset="0"/>
                <a:cs typeface="Calibri" panose="020F0502020204030204" pitchFamily="34" charset="0"/>
              </a:defRPr>
            </a:lvl1pPr>
          </a:lstStyle>
          <a:p>
            <a:pPr>
              <a:spcBef>
                <a:spcPts val="973"/>
              </a:spcBef>
              <a:buSzPct val="100000"/>
            </a:pPr>
            <a:r>
              <a:rPr lang="pt-BR"/>
              <a:t>© 2023 Deloitte SAS - Confidential Document</a:t>
            </a:r>
          </a:p>
        </p:txBody>
      </p:sp>
      <p:sp>
        <p:nvSpPr>
          <p:cNvPr id="19" name="Slide Number Placeholder 9">
            <a:extLst>
              <a:ext uri="{FF2B5EF4-FFF2-40B4-BE49-F238E27FC236}">
                <a16:creationId xmlns:a16="http://schemas.microsoft.com/office/drawing/2014/main" id="{282A4A18-9409-4068-806C-99A791647829}"/>
              </a:ext>
            </a:extLst>
          </p:cNvPr>
          <p:cNvSpPr>
            <a:spLocks noGrp="1"/>
          </p:cNvSpPr>
          <p:nvPr>
            <p:ph type="sldNum" sz="quarter" idx="4"/>
          </p:nvPr>
        </p:nvSpPr>
        <p:spPr>
          <a:xfrm>
            <a:off x="12547294" y="7140778"/>
            <a:ext cx="339493" cy="174022"/>
          </a:xfrm>
          <a:prstGeom prst="rect">
            <a:avLst/>
          </a:prstGeom>
          <a:noFill/>
        </p:spPr>
        <p:txBody>
          <a:bodyPr wrap="square" lIns="0" tIns="0" rIns="0" bIns="0" rtlCol="0">
            <a:spAutoFit/>
          </a:bodyPr>
          <a:lstStyle>
            <a:lvl1pPr algn="r">
              <a:defRPr lang="fr-FR" sz="1131" smtClean="0">
                <a:latin typeface="Calibri" panose="020F0502020204030204" pitchFamily="34" charset="0"/>
                <a:cs typeface="Calibri" panose="020F0502020204030204" pitchFamily="34" charset="0"/>
              </a:defRPr>
            </a:lvl1pPr>
          </a:lstStyle>
          <a:p>
            <a:pPr>
              <a:spcBef>
                <a:spcPts val="973"/>
              </a:spcBef>
              <a:buSzPct val="100000"/>
            </a:pPr>
            <a:fld id="{8CEAD05E-2714-4B34-B50B-B68BE1D7F5D9}" type="slidenum">
              <a:rPr lang="fr-FR" smtClean="0"/>
              <a:pPr>
                <a:spcBef>
                  <a:spcPts val="973"/>
                </a:spcBef>
                <a:buSzPct val="100000"/>
              </a:pPr>
              <a:t>‹#›</a:t>
            </a:fld>
            <a:endParaRPr lang="fr-FR"/>
          </a:p>
        </p:txBody>
      </p:sp>
    </p:spTree>
    <p:extLst>
      <p:ext uri="{BB962C8B-B14F-4D97-AF65-F5344CB8AC3E}">
        <p14:creationId xmlns:p14="http://schemas.microsoft.com/office/powerpoint/2010/main" val="295237050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am profile 2">
    <p:spTree>
      <p:nvGrpSpPr>
        <p:cNvPr id="1" name=""/>
        <p:cNvGrpSpPr/>
        <p:nvPr/>
      </p:nvGrpSpPr>
      <p:grpSpPr>
        <a:xfrm>
          <a:off x="0" y="0"/>
          <a:ext cx="0" cy="0"/>
          <a:chOff x="0" y="0"/>
          <a:chExt cx="0" cy="0"/>
        </a:xfrm>
      </p:grpSpPr>
      <p:sp>
        <p:nvSpPr>
          <p:cNvPr id="2" name="Title 1"/>
          <p:cNvSpPr>
            <a:spLocks noGrp="1"/>
          </p:cNvSpPr>
          <p:nvPr>
            <p:ph type="title"/>
          </p:nvPr>
        </p:nvSpPr>
        <p:spPr>
          <a:xfrm>
            <a:off x="552990" y="320040"/>
            <a:ext cx="12333794" cy="425501"/>
          </a:xfrm>
        </p:spPr>
        <p:txBody>
          <a:bodyPr>
            <a:spAutoFit/>
          </a:bodyPr>
          <a:lstStyle/>
          <a:p>
            <a:r>
              <a:rPr lang="en-US" noProof="0"/>
              <a:t>Click to edit Master title style</a:t>
            </a:r>
          </a:p>
        </p:txBody>
      </p:sp>
      <p:sp>
        <p:nvSpPr>
          <p:cNvPr id="4" name="Rectangle 3"/>
          <p:cNvSpPr/>
          <p:nvPr/>
        </p:nvSpPr>
        <p:spPr>
          <a:xfrm>
            <a:off x="555583" y="1881842"/>
            <a:ext cx="6058482" cy="59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782">
              <a:solidFill>
                <a:schemeClr val="bg1"/>
              </a:solidFill>
            </a:endParaRPr>
          </a:p>
        </p:txBody>
      </p:sp>
      <p:sp>
        <p:nvSpPr>
          <p:cNvPr id="5" name="Rectangle 4"/>
          <p:cNvSpPr/>
          <p:nvPr/>
        </p:nvSpPr>
        <p:spPr>
          <a:xfrm>
            <a:off x="6861083" y="1874171"/>
            <a:ext cx="6035405" cy="671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782">
              <a:solidFill>
                <a:schemeClr val="bg1"/>
              </a:solidFill>
            </a:endParaRPr>
          </a:p>
        </p:txBody>
      </p:sp>
      <p:sp>
        <p:nvSpPr>
          <p:cNvPr id="6" name="Rectangle 5"/>
          <p:cNvSpPr/>
          <p:nvPr/>
        </p:nvSpPr>
        <p:spPr>
          <a:xfrm>
            <a:off x="555583" y="4481101"/>
            <a:ext cx="6058482" cy="59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782">
              <a:solidFill>
                <a:schemeClr val="bg1"/>
              </a:solidFill>
            </a:endParaRPr>
          </a:p>
        </p:txBody>
      </p:sp>
      <p:sp>
        <p:nvSpPr>
          <p:cNvPr id="7" name="Rectangle 6"/>
          <p:cNvSpPr/>
          <p:nvPr/>
        </p:nvSpPr>
        <p:spPr>
          <a:xfrm>
            <a:off x="6861083" y="4481101"/>
            <a:ext cx="6035405" cy="59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782">
              <a:solidFill>
                <a:schemeClr val="bg1"/>
              </a:solidFill>
            </a:endParaRPr>
          </a:p>
        </p:txBody>
      </p:sp>
      <p:sp>
        <p:nvSpPr>
          <p:cNvPr id="8" name="Picture Placeholder 11"/>
          <p:cNvSpPr>
            <a:spLocks noGrp="1"/>
          </p:cNvSpPr>
          <p:nvPr>
            <p:ph type="pic" sz="quarter" idx="25"/>
          </p:nvPr>
        </p:nvSpPr>
        <p:spPr>
          <a:xfrm>
            <a:off x="552990" y="2072587"/>
            <a:ext cx="2169413" cy="1627017"/>
          </a:xfrm>
        </p:spPr>
        <p:txBody>
          <a:bodyPr/>
          <a:lstStyle>
            <a:lvl1pPr algn="ctr">
              <a:defRPr/>
            </a:lvl1pPr>
          </a:lstStyle>
          <a:p>
            <a:r>
              <a:rPr lang="en-US"/>
              <a:t>Click icon to add picture</a:t>
            </a:r>
            <a:endParaRPr lang="en-GB"/>
          </a:p>
        </p:txBody>
      </p:sp>
      <p:sp>
        <p:nvSpPr>
          <p:cNvPr id="9" name="Picture Placeholder 11"/>
          <p:cNvSpPr>
            <a:spLocks noGrp="1"/>
          </p:cNvSpPr>
          <p:nvPr>
            <p:ph type="pic" sz="quarter" idx="27"/>
          </p:nvPr>
        </p:nvSpPr>
        <p:spPr>
          <a:xfrm>
            <a:off x="6861081" y="2072587"/>
            <a:ext cx="2169413" cy="1627017"/>
          </a:xfrm>
        </p:spPr>
        <p:txBody>
          <a:bodyPr/>
          <a:lstStyle>
            <a:lvl1pPr algn="ctr">
              <a:defRPr/>
            </a:lvl1pPr>
          </a:lstStyle>
          <a:p>
            <a:r>
              <a:rPr lang="en-US"/>
              <a:t>Click icon to add picture</a:t>
            </a:r>
            <a:endParaRPr lang="en-GB"/>
          </a:p>
        </p:txBody>
      </p:sp>
      <p:sp>
        <p:nvSpPr>
          <p:cNvPr id="10" name="Picture Placeholder 11"/>
          <p:cNvSpPr>
            <a:spLocks noGrp="1"/>
          </p:cNvSpPr>
          <p:nvPr>
            <p:ph type="pic" sz="quarter" idx="29"/>
          </p:nvPr>
        </p:nvSpPr>
        <p:spPr>
          <a:xfrm>
            <a:off x="552990" y="4691687"/>
            <a:ext cx="2169413" cy="1627017"/>
          </a:xfrm>
        </p:spPr>
        <p:txBody>
          <a:bodyPr/>
          <a:lstStyle>
            <a:lvl1pPr algn="ctr">
              <a:defRPr/>
            </a:lvl1pPr>
          </a:lstStyle>
          <a:p>
            <a:r>
              <a:rPr lang="en-US"/>
              <a:t>Click icon to add picture</a:t>
            </a:r>
            <a:endParaRPr lang="en-GB"/>
          </a:p>
        </p:txBody>
      </p:sp>
      <p:sp>
        <p:nvSpPr>
          <p:cNvPr id="11" name="Picture Placeholder 11"/>
          <p:cNvSpPr>
            <a:spLocks noGrp="1"/>
          </p:cNvSpPr>
          <p:nvPr>
            <p:ph type="pic" sz="quarter" idx="31"/>
          </p:nvPr>
        </p:nvSpPr>
        <p:spPr>
          <a:xfrm>
            <a:off x="6861081" y="4691687"/>
            <a:ext cx="2169413" cy="1627017"/>
          </a:xfrm>
        </p:spPr>
        <p:txBody>
          <a:bodyPr/>
          <a:lstStyle>
            <a:lvl1pPr algn="ctr">
              <a:defRPr/>
            </a:lvl1pPr>
          </a:lstStyle>
          <a:p>
            <a:r>
              <a:rPr lang="en-US"/>
              <a:t>Click icon to add picture</a:t>
            </a:r>
            <a:endParaRPr lang="en-GB"/>
          </a:p>
        </p:txBody>
      </p:sp>
      <p:sp>
        <p:nvSpPr>
          <p:cNvPr id="13" name="Text Placeholder 12"/>
          <p:cNvSpPr>
            <a:spLocks noGrp="1"/>
          </p:cNvSpPr>
          <p:nvPr>
            <p:ph type="body" sz="quarter" idx="32"/>
          </p:nvPr>
        </p:nvSpPr>
        <p:spPr>
          <a:xfrm>
            <a:off x="2986966" y="2072587"/>
            <a:ext cx="3624506" cy="2142900"/>
          </a:xfrm>
        </p:spPr>
        <p:txBody>
          <a:bodyPr/>
          <a:lstStyle>
            <a:lvl1pPr>
              <a:spcAft>
                <a:spcPts val="0"/>
              </a:spcAft>
              <a:defRPr b="1">
                <a:latin typeface="+mj-lt"/>
              </a:defRPr>
            </a:lvl1pPr>
            <a:lvl2pPr>
              <a:spcAft>
                <a:spcPts val="0"/>
              </a:spcAft>
              <a:defRPr b="0"/>
            </a:lvl2pPr>
          </a:lstStyle>
          <a:p>
            <a:pPr lvl="0"/>
            <a:r>
              <a:rPr lang="en-US"/>
              <a:t>Click to edit Master text styles</a:t>
            </a:r>
          </a:p>
          <a:p>
            <a:pPr lvl="1"/>
            <a:r>
              <a:rPr lang="en-US"/>
              <a:t>Second level</a:t>
            </a:r>
          </a:p>
        </p:txBody>
      </p:sp>
      <p:sp>
        <p:nvSpPr>
          <p:cNvPr id="14" name="Text Placeholder 12"/>
          <p:cNvSpPr>
            <a:spLocks noGrp="1"/>
          </p:cNvSpPr>
          <p:nvPr>
            <p:ph type="body" sz="quarter" idx="33"/>
          </p:nvPr>
        </p:nvSpPr>
        <p:spPr>
          <a:xfrm>
            <a:off x="9255898" y="2072587"/>
            <a:ext cx="3640592" cy="2142900"/>
          </a:xfrm>
        </p:spPr>
        <p:txBody>
          <a:bodyPr/>
          <a:lstStyle>
            <a:lvl1pPr>
              <a:spcAft>
                <a:spcPts val="0"/>
              </a:spcAft>
              <a:defRPr b="1"/>
            </a:lvl1pPr>
            <a:lvl2pPr>
              <a:spcAft>
                <a:spcPts val="0"/>
              </a:spcAft>
              <a:defRPr b="0"/>
            </a:lvl2pPr>
          </a:lstStyle>
          <a:p>
            <a:pPr lvl="0"/>
            <a:r>
              <a:rPr lang="en-US"/>
              <a:t>Click to edit Master text styles</a:t>
            </a:r>
          </a:p>
          <a:p>
            <a:pPr lvl="1"/>
            <a:r>
              <a:rPr lang="en-US"/>
              <a:t>Second level</a:t>
            </a:r>
          </a:p>
        </p:txBody>
      </p:sp>
      <p:sp>
        <p:nvSpPr>
          <p:cNvPr id="15" name="Text Placeholder 12"/>
          <p:cNvSpPr>
            <a:spLocks noGrp="1"/>
          </p:cNvSpPr>
          <p:nvPr>
            <p:ph type="body" sz="quarter" idx="34"/>
          </p:nvPr>
        </p:nvSpPr>
        <p:spPr>
          <a:xfrm>
            <a:off x="2986966" y="4691687"/>
            <a:ext cx="3624506" cy="2142900"/>
          </a:xfrm>
        </p:spPr>
        <p:txBody>
          <a:bodyPr/>
          <a:lstStyle>
            <a:lvl1pPr>
              <a:spcAft>
                <a:spcPts val="0"/>
              </a:spcAft>
              <a:defRPr b="1"/>
            </a:lvl1pPr>
            <a:lvl2pPr>
              <a:spcAft>
                <a:spcPts val="0"/>
              </a:spcAft>
              <a:defRPr b="0"/>
            </a:lvl2pPr>
          </a:lstStyle>
          <a:p>
            <a:pPr lvl="0"/>
            <a:r>
              <a:rPr lang="en-US"/>
              <a:t>Click to edit Master text styles</a:t>
            </a:r>
          </a:p>
          <a:p>
            <a:pPr lvl="1"/>
            <a:r>
              <a:rPr lang="en-US"/>
              <a:t>Second level</a:t>
            </a:r>
          </a:p>
        </p:txBody>
      </p:sp>
      <p:sp>
        <p:nvSpPr>
          <p:cNvPr id="16" name="Text Placeholder 12"/>
          <p:cNvSpPr>
            <a:spLocks noGrp="1"/>
          </p:cNvSpPr>
          <p:nvPr>
            <p:ph type="body" sz="quarter" idx="35"/>
          </p:nvPr>
        </p:nvSpPr>
        <p:spPr>
          <a:xfrm>
            <a:off x="9255898" y="4691687"/>
            <a:ext cx="3640592" cy="2142900"/>
          </a:xfrm>
        </p:spPr>
        <p:txBody>
          <a:bodyPr/>
          <a:lstStyle>
            <a:lvl1pPr>
              <a:spcAft>
                <a:spcPts val="0"/>
              </a:spcAft>
              <a:defRPr b="1"/>
            </a:lvl1pPr>
            <a:lvl2pPr>
              <a:spcAft>
                <a:spcPts val="0"/>
              </a:spcAft>
              <a:defRPr b="0"/>
            </a:lvl2pPr>
          </a:lstStyle>
          <a:p>
            <a:pPr lvl="0"/>
            <a:r>
              <a:rPr lang="en-US"/>
              <a:t>Click to edit Master text styles</a:t>
            </a:r>
          </a:p>
          <a:p>
            <a:pPr lvl="1"/>
            <a:r>
              <a:rPr lang="en-US"/>
              <a:t>Second level</a:t>
            </a:r>
          </a:p>
        </p:txBody>
      </p:sp>
      <p:sp>
        <p:nvSpPr>
          <p:cNvPr id="17" name="Text Placeholder 8"/>
          <p:cNvSpPr>
            <a:spLocks noGrp="1"/>
          </p:cNvSpPr>
          <p:nvPr>
            <p:ph type="body" sz="quarter" idx="13" hasCustomPrompt="1"/>
          </p:nvPr>
        </p:nvSpPr>
        <p:spPr>
          <a:xfrm>
            <a:off x="552990" y="649225"/>
            <a:ext cx="12304747" cy="834733"/>
          </a:xfrm>
          <a:prstGeom prst="rect">
            <a:avLst/>
          </a:prstGeom>
        </p:spPr>
        <p:txBody>
          <a:bodyPr lIns="0" tIns="0" rIns="0" bIns="0">
            <a:noAutofit/>
          </a:bodyPr>
          <a:lstStyle>
            <a:lvl1pPr marL="0" indent="0">
              <a:buNone/>
              <a:defRPr sz="2765" b="0">
                <a:solidFill>
                  <a:srgbClr val="575757"/>
                </a:solidFill>
              </a:defRPr>
            </a:lvl1pPr>
          </a:lstStyle>
          <a:p>
            <a:pPr lvl="0"/>
            <a:r>
              <a:rPr lang="en-US" noProof="0"/>
              <a:t>Click to add subtitle</a:t>
            </a:r>
          </a:p>
        </p:txBody>
      </p:sp>
      <p:sp>
        <p:nvSpPr>
          <p:cNvPr id="18" name="Rectangle 17">
            <a:extLst>
              <a:ext uri="{FF2B5EF4-FFF2-40B4-BE49-F238E27FC236}">
                <a16:creationId xmlns:a16="http://schemas.microsoft.com/office/drawing/2014/main" id="{BDA76EEA-1E52-4D3C-80ED-6243878A60CE}"/>
              </a:ext>
            </a:extLst>
          </p:cNvPr>
          <p:cNvSpPr/>
          <p:nvPr/>
        </p:nvSpPr>
        <p:spPr>
          <a:xfrm>
            <a:off x="552991" y="1881842"/>
            <a:ext cx="6058482" cy="59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782" noProof="0">
              <a:solidFill>
                <a:schemeClr val="bg1"/>
              </a:solidFill>
            </a:endParaRPr>
          </a:p>
        </p:txBody>
      </p:sp>
      <p:sp>
        <p:nvSpPr>
          <p:cNvPr id="19" name="Rectangle 18">
            <a:extLst>
              <a:ext uri="{FF2B5EF4-FFF2-40B4-BE49-F238E27FC236}">
                <a16:creationId xmlns:a16="http://schemas.microsoft.com/office/drawing/2014/main" id="{E1C3849E-5B87-4E89-A696-B1A8AE50A843}"/>
              </a:ext>
            </a:extLst>
          </p:cNvPr>
          <p:cNvSpPr/>
          <p:nvPr/>
        </p:nvSpPr>
        <p:spPr>
          <a:xfrm>
            <a:off x="6861083" y="1874171"/>
            <a:ext cx="6035405" cy="671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782" noProof="0">
              <a:solidFill>
                <a:schemeClr val="bg1"/>
              </a:solidFill>
            </a:endParaRPr>
          </a:p>
        </p:txBody>
      </p:sp>
      <p:sp>
        <p:nvSpPr>
          <p:cNvPr id="20" name="Rectangle 19">
            <a:extLst>
              <a:ext uri="{FF2B5EF4-FFF2-40B4-BE49-F238E27FC236}">
                <a16:creationId xmlns:a16="http://schemas.microsoft.com/office/drawing/2014/main" id="{5737EC39-0EB2-483C-9B36-B0052D120453}"/>
              </a:ext>
            </a:extLst>
          </p:cNvPr>
          <p:cNvSpPr/>
          <p:nvPr/>
        </p:nvSpPr>
        <p:spPr>
          <a:xfrm>
            <a:off x="552991" y="4481101"/>
            <a:ext cx="6058482" cy="59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782" noProof="0">
              <a:solidFill>
                <a:schemeClr val="bg1"/>
              </a:solidFill>
            </a:endParaRPr>
          </a:p>
        </p:txBody>
      </p:sp>
      <p:sp>
        <p:nvSpPr>
          <p:cNvPr id="21" name="Rectangle 20">
            <a:extLst>
              <a:ext uri="{FF2B5EF4-FFF2-40B4-BE49-F238E27FC236}">
                <a16:creationId xmlns:a16="http://schemas.microsoft.com/office/drawing/2014/main" id="{00D336B3-2575-4F6E-9BAD-8C32D75B6E63}"/>
              </a:ext>
            </a:extLst>
          </p:cNvPr>
          <p:cNvSpPr/>
          <p:nvPr/>
        </p:nvSpPr>
        <p:spPr>
          <a:xfrm>
            <a:off x="6861083" y="4481101"/>
            <a:ext cx="6035405" cy="59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782" noProof="0">
              <a:solidFill>
                <a:schemeClr val="bg1"/>
              </a:solidFill>
            </a:endParaRPr>
          </a:p>
        </p:txBody>
      </p:sp>
      <p:sp>
        <p:nvSpPr>
          <p:cNvPr id="25" name="Date Placeholder 7">
            <a:extLst>
              <a:ext uri="{FF2B5EF4-FFF2-40B4-BE49-F238E27FC236}">
                <a16:creationId xmlns:a16="http://schemas.microsoft.com/office/drawing/2014/main" id="{CBDC6718-CD9E-4364-AECA-A7D373D5BE14}"/>
              </a:ext>
            </a:extLst>
          </p:cNvPr>
          <p:cNvSpPr>
            <a:spLocks noGrp="1"/>
          </p:cNvSpPr>
          <p:nvPr>
            <p:ph type="dt" sz="half" idx="2"/>
          </p:nvPr>
        </p:nvSpPr>
        <p:spPr>
          <a:xfrm>
            <a:off x="6983551" y="7140779"/>
            <a:ext cx="5397693" cy="174022"/>
          </a:xfrm>
          <a:prstGeom prst="rect">
            <a:avLst/>
          </a:prstGeom>
          <a:noFill/>
        </p:spPr>
        <p:txBody>
          <a:bodyPr wrap="square" lIns="0" tIns="0" rIns="0" bIns="0" rtlCol="0">
            <a:spAutoFit/>
          </a:bodyPr>
          <a:lstStyle>
            <a:lvl1pPr algn="r">
              <a:defRPr lang="fr-FR" sz="1131" smtClean="0">
                <a:latin typeface="Calibri" panose="020F0502020204030204" pitchFamily="34" charset="0"/>
                <a:cs typeface="Calibri" panose="020F0502020204030204" pitchFamily="34" charset="0"/>
              </a:defRPr>
            </a:lvl1pPr>
          </a:lstStyle>
          <a:p>
            <a:pPr>
              <a:buSzPct val="100000"/>
              <a:buFont typeface="Arial"/>
              <a:buNone/>
            </a:pPr>
            <a:endParaRPr lang="fr-FR"/>
          </a:p>
        </p:txBody>
      </p:sp>
      <p:sp>
        <p:nvSpPr>
          <p:cNvPr id="26" name="Footer Placeholder 8">
            <a:extLst>
              <a:ext uri="{FF2B5EF4-FFF2-40B4-BE49-F238E27FC236}">
                <a16:creationId xmlns:a16="http://schemas.microsoft.com/office/drawing/2014/main" id="{C148113E-7764-4986-85D9-B371FA648592}"/>
              </a:ext>
            </a:extLst>
          </p:cNvPr>
          <p:cNvSpPr>
            <a:spLocks noGrp="1"/>
          </p:cNvSpPr>
          <p:nvPr>
            <p:ph type="ftr" sz="quarter" idx="3"/>
          </p:nvPr>
        </p:nvSpPr>
        <p:spPr>
          <a:xfrm>
            <a:off x="552990" y="7140778"/>
            <a:ext cx="5903237" cy="174022"/>
          </a:xfrm>
          <a:prstGeom prst="rect">
            <a:avLst/>
          </a:prstGeom>
          <a:noFill/>
        </p:spPr>
        <p:txBody>
          <a:bodyPr wrap="square" lIns="0" tIns="0" rIns="0" bIns="0" rtlCol="0">
            <a:spAutoFit/>
          </a:bodyPr>
          <a:lstStyle>
            <a:lvl1pPr>
              <a:defRPr lang="fr-FR" sz="1131">
                <a:latin typeface="Calibri" panose="020F0502020204030204" pitchFamily="34" charset="0"/>
                <a:cs typeface="Calibri" panose="020F0502020204030204" pitchFamily="34" charset="0"/>
              </a:defRPr>
            </a:lvl1pPr>
          </a:lstStyle>
          <a:p>
            <a:pPr>
              <a:spcBef>
                <a:spcPts val="973"/>
              </a:spcBef>
              <a:buSzPct val="100000"/>
            </a:pPr>
            <a:r>
              <a:rPr lang="pt-BR"/>
              <a:t>© 2023 Deloitte SAS - Confidential Document</a:t>
            </a:r>
          </a:p>
        </p:txBody>
      </p:sp>
      <p:sp>
        <p:nvSpPr>
          <p:cNvPr id="27" name="Slide Number Placeholder 9">
            <a:extLst>
              <a:ext uri="{FF2B5EF4-FFF2-40B4-BE49-F238E27FC236}">
                <a16:creationId xmlns:a16="http://schemas.microsoft.com/office/drawing/2014/main" id="{F9942D63-C1A4-465E-8957-901189ACC6C7}"/>
              </a:ext>
            </a:extLst>
          </p:cNvPr>
          <p:cNvSpPr>
            <a:spLocks noGrp="1"/>
          </p:cNvSpPr>
          <p:nvPr>
            <p:ph type="sldNum" sz="quarter" idx="4"/>
          </p:nvPr>
        </p:nvSpPr>
        <p:spPr>
          <a:xfrm>
            <a:off x="12547294" y="7140778"/>
            <a:ext cx="339493" cy="174022"/>
          </a:xfrm>
          <a:prstGeom prst="rect">
            <a:avLst/>
          </a:prstGeom>
          <a:noFill/>
        </p:spPr>
        <p:txBody>
          <a:bodyPr wrap="square" lIns="0" tIns="0" rIns="0" bIns="0" rtlCol="0">
            <a:spAutoFit/>
          </a:bodyPr>
          <a:lstStyle>
            <a:lvl1pPr algn="r">
              <a:defRPr lang="fr-FR" sz="1131" smtClean="0">
                <a:latin typeface="Calibri" panose="020F0502020204030204" pitchFamily="34" charset="0"/>
                <a:cs typeface="Calibri" panose="020F0502020204030204" pitchFamily="34" charset="0"/>
              </a:defRPr>
            </a:lvl1pPr>
          </a:lstStyle>
          <a:p>
            <a:pPr>
              <a:spcBef>
                <a:spcPts val="973"/>
              </a:spcBef>
              <a:buSzPct val="100000"/>
            </a:pPr>
            <a:fld id="{8CEAD05E-2714-4B34-B50B-B68BE1D7F5D9}" type="slidenum">
              <a:rPr lang="fr-FR" smtClean="0"/>
              <a:pPr>
                <a:spcBef>
                  <a:spcPts val="973"/>
                </a:spcBef>
                <a:buSzPct val="100000"/>
              </a:pPr>
              <a:t>‹#›</a:t>
            </a:fld>
            <a:endParaRPr lang="fr-FR"/>
          </a:p>
        </p:txBody>
      </p:sp>
    </p:spTree>
    <p:extLst>
      <p:ext uri="{BB962C8B-B14F-4D97-AF65-F5344CB8AC3E}">
        <p14:creationId xmlns:p14="http://schemas.microsoft.com/office/powerpoint/2010/main" val="186000811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picture and text">
    <p:spTree>
      <p:nvGrpSpPr>
        <p:cNvPr id="1" name=""/>
        <p:cNvGrpSpPr/>
        <p:nvPr/>
      </p:nvGrpSpPr>
      <p:grpSpPr>
        <a:xfrm>
          <a:off x="0" y="0"/>
          <a:ext cx="0" cy="0"/>
          <a:chOff x="0" y="0"/>
          <a:chExt cx="0" cy="0"/>
        </a:xfrm>
      </p:grpSpPr>
      <p:sp>
        <p:nvSpPr>
          <p:cNvPr id="2" name="Title 1"/>
          <p:cNvSpPr>
            <a:spLocks noGrp="1"/>
          </p:cNvSpPr>
          <p:nvPr>
            <p:ph type="title"/>
          </p:nvPr>
        </p:nvSpPr>
        <p:spPr>
          <a:xfrm>
            <a:off x="552990" y="320040"/>
            <a:ext cx="12333794" cy="425501"/>
          </a:xfrm>
        </p:spPr>
        <p:txBody>
          <a:bodyPr>
            <a:spAutoFit/>
          </a:bodyPr>
          <a:lstStyle/>
          <a:p>
            <a:r>
              <a:rPr lang="en-US" noProof="0"/>
              <a:t>Click to edit Master title style</a:t>
            </a:r>
          </a:p>
        </p:txBody>
      </p:sp>
      <p:sp>
        <p:nvSpPr>
          <p:cNvPr id="4" name="Picture Placeholder 7"/>
          <p:cNvSpPr>
            <a:spLocks noGrp="1"/>
          </p:cNvSpPr>
          <p:nvPr>
            <p:ph type="pic" sz="quarter" idx="13"/>
          </p:nvPr>
        </p:nvSpPr>
        <p:spPr>
          <a:xfrm>
            <a:off x="552990" y="1874172"/>
            <a:ext cx="4073932" cy="2173407"/>
          </a:xfrm>
        </p:spPr>
        <p:txBody>
          <a:bodyPr/>
          <a:lstStyle/>
          <a:p>
            <a:r>
              <a:rPr lang="en-US" noProof="0"/>
              <a:t>Click icon to add picture</a:t>
            </a:r>
          </a:p>
        </p:txBody>
      </p:sp>
      <p:sp>
        <p:nvSpPr>
          <p:cNvPr id="5" name="Picture Placeholder 7"/>
          <p:cNvSpPr>
            <a:spLocks noGrp="1"/>
          </p:cNvSpPr>
          <p:nvPr>
            <p:ph type="pic" sz="quarter" idx="14"/>
          </p:nvPr>
        </p:nvSpPr>
        <p:spPr>
          <a:xfrm>
            <a:off x="8825804" y="1874172"/>
            <a:ext cx="4060984" cy="2173407"/>
          </a:xfrm>
        </p:spPr>
        <p:txBody>
          <a:bodyPr/>
          <a:lstStyle/>
          <a:p>
            <a:r>
              <a:rPr lang="en-US" noProof="0"/>
              <a:t>Click icon to add picture</a:t>
            </a:r>
          </a:p>
        </p:txBody>
      </p:sp>
      <p:sp>
        <p:nvSpPr>
          <p:cNvPr id="6" name="Picture Placeholder 7"/>
          <p:cNvSpPr>
            <a:spLocks noGrp="1"/>
          </p:cNvSpPr>
          <p:nvPr>
            <p:ph type="pic" sz="quarter" idx="15"/>
          </p:nvPr>
        </p:nvSpPr>
        <p:spPr>
          <a:xfrm>
            <a:off x="4749991" y="1874172"/>
            <a:ext cx="4031933" cy="2173407"/>
          </a:xfrm>
        </p:spPr>
        <p:txBody>
          <a:bodyPr/>
          <a:lstStyle/>
          <a:p>
            <a:r>
              <a:rPr lang="en-US" noProof="0"/>
              <a:t>Click icon to add picture</a:t>
            </a:r>
          </a:p>
        </p:txBody>
      </p:sp>
      <p:sp>
        <p:nvSpPr>
          <p:cNvPr id="9" name="Text Placeholder 18"/>
          <p:cNvSpPr>
            <a:spLocks noGrp="1"/>
          </p:cNvSpPr>
          <p:nvPr>
            <p:ph idx="1" hasCustomPrompt="1"/>
          </p:nvPr>
        </p:nvSpPr>
        <p:spPr>
          <a:xfrm>
            <a:off x="552991" y="4224318"/>
            <a:ext cx="4060978" cy="230957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8"/>
          <p:cNvSpPr>
            <a:spLocks noGrp="1"/>
          </p:cNvSpPr>
          <p:nvPr>
            <p:ph idx="16" hasCustomPrompt="1"/>
          </p:nvPr>
        </p:nvSpPr>
        <p:spPr>
          <a:xfrm>
            <a:off x="4743514" y="4224318"/>
            <a:ext cx="4031933" cy="230957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18"/>
          <p:cNvSpPr>
            <a:spLocks noGrp="1"/>
          </p:cNvSpPr>
          <p:nvPr>
            <p:ph idx="17" hasCustomPrompt="1"/>
          </p:nvPr>
        </p:nvSpPr>
        <p:spPr>
          <a:xfrm>
            <a:off x="8825804" y="4224318"/>
            <a:ext cx="4060984" cy="230957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8" hasCustomPrompt="1"/>
          </p:nvPr>
        </p:nvSpPr>
        <p:spPr>
          <a:xfrm>
            <a:off x="552990" y="649225"/>
            <a:ext cx="12304747" cy="834733"/>
          </a:xfrm>
          <a:prstGeom prst="rect">
            <a:avLst/>
          </a:prstGeom>
        </p:spPr>
        <p:txBody>
          <a:bodyPr lIns="0" tIns="0" rIns="0" bIns="0">
            <a:noAutofit/>
          </a:bodyPr>
          <a:lstStyle>
            <a:lvl1pPr marL="0" indent="0">
              <a:buNone/>
              <a:defRPr sz="2765" b="0">
                <a:solidFill>
                  <a:srgbClr val="575757"/>
                </a:solidFill>
              </a:defRPr>
            </a:lvl1pPr>
          </a:lstStyle>
          <a:p>
            <a:pPr lvl="0"/>
            <a:r>
              <a:rPr lang="en-US" noProof="0"/>
              <a:t>Click to add subtitle</a:t>
            </a:r>
          </a:p>
        </p:txBody>
      </p:sp>
      <p:sp>
        <p:nvSpPr>
          <p:cNvPr id="16" name="Date Placeholder 7">
            <a:extLst>
              <a:ext uri="{FF2B5EF4-FFF2-40B4-BE49-F238E27FC236}">
                <a16:creationId xmlns:a16="http://schemas.microsoft.com/office/drawing/2014/main" id="{9B5C8316-3CEF-4DBC-BF1A-47B234294977}"/>
              </a:ext>
            </a:extLst>
          </p:cNvPr>
          <p:cNvSpPr>
            <a:spLocks noGrp="1"/>
          </p:cNvSpPr>
          <p:nvPr>
            <p:ph type="dt" sz="half" idx="2"/>
          </p:nvPr>
        </p:nvSpPr>
        <p:spPr>
          <a:xfrm>
            <a:off x="6983551" y="7140779"/>
            <a:ext cx="5397693" cy="174022"/>
          </a:xfrm>
          <a:prstGeom prst="rect">
            <a:avLst/>
          </a:prstGeom>
          <a:noFill/>
        </p:spPr>
        <p:txBody>
          <a:bodyPr wrap="square" lIns="0" tIns="0" rIns="0" bIns="0" rtlCol="0">
            <a:spAutoFit/>
          </a:bodyPr>
          <a:lstStyle>
            <a:lvl1pPr algn="r">
              <a:defRPr lang="fr-FR" sz="1131" smtClean="0">
                <a:latin typeface="Calibri" panose="020F0502020204030204" pitchFamily="34" charset="0"/>
                <a:cs typeface="Calibri" panose="020F0502020204030204" pitchFamily="34" charset="0"/>
              </a:defRPr>
            </a:lvl1pPr>
          </a:lstStyle>
          <a:p>
            <a:pPr>
              <a:buSzPct val="100000"/>
              <a:buFont typeface="Arial"/>
              <a:buNone/>
            </a:pPr>
            <a:endParaRPr lang="fr-FR"/>
          </a:p>
        </p:txBody>
      </p:sp>
      <p:sp>
        <p:nvSpPr>
          <p:cNvPr id="17" name="Footer Placeholder 8">
            <a:extLst>
              <a:ext uri="{FF2B5EF4-FFF2-40B4-BE49-F238E27FC236}">
                <a16:creationId xmlns:a16="http://schemas.microsoft.com/office/drawing/2014/main" id="{CC6C909E-D857-46B3-B524-8F4D0466CE85}"/>
              </a:ext>
            </a:extLst>
          </p:cNvPr>
          <p:cNvSpPr>
            <a:spLocks noGrp="1"/>
          </p:cNvSpPr>
          <p:nvPr>
            <p:ph type="ftr" sz="quarter" idx="3"/>
          </p:nvPr>
        </p:nvSpPr>
        <p:spPr>
          <a:xfrm>
            <a:off x="552990" y="7140778"/>
            <a:ext cx="5903237" cy="174022"/>
          </a:xfrm>
          <a:prstGeom prst="rect">
            <a:avLst/>
          </a:prstGeom>
          <a:noFill/>
        </p:spPr>
        <p:txBody>
          <a:bodyPr wrap="square" lIns="0" tIns="0" rIns="0" bIns="0" rtlCol="0">
            <a:spAutoFit/>
          </a:bodyPr>
          <a:lstStyle>
            <a:lvl1pPr>
              <a:defRPr lang="fr-FR" sz="1131">
                <a:latin typeface="Calibri" panose="020F0502020204030204" pitchFamily="34" charset="0"/>
                <a:cs typeface="Calibri" panose="020F0502020204030204" pitchFamily="34" charset="0"/>
              </a:defRPr>
            </a:lvl1pPr>
          </a:lstStyle>
          <a:p>
            <a:pPr>
              <a:spcBef>
                <a:spcPts val="973"/>
              </a:spcBef>
              <a:buSzPct val="100000"/>
            </a:pPr>
            <a:r>
              <a:rPr lang="pt-BR"/>
              <a:t>© 2023 Deloitte SAS - Confidential Document</a:t>
            </a:r>
          </a:p>
        </p:txBody>
      </p:sp>
      <p:sp>
        <p:nvSpPr>
          <p:cNvPr id="18" name="Slide Number Placeholder 9">
            <a:extLst>
              <a:ext uri="{FF2B5EF4-FFF2-40B4-BE49-F238E27FC236}">
                <a16:creationId xmlns:a16="http://schemas.microsoft.com/office/drawing/2014/main" id="{E469438D-A5E2-4F64-BD77-F25CEA2C6E88}"/>
              </a:ext>
            </a:extLst>
          </p:cNvPr>
          <p:cNvSpPr>
            <a:spLocks noGrp="1"/>
          </p:cNvSpPr>
          <p:nvPr>
            <p:ph type="sldNum" sz="quarter" idx="4"/>
          </p:nvPr>
        </p:nvSpPr>
        <p:spPr>
          <a:xfrm>
            <a:off x="12547294" y="7140778"/>
            <a:ext cx="339493" cy="174022"/>
          </a:xfrm>
          <a:prstGeom prst="rect">
            <a:avLst/>
          </a:prstGeom>
          <a:noFill/>
        </p:spPr>
        <p:txBody>
          <a:bodyPr wrap="square" lIns="0" tIns="0" rIns="0" bIns="0" rtlCol="0">
            <a:spAutoFit/>
          </a:bodyPr>
          <a:lstStyle>
            <a:lvl1pPr algn="r">
              <a:defRPr lang="fr-FR" sz="1131" smtClean="0">
                <a:latin typeface="Calibri" panose="020F0502020204030204" pitchFamily="34" charset="0"/>
                <a:cs typeface="Calibri" panose="020F0502020204030204" pitchFamily="34" charset="0"/>
              </a:defRPr>
            </a:lvl1pPr>
          </a:lstStyle>
          <a:p>
            <a:pPr>
              <a:spcBef>
                <a:spcPts val="973"/>
              </a:spcBef>
              <a:buSzPct val="100000"/>
            </a:pPr>
            <a:fld id="{8CEAD05E-2714-4B34-B50B-B68BE1D7F5D9}" type="slidenum">
              <a:rPr lang="fr-FR" smtClean="0"/>
              <a:pPr>
                <a:spcBef>
                  <a:spcPts val="973"/>
                </a:spcBef>
                <a:buSzPct val="100000"/>
              </a:pPr>
              <a:t>‹#›</a:t>
            </a:fld>
            <a:endParaRPr lang="fr-FR"/>
          </a:p>
        </p:txBody>
      </p:sp>
    </p:spTree>
    <p:extLst>
      <p:ext uri="{BB962C8B-B14F-4D97-AF65-F5344CB8AC3E}">
        <p14:creationId xmlns:p14="http://schemas.microsoft.com/office/powerpoint/2010/main" val="323879376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mp; subtitle">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552990" y="649225"/>
            <a:ext cx="12333794" cy="834733"/>
          </a:xfrm>
          <a:prstGeom prst="rect">
            <a:avLst/>
          </a:prstGeom>
        </p:spPr>
        <p:txBody>
          <a:bodyPr lIns="0" tIns="0" rIns="0" bIns="0">
            <a:noAutofit/>
          </a:bodyPr>
          <a:lstStyle>
            <a:lvl1pPr marL="0" indent="0">
              <a:buNone/>
              <a:defRPr sz="2765" b="0">
                <a:solidFill>
                  <a:srgbClr val="575757"/>
                </a:solidFill>
              </a:defRPr>
            </a:lvl1pPr>
          </a:lstStyle>
          <a:p>
            <a:pPr lvl="0"/>
            <a:r>
              <a:rPr lang="en-US"/>
              <a:t>Click to add subtitle</a:t>
            </a:r>
          </a:p>
        </p:txBody>
      </p:sp>
      <p:sp>
        <p:nvSpPr>
          <p:cNvPr id="11" name="Title Placeholder 1"/>
          <p:cNvSpPr>
            <a:spLocks noGrp="1"/>
          </p:cNvSpPr>
          <p:nvPr>
            <p:ph type="title" hasCustomPrompt="1"/>
          </p:nvPr>
        </p:nvSpPr>
        <p:spPr>
          <a:xfrm>
            <a:off x="552990" y="320040"/>
            <a:ext cx="12333794" cy="425501"/>
          </a:xfrm>
          <a:prstGeom prst="rect">
            <a:avLst/>
          </a:prstGeom>
        </p:spPr>
        <p:txBody>
          <a:bodyPr vert="horz" lIns="0" tIns="0" rIns="0" bIns="0" rtlCol="0" anchor="t" anchorCtr="0">
            <a:spAutoFit/>
          </a:bodyPr>
          <a:lstStyle>
            <a:lvl1pPr>
              <a:defRPr/>
            </a:lvl1pPr>
          </a:lstStyle>
          <a:p>
            <a:r>
              <a:rPr lang="en-US"/>
              <a:t>Click to add title</a:t>
            </a:r>
          </a:p>
        </p:txBody>
      </p:sp>
      <p:sp>
        <p:nvSpPr>
          <p:cNvPr id="7" name="Date Placeholder 7">
            <a:extLst>
              <a:ext uri="{FF2B5EF4-FFF2-40B4-BE49-F238E27FC236}">
                <a16:creationId xmlns:a16="http://schemas.microsoft.com/office/drawing/2014/main" id="{317524C9-DD10-403F-A87D-207150BFD252}"/>
              </a:ext>
            </a:extLst>
          </p:cNvPr>
          <p:cNvSpPr>
            <a:spLocks noGrp="1"/>
          </p:cNvSpPr>
          <p:nvPr>
            <p:ph type="dt" sz="half" idx="2"/>
          </p:nvPr>
        </p:nvSpPr>
        <p:spPr>
          <a:xfrm>
            <a:off x="6983551" y="7140779"/>
            <a:ext cx="5397693" cy="174022"/>
          </a:xfrm>
          <a:prstGeom prst="rect">
            <a:avLst/>
          </a:prstGeom>
          <a:noFill/>
        </p:spPr>
        <p:txBody>
          <a:bodyPr wrap="square" lIns="0" tIns="0" rIns="0" bIns="0" rtlCol="0">
            <a:spAutoFit/>
          </a:bodyPr>
          <a:lstStyle>
            <a:lvl1pPr algn="r">
              <a:defRPr lang="fr-FR" sz="1131" smtClean="0">
                <a:latin typeface="Calibri" panose="020F0502020204030204" pitchFamily="34" charset="0"/>
                <a:cs typeface="Calibri" panose="020F0502020204030204" pitchFamily="34" charset="0"/>
              </a:defRPr>
            </a:lvl1pPr>
          </a:lstStyle>
          <a:p>
            <a:pPr>
              <a:buSzPct val="100000"/>
              <a:buFont typeface="Arial"/>
              <a:buNone/>
            </a:pPr>
            <a:endParaRPr lang="fr-FR"/>
          </a:p>
        </p:txBody>
      </p:sp>
      <p:sp>
        <p:nvSpPr>
          <p:cNvPr id="8" name="Footer Placeholder 8">
            <a:extLst>
              <a:ext uri="{FF2B5EF4-FFF2-40B4-BE49-F238E27FC236}">
                <a16:creationId xmlns:a16="http://schemas.microsoft.com/office/drawing/2014/main" id="{B86EFAE8-ABBA-4E2F-80F6-EC40FFDEB23A}"/>
              </a:ext>
            </a:extLst>
          </p:cNvPr>
          <p:cNvSpPr>
            <a:spLocks noGrp="1"/>
          </p:cNvSpPr>
          <p:nvPr>
            <p:ph type="ftr" sz="quarter" idx="3"/>
          </p:nvPr>
        </p:nvSpPr>
        <p:spPr>
          <a:xfrm>
            <a:off x="552990" y="7140778"/>
            <a:ext cx="5903237" cy="174022"/>
          </a:xfrm>
          <a:prstGeom prst="rect">
            <a:avLst/>
          </a:prstGeom>
          <a:noFill/>
        </p:spPr>
        <p:txBody>
          <a:bodyPr wrap="square" lIns="0" tIns="0" rIns="0" bIns="0" rtlCol="0">
            <a:spAutoFit/>
          </a:bodyPr>
          <a:lstStyle>
            <a:lvl1pPr>
              <a:defRPr lang="fr-FR" sz="1131">
                <a:latin typeface="Calibri" panose="020F0502020204030204" pitchFamily="34" charset="0"/>
                <a:cs typeface="Calibri" panose="020F0502020204030204" pitchFamily="34" charset="0"/>
              </a:defRPr>
            </a:lvl1pPr>
          </a:lstStyle>
          <a:p>
            <a:pPr>
              <a:spcBef>
                <a:spcPts val="973"/>
              </a:spcBef>
              <a:buSzPct val="100000"/>
            </a:pPr>
            <a:r>
              <a:rPr lang="pt-BR"/>
              <a:t>© 2023 Deloitte SAS - Confidential Document</a:t>
            </a:r>
          </a:p>
        </p:txBody>
      </p:sp>
      <p:sp>
        <p:nvSpPr>
          <p:cNvPr id="9" name="Slide Number Placeholder 9">
            <a:extLst>
              <a:ext uri="{FF2B5EF4-FFF2-40B4-BE49-F238E27FC236}">
                <a16:creationId xmlns:a16="http://schemas.microsoft.com/office/drawing/2014/main" id="{1C1BF10A-1652-4030-AB20-071B6A48C59E}"/>
              </a:ext>
            </a:extLst>
          </p:cNvPr>
          <p:cNvSpPr>
            <a:spLocks noGrp="1"/>
          </p:cNvSpPr>
          <p:nvPr>
            <p:ph type="sldNum" sz="quarter" idx="4"/>
          </p:nvPr>
        </p:nvSpPr>
        <p:spPr>
          <a:xfrm>
            <a:off x="12547294" y="7140778"/>
            <a:ext cx="339493" cy="174022"/>
          </a:xfrm>
          <a:prstGeom prst="rect">
            <a:avLst/>
          </a:prstGeom>
          <a:noFill/>
        </p:spPr>
        <p:txBody>
          <a:bodyPr wrap="square" lIns="0" tIns="0" rIns="0" bIns="0" rtlCol="0">
            <a:spAutoFit/>
          </a:bodyPr>
          <a:lstStyle>
            <a:lvl1pPr algn="r">
              <a:defRPr lang="fr-FR" sz="1131" smtClean="0">
                <a:latin typeface="Calibri" panose="020F0502020204030204" pitchFamily="34" charset="0"/>
                <a:cs typeface="Calibri" panose="020F0502020204030204" pitchFamily="34" charset="0"/>
              </a:defRPr>
            </a:lvl1pPr>
          </a:lstStyle>
          <a:p>
            <a:pPr>
              <a:spcBef>
                <a:spcPts val="973"/>
              </a:spcBef>
              <a:buSzPct val="100000"/>
            </a:pPr>
            <a:fld id="{8CEAD05E-2714-4B34-B50B-B68BE1D7F5D9}" type="slidenum">
              <a:rPr lang="fr-FR" smtClean="0"/>
              <a:pPr>
                <a:spcBef>
                  <a:spcPts val="973"/>
                </a:spcBef>
                <a:buSzPct val="100000"/>
              </a:pPr>
              <a:t>‹#›</a:t>
            </a:fld>
            <a:endParaRPr lang="fr-FR"/>
          </a:p>
        </p:txBody>
      </p:sp>
    </p:spTree>
    <p:extLst>
      <p:ext uri="{BB962C8B-B14F-4D97-AF65-F5344CB8AC3E}">
        <p14:creationId xmlns:p14="http://schemas.microsoft.com/office/powerpoint/2010/main" val="309082936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Title &amp; subtitle">
    <p:spTree>
      <p:nvGrpSpPr>
        <p:cNvPr id="1" name=""/>
        <p:cNvGrpSpPr/>
        <p:nvPr/>
      </p:nvGrpSpPr>
      <p:grpSpPr>
        <a:xfrm>
          <a:off x="0" y="0"/>
          <a:ext cx="0" cy="0"/>
          <a:chOff x="0" y="0"/>
          <a:chExt cx="0" cy="0"/>
        </a:xfrm>
      </p:grpSpPr>
      <p:sp>
        <p:nvSpPr>
          <p:cNvPr id="11" name="Title Placeholder 1"/>
          <p:cNvSpPr>
            <a:spLocks noGrp="1"/>
          </p:cNvSpPr>
          <p:nvPr>
            <p:ph type="title" hasCustomPrompt="1"/>
          </p:nvPr>
        </p:nvSpPr>
        <p:spPr>
          <a:xfrm>
            <a:off x="552990" y="320040"/>
            <a:ext cx="12333794" cy="425501"/>
          </a:xfrm>
          <a:prstGeom prst="rect">
            <a:avLst/>
          </a:prstGeom>
        </p:spPr>
        <p:txBody>
          <a:bodyPr vert="horz" lIns="0" tIns="0" rIns="0" bIns="0" rtlCol="0" anchor="t" anchorCtr="0">
            <a:spAutoFit/>
          </a:bodyPr>
          <a:lstStyle>
            <a:lvl1pPr>
              <a:defRPr/>
            </a:lvl1pPr>
          </a:lstStyle>
          <a:p>
            <a:r>
              <a:rPr lang="en-US"/>
              <a:t>Click to add title</a:t>
            </a:r>
          </a:p>
        </p:txBody>
      </p:sp>
      <p:sp>
        <p:nvSpPr>
          <p:cNvPr id="7" name="Date Placeholder 7">
            <a:extLst>
              <a:ext uri="{FF2B5EF4-FFF2-40B4-BE49-F238E27FC236}">
                <a16:creationId xmlns:a16="http://schemas.microsoft.com/office/drawing/2014/main" id="{317524C9-DD10-403F-A87D-207150BFD252}"/>
              </a:ext>
            </a:extLst>
          </p:cNvPr>
          <p:cNvSpPr>
            <a:spLocks noGrp="1"/>
          </p:cNvSpPr>
          <p:nvPr>
            <p:ph type="dt" sz="half" idx="2"/>
          </p:nvPr>
        </p:nvSpPr>
        <p:spPr>
          <a:xfrm>
            <a:off x="6983551" y="7140779"/>
            <a:ext cx="5397693" cy="174022"/>
          </a:xfrm>
          <a:prstGeom prst="rect">
            <a:avLst/>
          </a:prstGeom>
          <a:noFill/>
        </p:spPr>
        <p:txBody>
          <a:bodyPr wrap="square" lIns="0" tIns="0" rIns="0" bIns="0" rtlCol="0">
            <a:spAutoFit/>
          </a:bodyPr>
          <a:lstStyle>
            <a:lvl1pPr algn="r">
              <a:defRPr lang="fr-FR" sz="1131" smtClean="0">
                <a:latin typeface="Calibri" panose="020F0502020204030204" pitchFamily="34" charset="0"/>
                <a:cs typeface="Calibri" panose="020F0502020204030204" pitchFamily="34" charset="0"/>
              </a:defRPr>
            </a:lvl1pPr>
          </a:lstStyle>
          <a:p>
            <a:pPr>
              <a:buSzPct val="100000"/>
              <a:buFont typeface="Arial"/>
              <a:buNone/>
            </a:pPr>
            <a:endParaRPr lang="fr-FR"/>
          </a:p>
        </p:txBody>
      </p:sp>
      <p:sp>
        <p:nvSpPr>
          <p:cNvPr id="8" name="Footer Placeholder 8">
            <a:extLst>
              <a:ext uri="{FF2B5EF4-FFF2-40B4-BE49-F238E27FC236}">
                <a16:creationId xmlns:a16="http://schemas.microsoft.com/office/drawing/2014/main" id="{B86EFAE8-ABBA-4E2F-80F6-EC40FFDEB23A}"/>
              </a:ext>
            </a:extLst>
          </p:cNvPr>
          <p:cNvSpPr>
            <a:spLocks noGrp="1"/>
          </p:cNvSpPr>
          <p:nvPr>
            <p:ph type="ftr" sz="quarter" idx="3"/>
          </p:nvPr>
        </p:nvSpPr>
        <p:spPr>
          <a:xfrm>
            <a:off x="552990" y="7140778"/>
            <a:ext cx="5903237" cy="174022"/>
          </a:xfrm>
          <a:prstGeom prst="rect">
            <a:avLst/>
          </a:prstGeom>
          <a:noFill/>
        </p:spPr>
        <p:txBody>
          <a:bodyPr wrap="square" lIns="0" tIns="0" rIns="0" bIns="0" rtlCol="0">
            <a:spAutoFit/>
          </a:bodyPr>
          <a:lstStyle>
            <a:lvl1pPr>
              <a:defRPr lang="fr-FR" sz="1131">
                <a:latin typeface="Calibri" panose="020F0502020204030204" pitchFamily="34" charset="0"/>
                <a:cs typeface="Calibri" panose="020F0502020204030204" pitchFamily="34" charset="0"/>
              </a:defRPr>
            </a:lvl1pPr>
          </a:lstStyle>
          <a:p>
            <a:pPr>
              <a:spcBef>
                <a:spcPts val="973"/>
              </a:spcBef>
              <a:buSzPct val="100000"/>
            </a:pPr>
            <a:r>
              <a:rPr lang="pt-BR"/>
              <a:t>© 2023 Deloitte SAS - Confidential Document</a:t>
            </a:r>
          </a:p>
        </p:txBody>
      </p:sp>
      <p:sp>
        <p:nvSpPr>
          <p:cNvPr id="9" name="Slide Number Placeholder 9">
            <a:extLst>
              <a:ext uri="{FF2B5EF4-FFF2-40B4-BE49-F238E27FC236}">
                <a16:creationId xmlns:a16="http://schemas.microsoft.com/office/drawing/2014/main" id="{1C1BF10A-1652-4030-AB20-071B6A48C59E}"/>
              </a:ext>
            </a:extLst>
          </p:cNvPr>
          <p:cNvSpPr>
            <a:spLocks noGrp="1"/>
          </p:cNvSpPr>
          <p:nvPr>
            <p:ph type="sldNum" sz="quarter" idx="4"/>
          </p:nvPr>
        </p:nvSpPr>
        <p:spPr>
          <a:xfrm>
            <a:off x="12547294" y="7140778"/>
            <a:ext cx="339493" cy="174022"/>
          </a:xfrm>
          <a:prstGeom prst="rect">
            <a:avLst/>
          </a:prstGeom>
          <a:noFill/>
        </p:spPr>
        <p:txBody>
          <a:bodyPr wrap="square" lIns="0" tIns="0" rIns="0" bIns="0" rtlCol="0">
            <a:spAutoFit/>
          </a:bodyPr>
          <a:lstStyle>
            <a:lvl1pPr algn="r">
              <a:defRPr lang="fr-FR" sz="1131" smtClean="0">
                <a:latin typeface="Calibri" panose="020F0502020204030204" pitchFamily="34" charset="0"/>
                <a:cs typeface="Calibri" panose="020F0502020204030204" pitchFamily="34" charset="0"/>
              </a:defRPr>
            </a:lvl1pPr>
          </a:lstStyle>
          <a:p>
            <a:pPr>
              <a:spcBef>
                <a:spcPts val="973"/>
              </a:spcBef>
              <a:buSzPct val="100000"/>
            </a:pPr>
            <a:fld id="{8CEAD05E-2714-4B34-B50B-B68BE1D7F5D9}" type="slidenum">
              <a:rPr lang="fr-FR" smtClean="0"/>
              <a:pPr>
                <a:spcBef>
                  <a:spcPts val="973"/>
                </a:spcBef>
                <a:buSzPct val="100000"/>
              </a:pPr>
              <a:t>‹#›</a:t>
            </a:fld>
            <a:endParaRPr lang="fr-FR"/>
          </a:p>
        </p:txBody>
      </p:sp>
    </p:spTree>
    <p:extLst>
      <p:ext uri="{BB962C8B-B14F-4D97-AF65-F5344CB8AC3E}">
        <p14:creationId xmlns:p14="http://schemas.microsoft.com/office/powerpoint/2010/main" val="146309182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alifications 2 x 1">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552991" y="2047982"/>
            <a:ext cx="6026320" cy="1868920"/>
          </a:xfrm>
        </p:spPr>
        <p:txBody>
          <a:bodyPr/>
          <a:lstStyle>
            <a:lvl1pPr>
              <a:spcAft>
                <a:spcPts val="1620"/>
              </a:spcAft>
              <a:defRPr b="1">
                <a:solidFill>
                  <a:schemeClr val="accent1"/>
                </a:solidFill>
                <a:latin typeface="+mj-lt"/>
              </a:defRPr>
            </a:lvl1pPr>
            <a:lvl2pPr>
              <a:spcAft>
                <a:spcPts val="1620"/>
              </a:spcAft>
              <a:defRPr/>
            </a:lvl2pPr>
            <a:lvl3pPr marL="0" indent="0">
              <a:spcAft>
                <a:spcPts val="1620"/>
              </a:spcAft>
              <a:buNone/>
              <a:defRPr/>
            </a:lvl3pPr>
            <a:lvl4pPr marL="285799" indent="-285799">
              <a:spcAft>
                <a:spcPts val="1620"/>
              </a:spcAft>
              <a:buFont typeface="Arial" panose="020B0604020202020204" pitchFamily="34" charset="0"/>
              <a:buChar char="•"/>
              <a:defRPr/>
            </a:lvl4pPr>
            <a:lvl5pPr marL="577429" indent="-285799">
              <a:spcAft>
                <a:spcPts val="1620"/>
              </a:spcAft>
              <a:defRPr baseline="0"/>
            </a:lvl5pPr>
            <a:lvl6pPr marL="577429" indent="-285799">
              <a:spcAft>
                <a:spcPts val="1620"/>
              </a:spcAft>
              <a:buFont typeface="Verdana" panose="020B0604030504040204" pitchFamily="34" charset="0"/>
              <a:buChar char="−"/>
              <a:defRPr/>
            </a:lvl6pPr>
            <a:lvl7pPr marL="577429" indent="-285799">
              <a:spcAft>
                <a:spcPts val="1620"/>
              </a:spcAft>
              <a:defRPr/>
            </a:lvl7pPr>
            <a:lvl8pPr marL="577429" indent="-285799">
              <a:spcAft>
                <a:spcPts val="1620"/>
              </a:spcAft>
              <a:defRPr/>
            </a:lvl8pPr>
            <a:lvl9pPr marL="577429" indent="-285799">
              <a:spcAft>
                <a:spcPts val="162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21"/>
          </p:nvPr>
        </p:nvSpPr>
        <p:spPr>
          <a:xfrm>
            <a:off x="6885454" y="2047982"/>
            <a:ext cx="6001332" cy="1868920"/>
          </a:xfrm>
        </p:spPr>
        <p:txBody>
          <a:bodyPr/>
          <a:lstStyle>
            <a:lvl1pPr>
              <a:spcAft>
                <a:spcPts val="1620"/>
              </a:spcAft>
              <a:defRPr b="1">
                <a:solidFill>
                  <a:schemeClr val="accent1"/>
                </a:solidFill>
              </a:defRPr>
            </a:lvl1pPr>
            <a:lvl2pPr>
              <a:spcAft>
                <a:spcPts val="1620"/>
              </a:spcAft>
              <a:defRPr/>
            </a:lvl2pPr>
            <a:lvl3pPr marL="0" indent="0">
              <a:spcAft>
                <a:spcPts val="1620"/>
              </a:spcAft>
              <a:buNone/>
              <a:defRPr/>
            </a:lvl3pPr>
            <a:lvl4pPr marL="285799" indent="-285799">
              <a:spcAft>
                <a:spcPts val="1620"/>
              </a:spcAft>
              <a:buFont typeface="Arial" panose="020B0604020202020204" pitchFamily="34" charset="0"/>
              <a:buChar char="•"/>
              <a:defRPr/>
            </a:lvl4pPr>
            <a:lvl5pPr marL="577429" indent="-285799">
              <a:spcAft>
                <a:spcPts val="1620"/>
              </a:spcAft>
              <a:defRPr baseline="0"/>
            </a:lvl5pPr>
            <a:lvl6pPr marL="577429" indent="-285799">
              <a:spcAft>
                <a:spcPts val="1620"/>
              </a:spcAft>
              <a:buFont typeface="Verdana" panose="020B0604030504040204" pitchFamily="34" charset="0"/>
              <a:buChar char="−"/>
              <a:defRPr/>
            </a:lvl6pPr>
            <a:lvl7pPr marL="577429" indent="-285799">
              <a:spcAft>
                <a:spcPts val="1620"/>
              </a:spcAft>
              <a:defRPr/>
            </a:lvl7pPr>
            <a:lvl8pPr marL="577429" indent="-285799">
              <a:spcAft>
                <a:spcPts val="1620"/>
              </a:spcAft>
              <a:defRPr/>
            </a:lvl8pPr>
            <a:lvl9pPr marL="577429" indent="-285799">
              <a:spcAft>
                <a:spcPts val="162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p:cNvSpPr>
            <a:spLocks noGrp="1"/>
          </p:cNvSpPr>
          <p:nvPr>
            <p:ph type="title"/>
          </p:nvPr>
        </p:nvSpPr>
        <p:spPr>
          <a:xfrm>
            <a:off x="552990" y="320040"/>
            <a:ext cx="12333794" cy="425501"/>
          </a:xfrm>
        </p:spPr>
        <p:txBody>
          <a:bodyPr>
            <a:spAutoFit/>
          </a:bodyPr>
          <a:lstStyle/>
          <a:p>
            <a:r>
              <a:rPr lang="en-US" noProof="0"/>
              <a:t>Click to edit Master title style</a:t>
            </a:r>
          </a:p>
        </p:txBody>
      </p:sp>
      <p:sp>
        <p:nvSpPr>
          <p:cNvPr id="4" name="Rectangle 3"/>
          <p:cNvSpPr/>
          <p:nvPr/>
        </p:nvSpPr>
        <p:spPr>
          <a:xfrm>
            <a:off x="555583" y="1879865"/>
            <a:ext cx="6026320" cy="584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620"/>
              </a:spcAft>
            </a:pPr>
            <a:endParaRPr lang="en-US" sz="1782" noProof="0">
              <a:solidFill>
                <a:schemeClr val="bg1"/>
              </a:solidFill>
            </a:endParaRPr>
          </a:p>
        </p:txBody>
      </p:sp>
      <p:sp>
        <p:nvSpPr>
          <p:cNvPr id="5" name="Rectangle 4"/>
          <p:cNvSpPr/>
          <p:nvPr/>
        </p:nvSpPr>
        <p:spPr>
          <a:xfrm>
            <a:off x="6885454" y="1879865"/>
            <a:ext cx="6011033" cy="584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620"/>
              </a:spcAft>
            </a:pPr>
            <a:endParaRPr lang="en-US" sz="1782" noProof="0">
              <a:solidFill>
                <a:schemeClr val="bg1"/>
              </a:solidFill>
            </a:endParaRPr>
          </a:p>
        </p:txBody>
      </p:sp>
      <p:sp>
        <p:nvSpPr>
          <p:cNvPr id="6" name="Picture Placeholder 29"/>
          <p:cNvSpPr>
            <a:spLocks noGrp="1"/>
          </p:cNvSpPr>
          <p:nvPr>
            <p:ph type="pic" sz="quarter" idx="19" hasCustomPrompt="1"/>
          </p:nvPr>
        </p:nvSpPr>
        <p:spPr>
          <a:xfrm>
            <a:off x="5257620" y="2054624"/>
            <a:ext cx="1334064" cy="605474"/>
          </a:xfrm>
        </p:spPr>
        <p:txBody>
          <a:bodyPr/>
          <a:lstStyle>
            <a:lvl1pPr marL="0" marR="0" indent="0" algn="l" defTabSz="1481485" rtl="0" eaLnBrk="1" fontAlgn="auto" latinLnBrk="0" hangingPunct="1">
              <a:lnSpc>
                <a:spcPct val="100000"/>
              </a:lnSpc>
              <a:spcBef>
                <a:spcPts val="0"/>
              </a:spcBef>
              <a:spcAft>
                <a:spcPts val="1620"/>
              </a:spcAft>
              <a:buClrTx/>
              <a:buSzTx/>
              <a:buFont typeface="Arial" panose="020B0604020202020204" pitchFamily="34" charset="0"/>
              <a:buNone/>
              <a:tabLst/>
              <a:defRPr sz="1458"/>
            </a:lvl1pPr>
          </a:lstStyle>
          <a:p>
            <a:pPr>
              <a:spcBef>
                <a:spcPct val="0"/>
              </a:spcBef>
            </a:pPr>
            <a:r>
              <a:rPr lang="en-US" sz="1945" noProof="0">
                <a:solidFill>
                  <a:schemeClr val="bg1"/>
                </a:solidFill>
              </a:rPr>
              <a:t>Co-brand</a:t>
            </a:r>
            <a:br>
              <a:rPr lang="en-US" sz="1945" noProof="0">
                <a:solidFill>
                  <a:schemeClr val="bg1"/>
                </a:solidFill>
              </a:rPr>
            </a:br>
            <a:r>
              <a:rPr lang="en-US" sz="1945" noProof="0">
                <a:solidFill>
                  <a:schemeClr val="bg1"/>
                </a:solidFill>
              </a:rPr>
              <a:t>Logo</a:t>
            </a:r>
          </a:p>
          <a:p>
            <a:endParaRPr lang="en-US" noProof="0"/>
          </a:p>
        </p:txBody>
      </p:sp>
      <p:sp>
        <p:nvSpPr>
          <p:cNvPr id="7" name="Picture Placeholder 29"/>
          <p:cNvSpPr>
            <a:spLocks noGrp="1"/>
          </p:cNvSpPr>
          <p:nvPr>
            <p:ph type="pic" sz="quarter" idx="20" hasCustomPrompt="1"/>
          </p:nvPr>
        </p:nvSpPr>
        <p:spPr>
          <a:xfrm>
            <a:off x="11491514" y="2047984"/>
            <a:ext cx="1371493" cy="605474"/>
          </a:xfrm>
        </p:spPr>
        <p:txBody>
          <a:bodyPr/>
          <a:lstStyle>
            <a:lvl1pPr marL="0" marR="0" indent="0" algn="l" defTabSz="1481485" rtl="0" eaLnBrk="1" fontAlgn="auto" latinLnBrk="0" hangingPunct="1">
              <a:lnSpc>
                <a:spcPct val="100000"/>
              </a:lnSpc>
              <a:spcBef>
                <a:spcPts val="0"/>
              </a:spcBef>
              <a:spcAft>
                <a:spcPts val="1620"/>
              </a:spcAft>
              <a:buClrTx/>
              <a:buSzTx/>
              <a:buFont typeface="Arial" panose="020B0604020202020204" pitchFamily="34" charset="0"/>
              <a:buNone/>
              <a:tabLst/>
              <a:defRPr sz="1458"/>
            </a:lvl1pPr>
          </a:lstStyle>
          <a:p>
            <a:pPr>
              <a:spcBef>
                <a:spcPct val="0"/>
              </a:spcBef>
            </a:pPr>
            <a:r>
              <a:rPr lang="en-US" sz="1945" noProof="0">
                <a:solidFill>
                  <a:schemeClr val="bg1"/>
                </a:solidFill>
              </a:rPr>
              <a:t>Co-brand</a:t>
            </a:r>
            <a:br>
              <a:rPr lang="en-US" sz="1945" noProof="0">
                <a:solidFill>
                  <a:schemeClr val="bg1"/>
                </a:solidFill>
              </a:rPr>
            </a:br>
            <a:r>
              <a:rPr lang="en-US" sz="1945" noProof="0">
                <a:solidFill>
                  <a:schemeClr val="bg1"/>
                </a:solidFill>
              </a:rPr>
              <a:t>Logo</a:t>
            </a:r>
          </a:p>
          <a:p>
            <a:endParaRPr lang="en-US" noProof="0"/>
          </a:p>
        </p:txBody>
      </p:sp>
      <p:sp>
        <p:nvSpPr>
          <p:cNvPr id="16" name="Text Placeholder 8"/>
          <p:cNvSpPr>
            <a:spLocks noGrp="1"/>
          </p:cNvSpPr>
          <p:nvPr>
            <p:ph type="body" sz="quarter" idx="13" hasCustomPrompt="1"/>
          </p:nvPr>
        </p:nvSpPr>
        <p:spPr>
          <a:xfrm>
            <a:off x="552990" y="649225"/>
            <a:ext cx="12333794" cy="834733"/>
          </a:xfrm>
          <a:prstGeom prst="rect">
            <a:avLst/>
          </a:prstGeom>
        </p:spPr>
        <p:txBody>
          <a:bodyPr lIns="0" tIns="0" rIns="0" bIns="0">
            <a:noAutofit/>
          </a:bodyPr>
          <a:lstStyle>
            <a:lvl1pPr marL="0" indent="0">
              <a:buNone/>
              <a:defRPr sz="2765" b="0">
                <a:solidFill>
                  <a:srgbClr val="575757"/>
                </a:solidFill>
              </a:defRPr>
            </a:lvl1pPr>
          </a:lstStyle>
          <a:p>
            <a:pPr lvl="0"/>
            <a:r>
              <a:rPr lang="en-US" noProof="0"/>
              <a:t>Click to add subtitle</a:t>
            </a:r>
          </a:p>
        </p:txBody>
      </p:sp>
      <p:sp>
        <p:nvSpPr>
          <p:cNvPr id="10" name="Rectangle 9">
            <a:extLst>
              <a:ext uri="{FF2B5EF4-FFF2-40B4-BE49-F238E27FC236}">
                <a16:creationId xmlns:a16="http://schemas.microsoft.com/office/drawing/2014/main" id="{FDBDB6A6-081D-47AE-B102-5F147C322548}"/>
              </a:ext>
            </a:extLst>
          </p:cNvPr>
          <p:cNvSpPr/>
          <p:nvPr/>
        </p:nvSpPr>
        <p:spPr>
          <a:xfrm>
            <a:off x="552991" y="1879865"/>
            <a:ext cx="6026320" cy="584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620"/>
              </a:spcAft>
            </a:pPr>
            <a:endParaRPr lang="en-US" sz="1782" noProof="0">
              <a:solidFill>
                <a:schemeClr val="bg1"/>
              </a:solidFill>
            </a:endParaRPr>
          </a:p>
        </p:txBody>
      </p:sp>
      <p:sp>
        <p:nvSpPr>
          <p:cNvPr id="11" name="Rectangle 10">
            <a:extLst>
              <a:ext uri="{FF2B5EF4-FFF2-40B4-BE49-F238E27FC236}">
                <a16:creationId xmlns:a16="http://schemas.microsoft.com/office/drawing/2014/main" id="{FD793F86-C856-4EF0-B7D3-046C51438F3B}"/>
              </a:ext>
            </a:extLst>
          </p:cNvPr>
          <p:cNvSpPr/>
          <p:nvPr/>
        </p:nvSpPr>
        <p:spPr>
          <a:xfrm>
            <a:off x="6885454" y="1879865"/>
            <a:ext cx="6011033" cy="584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620"/>
              </a:spcAft>
            </a:pPr>
            <a:endParaRPr lang="en-US" sz="1782" noProof="0">
              <a:solidFill>
                <a:schemeClr val="bg1"/>
              </a:solidFill>
            </a:endParaRPr>
          </a:p>
        </p:txBody>
      </p:sp>
      <p:sp>
        <p:nvSpPr>
          <p:cNvPr id="15" name="Date Placeholder 7">
            <a:extLst>
              <a:ext uri="{FF2B5EF4-FFF2-40B4-BE49-F238E27FC236}">
                <a16:creationId xmlns:a16="http://schemas.microsoft.com/office/drawing/2014/main" id="{67CEC321-A536-4D16-A5D7-8EDA1A9A6C0A}"/>
              </a:ext>
            </a:extLst>
          </p:cNvPr>
          <p:cNvSpPr>
            <a:spLocks noGrp="1"/>
          </p:cNvSpPr>
          <p:nvPr>
            <p:ph type="dt" sz="half" idx="2"/>
          </p:nvPr>
        </p:nvSpPr>
        <p:spPr>
          <a:xfrm>
            <a:off x="6983551" y="7140779"/>
            <a:ext cx="5397693" cy="174022"/>
          </a:xfrm>
          <a:prstGeom prst="rect">
            <a:avLst/>
          </a:prstGeom>
          <a:noFill/>
        </p:spPr>
        <p:txBody>
          <a:bodyPr wrap="square" lIns="0" tIns="0" rIns="0" bIns="0" rtlCol="0">
            <a:spAutoFit/>
          </a:bodyPr>
          <a:lstStyle>
            <a:lvl1pPr algn="r">
              <a:defRPr lang="fr-FR" sz="1131" smtClean="0">
                <a:latin typeface="Calibri" panose="020F0502020204030204" pitchFamily="34" charset="0"/>
                <a:cs typeface="Calibri" panose="020F0502020204030204" pitchFamily="34" charset="0"/>
              </a:defRPr>
            </a:lvl1pPr>
          </a:lstStyle>
          <a:p>
            <a:pPr>
              <a:buSzPct val="100000"/>
              <a:buFont typeface="Arial"/>
              <a:buNone/>
            </a:pPr>
            <a:endParaRPr lang="fr-FR"/>
          </a:p>
        </p:txBody>
      </p:sp>
      <p:sp>
        <p:nvSpPr>
          <p:cNvPr id="17" name="Footer Placeholder 8">
            <a:extLst>
              <a:ext uri="{FF2B5EF4-FFF2-40B4-BE49-F238E27FC236}">
                <a16:creationId xmlns:a16="http://schemas.microsoft.com/office/drawing/2014/main" id="{A3A04753-70FD-46E2-B3FE-FEF33BD075A1}"/>
              </a:ext>
            </a:extLst>
          </p:cNvPr>
          <p:cNvSpPr>
            <a:spLocks noGrp="1"/>
          </p:cNvSpPr>
          <p:nvPr>
            <p:ph type="ftr" sz="quarter" idx="3"/>
          </p:nvPr>
        </p:nvSpPr>
        <p:spPr>
          <a:xfrm>
            <a:off x="552990" y="7140778"/>
            <a:ext cx="5903237" cy="174022"/>
          </a:xfrm>
          <a:prstGeom prst="rect">
            <a:avLst/>
          </a:prstGeom>
          <a:noFill/>
        </p:spPr>
        <p:txBody>
          <a:bodyPr wrap="square" lIns="0" tIns="0" rIns="0" bIns="0" rtlCol="0">
            <a:spAutoFit/>
          </a:bodyPr>
          <a:lstStyle>
            <a:lvl1pPr>
              <a:defRPr lang="fr-FR" sz="1131">
                <a:latin typeface="Calibri" panose="020F0502020204030204" pitchFamily="34" charset="0"/>
                <a:cs typeface="Calibri" panose="020F0502020204030204" pitchFamily="34" charset="0"/>
              </a:defRPr>
            </a:lvl1pPr>
          </a:lstStyle>
          <a:p>
            <a:pPr>
              <a:spcBef>
                <a:spcPts val="973"/>
              </a:spcBef>
              <a:buSzPct val="100000"/>
            </a:pPr>
            <a:r>
              <a:rPr lang="pt-BR"/>
              <a:t>© 2023 Deloitte SAS - Confidential Document</a:t>
            </a:r>
          </a:p>
        </p:txBody>
      </p:sp>
      <p:sp>
        <p:nvSpPr>
          <p:cNvPr id="18" name="Slide Number Placeholder 9">
            <a:extLst>
              <a:ext uri="{FF2B5EF4-FFF2-40B4-BE49-F238E27FC236}">
                <a16:creationId xmlns:a16="http://schemas.microsoft.com/office/drawing/2014/main" id="{1C6415DA-9C37-40C1-ABEF-E4C3F41AD333}"/>
              </a:ext>
            </a:extLst>
          </p:cNvPr>
          <p:cNvSpPr>
            <a:spLocks noGrp="1"/>
          </p:cNvSpPr>
          <p:nvPr>
            <p:ph type="sldNum" sz="quarter" idx="4"/>
          </p:nvPr>
        </p:nvSpPr>
        <p:spPr>
          <a:xfrm>
            <a:off x="12547294" y="7140778"/>
            <a:ext cx="339493" cy="174022"/>
          </a:xfrm>
          <a:prstGeom prst="rect">
            <a:avLst/>
          </a:prstGeom>
          <a:noFill/>
        </p:spPr>
        <p:txBody>
          <a:bodyPr wrap="square" lIns="0" tIns="0" rIns="0" bIns="0" rtlCol="0">
            <a:spAutoFit/>
          </a:bodyPr>
          <a:lstStyle>
            <a:lvl1pPr algn="r">
              <a:defRPr lang="fr-FR" sz="1131" smtClean="0">
                <a:latin typeface="Calibri" panose="020F0502020204030204" pitchFamily="34" charset="0"/>
                <a:cs typeface="Calibri" panose="020F0502020204030204" pitchFamily="34" charset="0"/>
              </a:defRPr>
            </a:lvl1pPr>
          </a:lstStyle>
          <a:p>
            <a:pPr>
              <a:spcBef>
                <a:spcPts val="973"/>
              </a:spcBef>
              <a:buSzPct val="100000"/>
            </a:pPr>
            <a:fld id="{8CEAD05E-2714-4B34-B50B-B68BE1D7F5D9}" type="slidenum">
              <a:rPr lang="fr-FR" smtClean="0"/>
              <a:pPr>
                <a:spcBef>
                  <a:spcPts val="973"/>
                </a:spcBef>
                <a:buSzPct val="100000"/>
              </a:pPr>
              <a:t>‹#›</a:t>
            </a:fld>
            <a:endParaRPr lang="fr-FR"/>
          </a:p>
        </p:txBody>
      </p:sp>
    </p:spTree>
    <p:extLst>
      <p:ext uri="{BB962C8B-B14F-4D97-AF65-F5344CB8AC3E}">
        <p14:creationId xmlns:p14="http://schemas.microsoft.com/office/powerpoint/2010/main" val="30289530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alifications 2 x 2">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552991" y="2047982"/>
            <a:ext cx="6028653" cy="1868920"/>
          </a:xfrm>
        </p:spPr>
        <p:txBody>
          <a:bodyPr/>
          <a:lstStyle>
            <a:lvl1pPr>
              <a:spcAft>
                <a:spcPts val="1620"/>
              </a:spcAft>
              <a:defRPr b="1">
                <a:solidFill>
                  <a:schemeClr val="accent1"/>
                </a:solidFill>
                <a:latin typeface="+mj-lt"/>
              </a:defRPr>
            </a:lvl1pPr>
            <a:lvl2pPr>
              <a:spcAft>
                <a:spcPts val="1620"/>
              </a:spcAft>
              <a:defRPr/>
            </a:lvl2pPr>
            <a:lvl3pPr marL="0" indent="0">
              <a:spcAft>
                <a:spcPts val="1620"/>
              </a:spcAft>
              <a:buNone/>
              <a:defRPr/>
            </a:lvl3pPr>
            <a:lvl4pPr marL="285799" indent="-285799">
              <a:spcAft>
                <a:spcPts val="1620"/>
              </a:spcAft>
              <a:buFont typeface="Arial" panose="020B0604020202020204" pitchFamily="34" charset="0"/>
              <a:buChar char="•"/>
              <a:defRPr/>
            </a:lvl4pPr>
            <a:lvl5pPr marL="577429" indent="-285799">
              <a:spcAft>
                <a:spcPts val="1620"/>
              </a:spcAft>
              <a:defRPr baseline="0"/>
            </a:lvl5pPr>
            <a:lvl6pPr marL="577429" indent="-285799">
              <a:spcAft>
                <a:spcPts val="1620"/>
              </a:spcAft>
              <a:buFont typeface="Verdana" panose="020B0604030504040204" pitchFamily="34" charset="0"/>
              <a:buChar char="−"/>
              <a:defRPr/>
            </a:lvl6pPr>
            <a:lvl7pPr marL="577429" indent="-285799">
              <a:spcAft>
                <a:spcPts val="1620"/>
              </a:spcAft>
              <a:defRPr/>
            </a:lvl7pPr>
            <a:lvl8pPr marL="577429" indent="-285799">
              <a:spcAft>
                <a:spcPts val="1620"/>
              </a:spcAft>
              <a:defRPr/>
            </a:lvl8pPr>
            <a:lvl9pPr marL="577429" indent="-285799">
              <a:spcAft>
                <a:spcPts val="1620"/>
              </a:spcAf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21"/>
          </p:nvPr>
        </p:nvSpPr>
        <p:spPr>
          <a:xfrm>
            <a:off x="6885455" y="2047982"/>
            <a:ext cx="6012919" cy="1868920"/>
          </a:xfrm>
        </p:spPr>
        <p:txBody>
          <a:bodyPr/>
          <a:lstStyle>
            <a:lvl1pPr>
              <a:spcAft>
                <a:spcPts val="1620"/>
              </a:spcAft>
              <a:defRPr b="1">
                <a:solidFill>
                  <a:schemeClr val="accent1"/>
                </a:solidFill>
              </a:defRPr>
            </a:lvl1pPr>
            <a:lvl2pPr>
              <a:spcAft>
                <a:spcPts val="1620"/>
              </a:spcAft>
              <a:defRPr/>
            </a:lvl2pPr>
            <a:lvl3pPr marL="0" indent="0">
              <a:spcAft>
                <a:spcPts val="1620"/>
              </a:spcAft>
              <a:buNone/>
              <a:defRPr/>
            </a:lvl3pPr>
            <a:lvl4pPr marL="285799" indent="-285799">
              <a:spcAft>
                <a:spcPts val="1620"/>
              </a:spcAft>
              <a:buFont typeface="Arial" panose="020B0604020202020204" pitchFamily="34" charset="0"/>
              <a:buChar char="•"/>
              <a:defRPr/>
            </a:lvl4pPr>
            <a:lvl5pPr marL="577429" indent="-285799">
              <a:spcAft>
                <a:spcPts val="1620"/>
              </a:spcAft>
              <a:defRPr baseline="0"/>
            </a:lvl5pPr>
            <a:lvl6pPr marL="577429" indent="-285799">
              <a:spcAft>
                <a:spcPts val="1620"/>
              </a:spcAft>
              <a:buFont typeface="Verdana" panose="020B0604030504040204" pitchFamily="34" charset="0"/>
              <a:buChar char="−"/>
              <a:defRPr/>
            </a:lvl6pPr>
            <a:lvl7pPr marL="577429" indent="-285799">
              <a:spcAft>
                <a:spcPts val="1620"/>
              </a:spcAft>
              <a:defRPr/>
            </a:lvl7pPr>
            <a:lvl8pPr marL="577429" indent="-285799">
              <a:spcAft>
                <a:spcPts val="1620"/>
              </a:spcAft>
              <a:defRPr/>
            </a:lvl8pPr>
            <a:lvl9pPr marL="577429" indent="-285799">
              <a:spcAft>
                <a:spcPts val="1620"/>
              </a:spcAf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552990" y="320040"/>
            <a:ext cx="12333794" cy="425501"/>
          </a:xfrm>
        </p:spPr>
        <p:txBody>
          <a:bodyPr>
            <a:spAutoFit/>
          </a:bodyPr>
          <a:lstStyle/>
          <a:p>
            <a:r>
              <a:rPr lang="en-US"/>
              <a:t>Click to edit Master title style</a:t>
            </a:r>
            <a:endParaRPr lang="en-GB"/>
          </a:p>
        </p:txBody>
      </p:sp>
      <p:sp>
        <p:nvSpPr>
          <p:cNvPr id="4" name="Rectangle 3"/>
          <p:cNvSpPr/>
          <p:nvPr/>
        </p:nvSpPr>
        <p:spPr>
          <a:xfrm>
            <a:off x="555583" y="1879865"/>
            <a:ext cx="6026320" cy="584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620"/>
              </a:spcAft>
            </a:pPr>
            <a:endParaRPr lang="en-GB" sz="1782">
              <a:solidFill>
                <a:schemeClr val="bg1"/>
              </a:solidFill>
            </a:endParaRPr>
          </a:p>
        </p:txBody>
      </p:sp>
      <p:sp>
        <p:nvSpPr>
          <p:cNvPr id="5" name="Rectangle 4"/>
          <p:cNvSpPr/>
          <p:nvPr/>
        </p:nvSpPr>
        <p:spPr>
          <a:xfrm>
            <a:off x="6885454" y="1879865"/>
            <a:ext cx="6011033" cy="584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620"/>
              </a:spcAft>
            </a:pPr>
            <a:endParaRPr lang="en-GB" sz="1782">
              <a:solidFill>
                <a:schemeClr val="bg1"/>
              </a:solidFill>
            </a:endParaRPr>
          </a:p>
        </p:txBody>
      </p:sp>
      <p:sp>
        <p:nvSpPr>
          <p:cNvPr id="7" name="Picture Placeholder 29"/>
          <p:cNvSpPr>
            <a:spLocks noGrp="1"/>
          </p:cNvSpPr>
          <p:nvPr>
            <p:ph type="pic" sz="quarter" idx="20" hasCustomPrompt="1"/>
          </p:nvPr>
        </p:nvSpPr>
        <p:spPr>
          <a:xfrm>
            <a:off x="11491514" y="2047984"/>
            <a:ext cx="1371493" cy="605474"/>
          </a:xfrm>
        </p:spPr>
        <p:txBody>
          <a:bodyPr/>
          <a:lstStyle>
            <a:lvl1pPr marL="0" marR="0" indent="0" algn="l" defTabSz="1481485" rtl="0" eaLnBrk="1" fontAlgn="auto" latinLnBrk="0" hangingPunct="1">
              <a:lnSpc>
                <a:spcPct val="100000"/>
              </a:lnSpc>
              <a:spcBef>
                <a:spcPts val="0"/>
              </a:spcBef>
              <a:spcAft>
                <a:spcPts val="1620"/>
              </a:spcAft>
              <a:buClrTx/>
              <a:buSzTx/>
              <a:buFont typeface="Arial" panose="020B0604020202020204" pitchFamily="34" charset="0"/>
              <a:buNone/>
              <a:tabLst/>
              <a:defRPr sz="1458"/>
            </a:lvl1pPr>
          </a:lstStyle>
          <a:p>
            <a:pPr>
              <a:spcBef>
                <a:spcPct val="0"/>
              </a:spcBef>
            </a:pPr>
            <a:r>
              <a:rPr lang="en-US" sz="1945">
                <a:solidFill>
                  <a:schemeClr val="bg1"/>
                </a:solidFill>
              </a:rPr>
              <a:t>Co-brand</a:t>
            </a:r>
            <a:br>
              <a:rPr lang="en-US" sz="1945">
                <a:solidFill>
                  <a:schemeClr val="bg1"/>
                </a:solidFill>
              </a:rPr>
            </a:br>
            <a:r>
              <a:rPr lang="en-US" sz="1945">
                <a:solidFill>
                  <a:schemeClr val="bg1"/>
                </a:solidFill>
              </a:rPr>
              <a:t>Logo</a:t>
            </a:r>
          </a:p>
          <a:p>
            <a:endParaRPr lang="en-GB"/>
          </a:p>
        </p:txBody>
      </p:sp>
      <p:sp>
        <p:nvSpPr>
          <p:cNvPr id="10" name="Text Placeholder 8"/>
          <p:cNvSpPr>
            <a:spLocks noGrp="1"/>
          </p:cNvSpPr>
          <p:nvPr>
            <p:ph type="body" sz="quarter" idx="22"/>
          </p:nvPr>
        </p:nvSpPr>
        <p:spPr>
          <a:xfrm>
            <a:off x="552991" y="4684487"/>
            <a:ext cx="6026320" cy="1868920"/>
          </a:xfrm>
        </p:spPr>
        <p:txBody>
          <a:bodyPr/>
          <a:lstStyle>
            <a:lvl1pPr>
              <a:spcAft>
                <a:spcPts val="1620"/>
              </a:spcAft>
              <a:defRPr b="1">
                <a:solidFill>
                  <a:schemeClr val="accent1"/>
                </a:solidFill>
              </a:defRPr>
            </a:lvl1pPr>
            <a:lvl2pPr>
              <a:spcAft>
                <a:spcPts val="1620"/>
              </a:spcAft>
              <a:defRPr/>
            </a:lvl2pPr>
            <a:lvl3pPr marL="0" indent="0">
              <a:spcAft>
                <a:spcPts val="1620"/>
              </a:spcAft>
              <a:buNone/>
              <a:defRPr/>
            </a:lvl3pPr>
            <a:lvl4pPr marL="285799" indent="-285799">
              <a:spcAft>
                <a:spcPts val="1620"/>
              </a:spcAft>
              <a:buFont typeface="Arial" panose="020B0604020202020204" pitchFamily="34" charset="0"/>
              <a:buChar char="•"/>
              <a:defRPr/>
            </a:lvl4pPr>
            <a:lvl5pPr marL="577429" indent="-285799">
              <a:spcAft>
                <a:spcPts val="1620"/>
              </a:spcAft>
              <a:defRPr baseline="0"/>
            </a:lvl5pPr>
            <a:lvl6pPr marL="577429" indent="-285799">
              <a:spcAft>
                <a:spcPts val="1620"/>
              </a:spcAft>
              <a:buFont typeface="Verdana" panose="020B0604030504040204" pitchFamily="34" charset="0"/>
              <a:buChar char="−"/>
              <a:defRPr/>
            </a:lvl6pPr>
            <a:lvl7pPr marL="577429" indent="-285799">
              <a:spcAft>
                <a:spcPts val="1620"/>
              </a:spcAft>
              <a:defRPr/>
            </a:lvl7pPr>
            <a:lvl8pPr marL="577429" indent="-285799">
              <a:spcAft>
                <a:spcPts val="1620"/>
              </a:spcAft>
              <a:defRPr/>
            </a:lvl8pPr>
            <a:lvl9pPr marL="577429" indent="-285799">
              <a:spcAft>
                <a:spcPts val="1620"/>
              </a:spcAf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p:cNvSpPr>
            <a:spLocks noGrp="1"/>
          </p:cNvSpPr>
          <p:nvPr>
            <p:ph type="body" sz="quarter" idx="23"/>
          </p:nvPr>
        </p:nvSpPr>
        <p:spPr>
          <a:xfrm>
            <a:off x="6885456" y="4684487"/>
            <a:ext cx="6011034" cy="1868920"/>
          </a:xfrm>
        </p:spPr>
        <p:txBody>
          <a:bodyPr/>
          <a:lstStyle>
            <a:lvl1pPr>
              <a:spcAft>
                <a:spcPts val="1620"/>
              </a:spcAft>
              <a:defRPr b="1">
                <a:solidFill>
                  <a:schemeClr val="accent1"/>
                </a:solidFill>
              </a:defRPr>
            </a:lvl1pPr>
            <a:lvl2pPr>
              <a:spcAft>
                <a:spcPts val="1620"/>
              </a:spcAft>
              <a:defRPr/>
            </a:lvl2pPr>
            <a:lvl3pPr marL="0" indent="0">
              <a:spcAft>
                <a:spcPts val="1620"/>
              </a:spcAft>
              <a:buNone/>
              <a:defRPr/>
            </a:lvl3pPr>
            <a:lvl4pPr marL="285799" indent="-285799">
              <a:spcAft>
                <a:spcPts val="1620"/>
              </a:spcAft>
              <a:buFont typeface="Arial" panose="020B0604020202020204" pitchFamily="34" charset="0"/>
              <a:buChar char="•"/>
              <a:defRPr/>
            </a:lvl4pPr>
            <a:lvl5pPr marL="577429" indent="-285799">
              <a:spcAft>
                <a:spcPts val="1620"/>
              </a:spcAft>
              <a:defRPr baseline="0"/>
            </a:lvl5pPr>
            <a:lvl6pPr marL="577429" indent="-285799">
              <a:spcAft>
                <a:spcPts val="1620"/>
              </a:spcAft>
              <a:buFont typeface="Verdana" panose="020B0604030504040204" pitchFamily="34" charset="0"/>
              <a:buChar char="−"/>
              <a:defRPr/>
            </a:lvl6pPr>
            <a:lvl7pPr marL="577429" indent="-285799">
              <a:spcAft>
                <a:spcPts val="1620"/>
              </a:spcAft>
              <a:defRPr/>
            </a:lvl7pPr>
            <a:lvl8pPr marL="577429" indent="-285799">
              <a:spcAft>
                <a:spcPts val="1620"/>
              </a:spcAft>
              <a:defRPr/>
            </a:lvl8pPr>
            <a:lvl9pPr marL="577429" indent="-285799">
              <a:spcAft>
                <a:spcPts val="1620"/>
              </a:spcAf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p:nvSpPr>
        <p:spPr>
          <a:xfrm>
            <a:off x="555584" y="4523370"/>
            <a:ext cx="6028655" cy="59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620"/>
              </a:spcAft>
            </a:pPr>
            <a:endParaRPr lang="en-GB" sz="1782">
              <a:solidFill>
                <a:schemeClr val="bg1"/>
              </a:solidFill>
            </a:endParaRPr>
          </a:p>
        </p:txBody>
      </p:sp>
      <p:sp>
        <p:nvSpPr>
          <p:cNvPr id="13" name="Rectangle 12"/>
          <p:cNvSpPr/>
          <p:nvPr/>
        </p:nvSpPr>
        <p:spPr>
          <a:xfrm>
            <a:off x="6885455" y="4523370"/>
            <a:ext cx="6001949" cy="59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620"/>
              </a:spcAft>
            </a:pPr>
            <a:endParaRPr lang="en-GB" sz="1782">
              <a:solidFill>
                <a:schemeClr val="bg1"/>
              </a:solidFill>
            </a:endParaRPr>
          </a:p>
        </p:txBody>
      </p:sp>
      <p:sp>
        <p:nvSpPr>
          <p:cNvPr id="14" name="Picture Placeholder 29"/>
          <p:cNvSpPr>
            <a:spLocks noGrp="1"/>
          </p:cNvSpPr>
          <p:nvPr>
            <p:ph type="pic" sz="quarter" idx="24" hasCustomPrompt="1"/>
          </p:nvPr>
        </p:nvSpPr>
        <p:spPr>
          <a:xfrm>
            <a:off x="5241088" y="4691129"/>
            <a:ext cx="1366224" cy="605474"/>
          </a:xfrm>
        </p:spPr>
        <p:txBody>
          <a:bodyPr/>
          <a:lstStyle>
            <a:lvl1pPr marL="0" marR="0" indent="0" algn="l" defTabSz="1481485" rtl="0" eaLnBrk="1" fontAlgn="auto" latinLnBrk="0" hangingPunct="1">
              <a:lnSpc>
                <a:spcPct val="100000"/>
              </a:lnSpc>
              <a:spcBef>
                <a:spcPts val="0"/>
              </a:spcBef>
              <a:spcAft>
                <a:spcPts val="1620"/>
              </a:spcAft>
              <a:buClrTx/>
              <a:buSzTx/>
              <a:buFont typeface="Arial" panose="020B0604020202020204" pitchFamily="34" charset="0"/>
              <a:buNone/>
              <a:tabLst/>
              <a:defRPr sz="1458"/>
            </a:lvl1pPr>
          </a:lstStyle>
          <a:p>
            <a:pPr>
              <a:spcBef>
                <a:spcPct val="0"/>
              </a:spcBef>
            </a:pPr>
            <a:r>
              <a:rPr lang="en-US" sz="1945">
                <a:solidFill>
                  <a:schemeClr val="bg1"/>
                </a:solidFill>
              </a:rPr>
              <a:t>Co-brand</a:t>
            </a:r>
            <a:br>
              <a:rPr lang="en-US" sz="1945">
                <a:solidFill>
                  <a:schemeClr val="bg1"/>
                </a:solidFill>
              </a:rPr>
            </a:br>
            <a:r>
              <a:rPr lang="en-US" sz="1945">
                <a:solidFill>
                  <a:schemeClr val="bg1"/>
                </a:solidFill>
              </a:rPr>
              <a:t>Logo</a:t>
            </a:r>
          </a:p>
          <a:p>
            <a:endParaRPr lang="en-GB"/>
          </a:p>
        </p:txBody>
      </p:sp>
      <p:sp>
        <p:nvSpPr>
          <p:cNvPr id="15" name="Picture Placeholder 29"/>
          <p:cNvSpPr>
            <a:spLocks noGrp="1"/>
          </p:cNvSpPr>
          <p:nvPr>
            <p:ph type="pic" sz="quarter" idx="25" hasCustomPrompt="1"/>
          </p:nvPr>
        </p:nvSpPr>
        <p:spPr>
          <a:xfrm>
            <a:off x="11491512" y="4684489"/>
            <a:ext cx="1371492" cy="605474"/>
          </a:xfrm>
        </p:spPr>
        <p:txBody>
          <a:bodyPr/>
          <a:lstStyle>
            <a:lvl1pPr marL="0" marR="0" indent="0" algn="l" defTabSz="1481485" rtl="0" eaLnBrk="1" fontAlgn="auto" latinLnBrk="0" hangingPunct="1">
              <a:lnSpc>
                <a:spcPct val="100000"/>
              </a:lnSpc>
              <a:spcBef>
                <a:spcPts val="0"/>
              </a:spcBef>
              <a:spcAft>
                <a:spcPts val="1620"/>
              </a:spcAft>
              <a:buClrTx/>
              <a:buSzTx/>
              <a:buFont typeface="Arial" panose="020B0604020202020204" pitchFamily="34" charset="0"/>
              <a:buNone/>
              <a:tabLst/>
              <a:defRPr sz="1458"/>
            </a:lvl1pPr>
          </a:lstStyle>
          <a:p>
            <a:pPr>
              <a:spcBef>
                <a:spcPct val="0"/>
              </a:spcBef>
            </a:pPr>
            <a:r>
              <a:rPr lang="en-US" sz="1945">
                <a:solidFill>
                  <a:schemeClr val="bg1"/>
                </a:solidFill>
              </a:rPr>
              <a:t>Co-brand</a:t>
            </a:r>
            <a:br>
              <a:rPr lang="en-US" sz="1945">
                <a:solidFill>
                  <a:schemeClr val="bg1"/>
                </a:solidFill>
              </a:rPr>
            </a:br>
            <a:r>
              <a:rPr lang="en-US" sz="1945">
                <a:solidFill>
                  <a:schemeClr val="bg1"/>
                </a:solidFill>
              </a:rPr>
              <a:t>Logo</a:t>
            </a:r>
          </a:p>
          <a:p>
            <a:endParaRPr lang="en-GB"/>
          </a:p>
        </p:txBody>
      </p:sp>
      <p:sp>
        <p:nvSpPr>
          <p:cNvPr id="16" name="Text Placeholder 8"/>
          <p:cNvSpPr>
            <a:spLocks noGrp="1"/>
          </p:cNvSpPr>
          <p:nvPr>
            <p:ph type="body" sz="quarter" idx="13" hasCustomPrompt="1"/>
          </p:nvPr>
        </p:nvSpPr>
        <p:spPr>
          <a:xfrm>
            <a:off x="552990" y="649225"/>
            <a:ext cx="12343495" cy="834733"/>
          </a:xfrm>
          <a:prstGeom prst="rect">
            <a:avLst/>
          </a:prstGeom>
        </p:spPr>
        <p:txBody>
          <a:bodyPr lIns="0" tIns="0" rIns="0" bIns="0">
            <a:noAutofit/>
          </a:bodyPr>
          <a:lstStyle>
            <a:lvl1pPr marL="0" indent="0">
              <a:buNone/>
              <a:defRPr sz="2765" b="0">
                <a:solidFill>
                  <a:srgbClr val="575757"/>
                </a:solidFill>
              </a:defRPr>
            </a:lvl1pPr>
          </a:lstStyle>
          <a:p>
            <a:pPr lvl="0"/>
            <a:r>
              <a:rPr lang="en-US"/>
              <a:t>Click to add subtitle</a:t>
            </a:r>
          </a:p>
        </p:txBody>
      </p:sp>
      <p:sp>
        <p:nvSpPr>
          <p:cNvPr id="17" name="Picture Placeholder 29"/>
          <p:cNvSpPr>
            <a:spLocks noGrp="1"/>
          </p:cNvSpPr>
          <p:nvPr>
            <p:ph type="pic" sz="quarter" idx="19" hasCustomPrompt="1"/>
          </p:nvPr>
        </p:nvSpPr>
        <p:spPr>
          <a:xfrm>
            <a:off x="5257620" y="2054624"/>
            <a:ext cx="1334064" cy="605474"/>
          </a:xfrm>
        </p:spPr>
        <p:txBody>
          <a:bodyPr/>
          <a:lstStyle>
            <a:lvl1pPr marL="0" marR="0" indent="0" algn="l" defTabSz="1481485" rtl="0" eaLnBrk="1" fontAlgn="auto" latinLnBrk="0" hangingPunct="1">
              <a:lnSpc>
                <a:spcPct val="100000"/>
              </a:lnSpc>
              <a:spcBef>
                <a:spcPts val="0"/>
              </a:spcBef>
              <a:spcAft>
                <a:spcPts val="1620"/>
              </a:spcAft>
              <a:buClrTx/>
              <a:buSzTx/>
              <a:buFont typeface="Arial" panose="020B0604020202020204" pitchFamily="34" charset="0"/>
              <a:buNone/>
              <a:tabLst/>
              <a:defRPr sz="1458"/>
            </a:lvl1pPr>
          </a:lstStyle>
          <a:p>
            <a:pPr>
              <a:spcBef>
                <a:spcPct val="0"/>
              </a:spcBef>
            </a:pPr>
            <a:r>
              <a:rPr lang="en-US" sz="1945">
                <a:solidFill>
                  <a:schemeClr val="bg1"/>
                </a:solidFill>
              </a:rPr>
              <a:t>Co-brand</a:t>
            </a:r>
            <a:br>
              <a:rPr lang="en-US" sz="1945">
                <a:solidFill>
                  <a:schemeClr val="bg1"/>
                </a:solidFill>
              </a:rPr>
            </a:br>
            <a:r>
              <a:rPr lang="en-US" sz="1945">
                <a:solidFill>
                  <a:schemeClr val="bg1"/>
                </a:solidFill>
              </a:rPr>
              <a:t>Logo</a:t>
            </a:r>
          </a:p>
          <a:p>
            <a:endParaRPr lang="en-GB"/>
          </a:p>
        </p:txBody>
      </p:sp>
      <p:sp>
        <p:nvSpPr>
          <p:cNvPr id="18" name="Rectangle 17">
            <a:extLst>
              <a:ext uri="{FF2B5EF4-FFF2-40B4-BE49-F238E27FC236}">
                <a16:creationId xmlns:a16="http://schemas.microsoft.com/office/drawing/2014/main" id="{EA85C88C-90C6-43DC-9A4C-58A4C0BA1F97}"/>
              </a:ext>
            </a:extLst>
          </p:cNvPr>
          <p:cNvSpPr/>
          <p:nvPr/>
        </p:nvSpPr>
        <p:spPr>
          <a:xfrm>
            <a:off x="552991" y="1879865"/>
            <a:ext cx="6026320" cy="584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620"/>
              </a:spcAft>
            </a:pPr>
            <a:endParaRPr lang="en-US" sz="1782" noProof="0">
              <a:solidFill>
                <a:schemeClr val="bg1"/>
              </a:solidFill>
            </a:endParaRPr>
          </a:p>
        </p:txBody>
      </p:sp>
      <p:sp>
        <p:nvSpPr>
          <p:cNvPr id="19" name="Rectangle 18">
            <a:extLst>
              <a:ext uri="{FF2B5EF4-FFF2-40B4-BE49-F238E27FC236}">
                <a16:creationId xmlns:a16="http://schemas.microsoft.com/office/drawing/2014/main" id="{C93583D3-2ECA-4EAE-ABCB-5AE52087BD26}"/>
              </a:ext>
            </a:extLst>
          </p:cNvPr>
          <p:cNvSpPr/>
          <p:nvPr/>
        </p:nvSpPr>
        <p:spPr>
          <a:xfrm>
            <a:off x="6885454" y="1879865"/>
            <a:ext cx="6011033" cy="584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620"/>
              </a:spcAft>
            </a:pPr>
            <a:endParaRPr lang="en-US" sz="1782" noProof="0">
              <a:solidFill>
                <a:schemeClr val="bg1"/>
              </a:solidFill>
            </a:endParaRPr>
          </a:p>
        </p:txBody>
      </p:sp>
      <p:sp>
        <p:nvSpPr>
          <p:cNvPr id="20" name="Rectangle 19">
            <a:extLst>
              <a:ext uri="{FF2B5EF4-FFF2-40B4-BE49-F238E27FC236}">
                <a16:creationId xmlns:a16="http://schemas.microsoft.com/office/drawing/2014/main" id="{8472F893-FB10-474A-AC95-BCC33ECE8AAB}"/>
              </a:ext>
            </a:extLst>
          </p:cNvPr>
          <p:cNvSpPr/>
          <p:nvPr/>
        </p:nvSpPr>
        <p:spPr>
          <a:xfrm>
            <a:off x="552991" y="4523370"/>
            <a:ext cx="6028655" cy="59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620"/>
              </a:spcAft>
            </a:pPr>
            <a:endParaRPr lang="en-US" sz="1782" noProof="0">
              <a:solidFill>
                <a:schemeClr val="bg1"/>
              </a:solidFill>
            </a:endParaRPr>
          </a:p>
        </p:txBody>
      </p:sp>
      <p:sp>
        <p:nvSpPr>
          <p:cNvPr id="21" name="Rectangle 20">
            <a:extLst>
              <a:ext uri="{FF2B5EF4-FFF2-40B4-BE49-F238E27FC236}">
                <a16:creationId xmlns:a16="http://schemas.microsoft.com/office/drawing/2014/main" id="{9BD7F804-E5A5-48DB-81A1-D1AC213808D6}"/>
              </a:ext>
            </a:extLst>
          </p:cNvPr>
          <p:cNvSpPr/>
          <p:nvPr/>
        </p:nvSpPr>
        <p:spPr>
          <a:xfrm>
            <a:off x="6885455" y="4523370"/>
            <a:ext cx="6001949" cy="59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620"/>
              </a:spcAft>
            </a:pPr>
            <a:endParaRPr lang="en-US" sz="1782" noProof="0">
              <a:solidFill>
                <a:schemeClr val="bg1"/>
              </a:solidFill>
            </a:endParaRPr>
          </a:p>
        </p:txBody>
      </p:sp>
      <p:sp>
        <p:nvSpPr>
          <p:cNvPr id="25" name="Date Placeholder 7">
            <a:extLst>
              <a:ext uri="{FF2B5EF4-FFF2-40B4-BE49-F238E27FC236}">
                <a16:creationId xmlns:a16="http://schemas.microsoft.com/office/drawing/2014/main" id="{DCEDF1EA-9CD5-48DB-A1FD-614EB9405592}"/>
              </a:ext>
            </a:extLst>
          </p:cNvPr>
          <p:cNvSpPr>
            <a:spLocks noGrp="1"/>
          </p:cNvSpPr>
          <p:nvPr>
            <p:ph type="dt" sz="half" idx="2"/>
          </p:nvPr>
        </p:nvSpPr>
        <p:spPr>
          <a:xfrm>
            <a:off x="6983551" y="7140779"/>
            <a:ext cx="5397693" cy="174022"/>
          </a:xfrm>
          <a:prstGeom prst="rect">
            <a:avLst/>
          </a:prstGeom>
          <a:noFill/>
        </p:spPr>
        <p:txBody>
          <a:bodyPr wrap="square" lIns="0" tIns="0" rIns="0" bIns="0" rtlCol="0">
            <a:spAutoFit/>
          </a:bodyPr>
          <a:lstStyle>
            <a:lvl1pPr algn="r">
              <a:defRPr lang="fr-FR" sz="1131" smtClean="0">
                <a:latin typeface="Calibri" panose="020F0502020204030204" pitchFamily="34" charset="0"/>
                <a:cs typeface="Calibri" panose="020F0502020204030204" pitchFamily="34" charset="0"/>
              </a:defRPr>
            </a:lvl1pPr>
          </a:lstStyle>
          <a:p>
            <a:pPr>
              <a:buSzPct val="100000"/>
              <a:buFont typeface="Arial"/>
              <a:buNone/>
            </a:pPr>
            <a:endParaRPr lang="fr-FR"/>
          </a:p>
        </p:txBody>
      </p:sp>
      <p:sp>
        <p:nvSpPr>
          <p:cNvPr id="26" name="Footer Placeholder 8">
            <a:extLst>
              <a:ext uri="{FF2B5EF4-FFF2-40B4-BE49-F238E27FC236}">
                <a16:creationId xmlns:a16="http://schemas.microsoft.com/office/drawing/2014/main" id="{675D992B-DE0B-47B5-812A-B8D74F935A5A}"/>
              </a:ext>
            </a:extLst>
          </p:cNvPr>
          <p:cNvSpPr>
            <a:spLocks noGrp="1"/>
          </p:cNvSpPr>
          <p:nvPr>
            <p:ph type="ftr" sz="quarter" idx="3"/>
          </p:nvPr>
        </p:nvSpPr>
        <p:spPr>
          <a:xfrm>
            <a:off x="552990" y="7140778"/>
            <a:ext cx="5903237" cy="174022"/>
          </a:xfrm>
          <a:prstGeom prst="rect">
            <a:avLst/>
          </a:prstGeom>
          <a:noFill/>
        </p:spPr>
        <p:txBody>
          <a:bodyPr wrap="square" lIns="0" tIns="0" rIns="0" bIns="0" rtlCol="0">
            <a:spAutoFit/>
          </a:bodyPr>
          <a:lstStyle>
            <a:lvl1pPr>
              <a:defRPr lang="fr-FR" sz="1131">
                <a:latin typeface="Calibri" panose="020F0502020204030204" pitchFamily="34" charset="0"/>
                <a:cs typeface="Calibri" panose="020F0502020204030204" pitchFamily="34" charset="0"/>
              </a:defRPr>
            </a:lvl1pPr>
          </a:lstStyle>
          <a:p>
            <a:pPr>
              <a:spcBef>
                <a:spcPts val="973"/>
              </a:spcBef>
              <a:buSzPct val="100000"/>
            </a:pPr>
            <a:r>
              <a:rPr lang="pt-BR"/>
              <a:t>© 2023 Deloitte SAS - Confidential Document</a:t>
            </a:r>
          </a:p>
        </p:txBody>
      </p:sp>
      <p:sp>
        <p:nvSpPr>
          <p:cNvPr id="27" name="Slide Number Placeholder 9">
            <a:extLst>
              <a:ext uri="{FF2B5EF4-FFF2-40B4-BE49-F238E27FC236}">
                <a16:creationId xmlns:a16="http://schemas.microsoft.com/office/drawing/2014/main" id="{8FC4EE35-2ED9-44D9-9B81-566E4332B07C}"/>
              </a:ext>
            </a:extLst>
          </p:cNvPr>
          <p:cNvSpPr>
            <a:spLocks noGrp="1"/>
          </p:cNvSpPr>
          <p:nvPr>
            <p:ph type="sldNum" sz="quarter" idx="4"/>
          </p:nvPr>
        </p:nvSpPr>
        <p:spPr>
          <a:xfrm>
            <a:off x="12547294" y="7140778"/>
            <a:ext cx="339493" cy="174022"/>
          </a:xfrm>
          <a:prstGeom prst="rect">
            <a:avLst/>
          </a:prstGeom>
          <a:noFill/>
        </p:spPr>
        <p:txBody>
          <a:bodyPr wrap="square" lIns="0" tIns="0" rIns="0" bIns="0" rtlCol="0">
            <a:spAutoFit/>
          </a:bodyPr>
          <a:lstStyle>
            <a:lvl1pPr algn="r">
              <a:defRPr lang="fr-FR" sz="1131" smtClean="0">
                <a:latin typeface="Calibri" panose="020F0502020204030204" pitchFamily="34" charset="0"/>
                <a:cs typeface="Calibri" panose="020F0502020204030204" pitchFamily="34" charset="0"/>
              </a:defRPr>
            </a:lvl1pPr>
          </a:lstStyle>
          <a:p>
            <a:pPr>
              <a:spcBef>
                <a:spcPts val="973"/>
              </a:spcBef>
              <a:buSzPct val="100000"/>
            </a:pPr>
            <a:fld id="{8CEAD05E-2714-4B34-B50B-B68BE1D7F5D9}" type="slidenum">
              <a:rPr lang="fr-FR" smtClean="0"/>
              <a:pPr>
                <a:spcBef>
                  <a:spcPts val="973"/>
                </a:spcBef>
                <a:buSzPct val="100000"/>
              </a:pPr>
              <a:t>‹#›</a:t>
            </a:fld>
            <a:endParaRPr lang="fr-FR"/>
          </a:p>
        </p:txBody>
      </p:sp>
    </p:spTree>
    <p:extLst>
      <p:ext uri="{BB962C8B-B14F-4D97-AF65-F5344CB8AC3E}">
        <p14:creationId xmlns:p14="http://schemas.microsoft.com/office/powerpoint/2010/main" val="204983430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ivider - Deloitt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52991" y="1880187"/>
            <a:ext cx="11619805" cy="1755329"/>
          </a:xfrm>
        </p:spPr>
        <p:txBody>
          <a:bodyPr anchor="b"/>
          <a:lstStyle>
            <a:lvl1pPr>
              <a:lnSpc>
                <a:spcPct val="95000"/>
              </a:lnSpc>
              <a:defRPr sz="4525" b="1">
                <a:solidFill>
                  <a:schemeClr val="tx1"/>
                </a:solidFill>
                <a:latin typeface="+mj-lt"/>
                <a:ea typeface="Open Sans" panose="020B0606030504020204" pitchFamily="34" charset="0"/>
                <a:cs typeface="Calibri" panose="020F050202020403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552991" y="3779839"/>
            <a:ext cx="11619805" cy="1726811"/>
          </a:xfrm>
        </p:spPr>
        <p:txBody>
          <a:bodyPr lIns="0" tIns="0" rIns="0" bIns="0">
            <a:noAutofit/>
          </a:bodyPr>
          <a:lstStyle>
            <a:lvl1pPr marL="0" indent="0">
              <a:lnSpc>
                <a:spcPct val="95000"/>
              </a:lnSpc>
              <a:spcAft>
                <a:spcPts val="0"/>
              </a:spcAft>
              <a:buNone/>
              <a:defRPr sz="4525">
                <a:solidFill>
                  <a:schemeClr val="tx1"/>
                </a:solidFill>
                <a:latin typeface="+mn-lt"/>
                <a:cs typeface="Calibri" panose="020F0502020204030204" pitchFamily="34" charset="0"/>
              </a:defRPr>
            </a:lvl1pPr>
            <a:lvl2pPr marL="740743" indent="0">
              <a:buNone/>
              <a:defRPr sz="3241">
                <a:solidFill>
                  <a:schemeClr val="tx1">
                    <a:tint val="75000"/>
                  </a:schemeClr>
                </a:solidFill>
              </a:defRPr>
            </a:lvl2pPr>
            <a:lvl3pPr marL="1481485" indent="0">
              <a:buNone/>
              <a:defRPr sz="2916">
                <a:solidFill>
                  <a:schemeClr val="tx1">
                    <a:tint val="75000"/>
                  </a:schemeClr>
                </a:solidFill>
              </a:defRPr>
            </a:lvl3pPr>
            <a:lvl4pPr marL="2222228" indent="0">
              <a:buNone/>
              <a:defRPr sz="2592">
                <a:solidFill>
                  <a:schemeClr val="tx1">
                    <a:tint val="75000"/>
                  </a:schemeClr>
                </a:solidFill>
              </a:defRPr>
            </a:lvl4pPr>
            <a:lvl5pPr marL="2962970" indent="0">
              <a:buNone/>
              <a:defRPr sz="2592">
                <a:solidFill>
                  <a:schemeClr val="tx1">
                    <a:tint val="75000"/>
                  </a:schemeClr>
                </a:solidFill>
              </a:defRPr>
            </a:lvl5pPr>
            <a:lvl6pPr marL="3703713" indent="0">
              <a:buNone/>
              <a:defRPr sz="2592">
                <a:solidFill>
                  <a:schemeClr val="tx1">
                    <a:tint val="75000"/>
                  </a:schemeClr>
                </a:solidFill>
              </a:defRPr>
            </a:lvl6pPr>
            <a:lvl7pPr marL="4444455" indent="0">
              <a:buNone/>
              <a:defRPr sz="2592">
                <a:solidFill>
                  <a:schemeClr val="tx1">
                    <a:tint val="75000"/>
                  </a:schemeClr>
                </a:solidFill>
              </a:defRPr>
            </a:lvl7pPr>
            <a:lvl8pPr marL="5185198" indent="0">
              <a:buNone/>
              <a:defRPr sz="2592">
                <a:solidFill>
                  <a:schemeClr val="tx1">
                    <a:tint val="75000"/>
                  </a:schemeClr>
                </a:solidFill>
              </a:defRPr>
            </a:lvl8pPr>
            <a:lvl9pPr marL="5925940" indent="0">
              <a:buNone/>
              <a:defRPr sz="2592">
                <a:solidFill>
                  <a:schemeClr val="tx1">
                    <a:tint val="75000"/>
                  </a:schemeClr>
                </a:solidFill>
              </a:defRPr>
            </a:lvl9pPr>
          </a:lstStyle>
          <a:p>
            <a:pPr lvl="0"/>
            <a:r>
              <a:rPr lang="en-US" noProof="0"/>
              <a:t>Click to edit Master text styles</a:t>
            </a:r>
          </a:p>
        </p:txBody>
      </p:sp>
      <p:sp>
        <p:nvSpPr>
          <p:cNvPr id="7" name="Date Placeholder 7">
            <a:extLst>
              <a:ext uri="{FF2B5EF4-FFF2-40B4-BE49-F238E27FC236}">
                <a16:creationId xmlns:a16="http://schemas.microsoft.com/office/drawing/2014/main" id="{65157939-548B-4915-86E8-E80B6FA221C3}"/>
              </a:ext>
            </a:extLst>
          </p:cNvPr>
          <p:cNvSpPr>
            <a:spLocks noGrp="1"/>
          </p:cNvSpPr>
          <p:nvPr>
            <p:ph type="dt" sz="half" idx="2"/>
          </p:nvPr>
        </p:nvSpPr>
        <p:spPr>
          <a:xfrm>
            <a:off x="6983551" y="7140779"/>
            <a:ext cx="5397693" cy="174022"/>
          </a:xfrm>
          <a:prstGeom prst="rect">
            <a:avLst/>
          </a:prstGeom>
          <a:noFill/>
        </p:spPr>
        <p:txBody>
          <a:bodyPr wrap="square" lIns="0" tIns="0" rIns="0" bIns="0" rtlCol="0">
            <a:spAutoFit/>
          </a:bodyPr>
          <a:lstStyle>
            <a:lvl1pPr algn="r">
              <a:defRPr lang="fr-FR" sz="1131" smtClean="0">
                <a:latin typeface="Calibri" panose="020F0502020204030204" pitchFamily="34" charset="0"/>
                <a:cs typeface="Calibri" panose="020F0502020204030204" pitchFamily="34" charset="0"/>
              </a:defRPr>
            </a:lvl1pPr>
          </a:lstStyle>
          <a:p>
            <a:pPr>
              <a:buSzPct val="100000"/>
              <a:buFont typeface="Arial"/>
              <a:buNone/>
            </a:pPr>
            <a:endParaRPr lang="fr-FR"/>
          </a:p>
        </p:txBody>
      </p:sp>
      <p:sp>
        <p:nvSpPr>
          <p:cNvPr id="8" name="Footer Placeholder 8">
            <a:extLst>
              <a:ext uri="{FF2B5EF4-FFF2-40B4-BE49-F238E27FC236}">
                <a16:creationId xmlns:a16="http://schemas.microsoft.com/office/drawing/2014/main" id="{B27E5292-9E6C-47AF-827C-D64AEBA6033E}"/>
              </a:ext>
            </a:extLst>
          </p:cNvPr>
          <p:cNvSpPr>
            <a:spLocks noGrp="1"/>
          </p:cNvSpPr>
          <p:nvPr>
            <p:ph type="ftr" sz="quarter" idx="3"/>
          </p:nvPr>
        </p:nvSpPr>
        <p:spPr>
          <a:xfrm>
            <a:off x="552990" y="7140778"/>
            <a:ext cx="5903237" cy="174022"/>
          </a:xfrm>
          <a:prstGeom prst="rect">
            <a:avLst/>
          </a:prstGeom>
          <a:noFill/>
        </p:spPr>
        <p:txBody>
          <a:bodyPr wrap="square" lIns="0" tIns="0" rIns="0" bIns="0" rtlCol="0">
            <a:spAutoFit/>
          </a:bodyPr>
          <a:lstStyle>
            <a:lvl1pPr>
              <a:defRPr lang="fr-FR" sz="1131">
                <a:latin typeface="Calibri" panose="020F0502020204030204" pitchFamily="34" charset="0"/>
                <a:cs typeface="Calibri" panose="020F0502020204030204" pitchFamily="34" charset="0"/>
              </a:defRPr>
            </a:lvl1pPr>
          </a:lstStyle>
          <a:p>
            <a:pPr>
              <a:spcBef>
                <a:spcPts val="973"/>
              </a:spcBef>
              <a:buSzPct val="100000"/>
            </a:pPr>
            <a:r>
              <a:rPr lang="pt-BR"/>
              <a:t>© 2023 Deloitte SAS - Confidential Document</a:t>
            </a:r>
          </a:p>
        </p:txBody>
      </p:sp>
      <p:sp>
        <p:nvSpPr>
          <p:cNvPr id="9" name="Slide Number Placeholder 9">
            <a:extLst>
              <a:ext uri="{FF2B5EF4-FFF2-40B4-BE49-F238E27FC236}">
                <a16:creationId xmlns:a16="http://schemas.microsoft.com/office/drawing/2014/main" id="{CEBDC2BA-D778-4D35-90CE-7B2BBF1211B2}"/>
              </a:ext>
            </a:extLst>
          </p:cNvPr>
          <p:cNvSpPr>
            <a:spLocks noGrp="1"/>
          </p:cNvSpPr>
          <p:nvPr>
            <p:ph type="sldNum" sz="quarter" idx="4"/>
          </p:nvPr>
        </p:nvSpPr>
        <p:spPr>
          <a:xfrm>
            <a:off x="12547294" y="7140778"/>
            <a:ext cx="339493" cy="174022"/>
          </a:xfrm>
          <a:prstGeom prst="rect">
            <a:avLst/>
          </a:prstGeom>
          <a:noFill/>
        </p:spPr>
        <p:txBody>
          <a:bodyPr wrap="square" lIns="0" tIns="0" rIns="0" bIns="0" rtlCol="0">
            <a:spAutoFit/>
          </a:bodyPr>
          <a:lstStyle>
            <a:lvl1pPr algn="r">
              <a:defRPr lang="fr-FR" sz="1131" smtClean="0">
                <a:latin typeface="Calibri" panose="020F0502020204030204" pitchFamily="34" charset="0"/>
                <a:cs typeface="Calibri" panose="020F0502020204030204" pitchFamily="34" charset="0"/>
              </a:defRPr>
            </a:lvl1pPr>
          </a:lstStyle>
          <a:p>
            <a:pPr>
              <a:spcBef>
                <a:spcPts val="973"/>
              </a:spcBef>
              <a:buSzPct val="100000"/>
            </a:pPr>
            <a:fld id="{8CEAD05E-2714-4B34-B50B-B68BE1D7F5D9}" type="slidenum">
              <a:rPr lang="fr-FR" smtClean="0"/>
              <a:pPr>
                <a:spcBef>
                  <a:spcPts val="973"/>
                </a:spcBef>
                <a:buSzPct val="100000"/>
              </a:pPr>
              <a:t>‹#›</a:t>
            </a:fld>
            <a:endParaRPr lang="fr-FR"/>
          </a:p>
        </p:txBody>
      </p:sp>
    </p:spTree>
    <p:extLst>
      <p:ext uri="{BB962C8B-B14F-4D97-AF65-F5344CB8AC3E}">
        <p14:creationId xmlns:p14="http://schemas.microsoft.com/office/powerpoint/2010/main" val="4106705948"/>
      </p:ext>
    </p:extLst>
  </p:cSld>
  <p:clrMapOvr>
    <a:masterClrMapping/>
  </p:clrMapOvr>
  <p:transition>
    <p:fade/>
  </p:transition>
  <p:extLst>
    <p:ext uri="{DCECCB84-F9BA-43D5-87BE-67443E8EF086}">
      <p15:sldGuideLst xmlns:p15="http://schemas.microsoft.com/office/powerpoint/2012/main">
        <p15:guide id="1" orient="horz" pos="2381"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column green line">
    <p:spTree>
      <p:nvGrpSpPr>
        <p:cNvPr id="1" name=""/>
        <p:cNvGrpSpPr/>
        <p:nvPr/>
      </p:nvGrpSpPr>
      <p:grpSpPr>
        <a:xfrm>
          <a:off x="0" y="0"/>
          <a:ext cx="0" cy="0"/>
          <a:chOff x="0" y="0"/>
          <a:chExt cx="0" cy="0"/>
        </a:xfrm>
      </p:grpSpPr>
      <p:sp>
        <p:nvSpPr>
          <p:cNvPr id="2" name="Title 1"/>
          <p:cNvSpPr>
            <a:spLocks noGrp="1"/>
          </p:cNvSpPr>
          <p:nvPr>
            <p:ph type="title"/>
          </p:nvPr>
        </p:nvSpPr>
        <p:spPr>
          <a:xfrm>
            <a:off x="552990" y="320040"/>
            <a:ext cx="12333794" cy="425501"/>
          </a:xfrm>
        </p:spPr>
        <p:txBody>
          <a:bodyPr>
            <a:spAutoFit/>
          </a:bodyPr>
          <a:lstStyle/>
          <a:p>
            <a:r>
              <a:rPr lang="en-US" noProof="0"/>
              <a:t>Click to edit Master title style</a:t>
            </a:r>
          </a:p>
        </p:txBody>
      </p:sp>
      <p:sp>
        <p:nvSpPr>
          <p:cNvPr id="4" name="Rectangle 3"/>
          <p:cNvSpPr/>
          <p:nvPr/>
        </p:nvSpPr>
        <p:spPr>
          <a:xfrm>
            <a:off x="4762126" y="1880514"/>
            <a:ext cx="3920063" cy="59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782" noProof="0">
              <a:solidFill>
                <a:schemeClr val="bg1"/>
              </a:solidFill>
            </a:endParaRPr>
          </a:p>
        </p:txBody>
      </p:sp>
      <p:sp>
        <p:nvSpPr>
          <p:cNvPr id="5" name="Rectangle 4"/>
          <p:cNvSpPr/>
          <p:nvPr/>
        </p:nvSpPr>
        <p:spPr>
          <a:xfrm>
            <a:off x="555584" y="1874173"/>
            <a:ext cx="3924343" cy="658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782" noProof="0">
              <a:solidFill>
                <a:schemeClr val="bg1"/>
              </a:solidFill>
            </a:endParaRPr>
          </a:p>
        </p:txBody>
      </p:sp>
      <p:sp>
        <p:nvSpPr>
          <p:cNvPr id="6" name="Rectangle 5"/>
          <p:cNvSpPr/>
          <p:nvPr/>
        </p:nvSpPr>
        <p:spPr>
          <a:xfrm>
            <a:off x="8945850" y="1880514"/>
            <a:ext cx="3950639" cy="59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782" noProof="0">
              <a:solidFill>
                <a:schemeClr val="bg1"/>
              </a:solidFill>
            </a:endParaRPr>
          </a:p>
        </p:txBody>
      </p:sp>
      <p:sp>
        <p:nvSpPr>
          <p:cNvPr id="7" name="Text Placeholder 8"/>
          <p:cNvSpPr>
            <a:spLocks noGrp="1"/>
          </p:cNvSpPr>
          <p:nvPr>
            <p:ph type="body" sz="quarter" idx="17"/>
          </p:nvPr>
        </p:nvSpPr>
        <p:spPr>
          <a:xfrm>
            <a:off x="4795790" y="2040871"/>
            <a:ext cx="3902934" cy="4239232"/>
          </a:xfrm>
        </p:spPr>
        <p:txBody>
          <a:bodyPr/>
          <a:lstStyle>
            <a:lvl1pPr>
              <a:defRPr b="1">
                <a:solidFill>
                  <a:schemeClr val="accent1"/>
                </a:solidFill>
              </a:defRPr>
            </a:lvl1pPr>
            <a:lvl2pPr>
              <a:spcAft>
                <a:spcPts val="1620"/>
              </a:spcAft>
              <a:defRPr/>
            </a:lvl2pPr>
            <a:lvl3pPr marL="0" indent="0">
              <a:spcAft>
                <a:spcPts val="1620"/>
              </a:spcAft>
              <a:buNone/>
              <a:defRPr/>
            </a:lvl3pPr>
            <a:lvl4pPr marL="285799" indent="-285799">
              <a:spcAft>
                <a:spcPts val="1620"/>
              </a:spcAft>
              <a:buFont typeface="Arial" panose="020B0604020202020204" pitchFamily="34" charset="0"/>
              <a:buChar char="•"/>
              <a:defRPr/>
            </a:lvl4pPr>
            <a:lvl5pPr marL="577429" indent="-285799">
              <a:spcAft>
                <a:spcPts val="1620"/>
              </a:spcAft>
              <a:defRPr baseline="0"/>
            </a:lvl5pPr>
            <a:lvl6pPr marL="577429" indent="-285799">
              <a:spcAft>
                <a:spcPts val="1620"/>
              </a:spcAft>
              <a:buFont typeface="Verdana" panose="020B0604030504040204" pitchFamily="34" charset="0"/>
              <a:buChar char="−"/>
              <a:defRPr/>
            </a:lvl6pPr>
            <a:lvl7pPr marL="577429" indent="-285799">
              <a:spcAft>
                <a:spcPts val="1620"/>
              </a:spcAft>
              <a:defRPr/>
            </a:lvl7pPr>
            <a:lvl8pPr marL="577429" indent="-285799">
              <a:spcAft>
                <a:spcPts val="1620"/>
              </a:spcAft>
              <a:defRPr/>
            </a:lvl8pPr>
            <a:lvl9pPr marL="577429" indent="-285799">
              <a:spcAft>
                <a:spcPts val="162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8"/>
          <p:cNvSpPr>
            <a:spLocks noGrp="1"/>
          </p:cNvSpPr>
          <p:nvPr>
            <p:ph type="body" sz="quarter" idx="18"/>
          </p:nvPr>
        </p:nvSpPr>
        <p:spPr>
          <a:xfrm>
            <a:off x="552991" y="2040871"/>
            <a:ext cx="3924343" cy="4239232"/>
          </a:xfrm>
        </p:spPr>
        <p:txBody>
          <a:bodyPr/>
          <a:lstStyle>
            <a:lvl1pPr>
              <a:defRPr b="1">
                <a:solidFill>
                  <a:schemeClr val="accent1"/>
                </a:solidFill>
              </a:defRPr>
            </a:lvl1pPr>
            <a:lvl2pPr>
              <a:spcAft>
                <a:spcPts val="1620"/>
              </a:spcAft>
              <a:defRPr/>
            </a:lvl2pPr>
            <a:lvl3pPr marL="0" indent="0">
              <a:spcAft>
                <a:spcPts val="1620"/>
              </a:spcAft>
              <a:buNone/>
              <a:defRPr/>
            </a:lvl3pPr>
            <a:lvl4pPr marL="285799" indent="-285799">
              <a:spcAft>
                <a:spcPts val="1620"/>
              </a:spcAft>
              <a:buFont typeface="Arial" panose="020B0604020202020204" pitchFamily="34" charset="0"/>
              <a:buChar char="•"/>
              <a:defRPr/>
            </a:lvl4pPr>
            <a:lvl5pPr marL="577429" indent="-285799">
              <a:spcAft>
                <a:spcPts val="1620"/>
              </a:spcAft>
              <a:defRPr baseline="0"/>
            </a:lvl5pPr>
            <a:lvl6pPr marL="577429" indent="-285799">
              <a:spcAft>
                <a:spcPts val="1620"/>
              </a:spcAft>
              <a:buFont typeface="Verdana" panose="020B0604030504040204" pitchFamily="34" charset="0"/>
              <a:buChar char="−"/>
              <a:defRPr/>
            </a:lvl6pPr>
            <a:lvl7pPr marL="577429" indent="-285799">
              <a:spcAft>
                <a:spcPts val="1620"/>
              </a:spcAft>
              <a:defRPr/>
            </a:lvl7pPr>
            <a:lvl8pPr marL="577429" indent="-285799">
              <a:spcAft>
                <a:spcPts val="1620"/>
              </a:spcAft>
              <a:defRPr/>
            </a:lvl8pPr>
            <a:lvl9pPr marL="577429" indent="-285799">
              <a:spcAft>
                <a:spcPts val="162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19"/>
          </p:nvPr>
        </p:nvSpPr>
        <p:spPr>
          <a:xfrm>
            <a:off x="8959850" y="2040871"/>
            <a:ext cx="3936638" cy="4239232"/>
          </a:xfrm>
        </p:spPr>
        <p:txBody>
          <a:bodyPr/>
          <a:lstStyle>
            <a:lvl1pPr>
              <a:defRPr b="1">
                <a:solidFill>
                  <a:schemeClr val="accent1"/>
                </a:solidFill>
              </a:defRPr>
            </a:lvl1pPr>
            <a:lvl2pPr>
              <a:spcAft>
                <a:spcPts val="1620"/>
              </a:spcAft>
              <a:defRPr/>
            </a:lvl2pPr>
            <a:lvl3pPr marL="0" indent="0">
              <a:spcAft>
                <a:spcPts val="1620"/>
              </a:spcAft>
              <a:buNone/>
              <a:defRPr/>
            </a:lvl3pPr>
            <a:lvl4pPr marL="285799" indent="-285799">
              <a:spcAft>
                <a:spcPts val="1620"/>
              </a:spcAft>
              <a:buFont typeface="Arial" panose="020B0604020202020204" pitchFamily="34" charset="0"/>
              <a:buChar char="•"/>
              <a:defRPr/>
            </a:lvl4pPr>
            <a:lvl5pPr marL="577429" indent="-285799">
              <a:spcAft>
                <a:spcPts val="1620"/>
              </a:spcAft>
              <a:defRPr baseline="0"/>
            </a:lvl5pPr>
            <a:lvl6pPr marL="577429" indent="-285799">
              <a:spcAft>
                <a:spcPts val="1620"/>
              </a:spcAft>
              <a:buFont typeface="Verdana" panose="020B0604030504040204" pitchFamily="34" charset="0"/>
              <a:buChar char="−"/>
              <a:defRPr/>
            </a:lvl6pPr>
            <a:lvl7pPr marL="577429" indent="-285799">
              <a:spcAft>
                <a:spcPts val="1620"/>
              </a:spcAft>
              <a:defRPr/>
            </a:lvl7pPr>
            <a:lvl8pPr marL="577429" indent="-285799">
              <a:spcAft>
                <a:spcPts val="1620"/>
              </a:spcAft>
              <a:defRPr/>
            </a:lvl8pPr>
            <a:lvl9pPr marL="577429" indent="-285799">
              <a:spcAft>
                <a:spcPts val="162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3" hasCustomPrompt="1"/>
          </p:nvPr>
        </p:nvSpPr>
        <p:spPr>
          <a:xfrm>
            <a:off x="552990" y="649225"/>
            <a:ext cx="12304747" cy="834733"/>
          </a:xfrm>
          <a:prstGeom prst="rect">
            <a:avLst/>
          </a:prstGeom>
        </p:spPr>
        <p:txBody>
          <a:bodyPr lIns="0" tIns="0" rIns="0" bIns="0">
            <a:noAutofit/>
          </a:bodyPr>
          <a:lstStyle>
            <a:lvl1pPr marL="0" indent="0">
              <a:buNone/>
              <a:defRPr sz="2765" b="0">
                <a:solidFill>
                  <a:srgbClr val="575757"/>
                </a:solidFill>
              </a:defRPr>
            </a:lvl1pPr>
          </a:lstStyle>
          <a:p>
            <a:pPr lvl="0"/>
            <a:r>
              <a:rPr lang="en-US" noProof="0"/>
              <a:t>Click to add subtitle</a:t>
            </a:r>
          </a:p>
        </p:txBody>
      </p:sp>
      <p:sp>
        <p:nvSpPr>
          <p:cNvPr id="11" name="Rectangle 10">
            <a:extLst>
              <a:ext uri="{FF2B5EF4-FFF2-40B4-BE49-F238E27FC236}">
                <a16:creationId xmlns:a16="http://schemas.microsoft.com/office/drawing/2014/main" id="{A820A274-4ADB-4809-84D4-900FDD40E432}"/>
              </a:ext>
            </a:extLst>
          </p:cNvPr>
          <p:cNvSpPr/>
          <p:nvPr/>
        </p:nvSpPr>
        <p:spPr>
          <a:xfrm>
            <a:off x="4789493" y="1880514"/>
            <a:ext cx="3920063" cy="59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782" noProof="0">
              <a:solidFill>
                <a:schemeClr val="bg1"/>
              </a:solidFill>
            </a:endParaRPr>
          </a:p>
        </p:txBody>
      </p:sp>
      <p:sp>
        <p:nvSpPr>
          <p:cNvPr id="12" name="Rectangle 11">
            <a:extLst>
              <a:ext uri="{FF2B5EF4-FFF2-40B4-BE49-F238E27FC236}">
                <a16:creationId xmlns:a16="http://schemas.microsoft.com/office/drawing/2014/main" id="{92AE089E-4A0A-4EC7-9961-71221BF50F81}"/>
              </a:ext>
            </a:extLst>
          </p:cNvPr>
          <p:cNvSpPr/>
          <p:nvPr/>
        </p:nvSpPr>
        <p:spPr>
          <a:xfrm>
            <a:off x="552991" y="1874173"/>
            <a:ext cx="3924343" cy="658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782" noProof="0">
              <a:solidFill>
                <a:schemeClr val="bg1"/>
              </a:solidFill>
            </a:endParaRPr>
          </a:p>
        </p:txBody>
      </p:sp>
      <p:sp>
        <p:nvSpPr>
          <p:cNvPr id="13" name="Rectangle 12">
            <a:extLst>
              <a:ext uri="{FF2B5EF4-FFF2-40B4-BE49-F238E27FC236}">
                <a16:creationId xmlns:a16="http://schemas.microsoft.com/office/drawing/2014/main" id="{81F94FD0-40C2-4639-AF6C-A43126827B59}"/>
              </a:ext>
            </a:extLst>
          </p:cNvPr>
          <p:cNvSpPr/>
          <p:nvPr/>
        </p:nvSpPr>
        <p:spPr>
          <a:xfrm>
            <a:off x="8945850" y="1880514"/>
            <a:ext cx="3950639" cy="59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782" noProof="0">
              <a:solidFill>
                <a:schemeClr val="bg1"/>
              </a:solidFill>
            </a:endParaRPr>
          </a:p>
        </p:txBody>
      </p:sp>
      <p:sp>
        <p:nvSpPr>
          <p:cNvPr id="17" name="Date Placeholder 7">
            <a:extLst>
              <a:ext uri="{FF2B5EF4-FFF2-40B4-BE49-F238E27FC236}">
                <a16:creationId xmlns:a16="http://schemas.microsoft.com/office/drawing/2014/main" id="{DE6A0F71-6D0E-4A55-B047-B94C086A124B}"/>
              </a:ext>
            </a:extLst>
          </p:cNvPr>
          <p:cNvSpPr>
            <a:spLocks noGrp="1"/>
          </p:cNvSpPr>
          <p:nvPr>
            <p:ph type="dt" sz="half" idx="2"/>
          </p:nvPr>
        </p:nvSpPr>
        <p:spPr>
          <a:xfrm>
            <a:off x="6983551" y="7140779"/>
            <a:ext cx="5397693" cy="174022"/>
          </a:xfrm>
          <a:prstGeom prst="rect">
            <a:avLst/>
          </a:prstGeom>
          <a:noFill/>
        </p:spPr>
        <p:txBody>
          <a:bodyPr wrap="square" lIns="0" tIns="0" rIns="0" bIns="0" rtlCol="0">
            <a:spAutoFit/>
          </a:bodyPr>
          <a:lstStyle>
            <a:lvl1pPr algn="r">
              <a:defRPr lang="fr-FR" sz="1131" smtClean="0">
                <a:latin typeface="Calibri" panose="020F0502020204030204" pitchFamily="34" charset="0"/>
                <a:cs typeface="Calibri" panose="020F0502020204030204" pitchFamily="34" charset="0"/>
              </a:defRPr>
            </a:lvl1pPr>
          </a:lstStyle>
          <a:p>
            <a:pPr>
              <a:buSzPct val="100000"/>
              <a:buFont typeface="Arial"/>
              <a:buNone/>
            </a:pPr>
            <a:endParaRPr lang="fr-FR"/>
          </a:p>
        </p:txBody>
      </p:sp>
      <p:sp>
        <p:nvSpPr>
          <p:cNvPr id="18" name="Footer Placeholder 8">
            <a:extLst>
              <a:ext uri="{FF2B5EF4-FFF2-40B4-BE49-F238E27FC236}">
                <a16:creationId xmlns:a16="http://schemas.microsoft.com/office/drawing/2014/main" id="{FBDF4EDC-A7B2-4776-BF9A-72EF267B159B}"/>
              </a:ext>
            </a:extLst>
          </p:cNvPr>
          <p:cNvSpPr>
            <a:spLocks noGrp="1"/>
          </p:cNvSpPr>
          <p:nvPr>
            <p:ph type="ftr" sz="quarter" idx="3"/>
          </p:nvPr>
        </p:nvSpPr>
        <p:spPr>
          <a:xfrm>
            <a:off x="552990" y="7140778"/>
            <a:ext cx="5903237" cy="174022"/>
          </a:xfrm>
          <a:prstGeom prst="rect">
            <a:avLst/>
          </a:prstGeom>
          <a:noFill/>
        </p:spPr>
        <p:txBody>
          <a:bodyPr wrap="square" lIns="0" tIns="0" rIns="0" bIns="0" rtlCol="0">
            <a:spAutoFit/>
          </a:bodyPr>
          <a:lstStyle>
            <a:lvl1pPr>
              <a:defRPr lang="fr-FR" sz="1131">
                <a:latin typeface="Calibri" panose="020F0502020204030204" pitchFamily="34" charset="0"/>
                <a:cs typeface="Calibri" panose="020F0502020204030204" pitchFamily="34" charset="0"/>
              </a:defRPr>
            </a:lvl1pPr>
          </a:lstStyle>
          <a:p>
            <a:pPr>
              <a:spcBef>
                <a:spcPts val="973"/>
              </a:spcBef>
              <a:buSzPct val="100000"/>
            </a:pPr>
            <a:r>
              <a:rPr lang="pt-BR"/>
              <a:t>© 2023 Deloitte SAS - Confidential Document</a:t>
            </a:r>
          </a:p>
        </p:txBody>
      </p:sp>
      <p:sp>
        <p:nvSpPr>
          <p:cNvPr id="19" name="Slide Number Placeholder 9">
            <a:extLst>
              <a:ext uri="{FF2B5EF4-FFF2-40B4-BE49-F238E27FC236}">
                <a16:creationId xmlns:a16="http://schemas.microsoft.com/office/drawing/2014/main" id="{CA4D96F2-B396-4810-8F75-DC976A3E60D7}"/>
              </a:ext>
            </a:extLst>
          </p:cNvPr>
          <p:cNvSpPr>
            <a:spLocks noGrp="1"/>
          </p:cNvSpPr>
          <p:nvPr>
            <p:ph type="sldNum" sz="quarter" idx="4"/>
          </p:nvPr>
        </p:nvSpPr>
        <p:spPr>
          <a:xfrm>
            <a:off x="12547294" y="7140778"/>
            <a:ext cx="339493" cy="174022"/>
          </a:xfrm>
          <a:prstGeom prst="rect">
            <a:avLst/>
          </a:prstGeom>
          <a:noFill/>
        </p:spPr>
        <p:txBody>
          <a:bodyPr wrap="square" lIns="0" tIns="0" rIns="0" bIns="0" rtlCol="0">
            <a:spAutoFit/>
          </a:bodyPr>
          <a:lstStyle>
            <a:lvl1pPr algn="r">
              <a:defRPr lang="fr-FR" sz="1131" smtClean="0">
                <a:latin typeface="Calibri" panose="020F0502020204030204" pitchFamily="34" charset="0"/>
                <a:cs typeface="Calibri" panose="020F0502020204030204" pitchFamily="34" charset="0"/>
              </a:defRPr>
            </a:lvl1pPr>
          </a:lstStyle>
          <a:p>
            <a:pPr>
              <a:spcBef>
                <a:spcPts val="973"/>
              </a:spcBef>
              <a:buSzPct val="100000"/>
            </a:pPr>
            <a:fld id="{8CEAD05E-2714-4B34-B50B-B68BE1D7F5D9}" type="slidenum">
              <a:rPr lang="fr-FR" smtClean="0"/>
              <a:pPr>
                <a:spcBef>
                  <a:spcPts val="973"/>
                </a:spcBef>
                <a:buSzPct val="100000"/>
              </a:pPr>
              <a:t>‹#›</a:t>
            </a:fld>
            <a:endParaRPr lang="fr-FR"/>
          </a:p>
        </p:txBody>
      </p:sp>
    </p:spTree>
    <p:extLst>
      <p:ext uri="{BB962C8B-B14F-4D97-AF65-F5344CB8AC3E}">
        <p14:creationId xmlns:p14="http://schemas.microsoft.com/office/powerpoint/2010/main" val="351329474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column icon">
    <p:spTree>
      <p:nvGrpSpPr>
        <p:cNvPr id="1" name=""/>
        <p:cNvGrpSpPr/>
        <p:nvPr/>
      </p:nvGrpSpPr>
      <p:grpSpPr>
        <a:xfrm>
          <a:off x="0" y="0"/>
          <a:ext cx="0" cy="0"/>
          <a:chOff x="0" y="0"/>
          <a:chExt cx="0" cy="0"/>
        </a:xfrm>
      </p:grpSpPr>
      <p:sp>
        <p:nvSpPr>
          <p:cNvPr id="2" name="Title 1"/>
          <p:cNvSpPr>
            <a:spLocks noGrp="1"/>
          </p:cNvSpPr>
          <p:nvPr>
            <p:ph type="title"/>
          </p:nvPr>
        </p:nvSpPr>
        <p:spPr>
          <a:xfrm>
            <a:off x="552990" y="320040"/>
            <a:ext cx="12333794" cy="425501"/>
          </a:xfrm>
        </p:spPr>
        <p:txBody>
          <a:bodyPr>
            <a:spAutoFit/>
          </a:bodyPr>
          <a:lstStyle/>
          <a:p>
            <a:r>
              <a:rPr lang="en-US" noProof="0"/>
              <a:t>Click to edit Master title style</a:t>
            </a:r>
          </a:p>
        </p:txBody>
      </p:sp>
      <p:sp>
        <p:nvSpPr>
          <p:cNvPr id="4" name="Text Placeholder 8"/>
          <p:cNvSpPr>
            <a:spLocks noGrp="1"/>
          </p:cNvSpPr>
          <p:nvPr>
            <p:ph type="body" sz="quarter" idx="17"/>
          </p:nvPr>
        </p:nvSpPr>
        <p:spPr>
          <a:xfrm>
            <a:off x="552991" y="2817517"/>
            <a:ext cx="2857275" cy="3742138"/>
          </a:xfrm>
        </p:spPr>
        <p:txBody>
          <a:bodyPr/>
          <a:lstStyle>
            <a:lvl1pPr>
              <a:defRPr b="1">
                <a:solidFill>
                  <a:schemeClr val="accent1"/>
                </a:solidFill>
              </a:defRPr>
            </a:lvl1pPr>
            <a:lvl2pPr>
              <a:spcAft>
                <a:spcPts val="1620"/>
              </a:spcAft>
              <a:defRPr/>
            </a:lvl2pPr>
            <a:lvl3pPr marL="0" indent="0">
              <a:spcAft>
                <a:spcPts val="1620"/>
              </a:spcAft>
              <a:buNone/>
              <a:defRPr/>
            </a:lvl3pPr>
            <a:lvl4pPr marL="285799" indent="-285799">
              <a:spcAft>
                <a:spcPts val="1620"/>
              </a:spcAft>
              <a:buFont typeface="Arial" panose="020B0604020202020204" pitchFamily="34" charset="0"/>
              <a:buChar char="•"/>
              <a:defRPr/>
            </a:lvl4pPr>
            <a:lvl5pPr marL="577429" indent="-285799">
              <a:spcAft>
                <a:spcPts val="1620"/>
              </a:spcAft>
              <a:defRPr baseline="0"/>
            </a:lvl5pPr>
            <a:lvl6pPr marL="577429" indent="-285799">
              <a:spcAft>
                <a:spcPts val="1620"/>
              </a:spcAft>
              <a:buFont typeface="Verdana" panose="020B0604030504040204" pitchFamily="34" charset="0"/>
              <a:buChar char="−"/>
              <a:defRPr/>
            </a:lvl6pPr>
            <a:lvl7pPr marL="577429" indent="-285799">
              <a:spcAft>
                <a:spcPts val="1620"/>
              </a:spcAft>
              <a:defRPr/>
            </a:lvl7pPr>
            <a:lvl8pPr marL="577429" indent="-285799">
              <a:spcAft>
                <a:spcPts val="1620"/>
              </a:spcAft>
              <a:defRPr/>
            </a:lvl8pPr>
            <a:lvl9pPr marL="577429" indent="-285799">
              <a:spcAft>
                <a:spcPts val="162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8"/>
          </p:nvPr>
        </p:nvSpPr>
        <p:spPr>
          <a:xfrm>
            <a:off x="10027842" y="2817517"/>
            <a:ext cx="2857275" cy="3742138"/>
          </a:xfrm>
        </p:spPr>
        <p:txBody>
          <a:bodyPr/>
          <a:lstStyle>
            <a:lvl1pPr>
              <a:defRPr b="1">
                <a:solidFill>
                  <a:schemeClr val="accent1"/>
                </a:solidFill>
              </a:defRPr>
            </a:lvl1pPr>
            <a:lvl2pPr>
              <a:spcAft>
                <a:spcPts val="1620"/>
              </a:spcAft>
              <a:defRPr/>
            </a:lvl2pPr>
            <a:lvl3pPr marL="0" indent="0">
              <a:spcAft>
                <a:spcPts val="1620"/>
              </a:spcAft>
              <a:buNone/>
              <a:defRPr/>
            </a:lvl3pPr>
            <a:lvl4pPr marL="285799" indent="-285799">
              <a:spcAft>
                <a:spcPts val="1620"/>
              </a:spcAft>
              <a:buFont typeface="Arial" panose="020B0604020202020204" pitchFamily="34" charset="0"/>
              <a:buChar char="•"/>
              <a:defRPr/>
            </a:lvl4pPr>
            <a:lvl5pPr marL="577429" indent="-285799">
              <a:spcAft>
                <a:spcPts val="1620"/>
              </a:spcAft>
              <a:defRPr baseline="0"/>
            </a:lvl5pPr>
            <a:lvl6pPr marL="577429" indent="-285799">
              <a:spcAft>
                <a:spcPts val="1620"/>
              </a:spcAft>
              <a:buFont typeface="Verdana" panose="020B0604030504040204" pitchFamily="34" charset="0"/>
              <a:buChar char="−"/>
              <a:defRPr/>
            </a:lvl6pPr>
            <a:lvl7pPr marL="577429" indent="-285799">
              <a:spcAft>
                <a:spcPts val="1620"/>
              </a:spcAft>
              <a:defRPr/>
            </a:lvl7pPr>
            <a:lvl8pPr marL="577429" indent="-285799">
              <a:spcAft>
                <a:spcPts val="1620"/>
              </a:spcAft>
              <a:defRPr/>
            </a:lvl8pPr>
            <a:lvl9pPr marL="577429" indent="-285799">
              <a:spcAft>
                <a:spcPts val="162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9"/>
          </p:nvPr>
        </p:nvSpPr>
        <p:spPr>
          <a:xfrm>
            <a:off x="3764067" y="2817517"/>
            <a:ext cx="2857275" cy="3742138"/>
          </a:xfrm>
        </p:spPr>
        <p:txBody>
          <a:bodyPr/>
          <a:lstStyle>
            <a:lvl1pPr>
              <a:defRPr b="1">
                <a:solidFill>
                  <a:schemeClr val="accent1"/>
                </a:solidFill>
              </a:defRPr>
            </a:lvl1pPr>
            <a:lvl2pPr>
              <a:spcAft>
                <a:spcPts val="1620"/>
              </a:spcAft>
              <a:defRPr/>
            </a:lvl2pPr>
            <a:lvl3pPr marL="0" indent="0">
              <a:spcAft>
                <a:spcPts val="1620"/>
              </a:spcAft>
              <a:buNone/>
              <a:defRPr/>
            </a:lvl3pPr>
            <a:lvl4pPr marL="285799" indent="-285799">
              <a:spcAft>
                <a:spcPts val="1620"/>
              </a:spcAft>
              <a:buFont typeface="Arial" panose="020B0604020202020204" pitchFamily="34" charset="0"/>
              <a:buChar char="•"/>
              <a:defRPr/>
            </a:lvl4pPr>
            <a:lvl5pPr marL="577429" indent="-285799">
              <a:spcAft>
                <a:spcPts val="1620"/>
              </a:spcAft>
              <a:defRPr baseline="0"/>
            </a:lvl5pPr>
            <a:lvl6pPr marL="577429" indent="-285799">
              <a:spcAft>
                <a:spcPts val="1620"/>
              </a:spcAft>
              <a:buFont typeface="Verdana" panose="020B0604030504040204" pitchFamily="34" charset="0"/>
              <a:buChar char="−"/>
              <a:defRPr/>
            </a:lvl6pPr>
            <a:lvl7pPr marL="577429" indent="-285799">
              <a:spcAft>
                <a:spcPts val="1620"/>
              </a:spcAft>
              <a:defRPr/>
            </a:lvl7pPr>
            <a:lvl8pPr marL="577429" indent="-285799">
              <a:spcAft>
                <a:spcPts val="1620"/>
              </a:spcAft>
              <a:defRPr/>
            </a:lvl8pPr>
            <a:lvl9pPr marL="577429" indent="-285799">
              <a:spcAft>
                <a:spcPts val="162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p:cNvSpPr>
            <a:spLocks noGrp="1"/>
          </p:cNvSpPr>
          <p:nvPr>
            <p:ph type="body" sz="quarter" idx="20"/>
          </p:nvPr>
        </p:nvSpPr>
        <p:spPr>
          <a:xfrm>
            <a:off x="6895955" y="2817517"/>
            <a:ext cx="2857275" cy="3742138"/>
          </a:xfrm>
        </p:spPr>
        <p:txBody>
          <a:bodyPr/>
          <a:lstStyle>
            <a:lvl1pPr>
              <a:defRPr b="1">
                <a:solidFill>
                  <a:schemeClr val="accent1"/>
                </a:solidFill>
              </a:defRPr>
            </a:lvl1pPr>
            <a:lvl2pPr>
              <a:spcAft>
                <a:spcPts val="1620"/>
              </a:spcAft>
              <a:defRPr/>
            </a:lvl2pPr>
            <a:lvl3pPr marL="0" indent="0">
              <a:spcAft>
                <a:spcPts val="1620"/>
              </a:spcAft>
              <a:buNone/>
              <a:defRPr/>
            </a:lvl3pPr>
            <a:lvl4pPr marL="285799" indent="-285799">
              <a:spcAft>
                <a:spcPts val="1620"/>
              </a:spcAft>
              <a:buFont typeface="Arial" panose="020B0604020202020204" pitchFamily="34" charset="0"/>
              <a:buChar char="•"/>
              <a:defRPr/>
            </a:lvl4pPr>
            <a:lvl5pPr marL="577429" indent="-285799">
              <a:spcAft>
                <a:spcPts val="1620"/>
              </a:spcAft>
              <a:defRPr baseline="0"/>
            </a:lvl5pPr>
            <a:lvl6pPr marL="577429" indent="-285799">
              <a:spcAft>
                <a:spcPts val="1620"/>
              </a:spcAft>
              <a:buFont typeface="Verdana" panose="020B0604030504040204" pitchFamily="34" charset="0"/>
              <a:buChar char="−"/>
              <a:defRPr/>
            </a:lvl6pPr>
            <a:lvl7pPr marL="577429" indent="-285799">
              <a:spcAft>
                <a:spcPts val="1620"/>
              </a:spcAft>
              <a:defRPr/>
            </a:lvl7pPr>
            <a:lvl8pPr marL="577429" indent="-285799">
              <a:spcAft>
                <a:spcPts val="1620"/>
              </a:spcAft>
              <a:defRPr/>
            </a:lvl8pPr>
            <a:lvl9pPr marL="577429" indent="-285799">
              <a:spcAft>
                <a:spcPts val="162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8"/>
          <p:cNvSpPr>
            <a:spLocks noGrp="1"/>
          </p:cNvSpPr>
          <p:nvPr>
            <p:ph type="body" sz="quarter" idx="13" hasCustomPrompt="1"/>
          </p:nvPr>
        </p:nvSpPr>
        <p:spPr>
          <a:xfrm>
            <a:off x="552990" y="649225"/>
            <a:ext cx="12333794" cy="834733"/>
          </a:xfrm>
          <a:prstGeom prst="rect">
            <a:avLst/>
          </a:prstGeom>
        </p:spPr>
        <p:txBody>
          <a:bodyPr lIns="0" tIns="0" rIns="0" bIns="0">
            <a:noAutofit/>
          </a:bodyPr>
          <a:lstStyle>
            <a:lvl1pPr marL="0" indent="0">
              <a:buNone/>
              <a:defRPr sz="2765" b="0">
                <a:solidFill>
                  <a:srgbClr val="575757"/>
                </a:solidFill>
              </a:defRPr>
            </a:lvl1pPr>
          </a:lstStyle>
          <a:p>
            <a:pPr lvl="0"/>
            <a:r>
              <a:rPr lang="en-US" noProof="0"/>
              <a:t>Click to add subtitle</a:t>
            </a:r>
          </a:p>
        </p:txBody>
      </p:sp>
      <p:sp>
        <p:nvSpPr>
          <p:cNvPr id="12" name="Date Placeholder 7">
            <a:extLst>
              <a:ext uri="{FF2B5EF4-FFF2-40B4-BE49-F238E27FC236}">
                <a16:creationId xmlns:a16="http://schemas.microsoft.com/office/drawing/2014/main" id="{12C6383B-FF54-41B4-8FA9-C8A647495615}"/>
              </a:ext>
            </a:extLst>
          </p:cNvPr>
          <p:cNvSpPr>
            <a:spLocks noGrp="1"/>
          </p:cNvSpPr>
          <p:nvPr>
            <p:ph type="dt" sz="half" idx="2"/>
          </p:nvPr>
        </p:nvSpPr>
        <p:spPr>
          <a:xfrm>
            <a:off x="6983551" y="7140779"/>
            <a:ext cx="5397693" cy="174022"/>
          </a:xfrm>
          <a:prstGeom prst="rect">
            <a:avLst/>
          </a:prstGeom>
          <a:noFill/>
        </p:spPr>
        <p:txBody>
          <a:bodyPr wrap="square" lIns="0" tIns="0" rIns="0" bIns="0" rtlCol="0">
            <a:spAutoFit/>
          </a:bodyPr>
          <a:lstStyle>
            <a:lvl1pPr algn="r">
              <a:defRPr lang="fr-FR" sz="1131" smtClean="0">
                <a:latin typeface="Calibri" panose="020F0502020204030204" pitchFamily="34" charset="0"/>
                <a:cs typeface="Calibri" panose="020F0502020204030204" pitchFamily="34" charset="0"/>
              </a:defRPr>
            </a:lvl1pPr>
          </a:lstStyle>
          <a:p>
            <a:pPr>
              <a:buSzPct val="100000"/>
              <a:buFont typeface="Arial"/>
              <a:buNone/>
            </a:pPr>
            <a:endParaRPr lang="fr-FR"/>
          </a:p>
        </p:txBody>
      </p:sp>
      <p:sp>
        <p:nvSpPr>
          <p:cNvPr id="13" name="Footer Placeholder 8">
            <a:extLst>
              <a:ext uri="{FF2B5EF4-FFF2-40B4-BE49-F238E27FC236}">
                <a16:creationId xmlns:a16="http://schemas.microsoft.com/office/drawing/2014/main" id="{345A9F0B-5206-4F14-8A42-C81829804D4D}"/>
              </a:ext>
            </a:extLst>
          </p:cNvPr>
          <p:cNvSpPr>
            <a:spLocks noGrp="1"/>
          </p:cNvSpPr>
          <p:nvPr>
            <p:ph type="ftr" sz="quarter" idx="3"/>
          </p:nvPr>
        </p:nvSpPr>
        <p:spPr>
          <a:xfrm>
            <a:off x="552990" y="7140778"/>
            <a:ext cx="5903237" cy="174022"/>
          </a:xfrm>
          <a:prstGeom prst="rect">
            <a:avLst/>
          </a:prstGeom>
          <a:noFill/>
        </p:spPr>
        <p:txBody>
          <a:bodyPr wrap="square" lIns="0" tIns="0" rIns="0" bIns="0" rtlCol="0">
            <a:spAutoFit/>
          </a:bodyPr>
          <a:lstStyle>
            <a:lvl1pPr>
              <a:defRPr lang="fr-FR" sz="1131">
                <a:latin typeface="Calibri" panose="020F0502020204030204" pitchFamily="34" charset="0"/>
                <a:cs typeface="Calibri" panose="020F0502020204030204" pitchFamily="34" charset="0"/>
              </a:defRPr>
            </a:lvl1pPr>
          </a:lstStyle>
          <a:p>
            <a:pPr>
              <a:spcBef>
                <a:spcPts val="973"/>
              </a:spcBef>
              <a:buSzPct val="100000"/>
            </a:pPr>
            <a:r>
              <a:rPr lang="pt-BR"/>
              <a:t>© 2023 Deloitte SAS - Confidential Document</a:t>
            </a:r>
          </a:p>
        </p:txBody>
      </p:sp>
      <p:sp>
        <p:nvSpPr>
          <p:cNvPr id="14" name="Slide Number Placeholder 9">
            <a:extLst>
              <a:ext uri="{FF2B5EF4-FFF2-40B4-BE49-F238E27FC236}">
                <a16:creationId xmlns:a16="http://schemas.microsoft.com/office/drawing/2014/main" id="{949A261E-323C-4BF4-8FC9-5721D05C3C73}"/>
              </a:ext>
            </a:extLst>
          </p:cNvPr>
          <p:cNvSpPr>
            <a:spLocks noGrp="1"/>
          </p:cNvSpPr>
          <p:nvPr>
            <p:ph type="sldNum" sz="quarter" idx="4"/>
          </p:nvPr>
        </p:nvSpPr>
        <p:spPr>
          <a:xfrm>
            <a:off x="12547294" y="7140778"/>
            <a:ext cx="339493" cy="174022"/>
          </a:xfrm>
          <a:prstGeom prst="rect">
            <a:avLst/>
          </a:prstGeom>
          <a:noFill/>
        </p:spPr>
        <p:txBody>
          <a:bodyPr wrap="square" lIns="0" tIns="0" rIns="0" bIns="0" rtlCol="0">
            <a:spAutoFit/>
          </a:bodyPr>
          <a:lstStyle>
            <a:lvl1pPr algn="r">
              <a:defRPr lang="fr-FR" sz="1131" smtClean="0">
                <a:latin typeface="Calibri" panose="020F0502020204030204" pitchFamily="34" charset="0"/>
                <a:cs typeface="Calibri" panose="020F0502020204030204" pitchFamily="34" charset="0"/>
              </a:defRPr>
            </a:lvl1pPr>
          </a:lstStyle>
          <a:p>
            <a:pPr>
              <a:spcBef>
                <a:spcPts val="973"/>
              </a:spcBef>
              <a:buSzPct val="100000"/>
            </a:pPr>
            <a:fld id="{8CEAD05E-2714-4B34-B50B-B68BE1D7F5D9}" type="slidenum">
              <a:rPr lang="fr-FR" smtClean="0"/>
              <a:pPr>
                <a:spcBef>
                  <a:spcPts val="973"/>
                </a:spcBef>
                <a:buSzPct val="100000"/>
              </a:pPr>
              <a:t>‹#›</a:t>
            </a:fld>
            <a:endParaRPr lang="fr-FR"/>
          </a:p>
        </p:txBody>
      </p:sp>
    </p:spTree>
    <p:extLst>
      <p:ext uri="{BB962C8B-B14F-4D97-AF65-F5344CB8AC3E}">
        <p14:creationId xmlns:p14="http://schemas.microsoft.com/office/powerpoint/2010/main" val="13269679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End slide">
    <p:spTree>
      <p:nvGrpSpPr>
        <p:cNvPr id="1" name=""/>
        <p:cNvGrpSpPr/>
        <p:nvPr/>
      </p:nvGrpSpPr>
      <p:grpSpPr>
        <a:xfrm>
          <a:off x="0" y="0"/>
          <a:ext cx="0" cy="0"/>
          <a:chOff x="0" y="0"/>
          <a:chExt cx="0" cy="0"/>
        </a:xfrm>
      </p:grpSpPr>
      <p:sp>
        <p:nvSpPr>
          <p:cNvPr id="8" name="Text Placeholder 7"/>
          <p:cNvSpPr>
            <a:spLocks noGrp="1"/>
          </p:cNvSpPr>
          <p:nvPr>
            <p:ph type="body" sz="quarter" idx="15"/>
          </p:nvPr>
        </p:nvSpPr>
        <p:spPr>
          <a:xfrm>
            <a:off x="10329897" y="6633761"/>
            <a:ext cx="2556888" cy="400936"/>
          </a:xfrm>
        </p:spPr>
        <p:txBody>
          <a:bodyPr anchor="b" anchorCtr="0">
            <a:normAutofit/>
          </a:bodyPr>
          <a:lstStyle>
            <a:lvl1pPr>
              <a:lnSpc>
                <a:spcPct val="100000"/>
              </a:lnSpc>
              <a:defRPr sz="1131"/>
            </a:lvl1pPr>
          </a:lstStyle>
          <a:p>
            <a:pPr lvl="0"/>
            <a:r>
              <a:rPr lang="en-US"/>
              <a:t>Click to edit Master text styles</a:t>
            </a:r>
          </a:p>
        </p:txBody>
      </p:sp>
      <p:grpSp>
        <p:nvGrpSpPr>
          <p:cNvPr id="38" name="Group 37">
            <a:extLst>
              <a:ext uri="{FF2B5EF4-FFF2-40B4-BE49-F238E27FC236}">
                <a16:creationId xmlns:a16="http://schemas.microsoft.com/office/drawing/2014/main" id="{44EC6D8E-9CEE-4EB1-BEC9-6B84C8CE6166}"/>
              </a:ext>
            </a:extLst>
          </p:cNvPr>
          <p:cNvGrpSpPr>
            <a:grpSpLocks noChangeAspect="1"/>
          </p:cNvGrpSpPr>
          <p:nvPr/>
        </p:nvGrpSpPr>
        <p:grpSpPr>
          <a:xfrm>
            <a:off x="475141" y="377999"/>
            <a:ext cx="2528713" cy="382438"/>
            <a:chOff x="398463" y="404813"/>
            <a:chExt cx="1627187" cy="307976"/>
          </a:xfrm>
          <a:solidFill>
            <a:schemeClr val="tx1"/>
          </a:solidFill>
        </p:grpSpPr>
        <p:sp>
          <p:nvSpPr>
            <p:cNvPr id="39" name="Oval 5">
              <a:extLst>
                <a:ext uri="{FF2B5EF4-FFF2-40B4-BE49-F238E27FC236}">
                  <a16:creationId xmlns:a16="http://schemas.microsoft.com/office/drawing/2014/main" id="{0FDB96F3-ABDD-4C18-BECB-D5C606099392}"/>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263" noProof="0">
                <a:solidFill>
                  <a:schemeClr val="bg1"/>
                </a:solidFill>
              </a:endParaRPr>
            </a:p>
          </p:txBody>
        </p:sp>
        <p:sp>
          <p:nvSpPr>
            <p:cNvPr id="40" name="Freeform 6">
              <a:extLst>
                <a:ext uri="{FF2B5EF4-FFF2-40B4-BE49-F238E27FC236}">
                  <a16:creationId xmlns:a16="http://schemas.microsoft.com/office/drawing/2014/main" id="{6B5272FE-0F6C-45C3-8C84-B054C8376D09}"/>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263" noProof="0">
                <a:solidFill>
                  <a:schemeClr val="bg1"/>
                </a:solidFill>
              </a:endParaRPr>
            </a:p>
          </p:txBody>
        </p:sp>
        <p:sp>
          <p:nvSpPr>
            <p:cNvPr id="41" name="Rectangle 7">
              <a:extLst>
                <a:ext uri="{FF2B5EF4-FFF2-40B4-BE49-F238E27FC236}">
                  <a16:creationId xmlns:a16="http://schemas.microsoft.com/office/drawing/2014/main" id="{B7BAE4D7-A295-4DB9-8B55-91A8A2DD83CB}"/>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263" noProof="0">
                <a:solidFill>
                  <a:schemeClr val="bg1"/>
                </a:solidFill>
              </a:endParaRPr>
            </a:p>
          </p:txBody>
        </p:sp>
        <p:sp>
          <p:nvSpPr>
            <p:cNvPr id="42" name="Freeform 8">
              <a:extLst>
                <a:ext uri="{FF2B5EF4-FFF2-40B4-BE49-F238E27FC236}">
                  <a16:creationId xmlns:a16="http://schemas.microsoft.com/office/drawing/2014/main" id="{52E562C0-3721-457F-822B-A0C0EA8E6BC2}"/>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263" noProof="0">
                <a:solidFill>
                  <a:schemeClr val="bg1"/>
                </a:solidFill>
              </a:endParaRPr>
            </a:p>
          </p:txBody>
        </p:sp>
        <p:sp>
          <p:nvSpPr>
            <p:cNvPr id="43" name="Rectangle 9">
              <a:extLst>
                <a:ext uri="{FF2B5EF4-FFF2-40B4-BE49-F238E27FC236}">
                  <a16:creationId xmlns:a16="http://schemas.microsoft.com/office/drawing/2014/main" id="{CB38A920-B980-4994-BE45-99697FE9FCA0}"/>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263" noProof="0">
                <a:solidFill>
                  <a:schemeClr val="bg1"/>
                </a:solidFill>
              </a:endParaRPr>
            </a:p>
          </p:txBody>
        </p:sp>
        <p:sp>
          <p:nvSpPr>
            <p:cNvPr id="44" name="Rectangle 10">
              <a:extLst>
                <a:ext uri="{FF2B5EF4-FFF2-40B4-BE49-F238E27FC236}">
                  <a16:creationId xmlns:a16="http://schemas.microsoft.com/office/drawing/2014/main" id="{B8AB7E81-2D45-4F79-82DF-302A4149E655}"/>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263" noProof="0">
                <a:solidFill>
                  <a:schemeClr val="bg1"/>
                </a:solidFill>
              </a:endParaRPr>
            </a:p>
          </p:txBody>
        </p:sp>
        <p:sp>
          <p:nvSpPr>
            <p:cNvPr id="45" name="Freeform 11">
              <a:extLst>
                <a:ext uri="{FF2B5EF4-FFF2-40B4-BE49-F238E27FC236}">
                  <a16:creationId xmlns:a16="http://schemas.microsoft.com/office/drawing/2014/main" id="{01083FF4-5C95-472A-A37C-3FB3F3BF9C2B}"/>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263" noProof="0">
                <a:solidFill>
                  <a:schemeClr val="bg1"/>
                </a:solidFill>
              </a:endParaRPr>
            </a:p>
          </p:txBody>
        </p:sp>
        <p:sp>
          <p:nvSpPr>
            <p:cNvPr id="46" name="Freeform 12">
              <a:extLst>
                <a:ext uri="{FF2B5EF4-FFF2-40B4-BE49-F238E27FC236}">
                  <a16:creationId xmlns:a16="http://schemas.microsoft.com/office/drawing/2014/main" id="{10FEE41E-8814-490E-ACF5-D3FAE6F14C45}"/>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263" noProof="0">
                <a:solidFill>
                  <a:schemeClr val="bg1"/>
                </a:solidFill>
              </a:endParaRPr>
            </a:p>
          </p:txBody>
        </p:sp>
        <p:sp>
          <p:nvSpPr>
            <p:cNvPr id="47" name="Freeform 13">
              <a:extLst>
                <a:ext uri="{FF2B5EF4-FFF2-40B4-BE49-F238E27FC236}">
                  <a16:creationId xmlns:a16="http://schemas.microsoft.com/office/drawing/2014/main" id="{0F5E528D-25B3-49EA-A0AA-812C63624D4A}"/>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263" noProof="0">
                <a:solidFill>
                  <a:schemeClr val="bg1"/>
                </a:solidFill>
              </a:endParaRPr>
            </a:p>
          </p:txBody>
        </p:sp>
        <p:sp>
          <p:nvSpPr>
            <p:cNvPr id="48" name="Freeform 14">
              <a:extLst>
                <a:ext uri="{FF2B5EF4-FFF2-40B4-BE49-F238E27FC236}">
                  <a16:creationId xmlns:a16="http://schemas.microsoft.com/office/drawing/2014/main" id="{29FF7858-9A6F-48F9-9245-62C7B5420D55}"/>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263" noProof="0">
                <a:solidFill>
                  <a:schemeClr val="bg1"/>
                </a:solidFill>
              </a:endParaRPr>
            </a:p>
          </p:txBody>
        </p:sp>
      </p:grpSp>
      <p:sp>
        <p:nvSpPr>
          <p:cNvPr id="4" name="Text Placeholder 3">
            <a:extLst>
              <a:ext uri="{FF2B5EF4-FFF2-40B4-BE49-F238E27FC236}">
                <a16:creationId xmlns:a16="http://schemas.microsoft.com/office/drawing/2014/main" id="{772863CF-CB32-4FCE-8025-C45C9C7EB499}"/>
              </a:ext>
            </a:extLst>
          </p:cNvPr>
          <p:cNvSpPr>
            <a:spLocks noGrp="1"/>
          </p:cNvSpPr>
          <p:nvPr>
            <p:ph type="body" sz="quarter" idx="16"/>
          </p:nvPr>
        </p:nvSpPr>
        <p:spPr>
          <a:xfrm>
            <a:off x="552996" y="4642901"/>
            <a:ext cx="9401819" cy="2391798"/>
          </a:xfrm>
        </p:spPr>
        <p:txBody>
          <a:bodyPr anchor="b">
            <a:normAutofit/>
          </a:bodyPr>
          <a:lstStyle>
            <a:lvl1pPr>
              <a:defRPr sz="1131"/>
            </a:lvl1pPr>
            <a:lvl2pPr>
              <a:defRPr sz="1131"/>
            </a:lvl2pPr>
            <a:lvl3pPr>
              <a:defRPr sz="1131"/>
            </a:lvl3pPr>
            <a:lvl4pPr>
              <a:defRPr sz="1131"/>
            </a:lvl4pPr>
            <a:lvl5pPr>
              <a:defRPr sz="113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Tree>
    <p:extLst>
      <p:ext uri="{BB962C8B-B14F-4D97-AF65-F5344CB8AC3E}">
        <p14:creationId xmlns:p14="http://schemas.microsoft.com/office/powerpoint/2010/main" val="16889988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P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028BB-3946-4A78-A46E-126AC3DBEC21}"/>
              </a:ext>
            </a:extLst>
          </p:cNvPr>
          <p:cNvSpPr>
            <a:spLocks noGrp="1"/>
          </p:cNvSpPr>
          <p:nvPr>
            <p:ph type="title" idx="10" hasCustomPrompt="1"/>
          </p:nvPr>
        </p:nvSpPr>
        <p:spPr/>
        <p:txBody>
          <a:bodyPr/>
          <a:lstStyle/>
          <a:p>
            <a:r>
              <a:rPr lang="en-US"/>
              <a:t>Agenda</a:t>
            </a:r>
            <a:endParaRPr lang="fr-FR"/>
          </a:p>
        </p:txBody>
      </p:sp>
      <p:grpSp>
        <p:nvGrpSpPr>
          <p:cNvPr id="94" name="SP Agenda Section" hidden="1">
            <a:extLst>
              <a:ext uri="{FF2B5EF4-FFF2-40B4-BE49-F238E27FC236}">
                <a16:creationId xmlns:a16="http://schemas.microsoft.com/office/drawing/2014/main" id="{BEFAC56D-F5CD-42EA-8D01-D8FBA733AFCC}"/>
              </a:ext>
            </a:extLst>
          </p:cNvPr>
          <p:cNvGrpSpPr/>
          <p:nvPr/>
        </p:nvGrpSpPr>
        <p:grpSpPr>
          <a:xfrm>
            <a:off x="663957" y="1670773"/>
            <a:ext cx="12222827" cy="407120"/>
            <a:chOff x="528202" y="1750633"/>
            <a:chExt cx="8426968" cy="407120"/>
          </a:xfrm>
        </p:grpSpPr>
        <p:sp>
          <p:nvSpPr>
            <p:cNvPr id="95" name="Section Title" hidden="1">
              <a:extLst>
                <a:ext uri="{FF2B5EF4-FFF2-40B4-BE49-F238E27FC236}">
                  <a16:creationId xmlns:a16="http://schemas.microsoft.com/office/drawing/2014/main" id="{D01E59BC-E2B8-40E9-9F2C-DACF35D20F38}"/>
                </a:ext>
              </a:extLst>
            </p:cNvPr>
            <p:cNvSpPr txBox="1">
              <a:spLocks/>
            </p:cNvSpPr>
            <p:nvPr/>
          </p:nvSpPr>
          <p:spPr>
            <a:xfrm>
              <a:off x="939981" y="1757283"/>
              <a:ext cx="3370436" cy="387048"/>
            </a:xfrm>
            <a:prstGeom prst="rect">
              <a:avLst/>
            </a:prstGeom>
            <a:noFill/>
          </p:spPr>
          <p:txBody>
            <a:bodyPr wrap="square" rtlCol="0" anchor="ctr">
              <a:normAutofit lnSpcReduction="10000"/>
            </a:bodyPr>
            <a:lstStyle/>
            <a:p>
              <a:pPr defTabSz="10289993">
                <a:tabLst>
                  <a:tab pos="10485992" algn="l"/>
                </a:tabLst>
              </a:pPr>
              <a:r>
                <a:rPr lang="en-US" sz="2011" b="1">
                  <a:solidFill>
                    <a:schemeClr val="tx1"/>
                  </a:solidFill>
                </a:rPr>
                <a:t>&lt;TEXT&gt;</a:t>
              </a:r>
            </a:p>
          </p:txBody>
        </p:sp>
        <p:sp>
          <p:nvSpPr>
            <p:cNvPr id="96" name="Section Number" hidden="1">
              <a:extLst>
                <a:ext uri="{FF2B5EF4-FFF2-40B4-BE49-F238E27FC236}">
                  <a16:creationId xmlns:a16="http://schemas.microsoft.com/office/drawing/2014/main" id="{CB442904-0CE0-49A9-A203-75E91BFF1A2B}"/>
                </a:ext>
              </a:extLst>
            </p:cNvPr>
            <p:cNvSpPr txBox="1">
              <a:spLocks/>
            </p:cNvSpPr>
            <p:nvPr/>
          </p:nvSpPr>
          <p:spPr>
            <a:xfrm>
              <a:off x="528202" y="1757283"/>
              <a:ext cx="332853" cy="387048"/>
            </a:xfrm>
            <a:prstGeom prst="rect">
              <a:avLst/>
            </a:prstGeom>
            <a:noFill/>
          </p:spPr>
          <p:txBody>
            <a:bodyPr wrap="none" rtlCol="0" anchor="ctr">
              <a:noAutofit/>
            </a:bodyPr>
            <a:lstStyle/>
            <a:p>
              <a:pPr algn="l"/>
              <a:r>
                <a:rPr lang="en-US" sz="2011" b="1">
                  <a:solidFill>
                    <a:srgbClr val="00ABAB"/>
                  </a:solidFill>
                </a:rPr>
                <a:t>&lt;N&gt;</a:t>
              </a:r>
            </a:p>
          </p:txBody>
        </p:sp>
        <p:sp>
          <p:nvSpPr>
            <p:cNvPr id="97" name="Slide Number" hidden="1">
              <a:extLst>
                <a:ext uri="{FF2B5EF4-FFF2-40B4-BE49-F238E27FC236}">
                  <a16:creationId xmlns:a16="http://schemas.microsoft.com/office/drawing/2014/main" id="{031E3DA8-7910-44CE-BEC8-7314EA8293AE}"/>
                </a:ext>
              </a:extLst>
            </p:cNvPr>
            <p:cNvSpPr txBox="1">
              <a:spLocks/>
            </p:cNvSpPr>
            <p:nvPr/>
          </p:nvSpPr>
          <p:spPr>
            <a:xfrm>
              <a:off x="8548409" y="1750633"/>
              <a:ext cx="406761" cy="407120"/>
            </a:xfrm>
            <a:prstGeom prst="rect">
              <a:avLst/>
            </a:prstGeom>
            <a:noFill/>
          </p:spPr>
          <p:txBody>
            <a:bodyPr wrap="none" rtlCol="0" anchor="ctr">
              <a:noAutofit/>
            </a:bodyPr>
            <a:lstStyle/>
            <a:p>
              <a:pPr algn="r"/>
              <a:r>
                <a:rPr lang="en-US" sz="2011" b="1">
                  <a:solidFill>
                    <a:schemeClr val="tx1"/>
                  </a:solidFill>
                </a:rPr>
                <a:t>&lt;P&gt;</a:t>
              </a:r>
            </a:p>
          </p:txBody>
        </p:sp>
        <p:sp>
          <p:nvSpPr>
            <p:cNvPr id="98" name="Timeslot" hidden="1">
              <a:extLst>
                <a:ext uri="{FF2B5EF4-FFF2-40B4-BE49-F238E27FC236}">
                  <a16:creationId xmlns:a16="http://schemas.microsoft.com/office/drawing/2014/main" id="{F965ABA1-7FE0-4975-A5A2-6322FEBB916F}"/>
                </a:ext>
              </a:extLst>
            </p:cNvPr>
            <p:cNvSpPr txBox="1">
              <a:spLocks/>
            </p:cNvSpPr>
            <p:nvPr/>
          </p:nvSpPr>
          <p:spPr>
            <a:xfrm>
              <a:off x="5838971" y="1750633"/>
              <a:ext cx="1102384" cy="407120"/>
            </a:xfrm>
            <a:prstGeom prst="rect">
              <a:avLst/>
            </a:prstGeom>
            <a:noFill/>
          </p:spPr>
          <p:txBody>
            <a:bodyPr wrap="none" rtlCol="0" anchor="ctr">
              <a:noAutofit/>
            </a:bodyPr>
            <a:lstStyle/>
            <a:p>
              <a:pPr algn="l"/>
              <a:r>
                <a:rPr lang="en-US" sz="1508">
                  <a:solidFill>
                    <a:schemeClr val="tx1"/>
                  </a:solidFill>
                </a:rPr>
                <a:t>&lt;TIMESLOT&gt;</a:t>
              </a:r>
            </a:p>
          </p:txBody>
        </p:sp>
        <p:sp>
          <p:nvSpPr>
            <p:cNvPr id="99" name="Responsible" hidden="1">
              <a:extLst>
                <a:ext uri="{FF2B5EF4-FFF2-40B4-BE49-F238E27FC236}">
                  <a16:creationId xmlns:a16="http://schemas.microsoft.com/office/drawing/2014/main" id="{FCEB945F-85A0-42CA-8EFA-FB4A5F8D3824}"/>
                </a:ext>
              </a:extLst>
            </p:cNvPr>
            <p:cNvSpPr txBox="1">
              <a:spLocks/>
            </p:cNvSpPr>
            <p:nvPr/>
          </p:nvSpPr>
          <p:spPr>
            <a:xfrm>
              <a:off x="4300261" y="1750633"/>
              <a:ext cx="1217270" cy="407120"/>
            </a:xfrm>
            <a:prstGeom prst="rect">
              <a:avLst/>
            </a:prstGeom>
            <a:noFill/>
          </p:spPr>
          <p:txBody>
            <a:bodyPr wrap="none" rtlCol="0" anchor="ctr">
              <a:noAutofit/>
            </a:bodyPr>
            <a:lstStyle/>
            <a:p>
              <a:pPr algn="l"/>
              <a:r>
                <a:rPr lang="en-US" sz="1508">
                  <a:solidFill>
                    <a:schemeClr val="tx1"/>
                  </a:solidFill>
                </a:rPr>
                <a:t>&lt;RESPONSIBLE&gt;</a:t>
              </a:r>
            </a:p>
          </p:txBody>
        </p:sp>
        <p:sp>
          <p:nvSpPr>
            <p:cNvPr id="100" name="Duration" hidden="1">
              <a:extLst>
                <a:ext uri="{FF2B5EF4-FFF2-40B4-BE49-F238E27FC236}">
                  <a16:creationId xmlns:a16="http://schemas.microsoft.com/office/drawing/2014/main" id="{47A19C0B-5B1D-4166-8100-B020E7B3AB3C}"/>
                </a:ext>
              </a:extLst>
            </p:cNvPr>
            <p:cNvSpPr txBox="1">
              <a:spLocks/>
            </p:cNvSpPr>
            <p:nvPr/>
          </p:nvSpPr>
          <p:spPr>
            <a:xfrm>
              <a:off x="7262796" y="1750633"/>
              <a:ext cx="964172" cy="407120"/>
            </a:xfrm>
            <a:prstGeom prst="rect">
              <a:avLst/>
            </a:prstGeom>
            <a:noFill/>
          </p:spPr>
          <p:txBody>
            <a:bodyPr wrap="none" rtlCol="0" anchor="ctr">
              <a:noAutofit/>
            </a:bodyPr>
            <a:lstStyle/>
            <a:p>
              <a:pPr algn="l"/>
              <a:r>
                <a:rPr lang="en-US" sz="1508">
                  <a:solidFill>
                    <a:schemeClr val="tx1"/>
                  </a:solidFill>
                </a:rPr>
                <a:t>&lt;DURATION&gt;</a:t>
              </a:r>
            </a:p>
          </p:txBody>
        </p:sp>
        <p:cxnSp>
          <p:nvCxnSpPr>
            <p:cNvPr id="101" name="Straight Connector 100" hidden="1">
              <a:extLst>
                <a:ext uri="{FF2B5EF4-FFF2-40B4-BE49-F238E27FC236}">
                  <a16:creationId xmlns:a16="http://schemas.microsoft.com/office/drawing/2014/main" id="{9EA9F3C4-9123-472C-95EF-86C617106F08}"/>
                </a:ext>
              </a:extLst>
            </p:cNvPr>
            <p:cNvCxnSpPr>
              <a:cxnSpLocks/>
            </p:cNvCxnSpPr>
            <p:nvPr/>
          </p:nvCxnSpPr>
          <p:spPr>
            <a:xfrm>
              <a:off x="528202" y="1760159"/>
              <a:ext cx="8426968" cy="0"/>
            </a:xfrm>
            <a:prstGeom prst="line">
              <a:avLst/>
            </a:prstGeom>
            <a:ln w="19050" cap="flat">
              <a:solidFill>
                <a:srgbClr val="00ABAB"/>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hidden="1">
              <a:extLst>
                <a:ext uri="{FF2B5EF4-FFF2-40B4-BE49-F238E27FC236}">
                  <a16:creationId xmlns:a16="http://schemas.microsoft.com/office/drawing/2014/main" id="{F79969A6-FCD8-4B83-8044-5CB302ACF456}"/>
                </a:ext>
              </a:extLst>
            </p:cNvPr>
            <p:cNvCxnSpPr>
              <a:cxnSpLocks/>
            </p:cNvCxnSpPr>
            <p:nvPr/>
          </p:nvCxnSpPr>
          <p:spPr>
            <a:xfrm>
              <a:off x="528202" y="2144333"/>
              <a:ext cx="8426968" cy="0"/>
            </a:xfrm>
            <a:prstGeom prst="line">
              <a:avLst/>
            </a:prstGeom>
            <a:ln cap="rnd">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03" name="SP Agenda Subsection" hidden="1">
            <a:extLst>
              <a:ext uri="{FF2B5EF4-FFF2-40B4-BE49-F238E27FC236}">
                <a16:creationId xmlns:a16="http://schemas.microsoft.com/office/drawing/2014/main" id="{8711CA24-BB31-4174-A3C1-65B83536A0A2}"/>
              </a:ext>
            </a:extLst>
          </p:cNvPr>
          <p:cNvGrpSpPr/>
          <p:nvPr/>
        </p:nvGrpSpPr>
        <p:grpSpPr>
          <a:xfrm>
            <a:off x="663957" y="2062684"/>
            <a:ext cx="12229704" cy="407120"/>
            <a:chOff x="528202" y="1750633"/>
            <a:chExt cx="8431708" cy="407120"/>
          </a:xfrm>
        </p:grpSpPr>
        <p:sp>
          <p:nvSpPr>
            <p:cNvPr id="104" name="Section Title" hidden="1">
              <a:extLst>
                <a:ext uri="{FF2B5EF4-FFF2-40B4-BE49-F238E27FC236}">
                  <a16:creationId xmlns:a16="http://schemas.microsoft.com/office/drawing/2014/main" id="{9068A6AC-5DC5-4B91-9EFE-A2649A5ECA32}"/>
                </a:ext>
              </a:extLst>
            </p:cNvPr>
            <p:cNvSpPr txBox="1">
              <a:spLocks/>
            </p:cNvSpPr>
            <p:nvPr/>
          </p:nvSpPr>
          <p:spPr>
            <a:xfrm>
              <a:off x="939981" y="1757283"/>
              <a:ext cx="3370436" cy="387048"/>
            </a:xfrm>
            <a:prstGeom prst="rect">
              <a:avLst/>
            </a:prstGeom>
            <a:noFill/>
          </p:spPr>
          <p:txBody>
            <a:bodyPr wrap="square" rtlCol="0" anchor="ctr">
              <a:normAutofit/>
            </a:bodyPr>
            <a:lstStyle/>
            <a:p>
              <a:pPr defTabSz="10289993">
                <a:tabLst>
                  <a:tab pos="10485992" algn="l"/>
                </a:tabLst>
              </a:pPr>
              <a:r>
                <a:rPr lang="en-US" sz="1760" b="0">
                  <a:solidFill>
                    <a:schemeClr val="tx1"/>
                  </a:solidFill>
                </a:rPr>
                <a:t>&lt;TEXT&gt;</a:t>
              </a:r>
            </a:p>
          </p:txBody>
        </p:sp>
        <p:sp>
          <p:nvSpPr>
            <p:cNvPr id="105" name="Section Number" hidden="1">
              <a:extLst>
                <a:ext uri="{FF2B5EF4-FFF2-40B4-BE49-F238E27FC236}">
                  <a16:creationId xmlns:a16="http://schemas.microsoft.com/office/drawing/2014/main" id="{3E2DA2DE-7B41-4135-99A7-52C733520C18}"/>
                </a:ext>
              </a:extLst>
            </p:cNvPr>
            <p:cNvSpPr txBox="1">
              <a:spLocks/>
            </p:cNvSpPr>
            <p:nvPr/>
          </p:nvSpPr>
          <p:spPr>
            <a:xfrm>
              <a:off x="528202" y="1757283"/>
              <a:ext cx="332853" cy="387048"/>
            </a:xfrm>
            <a:prstGeom prst="rect">
              <a:avLst/>
            </a:prstGeom>
            <a:noFill/>
          </p:spPr>
          <p:txBody>
            <a:bodyPr wrap="none" rtlCol="0" anchor="ctr">
              <a:noAutofit/>
            </a:bodyPr>
            <a:lstStyle/>
            <a:p>
              <a:pPr algn="l"/>
              <a:r>
                <a:rPr lang="en-US" sz="1760" b="0">
                  <a:solidFill>
                    <a:schemeClr val="tx1"/>
                  </a:solidFill>
                </a:rPr>
                <a:t>&lt;N&gt;</a:t>
              </a:r>
            </a:p>
          </p:txBody>
        </p:sp>
        <p:sp>
          <p:nvSpPr>
            <p:cNvPr id="106" name="Slide Number" hidden="1">
              <a:extLst>
                <a:ext uri="{FF2B5EF4-FFF2-40B4-BE49-F238E27FC236}">
                  <a16:creationId xmlns:a16="http://schemas.microsoft.com/office/drawing/2014/main" id="{7CB68BAC-29B6-4EA7-BC19-1BF6CD7DEE38}"/>
                </a:ext>
              </a:extLst>
            </p:cNvPr>
            <p:cNvSpPr txBox="1">
              <a:spLocks/>
            </p:cNvSpPr>
            <p:nvPr/>
          </p:nvSpPr>
          <p:spPr>
            <a:xfrm>
              <a:off x="8553149" y="1750633"/>
              <a:ext cx="406761" cy="407120"/>
            </a:xfrm>
            <a:prstGeom prst="rect">
              <a:avLst/>
            </a:prstGeom>
            <a:noFill/>
          </p:spPr>
          <p:txBody>
            <a:bodyPr wrap="none" rtlCol="0" anchor="ctr">
              <a:noAutofit/>
            </a:bodyPr>
            <a:lstStyle/>
            <a:p>
              <a:pPr algn="r"/>
              <a:r>
                <a:rPr lang="en-US" sz="1760" b="0">
                  <a:solidFill>
                    <a:schemeClr val="tx1"/>
                  </a:solidFill>
                </a:rPr>
                <a:t>&lt;P&gt;</a:t>
              </a:r>
            </a:p>
          </p:txBody>
        </p:sp>
        <p:sp>
          <p:nvSpPr>
            <p:cNvPr id="107" name="Timeslot" hidden="1">
              <a:extLst>
                <a:ext uri="{FF2B5EF4-FFF2-40B4-BE49-F238E27FC236}">
                  <a16:creationId xmlns:a16="http://schemas.microsoft.com/office/drawing/2014/main" id="{F8A10B29-D375-4ECF-B2C9-E10EC3521DFB}"/>
                </a:ext>
              </a:extLst>
            </p:cNvPr>
            <p:cNvSpPr txBox="1">
              <a:spLocks/>
            </p:cNvSpPr>
            <p:nvPr/>
          </p:nvSpPr>
          <p:spPr>
            <a:xfrm>
              <a:off x="5843712" y="1750633"/>
              <a:ext cx="1102384" cy="407120"/>
            </a:xfrm>
            <a:prstGeom prst="rect">
              <a:avLst/>
            </a:prstGeom>
            <a:noFill/>
          </p:spPr>
          <p:txBody>
            <a:bodyPr wrap="none" rtlCol="0" anchor="ctr">
              <a:noAutofit/>
            </a:bodyPr>
            <a:lstStyle/>
            <a:p>
              <a:pPr algn="l"/>
              <a:r>
                <a:rPr lang="en-US" sz="1508">
                  <a:solidFill>
                    <a:schemeClr val="tx1"/>
                  </a:solidFill>
                </a:rPr>
                <a:t>&lt;TIMESLOT&gt;</a:t>
              </a:r>
            </a:p>
          </p:txBody>
        </p:sp>
        <p:sp>
          <p:nvSpPr>
            <p:cNvPr id="108" name="Responsible" hidden="1">
              <a:extLst>
                <a:ext uri="{FF2B5EF4-FFF2-40B4-BE49-F238E27FC236}">
                  <a16:creationId xmlns:a16="http://schemas.microsoft.com/office/drawing/2014/main" id="{B6900DE5-D2E8-4DA9-B7DE-A6B3C647E15A}"/>
                </a:ext>
              </a:extLst>
            </p:cNvPr>
            <p:cNvSpPr txBox="1">
              <a:spLocks/>
            </p:cNvSpPr>
            <p:nvPr/>
          </p:nvSpPr>
          <p:spPr>
            <a:xfrm>
              <a:off x="4305002" y="1750633"/>
              <a:ext cx="1217270" cy="407120"/>
            </a:xfrm>
            <a:prstGeom prst="rect">
              <a:avLst/>
            </a:prstGeom>
            <a:noFill/>
          </p:spPr>
          <p:txBody>
            <a:bodyPr wrap="none" rtlCol="0" anchor="ctr">
              <a:noAutofit/>
            </a:bodyPr>
            <a:lstStyle/>
            <a:p>
              <a:pPr algn="l"/>
              <a:r>
                <a:rPr lang="en-US" sz="1508">
                  <a:solidFill>
                    <a:schemeClr val="tx1"/>
                  </a:solidFill>
                </a:rPr>
                <a:t>&lt;RESPONSIBLE&gt;</a:t>
              </a:r>
            </a:p>
          </p:txBody>
        </p:sp>
        <p:sp>
          <p:nvSpPr>
            <p:cNvPr id="109" name="Duration" hidden="1">
              <a:extLst>
                <a:ext uri="{FF2B5EF4-FFF2-40B4-BE49-F238E27FC236}">
                  <a16:creationId xmlns:a16="http://schemas.microsoft.com/office/drawing/2014/main" id="{DC0BCCC1-78C0-476D-B136-A313C7AAEEA4}"/>
                </a:ext>
              </a:extLst>
            </p:cNvPr>
            <p:cNvSpPr txBox="1">
              <a:spLocks/>
            </p:cNvSpPr>
            <p:nvPr/>
          </p:nvSpPr>
          <p:spPr>
            <a:xfrm>
              <a:off x="7267537" y="1750633"/>
              <a:ext cx="964172" cy="407120"/>
            </a:xfrm>
            <a:prstGeom prst="rect">
              <a:avLst/>
            </a:prstGeom>
            <a:noFill/>
          </p:spPr>
          <p:txBody>
            <a:bodyPr wrap="none" rtlCol="0" anchor="ctr">
              <a:noAutofit/>
            </a:bodyPr>
            <a:lstStyle/>
            <a:p>
              <a:pPr algn="l"/>
              <a:r>
                <a:rPr lang="en-US" sz="1508">
                  <a:solidFill>
                    <a:schemeClr val="tx1"/>
                  </a:solidFill>
                </a:rPr>
                <a:t>&lt;DURATION&gt;</a:t>
              </a:r>
            </a:p>
          </p:txBody>
        </p:sp>
        <p:cxnSp>
          <p:nvCxnSpPr>
            <p:cNvPr id="110" name="Straight Connector 109" hidden="1">
              <a:extLst>
                <a:ext uri="{FF2B5EF4-FFF2-40B4-BE49-F238E27FC236}">
                  <a16:creationId xmlns:a16="http://schemas.microsoft.com/office/drawing/2014/main" id="{2412250E-5F65-4C28-8BA5-4FF5713E23F0}"/>
                </a:ext>
              </a:extLst>
            </p:cNvPr>
            <p:cNvCxnSpPr>
              <a:cxnSpLocks/>
            </p:cNvCxnSpPr>
            <p:nvPr/>
          </p:nvCxnSpPr>
          <p:spPr>
            <a:xfrm>
              <a:off x="528202" y="1750633"/>
              <a:ext cx="8314313" cy="0"/>
            </a:xfrm>
            <a:prstGeom prst="line">
              <a:avLst/>
            </a:prstGeom>
            <a:ln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hidden="1">
              <a:extLst>
                <a:ext uri="{FF2B5EF4-FFF2-40B4-BE49-F238E27FC236}">
                  <a16:creationId xmlns:a16="http://schemas.microsoft.com/office/drawing/2014/main" id="{BAE658F4-BE4F-4C2F-9142-860B22130D16}"/>
                </a:ext>
              </a:extLst>
            </p:cNvPr>
            <p:cNvCxnSpPr>
              <a:cxnSpLocks/>
            </p:cNvCxnSpPr>
            <p:nvPr/>
          </p:nvCxnSpPr>
          <p:spPr>
            <a:xfrm>
              <a:off x="528202" y="2144333"/>
              <a:ext cx="8426967" cy="0"/>
            </a:xfrm>
            <a:prstGeom prst="line">
              <a:avLst/>
            </a:prstGeom>
            <a:ln cap="rnd">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12" name="SP Agenda Section Highlight" hidden="1">
            <a:extLst>
              <a:ext uri="{FF2B5EF4-FFF2-40B4-BE49-F238E27FC236}">
                <a16:creationId xmlns:a16="http://schemas.microsoft.com/office/drawing/2014/main" id="{82C102B8-9C8E-4CC4-B7C5-AB5524A25E9A}"/>
              </a:ext>
            </a:extLst>
          </p:cNvPr>
          <p:cNvGrpSpPr/>
          <p:nvPr/>
        </p:nvGrpSpPr>
        <p:grpSpPr>
          <a:xfrm>
            <a:off x="663957" y="2833529"/>
            <a:ext cx="12222827" cy="407120"/>
            <a:chOff x="528201" y="2833529"/>
            <a:chExt cx="9723688" cy="407120"/>
          </a:xfrm>
        </p:grpSpPr>
        <p:sp>
          <p:nvSpPr>
            <p:cNvPr id="113" name="Rectangle 112" hidden="1">
              <a:extLst>
                <a:ext uri="{FF2B5EF4-FFF2-40B4-BE49-F238E27FC236}">
                  <a16:creationId xmlns:a16="http://schemas.microsoft.com/office/drawing/2014/main" id="{D47D4728-D30F-4812-ACC0-5F10FCB332FB}"/>
                </a:ext>
              </a:extLst>
            </p:cNvPr>
            <p:cNvSpPr/>
            <p:nvPr/>
          </p:nvSpPr>
          <p:spPr bwMode="gray">
            <a:xfrm>
              <a:off x="528201" y="2840179"/>
              <a:ext cx="9723688" cy="391907"/>
            </a:xfrm>
            <a:prstGeom prst="rect">
              <a:avLst/>
            </a:prstGeom>
            <a:solidFill>
              <a:srgbClr val="00ABAB"/>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fr-FR" sz="2011" b="1">
                <a:solidFill>
                  <a:schemeClr val="bg1"/>
                </a:solidFill>
              </a:endParaRPr>
            </a:p>
          </p:txBody>
        </p:sp>
        <p:sp>
          <p:nvSpPr>
            <p:cNvPr id="114" name="Section Title" hidden="1">
              <a:extLst>
                <a:ext uri="{FF2B5EF4-FFF2-40B4-BE49-F238E27FC236}">
                  <a16:creationId xmlns:a16="http://schemas.microsoft.com/office/drawing/2014/main" id="{7DF6D5A2-76A3-4BF6-8E80-DD88E640362F}"/>
                </a:ext>
              </a:extLst>
            </p:cNvPr>
            <p:cNvSpPr txBox="1">
              <a:spLocks/>
            </p:cNvSpPr>
            <p:nvPr/>
          </p:nvSpPr>
          <p:spPr>
            <a:xfrm>
              <a:off x="1003344" y="2840179"/>
              <a:ext cx="3889070" cy="387048"/>
            </a:xfrm>
            <a:prstGeom prst="rect">
              <a:avLst/>
            </a:prstGeom>
            <a:noFill/>
          </p:spPr>
          <p:txBody>
            <a:bodyPr wrap="square" rtlCol="0" anchor="ctr">
              <a:normAutofit lnSpcReduction="10000"/>
            </a:bodyPr>
            <a:lstStyle/>
            <a:p>
              <a:pPr defTabSz="10289993">
                <a:tabLst>
                  <a:tab pos="10485992" algn="l"/>
                </a:tabLst>
              </a:pPr>
              <a:r>
                <a:rPr lang="en-US" sz="2011" b="0">
                  <a:solidFill>
                    <a:schemeClr val="bg1"/>
                  </a:solidFill>
                </a:rPr>
                <a:t>&lt;TEXT&gt;</a:t>
              </a:r>
            </a:p>
          </p:txBody>
        </p:sp>
        <p:sp>
          <p:nvSpPr>
            <p:cNvPr id="115" name="Section Number" hidden="1">
              <a:extLst>
                <a:ext uri="{FF2B5EF4-FFF2-40B4-BE49-F238E27FC236}">
                  <a16:creationId xmlns:a16="http://schemas.microsoft.com/office/drawing/2014/main" id="{5E9EDE98-FF7E-4EDB-A02D-EAF9592565EE}"/>
                </a:ext>
              </a:extLst>
            </p:cNvPr>
            <p:cNvSpPr txBox="1">
              <a:spLocks/>
            </p:cNvSpPr>
            <p:nvPr/>
          </p:nvSpPr>
          <p:spPr>
            <a:xfrm>
              <a:off x="528201" y="2840179"/>
              <a:ext cx="384072" cy="387048"/>
            </a:xfrm>
            <a:prstGeom prst="rect">
              <a:avLst/>
            </a:prstGeom>
            <a:noFill/>
          </p:spPr>
          <p:txBody>
            <a:bodyPr wrap="none" rtlCol="0" anchor="ctr">
              <a:noAutofit/>
            </a:bodyPr>
            <a:lstStyle/>
            <a:p>
              <a:pPr algn="ctr"/>
              <a:r>
                <a:rPr lang="en-US" sz="2011" b="1">
                  <a:solidFill>
                    <a:schemeClr val="bg1"/>
                  </a:solidFill>
                </a:rPr>
                <a:t>&lt;N&gt;</a:t>
              </a:r>
            </a:p>
          </p:txBody>
        </p:sp>
        <p:sp>
          <p:nvSpPr>
            <p:cNvPr id="116" name="Slide Number" hidden="1">
              <a:extLst>
                <a:ext uri="{FF2B5EF4-FFF2-40B4-BE49-F238E27FC236}">
                  <a16:creationId xmlns:a16="http://schemas.microsoft.com/office/drawing/2014/main" id="{45882155-E319-4066-81D1-B82B5ABFB31B}"/>
                </a:ext>
              </a:extLst>
            </p:cNvPr>
            <p:cNvSpPr txBox="1">
              <a:spLocks/>
            </p:cNvSpPr>
            <p:nvPr/>
          </p:nvSpPr>
          <p:spPr>
            <a:xfrm>
              <a:off x="9782537" y="2833529"/>
              <a:ext cx="469352" cy="407120"/>
            </a:xfrm>
            <a:prstGeom prst="rect">
              <a:avLst/>
            </a:prstGeom>
            <a:noFill/>
          </p:spPr>
          <p:txBody>
            <a:bodyPr wrap="none" rtlCol="0" anchor="ctr">
              <a:noAutofit/>
            </a:bodyPr>
            <a:lstStyle/>
            <a:p>
              <a:pPr algn="r"/>
              <a:r>
                <a:rPr lang="en-US" sz="1544" b="1">
                  <a:solidFill>
                    <a:schemeClr val="bg1"/>
                  </a:solidFill>
                </a:rPr>
                <a:t>&lt;P&gt;</a:t>
              </a:r>
            </a:p>
          </p:txBody>
        </p:sp>
        <p:sp>
          <p:nvSpPr>
            <p:cNvPr id="117" name="Timeslot" hidden="1">
              <a:extLst>
                <a:ext uri="{FF2B5EF4-FFF2-40B4-BE49-F238E27FC236}">
                  <a16:creationId xmlns:a16="http://schemas.microsoft.com/office/drawing/2014/main" id="{BD474065-4D89-4CEC-894A-944E4B5602DD}"/>
                </a:ext>
              </a:extLst>
            </p:cNvPr>
            <p:cNvSpPr txBox="1">
              <a:spLocks/>
            </p:cNvSpPr>
            <p:nvPr/>
          </p:nvSpPr>
          <p:spPr>
            <a:xfrm>
              <a:off x="6656178" y="2833529"/>
              <a:ext cx="1272016" cy="407120"/>
            </a:xfrm>
            <a:prstGeom prst="rect">
              <a:avLst/>
            </a:prstGeom>
            <a:noFill/>
          </p:spPr>
          <p:txBody>
            <a:bodyPr wrap="none" rtlCol="0" anchor="ctr">
              <a:noAutofit/>
            </a:bodyPr>
            <a:lstStyle/>
            <a:p>
              <a:pPr algn="l"/>
              <a:r>
                <a:rPr lang="en-US" sz="1544" b="0">
                  <a:solidFill>
                    <a:schemeClr val="bg1"/>
                  </a:solidFill>
                </a:rPr>
                <a:t>&lt;TIMESLOT&gt;</a:t>
              </a:r>
            </a:p>
          </p:txBody>
        </p:sp>
        <p:sp>
          <p:nvSpPr>
            <p:cNvPr id="118" name="Responsible" hidden="1">
              <a:extLst>
                <a:ext uri="{FF2B5EF4-FFF2-40B4-BE49-F238E27FC236}">
                  <a16:creationId xmlns:a16="http://schemas.microsoft.com/office/drawing/2014/main" id="{3D68FAEE-1093-4874-8425-C00373944551}"/>
                </a:ext>
              </a:extLst>
            </p:cNvPr>
            <p:cNvSpPr txBox="1">
              <a:spLocks/>
            </p:cNvSpPr>
            <p:nvPr/>
          </p:nvSpPr>
          <p:spPr>
            <a:xfrm>
              <a:off x="4880695" y="2833529"/>
              <a:ext cx="1404580" cy="407120"/>
            </a:xfrm>
            <a:prstGeom prst="rect">
              <a:avLst/>
            </a:prstGeom>
            <a:noFill/>
          </p:spPr>
          <p:txBody>
            <a:bodyPr wrap="none" rtlCol="0" anchor="ctr">
              <a:noAutofit/>
            </a:bodyPr>
            <a:lstStyle/>
            <a:p>
              <a:pPr algn="l"/>
              <a:r>
                <a:rPr lang="en-US" sz="1544" b="0">
                  <a:solidFill>
                    <a:schemeClr val="bg1"/>
                  </a:solidFill>
                </a:rPr>
                <a:t>&lt;RESPONSIBLE&gt;</a:t>
              </a:r>
            </a:p>
          </p:txBody>
        </p:sp>
        <p:sp>
          <p:nvSpPr>
            <p:cNvPr id="119" name="Duration" hidden="1">
              <a:extLst>
                <a:ext uri="{FF2B5EF4-FFF2-40B4-BE49-F238E27FC236}">
                  <a16:creationId xmlns:a16="http://schemas.microsoft.com/office/drawing/2014/main" id="{AED3B511-DB9D-4DDF-A726-4D125551B95F}"/>
                </a:ext>
              </a:extLst>
            </p:cNvPr>
            <p:cNvSpPr txBox="1">
              <a:spLocks/>
            </p:cNvSpPr>
            <p:nvPr/>
          </p:nvSpPr>
          <p:spPr>
            <a:xfrm>
              <a:off x="8299098" y="2833529"/>
              <a:ext cx="1112536" cy="407120"/>
            </a:xfrm>
            <a:prstGeom prst="rect">
              <a:avLst/>
            </a:prstGeom>
            <a:noFill/>
          </p:spPr>
          <p:txBody>
            <a:bodyPr wrap="none" rtlCol="0" anchor="ctr">
              <a:noAutofit/>
            </a:bodyPr>
            <a:lstStyle/>
            <a:p>
              <a:pPr algn="l"/>
              <a:r>
                <a:rPr lang="en-US" sz="1544" b="1">
                  <a:solidFill>
                    <a:schemeClr val="bg1"/>
                  </a:solidFill>
                </a:rPr>
                <a:t>&lt;</a:t>
              </a:r>
              <a:r>
                <a:rPr lang="en-US" sz="1544" b="0">
                  <a:solidFill>
                    <a:schemeClr val="bg1"/>
                  </a:solidFill>
                </a:rPr>
                <a:t>DURATION</a:t>
              </a:r>
              <a:r>
                <a:rPr lang="en-US" sz="1544" b="1">
                  <a:solidFill>
                    <a:schemeClr val="bg1"/>
                  </a:solidFill>
                </a:rPr>
                <a:t>&gt;</a:t>
              </a:r>
            </a:p>
          </p:txBody>
        </p:sp>
        <p:cxnSp>
          <p:nvCxnSpPr>
            <p:cNvPr id="120" name="Straight Connector 119" hidden="1">
              <a:extLst>
                <a:ext uri="{FF2B5EF4-FFF2-40B4-BE49-F238E27FC236}">
                  <a16:creationId xmlns:a16="http://schemas.microsoft.com/office/drawing/2014/main" id="{B691B760-838E-42BC-86E5-7E48C1DCC2FD}"/>
                </a:ext>
              </a:extLst>
            </p:cNvPr>
            <p:cNvCxnSpPr>
              <a:cxnSpLocks/>
            </p:cNvCxnSpPr>
            <p:nvPr/>
          </p:nvCxnSpPr>
          <p:spPr>
            <a:xfrm>
              <a:off x="528201" y="2843055"/>
              <a:ext cx="9676249" cy="0"/>
            </a:xfrm>
            <a:prstGeom prst="line">
              <a:avLst/>
            </a:prstGeom>
            <a:ln w="19050" cap="flat">
              <a:solidFill>
                <a:srgbClr val="00ABAB"/>
              </a:solidFill>
              <a:miter lim="800000"/>
            </a:ln>
          </p:spPr>
          <p:style>
            <a:lnRef idx="1">
              <a:schemeClr val="accent1"/>
            </a:lnRef>
            <a:fillRef idx="0">
              <a:schemeClr val="accent1"/>
            </a:fillRef>
            <a:effectRef idx="0">
              <a:schemeClr val="accent1"/>
            </a:effectRef>
            <a:fontRef idx="minor">
              <a:schemeClr val="tx1"/>
            </a:fontRef>
          </p:style>
        </p:cxnSp>
      </p:grpSp>
      <p:grpSp>
        <p:nvGrpSpPr>
          <p:cNvPr id="121" name="SP Agenda Subsection Highlight" hidden="1">
            <a:extLst>
              <a:ext uri="{FF2B5EF4-FFF2-40B4-BE49-F238E27FC236}">
                <a16:creationId xmlns:a16="http://schemas.microsoft.com/office/drawing/2014/main" id="{22DF9E13-06DA-450C-A1D1-2D8378C7754E}"/>
              </a:ext>
            </a:extLst>
          </p:cNvPr>
          <p:cNvGrpSpPr/>
          <p:nvPr/>
        </p:nvGrpSpPr>
        <p:grpSpPr>
          <a:xfrm>
            <a:off x="663957" y="3225440"/>
            <a:ext cx="12233137" cy="407120"/>
            <a:chOff x="528201" y="3225440"/>
            <a:chExt cx="9731890" cy="407120"/>
          </a:xfrm>
        </p:grpSpPr>
        <p:sp>
          <p:nvSpPr>
            <p:cNvPr id="122" name="Rectangle 121" hidden="1">
              <a:extLst>
                <a:ext uri="{FF2B5EF4-FFF2-40B4-BE49-F238E27FC236}">
                  <a16:creationId xmlns:a16="http://schemas.microsoft.com/office/drawing/2014/main" id="{185BBFE0-180B-4CAD-AB63-D44403F0E476}"/>
                </a:ext>
              </a:extLst>
            </p:cNvPr>
            <p:cNvSpPr/>
            <p:nvPr/>
          </p:nvSpPr>
          <p:spPr bwMode="gray">
            <a:xfrm>
              <a:off x="528201" y="3232086"/>
              <a:ext cx="9723688" cy="385262"/>
            </a:xfrm>
            <a:prstGeom prst="rect">
              <a:avLst/>
            </a:prstGeom>
            <a:solidFill>
              <a:srgbClr val="DDEFE8"/>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fr-FR" sz="2011" b="1">
                <a:solidFill>
                  <a:schemeClr val="bg1"/>
                </a:solidFill>
              </a:endParaRPr>
            </a:p>
          </p:txBody>
        </p:sp>
        <p:sp>
          <p:nvSpPr>
            <p:cNvPr id="123" name="Section Title" hidden="1">
              <a:extLst>
                <a:ext uri="{FF2B5EF4-FFF2-40B4-BE49-F238E27FC236}">
                  <a16:creationId xmlns:a16="http://schemas.microsoft.com/office/drawing/2014/main" id="{F52C74C9-54DF-4B08-8543-2F3D0B590057}"/>
                </a:ext>
              </a:extLst>
            </p:cNvPr>
            <p:cNvSpPr txBox="1">
              <a:spLocks/>
            </p:cNvSpPr>
            <p:nvPr/>
          </p:nvSpPr>
          <p:spPr>
            <a:xfrm>
              <a:off x="1003344" y="3232090"/>
              <a:ext cx="3889070" cy="387048"/>
            </a:xfrm>
            <a:prstGeom prst="rect">
              <a:avLst/>
            </a:prstGeom>
            <a:noFill/>
          </p:spPr>
          <p:txBody>
            <a:bodyPr wrap="square" rtlCol="0" anchor="ctr">
              <a:normAutofit lnSpcReduction="10000"/>
            </a:bodyPr>
            <a:lstStyle/>
            <a:p>
              <a:pPr defTabSz="10289993">
                <a:tabLst>
                  <a:tab pos="10485992" algn="l"/>
                </a:tabLst>
              </a:pPr>
              <a:r>
                <a:rPr lang="en-US" sz="2011" b="0">
                  <a:solidFill>
                    <a:schemeClr val="tx1"/>
                  </a:solidFill>
                </a:rPr>
                <a:t>&lt;TEXT&gt;</a:t>
              </a:r>
            </a:p>
          </p:txBody>
        </p:sp>
        <p:sp>
          <p:nvSpPr>
            <p:cNvPr id="124" name="Section Number" hidden="1">
              <a:extLst>
                <a:ext uri="{FF2B5EF4-FFF2-40B4-BE49-F238E27FC236}">
                  <a16:creationId xmlns:a16="http://schemas.microsoft.com/office/drawing/2014/main" id="{9423A6B0-6101-40AB-8AC6-7FA487363504}"/>
                </a:ext>
              </a:extLst>
            </p:cNvPr>
            <p:cNvSpPr txBox="1">
              <a:spLocks/>
            </p:cNvSpPr>
            <p:nvPr/>
          </p:nvSpPr>
          <p:spPr>
            <a:xfrm>
              <a:off x="528201" y="3232090"/>
              <a:ext cx="384072" cy="387048"/>
            </a:xfrm>
            <a:prstGeom prst="rect">
              <a:avLst/>
            </a:prstGeom>
            <a:noFill/>
          </p:spPr>
          <p:txBody>
            <a:bodyPr wrap="none" rtlCol="0" anchor="ctr">
              <a:noAutofit/>
            </a:bodyPr>
            <a:lstStyle/>
            <a:p>
              <a:pPr algn="ctr"/>
              <a:r>
                <a:rPr lang="en-US" sz="2011" b="1">
                  <a:solidFill>
                    <a:schemeClr val="tx1"/>
                  </a:solidFill>
                </a:rPr>
                <a:t>&lt;N&gt;</a:t>
              </a:r>
            </a:p>
          </p:txBody>
        </p:sp>
        <p:sp>
          <p:nvSpPr>
            <p:cNvPr id="125" name="Slide Number" hidden="1">
              <a:extLst>
                <a:ext uri="{FF2B5EF4-FFF2-40B4-BE49-F238E27FC236}">
                  <a16:creationId xmlns:a16="http://schemas.microsoft.com/office/drawing/2014/main" id="{413888E6-856F-4DDE-85A9-662A8F255AF8}"/>
                </a:ext>
              </a:extLst>
            </p:cNvPr>
            <p:cNvSpPr txBox="1">
              <a:spLocks/>
            </p:cNvSpPr>
            <p:nvPr/>
          </p:nvSpPr>
          <p:spPr>
            <a:xfrm>
              <a:off x="9790739" y="3225440"/>
              <a:ext cx="469352" cy="407120"/>
            </a:xfrm>
            <a:prstGeom prst="rect">
              <a:avLst/>
            </a:prstGeom>
            <a:noFill/>
          </p:spPr>
          <p:txBody>
            <a:bodyPr wrap="none" rtlCol="0" anchor="ctr">
              <a:noAutofit/>
            </a:bodyPr>
            <a:lstStyle/>
            <a:p>
              <a:pPr algn="r"/>
              <a:r>
                <a:rPr lang="en-US" sz="1544" b="1">
                  <a:solidFill>
                    <a:schemeClr val="tx1"/>
                  </a:solidFill>
                </a:rPr>
                <a:t>&lt;P&gt;</a:t>
              </a:r>
            </a:p>
          </p:txBody>
        </p:sp>
        <p:sp>
          <p:nvSpPr>
            <p:cNvPr id="126" name="Timeslot" hidden="1">
              <a:extLst>
                <a:ext uri="{FF2B5EF4-FFF2-40B4-BE49-F238E27FC236}">
                  <a16:creationId xmlns:a16="http://schemas.microsoft.com/office/drawing/2014/main" id="{D112A16C-E0E5-4266-8462-2D688E3DDCA4}"/>
                </a:ext>
              </a:extLst>
            </p:cNvPr>
            <p:cNvSpPr txBox="1">
              <a:spLocks/>
            </p:cNvSpPr>
            <p:nvPr/>
          </p:nvSpPr>
          <p:spPr>
            <a:xfrm>
              <a:off x="6667896" y="3225440"/>
              <a:ext cx="1272016" cy="407120"/>
            </a:xfrm>
            <a:prstGeom prst="rect">
              <a:avLst/>
            </a:prstGeom>
            <a:noFill/>
          </p:spPr>
          <p:txBody>
            <a:bodyPr wrap="none" rtlCol="0" anchor="ctr">
              <a:noAutofit/>
            </a:bodyPr>
            <a:lstStyle/>
            <a:p>
              <a:pPr algn="l"/>
              <a:r>
                <a:rPr lang="en-US" sz="1544">
                  <a:solidFill>
                    <a:schemeClr val="tx1"/>
                  </a:solidFill>
                </a:rPr>
                <a:t>&lt;TIMESLOT&gt;</a:t>
              </a:r>
            </a:p>
          </p:txBody>
        </p:sp>
        <p:sp>
          <p:nvSpPr>
            <p:cNvPr id="127" name="Responsible" hidden="1">
              <a:extLst>
                <a:ext uri="{FF2B5EF4-FFF2-40B4-BE49-F238E27FC236}">
                  <a16:creationId xmlns:a16="http://schemas.microsoft.com/office/drawing/2014/main" id="{9FB5169A-C25A-4901-BBBE-3CC4833D1192}"/>
                </a:ext>
              </a:extLst>
            </p:cNvPr>
            <p:cNvSpPr txBox="1">
              <a:spLocks/>
            </p:cNvSpPr>
            <p:nvPr/>
          </p:nvSpPr>
          <p:spPr>
            <a:xfrm>
              <a:off x="4892413" y="3225440"/>
              <a:ext cx="1404580" cy="407120"/>
            </a:xfrm>
            <a:prstGeom prst="rect">
              <a:avLst/>
            </a:prstGeom>
            <a:noFill/>
          </p:spPr>
          <p:txBody>
            <a:bodyPr wrap="none" rtlCol="0" anchor="ctr">
              <a:noAutofit/>
            </a:bodyPr>
            <a:lstStyle/>
            <a:p>
              <a:pPr algn="l"/>
              <a:r>
                <a:rPr lang="en-US" sz="1544">
                  <a:solidFill>
                    <a:schemeClr val="tx1"/>
                  </a:solidFill>
                </a:rPr>
                <a:t>&lt;RESPONSIBLE&gt;</a:t>
              </a:r>
            </a:p>
          </p:txBody>
        </p:sp>
        <p:sp>
          <p:nvSpPr>
            <p:cNvPr id="128" name="Duration" hidden="1">
              <a:extLst>
                <a:ext uri="{FF2B5EF4-FFF2-40B4-BE49-F238E27FC236}">
                  <a16:creationId xmlns:a16="http://schemas.microsoft.com/office/drawing/2014/main" id="{FD1E3C5D-6353-49A6-BE35-2CE758C72039}"/>
                </a:ext>
              </a:extLst>
            </p:cNvPr>
            <p:cNvSpPr txBox="1">
              <a:spLocks/>
            </p:cNvSpPr>
            <p:nvPr/>
          </p:nvSpPr>
          <p:spPr>
            <a:xfrm>
              <a:off x="8310816" y="3225440"/>
              <a:ext cx="1112536" cy="407120"/>
            </a:xfrm>
            <a:prstGeom prst="rect">
              <a:avLst/>
            </a:prstGeom>
            <a:noFill/>
          </p:spPr>
          <p:txBody>
            <a:bodyPr wrap="none" rtlCol="0" anchor="ctr">
              <a:noAutofit/>
            </a:bodyPr>
            <a:lstStyle/>
            <a:p>
              <a:pPr algn="l"/>
              <a:r>
                <a:rPr lang="en-US" sz="1544">
                  <a:solidFill>
                    <a:schemeClr val="tx1"/>
                  </a:solidFill>
                </a:rPr>
                <a:t>&lt;DURATION&gt;</a:t>
              </a:r>
            </a:p>
          </p:txBody>
        </p:sp>
      </p:grpSp>
      <p:sp>
        <p:nvSpPr>
          <p:cNvPr id="38" name="Date Placeholder 7">
            <a:extLst>
              <a:ext uri="{FF2B5EF4-FFF2-40B4-BE49-F238E27FC236}">
                <a16:creationId xmlns:a16="http://schemas.microsoft.com/office/drawing/2014/main" id="{32444945-3CA4-4523-A529-3C13115D5A54}"/>
              </a:ext>
            </a:extLst>
          </p:cNvPr>
          <p:cNvSpPr>
            <a:spLocks noGrp="1"/>
          </p:cNvSpPr>
          <p:nvPr>
            <p:ph type="dt" sz="half" idx="2"/>
          </p:nvPr>
        </p:nvSpPr>
        <p:spPr>
          <a:xfrm>
            <a:off x="6983551" y="7140779"/>
            <a:ext cx="5397693" cy="174022"/>
          </a:xfrm>
          <a:prstGeom prst="rect">
            <a:avLst/>
          </a:prstGeom>
          <a:noFill/>
        </p:spPr>
        <p:txBody>
          <a:bodyPr wrap="square" lIns="0" tIns="0" rIns="0" bIns="0" rtlCol="0">
            <a:spAutoFit/>
          </a:bodyPr>
          <a:lstStyle>
            <a:lvl1pPr algn="r">
              <a:defRPr lang="fr-FR" sz="1131" smtClean="0">
                <a:latin typeface="Calibri" panose="020F0502020204030204" pitchFamily="34" charset="0"/>
                <a:cs typeface="Calibri" panose="020F0502020204030204" pitchFamily="34" charset="0"/>
              </a:defRPr>
            </a:lvl1pPr>
          </a:lstStyle>
          <a:p>
            <a:pPr>
              <a:buSzPct val="100000"/>
              <a:buFont typeface="Arial"/>
              <a:buNone/>
            </a:pPr>
            <a:endParaRPr lang="fr-FR"/>
          </a:p>
        </p:txBody>
      </p:sp>
      <p:sp>
        <p:nvSpPr>
          <p:cNvPr id="39" name="Footer Placeholder 8">
            <a:extLst>
              <a:ext uri="{FF2B5EF4-FFF2-40B4-BE49-F238E27FC236}">
                <a16:creationId xmlns:a16="http://schemas.microsoft.com/office/drawing/2014/main" id="{9452F1A9-83A5-43BE-B9A6-E3105098605C}"/>
              </a:ext>
            </a:extLst>
          </p:cNvPr>
          <p:cNvSpPr>
            <a:spLocks noGrp="1"/>
          </p:cNvSpPr>
          <p:nvPr>
            <p:ph type="ftr" sz="quarter" idx="3"/>
          </p:nvPr>
        </p:nvSpPr>
        <p:spPr>
          <a:xfrm>
            <a:off x="552990" y="7140778"/>
            <a:ext cx="5903237" cy="174022"/>
          </a:xfrm>
          <a:prstGeom prst="rect">
            <a:avLst/>
          </a:prstGeom>
          <a:noFill/>
        </p:spPr>
        <p:txBody>
          <a:bodyPr wrap="square" lIns="0" tIns="0" rIns="0" bIns="0" rtlCol="0">
            <a:spAutoFit/>
          </a:bodyPr>
          <a:lstStyle>
            <a:lvl1pPr>
              <a:defRPr lang="fr-FR" sz="1131">
                <a:latin typeface="Calibri" panose="020F0502020204030204" pitchFamily="34" charset="0"/>
                <a:cs typeface="Calibri" panose="020F0502020204030204" pitchFamily="34" charset="0"/>
              </a:defRPr>
            </a:lvl1pPr>
          </a:lstStyle>
          <a:p>
            <a:pPr>
              <a:spcBef>
                <a:spcPts val="973"/>
              </a:spcBef>
              <a:buSzPct val="100000"/>
            </a:pPr>
            <a:r>
              <a:rPr lang="pt-BR"/>
              <a:t>© 2023 Deloitte SAS - Confidential Document</a:t>
            </a:r>
          </a:p>
        </p:txBody>
      </p:sp>
      <p:sp>
        <p:nvSpPr>
          <p:cNvPr id="40" name="Slide Number Placeholder 9">
            <a:extLst>
              <a:ext uri="{FF2B5EF4-FFF2-40B4-BE49-F238E27FC236}">
                <a16:creationId xmlns:a16="http://schemas.microsoft.com/office/drawing/2014/main" id="{FC39B9F2-43A5-42CE-A29B-07D4274319D3}"/>
              </a:ext>
            </a:extLst>
          </p:cNvPr>
          <p:cNvSpPr>
            <a:spLocks noGrp="1"/>
          </p:cNvSpPr>
          <p:nvPr>
            <p:ph type="sldNum" sz="quarter" idx="4"/>
          </p:nvPr>
        </p:nvSpPr>
        <p:spPr>
          <a:xfrm>
            <a:off x="12547294" y="7140778"/>
            <a:ext cx="339493" cy="174022"/>
          </a:xfrm>
          <a:prstGeom prst="rect">
            <a:avLst/>
          </a:prstGeom>
          <a:noFill/>
        </p:spPr>
        <p:txBody>
          <a:bodyPr wrap="square" lIns="0" tIns="0" rIns="0" bIns="0" rtlCol="0">
            <a:spAutoFit/>
          </a:bodyPr>
          <a:lstStyle>
            <a:lvl1pPr algn="r">
              <a:defRPr lang="fr-FR" sz="1131" smtClean="0">
                <a:latin typeface="Calibri" panose="020F0502020204030204" pitchFamily="34" charset="0"/>
                <a:cs typeface="Calibri" panose="020F0502020204030204" pitchFamily="34" charset="0"/>
              </a:defRPr>
            </a:lvl1pPr>
          </a:lstStyle>
          <a:p>
            <a:pPr>
              <a:spcBef>
                <a:spcPts val="973"/>
              </a:spcBef>
              <a:buSzPct val="100000"/>
            </a:pPr>
            <a:fld id="{8CEAD05E-2714-4B34-B50B-B68BE1D7F5D9}" type="slidenum">
              <a:rPr lang="fr-FR" smtClean="0"/>
              <a:pPr>
                <a:spcBef>
                  <a:spcPts val="973"/>
                </a:spcBef>
                <a:buSzPct val="100000"/>
              </a:pPr>
              <a:t>‹#›</a:t>
            </a:fld>
            <a:endParaRPr lang="fr-FR"/>
          </a:p>
        </p:txBody>
      </p:sp>
    </p:spTree>
    <p:extLst>
      <p:ext uri="{BB962C8B-B14F-4D97-AF65-F5344CB8AC3E}">
        <p14:creationId xmlns:p14="http://schemas.microsoft.com/office/powerpoint/2010/main" val="594791750"/>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guide id="2" pos="1463"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P Divider 1">
    <p:bg>
      <p:bgPr>
        <a:solidFill>
          <a:srgbClr val="9DD4CF"/>
        </a:solidFill>
        <a:effectLst/>
      </p:bgPr>
    </p:bg>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17C26124-1E8D-4391-A090-AE4AD9A76F9D}"/>
              </a:ext>
            </a:extLst>
          </p:cNvPr>
          <p:cNvSpPr>
            <a:spLocks/>
          </p:cNvSpPr>
          <p:nvPr/>
        </p:nvSpPr>
        <p:spPr bwMode="gray">
          <a:xfrm>
            <a:off x="0" y="1681719"/>
            <a:ext cx="937321" cy="1491344"/>
          </a:xfrm>
          <a:custGeom>
            <a:avLst/>
            <a:gdLst>
              <a:gd name="connsiteX0" fmla="*/ 0 w 745672"/>
              <a:gd name="connsiteY0" fmla="*/ 0 h 1491344"/>
              <a:gd name="connsiteX1" fmla="*/ 745672 w 745672"/>
              <a:gd name="connsiteY1" fmla="*/ 745672 h 1491344"/>
              <a:gd name="connsiteX2" fmla="*/ 0 w 745672"/>
              <a:gd name="connsiteY2" fmla="*/ 1491344 h 1491344"/>
              <a:gd name="connsiteX3" fmla="*/ 0 w 745672"/>
              <a:gd name="connsiteY3" fmla="*/ 0 h 1491344"/>
            </a:gdLst>
            <a:ahLst/>
            <a:cxnLst>
              <a:cxn ang="0">
                <a:pos x="connsiteX0" y="connsiteY0"/>
              </a:cxn>
              <a:cxn ang="0">
                <a:pos x="connsiteX1" y="connsiteY1"/>
              </a:cxn>
              <a:cxn ang="0">
                <a:pos x="connsiteX2" y="connsiteY2"/>
              </a:cxn>
              <a:cxn ang="0">
                <a:pos x="connsiteX3" y="connsiteY3"/>
              </a:cxn>
            </a:cxnLst>
            <a:rect l="l" t="t" r="r" b="b"/>
            <a:pathLst>
              <a:path w="745672" h="1491344">
                <a:moveTo>
                  <a:pt x="0" y="0"/>
                </a:moveTo>
                <a:cubicBezTo>
                  <a:pt x="411823" y="0"/>
                  <a:pt x="745672" y="333849"/>
                  <a:pt x="745672" y="745672"/>
                </a:cubicBezTo>
                <a:cubicBezTo>
                  <a:pt x="745672" y="1157495"/>
                  <a:pt x="411823" y="1491344"/>
                  <a:pt x="0" y="1491344"/>
                </a:cubicBezTo>
                <a:lnTo>
                  <a:pt x="0" y="0"/>
                </a:lnTo>
                <a:close/>
              </a:path>
            </a:pathLst>
          </a:custGeom>
          <a:solidFill>
            <a:srgbClr val="0097A9"/>
          </a:solidFill>
          <a:ln w="19050" algn="ctr">
            <a:noFill/>
            <a:miter lim="800000"/>
            <a:headEnd/>
            <a:tailEnd/>
          </a:ln>
        </p:spPr>
        <p:txBody>
          <a:bodyPr wrap="square" lIns="111749" tIns="111749" rIns="111749" bIns="111749" rtlCol="0" anchor="ctr">
            <a:noAutofit/>
          </a:bodyPr>
          <a:lstStyle/>
          <a:p>
            <a:pPr algn="ctr">
              <a:lnSpc>
                <a:spcPct val="106000"/>
              </a:lnSpc>
              <a:buFont typeface="Wingdings 2" pitchFamily="18" charset="2"/>
              <a:buNone/>
            </a:pPr>
            <a:endParaRPr lang="fr-FR" sz="2011" b="1">
              <a:solidFill>
                <a:srgbClr val="26890D"/>
              </a:solidFill>
            </a:endParaRPr>
          </a:p>
        </p:txBody>
      </p:sp>
      <p:grpSp>
        <p:nvGrpSpPr>
          <p:cNvPr id="27" name="SP Agenda Subsection" hidden="1">
            <a:extLst>
              <a:ext uri="{FF2B5EF4-FFF2-40B4-BE49-F238E27FC236}">
                <a16:creationId xmlns:a16="http://schemas.microsoft.com/office/drawing/2014/main" id="{2F3399A0-C135-4DCC-9192-16A6B77C0B73}"/>
              </a:ext>
            </a:extLst>
          </p:cNvPr>
          <p:cNvGrpSpPr/>
          <p:nvPr/>
        </p:nvGrpSpPr>
        <p:grpSpPr>
          <a:xfrm>
            <a:off x="1012581" y="4098563"/>
            <a:ext cx="11503272" cy="485186"/>
            <a:chOff x="805543" y="3360517"/>
            <a:chExt cx="10468172" cy="485186"/>
          </a:xfrm>
        </p:grpSpPr>
        <p:sp>
          <p:nvSpPr>
            <p:cNvPr id="28" name="Rectangle: Rounded Corners 27" hidden="1">
              <a:extLst>
                <a:ext uri="{FF2B5EF4-FFF2-40B4-BE49-F238E27FC236}">
                  <a16:creationId xmlns:a16="http://schemas.microsoft.com/office/drawing/2014/main" id="{5484F5E1-936F-4A6E-A9D4-5F4CF6C425BC}"/>
                </a:ext>
              </a:extLst>
            </p:cNvPr>
            <p:cNvSpPr/>
            <p:nvPr/>
          </p:nvSpPr>
          <p:spPr bwMode="gray">
            <a:xfrm>
              <a:off x="805543" y="3360517"/>
              <a:ext cx="9985459" cy="485186"/>
            </a:xfrm>
            <a:prstGeom prst="roundRect">
              <a:avLst>
                <a:gd name="adj" fmla="val 50000"/>
              </a:avLst>
            </a:prstGeom>
            <a:solidFill>
              <a:srgbClr val="0097A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fr-FR" sz="1508" b="1">
                <a:solidFill>
                  <a:schemeClr val="bg1"/>
                </a:solidFill>
              </a:endParaRPr>
            </a:p>
          </p:txBody>
        </p:sp>
        <p:sp>
          <p:nvSpPr>
            <p:cNvPr id="29" name="Rectangle: Rounded Corners 28" hidden="1">
              <a:extLst>
                <a:ext uri="{FF2B5EF4-FFF2-40B4-BE49-F238E27FC236}">
                  <a16:creationId xmlns:a16="http://schemas.microsoft.com/office/drawing/2014/main" id="{C3F9EB79-0516-4C7A-B567-64E277542F4C}"/>
                </a:ext>
              </a:extLst>
            </p:cNvPr>
            <p:cNvSpPr/>
            <p:nvPr/>
          </p:nvSpPr>
          <p:spPr bwMode="gray">
            <a:xfrm>
              <a:off x="10308289" y="3360517"/>
              <a:ext cx="965426" cy="485186"/>
            </a:xfrm>
            <a:prstGeom prst="roundRect">
              <a:avLst>
                <a:gd name="adj" fmla="val 50000"/>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fr-FR" sz="1508" b="1">
                <a:solidFill>
                  <a:schemeClr val="bg1"/>
                </a:solidFill>
              </a:endParaRPr>
            </a:p>
          </p:txBody>
        </p:sp>
        <p:sp>
          <p:nvSpPr>
            <p:cNvPr id="30" name="Section Title" hidden="1">
              <a:extLst>
                <a:ext uri="{FF2B5EF4-FFF2-40B4-BE49-F238E27FC236}">
                  <a16:creationId xmlns:a16="http://schemas.microsoft.com/office/drawing/2014/main" id="{E7997F8B-79E9-4ADF-BC52-1643663A4BCE}"/>
                </a:ext>
              </a:extLst>
            </p:cNvPr>
            <p:cNvSpPr txBox="1">
              <a:spLocks/>
            </p:cNvSpPr>
            <p:nvPr/>
          </p:nvSpPr>
          <p:spPr>
            <a:xfrm>
              <a:off x="1660309" y="3394787"/>
              <a:ext cx="8330263" cy="407120"/>
            </a:xfrm>
            <a:prstGeom prst="rect">
              <a:avLst/>
            </a:prstGeom>
            <a:noFill/>
          </p:spPr>
          <p:txBody>
            <a:bodyPr wrap="square" lIns="0" rtlCol="0" anchor="ctr">
              <a:noAutofit/>
            </a:bodyPr>
            <a:lstStyle/>
            <a:p>
              <a:pPr defTabSz="10289993">
                <a:tabLst>
                  <a:tab pos="10485992" algn="l"/>
                </a:tabLst>
              </a:pPr>
              <a:r>
                <a:rPr lang="en-US" sz="2514" b="0">
                  <a:solidFill>
                    <a:schemeClr val="tx1"/>
                  </a:solidFill>
                </a:rPr>
                <a:t>&lt;TEXT&gt;</a:t>
              </a:r>
            </a:p>
          </p:txBody>
        </p:sp>
        <p:sp>
          <p:nvSpPr>
            <p:cNvPr id="31" name="Slide Number" hidden="1">
              <a:extLst>
                <a:ext uri="{FF2B5EF4-FFF2-40B4-BE49-F238E27FC236}">
                  <a16:creationId xmlns:a16="http://schemas.microsoft.com/office/drawing/2014/main" id="{82043C9A-CCFB-4571-A382-24BCE828DCC2}"/>
                </a:ext>
              </a:extLst>
            </p:cNvPr>
            <p:cNvSpPr txBox="1">
              <a:spLocks/>
            </p:cNvSpPr>
            <p:nvPr/>
          </p:nvSpPr>
          <p:spPr>
            <a:xfrm flipH="1">
              <a:off x="10438543" y="3426104"/>
              <a:ext cx="672049" cy="344487"/>
            </a:xfrm>
            <a:prstGeom prst="rect">
              <a:avLst/>
            </a:prstGeom>
            <a:noFill/>
          </p:spPr>
          <p:txBody>
            <a:bodyPr wrap="none" lIns="0" tIns="0" rIns="0" bIns="0" rtlCol="0" anchor="ctr">
              <a:noAutofit/>
            </a:bodyPr>
            <a:lstStyle/>
            <a:p>
              <a:pPr algn="r"/>
              <a:r>
                <a:rPr lang="en-US" sz="3017" b="0">
                  <a:solidFill>
                    <a:schemeClr val="tx1"/>
                  </a:solidFill>
                </a:rPr>
                <a:t>&lt;P&gt;</a:t>
              </a:r>
            </a:p>
          </p:txBody>
        </p:sp>
        <p:sp>
          <p:nvSpPr>
            <p:cNvPr id="32" name="Graphic 9" hidden="1">
              <a:extLst>
                <a:ext uri="{FF2B5EF4-FFF2-40B4-BE49-F238E27FC236}">
                  <a16:creationId xmlns:a16="http://schemas.microsoft.com/office/drawing/2014/main" id="{215B09D0-38EE-42A4-98E8-5C378FE317C6}"/>
                </a:ext>
              </a:extLst>
            </p:cNvPr>
            <p:cNvSpPr>
              <a:spLocks/>
            </p:cNvSpPr>
            <p:nvPr/>
          </p:nvSpPr>
          <p:spPr>
            <a:xfrm>
              <a:off x="1081407" y="3502339"/>
              <a:ext cx="270711" cy="192017"/>
            </a:xfrm>
            <a:custGeom>
              <a:avLst/>
              <a:gdLst>
                <a:gd name="connsiteX0" fmla="*/ 736516 w 857147"/>
                <a:gd name="connsiteY0" fmla="*/ 152031 h 607980"/>
                <a:gd name="connsiteX1" fmla="*/ 594974 w 857147"/>
                <a:gd name="connsiteY1" fmla="*/ 25444 h 607980"/>
                <a:gd name="connsiteX2" fmla="*/ 527251 w 857147"/>
                <a:gd name="connsiteY2" fmla="*/ -274 h 607980"/>
                <a:gd name="connsiteX3" fmla="*/ 101103 w 857147"/>
                <a:gd name="connsiteY3" fmla="*/ -274 h 607980"/>
                <a:gd name="connsiteX4" fmla="*/ -624 w 857147"/>
                <a:gd name="connsiteY4" fmla="*/ 101453 h 607980"/>
                <a:gd name="connsiteX5" fmla="*/ -624 w 857147"/>
                <a:gd name="connsiteY5" fmla="*/ 101644 h 607980"/>
                <a:gd name="connsiteX6" fmla="*/ -624 w 857147"/>
                <a:gd name="connsiteY6" fmla="*/ 505980 h 607980"/>
                <a:gd name="connsiteX7" fmla="*/ 101103 w 857147"/>
                <a:gd name="connsiteY7" fmla="*/ 607707 h 607980"/>
                <a:gd name="connsiteX8" fmla="*/ 527251 w 857147"/>
                <a:gd name="connsiteY8" fmla="*/ 607707 h 607980"/>
                <a:gd name="connsiteX9" fmla="*/ 594974 w 857147"/>
                <a:gd name="connsiteY9" fmla="*/ 581894 h 607980"/>
                <a:gd name="connsiteX10" fmla="*/ 736516 w 857147"/>
                <a:gd name="connsiteY10" fmla="*/ 455783 h 607980"/>
                <a:gd name="connsiteX11" fmla="*/ 822241 w 857147"/>
                <a:gd name="connsiteY11" fmla="*/ 379583 h 607980"/>
                <a:gd name="connsiteX12" fmla="*/ 830899 w 857147"/>
                <a:gd name="connsiteY12" fmla="*/ 235841 h 607980"/>
                <a:gd name="connsiteX13" fmla="*/ 822241 w 857147"/>
                <a:gd name="connsiteY13" fmla="*/ 227183 h 60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147" h="607980">
                  <a:moveTo>
                    <a:pt x="736516" y="152031"/>
                  </a:moveTo>
                  <a:lnTo>
                    <a:pt x="594974" y="25444"/>
                  </a:lnTo>
                  <a:cubicBezTo>
                    <a:pt x="576305" y="8870"/>
                    <a:pt x="552216" y="-274"/>
                    <a:pt x="527251" y="-274"/>
                  </a:cubicBezTo>
                  <a:lnTo>
                    <a:pt x="101103" y="-274"/>
                  </a:lnTo>
                  <a:cubicBezTo>
                    <a:pt x="44924" y="-274"/>
                    <a:pt x="-624" y="45275"/>
                    <a:pt x="-624" y="101453"/>
                  </a:cubicBezTo>
                  <a:cubicBezTo>
                    <a:pt x="-624" y="101520"/>
                    <a:pt x="-624" y="101577"/>
                    <a:pt x="-624" y="101644"/>
                  </a:cubicBezTo>
                  <a:lnTo>
                    <a:pt x="-624" y="505980"/>
                  </a:lnTo>
                  <a:cubicBezTo>
                    <a:pt x="-624" y="562158"/>
                    <a:pt x="44924" y="607707"/>
                    <a:pt x="101103" y="607707"/>
                  </a:cubicBezTo>
                  <a:lnTo>
                    <a:pt x="527251" y="607707"/>
                  </a:lnTo>
                  <a:cubicBezTo>
                    <a:pt x="552226" y="607669"/>
                    <a:pt x="576314" y="598487"/>
                    <a:pt x="594974" y="581894"/>
                  </a:cubicBezTo>
                  <a:lnTo>
                    <a:pt x="736516" y="455783"/>
                  </a:lnTo>
                  <a:lnTo>
                    <a:pt x="822241" y="379583"/>
                  </a:lnTo>
                  <a:cubicBezTo>
                    <a:pt x="864322" y="342283"/>
                    <a:pt x="868199" y="277932"/>
                    <a:pt x="830899" y="235841"/>
                  </a:cubicBezTo>
                  <a:cubicBezTo>
                    <a:pt x="828194" y="232784"/>
                    <a:pt x="825298" y="229898"/>
                    <a:pt x="822241" y="227183"/>
                  </a:cubicBezTo>
                  <a:close/>
                </a:path>
              </a:pathLst>
            </a:custGeom>
            <a:solidFill>
              <a:schemeClr val="bg1"/>
            </a:solidFill>
            <a:ln w="19050" cap="flat">
              <a:noFill/>
              <a:prstDash val="solid"/>
              <a:miter/>
            </a:ln>
          </p:spPr>
          <p:txBody>
            <a:bodyPr rtlCol="0" anchor="ctr"/>
            <a:lstStyle/>
            <a:p>
              <a:endParaRPr lang="fr-FR" sz="1760"/>
            </a:p>
          </p:txBody>
        </p:sp>
      </p:grpSp>
      <p:grpSp>
        <p:nvGrpSpPr>
          <p:cNvPr id="33" name="SP Agenda Section" hidden="1">
            <a:extLst>
              <a:ext uri="{FF2B5EF4-FFF2-40B4-BE49-F238E27FC236}">
                <a16:creationId xmlns:a16="http://schemas.microsoft.com/office/drawing/2014/main" id="{837AF3CA-B8B3-4F43-A3EE-5C584C78E219}"/>
              </a:ext>
            </a:extLst>
          </p:cNvPr>
          <p:cNvGrpSpPr>
            <a:grpSpLocks/>
          </p:cNvGrpSpPr>
          <p:nvPr/>
        </p:nvGrpSpPr>
        <p:grpSpPr>
          <a:xfrm>
            <a:off x="1347374" y="1705461"/>
            <a:ext cx="11168481" cy="2150603"/>
            <a:chOff x="1788139" y="1105382"/>
            <a:chExt cx="9824128" cy="2150603"/>
          </a:xfrm>
        </p:grpSpPr>
        <p:sp>
          <p:nvSpPr>
            <p:cNvPr id="34" name="Section Title" hidden="1">
              <a:extLst>
                <a:ext uri="{FF2B5EF4-FFF2-40B4-BE49-F238E27FC236}">
                  <a16:creationId xmlns:a16="http://schemas.microsoft.com/office/drawing/2014/main" id="{DFD63EB6-3C4D-4BA8-8A21-4013E774113F}"/>
                </a:ext>
              </a:extLst>
            </p:cNvPr>
            <p:cNvSpPr txBox="1">
              <a:spLocks/>
            </p:cNvSpPr>
            <p:nvPr/>
          </p:nvSpPr>
          <p:spPr>
            <a:xfrm>
              <a:off x="1797664" y="2085631"/>
              <a:ext cx="9814603" cy="1170354"/>
            </a:xfrm>
            <a:prstGeom prst="rect">
              <a:avLst/>
            </a:prstGeom>
            <a:noFill/>
          </p:spPr>
          <p:txBody>
            <a:bodyPr wrap="square" lIns="0" rtlCol="0" anchor="t">
              <a:normAutofit/>
            </a:bodyPr>
            <a:lstStyle/>
            <a:p>
              <a:pPr defTabSz="10289993">
                <a:tabLst>
                  <a:tab pos="10485992" algn="l"/>
                </a:tabLst>
              </a:pPr>
              <a:r>
                <a:rPr lang="en-US" sz="4022" b="1">
                  <a:solidFill>
                    <a:schemeClr val="tx1"/>
                  </a:solidFill>
                </a:rPr>
                <a:t>&lt;TEXT&gt;</a:t>
              </a:r>
            </a:p>
          </p:txBody>
        </p:sp>
        <p:sp>
          <p:nvSpPr>
            <p:cNvPr id="35" name="Section Number" hidden="1">
              <a:extLst>
                <a:ext uri="{FF2B5EF4-FFF2-40B4-BE49-F238E27FC236}">
                  <a16:creationId xmlns:a16="http://schemas.microsoft.com/office/drawing/2014/main" id="{48144A82-D0DA-48BF-93AB-FFE954612912}"/>
                </a:ext>
              </a:extLst>
            </p:cNvPr>
            <p:cNvSpPr txBox="1">
              <a:spLocks/>
            </p:cNvSpPr>
            <p:nvPr/>
          </p:nvSpPr>
          <p:spPr>
            <a:xfrm>
              <a:off x="1788139" y="1105382"/>
              <a:ext cx="1614536" cy="687643"/>
            </a:xfrm>
            <a:prstGeom prst="rect">
              <a:avLst/>
            </a:prstGeom>
            <a:noFill/>
          </p:spPr>
          <p:txBody>
            <a:bodyPr wrap="none" lIns="0" rtlCol="0" anchor="ctr">
              <a:noAutofit/>
            </a:bodyPr>
            <a:lstStyle/>
            <a:p>
              <a:pPr algn="l"/>
              <a:r>
                <a:rPr lang="en-US" sz="7542" b="1">
                  <a:solidFill>
                    <a:schemeClr val="tx1"/>
                  </a:solidFill>
                </a:rPr>
                <a:t>&lt;N&gt;</a:t>
              </a:r>
            </a:p>
          </p:txBody>
        </p:sp>
      </p:grpSp>
      <p:sp>
        <p:nvSpPr>
          <p:cNvPr id="12" name="Date Placeholder 7">
            <a:extLst>
              <a:ext uri="{FF2B5EF4-FFF2-40B4-BE49-F238E27FC236}">
                <a16:creationId xmlns:a16="http://schemas.microsoft.com/office/drawing/2014/main" id="{7F7262BE-0046-498F-9B30-790E290A18E0}"/>
              </a:ext>
            </a:extLst>
          </p:cNvPr>
          <p:cNvSpPr>
            <a:spLocks noGrp="1"/>
          </p:cNvSpPr>
          <p:nvPr>
            <p:ph type="dt" sz="half" idx="2"/>
          </p:nvPr>
        </p:nvSpPr>
        <p:spPr>
          <a:xfrm>
            <a:off x="6983551" y="7140779"/>
            <a:ext cx="5397693" cy="174022"/>
          </a:xfrm>
          <a:prstGeom prst="rect">
            <a:avLst/>
          </a:prstGeom>
          <a:noFill/>
        </p:spPr>
        <p:txBody>
          <a:bodyPr wrap="square" lIns="0" tIns="0" rIns="0" bIns="0" rtlCol="0">
            <a:spAutoFit/>
          </a:bodyPr>
          <a:lstStyle>
            <a:lvl1pPr algn="r">
              <a:defRPr lang="fr-FR" sz="1131" smtClean="0">
                <a:latin typeface="Calibri" panose="020F0502020204030204" pitchFamily="34" charset="0"/>
                <a:cs typeface="Calibri" panose="020F0502020204030204" pitchFamily="34" charset="0"/>
              </a:defRPr>
            </a:lvl1pPr>
          </a:lstStyle>
          <a:p>
            <a:pPr>
              <a:buSzPct val="100000"/>
              <a:buFont typeface="Arial"/>
              <a:buNone/>
            </a:pPr>
            <a:endParaRPr lang="fr-FR"/>
          </a:p>
        </p:txBody>
      </p:sp>
      <p:sp>
        <p:nvSpPr>
          <p:cNvPr id="13" name="Footer Placeholder 8">
            <a:extLst>
              <a:ext uri="{FF2B5EF4-FFF2-40B4-BE49-F238E27FC236}">
                <a16:creationId xmlns:a16="http://schemas.microsoft.com/office/drawing/2014/main" id="{83A1E229-E799-412F-A5A2-4E28081D5971}"/>
              </a:ext>
            </a:extLst>
          </p:cNvPr>
          <p:cNvSpPr>
            <a:spLocks noGrp="1"/>
          </p:cNvSpPr>
          <p:nvPr>
            <p:ph type="ftr" sz="quarter" idx="3"/>
          </p:nvPr>
        </p:nvSpPr>
        <p:spPr>
          <a:xfrm>
            <a:off x="552990" y="7140778"/>
            <a:ext cx="5903237" cy="174022"/>
          </a:xfrm>
          <a:prstGeom prst="rect">
            <a:avLst/>
          </a:prstGeom>
          <a:noFill/>
        </p:spPr>
        <p:txBody>
          <a:bodyPr wrap="square" lIns="0" tIns="0" rIns="0" bIns="0" rtlCol="0">
            <a:spAutoFit/>
          </a:bodyPr>
          <a:lstStyle>
            <a:lvl1pPr>
              <a:defRPr lang="fr-FR" sz="1131">
                <a:latin typeface="Calibri" panose="020F0502020204030204" pitchFamily="34" charset="0"/>
                <a:cs typeface="Calibri" panose="020F0502020204030204" pitchFamily="34" charset="0"/>
              </a:defRPr>
            </a:lvl1pPr>
          </a:lstStyle>
          <a:p>
            <a:pPr>
              <a:spcBef>
                <a:spcPts val="973"/>
              </a:spcBef>
              <a:buSzPct val="100000"/>
            </a:pPr>
            <a:r>
              <a:rPr lang="pt-BR"/>
              <a:t>© 2023 Deloitte SAS - Confidential Document</a:t>
            </a:r>
          </a:p>
        </p:txBody>
      </p:sp>
      <p:sp>
        <p:nvSpPr>
          <p:cNvPr id="14" name="Slide Number Placeholder 9">
            <a:extLst>
              <a:ext uri="{FF2B5EF4-FFF2-40B4-BE49-F238E27FC236}">
                <a16:creationId xmlns:a16="http://schemas.microsoft.com/office/drawing/2014/main" id="{4D763B76-7921-419A-8DF2-9D54C5FBF03A}"/>
              </a:ext>
            </a:extLst>
          </p:cNvPr>
          <p:cNvSpPr>
            <a:spLocks noGrp="1"/>
          </p:cNvSpPr>
          <p:nvPr>
            <p:ph type="sldNum" sz="quarter" idx="4"/>
          </p:nvPr>
        </p:nvSpPr>
        <p:spPr>
          <a:xfrm>
            <a:off x="12547294" y="7140778"/>
            <a:ext cx="339493" cy="174022"/>
          </a:xfrm>
          <a:prstGeom prst="rect">
            <a:avLst/>
          </a:prstGeom>
          <a:noFill/>
        </p:spPr>
        <p:txBody>
          <a:bodyPr wrap="square" lIns="0" tIns="0" rIns="0" bIns="0" rtlCol="0">
            <a:spAutoFit/>
          </a:bodyPr>
          <a:lstStyle>
            <a:lvl1pPr algn="r">
              <a:defRPr lang="fr-FR" sz="1131" smtClean="0">
                <a:latin typeface="Calibri" panose="020F0502020204030204" pitchFamily="34" charset="0"/>
                <a:cs typeface="Calibri" panose="020F0502020204030204" pitchFamily="34" charset="0"/>
              </a:defRPr>
            </a:lvl1pPr>
          </a:lstStyle>
          <a:p>
            <a:pPr>
              <a:spcBef>
                <a:spcPts val="973"/>
              </a:spcBef>
              <a:buSzPct val="100000"/>
            </a:pPr>
            <a:fld id="{8CEAD05E-2714-4B34-B50B-B68BE1D7F5D9}" type="slidenum">
              <a:rPr lang="fr-FR" smtClean="0"/>
              <a:pPr>
                <a:spcBef>
                  <a:spcPts val="973"/>
                </a:spcBef>
                <a:buSzPct val="100000"/>
              </a:pPr>
              <a:t>‹#›</a:t>
            </a:fld>
            <a:endParaRPr lang="fr-FR"/>
          </a:p>
        </p:txBody>
      </p:sp>
    </p:spTree>
    <p:extLst>
      <p:ext uri="{BB962C8B-B14F-4D97-AF65-F5344CB8AC3E}">
        <p14:creationId xmlns:p14="http://schemas.microsoft.com/office/powerpoint/2010/main" val="730609162"/>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guide id="2" pos="1463"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26FB2E4B-5D1B-4250-844C-3D50DE4A9F69}"/>
              </a:ext>
            </a:extLst>
          </p:cNvPr>
          <p:cNvSpPr>
            <a:spLocks noGrp="1"/>
          </p:cNvSpPr>
          <p:nvPr>
            <p:ph type="title" hasCustomPrompt="1"/>
          </p:nvPr>
        </p:nvSpPr>
        <p:spPr>
          <a:xfrm>
            <a:off x="510710" y="381393"/>
            <a:ext cx="12431792" cy="368282"/>
          </a:xfrm>
          <a:prstGeom prst="rect">
            <a:avLst/>
          </a:prstGeom>
        </p:spPr>
        <p:txBody>
          <a:bodyPr vert="horz" lIns="0" tIns="0" rIns="0" bIns="0" rtlCol="0" anchor="t" anchorCtr="0">
            <a:noAutofit/>
          </a:bodyPr>
          <a:lstStyle>
            <a:lvl1pPr>
              <a:defRPr sz="2315">
                <a:latin typeface="+mj-lt"/>
              </a:defRPr>
            </a:lvl1pPr>
          </a:lstStyle>
          <a:p>
            <a:r>
              <a:rPr lang="en-US"/>
              <a:t>Click to add title</a:t>
            </a:r>
          </a:p>
        </p:txBody>
      </p:sp>
    </p:spTree>
    <p:extLst>
      <p:ext uri="{BB962C8B-B14F-4D97-AF65-F5344CB8AC3E}">
        <p14:creationId xmlns:p14="http://schemas.microsoft.com/office/powerpoint/2010/main" val="36350505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Divider - Deloitte white">
    <p:bg bwMode="gray">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FEED857-63BB-4D9D-B816-999B7FF0BA3F}"/>
              </a:ext>
            </a:extLst>
          </p:cNvPr>
          <p:cNvSpPr>
            <a:spLocks noGrp="1"/>
          </p:cNvSpPr>
          <p:nvPr>
            <p:ph type="pic" sz="quarter" idx="10"/>
          </p:nvPr>
        </p:nvSpPr>
        <p:spPr>
          <a:xfrm>
            <a:off x="1" y="1"/>
            <a:ext cx="13439775" cy="7559675"/>
          </a:xfrm>
        </p:spPr>
        <p:txBody>
          <a:bodyPr/>
          <a:lstStyle/>
          <a:p>
            <a:r>
              <a:rPr lang="en-US"/>
              <a:t>Click icon to add picture</a:t>
            </a:r>
            <a:endParaRPr lang="fr-FR"/>
          </a:p>
        </p:txBody>
      </p:sp>
      <p:sp>
        <p:nvSpPr>
          <p:cNvPr id="2" name="Title 1"/>
          <p:cNvSpPr>
            <a:spLocks noGrp="1"/>
          </p:cNvSpPr>
          <p:nvPr>
            <p:ph type="title"/>
          </p:nvPr>
        </p:nvSpPr>
        <p:spPr bwMode="gray">
          <a:xfrm>
            <a:off x="552991" y="280398"/>
            <a:ext cx="11619805" cy="729574"/>
          </a:xfrm>
        </p:spPr>
        <p:txBody>
          <a:bodyPr anchor="b"/>
          <a:lstStyle>
            <a:lvl1pPr>
              <a:lnSpc>
                <a:spcPct val="95000"/>
              </a:lnSpc>
              <a:defRPr sz="4022" b="1">
                <a:solidFill>
                  <a:schemeClr val="tx1"/>
                </a:solidFill>
                <a:latin typeface="+mj-lt"/>
                <a:ea typeface="Open Sans" panose="020B0606030504020204" pitchFamily="34" charset="0"/>
                <a:cs typeface="Calibri" panose="020F050202020403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552991" y="1090550"/>
            <a:ext cx="11619805" cy="1726811"/>
          </a:xfrm>
        </p:spPr>
        <p:txBody>
          <a:bodyPr lIns="0" tIns="0" rIns="0" bIns="0">
            <a:noAutofit/>
          </a:bodyPr>
          <a:lstStyle>
            <a:lvl1pPr marL="0" indent="0">
              <a:lnSpc>
                <a:spcPct val="95000"/>
              </a:lnSpc>
              <a:spcAft>
                <a:spcPts val="0"/>
              </a:spcAft>
              <a:buNone/>
              <a:defRPr sz="4022">
                <a:solidFill>
                  <a:schemeClr val="tx1"/>
                </a:solidFill>
                <a:latin typeface="+mn-lt"/>
                <a:cs typeface="Calibri" panose="020F0502020204030204" pitchFamily="34" charset="0"/>
              </a:defRPr>
            </a:lvl1pPr>
            <a:lvl2pPr marL="740743" indent="0">
              <a:buNone/>
              <a:defRPr sz="3241">
                <a:solidFill>
                  <a:schemeClr val="tx1">
                    <a:tint val="75000"/>
                  </a:schemeClr>
                </a:solidFill>
              </a:defRPr>
            </a:lvl2pPr>
            <a:lvl3pPr marL="1481485" indent="0">
              <a:buNone/>
              <a:defRPr sz="2916">
                <a:solidFill>
                  <a:schemeClr val="tx1">
                    <a:tint val="75000"/>
                  </a:schemeClr>
                </a:solidFill>
              </a:defRPr>
            </a:lvl3pPr>
            <a:lvl4pPr marL="2222228" indent="0">
              <a:buNone/>
              <a:defRPr sz="2592">
                <a:solidFill>
                  <a:schemeClr val="tx1">
                    <a:tint val="75000"/>
                  </a:schemeClr>
                </a:solidFill>
              </a:defRPr>
            </a:lvl4pPr>
            <a:lvl5pPr marL="2962970" indent="0">
              <a:buNone/>
              <a:defRPr sz="2592">
                <a:solidFill>
                  <a:schemeClr val="tx1">
                    <a:tint val="75000"/>
                  </a:schemeClr>
                </a:solidFill>
              </a:defRPr>
            </a:lvl5pPr>
            <a:lvl6pPr marL="3703713" indent="0">
              <a:buNone/>
              <a:defRPr sz="2592">
                <a:solidFill>
                  <a:schemeClr val="tx1">
                    <a:tint val="75000"/>
                  </a:schemeClr>
                </a:solidFill>
              </a:defRPr>
            </a:lvl6pPr>
            <a:lvl7pPr marL="4444455" indent="0">
              <a:buNone/>
              <a:defRPr sz="2592">
                <a:solidFill>
                  <a:schemeClr val="tx1">
                    <a:tint val="75000"/>
                  </a:schemeClr>
                </a:solidFill>
              </a:defRPr>
            </a:lvl7pPr>
            <a:lvl8pPr marL="5185198" indent="0">
              <a:buNone/>
              <a:defRPr sz="2592">
                <a:solidFill>
                  <a:schemeClr val="tx1">
                    <a:tint val="75000"/>
                  </a:schemeClr>
                </a:solidFill>
              </a:defRPr>
            </a:lvl8pPr>
            <a:lvl9pPr marL="5925940" indent="0">
              <a:buNone/>
              <a:defRPr sz="2592">
                <a:solidFill>
                  <a:schemeClr val="tx1">
                    <a:tint val="75000"/>
                  </a:schemeClr>
                </a:solidFill>
              </a:defRPr>
            </a:lvl9pPr>
          </a:lstStyle>
          <a:p>
            <a:pPr lvl="0"/>
            <a:r>
              <a:rPr lang="en-US" noProof="0"/>
              <a:t>Click to edit Master text styles</a:t>
            </a:r>
          </a:p>
        </p:txBody>
      </p:sp>
      <p:sp>
        <p:nvSpPr>
          <p:cNvPr id="7" name="Date Placeholder 7">
            <a:extLst>
              <a:ext uri="{FF2B5EF4-FFF2-40B4-BE49-F238E27FC236}">
                <a16:creationId xmlns:a16="http://schemas.microsoft.com/office/drawing/2014/main" id="{65157939-548B-4915-86E8-E80B6FA221C3}"/>
              </a:ext>
            </a:extLst>
          </p:cNvPr>
          <p:cNvSpPr>
            <a:spLocks noGrp="1"/>
          </p:cNvSpPr>
          <p:nvPr>
            <p:ph type="dt" sz="half" idx="2"/>
          </p:nvPr>
        </p:nvSpPr>
        <p:spPr>
          <a:xfrm>
            <a:off x="6983551" y="7140779"/>
            <a:ext cx="5397693" cy="174022"/>
          </a:xfrm>
          <a:prstGeom prst="rect">
            <a:avLst/>
          </a:prstGeom>
          <a:noFill/>
        </p:spPr>
        <p:txBody>
          <a:bodyPr wrap="square" lIns="0" tIns="0" rIns="0" bIns="0" rtlCol="0">
            <a:spAutoFit/>
          </a:bodyPr>
          <a:lstStyle>
            <a:lvl1pPr algn="r">
              <a:defRPr lang="fr-FR" sz="1131" smtClean="0">
                <a:latin typeface="Calibri" panose="020F0502020204030204" pitchFamily="34" charset="0"/>
                <a:cs typeface="Calibri" panose="020F0502020204030204" pitchFamily="34" charset="0"/>
              </a:defRPr>
            </a:lvl1pPr>
          </a:lstStyle>
          <a:p>
            <a:pPr>
              <a:buSzPct val="100000"/>
              <a:buFont typeface="Arial"/>
              <a:buNone/>
            </a:pPr>
            <a:endParaRPr lang="fr-FR"/>
          </a:p>
        </p:txBody>
      </p:sp>
      <p:sp>
        <p:nvSpPr>
          <p:cNvPr id="8" name="Footer Placeholder 8">
            <a:extLst>
              <a:ext uri="{FF2B5EF4-FFF2-40B4-BE49-F238E27FC236}">
                <a16:creationId xmlns:a16="http://schemas.microsoft.com/office/drawing/2014/main" id="{B27E5292-9E6C-47AF-827C-D64AEBA6033E}"/>
              </a:ext>
            </a:extLst>
          </p:cNvPr>
          <p:cNvSpPr>
            <a:spLocks noGrp="1"/>
          </p:cNvSpPr>
          <p:nvPr>
            <p:ph type="ftr" sz="quarter" idx="3"/>
          </p:nvPr>
        </p:nvSpPr>
        <p:spPr>
          <a:xfrm>
            <a:off x="552990" y="7140778"/>
            <a:ext cx="5903237" cy="174022"/>
          </a:xfrm>
          <a:prstGeom prst="rect">
            <a:avLst/>
          </a:prstGeom>
          <a:noFill/>
        </p:spPr>
        <p:txBody>
          <a:bodyPr wrap="square" lIns="0" tIns="0" rIns="0" bIns="0" rtlCol="0">
            <a:spAutoFit/>
          </a:bodyPr>
          <a:lstStyle>
            <a:lvl1pPr>
              <a:defRPr lang="fr-FR" sz="1131">
                <a:latin typeface="Calibri" panose="020F0502020204030204" pitchFamily="34" charset="0"/>
                <a:cs typeface="Calibri" panose="020F0502020204030204" pitchFamily="34" charset="0"/>
              </a:defRPr>
            </a:lvl1pPr>
          </a:lstStyle>
          <a:p>
            <a:pPr>
              <a:spcBef>
                <a:spcPts val="973"/>
              </a:spcBef>
              <a:buSzPct val="100000"/>
            </a:pPr>
            <a:r>
              <a:rPr lang="pt-BR"/>
              <a:t>© 2023 Deloitte SAS - Confidential Document</a:t>
            </a:r>
          </a:p>
        </p:txBody>
      </p:sp>
      <p:sp>
        <p:nvSpPr>
          <p:cNvPr id="9" name="Slide Number Placeholder 9">
            <a:extLst>
              <a:ext uri="{FF2B5EF4-FFF2-40B4-BE49-F238E27FC236}">
                <a16:creationId xmlns:a16="http://schemas.microsoft.com/office/drawing/2014/main" id="{CEBDC2BA-D778-4D35-90CE-7B2BBF1211B2}"/>
              </a:ext>
            </a:extLst>
          </p:cNvPr>
          <p:cNvSpPr>
            <a:spLocks noGrp="1"/>
          </p:cNvSpPr>
          <p:nvPr>
            <p:ph type="sldNum" sz="quarter" idx="4"/>
          </p:nvPr>
        </p:nvSpPr>
        <p:spPr>
          <a:xfrm>
            <a:off x="12547294" y="7140778"/>
            <a:ext cx="339493" cy="174022"/>
          </a:xfrm>
          <a:prstGeom prst="rect">
            <a:avLst/>
          </a:prstGeom>
          <a:noFill/>
        </p:spPr>
        <p:txBody>
          <a:bodyPr wrap="square" lIns="0" tIns="0" rIns="0" bIns="0" rtlCol="0">
            <a:spAutoFit/>
          </a:bodyPr>
          <a:lstStyle>
            <a:lvl1pPr algn="r">
              <a:defRPr lang="fr-FR" sz="1131" smtClean="0">
                <a:latin typeface="Calibri" panose="020F0502020204030204" pitchFamily="34" charset="0"/>
                <a:cs typeface="Calibri" panose="020F0502020204030204" pitchFamily="34" charset="0"/>
              </a:defRPr>
            </a:lvl1pPr>
          </a:lstStyle>
          <a:p>
            <a:pPr>
              <a:spcBef>
                <a:spcPts val="973"/>
              </a:spcBef>
              <a:buSzPct val="100000"/>
            </a:pPr>
            <a:fld id="{8CEAD05E-2714-4B34-B50B-B68BE1D7F5D9}" type="slidenum">
              <a:rPr lang="fr-FR" smtClean="0"/>
              <a:pPr>
                <a:spcBef>
                  <a:spcPts val="973"/>
                </a:spcBef>
                <a:buSzPct val="100000"/>
              </a:pPr>
              <a:t>‹#›</a:t>
            </a:fld>
            <a:endParaRPr lang="fr-FR"/>
          </a:p>
        </p:txBody>
      </p:sp>
    </p:spTree>
    <p:extLst>
      <p:ext uri="{BB962C8B-B14F-4D97-AF65-F5344CB8AC3E}">
        <p14:creationId xmlns:p14="http://schemas.microsoft.com/office/powerpoint/2010/main" val="3366252748"/>
      </p:ext>
    </p:extLst>
  </p:cSld>
  <p:clrMapOvr>
    <a:masterClrMapping/>
  </p:clrMapOvr>
  <p:transition>
    <p:fade/>
  </p:transition>
  <p:extLst>
    <p:ext uri="{DCECCB84-F9BA-43D5-87BE-67443E8EF086}">
      <p15:sldGuideLst xmlns:p15="http://schemas.microsoft.com/office/powerpoint/2012/main">
        <p15:guide id="1" orient="horz" pos="2381"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Divider - Deloitte white">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52991" y="1880187"/>
            <a:ext cx="11619805" cy="1755329"/>
          </a:xfrm>
        </p:spPr>
        <p:txBody>
          <a:bodyPr anchor="b"/>
          <a:lstStyle>
            <a:lvl1pPr>
              <a:lnSpc>
                <a:spcPct val="95000"/>
              </a:lnSpc>
              <a:defRPr sz="4525" b="1">
                <a:solidFill>
                  <a:schemeClr val="tx1"/>
                </a:solidFill>
                <a:latin typeface="+mj-lt"/>
                <a:ea typeface="Open Sans" panose="020B0606030504020204" pitchFamily="34" charset="0"/>
                <a:cs typeface="Calibri" panose="020F050202020403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552991" y="3779839"/>
            <a:ext cx="11619805" cy="1726811"/>
          </a:xfrm>
        </p:spPr>
        <p:txBody>
          <a:bodyPr lIns="0" tIns="0" rIns="0" bIns="0">
            <a:noAutofit/>
          </a:bodyPr>
          <a:lstStyle>
            <a:lvl1pPr marL="0" indent="0">
              <a:lnSpc>
                <a:spcPct val="95000"/>
              </a:lnSpc>
              <a:spcAft>
                <a:spcPts val="0"/>
              </a:spcAft>
              <a:buNone/>
              <a:defRPr sz="4525">
                <a:solidFill>
                  <a:schemeClr val="tx1"/>
                </a:solidFill>
                <a:latin typeface="+mn-lt"/>
                <a:cs typeface="Calibri" panose="020F0502020204030204" pitchFamily="34" charset="0"/>
              </a:defRPr>
            </a:lvl1pPr>
            <a:lvl2pPr marL="740743" indent="0">
              <a:buNone/>
              <a:defRPr sz="3241">
                <a:solidFill>
                  <a:schemeClr val="tx1">
                    <a:tint val="75000"/>
                  </a:schemeClr>
                </a:solidFill>
              </a:defRPr>
            </a:lvl2pPr>
            <a:lvl3pPr marL="1481485" indent="0">
              <a:buNone/>
              <a:defRPr sz="2916">
                <a:solidFill>
                  <a:schemeClr val="tx1">
                    <a:tint val="75000"/>
                  </a:schemeClr>
                </a:solidFill>
              </a:defRPr>
            </a:lvl3pPr>
            <a:lvl4pPr marL="2222228" indent="0">
              <a:buNone/>
              <a:defRPr sz="2592">
                <a:solidFill>
                  <a:schemeClr val="tx1">
                    <a:tint val="75000"/>
                  </a:schemeClr>
                </a:solidFill>
              </a:defRPr>
            </a:lvl4pPr>
            <a:lvl5pPr marL="2962970" indent="0">
              <a:buNone/>
              <a:defRPr sz="2592">
                <a:solidFill>
                  <a:schemeClr val="tx1">
                    <a:tint val="75000"/>
                  </a:schemeClr>
                </a:solidFill>
              </a:defRPr>
            </a:lvl5pPr>
            <a:lvl6pPr marL="3703713" indent="0">
              <a:buNone/>
              <a:defRPr sz="2592">
                <a:solidFill>
                  <a:schemeClr val="tx1">
                    <a:tint val="75000"/>
                  </a:schemeClr>
                </a:solidFill>
              </a:defRPr>
            </a:lvl6pPr>
            <a:lvl7pPr marL="4444455" indent="0">
              <a:buNone/>
              <a:defRPr sz="2592">
                <a:solidFill>
                  <a:schemeClr val="tx1">
                    <a:tint val="75000"/>
                  </a:schemeClr>
                </a:solidFill>
              </a:defRPr>
            </a:lvl7pPr>
            <a:lvl8pPr marL="5185198" indent="0">
              <a:buNone/>
              <a:defRPr sz="2592">
                <a:solidFill>
                  <a:schemeClr val="tx1">
                    <a:tint val="75000"/>
                  </a:schemeClr>
                </a:solidFill>
              </a:defRPr>
            </a:lvl8pPr>
            <a:lvl9pPr marL="5925940" indent="0">
              <a:buNone/>
              <a:defRPr sz="2592">
                <a:solidFill>
                  <a:schemeClr val="tx1">
                    <a:tint val="75000"/>
                  </a:schemeClr>
                </a:solidFill>
              </a:defRPr>
            </a:lvl9pPr>
          </a:lstStyle>
          <a:p>
            <a:pPr lvl="0"/>
            <a:r>
              <a:rPr lang="en-US" noProof="0"/>
              <a:t>Click to edit Master text styles</a:t>
            </a:r>
          </a:p>
        </p:txBody>
      </p:sp>
      <p:sp>
        <p:nvSpPr>
          <p:cNvPr id="7" name="Date Placeholder 7">
            <a:extLst>
              <a:ext uri="{FF2B5EF4-FFF2-40B4-BE49-F238E27FC236}">
                <a16:creationId xmlns:a16="http://schemas.microsoft.com/office/drawing/2014/main" id="{A5DC8085-AD7E-4F96-8518-6DFA931B2397}"/>
              </a:ext>
            </a:extLst>
          </p:cNvPr>
          <p:cNvSpPr>
            <a:spLocks noGrp="1"/>
          </p:cNvSpPr>
          <p:nvPr>
            <p:ph type="dt" sz="half" idx="2"/>
          </p:nvPr>
        </p:nvSpPr>
        <p:spPr>
          <a:xfrm>
            <a:off x="6983551" y="7140779"/>
            <a:ext cx="5397693" cy="174022"/>
          </a:xfrm>
          <a:prstGeom prst="rect">
            <a:avLst/>
          </a:prstGeom>
          <a:noFill/>
        </p:spPr>
        <p:txBody>
          <a:bodyPr wrap="square" lIns="0" tIns="0" rIns="0" bIns="0" rtlCol="0">
            <a:spAutoFit/>
          </a:bodyPr>
          <a:lstStyle>
            <a:lvl1pPr algn="r">
              <a:defRPr lang="fr-FR" sz="1131" smtClean="0">
                <a:latin typeface="Calibri" panose="020F0502020204030204" pitchFamily="34" charset="0"/>
                <a:cs typeface="Calibri" panose="020F0502020204030204" pitchFamily="34" charset="0"/>
              </a:defRPr>
            </a:lvl1pPr>
          </a:lstStyle>
          <a:p>
            <a:pPr>
              <a:buSzPct val="100000"/>
              <a:buFont typeface="Arial"/>
              <a:buNone/>
            </a:pPr>
            <a:endParaRPr lang="fr-FR"/>
          </a:p>
        </p:txBody>
      </p:sp>
      <p:sp>
        <p:nvSpPr>
          <p:cNvPr id="8" name="Footer Placeholder 8">
            <a:extLst>
              <a:ext uri="{FF2B5EF4-FFF2-40B4-BE49-F238E27FC236}">
                <a16:creationId xmlns:a16="http://schemas.microsoft.com/office/drawing/2014/main" id="{4334B87F-AD2E-4CF0-AA69-D6E93B02558A}"/>
              </a:ext>
            </a:extLst>
          </p:cNvPr>
          <p:cNvSpPr>
            <a:spLocks noGrp="1"/>
          </p:cNvSpPr>
          <p:nvPr>
            <p:ph type="ftr" sz="quarter" idx="3"/>
          </p:nvPr>
        </p:nvSpPr>
        <p:spPr>
          <a:xfrm>
            <a:off x="552990" y="7140778"/>
            <a:ext cx="5903237" cy="174022"/>
          </a:xfrm>
          <a:prstGeom prst="rect">
            <a:avLst/>
          </a:prstGeom>
          <a:noFill/>
        </p:spPr>
        <p:txBody>
          <a:bodyPr wrap="square" lIns="0" tIns="0" rIns="0" bIns="0" rtlCol="0">
            <a:spAutoFit/>
          </a:bodyPr>
          <a:lstStyle>
            <a:lvl1pPr>
              <a:defRPr lang="fr-FR" sz="1131">
                <a:latin typeface="Calibri" panose="020F0502020204030204" pitchFamily="34" charset="0"/>
                <a:cs typeface="Calibri" panose="020F0502020204030204" pitchFamily="34" charset="0"/>
              </a:defRPr>
            </a:lvl1pPr>
          </a:lstStyle>
          <a:p>
            <a:pPr>
              <a:spcBef>
                <a:spcPts val="973"/>
              </a:spcBef>
              <a:buSzPct val="100000"/>
            </a:pPr>
            <a:r>
              <a:rPr lang="pt-BR"/>
              <a:t>© 2023 Deloitte SAS - Confidential Document</a:t>
            </a:r>
          </a:p>
        </p:txBody>
      </p:sp>
      <p:sp>
        <p:nvSpPr>
          <p:cNvPr id="9" name="Slide Number Placeholder 9">
            <a:extLst>
              <a:ext uri="{FF2B5EF4-FFF2-40B4-BE49-F238E27FC236}">
                <a16:creationId xmlns:a16="http://schemas.microsoft.com/office/drawing/2014/main" id="{F35CBCED-A830-464E-9593-CD13F02FAD51}"/>
              </a:ext>
            </a:extLst>
          </p:cNvPr>
          <p:cNvSpPr>
            <a:spLocks noGrp="1"/>
          </p:cNvSpPr>
          <p:nvPr>
            <p:ph type="sldNum" sz="quarter" idx="4"/>
          </p:nvPr>
        </p:nvSpPr>
        <p:spPr>
          <a:xfrm>
            <a:off x="12547294" y="7140778"/>
            <a:ext cx="339493" cy="174022"/>
          </a:xfrm>
          <a:prstGeom prst="rect">
            <a:avLst/>
          </a:prstGeom>
          <a:noFill/>
        </p:spPr>
        <p:txBody>
          <a:bodyPr wrap="square" lIns="0" tIns="0" rIns="0" bIns="0" rtlCol="0">
            <a:spAutoFit/>
          </a:bodyPr>
          <a:lstStyle>
            <a:lvl1pPr algn="r">
              <a:defRPr lang="fr-FR" sz="1131" smtClean="0">
                <a:latin typeface="Calibri" panose="020F0502020204030204" pitchFamily="34" charset="0"/>
                <a:cs typeface="Calibri" panose="020F0502020204030204" pitchFamily="34" charset="0"/>
              </a:defRPr>
            </a:lvl1pPr>
          </a:lstStyle>
          <a:p>
            <a:pPr>
              <a:spcBef>
                <a:spcPts val="973"/>
              </a:spcBef>
              <a:buSzPct val="100000"/>
            </a:pPr>
            <a:fld id="{8CEAD05E-2714-4B34-B50B-B68BE1D7F5D9}" type="slidenum">
              <a:rPr lang="fr-FR" smtClean="0"/>
              <a:pPr>
                <a:spcBef>
                  <a:spcPts val="973"/>
                </a:spcBef>
                <a:buSzPct val="100000"/>
              </a:pPr>
              <a:t>‹#›</a:t>
            </a:fld>
            <a:endParaRPr lang="fr-FR"/>
          </a:p>
        </p:txBody>
      </p:sp>
    </p:spTree>
    <p:extLst>
      <p:ext uri="{BB962C8B-B14F-4D97-AF65-F5344CB8AC3E}">
        <p14:creationId xmlns:p14="http://schemas.microsoft.com/office/powerpoint/2010/main" val="9311646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81"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Divider - Deloitte white">
    <p:bg bwMode="gray">
      <p:bgPr>
        <a:solidFill>
          <a:srgbClr val="00ABA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52991" y="1880187"/>
            <a:ext cx="11619805" cy="1755329"/>
          </a:xfrm>
        </p:spPr>
        <p:txBody>
          <a:bodyPr anchor="b"/>
          <a:lstStyle>
            <a:lvl1pPr>
              <a:lnSpc>
                <a:spcPct val="95000"/>
              </a:lnSpc>
              <a:defRPr sz="4525" b="1">
                <a:solidFill>
                  <a:schemeClr val="tx1"/>
                </a:solidFill>
                <a:latin typeface="+mj-lt"/>
                <a:ea typeface="Open Sans" panose="020B0606030504020204" pitchFamily="34" charset="0"/>
                <a:cs typeface="Calibri" panose="020F050202020403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552991" y="3779839"/>
            <a:ext cx="11619805" cy="1726811"/>
          </a:xfrm>
        </p:spPr>
        <p:txBody>
          <a:bodyPr lIns="0" tIns="0" rIns="0" bIns="0">
            <a:noAutofit/>
          </a:bodyPr>
          <a:lstStyle>
            <a:lvl1pPr marL="0" indent="0">
              <a:lnSpc>
                <a:spcPct val="95000"/>
              </a:lnSpc>
              <a:spcAft>
                <a:spcPts val="0"/>
              </a:spcAft>
              <a:buNone/>
              <a:defRPr sz="4525">
                <a:solidFill>
                  <a:schemeClr val="tx1"/>
                </a:solidFill>
                <a:latin typeface="+mn-lt"/>
                <a:cs typeface="Calibri" panose="020F0502020204030204" pitchFamily="34" charset="0"/>
              </a:defRPr>
            </a:lvl1pPr>
            <a:lvl2pPr marL="740743" indent="0">
              <a:buNone/>
              <a:defRPr sz="3241">
                <a:solidFill>
                  <a:schemeClr val="tx1">
                    <a:tint val="75000"/>
                  </a:schemeClr>
                </a:solidFill>
              </a:defRPr>
            </a:lvl2pPr>
            <a:lvl3pPr marL="1481485" indent="0">
              <a:buNone/>
              <a:defRPr sz="2916">
                <a:solidFill>
                  <a:schemeClr val="tx1">
                    <a:tint val="75000"/>
                  </a:schemeClr>
                </a:solidFill>
              </a:defRPr>
            </a:lvl3pPr>
            <a:lvl4pPr marL="2222228" indent="0">
              <a:buNone/>
              <a:defRPr sz="2592">
                <a:solidFill>
                  <a:schemeClr val="tx1">
                    <a:tint val="75000"/>
                  </a:schemeClr>
                </a:solidFill>
              </a:defRPr>
            </a:lvl4pPr>
            <a:lvl5pPr marL="2962970" indent="0">
              <a:buNone/>
              <a:defRPr sz="2592">
                <a:solidFill>
                  <a:schemeClr val="tx1">
                    <a:tint val="75000"/>
                  </a:schemeClr>
                </a:solidFill>
              </a:defRPr>
            </a:lvl5pPr>
            <a:lvl6pPr marL="3703713" indent="0">
              <a:buNone/>
              <a:defRPr sz="2592">
                <a:solidFill>
                  <a:schemeClr val="tx1">
                    <a:tint val="75000"/>
                  </a:schemeClr>
                </a:solidFill>
              </a:defRPr>
            </a:lvl6pPr>
            <a:lvl7pPr marL="4444455" indent="0">
              <a:buNone/>
              <a:defRPr sz="2592">
                <a:solidFill>
                  <a:schemeClr val="tx1">
                    <a:tint val="75000"/>
                  </a:schemeClr>
                </a:solidFill>
              </a:defRPr>
            </a:lvl7pPr>
            <a:lvl8pPr marL="5185198" indent="0">
              <a:buNone/>
              <a:defRPr sz="2592">
                <a:solidFill>
                  <a:schemeClr val="tx1">
                    <a:tint val="75000"/>
                  </a:schemeClr>
                </a:solidFill>
              </a:defRPr>
            </a:lvl8pPr>
            <a:lvl9pPr marL="5925940" indent="0">
              <a:buNone/>
              <a:defRPr sz="2592">
                <a:solidFill>
                  <a:schemeClr val="tx1">
                    <a:tint val="75000"/>
                  </a:schemeClr>
                </a:solidFill>
              </a:defRPr>
            </a:lvl9pPr>
          </a:lstStyle>
          <a:p>
            <a:pPr lvl="0"/>
            <a:r>
              <a:rPr lang="en-US" noProof="0"/>
              <a:t>Click to edit Master text styles</a:t>
            </a:r>
          </a:p>
        </p:txBody>
      </p:sp>
      <p:sp>
        <p:nvSpPr>
          <p:cNvPr id="7" name="Date Placeholder 7">
            <a:extLst>
              <a:ext uri="{FF2B5EF4-FFF2-40B4-BE49-F238E27FC236}">
                <a16:creationId xmlns:a16="http://schemas.microsoft.com/office/drawing/2014/main" id="{12B2C9AA-2955-451E-BD3B-D359DD5E535F}"/>
              </a:ext>
            </a:extLst>
          </p:cNvPr>
          <p:cNvSpPr>
            <a:spLocks noGrp="1"/>
          </p:cNvSpPr>
          <p:nvPr>
            <p:ph type="dt" sz="half" idx="2"/>
          </p:nvPr>
        </p:nvSpPr>
        <p:spPr>
          <a:xfrm>
            <a:off x="6983551" y="7140779"/>
            <a:ext cx="5397693" cy="174022"/>
          </a:xfrm>
          <a:prstGeom prst="rect">
            <a:avLst/>
          </a:prstGeom>
          <a:noFill/>
        </p:spPr>
        <p:txBody>
          <a:bodyPr wrap="square" lIns="0" tIns="0" rIns="0" bIns="0" rtlCol="0">
            <a:spAutoFit/>
          </a:bodyPr>
          <a:lstStyle>
            <a:lvl1pPr algn="r">
              <a:defRPr lang="fr-FR" sz="1131" smtClean="0">
                <a:latin typeface="Calibri" panose="020F0502020204030204" pitchFamily="34" charset="0"/>
                <a:cs typeface="Calibri" panose="020F0502020204030204" pitchFamily="34" charset="0"/>
              </a:defRPr>
            </a:lvl1pPr>
          </a:lstStyle>
          <a:p>
            <a:pPr>
              <a:buSzPct val="100000"/>
              <a:buFont typeface="Arial"/>
              <a:buNone/>
            </a:pPr>
            <a:endParaRPr lang="fr-FR"/>
          </a:p>
        </p:txBody>
      </p:sp>
      <p:sp>
        <p:nvSpPr>
          <p:cNvPr id="8" name="Footer Placeholder 8">
            <a:extLst>
              <a:ext uri="{FF2B5EF4-FFF2-40B4-BE49-F238E27FC236}">
                <a16:creationId xmlns:a16="http://schemas.microsoft.com/office/drawing/2014/main" id="{E9524602-F893-4843-9ED2-DDCD10CF9305}"/>
              </a:ext>
            </a:extLst>
          </p:cNvPr>
          <p:cNvSpPr>
            <a:spLocks noGrp="1"/>
          </p:cNvSpPr>
          <p:nvPr>
            <p:ph type="ftr" sz="quarter" idx="3"/>
          </p:nvPr>
        </p:nvSpPr>
        <p:spPr>
          <a:xfrm>
            <a:off x="552990" y="7140778"/>
            <a:ext cx="5903237" cy="174022"/>
          </a:xfrm>
          <a:prstGeom prst="rect">
            <a:avLst/>
          </a:prstGeom>
          <a:noFill/>
        </p:spPr>
        <p:txBody>
          <a:bodyPr wrap="square" lIns="0" tIns="0" rIns="0" bIns="0" rtlCol="0">
            <a:spAutoFit/>
          </a:bodyPr>
          <a:lstStyle>
            <a:lvl1pPr>
              <a:defRPr lang="fr-FR" sz="1131">
                <a:latin typeface="Calibri" panose="020F0502020204030204" pitchFamily="34" charset="0"/>
                <a:cs typeface="Calibri" panose="020F0502020204030204" pitchFamily="34" charset="0"/>
              </a:defRPr>
            </a:lvl1pPr>
          </a:lstStyle>
          <a:p>
            <a:pPr>
              <a:spcBef>
                <a:spcPts val="973"/>
              </a:spcBef>
              <a:buSzPct val="100000"/>
            </a:pPr>
            <a:r>
              <a:rPr lang="pt-BR"/>
              <a:t>© 2023 Deloitte SAS - Confidential Document</a:t>
            </a:r>
          </a:p>
        </p:txBody>
      </p:sp>
      <p:sp>
        <p:nvSpPr>
          <p:cNvPr id="9" name="Slide Number Placeholder 9">
            <a:extLst>
              <a:ext uri="{FF2B5EF4-FFF2-40B4-BE49-F238E27FC236}">
                <a16:creationId xmlns:a16="http://schemas.microsoft.com/office/drawing/2014/main" id="{6B3340F5-01B8-4F20-B9BB-59132F36331D}"/>
              </a:ext>
            </a:extLst>
          </p:cNvPr>
          <p:cNvSpPr>
            <a:spLocks noGrp="1"/>
          </p:cNvSpPr>
          <p:nvPr>
            <p:ph type="sldNum" sz="quarter" idx="4"/>
          </p:nvPr>
        </p:nvSpPr>
        <p:spPr>
          <a:xfrm>
            <a:off x="12547294" y="7140778"/>
            <a:ext cx="339493" cy="174022"/>
          </a:xfrm>
          <a:prstGeom prst="rect">
            <a:avLst/>
          </a:prstGeom>
          <a:noFill/>
        </p:spPr>
        <p:txBody>
          <a:bodyPr wrap="square" lIns="0" tIns="0" rIns="0" bIns="0" rtlCol="0">
            <a:spAutoFit/>
          </a:bodyPr>
          <a:lstStyle>
            <a:lvl1pPr algn="r">
              <a:defRPr lang="fr-FR" sz="1131" smtClean="0">
                <a:latin typeface="Calibri" panose="020F0502020204030204" pitchFamily="34" charset="0"/>
                <a:cs typeface="Calibri" panose="020F0502020204030204" pitchFamily="34" charset="0"/>
              </a:defRPr>
            </a:lvl1pPr>
          </a:lstStyle>
          <a:p>
            <a:pPr>
              <a:spcBef>
                <a:spcPts val="973"/>
              </a:spcBef>
              <a:buSzPct val="100000"/>
            </a:pPr>
            <a:fld id="{8CEAD05E-2714-4B34-B50B-B68BE1D7F5D9}" type="slidenum">
              <a:rPr lang="fr-FR" smtClean="0"/>
              <a:pPr>
                <a:spcBef>
                  <a:spcPts val="973"/>
                </a:spcBef>
                <a:buSzPct val="100000"/>
              </a:pPr>
              <a:t>‹#›</a:t>
            </a:fld>
            <a:endParaRPr lang="fr-FR"/>
          </a:p>
        </p:txBody>
      </p:sp>
    </p:spTree>
    <p:extLst>
      <p:ext uri="{BB962C8B-B14F-4D97-AF65-F5344CB8AC3E}">
        <p14:creationId xmlns:p14="http://schemas.microsoft.com/office/powerpoint/2010/main" val="3917740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81"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Divider - Deloitte white">
    <p:bg bwMode="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52991" y="1880187"/>
            <a:ext cx="11619805" cy="1755329"/>
          </a:xfrm>
        </p:spPr>
        <p:txBody>
          <a:bodyPr anchor="b"/>
          <a:lstStyle>
            <a:lvl1pPr>
              <a:lnSpc>
                <a:spcPct val="95000"/>
              </a:lnSpc>
              <a:defRPr sz="4525" b="1">
                <a:solidFill>
                  <a:schemeClr val="tx1"/>
                </a:solidFill>
                <a:latin typeface="+mj-lt"/>
                <a:ea typeface="Open Sans" panose="020B0606030504020204" pitchFamily="34" charset="0"/>
                <a:cs typeface="Calibri" panose="020F050202020403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552991" y="3779839"/>
            <a:ext cx="11619805" cy="1726811"/>
          </a:xfrm>
        </p:spPr>
        <p:txBody>
          <a:bodyPr lIns="0" tIns="0" rIns="0" bIns="0">
            <a:noAutofit/>
          </a:bodyPr>
          <a:lstStyle>
            <a:lvl1pPr marL="0" indent="0">
              <a:lnSpc>
                <a:spcPct val="95000"/>
              </a:lnSpc>
              <a:spcAft>
                <a:spcPts val="0"/>
              </a:spcAft>
              <a:buNone/>
              <a:defRPr sz="4525">
                <a:solidFill>
                  <a:schemeClr val="tx1"/>
                </a:solidFill>
                <a:latin typeface="+mn-lt"/>
                <a:cs typeface="Calibri" panose="020F0502020204030204" pitchFamily="34" charset="0"/>
              </a:defRPr>
            </a:lvl1pPr>
            <a:lvl2pPr marL="740743" indent="0">
              <a:buNone/>
              <a:defRPr sz="3241">
                <a:solidFill>
                  <a:schemeClr val="tx1">
                    <a:tint val="75000"/>
                  </a:schemeClr>
                </a:solidFill>
              </a:defRPr>
            </a:lvl2pPr>
            <a:lvl3pPr marL="1481485" indent="0">
              <a:buNone/>
              <a:defRPr sz="2916">
                <a:solidFill>
                  <a:schemeClr val="tx1">
                    <a:tint val="75000"/>
                  </a:schemeClr>
                </a:solidFill>
              </a:defRPr>
            </a:lvl3pPr>
            <a:lvl4pPr marL="2222228" indent="0">
              <a:buNone/>
              <a:defRPr sz="2592">
                <a:solidFill>
                  <a:schemeClr val="tx1">
                    <a:tint val="75000"/>
                  </a:schemeClr>
                </a:solidFill>
              </a:defRPr>
            </a:lvl4pPr>
            <a:lvl5pPr marL="2962970" indent="0">
              <a:buNone/>
              <a:defRPr sz="2592">
                <a:solidFill>
                  <a:schemeClr val="tx1">
                    <a:tint val="75000"/>
                  </a:schemeClr>
                </a:solidFill>
              </a:defRPr>
            </a:lvl5pPr>
            <a:lvl6pPr marL="3703713" indent="0">
              <a:buNone/>
              <a:defRPr sz="2592">
                <a:solidFill>
                  <a:schemeClr val="tx1">
                    <a:tint val="75000"/>
                  </a:schemeClr>
                </a:solidFill>
              </a:defRPr>
            </a:lvl6pPr>
            <a:lvl7pPr marL="4444455" indent="0">
              <a:buNone/>
              <a:defRPr sz="2592">
                <a:solidFill>
                  <a:schemeClr val="tx1">
                    <a:tint val="75000"/>
                  </a:schemeClr>
                </a:solidFill>
              </a:defRPr>
            </a:lvl7pPr>
            <a:lvl8pPr marL="5185198" indent="0">
              <a:buNone/>
              <a:defRPr sz="2592">
                <a:solidFill>
                  <a:schemeClr val="tx1">
                    <a:tint val="75000"/>
                  </a:schemeClr>
                </a:solidFill>
              </a:defRPr>
            </a:lvl8pPr>
            <a:lvl9pPr marL="5925940" indent="0">
              <a:buNone/>
              <a:defRPr sz="2592">
                <a:solidFill>
                  <a:schemeClr val="tx1">
                    <a:tint val="75000"/>
                  </a:schemeClr>
                </a:solidFill>
              </a:defRPr>
            </a:lvl9pPr>
          </a:lstStyle>
          <a:p>
            <a:pPr lvl="0"/>
            <a:r>
              <a:rPr lang="en-US" noProof="0"/>
              <a:t>Click to edit Master text styles</a:t>
            </a:r>
          </a:p>
        </p:txBody>
      </p:sp>
      <p:sp>
        <p:nvSpPr>
          <p:cNvPr id="7" name="Date Placeholder 7">
            <a:extLst>
              <a:ext uri="{FF2B5EF4-FFF2-40B4-BE49-F238E27FC236}">
                <a16:creationId xmlns:a16="http://schemas.microsoft.com/office/drawing/2014/main" id="{25D396C3-8E52-46B1-8AE0-76470C6F10BC}"/>
              </a:ext>
            </a:extLst>
          </p:cNvPr>
          <p:cNvSpPr>
            <a:spLocks noGrp="1"/>
          </p:cNvSpPr>
          <p:nvPr>
            <p:ph type="dt" sz="half" idx="2"/>
          </p:nvPr>
        </p:nvSpPr>
        <p:spPr>
          <a:xfrm>
            <a:off x="6983551" y="7140779"/>
            <a:ext cx="5397693" cy="174022"/>
          </a:xfrm>
          <a:prstGeom prst="rect">
            <a:avLst/>
          </a:prstGeom>
          <a:noFill/>
        </p:spPr>
        <p:txBody>
          <a:bodyPr wrap="square" lIns="0" tIns="0" rIns="0" bIns="0" rtlCol="0">
            <a:spAutoFit/>
          </a:bodyPr>
          <a:lstStyle>
            <a:lvl1pPr algn="r">
              <a:defRPr lang="fr-FR" sz="1131" smtClean="0">
                <a:latin typeface="Calibri" panose="020F0502020204030204" pitchFamily="34" charset="0"/>
                <a:cs typeface="Calibri" panose="020F0502020204030204" pitchFamily="34" charset="0"/>
              </a:defRPr>
            </a:lvl1pPr>
          </a:lstStyle>
          <a:p>
            <a:pPr>
              <a:buSzPct val="100000"/>
              <a:buFont typeface="Arial"/>
              <a:buNone/>
            </a:pPr>
            <a:endParaRPr lang="fr-FR"/>
          </a:p>
        </p:txBody>
      </p:sp>
      <p:sp>
        <p:nvSpPr>
          <p:cNvPr id="8" name="Footer Placeholder 8">
            <a:extLst>
              <a:ext uri="{FF2B5EF4-FFF2-40B4-BE49-F238E27FC236}">
                <a16:creationId xmlns:a16="http://schemas.microsoft.com/office/drawing/2014/main" id="{DD08C36C-A583-41A8-9C2A-71522C66BB3E}"/>
              </a:ext>
            </a:extLst>
          </p:cNvPr>
          <p:cNvSpPr>
            <a:spLocks noGrp="1"/>
          </p:cNvSpPr>
          <p:nvPr>
            <p:ph type="ftr" sz="quarter" idx="3"/>
          </p:nvPr>
        </p:nvSpPr>
        <p:spPr>
          <a:xfrm>
            <a:off x="552990" y="7140778"/>
            <a:ext cx="5903237" cy="174022"/>
          </a:xfrm>
          <a:prstGeom prst="rect">
            <a:avLst/>
          </a:prstGeom>
          <a:noFill/>
        </p:spPr>
        <p:txBody>
          <a:bodyPr wrap="square" lIns="0" tIns="0" rIns="0" bIns="0" rtlCol="0">
            <a:spAutoFit/>
          </a:bodyPr>
          <a:lstStyle>
            <a:lvl1pPr>
              <a:defRPr lang="fr-FR" sz="1131">
                <a:latin typeface="Calibri" panose="020F0502020204030204" pitchFamily="34" charset="0"/>
                <a:cs typeface="Calibri" panose="020F0502020204030204" pitchFamily="34" charset="0"/>
              </a:defRPr>
            </a:lvl1pPr>
          </a:lstStyle>
          <a:p>
            <a:pPr>
              <a:spcBef>
                <a:spcPts val="973"/>
              </a:spcBef>
              <a:buSzPct val="100000"/>
            </a:pPr>
            <a:r>
              <a:rPr lang="pt-BR"/>
              <a:t>© 2023 Deloitte SAS - Confidential Document</a:t>
            </a:r>
          </a:p>
        </p:txBody>
      </p:sp>
      <p:sp>
        <p:nvSpPr>
          <p:cNvPr id="9" name="Slide Number Placeholder 9">
            <a:extLst>
              <a:ext uri="{FF2B5EF4-FFF2-40B4-BE49-F238E27FC236}">
                <a16:creationId xmlns:a16="http://schemas.microsoft.com/office/drawing/2014/main" id="{EFB51428-15F0-4F94-A324-10306BF049F8}"/>
              </a:ext>
            </a:extLst>
          </p:cNvPr>
          <p:cNvSpPr>
            <a:spLocks noGrp="1"/>
          </p:cNvSpPr>
          <p:nvPr>
            <p:ph type="sldNum" sz="quarter" idx="4"/>
          </p:nvPr>
        </p:nvSpPr>
        <p:spPr>
          <a:xfrm>
            <a:off x="12547294" y="7140778"/>
            <a:ext cx="339493" cy="174022"/>
          </a:xfrm>
          <a:prstGeom prst="rect">
            <a:avLst/>
          </a:prstGeom>
          <a:noFill/>
        </p:spPr>
        <p:txBody>
          <a:bodyPr wrap="square" lIns="0" tIns="0" rIns="0" bIns="0" rtlCol="0">
            <a:spAutoFit/>
          </a:bodyPr>
          <a:lstStyle>
            <a:lvl1pPr algn="r">
              <a:defRPr lang="fr-FR" sz="1131" smtClean="0">
                <a:latin typeface="Calibri" panose="020F0502020204030204" pitchFamily="34" charset="0"/>
                <a:cs typeface="Calibri" panose="020F0502020204030204" pitchFamily="34" charset="0"/>
              </a:defRPr>
            </a:lvl1pPr>
          </a:lstStyle>
          <a:p>
            <a:pPr>
              <a:spcBef>
                <a:spcPts val="973"/>
              </a:spcBef>
              <a:buSzPct val="100000"/>
            </a:pPr>
            <a:fld id="{8CEAD05E-2714-4B34-B50B-B68BE1D7F5D9}" type="slidenum">
              <a:rPr lang="fr-FR" smtClean="0"/>
              <a:pPr>
                <a:spcBef>
                  <a:spcPts val="973"/>
                </a:spcBef>
                <a:buSzPct val="100000"/>
              </a:pPr>
              <a:t>‹#›</a:t>
            </a:fld>
            <a:endParaRPr lang="fr-FR"/>
          </a:p>
        </p:txBody>
      </p:sp>
    </p:spTree>
    <p:extLst>
      <p:ext uri="{BB962C8B-B14F-4D97-AF65-F5344CB8AC3E}">
        <p14:creationId xmlns:p14="http://schemas.microsoft.com/office/powerpoint/2010/main" val="215035603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81"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Key statement white">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52993" y="1795424"/>
            <a:ext cx="10226828" cy="5239275"/>
          </a:xfrm>
          <a:prstGeom prst="rect">
            <a:avLst/>
          </a:prstGeom>
        </p:spPr>
        <p:txBody>
          <a:bodyPr>
            <a:normAutofit/>
          </a:bodyPr>
          <a:lstStyle>
            <a:lvl1pPr>
              <a:spcBef>
                <a:spcPts val="5832"/>
              </a:spcBef>
              <a:defRPr sz="4525">
                <a:solidFill>
                  <a:schemeClr val="tx1"/>
                </a:solidFill>
              </a:defRPr>
            </a:lvl1pPr>
            <a:lvl2pPr marL="740743" indent="-740743">
              <a:defRPr sz="4861">
                <a:solidFill>
                  <a:schemeClr val="bg2"/>
                </a:solidFill>
              </a:defRPr>
            </a:lvl2pPr>
            <a:lvl3pPr>
              <a:defRPr sz="4861">
                <a:solidFill>
                  <a:schemeClr val="bg2"/>
                </a:solidFill>
              </a:defRPr>
            </a:lvl3pPr>
            <a:lvl4pPr>
              <a:defRPr sz="4861">
                <a:solidFill>
                  <a:schemeClr val="bg2"/>
                </a:solidFill>
              </a:defRPr>
            </a:lvl4pPr>
            <a:lvl5pPr>
              <a:defRPr sz="4861">
                <a:solidFill>
                  <a:schemeClr val="bg2"/>
                </a:solidFill>
              </a:defRPr>
            </a:lvl5pPr>
          </a:lstStyle>
          <a:p>
            <a:pPr lvl="0"/>
            <a:r>
              <a:rPr lang="en-US" noProof="0"/>
              <a:t>Click to edit Master text styles</a:t>
            </a:r>
          </a:p>
        </p:txBody>
      </p:sp>
      <p:sp>
        <p:nvSpPr>
          <p:cNvPr id="7" name="Date Placeholder 7">
            <a:extLst>
              <a:ext uri="{FF2B5EF4-FFF2-40B4-BE49-F238E27FC236}">
                <a16:creationId xmlns:a16="http://schemas.microsoft.com/office/drawing/2014/main" id="{89B43755-E2AA-4294-8D6C-0D72941FFD70}"/>
              </a:ext>
            </a:extLst>
          </p:cNvPr>
          <p:cNvSpPr>
            <a:spLocks noGrp="1"/>
          </p:cNvSpPr>
          <p:nvPr>
            <p:ph type="dt" sz="half" idx="2"/>
          </p:nvPr>
        </p:nvSpPr>
        <p:spPr>
          <a:xfrm>
            <a:off x="6983551" y="7140779"/>
            <a:ext cx="5397693" cy="174022"/>
          </a:xfrm>
          <a:prstGeom prst="rect">
            <a:avLst/>
          </a:prstGeom>
          <a:noFill/>
        </p:spPr>
        <p:txBody>
          <a:bodyPr wrap="square" lIns="0" tIns="0" rIns="0" bIns="0" rtlCol="0">
            <a:spAutoFit/>
          </a:bodyPr>
          <a:lstStyle>
            <a:lvl1pPr algn="r">
              <a:defRPr lang="fr-FR" sz="1131" smtClean="0">
                <a:latin typeface="Calibri" panose="020F0502020204030204" pitchFamily="34" charset="0"/>
                <a:cs typeface="Calibri" panose="020F0502020204030204" pitchFamily="34" charset="0"/>
              </a:defRPr>
            </a:lvl1pPr>
          </a:lstStyle>
          <a:p>
            <a:pPr>
              <a:buSzPct val="100000"/>
              <a:buFont typeface="Arial"/>
              <a:buNone/>
            </a:pPr>
            <a:endParaRPr lang="fr-FR"/>
          </a:p>
        </p:txBody>
      </p:sp>
      <p:sp>
        <p:nvSpPr>
          <p:cNvPr id="8" name="Footer Placeholder 8">
            <a:extLst>
              <a:ext uri="{FF2B5EF4-FFF2-40B4-BE49-F238E27FC236}">
                <a16:creationId xmlns:a16="http://schemas.microsoft.com/office/drawing/2014/main" id="{E98FE35F-A961-47AA-9433-EE84B82B89FE}"/>
              </a:ext>
            </a:extLst>
          </p:cNvPr>
          <p:cNvSpPr>
            <a:spLocks noGrp="1"/>
          </p:cNvSpPr>
          <p:nvPr>
            <p:ph type="ftr" sz="quarter" idx="3"/>
          </p:nvPr>
        </p:nvSpPr>
        <p:spPr>
          <a:xfrm>
            <a:off x="552990" y="7140778"/>
            <a:ext cx="5903237" cy="174022"/>
          </a:xfrm>
          <a:prstGeom prst="rect">
            <a:avLst/>
          </a:prstGeom>
          <a:noFill/>
        </p:spPr>
        <p:txBody>
          <a:bodyPr wrap="square" lIns="0" tIns="0" rIns="0" bIns="0" rtlCol="0">
            <a:spAutoFit/>
          </a:bodyPr>
          <a:lstStyle>
            <a:lvl1pPr>
              <a:defRPr lang="fr-FR" sz="1131">
                <a:latin typeface="Calibri" panose="020F0502020204030204" pitchFamily="34" charset="0"/>
                <a:cs typeface="Calibri" panose="020F0502020204030204" pitchFamily="34" charset="0"/>
              </a:defRPr>
            </a:lvl1pPr>
          </a:lstStyle>
          <a:p>
            <a:pPr>
              <a:spcBef>
                <a:spcPts val="973"/>
              </a:spcBef>
              <a:buSzPct val="100000"/>
            </a:pPr>
            <a:r>
              <a:rPr lang="pt-BR"/>
              <a:t>© 2023 Deloitte SAS - Confidential Document</a:t>
            </a:r>
          </a:p>
        </p:txBody>
      </p:sp>
      <p:sp>
        <p:nvSpPr>
          <p:cNvPr id="9" name="Slide Number Placeholder 9">
            <a:extLst>
              <a:ext uri="{FF2B5EF4-FFF2-40B4-BE49-F238E27FC236}">
                <a16:creationId xmlns:a16="http://schemas.microsoft.com/office/drawing/2014/main" id="{CB3379E0-B07E-420A-A7C0-9388479070E4}"/>
              </a:ext>
            </a:extLst>
          </p:cNvPr>
          <p:cNvSpPr>
            <a:spLocks noGrp="1"/>
          </p:cNvSpPr>
          <p:nvPr>
            <p:ph type="sldNum" sz="quarter" idx="4"/>
          </p:nvPr>
        </p:nvSpPr>
        <p:spPr>
          <a:xfrm>
            <a:off x="12547294" y="7140778"/>
            <a:ext cx="339493" cy="174022"/>
          </a:xfrm>
          <a:prstGeom prst="rect">
            <a:avLst/>
          </a:prstGeom>
          <a:noFill/>
        </p:spPr>
        <p:txBody>
          <a:bodyPr wrap="square" lIns="0" tIns="0" rIns="0" bIns="0" rtlCol="0">
            <a:spAutoFit/>
          </a:bodyPr>
          <a:lstStyle>
            <a:lvl1pPr algn="r">
              <a:defRPr lang="fr-FR" sz="1131" smtClean="0">
                <a:latin typeface="Calibri" panose="020F0502020204030204" pitchFamily="34" charset="0"/>
                <a:cs typeface="Calibri" panose="020F0502020204030204" pitchFamily="34" charset="0"/>
              </a:defRPr>
            </a:lvl1pPr>
          </a:lstStyle>
          <a:p>
            <a:pPr>
              <a:spcBef>
                <a:spcPts val="973"/>
              </a:spcBef>
              <a:buSzPct val="100000"/>
            </a:pPr>
            <a:fld id="{8CEAD05E-2714-4B34-B50B-B68BE1D7F5D9}" type="slidenum">
              <a:rPr lang="fr-FR" smtClean="0"/>
              <a:pPr>
                <a:spcBef>
                  <a:spcPts val="973"/>
                </a:spcBef>
                <a:buSzPct val="100000"/>
              </a:pPr>
              <a:t>‹#›</a:t>
            </a:fld>
            <a:endParaRPr lang="fr-FR"/>
          </a:p>
        </p:txBody>
      </p:sp>
    </p:spTree>
    <p:extLst>
      <p:ext uri="{BB962C8B-B14F-4D97-AF65-F5344CB8AC3E}">
        <p14:creationId xmlns:p14="http://schemas.microsoft.com/office/powerpoint/2010/main" val="16423913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Letter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9769254" y="447463"/>
            <a:ext cx="3091148" cy="1132915"/>
          </a:xfrm>
        </p:spPr>
        <p:txBody>
          <a:bodyPr>
            <a:normAutofit/>
          </a:bodyPr>
          <a:lstStyle>
            <a:lvl1pPr>
              <a:spcBef>
                <a:spcPts val="299"/>
              </a:spcBef>
              <a:defRPr sz="1508">
                <a:solidFill>
                  <a:schemeClr val="tx1"/>
                </a:solidFill>
              </a:defRPr>
            </a:lvl1pPr>
            <a:lvl2pPr>
              <a:defRPr sz="1570">
                <a:solidFill>
                  <a:schemeClr val="tx2"/>
                </a:solidFill>
              </a:defRPr>
            </a:lvl2pPr>
            <a:lvl3pPr>
              <a:defRPr sz="1570">
                <a:solidFill>
                  <a:schemeClr val="tx2"/>
                </a:solidFill>
              </a:defRPr>
            </a:lvl3pPr>
            <a:lvl4pPr>
              <a:defRPr sz="1495">
                <a:solidFill>
                  <a:schemeClr val="tx2"/>
                </a:solidFill>
              </a:defRPr>
            </a:lvl4pPr>
            <a:lvl5pPr>
              <a:defRPr sz="1495">
                <a:solidFill>
                  <a:schemeClr val="tx2"/>
                </a:solidFill>
              </a:defRPr>
            </a:lvl5pPr>
          </a:lstStyle>
          <a:p>
            <a:pPr lvl="0"/>
            <a:r>
              <a:rPr lang="en-US"/>
              <a:t>Click to edit Master text styles</a:t>
            </a:r>
          </a:p>
        </p:txBody>
      </p:sp>
      <p:sp>
        <p:nvSpPr>
          <p:cNvPr id="7" name="Text Placeholder 6"/>
          <p:cNvSpPr>
            <a:spLocks noGrp="1"/>
          </p:cNvSpPr>
          <p:nvPr>
            <p:ph type="body" sz="quarter" idx="11"/>
          </p:nvPr>
        </p:nvSpPr>
        <p:spPr>
          <a:xfrm>
            <a:off x="552990" y="1874172"/>
            <a:ext cx="3049364" cy="5133298"/>
          </a:xfrm>
        </p:spPr>
        <p:txBody>
          <a:bodyPr>
            <a:normAutofit/>
          </a:bodyPr>
          <a:lstStyle>
            <a:lvl1pPr>
              <a:spcBef>
                <a:spcPts val="0"/>
              </a:spcBef>
              <a:spcAft>
                <a:spcPts val="897"/>
              </a:spcAft>
              <a:defRPr sz="1508"/>
            </a:lvl1pPr>
            <a:lvl2pPr>
              <a:spcBef>
                <a:spcPts val="449"/>
              </a:spcBef>
              <a:defRPr/>
            </a:lvl2pPr>
            <a:lvl3pPr>
              <a:spcBef>
                <a:spcPts val="449"/>
              </a:spcBef>
              <a:defRPr/>
            </a:lvl3pPr>
            <a:lvl4pPr>
              <a:spcBef>
                <a:spcPts val="449"/>
              </a:spcBef>
              <a:defRPr/>
            </a:lvl4pPr>
            <a:lvl5pPr>
              <a:spcBef>
                <a:spcPts val="449"/>
              </a:spcBef>
              <a:defRPr/>
            </a:lvl5pPr>
          </a:lstStyle>
          <a:p>
            <a:pPr lvl="0"/>
            <a:r>
              <a:rPr lang="en-US"/>
              <a:t>Click to edit Master text styles</a:t>
            </a:r>
          </a:p>
        </p:txBody>
      </p:sp>
      <p:sp>
        <p:nvSpPr>
          <p:cNvPr id="9" name="Text Placeholder 8"/>
          <p:cNvSpPr>
            <a:spLocks noGrp="1"/>
          </p:cNvSpPr>
          <p:nvPr>
            <p:ph type="body" sz="quarter" idx="12"/>
          </p:nvPr>
        </p:nvSpPr>
        <p:spPr>
          <a:xfrm>
            <a:off x="4167266" y="1874169"/>
            <a:ext cx="8693137" cy="5134280"/>
          </a:xfrm>
        </p:spPr>
        <p:txBody>
          <a:bodyPr>
            <a:normAutofit/>
          </a:bodyPr>
          <a:lstStyle>
            <a:lvl1pPr>
              <a:spcBef>
                <a:spcPts val="0"/>
              </a:spcBef>
              <a:spcAft>
                <a:spcPts val="1508"/>
              </a:spcAft>
              <a:defRPr sz="1508"/>
            </a:lvl1pPr>
            <a:lvl2pPr>
              <a:spcBef>
                <a:spcPts val="0"/>
              </a:spcBef>
              <a:spcAft>
                <a:spcPts val="1508"/>
              </a:spcAft>
              <a:defRPr sz="1508"/>
            </a:lvl2pPr>
            <a:lvl3pPr>
              <a:spcBef>
                <a:spcPts val="0"/>
              </a:spcBef>
              <a:spcAft>
                <a:spcPts val="1508"/>
              </a:spcAft>
              <a:defRPr sz="1508"/>
            </a:lvl3pPr>
            <a:lvl4pPr>
              <a:spcBef>
                <a:spcPts val="0"/>
              </a:spcBef>
              <a:spcAft>
                <a:spcPts val="1508"/>
              </a:spcAft>
              <a:defRPr sz="1508"/>
            </a:lvl4pPr>
            <a:lvl5pPr>
              <a:spcBef>
                <a:spcPts val="0"/>
              </a:spcBef>
              <a:spcAft>
                <a:spcPts val="1508"/>
              </a:spcAft>
              <a:defRPr sz="150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6" name="Group 15">
            <a:extLst>
              <a:ext uri="{FF2B5EF4-FFF2-40B4-BE49-F238E27FC236}">
                <a16:creationId xmlns:a16="http://schemas.microsoft.com/office/drawing/2014/main" id="{72BEB744-5149-417C-BD34-E606A7432724}"/>
              </a:ext>
            </a:extLst>
          </p:cNvPr>
          <p:cNvGrpSpPr>
            <a:grpSpLocks noChangeAspect="1"/>
          </p:cNvGrpSpPr>
          <p:nvPr/>
        </p:nvGrpSpPr>
        <p:grpSpPr>
          <a:xfrm>
            <a:off x="475141" y="377999"/>
            <a:ext cx="2528713" cy="382438"/>
            <a:chOff x="398463" y="404813"/>
            <a:chExt cx="1627187" cy="307976"/>
          </a:xfrm>
          <a:solidFill>
            <a:schemeClr val="tx1"/>
          </a:solidFill>
        </p:grpSpPr>
        <p:sp>
          <p:nvSpPr>
            <p:cNvPr id="17" name="Oval 5">
              <a:extLst>
                <a:ext uri="{FF2B5EF4-FFF2-40B4-BE49-F238E27FC236}">
                  <a16:creationId xmlns:a16="http://schemas.microsoft.com/office/drawing/2014/main" id="{8E059066-77C8-4F52-87EE-27DC3A5C59D8}"/>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263" noProof="0">
                <a:solidFill>
                  <a:schemeClr val="bg1"/>
                </a:solidFill>
              </a:endParaRPr>
            </a:p>
          </p:txBody>
        </p:sp>
        <p:sp>
          <p:nvSpPr>
            <p:cNvPr id="18" name="Freeform 6">
              <a:extLst>
                <a:ext uri="{FF2B5EF4-FFF2-40B4-BE49-F238E27FC236}">
                  <a16:creationId xmlns:a16="http://schemas.microsoft.com/office/drawing/2014/main" id="{0AE66270-8066-46EA-BB67-FD911F284AA9}"/>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263" noProof="0">
                <a:solidFill>
                  <a:schemeClr val="bg1"/>
                </a:solidFill>
              </a:endParaRPr>
            </a:p>
          </p:txBody>
        </p:sp>
        <p:sp>
          <p:nvSpPr>
            <p:cNvPr id="19" name="Rectangle 7">
              <a:extLst>
                <a:ext uri="{FF2B5EF4-FFF2-40B4-BE49-F238E27FC236}">
                  <a16:creationId xmlns:a16="http://schemas.microsoft.com/office/drawing/2014/main" id="{863FE964-DEE5-4A91-9BDC-3D851F67D77C}"/>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263" noProof="0">
                <a:solidFill>
                  <a:schemeClr val="bg1"/>
                </a:solidFill>
              </a:endParaRPr>
            </a:p>
          </p:txBody>
        </p:sp>
        <p:sp>
          <p:nvSpPr>
            <p:cNvPr id="31" name="Freeform 8">
              <a:extLst>
                <a:ext uri="{FF2B5EF4-FFF2-40B4-BE49-F238E27FC236}">
                  <a16:creationId xmlns:a16="http://schemas.microsoft.com/office/drawing/2014/main" id="{D379331D-0D61-47A2-B269-FBB652C6A0B3}"/>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263" noProof="0">
                <a:solidFill>
                  <a:schemeClr val="bg1"/>
                </a:solidFill>
              </a:endParaRPr>
            </a:p>
          </p:txBody>
        </p:sp>
        <p:sp>
          <p:nvSpPr>
            <p:cNvPr id="32" name="Rectangle 9">
              <a:extLst>
                <a:ext uri="{FF2B5EF4-FFF2-40B4-BE49-F238E27FC236}">
                  <a16:creationId xmlns:a16="http://schemas.microsoft.com/office/drawing/2014/main" id="{78E62A42-9DAE-4274-B918-3B076B708BFC}"/>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263" noProof="0">
                <a:solidFill>
                  <a:schemeClr val="bg1"/>
                </a:solidFill>
              </a:endParaRPr>
            </a:p>
          </p:txBody>
        </p:sp>
        <p:sp>
          <p:nvSpPr>
            <p:cNvPr id="33" name="Rectangle 10">
              <a:extLst>
                <a:ext uri="{FF2B5EF4-FFF2-40B4-BE49-F238E27FC236}">
                  <a16:creationId xmlns:a16="http://schemas.microsoft.com/office/drawing/2014/main" id="{B404A3E9-9E29-4ABC-AA21-378637C653C3}"/>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263" noProof="0">
                <a:solidFill>
                  <a:schemeClr val="bg1"/>
                </a:solidFill>
              </a:endParaRPr>
            </a:p>
          </p:txBody>
        </p:sp>
        <p:sp>
          <p:nvSpPr>
            <p:cNvPr id="34" name="Freeform 11">
              <a:extLst>
                <a:ext uri="{FF2B5EF4-FFF2-40B4-BE49-F238E27FC236}">
                  <a16:creationId xmlns:a16="http://schemas.microsoft.com/office/drawing/2014/main" id="{3711DE3C-E7AE-4B9E-8F76-549C58F552B1}"/>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263" noProof="0">
                <a:solidFill>
                  <a:schemeClr val="bg1"/>
                </a:solidFill>
              </a:endParaRPr>
            </a:p>
          </p:txBody>
        </p:sp>
        <p:sp>
          <p:nvSpPr>
            <p:cNvPr id="35" name="Freeform 12">
              <a:extLst>
                <a:ext uri="{FF2B5EF4-FFF2-40B4-BE49-F238E27FC236}">
                  <a16:creationId xmlns:a16="http://schemas.microsoft.com/office/drawing/2014/main" id="{8E205525-08D8-4A2D-AA9A-731AAA948A4A}"/>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263" noProof="0">
                <a:solidFill>
                  <a:schemeClr val="bg1"/>
                </a:solidFill>
              </a:endParaRPr>
            </a:p>
          </p:txBody>
        </p:sp>
        <p:sp>
          <p:nvSpPr>
            <p:cNvPr id="36" name="Freeform 13">
              <a:extLst>
                <a:ext uri="{FF2B5EF4-FFF2-40B4-BE49-F238E27FC236}">
                  <a16:creationId xmlns:a16="http://schemas.microsoft.com/office/drawing/2014/main" id="{DD47C0C3-2523-4927-9D2D-1561AB52A1A8}"/>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263" noProof="0">
                <a:solidFill>
                  <a:schemeClr val="bg1"/>
                </a:solidFill>
              </a:endParaRPr>
            </a:p>
          </p:txBody>
        </p:sp>
        <p:sp>
          <p:nvSpPr>
            <p:cNvPr id="37" name="Freeform 14">
              <a:extLst>
                <a:ext uri="{FF2B5EF4-FFF2-40B4-BE49-F238E27FC236}">
                  <a16:creationId xmlns:a16="http://schemas.microsoft.com/office/drawing/2014/main" id="{F5F5D726-C114-4AC4-B1B2-08ED48139B07}"/>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263" noProof="0">
                <a:solidFill>
                  <a:schemeClr val="bg1"/>
                </a:solidFill>
              </a:endParaRPr>
            </a:p>
          </p:txBody>
        </p:sp>
      </p:grpSp>
      <p:sp>
        <p:nvSpPr>
          <p:cNvPr id="23" name="Date Placeholder 7">
            <a:extLst>
              <a:ext uri="{FF2B5EF4-FFF2-40B4-BE49-F238E27FC236}">
                <a16:creationId xmlns:a16="http://schemas.microsoft.com/office/drawing/2014/main" id="{F31A6CCF-CE6B-4550-87D8-8CFD9B062DEB}"/>
              </a:ext>
            </a:extLst>
          </p:cNvPr>
          <p:cNvSpPr>
            <a:spLocks noGrp="1"/>
          </p:cNvSpPr>
          <p:nvPr>
            <p:ph type="dt" sz="half" idx="2"/>
          </p:nvPr>
        </p:nvSpPr>
        <p:spPr>
          <a:xfrm>
            <a:off x="6983551" y="7140779"/>
            <a:ext cx="5397693" cy="174022"/>
          </a:xfrm>
          <a:prstGeom prst="rect">
            <a:avLst/>
          </a:prstGeom>
          <a:noFill/>
        </p:spPr>
        <p:txBody>
          <a:bodyPr wrap="square" lIns="0" tIns="0" rIns="0" bIns="0" rtlCol="0">
            <a:spAutoFit/>
          </a:bodyPr>
          <a:lstStyle>
            <a:lvl1pPr algn="r">
              <a:defRPr lang="fr-FR" sz="1131" smtClean="0">
                <a:latin typeface="Calibri" panose="020F0502020204030204" pitchFamily="34" charset="0"/>
                <a:cs typeface="Calibri" panose="020F0502020204030204" pitchFamily="34" charset="0"/>
              </a:defRPr>
            </a:lvl1pPr>
          </a:lstStyle>
          <a:p>
            <a:pPr>
              <a:buSzPct val="100000"/>
              <a:buFont typeface="Arial"/>
              <a:buNone/>
            </a:pPr>
            <a:endParaRPr lang="fr-FR"/>
          </a:p>
        </p:txBody>
      </p:sp>
      <p:sp>
        <p:nvSpPr>
          <p:cNvPr id="24" name="Footer Placeholder 8">
            <a:extLst>
              <a:ext uri="{FF2B5EF4-FFF2-40B4-BE49-F238E27FC236}">
                <a16:creationId xmlns:a16="http://schemas.microsoft.com/office/drawing/2014/main" id="{5396BDF3-15E8-4984-B49C-BE940EADFAAE}"/>
              </a:ext>
            </a:extLst>
          </p:cNvPr>
          <p:cNvSpPr>
            <a:spLocks noGrp="1"/>
          </p:cNvSpPr>
          <p:nvPr>
            <p:ph type="ftr" sz="quarter" idx="3"/>
          </p:nvPr>
        </p:nvSpPr>
        <p:spPr>
          <a:xfrm>
            <a:off x="552990" y="7140778"/>
            <a:ext cx="5903237" cy="174022"/>
          </a:xfrm>
          <a:prstGeom prst="rect">
            <a:avLst/>
          </a:prstGeom>
          <a:noFill/>
        </p:spPr>
        <p:txBody>
          <a:bodyPr wrap="square" lIns="0" tIns="0" rIns="0" bIns="0" rtlCol="0">
            <a:spAutoFit/>
          </a:bodyPr>
          <a:lstStyle>
            <a:lvl1pPr>
              <a:defRPr lang="fr-FR" sz="1131">
                <a:latin typeface="Calibri" panose="020F0502020204030204" pitchFamily="34" charset="0"/>
                <a:cs typeface="Calibri" panose="020F0502020204030204" pitchFamily="34" charset="0"/>
              </a:defRPr>
            </a:lvl1pPr>
          </a:lstStyle>
          <a:p>
            <a:pPr>
              <a:spcBef>
                <a:spcPts val="973"/>
              </a:spcBef>
              <a:buSzPct val="100000"/>
            </a:pPr>
            <a:r>
              <a:rPr lang="pt-BR"/>
              <a:t>© 2023 Deloitte SAS - Confidential Document</a:t>
            </a:r>
          </a:p>
        </p:txBody>
      </p:sp>
      <p:sp>
        <p:nvSpPr>
          <p:cNvPr id="25" name="Slide Number Placeholder 9">
            <a:extLst>
              <a:ext uri="{FF2B5EF4-FFF2-40B4-BE49-F238E27FC236}">
                <a16:creationId xmlns:a16="http://schemas.microsoft.com/office/drawing/2014/main" id="{0F0BCC92-97A7-4D6D-BA76-AD6CA47D0E6A}"/>
              </a:ext>
            </a:extLst>
          </p:cNvPr>
          <p:cNvSpPr>
            <a:spLocks noGrp="1"/>
          </p:cNvSpPr>
          <p:nvPr>
            <p:ph type="sldNum" sz="quarter" idx="4"/>
          </p:nvPr>
        </p:nvSpPr>
        <p:spPr>
          <a:xfrm>
            <a:off x="12547294" y="7140778"/>
            <a:ext cx="339493" cy="174022"/>
          </a:xfrm>
          <a:prstGeom prst="rect">
            <a:avLst/>
          </a:prstGeom>
          <a:noFill/>
        </p:spPr>
        <p:txBody>
          <a:bodyPr wrap="square" lIns="0" tIns="0" rIns="0" bIns="0" rtlCol="0">
            <a:spAutoFit/>
          </a:bodyPr>
          <a:lstStyle>
            <a:lvl1pPr algn="r">
              <a:defRPr lang="fr-FR" sz="1131" smtClean="0">
                <a:latin typeface="Calibri" panose="020F0502020204030204" pitchFamily="34" charset="0"/>
                <a:cs typeface="Calibri" panose="020F0502020204030204" pitchFamily="34" charset="0"/>
              </a:defRPr>
            </a:lvl1pPr>
          </a:lstStyle>
          <a:p>
            <a:pPr>
              <a:spcBef>
                <a:spcPts val="973"/>
              </a:spcBef>
              <a:buSzPct val="100000"/>
            </a:pPr>
            <a:fld id="{8CEAD05E-2714-4B34-B50B-B68BE1D7F5D9}" type="slidenum">
              <a:rPr lang="fr-FR" smtClean="0"/>
              <a:pPr>
                <a:spcBef>
                  <a:spcPts val="973"/>
                </a:spcBef>
                <a:buSzPct val="100000"/>
              </a:pPr>
              <a:t>‹#›</a:t>
            </a:fld>
            <a:endParaRPr lang="fr-FR"/>
          </a:p>
        </p:txBody>
      </p:sp>
    </p:spTree>
    <p:extLst>
      <p:ext uri="{BB962C8B-B14F-4D97-AF65-F5344CB8AC3E}">
        <p14:creationId xmlns:p14="http://schemas.microsoft.com/office/powerpoint/2010/main" val="184140820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emf"/><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ags" Target="../tags/tag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37"/>
            </p:custDataLst>
            <p:extLst>
              <p:ext uri="{D42A27DB-BD31-4B8C-83A1-F6EECF244321}">
                <p14:modId xmlns:p14="http://schemas.microsoft.com/office/powerpoint/2010/main" val="2208982150"/>
              </p:ext>
            </p:extLst>
          </p:nvPr>
        </p:nvGraphicFramePr>
        <p:xfrm>
          <a:off x="2334" y="1753"/>
          <a:ext cx="2333" cy="1749"/>
        </p:xfrm>
        <a:graphic>
          <a:graphicData uri="http://schemas.openxmlformats.org/presentationml/2006/ole">
            <mc:AlternateContent xmlns:mc="http://schemas.openxmlformats.org/markup-compatibility/2006">
              <mc:Choice xmlns:v="urn:schemas-microsoft-com:vml" Requires="v">
                <p:oleObj name="think-cell Slide" r:id="rId38" imgW="270" imgH="270" progId="TCLayout.ActiveDocument.1">
                  <p:embed/>
                </p:oleObj>
              </mc:Choice>
              <mc:Fallback>
                <p:oleObj name="think-cell Slide" r:id="rId38" imgW="270" imgH="270" progId="TCLayout.ActiveDocument.1">
                  <p:embed/>
                  <p:pic>
                    <p:nvPicPr>
                      <p:cNvPr id="4" name="Object 3" hidden="1"/>
                      <p:cNvPicPr/>
                      <p:nvPr/>
                    </p:nvPicPr>
                    <p:blipFill>
                      <a:blip r:embed="rId39"/>
                      <a:stretch>
                        <a:fillRect/>
                      </a:stretch>
                    </p:blipFill>
                    <p:spPr>
                      <a:xfrm>
                        <a:off x="2334" y="1753"/>
                        <a:ext cx="2333" cy="1749"/>
                      </a:xfrm>
                      <a:prstGeom prst="rect">
                        <a:avLst/>
                      </a:prstGeom>
                    </p:spPr>
                  </p:pic>
                </p:oleObj>
              </mc:Fallback>
            </mc:AlternateContent>
          </a:graphicData>
        </a:graphic>
      </p:graphicFrame>
      <p:sp>
        <p:nvSpPr>
          <p:cNvPr id="2" name="Title Placeholder 1"/>
          <p:cNvSpPr>
            <a:spLocks noGrp="1"/>
          </p:cNvSpPr>
          <p:nvPr>
            <p:ph type="title"/>
          </p:nvPr>
        </p:nvSpPr>
        <p:spPr bwMode="gray">
          <a:xfrm>
            <a:off x="552992" y="349987"/>
            <a:ext cx="12333794" cy="341519"/>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552991" y="1835673"/>
            <a:ext cx="12333794" cy="5199026"/>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Date Placeholder 7">
            <a:extLst>
              <a:ext uri="{FF2B5EF4-FFF2-40B4-BE49-F238E27FC236}">
                <a16:creationId xmlns:a16="http://schemas.microsoft.com/office/drawing/2014/main" id="{6873F673-CCD8-4174-9958-C48EBAB3703A}"/>
              </a:ext>
            </a:extLst>
          </p:cNvPr>
          <p:cNvSpPr>
            <a:spLocks noGrp="1"/>
          </p:cNvSpPr>
          <p:nvPr>
            <p:ph type="dt" sz="half" idx="2"/>
          </p:nvPr>
        </p:nvSpPr>
        <p:spPr>
          <a:xfrm>
            <a:off x="6983551" y="7140779"/>
            <a:ext cx="5397693" cy="174022"/>
          </a:xfrm>
          <a:prstGeom prst="rect">
            <a:avLst/>
          </a:prstGeom>
          <a:noFill/>
        </p:spPr>
        <p:txBody>
          <a:bodyPr wrap="square" lIns="0" tIns="0" rIns="0" bIns="0" rtlCol="0">
            <a:spAutoFit/>
          </a:bodyPr>
          <a:lstStyle>
            <a:lvl1pPr algn="r">
              <a:defRPr lang="fr-FR" sz="1131" smtClean="0">
                <a:latin typeface="Calibri" panose="020F0502020204030204" pitchFamily="34" charset="0"/>
                <a:cs typeface="Calibri" panose="020F0502020204030204" pitchFamily="34" charset="0"/>
              </a:defRPr>
            </a:lvl1pPr>
          </a:lstStyle>
          <a:p>
            <a:pPr>
              <a:buSzPct val="100000"/>
              <a:buFont typeface="Arial"/>
              <a:buNone/>
            </a:pPr>
            <a:endParaRPr lang="fr-FR"/>
          </a:p>
        </p:txBody>
      </p:sp>
      <p:sp>
        <p:nvSpPr>
          <p:cNvPr id="9" name="Footer Placeholder 8">
            <a:extLst>
              <a:ext uri="{FF2B5EF4-FFF2-40B4-BE49-F238E27FC236}">
                <a16:creationId xmlns:a16="http://schemas.microsoft.com/office/drawing/2014/main" id="{931BFF00-B7A8-477C-8B70-815B9A5636C7}"/>
              </a:ext>
            </a:extLst>
          </p:cNvPr>
          <p:cNvSpPr>
            <a:spLocks noGrp="1"/>
          </p:cNvSpPr>
          <p:nvPr>
            <p:ph type="ftr" sz="quarter" idx="3"/>
          </p:nvPr>
        </p:nvSpPr>
        <p:spPr>
          <a:xfrm>
            <a:off x="552990" y="7140778"/>
            <a:ext cx="5903237" cy="174022"/>
          </a:xfrm>
          <a:prstGeom prst="rect">
            <a:avLst/>
          </a:prstGeom>
          <a:noFill/>
        </p:spPr>
        <p:txBody>
          <a:bodyPr wrap="square" lIns="0" tIns="0" rIns="0" bIns="0" rtlCol="0">
            <a:spAutoFit/>
          </a:bodyPr>
          <a:lstStyle>
            <a:lvl1pPr>
              <a:defRPr lang="fr-FR" sz="1131">
                <a:latin typeface="Calibri" panose="020F0502020204030204" pitchFamily="34" charset="0"/>
                <a:cs typeface="Calibri" panose="020F0502020204030204" pitchFamily="34" charset="0"/>
              </a:defRPr>
            </a:lvl1pPr>
          </a:lstStyle>
          <a:p>
            <a:pPr>
              <a:spcBef>
                <a:spcPts val="973"/>
              </a:spcBef>
              <a:buSzPct val="100000"/>
            </a:pPr>
            <a:r>
              <a:rPr lang="pt-BR"/>
              <a:t>© 2023 Deloitte SAS - Confidential Document</a:t>
            </a:r>
          </a:p>
        </p:txBody>
      </p:sp>
      <p:sp>
        <p:nvSpPr>
          <p:cNvPr id="10" name="Slide Number Placeholder 9">
            <a:extLst>
              <a:ext uri="{FF2B5EF4-FFF2-40B4-BE49-F238E27FC236}">
                <a16:creationId xmlns:a16="http://schemas.microsoft.com/office/drawing/2014/main" id="{52FCEA60-5AF3-4A1A-9D78-B7DB55C6E245}"/>
              </a:ext>
            </a:extLst>
          </p:cNvPr>
          <p:cNvSpPr>
            <a:spLocks noGrp="1"/>
          </p:cNvSpPr>
          <p:nvPr>
            <p:ph type="sldNum" sz="quarter" idx="4"/>
          </p:nvPr>
        </p:nvSpPr>
        <p:spPr>
          <a:xfrm>
            <a:off x="12547294" y="7140778"/>
            <a:ext cx="339493" cy="174022"/>
          </a:xfrm>
          <a:prstGeom prst="rect">
            <a:avLst/>
          </a:prstGeom>
          <a:noFill/>
        </p:spPr>
        <p:txBody>
          <a:bodyPr wrap="square" lIns="0" tIns="0" rIns="0" bIns="0" rtlCol="0">
            <a:spAutoFit/>
          </a:bodyPr>
          <a:lstStyle>
            <a:lvl1pPr algn="r">
              <a:defRPr lang="fr-FR" sz="1131" smtClean="0">
                <a:latin typeface="Calibri" panose="020F0502020204030204" pitchFamily="34" charset="0"/>
                <a:cs typeface="Calibri" panose="020F0502020204030204" pitchFamily="34" charset="0"/>
              </a:defRPr>
            </a:lvl1pPr>
          </a:lstStyle>
          <a:p>
            <a:pPr>
              <a:spcBef>
                <a:spcPts val="973"/>
              </a:spcBef>
              <a:buSzPct val="100000"/>
            </a:pPr>
            <a:fld id="{8CEAD05E-2714-4B34-B50B-B68BE1D7F5D9}" type="slidenum">
              <a:rPr lang="fr-FR" smtClean="0"/>
              <a:pPr>
                <a:spcBef>
                  <a:spcPts val="973"/>
                </a:spcBef>
                <a:buSzPct val="100000"/>
              </a:pPr>
              <a:t>‹#›</a:t>
            </a:fld>
            <a:endParaRPr lang="fr-FR"/>
          </a:p>
        </p:txBody>
      </p:sp>
    </p:spTree>
    <p:extLst>
      <p:ext uri="{BB962C8B-B14F-4D97-AF65-F5344CB8AC3E}">
        <p14:creationId xmlns:p14="http://schemas.microsoft.com/office/powerpoint/2010/main" val="793854995"/>
      </p:ext>
    </p:extLst>
  </p:cSld>
  <p:clrMap bg1="lt1" tx1="dk1" bg2="lt2" tx2="dk2" accent1="accent1" accent2="accent2" accent3="accent3" accent4="accent4" accent5="accent5" accent6="accent6" hlink="hlink" folHlink="folHlink"/>
  <p:sldLayoutIdLst>
    <p:sldLayoutId id="2147483801" r:id="rId1"/>
    <p:sldLayoutId id="2147483809" r:id="rId2"/>
    <p:sldLayoutId id="2147483761" r:id="rId3"/>
    <p:sldLayoutId id="2147483808" r:id="rId4"/>
    <p:sldLayoutId id="2147483805" r:id="rId5"/>
    <p:sldLayoutId id="2147483806" r:id="rId6"/>
    <p:sldLayoutId id="2147483807"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 id="2147483774" r:id="rId20"/>
    <p:sldLayoutId id="2147483775" r:id="rId21"/>
    <p:sldLayoutId id="2147483776" r:id="rId22"/>
    <p:sldLayoutId id="2147483777" r:id="rId23"/>
    <p:sldLayoutId id="2147483778" r:id="rId24"/>
    <p:sldLayoutId id="2147483779" r:id="rId25"/>
    <p:sldLayoutId id="2147483780" r:id="rId26"/>
    <p:sldLayoutId id="2147483810" r:id="rId27"/>
    <p:sldLayoutId id="2147483781" r:id="rId28"/>
    <p:sldLayoutId id="2147483782" r:id="rId29"/>
    <p:sldLayoutId id="2147483783" r:id="rId30"/>
    <p:sldLayoutId id="2147483784" r:id="rId31"/>
    <p:sldLayoutId id="2147483811" r:id="rId32"/>
    <p:sldLayoutId id="2147483812" r:id="rId33"/>
    <p:sldLayoutId id="2147483813" r:id="rId34"/>
    <p:sldLayoutId id="2147483814" r:id="rId35"/>
  </p:sldLayoutIdLst>
  <p:transition>
    <p:fade/>
  </p:transition>
  <p:hf sldNum="0" hdr="0" dt="0"/>
  <p:txStyles>
    <p:titleStyle>
      <a:lvl1pPr algn="l" defTabSz="1481485" rtl="0" eaLnBrk="1" latinLnBrk="0" hangingPunct="1">
        <a:spcBef>
          <a:spcPct val="0"/>
        </a:spcBef>
        <a:buNone/>
        <a:defRPr sz="2765" b="0" kern="1200">
          <a:solidFill>
            <a:schemeClr val="tx1"/>
          </a:solidFill>
          <a:latin typeface="+mn-lt"/>
          <a:ea typeface="+mj-ea"/>
          <a:cs typeface="Calibri Light" panose="020F0302020204030204" pitchFamily="34" charset="0"/>
        </a:defRPr>
      </a:lvl1pPr>
    </p:titleStyle>
    <p:bodyStyle>
      <a:lvl1pPr marL="0" indent="0" algn="l" defTabSz="1481485" rtl="0" eaLnBrk="1" latinLnBrk="0" hangingPunct="1">
        <a:spcBef>
          <a:spcPts val="0"/>
        </a:spcBef>
        <a:spcAft>
          <a:spcPts val="1620"/>
        </a:spcAft>
        <a:buSzPct val="100000"/>
        <a:buFont typeface="Arial" panose="020B0604020202020204" pitchFamily="34" charset="0"/>
        <a:buNone/>
        <a:defRPr sz="1760" b="0" kern="1200">
          <a:solidFill>
            <a:schemeClr val="tx1"/>
          </a:solidFill>
          <a:latin typeface="+mn-lt"/>
          <a:ea typeface="+mn-ea"/>
          <a:cs typeface="Calibri Light" panose="020F0302020204030204" pitchFamily="34" charset="0"/>
        </a:defRPr>
      </a:lvl1pPr>
      <a:lvl2pPr marL="0" indent="0" algn="l" defTabSz="1481485" rtl="0" eaLnBrk="1" latinLnBrk="0" hangingPunct="1">
        <a:spcBef>
          <a:spcPts val="0"/>
        </a:spcBef>
        <a:spcAft>
          <a:spcPts val="1620"/>
        </a:spcAft>
        <a:buClrTx/>
        <a:buSzPct val="100000"/>
        <a:buFont typeface="Arial"/>
        <a:buNone/>
        <a:defRPr lang="en-US" sz="1760" b="1" kern="1200" dirty="0" smtClean="0">
          <a:solidFill>
            <a:schemeClr val="tx1"/>
          </a:solidFill>
          <a:latin typeface="+mj-lt"/>
          <a:ea typeface="+mn-ea"/>
          <a:cs typeface="Calibri Light" panose="020F0302020204030204" pitchFamily="34" charset="0"/>
        </a:defRPr>
      </a:lvl2pPr>
      <a:lvl3pPr marL="285799" indent="-285799" algn="l" defTabSz="1481485" rtl="0" eaLnBrk="1" latinLnBrk="0" hangingPunct="1">
        <a:spcBef>
          <a:spcPts val="0"/>
        </a:spcBef>
        <a:spcAft>
          <a:spcPts val="1620"/>
        </a:spcAft>
        <a:buClrTx/>
        <a:buSzPct val="100000"/>
        <a:buFont typeface="Arial" panose="020B0604020202020204" pitchFamily="34" charset="0"/>
        <a:buChar char="•"/>
        <a:defRPr lang="en-US" sz="1760" kern="1200" dirty="0" smtClean="0">
          <a:solidFill>
            <a:schemeClr val="tx1"/>
          </a:solidFill>
          <a:latin typeface="+mn-lt"/>
          <a:ea typeface="+mn-ea"/>
          <a:cs typeface="Calibri Light" panose="020F0302020204030204" pitchFamily="34" charset="0"/>
        </a:defRPr>
      </a:lvl3pPr>
      <a:lvl4pPr marL="577429" indent="-285799" algn="l" defTabSz="1481485" rtl="0" eaLnBrk="1" latinLnBrk="0" hangingPunct="1">
        <a:spcBef>
          <a:spcPts val="0"/>
        </a:spcBef>
        <a:spcAft>
          <a:spcPts val="1620"/>
        </a:spcAft>
        <a:buClrTx/>
        <a:buSzPct val="100000"/>
        <a:buFont typeface="Verdana" panose="020B0604030504040204" pitchFamily="34" charset="0"/>
        <a:buChar char="−"/>
        <a:defRPr lang="en-US" sz="1760" kern="1200" baseline="0" dirty="0" smtClean="0">
          <a:solidFill>
            <a:schemeClr val="tx1"/>
          </a:solidFill>
          <a:latin typeface="+mn-lt"/>
          <a:ea typeface="+mn-ea"/>
          <a:cs typeface="Calibri Light" panose="020F0302020204030204" pitchFamily="34" charset="0"/>
        </a:defRPr>
      </a:lvl4pPr>
      <a:lvl5pPr marL="863227" indent="-285799" algn="l" defTabSz="1293728" rtl="0" eaLnBrk="1" latinLnBrk="0" hangingPunct="1">
        <a:spcBef>
          <a:spcPts val="0"/>
        </a:spcBef>
        <a:spcAft>
          <a:spcPts val="1620"/>
        </a:spcAft>
        <a:buClrTx/>
        <a:buSzPct val="100000"/>
        <a:buFont typeface="Verdana" panose="020B0604030504040204" pitchFamily="34" charset="0"/>
        <a:buChar char="−"/>
        <a:tabLst/>
        <a:defRPr lang="en-US" sz="1760" kern="1200" baseline="0" dirty="0" smtClean="0">
          <a:solidFill>
            <a:schemeClr val="tx1"/>
          </a:solidFill>
          <a:latin typeface="+mn-lt"/>
          <a:ea typeface="+mn-ea"/>
          <a:cs typeface="Calibri Light" panose="020F0302020204030204" pitchFamily="34" charset="0"/>
        </a:defRPr>
      </a:lvl5pPr>
      <a:lvl6pPr marL="863227" indent="-285799" algn="l" defTabSz="1481485" rtl="0" eaLnBrk="1" latinLnBrk="0" hangingPunct="1">
        <a:spcBef>
          <a:spcPts val="0"/>
        </a:spcBef>
        <a:spcAft>
          <a:spcPts val="1620"/>
        </a:spcAft>
        <a:buFont typeface="Verdana" panose="020B0604030504040204" pitchFamily="34" charset="0"/>
        <a:buChar char="−"/>
        <a:defRPr sz="1945" kern="1200" baseline="0">
          <a:solidFill>
            <a:schemeClr val="tx1"/>
          </a:solidFill>
          <a:latin typeface="+mn-lt"/>
          <a:ea typeface="+mn-ea"/>
          <a:cs typeface="+mn-cs"/>
        </a:defRPr>
      </a:lvl6pPr>
      <a:lvl7pPr marL="863227" indent="-285799" algn="l" defTabSz="1481485" rtl="0" eaLnBrk="1" latinLnBrk="0" hangingPunct="1">
        <a:spcBef>
          <a:spcPts val="0"/>
        </a:spcBef>
        <a:spcAft>
          <a:spcPts val="1620"/>
        </a:spcAft>
        <a:buFont typeface="Verdana" panose="020B0604030504040204" pitchFamily="34" charset="0"/>
        <a:buChar char="−"/>
        <a:defRPr sz="1945" kern="1200">
          <a:solidFill>
            <a:schemeClr val="tx1"/>
          </a:solidFill>
          <a:latin typeface="+mn-lt"/>
          <a:ea typeface="+mn-ea"/>
          <a:cs typeface="+mn-cs"/>
        </a:defRPr>
      </a:lvl7pPr>
      <a:lvl8pPr marL="863227" indent="-285799" algn="l" defTabSz="1481485" rtl="0" eaLnBrk="1" latinLnBrk="0" hangingPunct="1">
        <a:spcBef>
          <a:spcPts val="0"/>
        </a:spcBef>
        <a:spcAft>
          <a:spcPts val="1620"/>
        </a:spcAft>
        <a:buFont typeface="Verdana" panose="020B0604030504040204" pitchFamily="34" charset="0"/>
        <a:buChar char="−"/>
        <a:defRPr sz="1945" kern="1200" baseline="0">
          <a:solidFill>
            <a:schemeClr val="tx1"/>
          </a:solidFill>
          <a:latin typeface="+mn-lt"/>
          <a:ea typeface="+mn-ea"/>
          <a:cs typeface="+mn-cs"/>
        </a:defRPr>
      </a:lvl8pPr>
      <a:lvl9pPr marL="863227" indent="-285799" algn="l" defTabSz="1481485" rtl="0" eaLnBrk="1" latinLnBrk="0" hangingPunct="1">
        <a:spcBef>
          <a:spcPts val="0"/>
        </a:spcBef>
        <a:spcAft>
          <a:spcPts val="1620"/>
        </a:spcAft>
        <a:buFont typeface="Verdana" panose="020B0604030504040204" pitchFamily="34" charset="0"/>
        <a:buChar char="−"/>
        <a:defRPr sz="1945" kern="1200" baseline="0">
          <a:solidFill>
            <a:schemeClr val="tx1"/>
          </a:solidFill>
          <a:latin typeface="+mn-lt"/>
          <a:ea typeface="+mn-ea"/>
          <a:cs typeface="+mn-cs"/>
        </a:defRPr>
      </a:lvl9pPr>
    </p:bodyStyle>
    <p:otherStyle>
      <a:defPPr>
        <a:defRPr lang="en-US"/>
      </a:defPPr>
      <a:lvl1pPr marL="0" algn="l" defTabSz="1481485" rtl="0" eaLnBrk="1" latinLnBrk="0" hangingPunct="1">
        <a:defRPr sz="2916" kern="1200">
          <a:solidFill>
            <a:schemeClr val="tx1"/>
          </a:solidFill>
          <a:latin typeface="+mn-lt"/>
          <a:ea typeface="+mn-ea"/>
          <a:cs typeface="+mn-cs"/>
        </a:defRPr>
      </a:lvl1pPr>
      <a:lvl2pPr marL="740743" algn="l" defTabSz="1481485" rtl="0" eaLnBrk="1" latinLnBrk="0" hangingPunct="1">
        <a:defRPr sz="2916" kern="1200">
          <a:solidFill>
            <a:schemeClr val="tx1"/>
          </a:solidFill>
          <a:latin typeface="+mn-lt"/>
          <a:ea typeface="+mn-ea"/>
          <a:cs typeface="+mn-cs"/>
        </a:defRPr>
      </a:lvl2pPr>
      <a:lvl3pPr marL="1481485" algn="l" defTabSz="1481485" rtl="0" eaLnBrk="1" latinLnBrk="0" hangingPunct="1">
        <a:defRPr sz="2916" kern="1200">
          <a:solidFill>
            <a:schemeClr val="tx1"/>
          </a:solidFill>
          <a:latin typeface="+mn-lt"/>
          <a:ea typeface="+mn-ea"/>
          <a:cs typeface="+mn-cs"/>
        </a:defRPr>
      </a:lvl3pPr>
      <a:lvl4pPr marL="2222228" algn="l" defTabSz="1481485" rtl="0" eaLnBrk="1" latinLnBrk="0" hangingPunct="1">
        <a:defRPr sz="2916" kern="1200">
          <a:solidFill>
            <a:schemeClr val="tx1"/>
          </a:solidFill>
          <a:latin typeface="+mn-lt"/>
          <a:ea typeface="+mn-ea"/>
          <a:cs typeface="+mn-cs"/>
        </a:defRPr>
      </a:lvl4pPr>
      <a:lvl5pPr marL="2962970" algn="l" defTabSz="1481485" rtl="0" eaLnBrk="1" latinLnBrk="0" hangingPunct="1">
        <a:defRPr sz="2916" kern="1200">
          <a:solidFill>
            <a:schemeClr val="tx1"/>
          </a:solidFill>
          <a:latin typeface="+mn-lt"/>
          <a:ea typeface="+mn-ea"/>
          <a:cs typeface="+mn-cs"/>
        </a:defRPr>
      </a:lvl5pPr>
      <a:lvl6pPr marL="3703713" algn="l" defTabSz="1481485" rtl="0" eaLnBrk="1" latinLnBrk="0" hangingPunct="1">
        <a:defRPr sz="2916" kern="1200">
          <a:solidFill>
            <a:schemeClr val="tx1"/>
          </a:solidFill>
          <a:latin typeface="+mn-lt"/>
          <a:ea typeface="+mn-ea"/>
          <a:cs typeface="+mn-cs"/>
        </a:defRPr>
      </a:lvl6pPr>
      <a:lvl7pPr marL="4444455" algn="l" defTabSz="1481485" rtl="0" eaLnBrk="1" latinLnBrk="0" hangingPunct="1">
        <a:defRPr sz="2916" kern="1200">
          <a:solidFill>
            <a:schemeClr val="tx1"/>
          </a:solidFill>
          <a:latin typeface="+mn-lt"/>
          <a:ea typeface="+mn-ea"/>
          <a:cs typeface="+mn-cs"/>
        </a:defRPr>
      </a:lvl7pPr>
      <a:lvl8pPr marL="5185198" algn="l" defTabSz="1481485" rtl="0" eaLnBrk="1" latinLnBrk="0" hangingPunct="1">
        <a:defRPr sz="2916" kern="1200">
          <a:solidFill>
            <a:schemeClr val="tx1"/>
          </a:solidFill>
          <a:latin typeface="+mn-lt"/>
          <a:ea typeface="+mn-ea"/>
          <a:cs typeface="+mn-cs"/>
        </a:defRPr>
      </a:lvl8pPr>
      <a:lvl9pPr marL="5925940" algn="l" defTabSz="1481485" rtl="0" eaLnBrk="1" latinLnBrk="0" hangingPunct="1">
        <a:defRPr sz="2916" kern="1200">
          <a:solidFill>
            <a:schemeClr val="tx1"/>
          </a:solidFill>
          <a:latin typeface="+mn-lt"/>
          <a:ea typeface="+mn-ea"/>
          <a:cs typeface="+mn-cs"/>
        </a:defRPr>
      </a:lvl9pPr>
    </p:otherStyle>
  </p:txStyles>
  <p:extLst>
    <p:ext uri="{27BBF7A9-308A-43DC-89C8-2F10F3537804}">
      <p15:sldGuideLst xmlns:p15="http://schemas.microsoft.com/office/powerpoint/2012/main">
        <p15:guide id="23" pos="5635" userDrawn="1">
          <p15:clr>
            <a:srgbClr val="F26B43"/>
          </p15:clr>
        </p15:guide>
        <p15:guide id="24" orient="horz" pos="2381" userDrawn="1">
          <p15:clr>
            <a:srgbClr val="F26B43"/>
          </p15:clr>
        </p15:guide>
        <p15:guide id="25" orient="horz" pos="4431" userDrawn="1">
          <p15:clr>
            <a:srgbClr val="F26B43"/>
          </p15:clr>
        </p15:guide>
        <p15:guide id="26" pos="348" userDrawn="1">
          <p15:clr>
            <a:srgbClr val="F26B43"/>
          </p15:clr>
        </p15:guide>
        <p15:guide id="27" pos="8118" userDrawn="1">
          <p15:clr>
            <a:srgbClr val="F26B43"/>
          </p15:clr>
        </p15:guide>
        <p15:guide id="28" orient="horz" pos="1181" userDrawn="1">
          <p15:clr>
            <a:srgbClr val="F26B43"/>
          </p15:clr>
        </p15:guide>
        <p15:guide id="29" orient="horz" pos="220" userDrawn="1">
          <p15:clr>
            <a:srgbClr val="F26B43"/>
          </p15:clr>
        </p15:guide>
        <p15:guide id="30" orient="horz" pos="4497" userDrawn="1">
          <p15:clr>
            <a:srgbClr val="F26B43"/>
          </p15:clr>
        </p15:guide>
        <p15:guide id="31" pos="5469" userDrawn="1">
          <p15:clr>
            <a:srgbClr val="F26B43"/>
          </p15:clr>
        </p15:guide>
        <p15:guide id="32" orient="horz" pos="260" userDrawn="1">
          <p15:clr>
            <a:srgbClr val="F26B43"/>
          </p15:clr>
        </p15:guide>
        <p15:guide id="33" pos="1502" userDrawn="1">
          <p15:clr>
            <a:srgbClr val="F26B43"/>
          </p15:clr>
        </p15:guide>
        <p15:guide id="34" pos="1671" userDrawn="1">
          <p15:clr>
            <a:srgbClr val="F26B43"/>
          </p15:clr>
        </p15:guide>
        <p15:guide id="35" pos="2822" userDrawn="1">
          <p15:clr>
            <a:srgbClr val="F26B43"/>
          </p15:clr>
        </p15:guide>
        <p15:guide id="36" pos="2988" userDrawn="1">
          <p15:clr>
            <a:srgbClr val="F26B43"/>
          </p15:clr>
        </p15:guide>
        <p15:guide id="37" pos="6790" userDrawn="1">
          <p15:clr>
            <a:srgbClr val="F26B43"/>
          </p15:clr>
        </p15:guide>
        <p15:guide id="38" pos="4149" userDrawn="1">
          <p15:clr>
            <a:srgbClr val="F26B43"/>
          </p15:clr>
        </p15:guide>
        <p15:guide id="39" pos="4317" userDrawn="1">
          <p15:clr>
            <a:srgbClr val="F26B43"/>
          </p15:clr>
        </p15:guide>
        <p15:guide id="40" pos="4234" userDrawn="1">
          <p15:clr>
            <a:srgbClr val="F26B43"/>
          </p15:clr>
        </p15:guide>
        <p15:guide id="41" pos="6958" userDrawn="1">
          <p15:clr>
            <a:srgbClr val="F26B43"/>
          </p15:clr>
        </p15:guide>
        <p15:guide id="42" orient="horz" pos="1156" userDrawn="1">
          <p15:clr>
            <a:srgbClr val="F26B43"/>
          </p15:clr>
        </p15:guide>
        <p15:guide id="43" orient="horz" pos="705"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hyperlink" Target="https://en.wikipedia.org/wiki/Deloitte" TargetMode="Externa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3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3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35.xml"/><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40.sv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43.png"/><Relationship Id="rId5" Type="http://schemas.microsoft.com/office/2007/relationships/hdphoto" Target="../media/hdphoto1.wdp"/><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41.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4.png"/><Relationship Id="rId7"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2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34.png"/><Relationship Id="rId7"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8.png"/></Relationships>
</file>

<file path=ppt/slides/_rels/slide2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34.png"/><Relationship Id="rId9" Type="http://schemas.openxmlformats.org/officeDocument/2006/relationships/image" Target="../media/image45.png"/></Relationships>
</file>

<file path=ppt/slides/_rels/slide2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4.png"/><Relationship Id="rId7"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0.png"/></Relationships>
</file>

<file path=ppt/slides/_rels/slide2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4.png"/><Relationship Id="rId7"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9.png"/><Relationship Id="rId4" Type="http://schemas.openxmlformats.org/officeDocument/2006/relationships/image" Target="../media/image47.png"/><Relationship Id="rId9" Type="http://schemas.openxmlformats.org/officeDocument/2006/relationships/image" Target="../media/image46.png"/></Relationships>
</file>

<file path=ppt/slides/_rels/slide27.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4.svg"/><Relationship Id="rId18" Type="http://schemas.openxmlformats.org/officeDocument/2006/relationships/image" Target="../media/image59.png"/><Relationship Id="rId3" Type="http://schemas.openxmlformats.org/officeDocument/2006/relationships/image" Target="../media/image34.png"/><Relationship Id="rId21" Type="http://schemas.openxmlformats.org/officeDocument/2006/relationships/image" Target="../media/image62.svg"/><Relationship Id="rId7" Type="http://schemas.openxmlformats.org/officeDocument/2006/relationships/image" Target="../media/image45.png"/><Relationship Id="rId12" Type="http://schemas.openxmlformats.org/officeDocument/2006/relationships/image" Target="../media/image53.png"/><Relationship Id="rId17" Type="http://schemas.openxmlformats.org/officeDocument/2006/relationships/image" Target="../media/image58.svg"/><Relationship Id="rId2" Type="http://schemas.openxmlformats.org/officeDocument/2006/relationships/notesSlide" Target="../notesSlides/notesSlide25.xml"/><Relationship Id="rId16" Type="http://schemas.openxmlformats.org/officeDocument/2006/relationships/image" Target="../media/image57.png"/><Relationship Id="rId20" Type="http://schemas.openxmlformats.org/officeDocument/2006/relationships/image" Target="../media/image61.png"/><Relationship Id="rId1" Type="http://schemas.openxmlformats.org/officeDocument/2006/relationships/slideLayout" Target="../slideLayouts/slideLayout3.xml"/><Relationship Id="rId6" Type="http://schemas.openxmlformats.org/officeDocument/2006/relationships/image" Target="../media/image48.png"/><Relationship Id="rId11" Type="http://schemas.openxmlformats.org/officeDocument/2006/relationships/image" Target="../media/image52.svg"/><Relationship Id="rId5" Type="http://schemas.openxmlformats.org/officeDocument/2006/relationships/image" Target="../media/image49.png"/><Relationship Id="rId15" Type="http://schemas.openxmlformats.org/officeDocument/2006/relationships/image" Target="../media/image56.svg"/><Relationship Id="rId23" Type="http://schemas.openxmlformats.org/officeDocument/2006/relationships/image" Target="../media/image64.svg"/><Relationship Id="rId10" Type="http://schemas.openxmlformats.org/officeDocument/2006/relationships/image" Target="../media/image51.png"/><Relationship Id="rId19" Type="http://schemas.openxmlformats.org/officeDocument/2006/relationships/image" Target="../media/image60.svg"/><Relationship Id="rId4" Type="http://schemas.openxmlformats.org/officeDocument/2006/relationships/image" Target="../media/image47.png"/><Relationship Id="rId9" Type="http://schemas.openxmlformats.org/officeDocument/2006/relationships/image" Target="../media/image46.png"/><Relationship Id="rId14" Type="http://schemas.openxmlformats.org/officeDocument/2006/relationships/image" Target="../media/image55.png"/><Relationship Id="rId22" Type="http://schemas.openxmlformats.org/officeDocument/2006/relationships/image" Target="../media/image63.png"/></Relationships>
</file>

<file path=ppt/slides/_rels/slide2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4.png"/><Relationship Id="rId7"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8.png"/><Relationship Id="rId4" Type="http://schemas.openxmlformats.org/officeDocument/2006/relationships/image" Target="../media/image49.png"/><Relationship Id="rId9" Type="http://schemas.openxmlformats.org/officeDocument/2006/relationships/image" Target="../media/image47.png"/></Relationships>
</file>

<file path=ppt/slides/_rels/slide2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4.png"/><Relationship Id="rId7"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50.png"/><Relationship Id="rId4" Type="http://schemas.openxmlformats.org/officeDocument/2006/relationships/image" Target="../media/image45.png"/><Relationship Id="rId9"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4.png"/><Relationship Id="rId7"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50.png"/><Relationship Id="rId4" Type="http://schemas.openxmlformats.org/officeDocument/2006/relationships/image" Target="../media/image45.png"/><Relationship Id="rId9"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3.xml"/><Relationship Id="rId1" Type="http://schemas.openxmlformats.org/officeDocument/2006/relationships/tags" Target="../tags/tag10.xml"/></Relationships>
</file>

<file path=ppt/slides/_rels/slide32.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svg"/><Relationship Id="rId3" Type="http://schemas.openxmlformats.org/officeDocument/2006/relationships/image" Target="../media/image34.png"/><Relationship Id="rId7" Type="http://schemas.openxmlformats.org/officeDocument/2006/relationships/hyperlink" Target="https://en.wikipedia.org/wiki/Deloitte" TargetMode="External"/><Relationship Id="rId12" Type="http://schemas.openxmlformats.org/officeDocument/2006/relationships/image" Target="../media/image71.png"/><Relationship Id="rId17" Type="http://schemas.openxmlformats.org/officeDocument/2006/relationships/image" Target="../media/image76.svg"/><Relationship Id="rId2" Type="http://schemas.openxmlformats.org/officeDocument/2006/relationships/notesSlide" Target="../notesSlides/notesSlide29.xml"/><Relationship Id="rId16" Type="http://schemas.openxmlformats.org/officeDocument/2006/relationships/image" Target="../media/image75.png"/><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70.svg"/><Relationship Id="rId5" Type="http://schemas.openxmlformats.org/officeDocument/2006/relationships/image" Target="../media/image66.svg"/><Relationship Id="rId15" Type="http://schemas.openxmlformats.org/officeDocument/2006/relationships/image" Target="../media/image74.svg"/><Relationship Id="rId10" Type="http://schemas.openxmlformats.org/officeDocument/2006/relationships/image" Target="../media/image69.png"/><Relationship Id="rId4" Type="http://schemas.openxmlformats.org/officeDocument/2006/relationships/image" Target="../media/image65.png"/><Relationship Id="rId9" Type="http://schemas.openxmlformats.org/officeDocument/2006/relationships/image" Target="../media/image68.svg"/><Relationship Id="rId14" Type="http://schemas.openxmlformats.org/officeDocument/2006/relationships/image" Target="../media/image73.png"/></Relationships>
</file>

<file path=ppt/slides/_rels/slide33.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73.png"/><Relationship Id="rId3" Type="http://schemas.openxmlformats.org/officeDocument/2006/relationships/image" Target="../media/image65.png"/><Relationship Id="rId7" Type="http://schemas.openxmlformats.org/officeDocument/2006/relationships/image" Target="../media/image77.png"/><Relationship Id="rId12" Type="http://schemas.openxmlformats.org/officeDocument/2006/relationships/image" Target="../media/image82.svg"/><Relationship Id="rId2" Type="http://schemas.openxmlformats.org/officeDocument/2006/relationships/notesSlide" Target="../notesSlides/notesSlide30.xml"/><Relationship Id="rId16" Type="http://schemas.openxmlformats.org/officeDocument/2006/relationships/image" Target="../media/image76.svg"/><Relationship Id="rId1" Type="http://schemas.openxmlformats.org/officeDocument/2006/relationships/slideLayout" Target="../slideLayouts/slideLayout3.xml"/><Relationship Id="rId6" Type="http://schemas.openxmlformats.org/officeDocument/2006/relationships/hyperlink" Target="https://en.wikipedia.org/wiki/Deloitte" TargetMode="External"/><Relationship Id="rId11" Type="http://schemas.openxmlformats.org/officeDocument/2006/relationships/image" Target="../media/image81.png"/><Relationship Id="rId5" Type="http://schemas.openxmlformats.org/officeDocument/2006/relationships/image" Target="../media/image6.png"/><Relationship Id="rId1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image" Target="../media/image66.svg"/><Relationship Id="rId9" Type="http://schemas.openxmlformats.org/officeDocument/2006/relationships/image" Target="../media/image79.png"/><Relationship Id="rId14" Type="http://schemas.openxmlformats.org/officeDocument/2006/relationships/image" Target="../media/image74.svg"/></Relationships>
</file>

<file path=ppt/slides/_rels/slide34.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34.png"/><Relationship Id="rId7" Type="http://schemas.openxmlformats.org/officeDocument/2006/relationships/image" Target="../media/image86.sv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85.png"/><Relationship Id="rId5" Type="http://schemas.openxmlformats.org/officeDocument/2006/relationships/image" Target="../media/image84.svg"/><Relationship Id="rId4" Type="http://schemas.openxmlformats.org/officeDocument/2006/relationships/image" Target="../media/image83.png"/><Relationship Id="rId9" Type="http://schemas.openxmlformats.org/officeDocument/2006/relationships/image" Target="../media/image88.svg"/></Relationships>
</file>

<file path=ppt/slides/_rels/slide35.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svg"/><Relationship Id="rId3" Type="http://schemas.openxmlformats.org/officeDocument/2006/relationships/image" Target="../media/image34.png"/><Relationship Id="rId7" Type="http://schemas.openxmlformats.org/officeDocument/2006/relationships/image" Target="../media/image92.svg"/><Relationship Id="rId12" Type="http://schemas.openxmlformats.org/officeDocument/2006/relationships/image" Target="../media/image97.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91.png"/><Relationship Id="rId11" Type="http://schemas.openxmlformats.org/officeDocument/2006/relationships/image" Target="../media/image96.svg"/><Relationship Id="rId5" Type="http://schemas.openxmlformats.org/officeDocument/2006/relationships/image" Target="../media/image90.sv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svg"/></Relationships>
</file>

<file path=ppt/slides/_rels/slide36.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svg"/><Relationship Id="rId3" Type="http://schemas.openxmlformats.org/officeDocument/2006/relationships/image" Target="../media/image34.png"/><Relationship Id="rId7" Type="http://schemas.openxmlformats.org/officeDocument/2006/relationships/image" Target="../media/image92.svg"/><Relationship Id="rId12" Type="http://schemas.openxmlformats.org/officeDocument/2006/relationships/image" Target="../media/image97.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91.png"/><Relationship Id="rId11" Type="http://schemas.openxmlformats.org/officeDocument/2006/relationships/image" Target="../media/image96.svg"/><Relationship Id="rId5" Type="http://schemas.openxmlformats.org/officeDocument/2006/relationships/image" Target="../media/image90.sv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svg"/></Relationships>
</file>

<file path=ppt/slides/_rels/slide37.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svg"/><Relationship Id="rId3" Type="http://schemas.openxmlformats.org/officeDocument/2006/relationships/image" Target="../media/image34.png"/><Relationship Id="rId7" Type="http://schemas.openxmlformats.org/officeDocument/2006/relationships/image" Target="../media/image92.svg"/><Relationship Id="rId12" Type="http://schemas.openxmlformats.org/officeDocument/2006/relationships/image" Target="../media/image97.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91.png"/><Relationship Id="rId11" Type="http://schemas.openxmlformats.org/officeDocument/2006/relationships/image" Target="../media/image96.svg"/><Relationship Id="rId5" Type="http://schemas.openxmlformats.org/officeDocument/2006/relationships/image" Target="../media/image90.sv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svg"/></Relationships>
</file>

<file path=ppt/slides/_rels/slide38.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svg"/><Relationship Id="rId3" Type="http://schemas.openxmlformats.org/officeDocument/2006/relationships/image" Target="../media/image34.png"/><Relationship Id="rId7" Type="http://schemas.openxmlformats.org/officeDocument/2006/relationships/image" Target="../media/image92.svg"/><Relationship Id="rId12" Type="http://schemas.openxmlformats.org/officeDocument/2006/relationships/image" Target="../media/image97.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91.png"/><Relationship Id="rId11" Type="http://schemas.openxmlformats.org/officeDocument/2006/relationships/image" Target="../media/image96.svg"/><Relationship Id="rId5" Type="http://schemas.openxmlformats.org/officeDocument/2006/relationships/image" Target="../media/image90.sv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sv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3.xml"/><Relationship Id="rId13" Type="http://schemas.openxmlformats.org/officeDocument/2006/relationships/image" Target="../media/image10.png"/><Relationship Id="rId18" Type="http://schemas.openxmlformats.org/officeDocument/2006/relationships/image" Target="../media/image15.svg"/><Relationship Id="rId3" Type="http://schemas.openxmlformats.org/officeDocument/2006/relationships/tags" Target="../tags/tag5.xml"/><Relationship Id="rId21" Type="http://schemas.openxmlformats.org/officeDocument/2006/relationships/image" Target="../media/image18.png"/><Relationship Id="rId7" Type="http://schemas.openxmlformats.org/officeDocument/2006/relationships/slideLayout" Target="../slideLayouts/slideLayout3.xml"/><Relationship Id="rId12" Type="http://schemas.openxmlformats.org/officeDocument/2006/relationships/image" Target="../media/image9.svg"/><Relationship Id="rId17" Type="http://schemas.openxmlformats.org/officeDocument/2006/relationships/image" Target="../media/image14.png"/><Relationship Id="rId2" Type="http://schemas.openxmlformats.org/officeDocument/2006/relationships/tags" Target="../tags/tag4.xml"/><Relationship Id="rId16" Type="http://schemas.openxmlformats.org/officeDocument/2006/relationships/image" Target="../media/image13.svg"/><Relationship Id="rId20" Type="http://schemas.openxmlformats.org/officeDocument/2006/relationships/image" Target="../media/image17.svg"/><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image" Target="../media/image8.png"/><Relationship Id="rId5" Type="http://schemas.openxmlformats.org/officeDocument/2006/relationships/tags" Target="../tags/tag7.xml"/><Relationship Id="rId15" Type="http://schemas.openxmlformats.org/officeDocument/2006/relationships/image" Target="../media/image12.png"/><Relationship Id="rId10" Type="http://schemas.openxmlformats.org/officeDocument/2006/relationships/hyperlink" Target="https://universityinnovation.org/wiki/Organization:Drishti_Foundation" TargetMode="External"/><Relationship Id="rId19" Type="http://schemas.openxmlformats.org/officeDocument/2006/relationships/image" Target="../media/image16.png"/><Relationship Id="rId4" Type="http://schemas.openxmlformats.org/officeDocument/2006/relationships/tags" Target="../tags/tag6.xml"/><Relationship Id="rId9" Type="http://schemas.openxmlformats.org/officeDocument/2006/relationships/image" Target="../media/image7.png"/><Relationship Id="rId14" Type="http://schemas.openxmlformats.org/officeDocument/2006/relationships/image" Target="../media/image11.svg"/><Relationship Id="rId22" Type="http://schemas.openxmlformats.org/officeDocument/2006/relationships/image" Target="../media/image19.svg"/></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102.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41.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34.png"/><Relationship Id="rId7" Type="http://schemas.openxmlformats.org/officeDocument/2006/relationships/image" Target="../media/image103.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42.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34.png"/><Relationship Id="rId7" Type="http://schemas.openxmlformats.org/officeDocument/2006/relationships/image" Target="../media/image104.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3.png"/></Relationships>
</file>

<file path=ppt/slides/_rels/slide43.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34.png"/><Relationship Id="rId7" Type="http://schemas.openxmlformats.org/officeDocument/2006/relationships/image" Target="../media/image106.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44.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7.png"/><Relationship Id="rId7" Type="http://schemas.openxmlformats.org/officeDocument/2006/relationships/image" Target="../media/image101.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34.png"/><Relationship Id="rId7" Type="http://schemas.openxmlformats.org/officeDocument/2006/relationships/image" Target="../media/image108.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108.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47.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svg"/><Relationship Id="rId3" Type="http://schemas.openxmlformats.org/officeDocument/2006/relationships/image" Target="../media/image34.png"/><Relationship Id="rId7" Type="http://schemas.openxmlformats.org/officeDocument/2006/relationships/image" Target="../media/image92.svg"/><Relationship Id="rId12" Type="http://schemas.openxmlformats.org/officeDocument/2006/relationships/image" Target="../media/image97.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91.png"/><Relationship Id="rId11" Type="http://schemas.openxmlformats.org/officeDocument/2006/relationships/image" Target="../media/image96.svg"/><Relationship Id="rId5" Type="http://schemas.openxmlformats.org/officeDocument/2006/relationships/image" Target="../media/image90.sv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svg"/></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110.svg"/><Relationship Id="rId4" Type="http://schemas.openxmlformats.org/officeDocument/2006/relationships/image" Target="../media/image109.png"/></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112.svg"/><Relationship Id="rId4" Type="http://schemas.openxmlformats.org/officeDocument/2006/relationships/image" Target="../media/image1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5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3.xml"/><Relationship Id="rId1" Type="http://schemas.openxmlformats.org/officeDocument/2006/relationships/tags" Target="../tags/tag11.xml"/></Relationships>
</file>

<file path=ppt/slides/_rels/slide51.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34.png"/><Relationship Id="rId7" Type="http://schemas.openxmlformats.org/officeDocument/2006/relationships/image" Target="../media/image116.sv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115.png"/><Relationship Id="rId5" Type="http://schemas.openxmlformats.org/officeDocument/2006/relationships/image" Target="../media/image114.svg"/><Relationship Id="rId4" Type="http://schemas.openxmlformats.org/officeDocument/2006/relationships/image" Target="../media/image113.png"/><Relationship Id="rId9" Type="http://schemas.openxmlformats.org/officeDocument/2006/relationships/image" Target="../media/image118.svg"/></Relationships>
</file>

<file path=ppt/slides/_rels/slide5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120.sv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35.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35.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3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3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4" name="Picture 4" descr="Abstract green and blue painting">
            <a:extLst>
              <a:ext uri="{FF2B5EF4-FFF2-40B4-BE49-F238E27FC236}">
                <a16:creationId xmlns:a16="http://schemas.microsoft.com/office/drawing/2014/main" id="{531A5536-85EC-41A4-B11B-391EBF7A1CDF}"/>
              </a:ext>
            </a:extLst>
          </p:cNvPr>
          <p:cNvPicPr>
            <a:picLocks noChangeAspect="1"/>
          </p:cNvPicPr>
          <p:nvPr/>
        </p:nvPicPr>
        <p:blipFill>
          <a:blip r:embed="rId3"/>
          <a:stretch>
            <a:fillRect/>
          </a:stretch>
        </p:blipFill>
        <p:spPr>
          <a:xfrm>
            <a:off x="-1" y="2256208"/>
            <a:ext cx="13439776" cy="1683359"/>
          </a:xfrm>
          <a:prstGeom prst="rect">
            <a:avLst/>
          </a:prstGeom>
        </p:spPr>
      </p:pic>
      <p:pic>
        <p:nvPicPr>
          <p:cNvPr id="533" name="Image 532" descr="Une image contenant obscurité, noir, écriture manuscrite, nuit&#10;&#10;Description générée automatiquement">
            <a:extLst>
              <a:ext uri="{FF2B5EF4-FFF2-40B4-BE49-F238E27FC236}">
                <a16:creationId xmlns:a16="http://schemas.microsoft.com/office/drawing/2014/main" id="{FEC6066D-A841-4649-8AE8-38984FA2C313}"/>
              </a:ext>
            </a:extLst>
          </p:cNvPr>
          <p:cNvPicPr>
            <a:picLocks noChangeAspect="1"/>
          </p:cNvPicPr>
          <p:nvPr/>
        </p:nvPicPr>
        <p:blipFill rotWithShape="1">
          <a:blip r:embed="rId4"/>
          <a:srcRect t="27565" b="21991"/>
          <a:stretch/>
        </p:blipFill>
        <p:spPr>
          <a:xfrm>
            <a:off x="149018" y="255379"/>
            <a:ext cx="2877183" cy="1088531"/>
          </a:xfrm>
          <a:prstGeom prst="rect">
            <a:avLst/>
          </a:prstGeom>
        </p:spPr>
      </p:pic>
      <p:pic>
        <p:nvPicPr>
          <p:cNvPr id="535" name="Image 534" descr="Une image contenant capture d’écran, Graphique&#10;&#10;Description générée automatiquement">
            <a:extLst>
              <a:ext uri="{FF2B5EF4-FFF2-40B4-BE49-F238E27FC236}">
                <a16:creationId xmlns:a16="http://schemas.microsoft.com/office/drawing/2014/main" id="{A4CF98CF-D3F2-48AD-9A5E-D873D37730E0}"/>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0507712" y="443510"/>
            <a:ext cx="2713199" cy="591971"/>
          </a:xfrm>
          <a:prstGeom prst="rect">
            <a:avLst/>
          </a:prstGeom>
        </p:spPr>
      </p:pic>
      <p:sp>
        <p:nvSpPr>
          <p:cNvPr id="539" name="Rectangle 538">
            <a:extLst>
              <a:ext uri="{FF2B5EF4-FFF2-40B4-BE49-F238E27FC236}">
                <a16:creationId xmlns:a16="http://schemas.microsoft.com/office/drawing/2014/main" id="{44B9B90A-FD72-406B-AF2E-6316E8EB8D0D}"/>
              </a:ext>
            </a:extLst>
          </p:cNvPr>
          <p:cNvSpPr/>
          <p:nvPr/>
        </p:nvSpPr>
        <p:spPr bwMode="gray">
          <a:xfrm>
            <a:off x="-1" y="2256208"/>
            <a:ext cx="13439775" cy="1683359"/>
          </a:xfrm>
          <a:prstGeom prst="rect">
            <a:avLst/>
          </a:prstGeom>
          <a:noFill/>
          <a:ln w="28575" algn="ctr">
            <a:noFill/>
            <a:miter lim="800000"/>
            <a:headEnd/>
            <a:tailEnd/>
          </a:ln>
        </p:spPr>
        <p:txBody>
          <a:bodyPr wrap="square" lIns="88900" tIns="88900" rIns="88900" bIns="88900" rtlCol="0" anchor="ctr"/>
          <a:lstStyle/>
          <a:p>
            <a:pPr algn="ctr">
              <a:lnSpc>
                <a:spcPct val="115000"/>
              </a:lnSpc>
              <a:spcBef>
                <a:spcPts val="1200"/>
              </a:spcBef>
              <a:spcAft>
                <a:spcPts val="600"/>
              </a:spcAft>
            </a:pPr>
            <a:r>
              <a:rPr lang="fr-FR" sz="2800" b="1" dirty="0">
                <a:effectLst/>
                <a:latin typeface="Calibri" panose="020F0502020204030204" pitchFamily="34" charset="0"/>
                <a:ea typeface="Calibri" panose="020F0502020204030204" pitchFamily="34" charset="0"/>
                <a:cs typeface="Times New Roman" panose="02020603050405020304" pitchFamily="18" charset="0"/>
              </a:rPr>
              <a:t>Mise en place d'un Toolkit complet CISOaaS dédié à la Sécurité des Systèmes d’Information</a:t>
            </a:r>
            <a:endParaRPr lang="fr-FR" sz="2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1" name="ZoneTexte 540">
            <a:extLst>
              <a:ext uri="{FF2B5EF4-FFF2-40B4-BE49-F238E27FC236}">
                <a16:creationId xmlns:a16="http://schemas.microsoft.com/office/drawing/2014/main" id="{AA18DAA0-8C65-4BD6-ACB3-03B4EABA5260}"/>
              </a:ext>
            </a:extLst>
          </p:cNvPr>
          <p:cNvSpPr txBox="1"/>
          <p:nvPr/>
        </p:nvSpPr>
        <p:spPr>
          <a:xfrm>
            <a:off x="4774488" y="848251"/>
            <a:ext cx="3984937" cy="307777"/>
          </a:xfrm>
          <a:prstGeom prst="rect">
            <a:avLst/>
          </a:prstGeom>
          <a:noFill/>
        </p:spPr>
        <p:txBody>
          <a:bodyPr wrap="none" lIns="0" tIns="0" rIns="0" bIns="0" rtlCol="0">
            <a:spAutoFit/>
          </a:bodyPr>
          <a:lstStyle/>
          <a:p>
            <a:pPr>
              <a:spcBef>
                <a:spcPts val="600"/>
              </a:spcBef>
              <a:buSzPct val="100000"/>
            </a:pPr>
            <a:r>
              <a:rPr lang="fr-FR" sz="2000" b="1" dirty="0">
                <a:solidFill>
                  <a:srgbClr val="313131"/>
                </a:solidFill>
              </a:rPr>
              <a:t>Présentation du projet de fin d’étude </a:t>
            </a:r>
          </a:p>
        </p:txBody>
      </p:sp>
      <p:sp>
        <p:nvSpPr>
          <p:cNvPr id="542" name="ZoneTexte 541">
            <a:extLst>
              <a:ext uri="{FF2B5EF4-FFF2-40B4-BE49-F238E27FC236}">
                <a16:creationId xmlns:a16="http://schemas.microsoft.com/office/drawing/2014/main" id="{58E6583D-E74D-4619-BEE5-D7726463025D}"/>
              </a:ext>
            </a:extLst>
          </p:cNvPr>
          <p:cNvSpPr txBox="1"/>
          <p:nvPr/>
        </p:nvSpPr>
        <p:spPr>
          <a:xfrm>
            <a:off x="652369" y="4788069"/>
            <a:ext cx="3638290" cy="2292935"/>
          </a:xfrm>
          <a:prstGeom prst="rect">
            <a:avLst/>
          </a:prstGeom>
          <a:noFill/>
        </p:spPr>
        <p:txBody>
          <a:bodyPr wrap="square" lIns="0" tIns="0" rIns="0" bIns="0" rtlCol="0">
            <a:spAutoFit/>
          </a:bodyPr>
          <a:lstStyle/>
          <a:p>
            <a:pPr>
              <a:lnSpc>
                <a:spcPct val="150000"/>
              </a:lnSpc>
              <a:spcAft>
                <a:spcPts val="600"/>
              </a:spcAft>
            </a:pPr>
            <a:r>
              <a:rPr lang="fr-FR" sz="1400" u="sng" dirty="0">
                <a:effectLst/>
                <a:latin typeface="Calibri" panose="020F0502020204030204" pitchFamily="34" charset="0"/>
                <a:ea typeface="Calibri" panose="020F0502020204030204" pitchFamily="34" charset="0"/>
                <a:cs typeface="Times New Roman" panose="02020603050405020304" pitchFamily="18" charset="0"/>
              </a:rPr>
              <a:t>Encadré par :</a:t>
            </a:r>
          </a:p>
          <a:p>
            <a:pPr>
              <a:lnSpc>
                <a:spcPct val="150000"/>
              </a:lnSpc>
              <a:spcAft>
                <a:spcPts val="600"/>
              </a:spcAft>
            </a:pPr>
            <a:r>
              <a:rPr lang="fr-FR" sz="1400" dirty="0">
                <a:effectLst/>
                <a:latin typeface="Calibri" panose="020F0502020204030204" pitchFamily="34" charset="0"/>
                <a:ea typeface="Calibri" panose="020F0502020204030204" pitchFamily="34" charset="0"/>
                <a:cs typeface="Times New Roman" panose="02020603050405020304" pitchFamily="18" charset="0"/>
              </a:rPr>
              <a:t>Mme. </a:t>
            </a:r>
            <a:r>
              <a:rPr lang="fr-FR" sz="1400" b="1" dirty="0">
                <a:effectLst/>
                <a:latin typeface="Calibri" panose="020F0502020204030204" pitchFamily="34" charset="0"/>
                <a:ea typeface="Calibri" panose="020F0502020204030204" pitchFamily="34" charset="0"/>
                <a:cs typeface="Times New Roman" panose="02020603050405020304" pitchFamily="18" charset="0"/>
              </a:rPr>
              <a:t>IDRISSI Imane</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600"/>
              </a:spcAft>
            </a:pPr>
            <a:r>
              <a:rPr lang="fr-FR" sz="1400" dirty="0">
                <a:effectLst/>
                <a:latin typeface="Calibri" panose="020F0502020204030204" pitchFamily="34" charset="0"/>
                <a:ea typeface="Calibri" panose="020F0502020204030204" pitchFamily="34" charset="0"/>
                <a:cs typeface="Times New Roman" panose="02020603050405020304" pitchFamily="18" charset="0"/>
              </a:rPr>
              <a:t>M. </a:t>
            </a:r>
            <a:r>
              <a:rPr lang="fr-FR" sz="1400" b="1" dirty="0">
                <a:effectLst/>
                <a:latin typeface="Calibri" panose="020F0502020204030204" pitchFamily="34" charset="0"/>
                <a:ea typeface="Calibri" panose="020F0502020204030204" pitchFamily="34" charset="0"/>
                <a:cs typeface="Times New Roman" panose="02020603050405020304" pitchFamily="18" charset="0"/>
              </a:rPr>
              <a:t>AIT MBAREK Mohamed Amine</a:t>
            </a:r>
            <a:r>
              <a:rPr lang="fr-FR" sz="1400" i="1"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50000"/>
              </a:lnSpc>
              <a:spcAft>
                <a:spcPts val="600"/>
              </a:spcAft>
            </a:pPr>
            <a:r>
              <a:rPr lang="fr-FR" sz="1400" dirty="0">
                <a:effectLst/>
                <a:latin typeface="Calibri" panose="020F0502020204030204" pitchFamily="34" charset="0"/>
                <a:ea typeface="Calibri" panose="020F0502020204030204" pitchFamily="34" charset="0"/>
                <a:cs typeface="Times New Roman" panose="02020603050405020304" pitchFamily="18" charset="0"/>
              </a:rPr>
              <a:t>M. </a:t>
            </a:r>
            <a:r>
              <a:rPr lang="fr-FR" sz="1400" b="1" dirty="0">
                <a:effectLst/>
                <a:latin typeface="Calibri" panose="020F0502020204030204" pitchFamily="34" charset="0"/>
                <a:ea typeface="Calibri" panose="020F0502020204030204" pitchFamily="34" charset="0"/>
                <a:cs typeface="Times New Roman" panose="02020603050405020304" pitchFamily="18" charset="0"/>
              </a:rPr>
              <a:t>Abdessalam AIT MADI </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600"/>
              </a:spcAft>
            </a:pPr>
            <a:r>
              <a:rPr lang="fr-FR" sz="1400" dirty="0">
                <a:effectLst/>
                <a:latin typeface="Calibri" panose="020F0502020204030204" pitchFamily="34" charset="0"/>
                <a:ea typeface="Calibri" panose="020F0502020204030204" pitchFamily="34" charset="0"/>
                <a:cs typeface="Times New Roman" panose="02020603050405020304" pitchFamily="18" charset="0"/>
              </a:rPr>
              <a:t>Mme. </a:t>
            </a:r>
            <a:r>
              <a:rPr lang="fr-FR" sz="1400" b="1" dirty="0">
                <a:effectLst/>
                <a:latin typeface="Calibri" panose="020F0502020204030204" pitchFamily="34" charset="0"/>
                <a:ea typeface="Calibri" panose="020F0502020204030204" pitchFamily="34" charset="0"/>
                <a:cs typeface="Times New Roman" panose="02020603050405020304" pitchFamily="18" charset="0"/>
              </a:rPr>
              <a:t>Lalla Amina CHARAF</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600"/>
              </a:spcBef>
              <a:buSzPct val="100000"/>
            </a:pPr>
            <a:endParaRPr lang="fr-FR" sz="1400" dirty="0">
              <a:solidFill>
                <a:srgbClr val="313131"/>
              </a:solidFill>
            </a:endParaRPr>
          </a:p>
        </p:txBody>
      </p:sp>
      <p:sp>
        <p:nvSpPr>
          <p:cNvPr id="2" name="ZoneTexte 1">
            <a:extLst>
              <a:ext uri="{FF2B5EF4-FFF2-40B4-BE49-F238E27FC236}">
                <a16:creationId xmlns:a16="http://schemas.microsoft.com/office/drawing/2014/main" id="{9EEF47B3-7457-4DEB-B01C-DA060CD67828}"/>
              </a:ext>
            </a:extLst>
          </p:cNvPr>
          <p:cNvSpPr txBox="1"/>
          <p:nvPr/>
        </p:nvSpPr>
        <p:spPr>
          <a:xfrm>
            <a:off x="6831118" y="4788069"/>
            <a:ext cx="5904886" cy="2014398"/>
          </a:xfrm>
          <a:prstGeom prst="rect">
            <a:avLst/>
          </a:prstGeom>
          <a:noFill/>
        </p:spPr>
        <p:txBody>
          <a:bodyPr wrap="none" lIns="0" tIns="0" rIns="0" bIns="0" rtlCol="0">
            <a:spAutoFit/>
          </a:bodyPr>
          <a:lstStyle/>
          <a:p>
            <a:pPr>
              <a:lnSpc>
                <a:spcPct val="150000"/>
              </a:lnSpc>
              <a:spcBef>
                <a:spcPts val="600"/>
              </a:spcBef>
              <a:buSzPct val="100000"/>
            </a:pPr>
            <a:r>
              <a:rPr lang="fr-FR" sz="1400" u="sng" dirty="0">
                <a:solidFill>
                  <a:srgbClr val="313131"/>
                </a:solidFill>
              </a:rPr>
              <a:t>Soutenu devant:</a:t>
            </a:r>
          </a:p>
          <a:p>
            <a:pPr algn="just">
              <a:lnSpc>
                <a:spcPct val="150000"/>
              </a:lnSpc>
              <a:spcAft>
                <a:spcPts val="600"/>
              </a:spcAft>
            </a:pPr>
            <a:r>
              <a:rPr lang="fr-FR" sz="1400" b="1" dirty="0">
                <a:effectLst/>
                <a:latin typeface="Calibri" panose="020F0502020204030204" pitchFamily="34" charset="0"/>
                <a:ea typeface="Calibri" panose="020F0502020204030204" pitchFamily="34" charset="0"/>
                <a:cs typeface="Times New Roman" panose="02020603050405020304" pitchFamily="18" charset="0"/>
              </a:rPr>
              <a:t>M. AIT MADI Abdessalam</a:t>
            </a:r>
            <a:r>
              <a:rPr lang="fr-FR" sz="1400" dirty="0">
                <a:effectLst/>
                <a:latin typeface="Calibri" panose="020F0502020204030204" pitchFamily="34" charset="0"/>
                <a:ea typeface="Calibri" panose="020F0502020204030204" pitchFamily="34" charset="0"/>
                <a:cs typeface="Times New Roman" panose="02020603050405020304" pitchFamily="18" charset="0"/>
              </a:rPr>
              <a:t>: </a:t>
            </a:r>
            <a:r>
              <a:rPr lang="fr-FR" sz="14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Professeur de l’enseignement supérieur, ENSA Kénitra</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600"/>
              </a:spcAft>
            </a:pPr>
            <a:r>
              <a:rPr lang="fr-FR" sz="1400" b="1" dirty="0">
                <a:effectLst/>
                <a:latin typeface="Calibri" panose="020F0502020204030204" pitchFamily="34" charset="0"/>
                <a:ea typeface="Calibri" panose="020F0502020204030204" pitchFamily="34" charset="0"/>
                <a:cs typeface="Times New Roman" panose="02020603050405020304" pitchFamily="18" charset="0"/>
              </a:rPr>
              <a:t>M. BAJJIT Abderrahim	</a:t>
            </a:r>
            <a:r>
              <a:rPr lang="fr-FR" sz="1400" dirty="0">
                <a:effectLst/>
                <a:latin typeface="Calibri" panose="020F0502020204030204" pitchFamily="34" charset="0"/>
                <a:ea typeface="Calibri" panose="020F0502020204030204" pitchFamily="34" charset="0"/>
                <a:cs typeface="Times New Roman" panose="02020603050405020304" pitchFamily="18" charset="0"/>
              </a:rPr>
              <a:t>: </a:t>
            </a:r>
            <a:r>
              <a:rPr lang="fr-FR" sz="14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Professeur de l’enseignement supérieur, ENSA Kénitra</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600"/>
              </a:spcAft>
            </a:pPr>
            <a:r>
              <a:rPr lang="fr-FR" sz="1400" b="1" dirty="0">
                <a:effectLst/>
                <a:latin typeface="Calibri" panose="020F0502020204030204" pitchFamily="34" charset="0"/>
                <a:ea typeface="Calibri" panose="020F0502020204030204" pitchFamily="34" charset="0"/>
                <a:cs typeface="Times New Roman" panose="02020603050405020304" pitchFamily="18" charset="0"/>
              </a:rPr>
              <a:t>M. BOUJIHA Tarik</a:t>
            </a:r>
            <a:r>
              <a:rPr lang="fr-FR" sz="1400" dirty="0">
                <a:effectLst/>
                <a:latin typeface="Calibri" panose="020F0502020204030204" pitchFamily="34" charset="0"/>
                <a:ea typeface="Calibri" panose="020F0502020204030204" pitchFamily="34" charset="0"/>
                <a:cs typeface="Times New Roman" panose="02020603050405020304" pitchFamily="18" charset="0"/>
              </a:rPr>
              <a:t>	:</a:t>
            </a:r>
            <a:r>
              <a:rPr lang="fr-FR" sz="14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 Professeur de l’enseignement supérieur, ENSA Kénitra</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Bef>
                <a:spcPts val="600"/>
              </a:spcBef>
              <a:buSzPct val="100000"/>
            </a:pPr>
            <a:endParaRPr lang="fr-FR" sz="2000" dirty="0">
              <a:solidFill>
                <a:srgbClr val="313131"/>
              </a:solidFill>
            </a:endParaRPr>
          </a:p>
        </p:txBody>
      </p:sp>
    </p:spTree>
    <p:extLst>
      <p:ext uri="{BB962C8B-B14F-4D97-AF65-F5344CB8AC3E}">
        <p14:creationId xmlns:p14="http://schemas.microsoft.com/office/powerpoint/2010/main" val="144378947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AC24E6CE-6CB0-483D-B9DE-49369F158678}"/>
              </a:ext>
            </a:extLst>
          </p:cNvPr>
          <p:cNvGrpSpPr/>
          <p:nvPr/>
        </p:nvGrpSpPr>
        <p:grpSpPr>
          <a:xfrm>
            <a:off x="3356994" y="5939019"/>
            <a:ext cx="8342669" cy="795338"/>
            <a:chOff x="3414757" y="6049971"/>
            <a:chExt cx="8342669" cy="795338"/>
          </a:xfrm>
        </p:grpSpPr>
        <p:sp>
          <p:nvSpPr>
            <p:cNvPr id="125" name="Rectangle 14">
              <a:extLst>
                <a:ext uri="{FF2B5EF4-FFF2-40B4-BE49-F238E27FC236}">
                  <a16:creationId xmlns:a16="http://schemas.microsoft.com/office/drawing/2014/main" id="{2DAC146E-9949-4F3C-AB58-D525CB78D374}"/>
                </a:ext>
              </a:extLst>
            </p:cNvPr>
            <p:cNvSpPr>
              <a:spLocks noChangeArrowheads="1"/>
            </p:cNvSpPr>
            <p:nvPr/>
          </p:nvSpPr>
          <p:spPr bwMode="auto">
            <a:xfrm>
              <a:off x="3414757" y="6049971"/>
              <a:ext cx="3715260" cy="795338"/>
            </a:xfrm>
            <a:prstGeom prst="rect">
              <a:avLst/>
            </a:prstGeom>
            <a:solidFill>
              <a:srgbClr val="9698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Rectangle 15">
              <a:extLst>
                <a:ext uri="{FF2B5EF4-FFF2-40B4-BE49-F238E27FC236}">
                  <a16:creationId xmlns:a16="http://schemas.microsoft.com/office/drawing/2014/main" id="{77FC47C5-7F1B-4A3B-82CB-2BCBDE2864E8}"/>
                </a:ext>
              </a:extLst>
            </p:cNvPr>
            <p:cNvSpPr>
              <a:spLocks noChangeArrowheads="1"/>
            </p:cNvSpPr>
            <p:nvPr/>
          </p:nvSpPr>
          <p:spPr bwMode="auto">
            <a:xfrm>
              <a:off x="3554458" y="6049971"/>
              <a:ext cx="8202968" cy="795338"/>
            </a:xfrm>
            <a:prstGeom prst="rect">
              <a:avLst/>
            </a:prstGeom>
            <a:noFill/>
            <a:ln w="22225" cap="flat">
              <a:solidFill>
                <a:srgbClr val="96989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4" name="文本框 106">
              <a:extLst>
                <a:ext uri="{FF2B5EF4-FFF2-40B4-BE49-F238E27FC236}">
                  <a16:creationId xmlns:a16="http://schemas.microsoft.com/office/drawing/2014/main" id="{43090170-9E86-4302-B872-1EFF239B40FB}"/>
                </a:ext>
              </a:extLst>
            </p:cNvPr>
            <p:cNvSpPr txBox="1"/>
            <p:nvPr/>
          </p:nvSpPr>
          <p:spPr>
            <a:xfrm>
              <a:off x="5511830" y="6102234"/>
              <a:ext cx="1464564" cy="646331"/>
            </a:xfrm>
            <a:prstGeom prst="rect">
              <a:avLst/>
            </a:prstGeom>
            <a:noFill/>
          </p:spPr>
          <p:txBody>
            <a:bodyPr vert="horz" wrap="square" lIns="0" tIns="0" rIns="0" bIns="0" rtlCol="0">
              <a:spAutoFit/>
            </a:bodyPr>
            <a:lstStyle/>
            <a:p>
              <a:pPr algn="ctr">
                <a:spcBef>
                  <a:spcPts val="200"/>
                </a:spcBef>
                <a:buSzPct val="100000"/>
              </a:pPr>
              <a:r>
                <a:rPr lang="fr-FR" sz="1400" b="1" dirty="0">
                  <a:solidFill>
                    <a:schemeClr val="bg1"/>
                  </a:solidFill>
                </a:rPr>
                <a:t>Accès à des ressources avancées</a:t>
              </a:r>
              <a:endParaRPr lang="en-US" sz="1400" b="1" dirty="0">
                <a:solidFill>
                  <a:schemeClr val="bg1"/>
                </a:solidFill>
              </a:endParaRPr>
            </a:p>
          </p:txBody>
        </p:sp>
        <p:sp>
          <p:nvSpPr>
            <p:cNvPr id="165" name="文本框 106">
              <a:extLst>
                <a:ext uri="{FF2B5EF4-FFF2-40B4-BE49-F238E27FC236}">
                  <a16:creationId xmlns:a16="http://schemas.microsoft.com/office/drawing/2014/main" id="{F413437A-2C06-42B3-A5EE-895BD0130AE9}"/>
                </a:ext>
              </a:extLst>
            </p:cNvPr>
            <p:cNvSpPr txBox="1"/>
            <p:nvPr/>
          </p:nvSpPr>
          <p:spPr>
            <a:xfrm>
              <a:off x="7435733" y="6144668"/>
              <a:ext cx="4209381" cy="430887"/>
            </a:xfrm>
            <a:prstGeom prst="rect">
              <a:avLst/>
            </a:prstGeom>
            <a:noFill/>
          </p:spPr>
          <p:txBody>
            <a:bodyPr vert="horz" wrap="square" lIns="0" tIns="0" rIns="0" bIns="0" rtlCol="0">
              <a:spAutoFit/>
            </a:bodyPr>
            <a:lstStyle/>
            <a:p>
              <a:pPr>
                <a:spcBef>
                  <a:spcPts val="200"/>
                </a:spcBef>
                <a:buSzPct val="100000"/>
              </a:pPr>
              <a:r>
                <a:rPr lang="fr-FR" altLang="zh-CN" sz="1400" dirty="0"/>
                <a:t>Utilisation des meilleures pratiques, outils et technologies de pointe pour renforcer la sécurité de l'information.</a:t>
              </a:r>
              <a:endParaRPr lang="en-US" sz="1400" dirty="0"/>
            </a:p>
          </p:txBody>
        </p:sp>
      </p:grpSp>
      <p:grpSp>
        <p:nvGrpSpPr>
          <p:cNvPr id="6" name="Groupe 5">
            <a:extLst>
              <a:ext uri="{FF2B5EF4-FFF2-40B4-BE49-F238E27FC236}">
                <a16:creationId xmlns:a16="http://schemas.microsoft.com/office/drawing/2014/main" id="{878D30EE-6415-4F2B-997F-462A6E9F98E7}"/>
              </a:ext>
            </a:extLst>
          </p:cNvPr>
          <p:cNvGrpSpPr/>
          <p:nvPr/>
        </p:nvGrpSpPr>
        <p:grpSpPr>
          <a:xfrm>
            <a:off x="4111413" y="2633571"/>
            <a:ext cx="7682540" cy="806451"/>
            <a:chOff x="3938632" y="2290771"/>
            <a:chExt cx="7682540" cy="806451"/>
          </a:xfrm>
        </p:grpSpPr>
        <p:sp>
          <p:nvSpPr>
            <p:cNvPr id="117" name="Rectangle 6">
              <a:extLst>
                <a:ext uri="{FF2B5EF4-FFF2-40B4-BE49-F238E27FC236}">
                  <a16:creationId xmlns:a16="http://schemas.microsoft.com/office/drawing/2014/main" id="{106CD99C-D06C-4500-8C85-1DF22392E543}"/>
                </a:ext>
              </a:extLst>
            </p:cNvPr>
            <p:cNvSpPr>
              <a:spLocks noChangeArrowheads="1"/>
            </p:cNvSpPr>
            <p:nvPr/>
          </p:nvSpPr>
          <p:spPr bwMode="auto">
            <a:xfrm>
              <a:off x="3938632" y="2290771"/>
              <a:ext cx="2912586" cy="795338"/>
            </a:xfrm>
            <a:prstGeom prst="rect">
              <a:avLst/>
            </a:prstGeom>
            <a:solidFill>
              <a:srgbClr val="696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7">
              <a:extLst>
                <a:ext uri="{FF2B5EF4-FFF2-40B4-BE49-F238E27FC236}">
                  <a16:creationId xmlns:a16="http://schemas.microsoft.com/office/drawing/2014/main" id="{D6230F0A-3089-4FE2-8CA2-9F4872ED312A}"/>
                </a:ext>
              </a:extLst>
            </p:cNvPr>
            <p:cNvSpPr>
              <a:spLocks noChangeArrowheads="1"/>
            </p:cNvSpPr>
            <p:nvPr/>
          </p:nvSpPr>
          <p:spPr bwMode="auto">
            <a:xfrm>
              <a:off x="4489494" y="2301884"/>
              <a:ext cx="7037388" cy="795338"/>
            </a:xfrm>
            <a:prstGeom prst="rect">
              <a:avLst/>
            </a:prstGeom>
            <a:noFill/>
            <a:ln w="22225" cap="flat">
              <a:solidFill>
                <a:srgbClr val="696B7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文本框 106">
              <a:extLst>
                <a:ext uri="{FF2B5EF4-FFF2-40B4-BE49-F238E27FC236}">
                  <a16:creationId xmlns:a16="http://schemas.microsoft.com/office/drawing/2014/main" id="{F304A6DC-172E-4ABC-80E5-27A0DFC66EA2}"/>
                </a:ext>
              </a:extLst>
            </p:cNvPr>
            <p:cNvSpPr txBox="1"/>
            <p:nvPr/>
          </p:nvSpPr>
          <p:spPr>
            <a:xfrm>
              <a:off x="5271197" y="2449556"/>
              <a:ext cx="1236946" cy="430887"/>
            </a:xfrm>
            <a:prstGeom prst="rect">
              <a:avLst/>
            </a:prstGeom>
            <a:noFill/>
          </p:spPr>
          <p:txBody>
            <a:bodyPr vert="horz" wrap="square" lIns="0" tIns="0" rIns="0" bIns="0" rtlCol="0">
              <a:spAutoFit/>
            </a:bodyPr>
            <a:lstStyle/>
            <a:p>
              <a:pPr algn="ctr">
                <a:spcBef>
                  <a:spcPts val="200"/>
                </a:spcBef>
                <a:buSzPct val="100000"/>
              </a:pPr>
              <a:r>
                <a:rPr lang="fr-FR" sz="1400" b="1" i="0" dirty="0">
                  <a:solidFill>
                    <a:schemeClr val="bg1"/>
                  </a:solidFill>
                  <a:effectLst/>
                </a:rPr>
                <a:t>Expertise spécialisée </a:t>
              </a:r>
              <a:endParaRPr lang="en-US" sz="1400" b="1" dirty="0">
                <a:solidFill>
                  <a:schemeClr val="bg1"/>
                </a:solidFill>
              </a:endParaRPr>
            </a:p>
          </p:txBody>
        </p:sp>
        <p:sp>
          <p:nvSpPr>
            <p:cNvPr id="163" name="文本框 106">
              <a:extLst>
                <a:ext uri="{FF2B5EF4-FFF2-40B4-BE49-F238E27FC236}">
                  <a16:creationId xmlns:a16="http://schemas.microsoft.com/office/drawing/2014/main" id="{85611E3E-9EA2-439F-A0D8-419697612AD8}"/>
                </a:ext>
              </a:extLst>
            </p:cNvPr>
            <p:cNvSpPr txBox="1"/>
            <p:nvPr/>
          </p:nvSpPr>
          <p:spPr>
            <a:xfrm>
              <a:off x="7007066" y="2474009"/>
              <a:ext cx="4614106" cy="430887"/>
            </a:xfrm>
            <a:prstGeom prst="rect">
              <a:avLst/>
            </a:prstGeom>
            <a:noFill/>
          </p:spPr>
          <p:txBody>
            <a:bodyPr vert="horz" wrap="square" lIns="0" tIns="0" rIns="0" bIns="0" rtlCol="0">
              <a:spAutoFit/>
            </a:bodyPr>
            <a:lstStyle/>
            <a:p>
              <a:pPr>
                <a:spcBef>
                  <a:spcPts val="200"/>
                </a:spcBef>
                <a:buSzPct val="100000"/>
              </a:pPr>
              <a:r>
                <a:rPr lang="fr-FR" altLang="zh-CN" sz="1400" dirty="0"/>
                <a:t>Accès à une expertise hautement qualifiée en matière de cybersécurité pour faire face aux menaces sophistiquées.</a:t>
              </a:r>
              <a:endParaRPr lang="en-US" sz="1400" dirty="0"/>
            </a:p>
          </p:txBody>
        </p:sp>
      </p:grpSp>
      <p:grpSp>
        <p:nvGrpSpPr>
          <p:cNvPr id="5" name="Groupe 4">
            <a:extLst>
              <a:ext uri="{FF2B5EF4-FFF2-40B4-BE49-F238E27FC236}">
                <a16:creationId xmlns:a16="http://schemas.microsoft.com/office/drawing/2014/main" id="{B99FB03A-A3A4-48C5-9FA8-4AD4DBF1946D}"/>
              </a:ext>
            </a:extLst>
          </p:cNvPr>
          <p:cNvGrpSpPr/>
          <p:nvPr/>
        </p:nvGrpSpPr>
        <p:grpSpPr>
          <a:xfrm>
            <a:off x="5260763" y="3741746"/>
            <a:ext cx="6438900" cy="795338"/>
            <a:chOff x="5087982" y="3238509"/>
            <a:chExt cx="6438900" cy="795338"/>
          </a:xfrm>
        </p:grpSpPr>
        <p:sp>
          <p:nvSpPr>
            <p:cNvPr id="119" name="Rectangle 8">
              <a:extLst>
                <a:ext uri="{FF2B5EF4-FFF2-40B4-BE49-F238E27FC236}">
                  <a16:creationId xmlns:a16="http://schemas.microsoft.com/office/drawing/2014/main" id="{8BB3E113-DBDC-4943-BC20-08A1D8647163}"/>
                </a:ext>
              </a:extLst>
            </p:cNvPr>
            <p:cNvSpPr>
              <a:spLocks noChangeArrowheads="1"/>
            </p:cNvSpPr>
            <p:nvPr/>
          </p:nvSpPr>
          <p:spPr bwMode="auto">
            <a:xfrm>
              <a:off x="5087982" y="3238509"/>
              <a:ext cx="1811491" cy="795338"/>
            </a:xfrm>
            <a:prstGeom prst="rect">
              <a:avLst/>
            </a:prstGeom>
            <a:solidFill>
              <a:srgbClr val="9AD3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9">
              <a:extLst>
                <a:ext uri="{FF2B5EF4-FFF2-40B4-BE49-F238E27FC236}">
                  <a16:creationId xmlns:a16="http://schemas.microsoft.com/office/drawing/2014/main" id="{DBA511E5-8029-4BAF-B020-F9BACBA7C36A}"/>
                </a:ext>
              </a:extLst>
            </p:cNvPr>
            <p:cNvSpPr>
              <a:spLocks noChangeArrowheads="1"/>
            </p:cNvSpPr>
            <p:nvPr/>
          </p:nvSpPr>
          <p:spPr bwMode="auto">
            <a:xfrm>
              <a:off x="5087982" y="3238509"/>
              <a:ext cx="6438900" cy="795338"/>
            </a:xfrm>
            <a:prstGeom prst="rect">
              <a:avLst/>
            </a:prstGeom>
            <a:noFill/>
            <a:ln w="22225" cap="flat">
              <a:solidFill>
                <a:srgbClr val="9AD3C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文本框 106">
              <a:extLst>
                <a:ext uri="{FF2B5EF4-FFF2-40B4-BE49-F238E27FC236}">
                  <a16:creationId xmlns:a16="http://schemas.microsoft.com/office/drawing/2014/main" id="{D27B26C8-C13D-464F-B11A-DE828B22FFC3}"/>
                </a:ext>
              </a:extLst>
            </p:cNvPr>
            <p:cNvSpPr txBox="1"/>
            <p:nvPr/>
          </p:nvSpPr>
          <p:spPr>
            <a:xfrm>
              <a:off x="5549945" y="3435562"/>
              <a:ext cx="1236946" cy="215444"/>
            </a:xfrm>
            <a:prstGeom prst="rect">
              <a:avLst/>
            </a:prstGeom>
            <a:noFill/>
          </p:spPr>
          <p:txBody>
            <a:bodyPr vert="horz" wrap="square" lIns="0" tIns="0" rIns="0" bIns="0" rtlCol="0">
              <a:spAutoFit/>
            </a:bodyPr>
            <a:lstStyle/>
            <a:p>
              <a:pPr algn="ctr">
                <a:spcBef>
                  <a:spcPts val="200"/>
                </a:spcBef>
                <a:buSzPct val="100000"/>
              </a:pPr>
              <a:r>
                <a:rPr lang="fr-FR" sz="1400" b="1" dirty="0">
                  <a:solidFill>
                    <a:schemeClr val="bg1"/>
                  </a:solidFill>
                </a:rPr>
                <a:t>Coûts réduits</a:t>
              </a:r>
            </a:p>
          </p:txBody>
        </p:sp>
        <p:sp>
          <p:nvSpPr>
            <p:cNvPr id="167" name="文本框 106">
              <a:extLst>
                <a:ext uri="{FF2B5EF4-FFF2-40B4-BE49-F238E27FC236}">
                  <a16:creationId xmlns:a16="http://schemas.microsoft.com/office/drawing/2014/main" id="{3DDDC167-0805-4D3B-AE2C-251C02306ACE}"/>
                </a:ext>
              </a:extLst>
            </p:cNvPr>
            <p:cNvSpPr txBox="1"/>
            <p:nvPr/>
          </p:nvSpPr>
          <p:spPr>
            <a:xfrm>
              <a:off x="7091004" y="3420734"/>
              <a:ext cx="3727266" cy="430887"/>
            </a:xfrm>
            <a:prstGeom prst="rect">
              <a:avLst/>
            </a:prstGeom>
            <a:noFill/>
          </p:spPr>
          <p:txBody>
            <a:bodyPr vert="horz" wrap="square" lIns="0" tIns="0" rIns="0" bIns="0" rtlCol="0">
              <a:spAutoFit/>
            </a:bodyPr>
            <a:lstStyle/>
            <a:p>
              <a:pPr>
                <a:spcBef>
                  <a:spcPts val="200"/>
                </a:spcBef>
                <a:buSzPct val="100000"/>
              </a:pPr>
              <a:r>
                <a:rPr lang="fr-FR" altLang="zh-CN" sz="1400" dirty="0"/>
                <a:t>Économies financières par rapport à l'embauche d'un CISO permanent.</a:t>
              </a:r>
              <a:endParaRPr lang="en-US" sz="1400" dirty="0"/>
            </a:p>
          </p:txBody>
        </p:sp>
      </p:grpSp>
      <p:grpSp>
        <p:nvGrpSpPr>
          <p:cNvPr id="4" name="Groupe 3">
            <a:extLst>
              <a:ext uri="{FF2B5EF4-FFF2-40B4-BE49-F238E27FC236}">
                <a16:creationId xmlns:a16="http://schemas.microsoft.com/office/drawing/2014/main" id="{66284D0F-7842-438C-9D29-AC16148EE6A5}"/>
              </a:ext>
            </a:extLst>
          </p:cNvPr>
          <p:cNvGrpSpPr/>
          <p:nvPr/>
        </p:nvGrpSpPr>
        <p:grpSpPr>
          <a:xfrm>
            <a:off x="5181388" y="4839236"/>
            <a:ext cx="6794500" cy="803918"/>
            <a:chOff x="5181388" y="4839236"/>
            <a:chExt cx="6794500" cy="803918"/>
          </a:xfrm>
        </p:grpSpPr>
        <p:sp>
          <p:nvSpPr>
            <p:cNvPr id="121" name="Rectangle 10">
              <a:extLst>
                <a:ext uri="{FF2B5EF4-FFF2-40B4-BE49-F238E27FC236}">
                  <a16:creationId xmlns:a16="http://schemas.microsoft.com/office/drawing/2014/main" id="{EECC24BB-F3E3-4694-B71D-CFCCEB9DDADC}"/>
                </a:ext>
              </a:extLst>
            </p:cNvPr>
            <p:cNvSpPr>
              <a:spLocks noChangeArrowheads="1"/>
            </p:cNvSpPr>
            <p:nvPr/>
          </p:nvSpPr>
          <p:spPr bwMode="auto">
            <a:xfrm>
              <a:off x="5181388" y="4839237"/>
              <a:ext cx="1890866" cy="803917"/>
            </a:xfrm>
            <a:prstGeom prst="rect">
              <a:avLst/>
            </a:prstGeom>
            <a:solidFill>
              <a:srgbClr val="7FBE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11">
              <a:extLst>
                <a:ext uri="{FF2B5EF4-FFF2-40B4-BE49-F238E27FC236}">
                  <a16:creationId xmlns:a16="http://schemas.microsoft.com/office/drawing/2014/main" id="{4799DAD5-7EDB-4FB6-9D0D-6E4A79685091}"/>
                </a:ext>
              </a:extLst>
            </p:cNvPr>
            <p:cNvSpPr>
              <a:spLocks noChangeArrowheads="1"/>
            </p:cNvSpPr>
            <p:nvPr/>
          </p:nvSpPr>
          <p:spPr bwMode="auto">
            <a:xfrm>
              <a:off x="5536988" y="4839236"/>
              <a:ext cx="6438900" cy="796925"/>
            </a:xfrm>
            <a:prstGeom prst="rect">
              <a:avLst/>
            </a:prstGeom>
            <a:noFill/>
            <a:ln w="22225" cap="flat">
              <a:solidFill>
                <a:srgbClr val="7FBE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 name="文本框 106">
              <a:extLst>
                <a:ext uri="{FF2B5EF4-FFF2-40B4-BE49-F238E27FC236}">
                  <a16:creationId xmlns:a16="http://schemas.microsoft.com/office/drawing/2014/main" id="{19781465-D084-42C0-8F11-EA8A6B40B50B}"/>
                </a:ext>
              </a:extLst>
            </p:cNvPr>
            <p:cNvSpPr txBox="1"/>
            <p:nvPr/>
          </p:nvSpPr>
          <p:spPr>
            <a:xfrm>
              <a:off x="5992601" y="5016113"/>
              <a:ext cx="935037" cy="430887"/>
            </a:xfrm>
            <a:prstGeom prst="rect">
              <a:avLst/>
            </a:prstGeom>
            <a:noFill/>
          </p:spPr>
          <p:txBody>
            <a:bodyPr vert="horz" wrap="square" lIns="0" tIns="0" rIns="0" bIns="0" rtlCol="0">
              <a:spAutoFit/>
            </a:bodyPr>
            <a:lstStyle/>
            <a:p>
              <a:pPr>
                <a:spcBef>
                  <a:spcPts val="200"/>
                </a:spcBef>
                <a:buSzPct val="100000"/>
              </a:pPr>
              <a:r>
                <a:rPr lang="fr-FR" sz="1400" b="1" dirty="0">
                  <a:solidFill>
                    <a:schemeClr val="bg1"/>
                  </a:solidFill>
                </a:rPr>
                <a:t>Flexibilité et scalabilité</a:t>
              </a:r>
            </a:p>
          </p:txBody>
        </p:sp>
        <p:sp>
          <p:nvSpPr>
            <p:cNvPr id="171" name="文本框 106">
              <a:extLst>
                <a:ext uri="{FF2B5EF4-FFF2-40B4-BE49-F238E27FC236}">
                  <a16:creationId xmlns:a16="http://schemas.microsoft.com/office/drawing/2014/main" id="{D628E6C3-A266-430E-8C58-90D97AB26078}"/>
                </a:ext>
              </a:extLst>
            </p:cNvPr>
            <p:cNvSpPr txBox="1"/>
            <p:nvPr/>
          </p:nvSpPr>
          <p:spPr>
            <a:xfrm>
              <a:off x="7364691" y="4932898"/>
              <a:ext cx="4222660" cy="646331"/>
            </a:xfrm>
            <a:prstGeom prst="rect">
              <a:avLst/>
            </a:prstGeom>
            <a:noFill/>
          </p:spPr>
          <p:txBody>
            <a:bodyPr vert="horz" wrap="square" lIns="0" tIns="0" rIns="0" bIns="0" rtlCol="0">
              <a:spAutoFit/>
            </a:bodyPr>
            <a:lstStyle/>
            <a:p>
              <a:pPr>
                <a:spcBef>
                  <a:spcPts val="200"/>
                </a:spcBef>
                <a:buSzPct val="100000"/>
              </a:pPr>
              <a:r>
                <a:rPr lang="fr-FR" altLang="zh-CN" sz="1400" b="1" dirty="0"/>
                <a:t>Adaptabilité aux besoins changeants de l'entreprise, en permettant une augmentation ou une diminution de la portée des services.</a:t>
              </a:r>
              <a:endParaRPr lang="en-US" sz="1400" b="1" dirty="0"/>
            </a:p>
          </p:txBody>
        </p:sp>
      </p:grpSp>
      <p:sp>
        <p:nvSpPr>
          <p:cNvPr id="61" name="TextBox 60">
            <a:extLst>
              <a:ext uri="{FF2B5EF4-FFF2-40B4-BE49-F238E27FC236}">
                <a16:creationId xmlns:a16="http://schemas.microsoft.com/office/drawing/2014/main" id="{7106FA92-EF01-4191-90E3-6759EF0B7553}"/>
              </a:ext>
            </a:extLst>
          </p:cNvPr>
          <p:cNvSpPr txBox="1"/>
          <p:nvPr/>
        </p:nvSpPr>
        <p:spPr>
          <a:xfrm>
            <a:off x="565980" y="1428403"/>
            <a:ext cx="12247049" cy="342210"/>
          </a:xfrm>
          <a:prstGeom prst="rect">
            <a:avLst/>
          </a:prstGeom>
          <a:noFill/>
          <a:ln>
            <a:noFill/>
            <a:prstDash val="dash"/>
          </a:ln>
        </p:spPr>
        <p:txBody>
          <a:bodyPr wrap="square">
            <a:spAutoFit/>
          </a:bodyPr>
          <a:lstStyle/>
          <a:p>
            <a:pPr marL="0" lvl="1" algn="just" fontAlgn="base">
              <a:lnSpc>
                <a:spcPct val="106000"/>
              </a:lnSpc>
              <a:spcAft>
                <a:spcPts val="364"/>
              </a:spcAft>
              <a:buClr>
                <a:srgbClr val="000000"/>
              </a:buClr>
            </a:pPr>
            <a:r>
              <a:rPr lang="fr-FR" sz="1600"/>
              <a:t>L'intérêt du CISO en tant que service réside dans plusieurs aspects clés :</a:t>
            </a:r>
            <a:endParaRPr lang="fr-FR" sz="1200">
              <a:cs typeface="Times New Roman" panose="02020603050405020304" pitchFamily="18" charset="0"/>
            </a:endParaRPr>
          </a:p>
        </p:txBody>
      </p:sp>
      <p:sp>
        <p:nvSpPr>
          <p:cNvPr id="127" name="Oval 16">
            <a:extLst>
              <a:ext uri="{FF2B5EF4-FFF2-40B4-BE49-F238E27FC236}">
                <a16:creationId xmlns:a16="http://schemas.microsoft.com/office/drawing/2014/main" id="{36D2A68F-A686-4C36-B5F1-3B7F8C1B8339}"/>
              </a:ext>
            </a:extLst>
          </p:cNvPr>
          <p:cNvSpPr>
            <a:spLocks noChangeArrowheads="1"/>
          </p:cNvSpPr>
          <p:nvPr/>
        </p:nvSpPr>
        <p:spPr bwMode="auto">
          <a:xfrm>
            <a:off x="1132725" y="2211067"/>
            <a:ext cx="4564063" cy="4735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ZoneTexte 64">
            <a:extLst>
              <a:ext uri="{FF2B5EF4-FFF2-40B4-BE49-F238E27FC236}">
                <a16:creationId xmlns:a16="http://schemas.microsoft.com/office/drawing/2014/main" id="{734D484A-4F6E-4414-ADCA-F3C326F314EE}"/>
              </a:ext>
            </a:extLst>
          </p:cNvPr>
          <p:cNvSpPr txBox="1"/>
          <p:nvPr/>
        </p:nvSpPr>
        <p:spPr>
          <a:xfrm>
            <a:off x="13011325" y="6989253"/>
            <a:ext cx="117020" cy="276999"/>
          </a:xfrm>
          <a:prstGeom prst="rect">
            <a:avLst/>
          </a:prstGeom>
          <a:noFill/>
        </p:spPr>
        <p:txBody>
          <a:bodyPr wrap="none" lIns="0" tIns="0" rIns="0" bIns="0" rtlCol="0">
            <a:spAutoFit/>
          </a:bodyPr>
          <a:lstStyle/>
          <a:p>
            <a:pPr>
              <a:spcBef>
                <a:spcPts val="600"/>
              </a:spcBef>
              <a:buSzPct val="100000"/>
            </a:pPr>
            <a:r>
              <a:rPr lang="fr-FR" dirty="0">
                <a:solidFill>
                  <a:srgbClr val="313131"/>
                </a:solidFill>
              </a:rPr>
              <a:t>5</a:t>
            </a:r>
          </a:p>
        </p:txBody>
      </p:sp>
      <p:sp>
        <p:nvSpPr>
          <p:cNvPr id="128" name="Freeform 17">
            <a:extLst>
              <a:ext uri="{FF2B5EF4-FFF2-40B4-BE49-F238E27FC236}">
                <a16:creationId xmlns:a16="http://schemas.microsoft.com/office/drawing/2014/main" id="{E24EA950-C290-4C89-9F1C-40F15363E3BF}"/>
              </a:ext>
            </a:extLst>
          </p:cNvPr>
          <p:cNvSpPr>
            <a:spLocks/>
          </p:cNvSpPr>
          <p:nvPr/>
        </p:nvSpPr>
        <p:spPr bwMode="auto">
          <a:xfrm>
            <a:off x="4185486" y="6033716"/>
            <a:ext cx="207963" cy="207963"/>
          </a:xfrm>
          <a:custGeom>
            <a:avLst/>
            <a:gdLst>
              <a:gd name="T0" fmla="*/ 34 w 37"/>
              <a:gd name="T1" fmla="*/ 14 h 37"/>
              <a:gd name="T2" fmla="*/ 24 w 37"/>
              <a:gd name="T3" fmla="*/ 34 h 37"/>
              <a:gd name="T4" fmla="*/ 3 w 37"/>
              <a:gd name="T5" fmla="*/ 24 h 37"/>
              <a:gd name="T6" fmla="*/ 14 w 37"/>
              <a:gd name="T7" fmla="*/ 3 h 37"/>
              <a:gd name="T8" fmla="*/ 34 w 37"/>
              <a:gd name="T9" fmla="*/ 14 h 37"/>
            </a:gdLst>
            <a:ahLst/>
            <a:cxnLst>
              <a:cxn ang="0">
                <a:pos x="T0" y="T1"/>
              </a:cxn>
              <a:cxn ang="0">
                <a:pos x="T2" y="T3"/>
              </a:cxn>
              <a:cxn ang="0">
                <a:pos x="T4" y="T5"/>
              </a:cxn>
              <a:cxn ang="0">
                <a:pos x="T6" y="T7"/>
              </a:cxn>
              <a:cxn ang="0">
                <a:pos x="T8" y="T9"/>
              </a:cxn>
            </a:cxnLst>
            <a:rect l="0" t="0" r="r" b="b"/>
            <a:pathLst>
              <a:path w="37" h="37">
                <a:moveTo>
                  <a:pt x="34" y="14"/>
                </a:moveTo>
                <a:cubicBezTo>
                  <a:pt x="37" y="22"/>
                  <a:pt x="32" y="32"/>
                  <a:pt x="24" y="34"/>
                </a:cubicBezTo>
                <a:cubicBezTo>
                  <a:pt x="15" y="37"/>
                  <a:pt x="6" y="32"/>
                  <a:pt x="3" y="24"/>
                </a:cubicBezTo>
                <a:cubicBezTo>
                  <a:pt x="0" y="15"/>
                  <a:pt x="5" y="6"/>
                  <a:pt x="14" y="3"/>
                </a:cubicBezTo>
                <a:cubicBezTo>
                  <a:pt x="22" y="0"/>
                  <a:pt x="31" y="5"/>
                  <a:pt x="34" y="14"/>
                </a:cubicBezTo>
                <a:close/>
              </a:path>
            </a:pathLst>
          </a:custGeom>
          <a:solidFill>
            <a:srgbClr val="9698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22">
            <a:extLst>
              <a:ext uri="{FF2B5EF4-FFF2-40B4-BE49-F238E27FC236}">
                <a16:creationId xmlns:a16="http://schemas.microsoft.com/office/drawing/2014/main" id="{9009F0D8-05B2-4A33-9FA3-73A1B1C17DD4}"/>
              </a:ext>
            </a:extLst>
          </p:cNvPr>
          <p:cNvSpPr>
            <a:spLocks/>
          </p:cNvSpPr>
          <p:nvPr/>
        </p:nvSpPr>
        <p:spPr bwMode="auto">
          <a:xfrm rot="20992730">
            <a:off x="4374762" y="5399223"/>
            <a:ext cx="845930" cy="664291"/>
          </a:xfrm>
          <a:custGeom>
            <a:avLst/>
            <a:gdLst>
              <a:gd name="T0" fmla="*/ 4 w 127"/>
              <a:gd name="T1" fmla="*/ 95 h 95"/>
              <a:gd name="T2" fmla="*/ 0 w 127"/>
              <a:gd name="T3" fmla="*/ 87 h 95"/>
              <a:gd name="T4" fmla="*/ 121 w 127"/>
              <a:gd name="T5" fmla="*/ 0 h 95"/>
              <a:gd name="T6" fmla="*/ 127 w 127"/>
              <a:gd name="T7" fmla="*/ 6 h 95"/>
              <a:gd name="T8" fmla="*/ 4 w 127"/>
              <a:gd name="T9" fmla="*/ 95 h 95"/>
            </a:gdLst>
            <a:ahLst/>
            <a:cxnLst>
              <a:cxn ang="0">
                <a:pos x="T0" y="T1"/>
              </a:cxn>
              <a:cxn ang="0">
                <a:pos x="T2" y="T3"/>
              </a:cxn>
              <a:cxn ang="0">
                <a:pos x="T4" y="T5"/>
              </a:cxn>
              <a:cxn ang="0">
                <a:pos x="T6" y="T7"/>
              </a:cxn>
              <a:cxn ang="0">
                <a:pos x="T8" y="T9"/>
              </a:cxn>
            </a:cxnLst>
            <a:rect l="0" t="0" r="r" b="b"/>
            <a:pathLst>
              <a:path w="127" h="95">
                <a:moveTo>
                  <a:pt x="4" y="95"/>
                </a:moveTo>
                <a:cubicBezTo>
                  <a:pt x="0" y="87"/>
                  <a:pt x="0" y="87"/>
                  <a:pt x="0" y="87"/>
                </a:cubicBezTo>
                <a:cubicBezTo>
                  <a:pt x="46" y="67"/>
                  <a:pt x="88" y="37"/>
                  <a:pt x="121" y="0"/>
                </a:cubicBezTo>
                <a:cubicBezTo>
                  <a:pt x="127" y="6"/>
                  <a:pt x="127" y="6"/>
                  <a:pt x="127" y="6"/>
                </a:cubicBezTo>
                <a:cubicBezTo>
                  <a:pt x="94" y="44"/>
                  <a:pt x="51" y="75"/>
                  <a:pt x="4" y="95"/>
                </a:cubicBezTo>
                <a:close/>
              </a:path>
            </a:pathLst>
          </a:custGeom>
          <a:solidFill>
            <a:srgbClr val="7FBE2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4" name="Freeform 23">
            <a:extLst>
              <a:ext uri="{FF2B5EF4-FFF2-40B4-BE49-F238E27FC236}">
                <a16:creationId xmlns:a16="http://schemas.microsoft.com/office/drawing/2014/main" id="{96D4CE5B-DE4E-4185-8E77-7765B2AD0DDE}"/>
              </a:ext>
            </a:extLst>
          </p:cNvPr>
          <p:cNvSpPr>
            <a:spLocks/>
          </p:cNvSpPr>
          <p:nvPr/>
        </p:nvSpPr>
        <p:spPr bwMode="auto">
          <a:xfrm rot="20331017">
            <a:off x="5144973" y="4226899"/>
            <a:ext cx="326538" cy="785740"/>
          </a:xfrm>
          <a:custGeom>
            <a:avLst/>
            <a:gdLst>
              <a:gd name="T0" fmla="*/ 8 w 55"/>
              <a:gd name="T1" fmla="*/ 146 h 146"/>
              <a:gd name="T2" fmla="*/ 0 w 55"/>
              <a:gd name="T3" fmla="*/ 141 h 146"/>
              <a:gd name="T4" fmla="*/ 46 w 55"/>
              <a:gd name="T5" fmla="*/ 0 h 146"/>
              <a:gd name="T6" fmla="*/ 55 w 55"/>
              <a:gd name="T7" fmla="*/ 1 h 146"/>
              <a:gd name="T8" fmla="*/ 8 w 55"/>
              <a:gd name="T9" fmla="*/ 146 h 146"/>
            </a:gdLst>
            <a:ahLst/>
            <a:cxnLst>
              <a:cxn ang="0">
                <a:pos x="T0" y="T1"/>
              </a:cxn>
              <a:cxn ang="0">
                <a:pos x="T2" y="T3"/>
              </a:cxn>
              <a:cxn ang="0">
                <a:pos x="T4" y="T5"/>
              </a:cxn>
              <a:cxn ang="0">
                <a:pos x="T6" y="T7"/>
              </a:cxn>
              <a:cxn ang="0">
                <a:pos x="T8" y="T9"/>
              </a:cxn>
            </a:cxnLst>
            <a:rect l="0" t="0" r="r" b="b"/>
            <a:pathLst>
              <a:path w="55" h="146">
                <a:moveTo>
                  <a:pt x="8" y="146"/>
                </a:moveTo>
                <a:cubicBezTo>
                  <a:pt x="0" y="141"/>
                  <a:pt x="0" y="141"/>
                  <a:pt x="0" y="141"/>
                </a:cubicBezTo>
                <a:cubicBezTo>
                  <a:pt x="25" y="98"/>
                  <a:pt x="41" y="49"/>
                  <a:pt x="46" y="0"/>
                </a:cubicBezTo>
                <a:cubicBezTo>
                  <a:pt x="55" y="1"/>
                  <a:pt x="55" y="1"/>
                  <a:pt x="55" y="1"/>
                </a:cubicBezTo>
                <a:cubicBezTo>
                  <a:pt x="50" y="52"/>
                  <a:pt x="34" y="102"/>
                  <a:pt x="8" y="146"/>
                </a:cubicBezTo>
                <a:close/>
              </a:path>
            </a:pathLst>
          </a:custGeom>
          <a:solidFill>
            <a:srgbClr val="9AD3CE"/>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25">
            <a:extLst>
              <a:ext uri="{FF2B5EF4-FFF2-40B4-BE49-F238E27FC236}">
                <a16:creationId xmlns:a16="http://schemas.microsoft.com/office/drawing/2014/main" id="{CD998AF5-EB20-47BD-9416-32F2C36292B6}"/>
              </a:ext>
            </a:extLst>
          </p:cNvPr>
          <p:cNvSpPr>
            <a:spLocks/>
          </p:cNvSpPr>
          <p:nvPr/>
        </p:nvSpPr>
        <p:spPr bwMode="auto">
          <a:xfrm>
            <a:off x="4451189" y="3069942"/>
            <a:ext cx="685160" cy="835026"/>
          </a:xfrm>
          <a:custGeom>
            <a:avLst/>
            <a:gdLst>
              <a:gd name="T0" fmla="*/ 121 w 127"/>
              <a:gd name="T1" fmla="*/ 96 h 96"/>
              <a:gd name="T2" fmla="*/ 0 w 127"/>
              <a:gd name="T3" fmla="*/ 9 h 96"/>
              <a:gd name="T4" fmla="*/ 4 w 127"/>
              <a:gd name="T5" fmla="*/ 0 h 96"/>
              <a:gd name="T6" fmla="*/ 127 w 127"/>
              <a:gd name="T7" fmla="*/ 90 h 96"/>
              <a:gd name="T8" fmla="*/ 121 w 127"/>
              <a:gd name="T9" fmla="*/ 96 h 96"/>
            </a:gdLst>
            <a:ahLst/>
            <a:cxnLst>
              <a:cxn ang="0">
                <a:pos x="T0" y="T1"/>
              </a:cxn>
              <a:cxn ang="0">
                <a:pos x="T2" y="T3"/>
              </a:cxn>
              <a:cxn ang="0">
                <a:pos x="T4" y="T5"/>
              </a:cxn>
              <a:cxn ang="0">
                <a:pos x="T6" y="T7"/>
              </a:cxn>
              <a:cxn ang="0">
                <a:pos x="T8" y="T9"/>
              </a:cxn>
            </a:cxnLst>
            <a:rect l="0" t="0" r="r" b="b"/>
            <a:pathLst>
              <a:path w="127" h="96">
                <a:moveTo>
                  <a:pt x="121" y="96"/>
                </a:moveTo>
                <a:cubicBezTo>
                  <a:pt x="88" y="58"/>
                  <a:pt x="46" y="28"/>
                  <a:pt x="0" y="9"/>
                </a:cubicBezTo>
                <a:cubicBezTo>
                  <a:pt x="4" y="0"/>
                  <a:pt x="4" y="0"/>
                  <a:pt x="4" y="0"/>
                </a:cubicBezTo>
                <a:cubicBezTo>
                  <a:pt x="51" y="20"/>
                  <a:pt x="94" y="52"/>
                  <a:pt x="127" y="90"/>
                </a:cubicBezTo>
                <a:lnTo>
                  <a:pt x="121" y="96"/>
                </a:lnTo>
                <a:close/>
              </a:path>
            </a:pathLst>
          </a:custGeom>
          <a:solidFill>
            <a:srgbClr val="696B7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7" name="Freeform 26">
            <a:extLst>
              <a:ext uri="{FF2B5EF4-FFF2-40B4-BE49-F238E27FC236}">
                <a16:creationId xmlns:a16="http://schemas.microsoft.com/office/drawing/2014/main" id="{CCDF4F6F-D84D-4041-B1F9-1A4E99D3B08C}"/>
              </a:ext>
            </a:extLst>
          </p:cNvPr>
          <p:cNvSpPr>
            <a:spLocks/>
          </p:cNvSpPr>
          <p:nvPr/>
        </p:nvSpPr>
        <p:spPr bwMode="auto">
          <a:xfrm>
            <a:off x="2451144" y="5829309"/>
            <a:ext cx="912813" cy="333375"/>
          </a:xfrm>
          <a:custGeom>
            <a:avLst/>
            <a:gdLst>
              <a:gd name="T0" fmla="*/ 162 w 162"/>
              <a:gd name="T1" fmla="*/ 59 h 59"/>
              <a:gd name="T2" fmla="*/ 0 w 162"/>
              <a:gd name="T3" fmla="*/ 7 h 59"/>
              <a:gd name="T4" fmla="*/ 5 w 162"/>
              <a:gd name="T5" fmla="*/ 0 h 59"/>
              <a:gd name="T6" fmla="*/ 162 w 162"/>
              <a:gd name="T7" fmla="*/ 50 h 59"/>
              <a:gd name="T8" fmla="*/ 162 w 162"/>
              <a:gd name="T9" fmla="*/ 59 h 59"/>
            </a:gdLst>
            <a:ahLst/>
            <a:cxnLst>
              <a:cxn ang="0">
                <a:pos x="T0" y="T1"/>
              </a:cxn>
              <a:cxn ang="0">
                <a:pos x="T2" y="T3"/>
              </a:cxn>
              <a:cxn ang="0">
                <a:pos x="T4" y="T5"/>
              </a:cxn>
              <a:cxn ang="0">
                <a:pos x="T6" y="T7"/>
              </a:cxn>
              <a:cxn ang="0">
                <a:pos x="T8" y="T9"/>
              </a:cxn>
            </a:cxnLst>
            <a:rect l="0" t="0" r="r" b="b"/>
            <a:pathLst>
              <a:path w="162" h="59">
                <a:moveTo>
                  <a:pt x="162" y="59"/>
                </a:moveTo>
                <a:cubicBezTo>
                  <a:pt x="104" y="59"/>
                  <a:pt x="48" y="41"/>
                  <a:pt x="0" y="7"/>
                </a:cubicBezTo>
                <a:cubicBezTo>
                  <a:pt x="5" y="0"/>
                  <a:pt x="5" y="0"/>
                  <a:pt x="5" y="0"/>
                </a:cubicBezTo>
                <a:cubicBezTo>
                  <a:pt x="52" y="32"/>
                  <a:pt x="106" y="50"/>
                  <a:pt x="162" y="50"/>
                </a:cubicBezTo>
                <a:lnTo>
                  <a:pt x="162" y="59"/>
                </a:lnTo>
                <a:close/>
              </a:path>
            </a:pathLst>
          </a:custGeom>
          <a:solidFill>
            <a:srgbClr val="9698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27">
            <a:extLst>
              <a:ext uri="{FF2B5EF4-FFF2-40B4-BE49-F238E27FC236}">
                <a16:creationId xmlns:a16="http://schemas.microsoft.com/office/drawing/2014/main" id="{C4279C18-DBD1-47DD-B06A-CBD3B382187D}"/>
              </a:ext>
            </a:extLst>
          </p:cNvPr>
          <p:cNvSpPr>
            <a:spLocks/>
          </p:cNvSpPr>
          <p:nvPr/>
        </p:nvSpPr>
        <p:spPr bwMode="auto">
          <a:xfrm>
            <a:off x="1841544" y="5045084"/>
            <a:ext cx="598488" cy="795338"/>
          </a:xfrm>
          <a:custGeom>
            <a:avLst/>
            <a:gdLst>
              <a:gd name="T0" fmla="*/ 101 w 106"/>
              <a:gd name="T1" fmla="*/ 141 h 141"/>
              <a:gd name="T2" fmla="*/ 0 w 106"/>
              <a:gd name="T3" fmla="*/ 3 h 141"/>
              <a:gd name="T4" fmla="*/ 9 w 106"/>
              <a:gd name="T5" fmla="*/ 0 h 141"/>
              <a:gd name="T6" fmla="*/ 106 w 106"/>
              <a:gd name="T7" fmla="*/ 134 h 141"/>
              <a:gd name="T8" fmla="*/ 101 w 106"/>
              <a:gd name="T9" fmla="*/ 141 h 141"/>
            </a:gdLst>
            <a:ahLst/>
            <a:cxnLst>
              <a:cxn ang="0">
                <a:pos x="T0" y="T1"/>
              </a:cxn>
              <a:cxn ang="0">
                <a:pos x="T2" y="T3"/>
              </a:cxn>
              <a:cxn ang="0">
                <a:pos x="T4" y="T5"/>
              </a:cxn>
              <a:cxn ang="0">
                <a:pos x="T6" y="T7"/>
              </a:cxn>
              <a:cxn ang="0">
                <a:pos x="T8" y="T9"/>
              </a:cxn>
            </a:cxnLst>
            <a:rect l="0" t="0" r="r" b="b"/>
            <a:pathLst>
              <a:path w="106" h="141">
                <a:moveTo>
                  <a:pt x="101" y="141"/>
                </a:moveTo>
                <a:cubicBezTo>
                  <a:pt x="54" y="106"/>
                  <a:pt x="19" y="58"/>
                  <a:pt x="0" y="3"/>
                </a:cubicBezTo>
                <a:cubicBezTo>
                  <a:pt x="9" y="0"/>
                  <a:pt x="9" y="0"/>
                  <a:pt x="9" y="0"/>
                </a:cubicBezTo>
                <a:cubicBezTo>
                  <a:pt x="27" y="54"/>
                  <a:pt x="61" y="100"/>
                  <a:pt x="106" y="134"/>
                </a:cubicBezTo>
                <a:lnTo>
                  <a:pt x="101" y="141"/>
                </a:lnTo>
                <a:close/>
              </a:path>
            </a:pathLst>
          </a:custGeom>
          <a:solidFill>
            <a:srgbClr val="00AA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28">
            <a:extLst>
              <a:ext uri="{FF2B5EF4-FFF2-40B4-BE49-F238E27FC236}">
                <a16:creationId xmlns:a16="http://schemas.microsoft.com/office/drawing/2014/main" id="{A8359647-0C46-4769-9E91-6B7A18890B2B}"/>
              </a:ext>
            </a:extLst>
          </p:cNvPr>
          <p:cNvSpPr>
            <a:spLocks/>
          </p:cNvSpPr>
          <p:nvPr/>
        </p:nvSpPr>
        <p:spPr bwMode="auto">
          <a:xfrm>
            <a:off x="1728832" y="4051309"/>
            <a:ext cx="147638" cy="965200"/>
          </a:xfrm>
          <a:custGeom>
            <a:avLst/>
            <a:gdLst>
              <a:gd name="T0" fmla="*/ 17 w 26"/>
              <a:gd name="T1" fmla="*/ 171 h 171"/>
              <a:gd name="T2" fmla="*/ 17 w 26"/>
              <a:gd name="T3" fmla="*/ 0 h 171"/>
              <a:gd name="T4" fmla="*/ 26 w 26"/>
              <a:gd name="T5" fmla="*/ 3 h 171"/>
              <a:gd name="T6" fmla="*/ 26 w 26"/>
              <a:gd name="T7" fmla="*/ 168 h 171"/>
              <a:gd name="T8" fmla="*/ 17 w 26"/>
              <a:gd name="T9" fmla="*/ 171 h 171"/>
            </a:gdLst>
            <a:ahLst/>
            <a:cxnLst>
              <a:cxn ang="0">
                <a:pos x="T0" y="T1"/>
              </a:cxn>
              <a:cxn ang="0">
                <a:pos x="T2" y="T3"/>
              </a:cxn>
              <a:cxn ang="0">
                <a:pos x="T4" y="T5"/>
              </a:cxn>
              <a:cxn ang="0">
                <a:pos x="T6" y="T7"/>
              </a:cxn>
              <a:cxn ang="0">
                <a:pos x="T8" y="T9"/>
              </a:cxn>
            </a:cxnLst>
            <a:rect l="0" t="0" r="r" b="b"/>
            <a:pathLst>
              <a:path w="26" h="171">
                <a:moveTo>
                  <a:pt x="17" y="171"/>
                </a:moveTo>
                <a:cubicBezTo>
                  <a:pt x="0" y="115"/>
                  <a:pt x="0" y="56"/>
                  <a:pt x="17" y="0"/>
                </a:cubicBezTo>
                <a:cubicBezTo>
                  <a:pt x="26" y="3"/>
                  <a:pt x="26" y="3"/>
                  <a:pt x="26" y="3"/>
                </a:cubicBezTo>
                <a:cubicBezTo>
                  <a:pt x="9" y="57"/>
                  <a:pt x="9" y="114"/>
                  <a:pt x="26" y="168"/>
                </a:cubicBezTo>
                <a:lnTo>
                  <a:pt x="17" y="171"/>
                </a:lnTo>
                <a:close/>
              </a:path>
            </a:pathLst>
          </a:custGeom>
          <a:solidFill>
            <a:srgbClr val="7FB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29">
            <a:extLst>
              <a:ext uri="{FF2B5EF4-FFF2-40B4-BE49-F238E27FC236}">
                <a16:creationId xmlns:a16="http://schemas.microsoft.com/office/drawing/2014/main" id="{CAA7ACED-407E-44A1-8A1A-69800FADEE5F}"/>
              </a:ext>
            </a:extLst>
          </p:cNvPr>
          <p:cNvSpPr>
            <a:spLocks/>
          </p:cNvSpPr>
          <p:nvPr/>
        </p:nvSpPr>
        <p:spPr bwMode="auto">
          <a:xfrm>
            <a:off x="1841544" y="3227396"/>
            <a:ext cx="592138" cy="795338"/>
          </a:xfrm>
          <a:custGeom>
            <a:avLst/>
            <a:gdLst>
              <a:gd name="T0" fmla="*/ 8 w 105"/>
              <a:gd name="T1" fmla="*/ 141 h 141"/>
              <a:gd name="T2" fmla="*/ 0 w 105"/>
              <a:gd name="T3" fmla="*/ 138 h 141"/>
              <a:gd name="T4" fmla="*/ 100 w 105"/>
              <a:gd name="T5" fmla="*/ 0 h 141"/>
              <a:gd name="T6" fmla="*/ 105 w 105"/>
              <a:gd name="T7" fmla="*/ 7 h 141"/>
              <a:gd name="T8" fmla="*/ 8 w 105"/>
              <a:gd name="T9" fmla="*/ 141 h 141"/>
            </a:gdLst>
            <a:ahLst/>
            <a:cxnLst>
              <a:cxn ang="0">
                <a:pos x="T0" y="T1"/>
              </a:cxn>
              <a:cxn ang="0">
                <a:pos x="T2" y="T3"/>
              </a:cxn>
              <a:cxn ang="0">
                <a:pos x="T4" y="T5"/>
              </a:cxn>
              <a:cxn ang="0">
                <a:pos x="T6" y="T7"/>
              </a:cxn>
              <a:cxn ang="0">
                <a:pos x="T8" y="T9"/>
              </a:cxn>
            </a:cxnLst>
            <a:rect l="0" t="0" r="r" b="b"/>
            <a:pathLst>
              <a:path w="105" h="141">
                <a:moveTo>
                  <a:pt x="8" y="141"/>
                </a:moveTo>
                <a:cubicBezTo>
                  <a:pt x="0" y="138"/>
                  <a:pt x="0" y="138"/>
                  <a:pt x="0" y="138"/>
                </a:cubicBezTo>
                <a:cubicBezTo>
                  <a:pt x="19" y="83"/>
                  <a:pt x="53" y="35"/>
                  <a:pt x="100" y="0"/>
                </a:cubicBezTo>
                <a:cubicBezTo>
                  <a:pt x="105" y="7"/>
                  <a:pt x="105" y="7"/>
                  <a:pt x="105" y="7"/>
                </a:cubicBezTo>
                <a:cubicBezTo>
                  <a:pt x="60" y="41"/>
                  <a:pt x="26" y="87"/>
                  <a:pt x="8" y="141"/>
                </a:cubicBezTo>
                <a:close/>
              </a:path>
            </a:pathLst>
          </a:custGeom>
          <a:solidFill>
            <a:srgbClr val="9AD3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30">
            <a:extLst>
              <a:ext uri="{FF2B5EF4-FFF2-40B4-BE49-F238E27FC236}">
                <a16:creationId xmlns:a16="http://schemas.microsoft.com/office/drawing/2014/main" id="{40F701DE-DC13-42E5-A750-9D2B7638CAA3}"/>
              </a:ext>
            </a:extLst>
          </p:cNvPr>
          <p:cNvSpPr>
            <a:spLocks/>
          </p:cNvSpPr>
          <p:nvPr/>
        </p:nvSpPr>
        <p:spPr bwMode="auto">
          <a:xfrm>
            <a:off x="2444794" y="2894021"/>
            <a:ext cx="912813" cy="344488"/>
          </a:xfrm>
          <a:custGeom>
            <a:avLst/>
            <a:gdLst>
              <a:gd name="T0" fmla="*/ 5 w 162"/>
              <a:gd name="T1" fmla="*/ 61 h 61"/>
              <a:gd name="T2" fmla="*/ 0 w 162"/>
              <a:gd name="T3" fmla="*/ 53 h 61"/>
              <a:gd name="T4" fmla="*/ 162 w 162"/>
              <a:gd name="T5" fmla="*/ 0 h 61"/>
              <a:gd name="T6" fmla="*/ 162 w 162"/>
              <a:gd name="T7" fmla="*/ 9 h 61"/>
              <a:gd name="T8" fmla="*/ 5 w 162"/>
              <a:gd name="T9" fmla="*/ 61 h 61"/>
            </a:gdLst>
            <a:ahLst/>
            <a:cxnLst>
              <a:cxn ang="0">
                <a:pos x="T0" y="T1"/>
              </a:cxn>
              <a:cxn ang="0">
                <a:pos x="T2" y="T3"/>
              </a:cxn>
              <a:cxn ang="0">
                <a:pos x="T4" y="T5"/>
              </a:cxn>
              <a:cxn ang="0">
                <a:pos x="T6" y="T7"/>
              </a:cxn>
              <a:cxn ang="0">
                <a:pos x="T8" y="T9"/>
              </a:cxn>
            </a:cxnLst>
            <a:rect l="0" t="0" r="r" b="b"/>
            <a:pathLst>
              <a:path w="162" h="61">
                <a:moveTo>
                  <a:pt x="5" y="61"/>
                </a:moveTo>
                <a:cubicBezTo>
                  <a:pt x="0" y="53"/>
                  <a:pt x="0" y="53"/>
                  <a:pt x="0" y="53"/>
                </a:cubicBezTo>
                <a:cubicBezTo>
                  <a:pt x="47" y="20"/>
                  <a:pt x="103" y="1"/>
                  <a:pt x="162" y="0"/>
                </a:cubicBezTo>
                <a:cubicBezTo>
                  <a:pt x="162" y="9"/>
                  <a:pt x="162" y="9"/>
                  <a:pt x="162" y="9"/>
                </a:cubicBezTo>
                <a:cubicBezTo>
                  <a:pt x="105" y="10"/>
                  <a:pt x="51" y="28"/>
                  <a:pt x="5" y="61"/>
                </a:cubicBezTo>
                <a:close/>
              </a:path>
            </a:pathLst>
          </a:custGeom>
          <a:solidFill>
            <a:srgbClr val="696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31">
            <a:extLst>
              <a:ext uri="{FF2B5EF4-FFF2-40B4-BE49-F238E27FC236}">
                <a16:creationId xmlns:a16="http://schemas.microsoft.com/office/drawing/2014/main" id="{E8725292-D9C8-45A1-BC87-5A1F18FC783A}"/>
              </a:ext>
            </a:extLst>
          </p:cNvPr>
          <p:cNvSpPr>
            <a:spLocks noEditPoints="1"/>
          </p:cNvSpPr>
          <p:nvPr/>
        </p:nvSpPr>
        <p:spPr bwMode="auto">
          <a:xfrm>
            <a:off x="4083886" y="5943228"/>
            <a:ext cx="411163" cy="395288"/>
          </a:xfrm>
          <a:custGeom>
            <a:avLst/>
            <a:gdLst>
              <a:gd name="T0" fmla="*/ 37 w 73"/>
              <a:gd name="T1" fmla="*/ 70 h 70"/>
              <a:gd name="T2" fmla="*/ 3 w 73"/>
              <a:gd name="T3" fmla="*/ 46 h 70"/>
              <a:gd name="T4" fmla="*/ 5 w 73"/>
              <a:gd name="T5" fmla="*/ 19 h 70"/>
              <a:gd name="T6" fmla="*/ 26 w 73"/>
              <a:gd name="T7" fmla="*/ 2 h 70"/>
              <a:gd name="T8" fmla="*/ 37 w 73"/>
              <a:gd name="T9" fmla="*/ 0 h 70"/>
              <a:gd name="T10" fmla="*/ 70 w 73"/>
              <a:gd name="T11" fmla="*/ 24 h 70"/>
              <a:gd name="T12" fmla="*/ 68 w 73"/>
              <a:gd name="T13" fmla="*/ 51 h 70"/>
              <a:gd name="T14" fmla="*/ 47 w 73"/>
              <a:gd name="T15" fmla="*/ 68 h 70"/>
              <a:gd name="T16" fmla="*/ 37 w 73"/>
              <a:gd name="T17" fmla="*/ 70 h 70"/>
              <a:gd name="T18" fmla="*/ 37 w 73"/>
              <a:gd name="T19" fmla="*/ 9 h 70"/>
              <a:gd name="T20" fmla="*/ 29 w 73"/>
              <a:gd name="T21" fmla="*/ 10 h 70"/>
              <a:gd name="T22" fmla="*/ 13 w 73"/>
              <a:gd name="T23" fmla="*/ 23 h 70"/>
              <a:gd name="T24" fmla="*/ 12 w 73"/>
              <a:gd name="T25" fmla="*/ 43 h 70"/>
              <a:gd name="T26" fmla="*/ 37 w 73"/>
              <a:gd name="T27" fmla="*/ 61 h 70"/>
              <a:gd name="T28" fmla="*/ 45 w 73"/>
              <a:gd name="T29" fmla="*/ 59 h 70"/>
              <a:gd name="T30" fmla="*/ 60 w 73"/>
              <a:gd name="T31" fmla="*/ 47 h 70"/>
              <a:gd name="T32" fmla="*/ 61 w 73"/>
              <a:gd name="T33" fmla="*/ 27 h 70"/>
              <a:gd name="T34" fmla="*/ 37 w 73"/>
              <a:gd name="T35" fmla="*/ 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70">
                <a:moveTo>
                  <a:pt x="37" y="70"/>
                </a:moveTo>
                <a:cubicBezTo>
                  <a:pt x="21" y="70"/>
                  <a:pt x="8" y="60"/>
                  <a:pt x="3" y="46"/>
                </a:cubicBezTo>
                <a:cubicBezTo>
                  <a:pt x="0" y="37"/>
                  <a:pt x="1" y="27"/>
                  <a:pt x="5" y="19"/>
                </a:cubicBezTo>
                <a:cubicBezTo>
                  <a:pt x="10" y="11"/>
                  <a:pt x="17" y="4"/>
                  <a:pt x="26" y="2"/>
                </a:cubicBezTo>
                <a:cubicBezTo>
                  <a:pt x="29" y="0"/>
                  <a:pt x="33" y="0"/>
                  <a:pt x="37" y="0"/>
                </a:cubicBezTo>
                <a:cubicBezTo>
                  <a:pt x="52" y="0"/>
                  <a:pt x="65" y="10"/>
                  <a:pt x="70" y="24"/>
                </a:cubicBezTo>
                <a:cubicBezTo>
                  <a:pt x="73" y="33"/>
                  <a:pt x="72" y="42"/>
                  <a:pt x="68" y="51"/>
                </a:cubicBezTo>
                <a:cubicBezTo>
                  <a:pt x="64" y="59"/>
                  <a:pt x="56" y="65"/>
                  <a:pt x="47" y="68"/>
                </a:cubicBezTo>
                <a:cubicBezTo>
                  <a:pt x="44" y="69"/>
                  <a:pt x="40" y="70"/>
                  <a:pt x="37" y="70"/>
                </a:cubicBezTo>
                <a:close/>
                <a:moveTo>
                  <a:pt x="37" y="9"/>
                </a:moveTo>
                <a:cubicBezTo>
                  <a:pt x="34" y="9"/>
                  <a:pt x="31" y="9"/>
                  <a:pt x="29" y="10"/>
                </a:cubicBezTo>
                <a:cubicBezTo>
                  <a:pt x="22" y="12"/>
                  <a:pt x="17" y="17"/>
                  <a:pt x="13" y="23"/>
                </a:cubicBezTo>
                <a:cubicBezTo>
                  <a:pt x="10" y="29"/>
                  <a:pt x="10" y="36"/>
                  <a:pt x="12" y="43"/>
                </a:cubicBezTo>
                <a:cubicBezTo>
                  <a:pt x="15" y="54"/>
                  <a:pt x="25" y="61"/>
                  <a:pt x="37" y="61"/>
                </a:cubicBezTo>
                <a:cubicBezTo>
                  <a:pt x="39" y="61"/>
                  <a:pt x="42" y="60"/>
                  <a:pt x="45" y="59"/>
                </a:cubicBezTo>
                <a:cubicBezTo>
                  <a:pt x="51" y="57"/>
                  <a:pt x="57" y="53"/>
                  <a:pt x="60" y="47"/>
                </a:cubicBezTo>
                <a:cubicBezTo>
                  <a:pt x="63" y="40"/>
                  <a:pt x="63" y="33"/>
                  <a:pt x="61" y="27"/>
                </a:cubicBezTo>
                <a:cubicBezTo>
                  <a:pt x="58" y="16"/>
                  <a:pt x="48" y="9"/>
                  <a:pt x="37" y="9"/>
                </a:cubicBezTo>
                <a:close/>
              </a:path>
            </a:pathLst>
          </a:custGeom>
          <a:solidFill>
            <a:srgbClr val="9698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8" name="Groupe 7">
            <a:extLst>
              <a:ext uri="{FF2B5EF4-FFF2-40B4-BE49-F238E27FC236}">
                <a16:creationId xmlns:a16="http://schemas.microsoft.com/office/drawing/2014/main" id="{588710C3-C70A-4830-9BFD-DFFE69E4778E}"/>
              </a:ext>
            </a:extLst>
          </p:cNvPr>
          <p:cNvGrpSpPr/>
          <p:nvPr/>
        </p:nvGrpSpPr>
        <p:grpSpPr>
          <a:xfrm>
            <a:off x="5034749" y="4986518"/>
            <a:ext cx="388938" cy="395288"/>
            <a:chOff x="4954397" y="5103340"/>
            <a:chExt cx="388938" cy="395288"/>
          </a:xfrm>
        </p:grpSpPr>
        <p:sp>
          <p:nvSpPr>
            <p:cNvPr id="130" name="Oval 19">
              <a:extLst>
                <a:ext uri="{FF2B5EF4-FFF2-40B4-BE49-F238E27FC236}">
                  <a16:creationId xmlns:a16="http://schemas.microsoft.com/office/drawing/2014/main" id="{1EEF6D97-684A-411E-8440-BB5DD08116AC}"/>
                </a:ext>
              </a:extLst>
            </p:cNvPr>
            <p:cNvSpPr>
              <a:spLocks noChangeArrowheads="1"/>
            </p:cNvSpPr>
            <p:nvPr/>
          </p:nvSpPr>
          <p:spPr bwMode="auto">
            <a:xfrm>
              <a:off x="5055997" y="5204940"/>
              <a:ext cx="185738" cy="185738"/>
            </a:xfrm>
            <a:prstGeom prst="ellipse">
              <a:avLst/>
            </a:prstGeom>
            <a:solidFill>
              <a:srgbClr val="7FB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33">
              <a:extLst>
                <a:ext uri="{FF2B5EF4-FFF2-40B4-BE49-F238E27FC236}">
                  <a16:creationId xmlns:a16="http://schemas.microsoft.com/office/drawing/2014/main" id="{4570C6EC-9734-4697-872B-9382D48F1655}"/>
                </a:ext>
              </a:extLst>
            </p:cNvPr>
            <p:cNvSpPr>
              <a:spLocks noEditPoints="1"/>
            </p:cNvSpPr>
            <p:nvPr/>
          </p:nvSpPr>
          <p:spPr bwMode="auto">
            <a:xfrm>
              <a:off x="4954397" y="5103340"/>
              <a:ext cx="388938" cy="395288"/>
            </a:xfrm>
            <a:custGeom>
              <a:avLst/>
              <a:gdLst>
                <a:gd name="T0" fmla="*/ 35 w 69"/>
                <a:gd name="T1" fmla="*/ 70 h 70"/>
                <a:gd name="T2" fmla="*/ 0 w 69"/>
                <a:gd name="T3" fmla="*/ 35 h 70"/>
                <a:gd name="T4" fmla="*/ 35 w 69"/>
                <a:gd name="T5" fmla="*/ 0 h 70"/>
                <a:gd name="T6" fmla="*/ 69 w 69"/>
                <a:gd name="T7" fmla="*/ 35 h 70"/>
                <a:gd name="T8" fmla="*/ 35 w 69"/>
                <a:gd name="T9" fmla="*/ 70 h 70"/>
                <a:gd name="T10" fmla="*/ 35 w 69"/>
                <a:gd name="T11" fmla="*/ 9 h 70"/>
                <a:gd name="T12" fmla="*/ 9 w 69"/>
                <a:gd name="T13" fmla="*/ 35 h 70"/>
                <a:gd name="T14" fmla="*/ 35 w 69"/>
                <a:gd name="T15" fmla="*/ 61 h 70"/>
                <a:gd name="T16" fmla="*/ 60 w 69"/>
                <a:gd name="T17" fmla="*/ 35 h 70"/>
                <a:gd name="T18" fmla="*/ 35 w 69"/>
                <a:gd name="T19" fmla="*/ 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70">
                  <a:moveTo>
                    <a:pt x="35" y="70"/>
                  </a:moveTo>
                  <a:cubicBezTo>
                    <a:pt x="15" y="70"/>
                    <a:pt x="0" y="54"/>
                    <a:pt x="0" y="35"/>
                  </a:cubicBezTo>
                  <a:cubicBezTo>
                    <a:pt x="0" y="16"/>
                    <a:pt x="15" y="0"/>
                    <a:pt x="35" y="0"/>
                  </a:cubicBezTo>
                  <a:cubicBezTo>
                    <a:pt x="54" y="0"/>
                    <a:pt x="69" y="16"/>
                    <a:pt x="69" y="35"/>
                  </a:cubicBezTo>
                  <a:cubicBezTo>
                    <a:pt x="69" y="54"/>
                    <a:pt x="54" y="70"/>
                    <a:pt x="35" y="70"/>
                  </a:cubicBezTo>
                  <a:close/>
                  <a:moveTo>
                    <a:pt x="35" y="9"/>
                  </a:moveTo>
                  <a:cubicBezTo>
                    <a:pt x="20" y="9"/>
                    <a:pt x="9" y="21"/>
                    <a:pt x="9" y="35"/>
                  </a:cubicBezTo>
                  <a:cubicBezTo>
                    <a:pt x="9" y="49"/>
                    <a:pt x="20" y="61"/>
                    <a:pt x="35" y="61"/>
                  </a:cubicBezTo>
                  <a:cubicBezTo>
                    <a:pt x="49" y="61"/>
                    <a:pt x="60" y="49"/>
                    <a:pt x="60" y="35"/>
                  </a:cubicBezTo>
                  <a:cubicBezTo>
                    <a:pt x="60" y="21"/>
                    <a:pt x="49" y="9"/>
                    <a:pt x="35" y="9"/>
                  </a:cubicBezTo>
                  <a:close/>
                </a:path>
              </a:pathLst>
            </a:custGeom>
            <a:solidFill>
              <a:srgbClr val="7FB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e 6">
            <a:extLst>
              <a:ext uri="{FF2B5EF4-FFF2-40B4-BE49-F238E27FC236}">
                <a16:creationId xmlns:a16="http://schemas.microsoft.com/office/drawing/2014/main" id="{52FF8857-F7B0-4176-828A-3136C527472B}"/>
              </a:ext>
            </a:extLst>
          </p:cNvPr>
          <p:cNvGrpSpPr/>
          <p:nvPr/>
        </p:nvGrpSpPr>
        <p:grpSpPr>
          <a:xfrm>
            <a:off x="4976467" y="3876393"/>
            <a:ext cx="406400" cy="395288"/>
            <a:chOff x="4726032" y="3209934"/>
            <a:chExt cx="406400" cy="395288"/>
          </a:xfrm>
        </p:grpSpPr>
        <p:sp>
          <p:nvSpPr>
            <p:cNvPr id="131" name="Freeform 20">
              <a:extLst>
                <a:ext uri="{FF2B5EF4-FFF2-40B4-BE49-F238E27FC236}">
                  <a16:creationId xmlns:a16="http://schemas.microsoft.com/office/drawing/2014/main" id="{DF8200B6-512E-499F-952E-96B34C74C71D}"/>
                </a:ext>
              </a:extLst>
            </p:cNvPr>
            <p:cNvSpPr>
              <a:spLocks/>
            </p:cNvSpPr>
            <p:nvPr/>
          </p:nvSpPr>
          <p:spPr bwMode="auto">
            <a:xfrm>
              <a:off x="4822869" y="3300421"/>
              <a:ext cx="214313" cy="209550"/>
            </a:xfrm>
            <a:custGeom>
              <a:avLst/>
              <a:gdLst>
                <a:gd name="T0" fmla="*/ 9 w 38"/>
                <a:gd name="T1" fmla="*/ 6 h 37"/>
                <a:gd name="T2" fmla="*/ 32 w 38"/>
                <a:gd name="T3" fmla="*/ 9 h 37"/>
                <a:gd name="T4" fmla="*/ 29 w 38"/>
                <a:gd name="T5" fmla="*/ 32 h 37"/>
                <a:gd name="T6" fmla="*/ 6 w 38"/>
                <a:gd name="T7" fmla="*/ 29 h 37"/>
                <a:gd name="T8" fmla="*/ 9 w 38"/>
                <a:gd name="T9" fmla="*/ 6 h 37"/>
              </a:gdLst>
              <a:ahLst/>
              <a:cxnLst>
                <a:cxn ang="0">
                  <a:pos x="T0" y="T1"/>
                </a:cxn>
                <a:cxn ang="0">
                  <a:pos x="T2" y="T3"/>
                </a:cxn>
                <a:cxn ang="0">
                  <a:pos x="T4" y="T5"/>
                </a:cxn>
                <a:cxn ang="0">
                  <a:pos x="T6" y="T7"/>
                </a:cxn>
                <a:cxn ang="0">
                  <a:pos x="T8" y="T9"/>
                </a:cxn>
              </a:cxnLst>
              <a:rect l="0" t="0" r="r" b="b"/>
              <a:pathLst>
                <a:path w="38" h="37">
                  <a:moveTo>
                    <a:pt x="9" y="6"/>
                  </a:moveTo>
                  <a:cubicBezTo>
                    <a:pt x="17" y="0"/>
                    <a:pt x="27" y="2"/>
                    <a:pt x="32" y="9"/>
                  </a:cubicBezTo>
                  <a:cubicBezTo>
                    <a:pt x="38" y="17"/>
                    <a:pt x="36" y="27"/>
                    <a:pt x="29" y="32"/>
                  </a:cubicBezTo>
                  <a:cubicBezTo>
                    <a:pt x="21" y="37"/>
                    <a:pt x="11" y="36"/>
                    <a:pt x="6" y="29"/>
                  </a:cubicBezTo>
                  <a:cubicBezTo>
                    <a:pt x="0" y="21"/>
                    <a:pt x="2" y="11"/>
                    <a:pt x="9" y="6"/>
                  </a:cubicBezTo>
                  <a:close/>
                </a:path>
              </a:pathLst>
            </a:custGeom>
            <a:solidFill>
              <a:srgbClr val="9AD3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34">
              <a:extLst>
                <a:ext uri="{FF2B5EF4-FFF2-40B4-BE49-F238E27FC236}">
                  <a16:creationId xmlns:a16="http://schemas.microsoft.com/office/drawing/2014/main" id="{8F7A0821-82ED-46D1-A15B-A284B2A9C669}"/>
                </a:ext>
              </a:extLst>
            </p:cNvPr>
            <p:cNvSpPr>
              <a:spLocks noEditPoints="1"/>
            </p:cNvSpPr>
            <p:nvPr/>
          </p:nvSpPr>
          <p:spPr bwMode="auto">
            <a:xfrm>
              <a:off x="4726032" y="3209934"/>
              <a:ext cx="406400" cy="395288"/>
            </a:xfrm>
            <a:custGeom>
              <a:avLst/>
              <a:gdLst>
                <a:gd name="T0" fmla="*/ 36 w 72"/>
                <a:gd name="T1" fmla="*/ 70 h 70"/>
                <a:gd name="T2" fmla="*/ 8 w 72"/>
                <a:gd name="T3" fmla="*/ 55 h 70"/>
                <a:gd name="T4" fmla="*/ 1 w 72"/>
                <a:gd name="T5" fmla="*/ 29 h 70"/>
                <a:gd name="T6" fmla="*/ 15 w 72"/>
                <a:gd name="T7" fmla="*/ 7 h 70"/>
                <a:gd name="T8" fmla="*/ 36 w 72"/>
                <a:gd name="T9" fmla="*/ 0 h 70"/>
                <a:gd name="T10" fmla="*/ 64 w 72"/>
                <a:gd name="T11" fmla="*/ 14 h 70"/>
                <a:gd name="T12" fmla="*/ 70 w 72"/>
                <a:gd name="T13" fmla="*/ 40 h 70"/>
                <a:gd name="T14" fmla="*/ 56 w 72"/>
                <a:gd name="T15" fmla="*/ 63 h 70"/>
                <a:gd name="T16" fmla="*/ 36 w 72"/>
                <a:gd name="T17" fmla="*/ 70 h 70"/>
                <a:gd name="T18" fmla="*/ 36 w 72"/>
                <a:gd name="T19" fmla="*/ 9 h 70"/>
                <a:gd name="T20" fmla="*/ 21 w 72"/>
                <a:gd name="T21" fmla="*/ 14 h 70"/>
                <a:gd name="T22" fmla="*/ 10 w 72"/>
                <a:gd name="T23" fmla="*/ 31 h 70"/>
                <a:gd name="T24" fmla="*/ 15 w 72"/>
                <a:gd name="T25" fmla="*/ 50 h 70"/>
                <a:gd name="T26" fmla="*/ 36 w 72"/>
                <a:gd name="T27" fmla="*/ 61 h 70"/>
                <a:gd name="T28" fmla="*/ 51 w 72"/>
                <a:gd name="T29" fmla="*/ 56 h 70"/>
                <a:gd name="T30" fmla="*/ 62 w 72"/>
                <a:gd name="T31" fmla="*/ 39 h 70"/>
                <a:gd name="T32" fmla="*/ 57 w 72"/>
                <a:gd name="T33" fmla="*/ 20 h 70"/>
                <a:gd name="T34" fmla="*/ 36 w 72"/>
                <a:gd name="T35" fmla="*/ 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0">
                  <a:moveTo>
                    <a:pt x="36" y="70"/>
                  </a:moveTo>
                  <a:cubicBezTo>
                    <a:pt x="25" y="70"/>
                    <a:pt x="14" y="64"/>
                    <a:pt x="8" y="55"/>
                  </a:cubicBezTo>
                  <a:cubicBezTo>
                    <a:pt x="2" y="48"/>
                    <a:pt x="0" y="39"/>
                    <a:pt x="1" y="29"/>
                  </a:cubicBezTo>
                  <a:cubicBezTo>
                    <a:pt x="3" y="20"/>
                    <a:pt x="8" y="12"/>
                    <a:pt x="15" y="7"/>
                  </a:cubicBezTo>
                  <a:cubicBezTo>
                    <a:pt x="21" y="2"/>
                    <a:pt x="28" y="0"/>
                    <a:pt x="36" y="0"/>
                  </a:cubicBezTo>
                  <a:cubicBezTo>
                    <a:pt x="47" y="0"/>
                    <a:pt x="58" y="5"/>
                    <a:pt x="64" y="14"/>
                  </a:cubicBezTo>
                  <a:cubicBezTo>
                    <a:pt x="70" y="22"/>
                    <a:pt x="72" y="31"/>
                    <a:pt x="70" y="40"/>
                  </a:cubicBezTo>
                  <a:cubicBezTo>
                    <a:pt x="69" y="50"/>
                    <a:pt x="64" y="58"/>
                    <a:pt x="56" y="63"/>
                  </a:cubicBezTo>
                  <a:cubicBezTo>
                    <a:pt x="50" y="68"/>
                    <a:pt x="43" y="70"/>
                    <a:pt x="36" y="70"/>
                  </a:cubicBezTo>
                  <a:close/>
                  <a:moveTo>
                    <a:pt x="36" y="9"/>
                  </a:moveTo>
                  <a:cubicBezTo>
                    <a:pt x="30" y="9"/>
                    <a:pt x="25" y="11"/>
                    <a:pt x="21" y="14"/>
                  </a:cubicBezTo>
                  <a:cubicBezTo>
                    <a:pt x="15" y="18"/>
                    <a:pt x="11" y="24"/>
                    <a:pt x="10" y="31"/>
                  </a:cubicBezTo>
                  <a:cubicBezTo>
                    <a:pt x="9" y="38"/>
                    <a:pt x="11" y="45"/>
                    <a:pt x="15" y="50"/>
                  </a:cubicBezTo>
                  <a:cubicBezTo>
                    <a:pt x="20" y="57"/>
                    <a:pt x="28" y="61"/>
                    <a:pt x="36" y="61"/>
                  </a:cubicBezTo>
                  <a:cubicBezTo>
                    <a:pt x="41" y="61"/>
                    <a:pt x="47" y="59"/>
                    <a:pt x="51" y="56"/>
                  </a:cubicBezTo>
                  <a:cubicBezTo>
                    <a:pt x="57" y="52"/>
                    <a:pt x="60" y="46"/>
                    <a:pt x="62" y="39"/>
                  </a:cubicBezTo>
                  <a:cubicBezTo>
                    <a:pt x="63" y="32"/>
                    <a:pt x="61" y="25"/>
                    <a:pt x="57" y="20"/>
                  </a:cubicBezTo>
                  <a:cubicBezTo>
                    <a:pt x="52" y="13"/>
                    <a:pt x="44" y="9"/>
                    <a:pt x="36" y="9"/>
                  </a:cubicBezTo>
                  <a:close/>
                </a:path>
              </a:pathLst>
            </a:custGeom>
            <a:solidFill>
              <a:srgbClr val="9AD3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 name="Groupe 8">
            <a:extLst>
              <a:ext uri="{FF2B5EF4-FFF2-40B4-BE49-F238E27FC236}">
                <a16:creationId xmlns:a16="http://schemas.microsoft.com/office/drawing/2014/main" id="{1494306F-4324-4EF8-9B0F-A5BCCFEBCBEC}"/>
              </a:ext>
            </a:extLst>
          </p:cNvPr>
          <p:cNvGrpSpPr/>
          <p:nvPr/>
        </p:nvGrpSpPr>
        <p:grpSpPr>
          <a:xfrm>
            <a:off x="4094267" y="2868621"/>
            <a:ext cx="411163" cy="395288"/>
            <a:chOff x="3768769" y="2516196"/>
            <a:chExt cx="411163" cy="395288"/>
          </a:xfrm>
        </p:grpSpPr>
        <p:sp>
          <p:nvSpPr>
            <p:cNvPr id="132" name="Freeform 21">
              <a:extLst>
                <a:ext uri="{FF2B5EF4-FFF2-40B4-BE49-F238E27FC236}">
                  <a16:creationId xmlns:a16="http://schemas.microsoft.com/office/drawing/2014/main" id="{4562122B-A6A5-47CA-B6C1-375FC34CF071}"/>
                </a:ext>
              </a:extLst>
            </p:cNvPr>
            <p:cNvSpPr>
              <a:spLocks/>
            </p:cNvSpPr>
            <p:nvPr/>
          </p:nvSpPr>
          <p:spPr bwMode="auto">
            <a:xfrm>
              <a:off x="3870369" y="2606684"/>
              <a:ext cx="207963" cy="207963"/>
            </a:xfrm>
            <a:custGeom>
              <a:avLst/>
              <a:gdLst>
                <a:gd name="T0" fmla="*/ 3 w 37"/>
                <a:gd name="T1" fmla="*/ 14 h 37"/>
                <a:gd name="T2" fmla="*/ 24 w 37"/>
                <a:gd name="T3" fmla="*/ 3 h 37"/>
                <a:gd name="T4" fmla="*/ 34 w 37"/>
                <a:gd name="T5" fmla="*/ 24 h 37"/>
                <a:gd name="T6" fmla="*/ 14 w 37"/>
                <a:gd name="T7" fmla="*/ 35 h 37"/>
                <a:gd name="T8" fmla="*/ 3 w 37"/>
                <a:gd name="T9" fmla="*/ 14 h 37"/>
              </a:gdLst>
              <a:ahLst/>
              <a:cxnLst>
                <a:cxn ang="0">
                  <a:pos x="T0" y="T1"/>
                </a:cxn>
                <a:cxn ang="0">
                  <a:pos x="T2" y="T3"/>
                </a:cxn>
                <a:cxn ang="0">
                  <a:pos x="T4" y="T5"/>
                </a:cxn>
                <a:cxn ang="0">
                  <a:pos x="T6" y="T7"/>
                </a:cxn>
                <a:cxn ang="0">
                  <a:pos x="T8" y="T9"/>
                </a:cxn>
              </a:cxnLst>
              <a:rect l="0" t="0" r="r" b="b"/>
              <a:pathLst>
                <a:path w="37" h="37">
                  <a:moveTo>
                    <a:pt x="3" y="14"/>
                  </a:moveTo>
                  <a:cubicBezTo>
                    <a:pt x="6" y="5"/>
                    <a:pt x="15" y="0"/>
                    <a:pt x="24" y="3"/>
                  </a:cubicBezTo>
                  <a:cubicBezTo>
                    <a:pt x="32" y="6"/>
                    <a:pt x="37" y="15"/>
                    <a:pt x="34" y="24"/>
                  </a:cubicBezTo>
                  <a:cubicBezTo>
                    <a:pt x="31" y="33"/>
                    <a:pt x="22" y="37"/>
                    <a:pt x="14" y="35"/>
                  </a:cubicBezTo>
                  <a:cubicBezTo>
                    <a:pt x="5" y="32"/>
                    <a:pt x="0" y="22"/>
                    <a:pt x="3" y="14"/>
                  </a:cubicBezTo>
                  <a:close/>
                </a:path>
              </a:pathLst>
            </a:custGeom>
            <a:solidFill>
              <a:srgbClr val="696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35">
              <a:extLst>
                <a:ext uri="{FF2B5EF4-FFF2-40B4-BE49-F238E27FC236}">
                  <a16:creationId xmlns:a16="http://schemas.microsoft.com/office/drawing/2014/main" id="{320A3C98-E4C7-48B6-ABCC-EB3CB87CFA10}"/>
                </a:ext>
              </a:extLst>
            </p:cNvPr>
            <p:cNvSpPr>
              <a:spLocks noEditPoints="1"/>
            </p:cNvSpPr>
            <p:nvPr/>
          </p:nvSpPr>
          <p:spPr bwMode="auto">
            <a:xfrm>
              <a:off x="3768769" y="2516196"/>
              <a:ext cx="411163" cy="395288"/>
            </a:xfrm>
            <a:custGeom>
              <a:avLst/>
              <a:gdLst>
                <a:gd name="T0" fmla="*/ 37 w 73"/>
                <a:gd name="T1" fmla="*/ 70 h 70"/>
                <a:gd name="T2" fmla="*/ 26 w 73"/>
                <a:gd name="T3" fmla="*/ 68 h 70"/>
                <a:gd name="T4" fmla="*/ 5 w 73"/>
                <a:gd name="T5" fmla="*/ 51 h 70"/>
                <a:gd name="T6" fmla="*/ 3 w 73"/>
                <a:gd name="T7" fmla="*/ 24 h 70"/>
                <a:gd name="T8" fmla="*/ 37 w 73"/>
                <a:gd name="T9" fmla="*/ 0 h 70"/>
                <a:gd name="T10" fmla="*/ 47 w 73"/>
                <a:gd name="T11" fmla="*/ 2 h 70"/>
                <a:gd name="T12" fmla="*/ 68 w 73"/>
                <a:gd name="T13" fmla="*/ 19 h 70"/>
                <a:gd name="T14" fmla="*/ 70 w 73"/>
                <a:gd name="T15" fmla="*/ 46 h 70"/>
                <a:gd name="T16" fmla="*/ 37 w 73"/>
                <a:gd name="T17" fmla="*/ 70 h 70"/>
                <a:gd name="T18" fmla="*/ 37 w 73"/>
                <a:gd name="T19" fmla="*/ 9 h 70"/>
                <a:gd name="T20" fmla="*/ 12 w 73"/>
                <a:gd name="T21" fmla="*/ 27 h 70"/>
                <a:gd name="T22" fmla="*/ 13 w 73"/>
                <a:gd name="T23" fmla="*/ 47 h 70"/>
                <a:gd name="T24" fmla="*/ 29 w 73"/>
                <a:gd name="T25" fmla="*/ 60 h 70"/>
                <a:gd name="T26" fmla="*/ 37 w 73"/>
                <a:gd name="T27" fmla="*/ 61 h 70"/>
                <a:gd name="T28" fmla="*/ 61 w 73"/>
                <a:gd name="T29" fmla="*/ 43 h 70"/>
                <a:gd name="T30" fmla="*/ 60 w 73"/>
                <a:gd name="T31" fmla="*/ 23 h 70"/>
                <a:gd name="T32" fmla="*/ 45 w 73"/>
                <a:gd name="T33" fmla="*/ 10 h 70"/>
                <a:gd name="T34" fmla="*/ 37 w 73"/>
                <a:gd name="T35" fmla="*/ 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70">
                  <a:moveTo>
                    <a:pt x="37" y="70"/>
                  </a:moveTo>
                  <a:cubicBezTo>
                    <a:pt x="33" y="70"/>
                    <a:pt x="29" y="69"/>
                    <a:pt x="26" y="68"/>
                  </a:cubicBezTo>
                  <a:cubicBezTo>
                    <a:pt x="17" y="65"/>
                    <a:pt x="10" y="59"/>
                    <a:pt x="5" y="51"/>
                  </a:cubicBezTo>
                  <a:cubicBezTo>
                    <a:pt x="1" y="42"/>
                    <a:pt x="0" y="33"/>
                    <a:pt x="3" y="24"/>
                  </a:cubicBezTo>
                  <a:cubicBezTo>
                    <a:pt x="8" y="10"/>
                    <a:pt x="21" y="0"/>
                    <a:pt x="37" y="0"/>
                  </a:cubicBezTo>
                  <a:cubicBezTo>
                    <a:pt x="40" y="0"/>
                    <a:pt x="44" y="1"/>
                    <a:pt x="47" y="2"/>
                  </a:cubicBezTo>
                  <a:cubicBezTo>
                    <a:pt x="56" y="5"/>
                    <a:pt x="64" y="11"/>
                    <a:pt x="68" y="19"/>
                  </a:cubicBezTo>
                  <a:cubicBezTo>
                    <a:pt x="72" y="27"/>
                    <a:pt x="73" y="37"/>
                    <a:pt x="70" y="46"/>
                  </a:cubicBezTo>
                  <a:cubicBezTo>
                    <a:pt x="65" y="60"/>
                    <a:pt x="52" y="70"/>
                    <a:pt x="37" y="70"/>
                  </a:cubicBezTo>
                  <a:close/>
                  <a:moveTo>
                    <a:pt x="37" y="9"/>
                  </a:moveTo>
                  <a:cubicBezTo>
                    <a:pt x="25" y="9"/>
                    <a:pt x="15" y="16"/>
                    <a:pt x="12" y="27"/>
                  </a:cubicBezTo>
                  <a:cubicBezTo>
                    <a:pt x="10" y="33"/>
                    <a:pt x="10" y="41"/>
                    <a:pt x="13" y="47"/>
                  </a:cubicBezTo>
                  <a:cubicBezTo>
                    <a:pt x="17" y="53"/>
                    <a:pt x="22" y="57"/>
                    <a:pt x="29" y="60"/>
                  </a:cubicBezTo>
                  <a:cubicBezTo>
                    <a:pt x="31" y="60"/>
                    <a:pt x="34" y="61"/>
                    <a:pt x="37" y="61"/>
                  </a:cubicBezTo>
                  <a:cubicBezTo>
                    <a:pt x="48" y="61"/>
                    <a:pt x="58" y="54"/>
                    <a:pt x="61" y="43"/>
                  </a:cubicBezTo>
                  <a:cubicBezTo>
                    <a:pt x="63" y="36"/>
                    <a:pt x="63" y="29"/>
                    <a:pt x="60" y="23"/>
                  </a:cubicBezTo>
                  <a:cubicBezTo>
                    <a:pt x="57" y="17"/>
                    <a:pt x="51" y="12"/>
                    <a:pt x="45" y="10"/>
                  </a:cubicBezTo>
                  <a:cubicBezTo>
                    <a:pt x="42" y="9"/>
                    <a:pt x="39" y="9"/>
                    <a:pt x="37" y="9"/>
                  </a:cubicBezTo>
                  <a:close/>
                </a:path>
              </a:pathLst>
            </a:custGeom>
            <a:solidFill>
              <a:srgbClr val="696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47" name="Picture 36">
            <a:extLst>
              <a:ext uri="{FF2B5EF4-FFF2-40B4-BE49-F238E27FC236}">
                <a16:creationId xmlns:a16="http://schemas.microsoft.com/office/drawing/2014/main" id="{2694479C-5DC3-4DF5-8ECA-2878CAC996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1744" y="3640146"/>
            <a:ext cx="1047750"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 name="Picture 37">
            <a:extLst>
              <a:ext uri="{FF2B5EF4-FFF2-40B4-BE49-F238E27FC236}">
                <a16:creationId xmlns:a16="http://schemas.microsoft.com/office/drawing/2014/main" id="{E5352050-802F-4283-8975-B73A209FF6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3519" y="3335346"/>
            <a:ext cx="35401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 name="Picture 38">
            <a:extLst>
              <a:ext uri="{FF2B5EF4-FFF2-40B4-BE49-F238E27FC236}">
                <a16:creationId xmlns:a16="http://schemas.microsoft.com/office/drawing/2014/main" id="{5022A6F0-FCD1-4CC4-A4A6-8D2655B265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1744" y="4203709"/>
            <a:ext cx="89693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 name="Picture 39">
            <a:extLst>
              <a:ext uri="{FF2B5EF4-FFF2-40B4-BE49-F238E27FC236}">
                <a16:creationId xmlns:a16="http://schemas.microsoft.com/office/drawing/2014/main" id="{54F94781-CB97-41A8-AB23-4482B30B94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3519" y="4610109"/>
            <a:ext cx="9969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 name="Picture 40">
            <a:extLst>
              <a:ext uri="{FF2B5EF4-FFF2-40B4-BE49-F238E27FC236}">
                <a16:creationId xmlns:a16="http://schemas.microsoft.com/office/drawing/2014/main" id="{1717FCCE-BE4C-413A-82B6-8EA46A261C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41744" y="5191134"/>
            <a:ext cx="963613" cy="10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 name="Picture 41">
            <a:extLst>
              <a:ext uri="{FF2B5EF4-FFF2-40B4-BE49-F238E27FC236}">
                <a16:creationId xmlns:a16="http://schemas.microsoft.com/office/drawing/2014/main" id="{E8B9C698-6FF6-4BBB-A46D-3CE7B84BCCA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14769" y="5191134"/>
            <a:ext cx="4572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 name="Freeform 42">
            <a:extLst>
              <a:ext uri="{FF2B5EF4-FFF2-40B4-BE49-F238E27FC236}">
                <a16:creationId xmlns:a16="http://schemas.microsoft.com/office/drawing/2014/main" id="{77E05EB0-F0EF-4138-A873-30DD08732090}"/>
              </a:ext>
            </a:extLst>
          </p:cNvPr>
          <p:cNvSpPr>
            <a:spLocks/>
          </p:cNvSpPr>
          <p:nvPr/>
        </p:nvSpPr>
        <p:spPr bwMode="auto">
          <a:xfrm>
            <a:off x="2197144" y="3194059"/>
            <a:ext cx="1189038" cy="2692400"/>
          </a:xfrm>
          <a:custGeom>
            <a:avLst/>
            <a:gdLst>
              <a:gd name="T0" fmla="*/ 211 w 211"/>
              <a:gd name="T1" fmla="*/ 0 h 477"/>
              <a:gd name="T2" fmla="*/ 211 w 211"/>
              <a:gd name="T3" fmla="*/ 464 h 477"/>
              <a:gd name="T4" fmla="*/ 174 w 211"/>
              <a:gd name="T5" fmla="*/ 464 h 477"/>
              <a:gd name="T6" fmla="*/ 152 w 211"/>
              <a:gd name="T7" fmla="*/ 430 h 477"/>
              <a:gd name="T8" fmla="*/ 51 w 211"/>
              <a:gd name="T9" fmla="*/ 424 h 477"/>
              <a:gd name="T10" fmla="*/ 44 w 211"/>
              <a:gd name="T11" fmla="*/ 378 h 477"/>
              <a:gd name="T12" fmla="*/ 33 w 211"/>
              <a:gd name="T13" fmla="*/ 356 h 477"/>
              <a:gd name="T14" fmla="*/ 36 w 211"/>
              <a:gd name="T15" fmla="*/ 345 h 477"/>
              <a:gd name="T16" fmla="*/ 28 w 211"/>
              <a:gd name="T17" fmla="*/ 333 h 477"/>
              <a:gd name="T18" fmla="*/ 28 w 211"/>
              <a:gd name="T19" fmla="*/ 299 h 477"/>
              <a:gd name="T20" fmla="*/ 5 w 211"/>
              <a:gd name="T21" fmla="*/ 292 h 477"/>
              <a:gd name="T22" fmla="*/ 33 w 211"/>
              <a:gd name="T23" fmla="*/ 214 h 477"/>
              <a:gd name="T24" fmla="*/ 211 w 211"/>
              <a:gd name="T25"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1" h="477">
                <a:moveTo>
                  <a:pt x="211" y="0"/>
                </a:moveTo>
                <a:cubicBezTo>
                  <a:pt x="211" y="464"/>
                  <a:pt x="211" y="464"/>
                  <a:pt x="211" y="464"/>
                </a:cubicBezTo>
                <a:cubicBezTo>
                  <a:pt x="184" y="473"/>
                  <a:pt x="177" y="477"/>
                  <a:pt x="174" y="464"/>
                </a:cubicBezTo>
                <a:cubicBezTo>
                  <a:pt x="170" y="450"/>
                  <a:pt x="165" y="429"/>
                  <a:pt x="152" y="430"/>
                </a:cubicBezTo>
                <a:cubicBezTo>
                  <a:pt x="108" y="431"/>
                  <a:pt x="64" y="431"/>
                  <a:pt x="51" y="424"/>
                </a:cubicBezTo>
                <a:cubicBezTo>
                  <a:pt x="38" y="417"/>
                  <a:pt x="46" y="385"/>
                  <a:pt x="44" y="378"/>
                </a:cubicBezTo>
                <a:cubicBezTo>
                  <a:pt x="41" y="371"/>
                  <a:pt x="34" y="361"/>
                  <a:pt x="33" y="356"/>
                </a:cubicBezTo>
                <a:cubicBezTo>
                  <a:pt x="32" y="350"/>
                  <a:pt x="36" y="345"/>
                  <a:pt x="36" y="345"/>
                </a:cubicBezTo>
                <a:cubicBezTo>
                  <a:pt x="36" y="345"/>
                  <a:pt x="32" y="341"/>
                  <a:pt x="28" y="333"/>
                </a:cubicBezTo>
                <a:cubicBezTo>
                  <a:pt x="24" y="324"/>
                  <a:pt x="30" y="305"/>
                  <a:pt x="28" y="299"/>
                </a:cubicBezTo>
                <a:cubicBezTo>
                  <a:pt x="27" y="294"/>
                  <a:pt x="10" y="299"/>
                  <a:pt x="5" y="292"/>
                </a:cubicBezTo>
                <a:cubicBezTo>
                  <a:pt x="0" y="284"/>
                  <a:pt x="32" y="225"/>
                  <a:pt x="33" y="214"/>
                </a:cubicBezTo>
                <a:cubicBezTo>
                  <a:pt x="34" y="203"/>
                  <a:pt x="24" y="0"/>
                  <a:pt x="211" y="0"/>
                </a:cubicBezTo>
                <a:close/>
              </a:path>
            </a:pathLst>
          </a:custGeom>
          <a:solidFill>
            <a:srgbClr val="7FB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Oval 43">
            <a:extLst>
              <a:ext uri="{FF2B5EF4-FFF2-40B4-BE49-F238E27FC236}">
                <a16:creationId xmlns:a16="http://schemas.microsoft.com/office/drawing/2014/main" id="{1D6803C8-99D6-4C22-84D9-493018A41570}"/>
              </a:ext>
            </a:extLst>
          </p:cNvPr>
          <p:cNvSpPr>
            <a:spLocks noChangeArrowheads="1"/>
          </p:cNvSpPr>
          <p:nvPr/>
        </p:nvSpPr>
        <p:spPr bwMode="auto">
          <a:xfrm>
            <a:off x="3887832" y="3271846"/>
            <a:ext cx="174625" cy="180975"/>
          </a:xfrm>
          <a:prstGeom prst="ellipse">
            <a:avLst/>
          </a:prstGeom>
          <a:solidFill>
            <a:srgbClr val="9698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44">
            <a:extLst>
              <a:ext uri="{FF2B5EF4-FFF2-40B4-BE49-F238E27FC236}">
                <a16:creationId xmlns:a16="http://schemas.microsoft.com/office/drawing/2014/main" id="{9A3E178D-2130-453B-9553-ED59069037D0}"/>
              </a:ext>
            </a:extLst>
          </p:cNvPr>
          <p:cNvSpPr>
            <a:spLocks/>
          </p:cNvSpPr>
          <p:nvPr/>
        </p:nvSpPr>
        <p:spPr bwMode="auto">
          <a:xfrm>
            <a:off x="4140244" y="4090996"/>
            <a:ext cx="311150" cy="355600"/>
          </a:xfrm>
          <a:custGeom>
            <a:avLst/>
            <a:gdLst>
              <a:gd name="T0" fmla="*/ 23 w 55"/>
              <a:gd name="T1" fmla="*/ 4 h 63"/>
              <a:gd name="T2" fmla="*/ 12 w 55"/>
              <a:gd name="T3" fmla="*/ 47 h 63"/>
              <a:gd name="T4" fmla="*/ 55 w 55"/>
              <a:gd name="T5" fmla="*/ 29 h 63"/>
              <a:gd name="T6" fmla="*/ 23 w 55"/>
              <a:gd name="T7" fmla="*/ 4 h 63"/>
            </a:gdLst>
            <a:ahLst/>
            <a:cxnLst>
              <a:cxn ang="0">
                <a:pos x="T0" y="T1"/>
              </a:cxn>
              <a:cxn ang="0">
                <a:pos x="T2" y="T3"/>
              </a:cxn>
              <a:cxn ang="0">
                <a:pos x="T4" y="T5"/>
              </a:cxn>
              <a:cxn ang="0">
                <a:pos x="T6" y="T7"/>
              </a:cxn>
            </a:cxnLst>
            <a:rect l="0" t="0" r="r" b="b"/>
            <a:pathLst>
              <a:path w="55" h="63">
                <a:moveTo>
                  <a:pt x="23" y="4"/>
                </a:moveTo>
                <a:cubicBezTo>
                  <a:pt x="4" y="10"/>
                  <a:pt x="0" y="33"/>
                  <a:pt x="12" y="47"/>
                </a:cubicBezTo>
                <a:cubicBezTo>
                  <a:pt x="27" y="63"/>
                  <a:pt x="55" y="50"/>
                  <a:pt x="55" y="29"/>
                </a:cubicBezTo>
                <a:cubicBezTo>
                  <a:pt x="55" y="12"/>
                  <a:pt x="39" y="0"/>
                  <a:pt x="23" y="4"/>
                </a:cubicBezTo>
                <a:close/>
              </a:path>
            </a:pathLst>
          </a:custGeom>
          <a:solidFill>
            <a:srgbClr val="9698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45">
            <a:extLst>
              <a:ext uri="{FF2B5EF4-FFF2-40B4-BE49-F238E27FC236}">
                <a16:creationId xmlns:a16="http://schemas.microsoft.com/office/drawing/2014/main" id="{9F83DFC8-7281-4EAB-A8B4-A862926D4BC8}"/>
              </a:ext>
            </a:extLst>
          </p:cNvPr>
          <p:cNvSpPr>
            <a:spLocks/>
          </p:cNvSpPr>
          <p:nvPr/>
        </p:nvSpPr>
        <p:spPr bwMode="auto">
          <a:xfrm>
            <a:off x="3594144" y="4537084"/>
            <a:ext cx="293688" cy="254000"/>
          </a:xfrm>
          <a:custGeom>
            <a:avLst/>
            <a:gdLst>
              <a:gd name="T0" fmla="*/ 39 w 52"/>
              <a:gd name="T1" fmla="*/ 8 h 45"/>
              <a:gd name="T2" fmla="*/ 13 w 52"/>
              <a:gd name="T3" fmla="*/ 5 h 45"/>
              <a:gd name="T4" fmla="*/ 3 w 52"/>
              <a:gd name="T5" fmla="*/ 29 h 45"/>
              <a:gd name="T6" fmla="*/ 5 w 52"/>
              <a:gd name="T7" fmla="*/ 32 h 45"/>
              <a:gd name="T8" fmla="*/ 20 w 52"/>
              <a:gd name="T9" fmla="*/ 44 h 45"/>
              <a:gd name="T10" fmla="*/ 24 w 52"/>
              <a:gd name="T11" fmla="*/ 44 h 45"/>
              <a:gd name="T12" fmla="*/ 39 w 52"/>
              <a:gd name="T13" fmla="*/ 8 h 45"/>
            </a:gdLst>
            <a:ahLst/>
            <a:cxnLst>
              <a:cxn ang="0">
                <a:pos x="T0" y="T1"/>
              </a:cxn>
              <a:cxn ang="0">
                <a:pos x="T2" y="T3"/>
              </a:cxn>
              <a:cxn ang="0">
                <a:pos x="T4" y="T5"/>
              </a:cxn>
              <a:cxn ang="0">
                <a:pos x="T6" y="T7"/>
              </a:cxn>
              <a:cxn ang="0">
                <a:pos x="T8" y="T9"/>
              </a:cxn>
              <a:cxn ang="0">
                <a:pos x="T10" y="T11"/>
              </a:cxn>
              <a:cxn ang="0">
                <a:pos x="T12" y="T13"/>
              </a:cxn>
            </a:cxnLst>
            <a:rect l="0" t="0" r="r" b="b"/>
            <a:pathLst>
              <a:path w="52" h="45">
                <a:moveTo>
                  <a:pt x="39" y="8"/>
                </a:moveTo>
                <a:cubicBezTo>
                  <a:pt x="32" y="1"/>
                  <a:pt x="21" y="0"/>
                  <a:pt x="13" y="5"/>
                </a:cubicBezTo>
                <a:cubicBezTo>
                  <a:pt x="5" y="9"/>
                  <a:pt x="0" y="20"/>
                  <a:pt x="3" y="29"/>
                </a:cubicBezTo>
                <a:cubicBezTo>
                  <a:pt x="4" y="30"/>
                  <a:pt x="4" y="31"/>
                  <a:pt x="5" y="32"/>
                </a:cubicBezTo>
                <a:cubicBezTo>
                  <a:pt x="7" y="39"/>
                  <a:pt x="13" y="45"/>
                  <a:pt x="20" y="44"/>
                </a:cubicBezTo>
                <a:cubicBezTo>
                  <a:pt x="22" y="44"/>
                  <a:pt x="23" y="44"/>
                  <a:pt x="24" y="44"/>
                </a:cubicBezTo>
                <a:cubicBezTo>
                  <a:pt x="42" y="44"/>
                  <a:pt x="52" y="21"/>
                  <a:pt x="39" y="8"/>
                </a:cubicBezTo>
                <a:close/>
              </a:path>
            </a:pathLst>
          </a:custGeom>
          <a:solidFill>
            <a:srgbClr val="9698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Oval 46">
            <a:extLst>
              <a:ext uri="{FF2B5EF4-FFF2-40B4-BE49-F238E27FC236}">
                <a16:creationId xmlns:a16="http://schemas.microsoft.com/office/drawing/2014/main" id="{F130C76A-AED5-4242-A5C8-E47C73884E78}"/>
              </a:ext>
            </a:extLst>
          </p:cNvPr>
          <p:cNvSpPr>
            <a:spLocks noChangeArrowheads="1"/>
          </p:cNvSpPr>
          <p:nvPr/>
        </p:nvSpPr>
        <p:spPr bwMode="auto">
          <a:xfrm>
            <a:off x="4248194" y="5129221"/>
            <a:ext cx="230188" cy="231775"/>
          </a:xfrm>
          <a:prstGeom prst="ellipse">
            <a:avLst/>
          </a:prstGeom>
          <a:solidFill>
            <a:srgbClr val="9698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47">
            <a:extLst>
              <a:ext uri="{FF2B5EF4-FFF2-40B4-BE49-F238E27FC236}">
                <a16:creationId xmlns:a16="http://schemas.microsoft.com/office/drawing/2014/main" id="{AE783DF8-9A92-4299-8115-E0412D7F2F95}"/>
              </a:ext>
            </a:extLst>
          </p:cNvPr>
          <p:cNvSpPr>
            <a:spLocks/>
          </p:cNvSpPr>
          <p:nvPr/>
        </p:nvSpPr>
        <p:spPr bwMode="auto">
          <a:xfrm>
            <a:off x="3790994" y="3876684"/>
            <a:ext cx="236538" cy="207963"/>
          </a:xfrm>
          <a:custGeom>
            <a:avLst/>
            <a:gdLst>
              <a:gd name="T0" fmla="*/ 21 w 42"/>
              <a:gd name="T1" fmla="*/ 0 h 37"/>
              <a:gd name="T2" fmla="*/ 3 w 42"/>
              <a:gd name="T3" fmla="*/ 23 h 37"/>
              <a:gd name="T4" fmla="*/ 3 w 42"/>
              <a:gd name="T5" fmla="*/ 24 h 37"/>
              <a:gd name="T6" fmla="*/ 21 w 42"/>
              <a:gd name="T7" fmla="*/ 37 h 37"/>
              <a:gd name="T8" fmla="*/ 38 w 42"/>
              <a:gd name="T9" fmla="*/ 24 h 37"/>
              <a:gd name="T10" fmla="*/ 38 w 42"/>
              <a:gd name="T11" fmla="*/ 23 h 37"/>
              <a:gd name="T12" fmla="*/ 21 w 42"/>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42" h="37">
                <a:moveTo>
                  <a:pt x="21" y="0"/>
                </a:moveTo>
                <a:cubicBezTo>
                  <a:pt x="9" y="0"/>
                  <a:pt x="0" y="12"/>
                  <a:pt x="3" y="23"/>
                </a:cubicBezTo>
                <a:cubicBezTo>
                  <a:pt x="3" y="24"/>
                  <a:pt x="3" y="24"/>
                  <a:pt x="3" y="24"/>
                </a:cubicBezTo>
                <a:cubicBezTo>
                  <a:pt x="6" y="32"/>
                  <a:pt x="13" y="37"/>
                  <a:pt x="21" y="37"/>
                </a:cubicBezTo>
                <a:cubicBezTo>
                  <a:pt x="29" y="37"/>
                  <a:pt x="36" y="32"/>
                  <a:pt x="38" y="24"/>
                </a:cubicBezTo>
                <a:cubicBezTo>
                  <a:pt x="38" y="24"/>
                  <a:pt x="38" y="24"/>
                  <a:pt x="38" y="23"/>
                </a:cubicBezTo>
                <a:cubicBezTo>
                  <a:pt x="42" y="12"/>
                  <a:pt x="32" y="0"/>
                  <a:pt x="21" y="0"/>
                </a:cubicBezTo>
                <a:close/>
              </a:path>
            </a:pathLst>
          </a:custGeom>
          <a:solidFill>
            <a:srgbClr val="696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48">
            <a:extLst>
              <a:ext uri="{FF2B5EF4-FFF2-40B4-BE49-F238E27FC236}">
                <a16:creationId xmlns:a16="http://schemas.microsoft.com/office/drawing/2014/main" id="{9F7B9A85-30FF-4FCE-AB0B-7E182D779B47}"/>
              </a:ext>
            </a:extLst>
          </p:cNvPr>
          <p:cNvSpPr>
            <a:spLocks/>
          </p:cNvSpPr>
          <p:nvPr/>
        </p:nvSpPr>
        <p:spPr bwMode="auto">
          <a:xfrm>
            <a:off x="4349794" y="3611571"/>
            <a:ext cx="190500" cy="192088"/>
          </a:xfrm>
          <a:custGeom>
            <a:avLst/>
            <a:gdLst>
              <a:gd name="T0" fmla="*/ 32 w 34"/>
              <a:gd name="T1" fmla="*/ 13 h 34"/>
              <a:gd name="T2" fmla="*/ 32 w 34"/>
              <a:gd name="T3" fmla="*/ 12 h 34"/>
              <a:gd name="T4" fmla="*/ 11 w 34"/>
              <a:gd name="T5" fmla="*/ 3 h 34"/>
              <a:gd name="T6" fmla="*/ 9 w 34"/>
              <a:gd name="T7" fmla="*/ 4 h 34"/>
              <a:gd name="T8" fmla="*/ 2 w 34"/>
              <a:gd name="T9" fmla="*/ 22 h 34"/>
              <a:gd name="T10" fmla="*/ 4 w 34"/>
              <a:gd name="T11" fmla="*/ 27 h 34"/>
              <a:gd name="T12" fmla="*/ 19 w 34"/>
              <a:gd name="T13" fmla="*/ 33 h 34"/>
              <a:gd name="T14" fmla="*/ 21 w 34"/>
              <a:gd name="T15" fmla="*/ 33 h 34"/>
              <a:gd name="T16" fmla="*/ 32 w 34"/>
              <a:gd name="T17" fmla="*/ 1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4">
                <a:moveTo>
                  <a:pt x="32" y="13"/>
                </a:moveTo>
                <a:cubicBezTo>
                  <a:pt x="32" y="13"/>
                  <a:pt x="32" y="13"/>
                  <a:pt x="32" y="12"/>
                </a:cubicBezTo>
                <a:cubicBezTo>
                  <a:pt x="30" y="2"/>
                  <a:pt x="19" y="0"/>
                  <a:pt x="11" y="3"/>
                </a:cubicBezTo>
                <a:cubicBezTo>
                  <a:pt x="9" y="4"/>
                  <a:pt x="9" y="4"/>
                  <a:pt x="9" y="4"/>
                </a:cubicBezTo>
                <a:cubicBezTo>
                  <a:pt x="3" y="7"/>
                  <a:pt x="0" y="15"/>
                  <a:pt x="2" y="22"/>
                </a:cubicBezTo>
                <a:cubicBezTo>
                  <a:pt x="3" y="24"/>
                  <a:pt x="3" y="25"/>
                  <a:pt x="4" y="27"/>
                </a:cubicBezTo>
                <a:cubicBezTo>
                  <a:pt x="7" y="33"/>
                  <a:pt x="14" y="34"/>
                  <a:pt x="19" y="33"/>
                </a:cubicBezTo>
                <a:cubicBezTo>
                  <a:pt x="20" y="33"/>
                  <a:pt x="21" y="33"/>
                  <a:pt x="21" y="33"/>
                </a:cubicBezTo>
                <a:cubicBezTo>
                  <a:pt x="30" y="30"/>
                  <a:pt x="34" y="22"/>
                  <a:pt x="32" y="13"/>
                </a:cubicBezTo>
                <a:close/>
              </a:path>
            </a:pathLst>
          </a:custGeom>
          <a:solidFill>
            <a:srgbClr val="696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Oval 49">
            <a:extLst>
              <a:ext uri="{FF2B5EF4-FFF2-40B4-BE49-F238E27FC236}">
                <a16:creationId xmlns:a16="http://schemas.microsoft.com/office/drawing/2014/main" id="{D228FAF3-16FC-44B0-A7D3-6508C4275095}"/>
              </a:ext>
            </a:extLst>
          </p:cNvPr>
          <p:cNvSpPr>
            <a:spLocks noChangeArrowheads="1"/>
          </p:cNvSpPr>
          <p:nvPr/>
        </p:nvSpPr>
        <p:spPr bwMode="auto">
          <a:xfrm>
            <a:off x="4502194" y="4808546"/>
            <a:ext cx="223838" cy="225425"/>
          </a:xfrm>
          <a:prstGeom prst="ellipse">
            <a:avLst/>
          </a:prstGeom>
          <a:solidFill>
            <a:srgbClr val="696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50">
            <a:extLst>
              <a:ext uri="{FF2B5EF4-FFF2-40B4-BE49-F238E27FC236}">
                <a16:creationId xmlns:a16="http://schemas.microsoft.com/office/drawing/2014/main" id="{F13B4A82-773E-4C38-B4BC-9FC2D1B9181A}"/>
              </a:ext>
            </a:extLst>
          </p:cNvPr>
          <p:cNvSpPr>
            <a:spLocks/>
          </p:cNvSpPr>
          <p:nvPr/>
        </p:nvSpPr>
        <p:spPr bwMode="auto">
          <a:xfrm>
            <a:off x="3786232" y="5440371"/>
            <a:ext cx="292100" cy="225425"/>
          </a:xfrm>
          <a:custGeom>
            <a:avLst/>
            <a:gdLst>
              <a:gd name="T0" fmla="*/ 26 w 52"/>
              <a:gd name="T1" fmla="*/ 0 h 40"/>
              <a:gd name="T2" fmla="*/ 26 w 52"/>
              <a:gd name="T3" fmla="*/ 40 h 40"/>
              <a:gd name="T4" fmla="*/ 26 w 52"/>
              <a:gd name="T5" fmla="*/ 0 h 40"/>
            </a:gdLst>
            <a:ahLst/>
            <a:cxnLst>
              <a:cxn ang="0">
                <a:pos x="T0" y="T1"/>
              </a:cxn>
              <a:cxn ang="0">
                <a:pos x="T2" y="T3"/>
              </a:cxn>
              <a:cxn ang="0">
                <a:pos x="T4" y="T5"/>
              </a:cxn>
            </a:cxnLst>
            <a:rect l="0" t="0" r="r" b="b"/>
            <a:pathLst>
              <a:path w="52" h="40">
                <a:moveTo>
                  <a:pt x="26" y="0"/>
                </a:moveTo>
                <a:cubicBezTo>
                  <a:pt x="0" y="0"/>
                  <a:pt x="0" y="40"/>
                  <a:pt x="26" y="40"/>
                </a:cubicBezTo>
                <a:cubicBezTo>
                  <a:pt x="52" y="40"/>
                  <a:pt x="52" y="0"/>
                  <a:pt x="26" y="0"/>
                </a:cubicBezTo>
                <a:close/>
              </a:path>
            </a:pathLst>
          </a:custGeom>
          <a:solidFill>
            <a:srgbClr val="696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926">
            <a:extLst>
              <a:ext uri="{FF2B5EF4-FFF2-40B4-BE49-F238E27FC236}">
                <a16:creationId xmlns:a16="http://schemas.microsoft.com/office/drawing/2014/main" id="{2D04F9D0-F26F-4AAC-A5FD-478D8EF2C410}"/>
              </a:ext>
            </a:extLst>
          </p:cNvPr>
          <p:cNvSpPr>
            <a:spLocks noChangeAspect="1" noEditPoints="1"/>
          </p:cNvSpPr>
          <p:nvPr/>
        </p:nvSpPr>
        <p:spPr bwMode="auto">
          <a:xfrm>
            <a:off x="2659804" y="713868"/>
            <a:ext cx="295013" cy="295013"/>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73" name="Freeform 926">
            <a:extLst>
              <a:ext uri="{FF2B5EF4-FFF2-40B4-BE49-F238E27FC236}">
                <a16:creationId xmlns:a16="http://schemas.microsoft.com/office/drawing/2014/main" id="{7A4D752C-2D33-4598-B255-557B36905987}"/>
              </a:ext>
            </a:extLst>
          </p:cNvPr>
          <p:cNvSpPr>
            <a:spLocks noChangeAspect="1" noEditPoints="1"/>
          </p:cNvSpPr>
          <p:nvPr/>
        </p:nvSpPr>
        <p:spPr bwMode="auto">
          <a:xfrm>
            <a:off x="6612632" y="708374"/>
            <a:ext cx="306000" cy="306000"/>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74" name="TextBox 219">
            <a:extLst>
              <a:ext uri="{FF2B5EF4-FFF2-40B4-BE49-F238E27FC236}">
                <a16:creationId xmlns:a16="http://schemas.microsoft.com/office/drawing/2014/main" id="{C4473FE3-2BA5-40DE-9E55-BC34246C165A}"/>
              </a:ext>
            </a:extLst>
          </p:cNvPr>
          <p:cNvSpPr txBox="1"/>
          <p:nvPr/>
        </p:nvSpPr>
        <p:spPr>
          <a:xfrm>
            <a:off x="2126176" y="469879"/>
            <a:ext cx="2535625" cy="307777"/>
          </a:xfrm>
          <a:prstGeom prst="rect">
            <a:avLst/>
          </a:prstGeom>
          <a:noFill/>
        </p:spPr>
        <p:txBody>
          <a:bodyPr wrap="square">
            <a:spAutoFit/>
          </a:bodyPr>
          <a:lstStyle/>
          <a:p>
            <a:pPr>
              <a:spcAft>
                <a:spcPts val="0"/>
              </a:spcAft>
            </a:pPr>
            <a:r>
              <a:rPr lang="fr-FR" altLang="zh-CN" sz="1400" dirty="0">
                <a:solidFill>
                  <a:schemeClr val="tx2"/>
                </a:solidFill>
              </a:rPr>
              <a:t>Organisme d’accueil</a:t>
            </a:r>
          </a:p>
        </p:txBody>
      </p:sp>
      <p:sp>
        <p:nvSpPr>
          <p:cNvPr id="77" name="TextBox 220">
            <a:extLst>
              <a:ext uri="{FF2B5EF4-FFF2-40B4-BE49-F238E27FC236}">
                <a16:creationId xmlns:a16="http://schemas.microsoft.com/office/drawing/2014/main" id="{DAB0F768-902C-4F34-9154-339DEFF92890}"/>
              </a:ext>
            </a:extLst>
          </p:cNvPr>
          <p:cNvSpPr txBox="1"/>
          <p:nvPr/>
        </p:nvSpPr>
        <p:spPr>
          <a:xfrm>
            <a:off x="5819704" y="469879"/>
            <a:ext cx="2535625" cy="307777"/>
          </a:xfrm>
          <a:prstGeom prst="rect">
            <a:avLst/>
          </a:prstGeom>
          <a:noFill/>
        </p:spPr>
        <p:txBody>
          <a:bodyPr wrap="square">
            <a:spAutoFit/>
          </a:bodyPr>
          <a:lstStyle/>
          <a:p>
            <a:pPr>
              <a:spcAft>
                <a:spcPts val="0"/>
              </a:spcAft>
            </a:pPr>
            <a:r>
              <a:rPr lang="fr-FR" altLang="zh-CN" sz="1400" b="1" dirty="0">
                <a:solidFill>
                  <a:schemeClr val="tx1">
                    <a:lumMod val="75000"/>
                    <a:lumOff val="25000"/>
                  </a:schemeClr>
                </a:solidFill>
              </a:rPr>
              <a:t>Problématique et objectifs</a:t>
            </a:r>
          </a:p>
        </p:txBody>
      </p:sp>
      <p:sp>
        <p:nvSpPr>
          <p:cNvPr id="82" name="TextBox 38">
            <a:extLst>
              <a:ext uri="{FF2B5EF4-FFF2-40B4-BE49-F238E27FC236}">
                <a16:creationId xmlns:a16="http://schemas.microsoft.com/office/drawing/2014/main" id="{29CA3D67-72F4-4098-931D-84C2DE7EF8BE}"/>
              </a:ext>
            </a:extLst>
          </p:cNvPr>
          <p:cNvSpPr txBox="1"/>
          <p:nvPr/>
        </p:nvSpPr>
        <p:spPr>
          <a:xfrm>
            <a:off x="9513234" y="500490"/>
            <a:ext cx="2420555" cy="307777"/>
          </a:xfrm>
          <a:prstGeom prst="rect">
            <a:avLst/>
          </a:prstGeom>
          <a:noFill/>
        </p:spPr>
        <p:txBody>
          <a:bodyPr wrap="square">
            <a:spAutoFit/>
          </a:bodyPr>
          <a:lstStyle/>
          <a:p>
            <a:pPr>
              <a:spcAft>
                <a:spcPts val="0"/>
              </a:spcAft>
            </a:pPr>
            <a:r>
              <a:rPr lang="fr-FR" altLang="zh-CN" sz="1400" dirty="0">
                <a:solidFill>
                  <a:schemeClr val="tx2"/>
                </a:solidFill>
              </a:rPr>
              <a:t>Conduite du projet</a:t>
            </a:r>
          </a:p>
        </p:txBody>
      </p:sp>
      <p:sp>
        <p:nvSpPr>
          <p:cNvPr id="83" name="Freeform 926">
            <a:extLst>
              <a:ext uri="{FF2B5EF4-FFF2-40B4-BE49-F238E27FC236}">
                <a16:creationId xmlns:a16="http://schemas.microsoft.com/office/drawing/2014/main" id="{21C3ABF8-CA10-441B-91FD-251805B1AC46}"/>
              </a:ext>
            </a:extLst>
          </p:cNvPr>
          <p:cNvSpPr>
            <a:spLocks noChangeAspect="1" noEditPoints="1"/>
          </p:cNvSpPr>
          <p:nvPr/>
        </p:nvSpPr>
        <p:spPr bwMode="auto">
          <a:xfrm>
            <a:off x="10030659" y="713868"/>
            <a:ext cx="295013" cy="295013"/>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84" name="Rectangle 83">
            <a:extLst>
              <a:ext uri="{FF2B5EF4-FFF2-40B4-BE49-F238E27FC236}">
                <a16:creationId xmlns:a16="http://schemas.microsoft.com/office/drawing/2014/main" id="{C25BAA96-FF32-4162-A47E-49713C9E1AF6}"/>
              </a:ext>
            </a:extLst>
          </p:cNvPr>
          <p:cNvSpPr/>
          <p:nvPr/>
        </p:nvSpPr>
        <p:spPr bwMode="gray">
          <a:xfrm>
            <a:off x="0" y="129978"/>
            <a:ext cx="8915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85000"/>
                    <a:lumOff val="15000"/>
                  </a:schemeClr>
                </a:solidFill>
              </a:rPr>
              <a:t>         I.  Contexte général</a:t>
            </a:r>
          </a:p>
        </p:txBody>
      </p:sp>
      <p:sp>
        <p:nvSpPr>
          <p:cNvPr id="85" name="Rectangle 84">
            <a:extLst>
              <a:ext uri="{FF2B5EF4-FFF2-40B4-BE49-F238E27FC236}">
                <a16:creationId xmlns:a16="http://schemas.microsoft.com/office/drawing/2014/main" id="{3B5C6774-1DB8-43C3-9A7E-75BCA42D5B3E}"/>
              </a:ext>
            </a:extLst>
          </p:cNvPr>
          <p:cNvSpPr/>
          <p:nvPr/>
        </p:nvSpPr>
        <p:spPr bwMode="gray">
          <a:xfrm>
            <a:off x="12093375" y="136942"/>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85000"/>
                    <a:lumOff val="15000"/>
                  </a:schemeClr>
                </a:solidFill>
              </a:rPr>
              <a:t>IV</a:t>
            </a:r>
          </a:p>
        </p:txBody>
      </p:sp>
      <p:sp>
        <p:nvSpPr>
          <p:cNvPr id="86" name="Rectangle 85">
            <a:extLst>
              <a:ext uri="{FF2B5EF4-FFF2-40B4-BE49-F238E27FC236}">
                <a16:creationId xmlns:a16="http://schemas.microsoft.com/office/drawing/2014/main" id="{5F14010E-40EE-49F9-9E32-34DCF8D77355}"/>
              </a:ext>
            </a:extLst>
          </p:cNvPr>
          <p:cNvSpPr/>
          <p:nvPr/>
        </p:nvSpPr>
        <p:spPr bwMode="gray">
          <a:xfrm>
            <a:off x="10585348" y="129978"/>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85000"/>
                    <a:lumOff val="15000"/>
                  </a:schemeClr>
                </a:solidFill>
              </a:rPr>
              <a:t>III</a:t>
            </a:r>
          </a:p>
        </p:txBody>
      </p:sp>
      <p:sp>
        <p:nvSpPr>
          <p:cNvPr id="87" name="Rectangle 86">
            <a:extLst>
              <a:ext uri="{FF2B5EF4-FFF2-40B4-BE49-F238E27FC236}">
                <a16:creationId xmlns:a16="http://schemas.microsoft.com/office/drawing/2014/main" id="{4B410605-D3CC-4552-A17F-6B163C1084A3}"/>
              </a:ext>
            </a:extLst>
          </p:cNvPr>
          <p:cNvSpPr/>
          <p:nvPr/>
        </p:nvSpPr>
        <p:spPr bwMode="gray">
          <a:xfrm>
            <a:off x="9077026" y="129978"/>
            <a:ext cx="1346696"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II</a:t>
            </a:r>
          </a:p>
        </p:txBody>
      </p:sp>
    </p:spTree>
    <p:extLst>
      <p:ext uri="{BB962C8B-B14F-4D97-AF65-F5344CB8AC3E}">
        <p14:creationId xmlns:p14="http://schemas.microsoft.com/office/powerpoint/2010/main" val="49880770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ctangle 14">
            <a:extLst>
              <a:ext uri="{FF2B5EF4-FFF2-40B4-BE49-F238E27FC236}">
                <a16:creationId xmlns:a16="http://schemas.microsoft.com/office/drawing/2014/main" id="{2DAC146E-9949-4F3C-AB58-D525CB78D374}"/>
              </a:ext>
            </a:extLst>
          </p:cNvPr>
          <p:cNvSpPr>
            <a:spLocks noChangeArrowheads="1"/>
          </p:cNvSpPr>
          <p:nvPr/>
        </p:nvSpPr>
        <p:spPr bwMode="auto">
          <a:xfrm>
            <a:off x="3356994" y="5939019"/>
            <a:ext cx="3715260" cy="795338"/>
          </a:xfrm>
          <a:prstGeom prst="rect">
            <a:avLst/>
          </a:prstGeom>
          <a:solidFill>
            <a:srgbClr val="9698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Rectangle 15">
            <a:extLst>
              <a:ext uri="{FF2B5EF4-FFF2-40B4-BE49-F238E27FC236}">
                <a16:creationId xmlns:a16="http://schemas.microsoft.com/office/drawing/2014/main" id="{77FC47C5-7F1B-4A3B-82CB-2BCBDE2864E8}"/>
              </a:ext>
            </a:extLst>
          </p:cNvPr>
          <p:cNvSpPr>
            <a:spLocks noChangeArrowheads="1"/>
          </p:cNvSpPr>
          <p:nvPr/>
        </p:nvSpPr>
        <p:spPr bwMode="auto">
          <a:xfrm>
            <a:off x="3496695" y="5939019"/>
            <a:ext cx="8442756" cy="795338"/>
          </a:xfrm>
          <a:prstGeom prst="rect">
            <a:avLst/>
          </a:prstGeom>
          <a:noFill/>
          <a:ln w="22225" cap="flat">
            <a:solidFill>
              <a:srgbClr val="96989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4" name="文本框 106">
            <a:extLst>
              <a:ext uri="{FF2B5EF4-FFF2-40B4-BE49-F238E27FC236}">
                <a16:creationId xmlns:a16="http://schemas.microsoft.com/office/drawing/2014/main" id="{43090170-9E86-4302-B872-1EFF239B40FB}"/>
              </a:ext>
            </a:extLst>
          </p:cNvPr>
          <p:cNvSpPr txBox="1"/>
          <p:nvPr/>
        </p:nvSpPr>
        <p:spPr>
          <a:xfrm>
            <a:off x="5454067" y="5991282"/>
            <a:ext cx="1464564" cy="646331"/>
          </a:xfrm>
          <a:prstGeom prst="rect">
            <a:avLst/>
          </a:prstGeom>
          <a:noFill/>
        </p:spPr>
        <p:txBody>
          <a:bodyPr vert="horz" wrap="square" lIns="0" tIns="0" rIns="0" bIns="0" rtlCol="0">
            <a:spAutoFit/>
          </a:bodyPr>
          <a:lstStyle/>
          <a:p>
            <a:pPr algn="ctr">
              <a:spcBef>
                <a:spcPts val="200"/>
              </a:spcBef>
              <a:buSzPct val="100000"/>
            </a:pPr>
            <a:r>
              <a:rPr lang="fr-FR" sz="1400" b="1" dirty="0">
                <a:solidFill>
                  <a:schemeClr val="bg1"/>
                </a:solidFill>
              </a:rPr>
              <a:t>Accès à des ressources avancées</a:t>
            </a:r>
            <a:endParaRPr lang="en-US" sz="1400" b="1" dirty="0">
              <a:solidFill>
                <a:schemeClr val="bg1"/>
              </a:solidFill>
            </a:endParaRPr>
          </a:p>
        </p:txBody>
      </p:sp>
      <p:sp>
        <p:nvSpPr>
          <p:cNvPr id="165" name="文本框 106">
            <a:extLst>
              <a:ext uri="{FF2B5EF4-FFF2-40B4-BE49-F238E27FC236}">
                <a16:creationId xmlns:a16="http://schemas.microsoft.com/office/drawing/2014/main" id="{F413437A-2C06-42B3-A5EE-895BD0130AE9}"/>
              </a:ext>
            </a:extLst>
          </p:cNvPr>
          <p:cNvSpPr txBox="1"/>
          <p:nvPr/>
        </p:nvSpPr>
        <p:spPr>
          <a:xfrm>
            <a:off x="7377970" y="6033716"/>
            <a:ext cx="4209381" cy="646331"/>
          </a:xfrm>
          <a:prstGeom prst="rect">
            <a:avLst/>
          </a:prstGeom>
          <a:noFill/>
        </p:spPr>
        <p:txBody>
          <a:bodyPr vert="horz" wrap="square" lIns="0" tIns="0" rIns="0" bIns="0" rtlCol="0">
            <a:spAutoFit/>
          </a:bodyPr>
          <a:lstStyle/>
          <a:p>
            <a:pPr>
              <a:spcBef>
                <a:spcPts val="200"/>
              </a:spcBef>
              <a:buSzPct val="100000"/>
            </a:pPr>
            <a:r>
              <a:rPr lang="fr-FR" altLang="zh-CN" sz="1400" b="1" dirty="0"/>
              <a:t>Utilisation des meilleures pratiques, outils et technologies de pointe pour renforcer la sécurité de l'information.</a:t>
            </a:r>
            <a:endParaRPr lang="en-US" sz="1400" b="1" dirty="0"/>
          </a:p>
        </p:txBody>
      </p:sp>
      <p:grpSp>
        <p:nvGrpSpPr>
          <p:cNvPr id="6" name="Groupe 5">
            <a:extLst>
              <a:ext uri="{FF2B5EF4-FFF2-40B4-BE49-F238E27FC236}">
                <a16:creationId xmlns:a16="http://schemas.microsoft.com/office/drawing/2014/main" id="{878D30EE-6415-4F2B-997F-462A6E9F98E7}"/>
              </a:ext>
            </a:extLst>
          </p:cNvPr>
          <p:cNvGrpSpPr/>
          <p:nvPr/>
        </p:nvGrpSpPr>
        <p:grpSpPr>
          <a:xfrm>
            <a:off x="4111413" y="2633571"/>
            <a:ext cx="7682540" cy="806451"/>
            <a:chOff x="3938632" y="2290771"/>
            <a:chExt cx="7682540" cy="806451"/>
          </a:xfrm>
        </p:grpSpPr>
        <p:sp>
          <p:nvSpPr>
            <p:cNvPr id="117" name="Rectangle 6">
              <a:extLst>
                <a:ext uri="{FF2B5EF4-FFF2-40B4-BE49-F238E27FC236}">
                  <a16:creationId xmlns:a16="http://schemas.microsoft.com/office/drawing/2014/main" id="{106CD99C-D06C-4500-8C85-1DF22392E543}"/>
                </a:ext>
              </a:extLst>
            </p:cNvPr>
            <p:cNvSpPr>
              <a:spLocks noChangeArrowheads="1"/>
            </p:cNvSpPr>
            <p:nvPr/>
          </p:nvSpPr>
          <p:spPr bwMode="auto">
            <a:xfrm>
              <a:off x="3938632" y="2290771"/>
              <a:ext cx="2912586" cy="795338"/>
            </a:xfrm>
            <a:prstGeom prst="rect">
              <a:avLst/>
            </a:prstGeom>
            <a:solidFill>
              <a:srgbClr val="696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7">
              <a:extLst>
                <a:ext uri="{FF2B5EF4-FFF2-40B4-BE49-F238E27FC236}">
                  <a16:creationId xmlns:a16="http://schemas.microsoft.com/office/drawing/2014/main" id="{D6230F0A-3089-4FE2-8CA2-9F4872ED312A}"/>
                </a:ext>
              </a:extLst>
            </p:cNvPr>
            <p:cNvSpPr>
              <a:spLocks noChangeArrowheads="1"/>
            </p:cNvSpPr>
            <p:nvPr/>
          </p:nvSpPr>
          <p:spPr bwMode="auto">
            <a:xfrm>
              <a:off x="4489494" y="2301884"/>
              <a:ext cx="7037388" cy="795338"/>
            </a:xfrm>
            <a:prstGeom prst="rect">
              <a:avLst/>
            </a:prstGeom>
            <a:noFill/>
            <a:ln w="22225" cap="flat">
              <a:solidFill>
                <a:srgbClr val="696B7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文本框 106">
              <a:extLst>
                <a:ext uri="{FF2B5EF4-FFF2-40B4-BE49-F238E27FC236}">
                  <a16:creationId xmlns:a16="http://schemas.microsoft.com/office/drawing/2014/main" id="{F304A6DC-172E-4ABC-80E5-27A0DFC66EA2}"/>
                </a:ext>
              </a:extLst>
            </p:cNvPr>
            <p:cNvSpPr txBox="1"/>
            <p:nvPr/>
          </p:nvSpPr>
          <p:spPr>
            <a:xfrm>
              <a:off x="5271197" y="2449556"/>
              <a:ext cx="1236946" cy="430887"/>
            </a:xfrm>
            <a:prstGeom prst="rect">
              <a:avLst/>
            </a:prstGeom>
            <a:noFill/>
          </p:spPr>
          <p:txBody>
            <a:bodyPr vert="horz" wrap="square" lIns="0" tIns="0" rIns="0" bIns="0" rtlCol="0">
              <a:spAutoFit/>
            </a:bodyPr>
            <a:lstStyle/>
            <a:p>
              <a:pPr algn="ctr">
                <a:spcBef>
                  <a:spcPts val="200"/>
                </a:spcBef>
                <a:buSzPct val="100000"/>
              </a:pPr>
              <a:r>
                <a:rPr lang="fr-FR" sz="1400" b="1" i="0" dirty="0">
                  <a:solidFill>
                    <a:schemeClr val="bg1"/>
                  </a:solidFill>
                  <a:effectLst/>
                </a:rPr>
                <a:t>Expertise spécialisée </a:t>
              </a:r>
              <a:endParaRPr lang="en-US" sz="1400" b="1" dirty="0">
                <a:solidFill>
                  <a:schemeClr val="bg1"/>
                </a:solidFill>
              </a:endParaRPr>
            </a:p>
          </p:txBody>
        </p:sp>
        <p:sp>
          <p:nvSpPr>
            <p:cNvPr id="163" name="文本框 106">
              <a:extLst>
                <a:ext uri="{FF2B5EF4-FFF2-40B4-BE49-F238E27FC236}">
                  <a16:creationId xmlns:a16="http://schemas.microsoft.com/office/drawing/2014/main" id="{85611E3E-9EA2-439F-A0D8-419697612AD8}"/>
                </a:ext>
              </a:extLst>
            </p:cNvPr>
            <p:cNvSpPr txBox="1"/>
            <p:nvPr/>
          </p:nvSpPr>
          <p:spPr>
            <a:xfrm>
              <a:off x="7007066" y="2474009"/>
              <a:ext cx="4614106" cy="430887"/>
            </a:xfrm>
            <a:prstGeom prst="rect">
              <a:avLst/>
            </a:prstGeom>
            <a:noFill/>
          </p:spPr>
          <p:txBody>
            <a:bodyPr vert="horz" wrap="square" lIns="0" tIns="0" rIns="0" bIns="0" rtlCol="0">
              <a:spAutoFit/>
            </a:bodyPr>
            <a:lstStyle/>
            <a:p>
              <a:pPr>
                <a:spcBef>
                  <a:spcPts val="200"/>
                </a:spcBef>
                <a:buSzPct val="100000"/>
              </a:pPr>
              <a:r>
                <a:rPr lang="fr-FR" altLang="zh-CN" sz="1400" dirty="0"/>
                <a:t>Accès à une expertise hautement qualifiée en matière de cybersécurité pour faire face aux menaces sophistiquées.</a:t>
              </a:r>
              <a:endParaRPr lang="en-US" sz="1400" dirty="0"/>
            </a:p>
          </p:txBody>
        </p:sp>
      </p:grpSp>
      <p:grpSp>
        <p:nvGrpSpPr>
          <p:cNvPr id="5" name="Groupe 4">
            <a:extLst>
              <a:ext uri="{FF2B5EF4-FFF2-40B4-BE49-F238E27FC236}">
                <a16:creationId xmlns:a16="http://schemas.microsoft.com/office/drawing/2014/main" id="{B99FB03A-A3A4-48C5-9FA8-4AD4DBF1946D}"/>
              </a:ext>
            </a:extLst>
          </p:cNvPr>
          <p:cNvGrpSpPr/>
          <p:nvPr/>
        </p:nvGrpSpPr>
        <p:grpSpPr>
          <a:xfrm>
            <a:off x="5260763" y="3741746"/>
            <a:ext cx="6438900" cy="795338"/>
            <a:chOff x="5087982" y="3238509"/>
            <a:chExt cx="6438900" cy="795338"/>
          </a:xfrm>
        </p:grpSpPr>
        <p:sp>
          <p:nvSpPr>
            <p:cNvPr id="119" name="Rectangle 8">
              <a:extLst>
                <a:ext uri="{FF2B5EF4-FFF2-40B4-BE49-F238E27FC236}">
                  <a16:creationId xmlns:a16="http://schemas.microsoft.com/office/drawing/2014/main" id="{8BB3E113-DBDC-4943-BC20-08A1D8647163}"/>
                </a:ext>
              </a:extLst>
            </p:cNvPr>
            <p:cNvSpPr>
              <a:spLocks noChangeArrowheads="1"/>
            </p:cNvSpPr>
            <p:nvPr/>
          </p:nvSpPr>
          <p:spPr bwMode="auto">
            <a:xfrm>
              <a:off x="5087982" y="3238509"/>
              <a:ext cx="1811491" cy="795338"/>
            </a:xfrm>
            <a:prstGeom prst="rect">
              <a:avLst/>
            </a:prstGeom>
            <a:solidFill>
              <a:srgbClr val="9AD3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9">
              <a:extLst>
                <a:ext uri="{FF2B5EF4-FFF2-40B4-BE49-F238E27FC236}">
                  <a16:creationId xmlns:a16="http://schemas.microsoft.com/office/drawing/2014/main" id="{DBA511E5-8029-4BAF-B020-F9BACBA7C36A}"/>
                </a:ext>
              </a:extLst>
            </p:cNvPr>
            <p:cNvSpPr>
              <a:spLocks noChangeArrowheads="1"/>
            </p:cNvSpPr>
            <p:nvPr/>
          </p:nvSpPr>
          <p:spPr bwMode="auto">
            <a:xfrm>
              <a:off x="5087982" y="3238509"/>
              <a:ext cx="6438900" cy="795338"/>
            </a:xfrm>
            <a:prstGeom prst="rect">
              <a:avLst/>
            </a:prstGeom>
            <a:noFill/>
            <a:ln w="22225" cap="flat">
              <a:solidFill>
                <a:srgbClr val="9AD3C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文本框 106">
              <a:extLst>
                <a:ext uri="{FF2B5EF4-FFF2-40B4-BE49-F238E27FC236}">
                  <a16:creationId xmlns:a16="http://schemas.microsoft.com/office/drawing/2014/main" id="{D27B26C8-C13D-464F-B11A-DE828B22FFC3}"/>
                </a:ext>
              </a:extLst>
            </p:cNvPr>
            <p:cNvSpPr txBox="1"/>
            <p:nvPr/>
          </p:nvSpPr>
          <p:spPr>
            <a:xfrm>
              <a:off x="5549945" y="3435562"/>
              <a:ext cx="1236946" cy="215444"/>
            </a:xfrm>
            <a:prstGeom prst="rect">
              <a:avLst/>
            </a:prstGeom>
            <a:noFill/>
          </p:spPr>
          <p:txBody>
            <a:bodyPr vert="horz" wrap="square" lIns="0" tIns="0" rIns="0" bIns="0" rtlCol="0">
              <a:spAutoFit/>
            </a:bodyPr>
            <a:lstStyle/>
            <a:p>
              <a:pPr algn="ctr">
                <a:spcBef>
                  <a:spcPts val="200"/>
                </a:spcBef>
                <a:buSzPct val="100000"/>
              </a:pPr>
              <a:r>
                <a:rPr lang="fr-FR" sz="1400" b="1" dirty="0">
                  <a:solidFill>
                    <a:schemeClr val="bg1"/>
                  </a:solidFill>
                </a:rPr>
                <a:t>Coûts réduits</a:t>
              </a:r>
            </a:p>
          </p:txBody>
        </p:sp>
        <p:sp>
          <p:nvSpPr>
            <p:cNvPr id="167" name="文本框 106">
              <a:extLst>
                <a:ext uri="{FF2B5EF4-FFF2-40B4-BE49-F238E27FC236}">
                  <a16:creationId xmlns:a16="http://schemas.microsoft.com/office/drawing/2014/main" id="{3DDDC167-0805-4D3B-AE2C-251C02306ACE}"/>
                </a:ext>
              </a:extLst>
            </p:cNvPr>
            <p:cNvSpPr txBox="1"/>
            <p:nvPr/>
          </p:nvSpPr>
          <p:spPr>
            <a:xfrm>
              <a:off x="7091004" y="3420734"/>
              <a:ext cx="3727266" cy="430887"/>
            </a:xfrm>
            <a:prstGeom prst="rect">
              <a:avLst/>
            </a:prstGeom>
            <a:noFill/>
          </p:spPr>
          <p:txBody>
            <a:bodyPr vert="horz" wrap="square" lIns="0" tIns="0" rIns="0" bIns="0" rtlCol="0">
              <a:spAutoFit/>
            </a:bodyPr>
            <a:lstStyle/>
            <a:p>
              <a:pPr>
                <a:spcBef>
                  <a:spcPts val="200"/>
                </a:spcBef>
                <a:buSzPct val="100000"/>
              </a:pPr>
              <a:r>
                <a:rPr lang="fr-FR" altLang="zh-CN" sz="1400" dirty="0"/>
                <a:t>Économies financières par rapport à l'embauche d'un CISO permanent.</a:t>
              </a:r>
              <a:endParaRPr lang="en-US" sz="1400" dirty="0"/>
            </a:p>
          </p:txBody>
        </p:sp>
      </p:grpSp>
      <p:sp>
        <p:nvSpPr>
          <p:cNvPr id="121" name="Rectangle 10">
            <a:extLst>
              <a:ext uri="{FF2B5EF4-FFF2-40B4-BE49-F238E27FC236}">
                <a16:creationId xmlns:a16="http://schemas.microsoft.com/office/drawing/2014/main" id="{EECC24BB-F3E3-4694-B71D-CFCCEB9DDADC}"/>
              </a:ext>
            </a:extLst>
          </p:cNvPr>
          <p:cNvSpPr>
            <a:spLocks noChangeArrowheads="1"/>
          </p:cNvSpPr>
          <p:nvPr/>
        </p:nvSpPr>
        <p:spPr bwMode="auto">
          <a:xfrm>
            <a:off x="5181388" y="4839237"/>
            <a:ext cx="1890866" cy="803917"/>
          </a:xfrm>
          <a:prstGeom prst="rect">
            <a:avLst/>
          </a:prstGeom>
          <a:solidFill>
            <a:srgbClr val="7FBE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11">
            <a:extLst>
              <a:ext uri="{FF2B5EF4-FFF2-40B4-BE49-F238E27FC236}">
                <a16:creationId xmlns:a16="http://schemas.microsoft.com/office/drawing/2014/main" id="{4799DAD5-7EDB-4FB6-9D0D-6E4A79685091}"/>
              </a:ext>
            </a:extLst>
          </p:cNvPr>
          <p:cNvSpPr>
            <a:spLocks noChangeArrowheads="1"/>
          </p:cNvSpPr>
          <p:nvPr/>
        </p:nvSpPr>
        <p:spPr bwMode="auto">
          <a:xfrm>
            <a:off x="5536988" y="4839236"/>
            <a:ext cx="6162675" cy="796925"/>
          </a:xfrm>
          <a:prstGeom prst="rect">
            <a:avLst/>
          </a:prstGeom>
          <a:noFill/>
          <a:ln w="22225" cap="flat">
            <a:solidFill>
              <a:srgbClr val="7FBE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 name="文本框 106">
            <a:extLst>
              <a:ext uri="{FF2B5EF4-FFF2-40B4-BE49-F238E27FC236}">
                <a16:creationId xmlns:a16="http://schemas.microsoft.com/office/drawing/2014/main" id="{19781465-D084-42C0-8F11-EA8A6B40B50B}"/>
              </a:ext>
            </a:extLst>
          </p:cNvPr>
          <p:cNvSpPr txBox="1"/>
          <p:nvPr/>
        </p:nvSpPr>
        <p:spPr>
          <a:xfrm>
            <a:off x="5992601" y="5016113"/>
            <a:ext cx="935037" cy="430887"/>
          </a:xfrm>
          <a:prstGeom prst="rect">
            <a:avLst/>
          </a:prstGeom>
          <a:noFill/>
        </p:spPr>
        <p:txBody>
          <a:bodyPr vert="horz" wrap="square" lIns="0" tIns="0" rIns="0" bIns="0" rtlCol="0">
            <a:spAutoFit/>
          </a:bodyPr>
          <a:lstStyle/>
          <a:p>
            <a:pPr>
              <a:spcBef>
                <a:spcPts val="200"/>
              </a:spcBef>
              <a:buSzPct val="100000"/>
            </a:pPr>
            <a:r>
              <a:rPr lang="fr-FR" sz="1400" b="1" dirty="0">
                <a:solidFill>
                  <a:schemeClr val="bg1"/>
                </a:solidFill>
              </a:rPr>
              <a:t>Flexibilité et scalabilité</a:t>
            </a:r>
          </a:p>
        </p:txBody>
      </p:sp>
      <p:sp>
        <p:nvSpPr>
          <p:cNvPr id="171" name="文本框 106">
            <a:extLst>
              <a:ext uri="{FF2B5EF4-FFF2-40B4-BE49-F238E27FC236}">
                <a16:creationId xmlns:a16="http://schemas.microsoft.com/office/drawing/2014/main" id="{D628E6C3-A266-430E-8C58-90D97AB26078}"/>
              </a:ext>
            </a:extLst>
          </p:cNvPr>
          <p:cNvSpPr txBox="1"/>
          <p:nvPr/>
        </p:nvSpPr>
        <p:spPr>
          <a:xfrm>
            <a:off x="7364691" y="4932898"/>
            <a:ext cx="4222660" cy="646331"/>
          </a:xfrm>
          <a:prstGeom prst="rect">
            <a:avLst/>
          </a:prstGeom>
          <a:noFill/>
        </p:spPr>
        <p:txBody>
          <a:bodyPr vert="horz" wrap="square" lIns="0" tIns="0" rIns="0" bIns="0" rtlCol="0">
            <a:spAutoFit/>
          </a:bodyPr>
          <a:lstStyle/>
          <a:p>
            <a:pPr>
              <a:spcBef>
                <a:spcPts val="200"/>
              </a:spcBef>
              <a:buSzPct val="100000"/>
            </a:pPr>
            <a:r>
              <a:rPr lang="fr-FR" altLang="zh-CN" sz="1400" dirty="0"/>
              <a:t>Adaptabilité aux besoins changeants de l'entreprise, en permettant une augmentation ou une diminution de la portée des services.</a:t>
            </a:r>
            <a:endParaRPr lang="en-US" sz="1400" dirty="0"/>
          </a:p>
        </p:txBody>
      </p:sp>
      <p:sp>
        <p:nvSpPr>
          <p:cNvPr id="61" name="TextBox 60">
            <a:extLst>
              <a:ext uri="{FF2B5EF4-FFF2-40B4-BE49-F238E27FC236}">
                <a16:creationId xmlns:a16="http://schemas.microsoft.com/office/drawing/2014/main" id="{7106FA92-EF01-4191-90E3-6759EF0B7553}"/>
              </a:ext>
            </a:extLst>
          </p:cNvPr>
          <p:cNvSpPr txBox="1"/>
          <p:nvPr/>
        </p:nvSpPr>
        <p:spPr>
          <a:xfrm>
            <a:off x="565980" y="1428403"/>
            <a:ext cx="12247049" cy="342210"/>
          </a:xfrm>
          <a:prstGeom prst="rect">
            <a:avLst/>
          </a:prstGeom>
          <a:noFill/>
          <a:ln>
            <a:noFill/>
            <a:prstDash val="dash"/>
          </a:ln>
        </p:spPr>
        <p:txBody>
          <a:bodyPr wrap="square">
            <a:spAutoFit/>
          </a:bodyPr>
          <a:lstStyle/>
          <a:p>
            <a:pPr marL="0" lvl="1" algn="just" fontAlgn="base">
              <a:lnSpc>
                <a:spcPct val="106000"/>
              </a:lnSpc>
              <a:spcAft>
                <a:spcPts val="364"/>
              </a:spcAft>
              <a:buClr>
                <a:srgbClr val="000000"/>
              </a:buClr>
            </a:pPr>
            <a:r>
              <a:rPr lang="fr-FR" sz="1600"/>
              <a:t>L'intérêt du CISO en tant que service réside dans plusieurs aspects clés :</a:t>
            </a:r>
            <a:endParaRPr lang="fr-FR" sz="1200">
              <a:cs typeface="Times New Roman" panose="02020603050405020304" pitchFamily="18" charset="0"/>
            </a:endParaRPr>
          </a:p>
        </p:txBody>
      </p:sp>
      <p:sp>
        <p:nvSpPr>
          <p:cNvPr id="127" name="Oval 16">
            <a:extLst>
              <a:ext uri="{FF2B5EF4-FFF2-40B4-BE49-F238E27FC236}">
                <a16:creationId xmlns:a16="http://schemas.microsoft.com/office/drawing/2014/main" id="{36D2A68F-A686-4C36-B5F1-3B7F8C1B8339}"/>
              </a:ext>
            </a:extLst>
          </p:cNvPr>
          <p:cNvSpPr>
            <a:spLocks noChangeArrowheads="1"/>
          </p:cNvSpPr>
          <p:nvPr/>
        </p:nvSpPr>
        <p:spPr bwMode="auto">
          <a:xfrm>
            <a:off x="1132725" y="2211067"/>
            <a:ext cx="4564063" cy="4735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ZoneTexte 64">
            <a:extLst>
              <a:ext uri="{FF2B5EF4-FFF2-40B4-BE49-F238E27FC236}">
                <a16:creationId xmlns:a16="http://schemas.microsoft.com/office/drawing/2014/main" id="{734D484A-4F6E-4414-ADCA-F3C326F314EE}"/>
              </a:ext>
            </a:extLst>
          </p:cNvPr>
          <p:cNvSpPr txBox="1"/>
          <p:nvPr/>
        </p:nvSpPr>
        <p:spPr>
          <a:xfrm>
            <a:off x="13011325" y="6989253"/>
            <a:ext cx="117020" cy="276999"/>
          </a:xfrm>
          <a:prstGeom prst="rect">
            <a:avLst/>
          </a:prstGeom>
          <a:noFill/>
        </p:spPr>
        <p:txBody>
          <a:bodyPr wrap="none" lIns="0" tIns="0" rIns="0" bIns="0" rtlCol="0">
            <a:spAutoFit/>
          </a:bodyPr>
          <a:lstStyle/>
          <a:p>
            <a:pPr>
              <a:spcBef>
                <a:spcPts val="600"/>
              </a:spcBef>
              <a:buSzPct val="100000"/>
            </a:pPr>
            <a:r>
              <a:rPr lang="fr-FR" dirty="0">
                <a:solidFill>
                  <a:srgbClr val="313131"/>
                </a:solidFill>
              </a:rPr>
              <a:t>5</a:t>
            </a:r>
          </a:p>
        </p:txBody>
      </p:sp>
      <p:sp>
        <p:nvSpPr>
          <p:cNvPr id="128" name="Freeform 17">
            <a:extLst>
              <a:ext uri="{FF2B5EF4-FFF2-40B4-BE49-F238E27FC236}">
                <a16:creationId xmlns:a16="http://schemas.microsoft.com/office/drawing/2014/main" id="{E24EA950-C290-4C89-9F1C-40F15363E3BF}"/>
              </a:ext>
            </a:extLst>
          </p:cNvPr>
          <p:cNvSpPr>
            <a:spLocks/>
          </p:cNvSpPr>
          <p:nvPr/>
        </p:nvSpPr>
        <p:spPr bwMode="auto">
          <a:xfrm>
            <a:off x="4185486" y="6033716"/>
            <a:ext cx="207963" cy="207963"/>
          </a:xfrm>
          <a:custGeom>
            <a:avLst/>
            <a:gdLst>
              <a:gd name="T0" fmla="*/ 34 w 37"/>
              <a:gd name="T1" fmla="*/ 14 h 37"/>
              <a:gd name="T2" fmla="*/ 24 w 37"/>
              <a:gd name="T3" fmla="*/ 34 h 37"/>
              <a:gd name="T4" fmla="*/ 3 w 37"/>
              <a:gd name="T5" fmla="*/ 24 h 37"/>
              <a:gd name="T6" fmla="*/ 14 w 37"/>
              <a:gd name="T7" fmla="*/ 3 h 37"/>
              <a:gd name="T8" fmla="*/ 34 w 37"/>
              <a:gd name="T9" fmla="*/ 14 h 37"/>
            </a:gdLst>
            <a:ahLst/>
            <a:cxnLst>
              <a:cxn ang="0">
                <a:pos x="T0" y="T1"/>
              </a:cxn>
              <a:cxn ang="0">
                <a:pos x="T2" y="T3"/>
              </a:cxn>
              <a:cxn ang="0">
                <a:pos x="T4" y="T5"/>
              </a:cxn>
              <a:cxn ang="0">
                <a:pos x="T6" y="T7"/>
              </a:cxn>
              <a:cxn ang="0">
                <a:pos x="T8" y="T9"/>
              </a:cxn>
            </a:cxnLst>
            <a:rect l="0" t="0" r="r" b="b"/>
            <a:pathLst>
              <a:path w="37" h="37">
                <a:moveTo>
                  <a:pt x="34" y="14"/>
                </a:moveTo>
                <a:cubicBezTo>
                  <a:pt x="37" y="22"/>
                  <a:pt x="32" y="32"/>
                  <a:pt x="24" y="34"/>
                </a:cubicBezTo>
                <a:cubicBezTo>
                  <a:pt x="15" y="37"/>
                  <a:pt x="6" y="32"/>
                  <a:pt x="3" y="24"/>
                </a:cubicBezTo>
                <a:cubicBezTo>
                  <a:pt x="0" y="15"/>
                  <a:pt x="5" y="6"/>
                  <a:pt x="14" y="3"/>
                </a:cubicBezTo>
                <a:cubicBezTo>
                  <a:pt x="22" y="0"/>
                  <a:pt x="31" y="5"/>
                  <a:pt x="34" y="14"/>
                </a:cubicBezTo>
                <a:close/>
              </a:path>
            </a:pathLst>
          </a:custGeom>
          <a:solidFill>
            <a:srgbClr val="9698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22">
            <a:extLst>
              <a:ext uri="{FF2B5EF4-FFF2-40B4-BE49-F238E27FC236}">
                <a16:creationId xmlns:a16="http://schemas.microsoft.com/office/drawing/2014/main" id="{9009F0D8-05B2-4A33-9FA3-73A1B1C17DD4}"/>
              </a:ext>
            </a:extLst>
          </p:cNvPr>
          <p:cNvSpPr>
            <a:spLocks/>
          </p:cNvSpPr>
          <p:nvPr/>
        </p:nvSpPr>
        <p:spPr bwMode="auto">
          <a:xfrm rot="20992730">
            <a:off x="4374762" y="5399223"/>
            <a:ext cx="845930" cy="664291"/>
          </a:xfrm>
          <a:custGeom>
            <a:avLst/>
            <a:gdLst>
              <a:gd name="T0" fmla="*/ 4 w 127"/>
              <a:gd name="T1" fmla="*/ 95 h 95"/>
              <a:gd name="T2" fmla="*/ 0 w 127"/>
              <a:gd name="T3" fmla="*/ 87 h 95"/>
              <a:gd name="T4" fmla="*/ 121 w 127"/>
              <a:gd name="T5" fmla="*/ 0 h 95"/>
              <a:gd name="T6" fmla="*/ 127 w 127"/>
              <a:gd name="T7" fmla="*/ 6 h 95"/>
              <a:gd name="T8" fmla="*/ 4 w 127"/>
              <a:gd name="T9" fmla="*/ 95 h 95"/>
            </a:gdLst>
            <a:ahLst/>
            <a:cxnLst>
              <a:cxn ang="0">
                <a:pos x="T0" y="T1"/>
              </a:cxn>
              <a:cxn ang="0">
                <a:pos x="T2" y="T3"/>
              </a:cxn>
              <a:cxn ang="0">
                <a:pos x="T4" y="T5"/>
              </a:cxn>
              <a:cxn ang="0">
                <a:pos x="T6" y="T7"/>
              </a:cxn>
              <a:cxn ang="0">
                <a:pos x="T8" y="T9"/>
              </a:cxn>
            </a:cxnLst>
            <a:rect l="0" t="0" r="r" b="b"/>
            <a:pathLst>
              <a:path w="127" h="95">
                <a:moveTo>
                  <a:pt x="4" y="95"/>
                </a:moveTo>
                <a:cubicBezTo>
                  <a:pt x="0" y="87"/>
                  <a:pt x="0" y="87"/>
                  <a:pt x="0" y="87"/>
                </a:cubicBezTo>
                <a:cubicBezTo>
                  <a:pt x="46" y="67"/>
                  <a:pt x="88" y="37"/>
                  <a:pt x="121" y="0"/>
                </a:cubicBezTo>
                <a:cubicBezTo>
                  <a:pt x="127" y="6"/>
                  <a:pt x="127" y="6"/>
                  <a:pt x="127" y="6"/>
                </a:cubicBezTo>
                <a:cubicBezTo>
                  <a:pt x="94" y="44"/>
                  <a:pt x="51" y="75"/>
                  <a:pt x="4" y="95"/>
                </a:cubicBezTo>
                <a:close/>
              </a:path>
            </a:pathLst>
          </a:custGeom>
          <a:solidFill>
            <a:srgbClr val="7FBE2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4" name="Freeform 23">
            <a:extLst>
              <a:ext uri="{FF2B5EF4-FFF2-40B4-BE49-F238E27FC236}">
                <a16:creationId xmlns:a16="http://schemas.microsoft.com/office/drawing/2014/main" id="{96D4CE5B-DE4E-4185-8E77-7765B2AD0DDE}"/>
              </a:ext>
            </a:extLst>
          </p:cNvPr>
          <p:cNvSpPr>
            <a:spLocks/>
          </p:cNvSpPr>
          <p:nvPr/>
        </p:nvSpPr>
        <p:spPr bwMode="auto">
          <a:xfrm rot="20331017">
            <a:off x="5144973" y="4226899"/>
            <a:ext cx="326538" cy="785740"/>
          </a:xfrm>
          <a:custGeom>
            <a:avLst/>
            <a:gdLst>
              <a:gd name="T0" fmla="*/ 8 w 55"/>
              <a:gd name="T1" fmla="*/ 146 h 146"/>
              <a:gd name="T2" fmla="*/ 0 w 55"/>
              <a:gd name="T3" fmla="*/ 141 h 146"/>
              <a:gd name="T4" fmla="*/ 46 w 55"/>
              <a:gd name="T5" fmla="*/ 0 h 146"/>
              <a:gd name="T6" fmla="*/ 55 w 55"/>
              <a:gd name="T7" fmla="*/ 1 h 146"/>
              <a:gd name="T8" fmla="*/ 8 w 55"/>
              <a:gd name="T9" fmla="*/ 146 h 146"/>
            </a:gdLst>
            <a:ahLst/>
            <a:cxnLst>
              <a:cxn ang="0">
                <a:pos x="T0" y="T1"/>
              </a:cxn>
              <a:cxn ang="0">
                <a:pos x="T2" y="T3"/>
              </a:cxn>
              <a:cxn ang="0">
                <a:pos x="T4" y="T5"/>
              </a:cxn>
              <a:cxn ang="0">
                <a:pos x="T6" y="T7"/>
              </a:cxn>
              <a:cxn ang="0">
                <a:pos x="T8" y="T9"/>
              </a:cxn>
            </a:cxnLst>
            <a:rect l="0" t="0" r="r" b="b"/>
            <a:pathLst>
              <a:path w="55" h="146">
                <a:moveTo>
                  <a:pt x="8" y="146"/>
                </a:moveTo>
                <a:cubicBezTo>
                  <a:pt x="0" y="141"/>
                  <a:pt x="0" y="141"/>
                  <a:pt x="0" y="141"/>
                </a:cubicBezTo>
                <a:cubicBezTo>
                  <a:pt x="25" y="98"/>
                  <a:pt x="41" y="49"/>
                  <a:pt x="46" y="0"/>
                </a:cubicBezTo>
                <a:cubicBezTo>
                  <a:pt x="55" y="1"/>
                  <a:pt x="55" y="1"/>
                  <a:pt x="55" y="1"/>
                </a:cubicBezTo>
                <a:cubicBezTo>
                  <a:pt x="50" y="52"/>
                  <a:pt x="34" y="102"/>
                  <a:pt x="8" y="146"/>
                </a:cubicBezTo>
                <a:close/>
              </a:path>
            </a:pathLst>
          </a:custGeom>
          <a:solidFill>
            <a:srgbClr val="9AD3CE"/>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25">
            <a:extLst>
              <a:ext uri="{FF2B5EF4-FFF2-40B4-BE49-F238E27FC236}">
                <a16:creationId xmlns:a16="http://schemas.microsoft.com/office/drawing/2014/main" id="{CD998AF5-EB20-47BD-9416-32F2C36292B6}"/>
              </a:ext>
            </a:extLst>
          </p:cNvPr>
          <p:cNvSpPr>
            <a:spLocks/>
          </p:cNvSpPr>
          <p:nvPr/>
        </p:nvSpPr>
        <p:spPr bwMode="auto">
          <a:xfrm>
            <a:off x="4451189" y="3069942"/>
            <a:ext cx="685160" cy="835026"/>
          </a:xfrm>
          <a:custGeom>
            <a:avLst/>
            <a:gdLst>
              <a:gd name="T0" fmla="*/ 121 w 127"/>
              <a:gd name="T1" fmla="*/ 96 h 96"/>
              <a:gd name="T2" fmla="*/ 0 w 127"/>
              <a:gd name="T3" fmla="*/ 9 h 96"/>
              <a:gd name="T4" fmla="*/ 4 w 127"/>
              <a:gd name="T5" fmla="*/ 0 h 96"/>
              <a:gd name="T6" fmla="*/ 127 w 127"/>
              <a:gd name="T7" fmla="*/ 90 h 96"/>
              <a:gd name="T8" fmla="*/ 121 w 127"/>
              <a:gd name="T9" fmla="*/ 96 h 96"/>
            </a:gdLst>
            <a:ahLst/>
            <a:cxnLst>
              <a:cxn ang="0">
                <a:pos x="T0" y="T1"/>
              </a:cxn>
              <a:cxn ang="0">
                <a:pos x="T2" y="T3"/>
              </a:cxn>
              <a:cxn ang="0">
                <a:pos x="T4" y="T5"/>
              </a:cxn>
              <a:cxn ang="0">
                <a:pos x="T6" y="T7"/>
              </a:cxn>
              <a:cxn ang="0">
                <a:pos x="T8" y="T9"/>
              </a:cxn>
            </a:cxnLst>
            <a:rect l="0" t="0" r="r" b="b"/>
            <a:pathLst>
              <a:path w="127" h="96">
                <a:moveTo>
                  <a:pt x="121" y="96"/>
                </a:moveTo>
                <a:cubicBezTo>
                  <a:pt x="88" y="58"/>
                  <a:pt x="46" y="28"/>
                  <a:pt x="0" y="9"/>
                </a:cubicBezTo>
                <a:cubicBezTo>
                  <a:pt x="4" y="0"/>
                  <a:pt x="4" y="0"/>
                  <a:pt x="4" y="0"/>
                </a:cubicBezTo>
                <a:cubicBezTo>
                  <a:pt x="51" y="20"/>
                  <a:pt x="94" y="52"/>
                  <a:pt x="127" y="90"/>
                </a:cubicBezTo>
                <a:lnTo>
                  <a:pt x="121" y="96"/>
                </a:lnTo>
                <a:close/>
              </a:path>
            </a:pathLst>
          </a:custGeom>
          <a:solidFill>
            <a:srgbClr val="696B7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7" name="Freeform 26">
            <a:extLst>
              <a:ext uri="{FF2B5EF4-FFF2-40B4-BE49-F238E27FC236}">
                <a16:creationId xmlns:a16="http://schemas.microsoft.com/office/drawing/2014/main" id="{CCDF4F6F-D84D-4041-B1F9-1A4E99D3B08C}"/>
              </a:ext>
            </a:extLst>
          </p:cNvPr>
          <p:cNvSpPr>
            <a:spLocks/>
          </p:cNvSpPr>
          <p:nvPr/>
        </p:nvSpPr>
        <p:spPr bwMode="auto">
          <a:xfrm>
            <a:off x="2451144" y="5829309"/>
            <a:ext cx="912813" cy="333375"/>
          </a:xfrm>
          <a:custGeom>
            <a:avLst/>
            <a:gdLst>
              <a:gd name="T0" fmla="*/ 162 w 162"/>
              <a:gd name="T1" fmla="*/ 59 h 59"/>
              <a:gd name="T2" fmla="*/ 0 w 162"/>
              <a:gd name="T3" fmla="*/ 7 h 59"/>
              <a:gd name="T4" fmla="*/ 5 w 162"/>
              <a:gd name="T5" fmla="*/ 0 h 59"/>
              <a:gd name="T6" fmla="*/ 162 w 162"/>
              <a:gd name="T7" fmla="*/ 50 h 59"/>
              <a:gd name="T8" fmla="*/ 162 w 162"/>
              <a:gd name="T9" fmla="*/ 59 h 59"/>
            </a:gdLst>
            <a:ahLst/>
            <a:cxnLst>
              <a:cxn ang="0">
                <a:pos x="T0" y="T1"/>
              </a:cxn>
              <a:cxn ang="0">
                <a:pos x="T2" y="T3"/>
              </a:cxn>
              <a:cxn ang="0">
                <a:pos x="T4" y="T5"/>
              </a:cxn>
              <a:cxn ang="0">
                <a:pos x="T6" y="T7"/>
              </a:cxn>
              <a:cxn ang="0">
                <a:pos x="T8" y="T9"/>
              </a:cxn>
            </a:cxnLst>
            <a:rect l="0" t="0" r="r" b="b"/>
            <a:pathLst>
              <a:path w="162" h="59">
                <a:moveTo>
                  <a:pt x="162" y="59"/>
                </a:moveTo>
                <a:cubicBezTo>
                  <a:pt x="104" y="59"/>
                  <a:pt x="48" y="41"/>
                  <a:pt x="0" y="7"/>
                </a:cubicBezTo>
                <a:cubicBezTo>
                  <a:pt x="5" y="0"/>
                  <a:pt x="5" y="0"/>
                  <a:pt x="5" y="0"/>
                </a:cubicBezTo>
                <a:cubicBezTo>
                  <a:pt x="52" y="32"/>
                  <a:pt x="106" y="50"/>
                  <a:pt x="162" y="50"/>
                </a:cubicBezTo>
                <a:lnTo>
                  <a:pt x="162" y="59"/>
                </a:lnTo>
                <a:close/>
              </a:path>
            </a:pathLst>
          </a:custGeom>
          <a:solidFill>
            <a:srgbClr val="9698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27">
            <a:extLst>
              <a:ext uri="{FF2B5EF4-FFF2-40B4-BE49-F238E27FC236}">
                <a16:creationId xmlns:a16="http://schemas.microsoft.com/office/drawing/2014/main" id="{C4279C18-DBD1-47DD-B06A-CBD3B382187D}"/>
              </a:ext>
            </a:extLst>
          </p:cNvPr>
          <p:cNvSpPr>
            <a:spLocks/>
          </p:cNvSpPr>
          <p:nvPr/>
        </p:nvSpPr>
        <p:spPr bwMode="auto">
          <a:xfrm>
            <a:off x="1841544" y="5045084"/>
            <a:ext cx="598488" cy="795338"/>
          </a:xfrm>
          <a:custGeom>
            <a:avLst/>
            <a:gdLst>
              <a:gd name="T0" fmla="*/ 101 w 106"/>
              <a:gd name="T1" fmla="*/ 141 h 141"/>
              <a:gd name="T2" fmla="*/ 0 w 106"/>
              <a:gd name="T3" fmla="*/ 3 h 141"/>
              <a:gd name="T4" fmla="*/ 9 w 106"/>
              <a:gd name="T5" fmla="*/ 0 h 141"/>
              <a:gd name="T6" fmla="*/ 106 w 106"/>
              <a:gd name="T7" fmla="*/ 134 h 141"/>
              <a:gd name="T8" fmla="*/ 101 w 106"/>
              <a:gd name="T9" fmla="*/ 141 h 141"/>
            </a:gdLst>
            <a:ahLst/>
            <a:cxnLst>
              <a:cxn ang="0">
                <a:pos x="T0" y="T1"/>
              </a:cxn>
              <a:cxn ang="0">
                <a:pos x="T2" y="T3"/>
              </a:cxn>
              <a:cxn ang="0">
                <a:pos x="T4" y="T5"/>
              </a:cxn>
              <a:cxn ang="0">
                <a:pos x="T6" y="T7"/>
              </a:cxn>
              <a:cxn ang="0">
                <a:pos x="T8" y="T9"/>
              </a:cxn>
            </a:cxnLst>
            <a:rect l="0" t="0" r="r" b="b"/>
            <a:pathLst>
              <a:path w="106" h="141">
                <a:moveTo>
                  <a:pt x="101" y="141"/>
                </a:moveTo>
                <a:cubicBezTo>
                  <a:pt x="54" y="106"/>
                  <a:pt x="19" y="58"/>
                  <a:pt x="0" y="3"/>
                </a:cubicBezTo>
                <a:cubicBezTo>
                  <a:pt x="9" y="0"/>
                  <a:pt x="9" y="0"/>
                  <a:pt x="9" y="0"/>
                </a:cubicBezTo>
                <a:cubicBezTo>
                  <a:pt x="27" y="54"/>
                  <a:pt x="61" y="100"/>
                  <a:pt x="106" y="134"/>
                </a:cubicBezTo>
                <a:lnTo>
                  <a:pt x="101" y="141"/>
                </a:lnTo>
                <a:close/>
              </a:path>
            </a:pathLst>
          </a:custGeom>
          <a:solidFill>
            <a:srgbClr val="00AA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28">
            <a:extLst>
              <a:ext uri="{FF2B5EF4-FFF2-40B4-BE49-F238E27FC236}">
                <a16:creationId xmlns:a16="http://schemas.microsoft.com/office/drawing/2014/main" id="{A8359647-0C46-4769-9E91-6B7A18890B2B}"/>
              </a:ext>
            </a:extLst>
          </p:cNvPr>
          <p:cNvSpPr>
            <a:spLocks/>
          </p:cNvSpPr>
          <p:nvPr/>
        </p:nvSpPr>
        <p:spPr bwMode="auto">
          <a:xfrm>
            <a:off x="1728832" y="4051309"/>
            <a:ext cx="147638" cy="965200"/>
          </a:xfrm>
          <a:custGeom>
            <a:avLst/>
            <a:gdLst>
              <a:gd name="T0" fmla="*/ 17 w 26"/>
              <a:gd name="T1" fmla="*/ 171 h 171"/>
              <a:gd name="T2" fmla="*/ 17 w 26"/>
              <a:gd name="T3" fmla="*/ 0 h 171"/>
              <a:gd name="T4" fmla="*/ 26 w 26"/>
              <a:gd name="T5" fmla="*/ 3 h 171"/>
              <a:gd name="T6" fmla="*/ 26 w 26"/>
              <a:gd name="T7" fmla="*/ 168 h 171"/>
              <a:gd name="T8" fmla="*/ 17 w 26"/>
              <a:gd name="T9" fmla="*/ 171 h 171"/>
            </a:gdLst>
            <a:ahLst/>
            <a:cxnLst>
              <a:cxn ang="0">
                <a:pos x="T0" y="T1"/>
              </a:cxn>
              <a:cxn ang="0">
                <a:pos x="T2" y="T3"/>
              </a:cxn>
              <a:cxn ang="0">
                <a:pos x="T4" y="T5"/>
              </a:cxn>
              <a:cxn ang="0">
                <a:pos x="T6" y="T7"/>
              </a:cxn>
              <a:cxn ang="0">
                <a:pos x="T8" y="T9"/>
              </a:cxn>
            </a:cxnLst>
            <a:rect l="0" t="0" r="r" b="b"/>
            <a:pathLst>
              <a:path w="26" h="171">
                <a:moveTo>
                  <a:pt x="17" y="171"/>
                </a:moveTo>
                <a:cubicBezTo>
                  <a:pt x="0" y="115"/>
                  <a:pt x="0" y="56"/>
                  <a:pt x="17" y="0"/>
                </a:cubicBezTo>
                <a:cubicBezTo>
                  <a:pt x="26" y="3"/>
                  <a:pt x="26" y="3"/>
                  <a:pt x="26" y="3"/>
                </a:cubicBezTo>
                <a:cubicBezTo>
                  <a:pt x="9" y="57"/>
                  <a:pt x="9" y="114"/>
                  <a:pt x="26" y="168"/>
                </a:cubicBezTo>
                <a:lnTo>
                  <a:pt x="17" y="171"/>
                </a:lnTo>
                <a:close/>
              </a:path>
            </a:pathLst>
          </a:custGeom>
          <a:solidFill>
            <a:srgbClr val="7FB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29">
            <a:extLst>
              <a:ext uri="{FF2B5EF4-FFF2-40B4-BE49-F238E27FC236}">
                <a16:creationId xmlns:a16="http://schemas.microsoft.com/office/drawing/2014/main" id="{CAA7ACED-407E-44A1-8A1A-69800FADEE5F}"/>
              </a:ext>
            </a:extLst>
          </p:cNvPr>
          <p:cNvSpPr>
            <a:spLocks/>
          </p:cNvSpPr>
          <p:nvPr/>
        </p:nvSpPr>
        <p:spPr bwMode="auto">
          <a:xfrm>
            <a:off x="1841544" y="3227396"/>
            <a:ext cx="592138" cy="795338"/>
          </a:xfrm>
          <a:custGeom>
            <a:avLst/>
            <a:gdLst>
              <a:gd name="T0" fmla="*/ 8 w 105"/>
              <a:gd name="T1" fmla="*/ 141 h 141"/>
              <a:gd name="T2" fmla="*/ 0 w 105"/>
              <a:gd name="T3" fmla="*/ 138 h 141"/>
              <a:gd name="T4" fmla="*/ 100 w 105"/>
              <a:gd name="T5" fmla="*/ 0 h 141"/>
              <a:gd name="T6" fmla="*/ 105 w 105"/>
              <a:gd name="T7" fmla="*/ 7 h 141"/>
              <a:gd name="T8" fmla="*/ 8 w 105"/>
              <a:gd name="T9" fmla="*/ 141 h 141"/>
            </a:gdLst>
            <a:ahLst/>
            <a:cxnLst>
              <a:cxn ang="0">
                <a:pos x="T0" y="T1"/>
              </a:cxn>
              <a:cxn ang="0">
                <a:pos x="T2" y="T3"/>
              </a:cxn>
              <a:cxn ang="0">
                <a:pos x="T4" y="T5"/>
              </a:cxn>
              <a:cxn ang="0">
                <a:pos x="T6" y="T7"/>
              </a:cxn>
              <a:cxn ang="0">
                <a:pos x="T8" y="T9"/>
              </a:cxn>
            </a:cxnLst>
            <a:rect l="0" t="0" r="r" b="b"/>
            <a:pathLst>
              <a:path w="105" h="141">
                <a:moveTo>
                  <a:pt x="8" y="141"/>
                </a:moveTo>
                <a:cubicBezTo>
                  <a:pt x="0" y="138"/>
                  <a:pt x="0" y="138"/>
                  <a:pt x="0" y="138"/>
                </a:cubicBezTo>
                <a:cubicBezTo>
                  <a:pt x="19" y="83"/>
                  <a:pt x="53" y="35"/>
                  <a:pt x="100" y="0"/>
                </a:cubicBezTo>
                <a:cubicBezTo>
                  <a:pt x="105" y="7"/>
                  <a:pt x="105" y="7"/>
                  <a:pt x="105" y="7"/>
                </a:cubicBezTo>
                <a:cubicBezTo>
                  <a:pt x="60" y="41"/>
                  <a:pt x="26" y="87"/>
                  <a:pt x="8" y="141"/>
                </a:cubicBezTo>
                <a:close/>
              </a:path>
            </a:pathLst>
          </a:custGeom>
          <a:solidFill>
            <a:srgbClr val="9AD3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30">
            <a:extLst>
              <a:ext uri="{FF2B5EF4-FFF2-40B4-BE49-F238E27FC236}">
                <a16:creationId xmlns:a16="http://schemas.microsoft.com/office/drawing/2014/main" id="{40F701DE-DC13-42E5-A750-9D2B7638CAA3}"/>
              </a:ext>
            </a:extLst>
          </p:cNvPr>
          <p:cNvSpPr>
            <a:spLocks/>
          </p:cNvSpPr>
          <p:nvPr/>
        </p:nvSpPr>
        <p:spPr bwMode="auto">
          <a:xfrm>
            <a:off x="2444794" y="2894021"/>
            <a:ext cx="912813" cy="344488"/>
          </a:xfrm>
          <a:custGeom>
            <a:avLst/>
            <a:gdLst>
              <a:gd name="T0" fmla="*/ 5 w 162"/>
              <a:gd name="T1" fmla="*/ 61 h 61"/>
              <a:gd name="T2" fmla="*/ 0 w 162"/>
              <a:gd name="T3" fmla="*/ 53 h 61"/>
              <a:gd name="T4" fmla="*/ 162 w 162"/>
              <a:gd name="T5" fmla="*/ 0 h 61"/>
              <a:gd name="T6" fmla="*/ 162 w 162"/>
              <a:gd name="T7" fmla="*/ 9 h 61"/>
              <a:gd name="T8" fmla="*/ 5 w 162"/>
              <a:gd name="T9" fmla="*/ 61 h 61"/>
            </a:gdLst>
            <a:ahLst/>
            <a:cxnLst>
              <a:cxn ang="0">
                <a:pos x="T0" y="T1"/>
              </a:cxn>
              <a:cxn ang="0">
                <a:pos x="T2" y="T3"/>
              </a:cxn>
              <a:cxn ang="0">
                <a:pos x="T4" y="T5"/>
              </a:cxn>
              <a:cxn ang="0">
                <a:pos x="T6" y="T7"/>
              </a:cxn>
              <a:cxn ang="0">
                <a:pos x="T8" y="T9"/>
              </a:cxn>
            </a:cxnLst>
            <a:rect l="0" t="0" r="r" b="b"/>
            <a:pathLst>
              <a:path w="162" h="61">
                <a:moveTo>
                  <a:pt x="5" y="61"/>
                </a:moveTo>
                <a:cubicBezTo>
                  <a:pt x="0" y="53"/>
                  <a:pt x="0" y="53"/>
                  <a:pt x="0" y="53"/>
                </a:cubicBezTo>
                <a:cubicBezTo>
                  <a:pt x="47" y="20"/>
                  <a:pt x="103" y="1"/>
                  <a:pt x="162" y="0"/>
                </a:cubicBezTo>
                <a:cubicBezTo>
                  <a:pt x="162" y="9"/>
                  <a:pt x="162" y="9"/>
                  <a:pt x="162" y="9"/>
                </a:cubicBezTo>
                <a:cubicBezTo>
                  <a:pt x="105" y="10"/>
                  <a:pt x="51" y="28"/>
                  <a:pt x="5" y="61"/>
                </a:cubicBezTo>
                <a:close/>
              </a:path>
            </a:pathLst>
          </a:custGeom>
          <a:solidFill>
            <a:srgbClr val="696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31">
            <a:extLst>
              <a:ext uri="{FF2B5EF4-FFF2-40B4-BE49-F238E27FC236}">
                <a16:creationId xmlns:a16="http://schemas.microsoft.com/office/drawing/2014/main" id="{E8725292-D9C8-45A1-BC87-5A1F18FC783A}"/>
              </a:ext>
            </a:extLst>
          </p:cNvPr>
          <p:cNvSpPr>
            <a:spLocks noEditPoints="1"/>
          </p:cNvSpPr>
          <p:nvPr/>
        </p:nvSpPr>
        <p:spPr bwMode="auto">
          <a:xfrm>
            <a:off x="4083886" y="5943228"/>
            <a:ext cx="411163" cy="395288"/>
          </a:xfrm>
          <a:custGeom>
            <a:avLst/>
            <a:gdLst>
              <a:gd name="T0" fmla="*/ 37 w 73"/>
              <a:gd name="T1" fmla="*/ 70 h 70"/>
              <a:gd name="T2" fmla="*/ 3 w 73"/>
              <a:gd name="T3" fmla="*/ 46 h 70"/>
              <a:gd name="T4" fmla="*/ 5 w 73"/>
              <a:gd name="T5" fmla="*/ 19 h 70"/>
              <a:gd name="T6" fmla="*/ 26 w 73"/>
              <a:gd name="T7" fmla="*/ 2 h 70"/>
              <a:gd name="T8" fmla="*/ 37 w 73"/>
              <a:gd name="T9" fmla="*/ 0 h 70"/>
              <a:gd name="T10" fmla="*/ 70 w 73"/>
              <a:gd name="T11" fmla="*/ 24 h 70"/>
              <a:gd name="T12" fmla="*/ 68 w 73"/>
              <a:gd name="T13" fmla="*/ 51 h 70"/>
              <a:gd name="T14" fmla="*/ 47 w 73"/>
              <a:gd name="T15" fmla="*/ 68 h 70"/>
              <a:gd name="T16" fmla="*/ 37 w 73"/>
              <a:gd name="T17" fmla="*/ 70 h 70"/>
              <a:gd name="T18" fmla="*/ 37 w 73"/>
              <a:gd name="T19" fmla="*/ 9 h 70"/>
              <a:gd name="T20" fmla="*/ 29 w 73"/>
              <a:gd name="T21" fmla="*/ 10 h 70"/>
              <a:gd name="T22" fmla="*/ 13 w 73"/>
              <a:gd name="T23" fmla="*/ 23 h 70"/>
              <a:gd name="T24" fmla="*/ 12 w 73"/>
              <a:gd name="T25" fmla="*/ 43 h 70"/>
              <a:gd name="T26" fmla="*/ 37 w 73"/>
              <a:gd name="T27" fmla="*/ 61 h 70"/>
              <a:gd name="T28" fmla="*/ 45 w 73"/>
              <a:gd name="T29" fmla="*/ 59 h 70"/>
              <a:gd name="T30" fmla="*/ 60 w 73"/>
              <a:gd name="T31" fmla="*/ 47 h 70"/>
              <a:gd name="T32" fmla="*/ 61 w 73"/>
              <a:gd name="T33" fmla="*/ 27 h 70"/>
              <a:gd name="T34" fmla="*/ 37 w 73"/>
              <a:gd name="T35" fmla="*/ 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70">
                <a:moveTo>
                  <a:pt x="37" y="70"/>
                </a:moveTo>
                <a:cubicBezTo>
                  <a:pt x="21" y="70"/>
                  <a:pt x="8" y="60"/>
                  <a:pt x="3" y="46"/>
                </a:cubicBezTo>
                <a:cubicBezTo>
                  <a:pt x="0" y="37"/>
                  <a:pt x="1" y="27"/>
                  <a:pt x="5" y="19"/>
                </a:cubicBezTo>
                <a:cubicBezTo>
                  <a:pt x="10" y="11"/>
                  <a:pt x="17" y="4"/>
                  <a:pt x="26" y="2"/>
                </a:cubicBezTo>
                <a:cubicBezTo>
                  <a:pt x="29" y="0"/>
                  <a:pt x="33" y="0"/>
                  <a:pt x="37" y="0"/>
                </a:cubicBezTo>
                <a:cubicBezTo>
                  <a:pt x="52" y="0"/>
                  <a:pt x="65" y="10"/>
                  <a:pt x="70" y="24"/>
                </a:cubicBezTo>
                <a:cubicBezTo>
                  <a:pt x="73" y="33"/>
                  <a:pt x="72" y="42"/>
                  <a:pt x="68" y="51"/>
                </a:cubicBezTo>
                <a:cubicBezTo>
                  <a:pt x="64" y="59"/>
                  <a:pt x="56" y="65"/>
                  <a:pt x="47" y="68"/>
                </a:cubicBezTo>
                <a:cubicBezTo>
                  <a:pt x="44" y="69"/>
                  <a:pt x="40" y="70"/>
                  <a:pt x="37" y="70"/>
                </a:cubicBezTo>
                <a:close/>
                <a:moveTo>
                  <a:pt x="37" y="9"/>
                </a:moveTo>
                <a:cubicBezTo>
                  <a:pt x="34" y="9"/>
                  <a:pt x="31" y="9"/>
                  <a:pt x="29" y="10"/>
                </a:cubicBezTo>
                <a:cubicBezTo>
                  <a:pt x="22" y="12"/>
                  <a:pt x="17" y="17"/>
                  <a:pt x="13" y="23"/>
                </a:cubicBezTo>
                <a:cubicBezTo>
                  <a:pt x="10" y="29"/>
                  <a:pt x="10" y="36"/>
                  <a:pt x="12" y="43"/>
                </a:cubicBezTo>
                <a:cubicBezTo>
                  <a:pt x="15" y="54"/>
                  <a:pt x="25" y="61"/>
                  <a:pt x="37" y="61"/>
                </a:cubicBezTo>
                <a:cubicBezTo>
                  <a:pt x="39" y="61"/>
                  <a:pt x="42" y="60"/>
                  <a:pt x="45" y="59"/>
                </a:cubicBezTo>
                <a:cubicBezTo>
                  <a:pt x="51" y="57"/>
                  <a:pt x="57" y="53"/>
                  <a:pt x="60" y="47"/>
                </a:cubicBezTo>
                <a:cubicBezTo>
                  <a:pt x="63" y="40"/>
                  <a:pt x="63" y="33"/>
                  <a:pt x="61" y="27"/>
                </a:cubicBezTo>
                <a:cubicBezTo>
                  <a:pt x="58" y="16"/>
                  <a:pt x="48" y="9"/>
                  <a:pt x="37" y="9"/>
                </a:cubicBezTo>
                <a:close/>
              </a:path>
            </a:pathLst>
          </a:custGeom>
          <a:solidFill>
            <a:srgbClr val="9698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8" name="Groupe 7">
            <a:extLst>
              <a:ext uri="{FF2B5EF4-FFF2-40B4-BE49-F238E27FC236}">
                <a16:creationId xmlns:a16="http://schemas.microsoft.com/office/drawing/2014/main" id="{588710C3-C70A-4830-9BFD-DFFE69E4778E}"/>
              </a:ext>
            </a:extLst>
          </p:cNvPr>
          <p:cNvGrpSpPr/>
          <p:nvPr/>
        </p:nvGrpSpPr>
        <p:grpSpPr>
          <a:xfrm>
            <a:off x="5034749" y="4986518"/>
            <a:ext cx="388938" cy="395288"/>
            <a:chOff x="4954397" y="5103340"/>
            <a:chExt cx="388938" cy="395288"/>
          </a:xfrm>
        </p:grpSpPr>
        <p:sp>
          <p:nvSpPr>
            <p:cNvPr id="130" name="Oval 19">
              <a:extLst>
                <a:ext uri="{FF2B5EF4-FFF2-40B4-BE49-F238E27FC236}">
                  <a16:creationId xmlns:a16="http://schemas.microsoft.com/office/drawing/2014/main" id="{1EEF6D97-684A-411E-8440-BB5DD08116AC}"/>
                </a:ext>
              </a:extLst>
            </p:cNvPr>
            <p:cNvSpPr>
              <a:spLocks noChangeArrowheads="1"/>
            </p:cNvSpPr>
            <p:nvPr/>
          </p:nvSpPr>
          <p:spPr bwMode="auto">
            <a:xfrm>
              <a:off x="5055997" y="5204940"/>
              <a:ext cx="185738" cy="185738"/>
            </a:xfrm>
            <a:prstGeom prst="ellipse">
              <a:avLst/>
            </a:prstGeom>
            <a:solidFill>
              <a:srgbClr val="7FB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33">
              <a:extLst>
                <a:ext uri="{FF2B5EF4-FFF2-40B4-BE49-F238E27FC236}">
                  <a16:creationId xmlns:a16="http://schemas.microsoft.com/office/drawing/2014/main" id="{4570C6EC-9734-4697-872B-9382D48F1655}"/>
                </a:ext>
              </a:extLst>
            </p:cNvPr>
            <p:cNvSpPr>
              <a:spLocks noEditPoints="1"/>
            </p:cNvSpPr>
            <p:nvPr/>
          </p:nvSpPr>
          <p:spPr bwMode="auto">
            <a:xfrm>
              <a:off x="4954397" y="5103340"/>
              <a:ext cx="388938" cy="395288"/>
            </a:xfrm>
            <a:custGeom>
              <a:avLst/>
              <a:gdLst>
                <a:gd name="T0" fmla="*/ 35 w 69"/>
                <a:gd name="T1" fmla="*/ 70 h 70"/>
                <a:gd name="T2" fmla="*/ 0 w 69"/>
                <a:gd name="T3" fmla="*/ 35 h 70"/>
                <a:gd name="T4" fmla="*/ 35 w 69"/>
                <a:gd name="T5" fmla="*/ 0 h 70"/>
                <a:gd name="T6" fmla="*/ 69 w 69"/>
                <a:gd name="T7" fmla="*/ 35 h 70"/>
                <a:gd name="T8" fmla="*/ 35 w 69"/>
                <a:gd name="T9" fmla="*/ 70 h 70"/>
                <a:gd name="T10" fmla="*/ 35 w 69"/>
                <a:gd name="T11" fmla="*/ 9 h 70"/>
                <a:gd name="T12" fmla="*/ 9 w 69"/>
                <a:gd name="T13" fmla="*/ 35 h 70"/>
                <a:gd name="T14" fmla="*/ 35 w 69"/>
                <a:gd name="T15" fmla="*/ 61 h 70"/>
                <a:gd name="T16" fmla="*/ 60 w 69"/>
                <a:gd name="T17" fmla="*/ 35 h 70"/>
                <a:gd name="T18" fmla="*/ 35 w 69"/>
                <a:gd name="T19" fmla="*/ 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70">
                  <a:moveTo>
                    <a:pt x="35" y="70"/>
                  </a:moveTo>
                  <a:cubicBezTo>
                    <a:pt x="15" y="70"/>
                    <a:pt x="0" y="54"/>
                    <a:pt x="0" y="35"/>
                  </a:cubicBezTo>
                  <a:cubicBezTo>
                    <a:pt x="0" y="16"/>
                    <a:pt x="15" y="0"/>
                    <a:pt x="35" y="0"/>
                  </a:cubicBezTo>
                  <a:cubicBezTo>
                    <a:pt x="54" y="0"/>
                    <a:pt x="69" y="16"/>
                    <a:pt x="69" y="35"/>
                  </a:cubicBezTo>
                  <a:cubicBezTo>
                    <a:pt x="69" y="54"/>
                    <a:pt x="54" y="70"/>
                    <a:pt x="35" y="70"/>
                  </a:cubicBezTo>
                  <a:close/>
                  <a:moveTo>
                    <a:pt x="35" y="9"/>
                  </a:moveTo>
                  <a:cubicBezTo>
                    <a:pt x="20" y="9"/>
                    <a:pt x="9" y="21"/>
                    <a:pt x="9" y="35"/>
                  </a:cubicBezTo>
                  <a:cubicBezTo>
                    <a:pt x="9" y="49"/>
                    <a:pt x="20" y="61"/>
                    <a:pt x="35" y="61"/>
                  </a:cubicBezTo>
                  <a:cubicBezTo>
                    <a:pt x="49" y="61"/>
                    <a:pt x="60" y="49"/>
                    <a:pt x="60" y="35"/>
                  </a:cubicBezTo>
                  <a:cubicBezTo>
                    <a:pt x="60" y="21"/>
                    <a:pt x="49" y="9"/>
                    <a:pt x="35" y="9"/>
                  </a:cubicBezTo>
                  <a:close/>
                </a:path>
              </a:pathLst>
            </a:custGeom>
            <a:solidFill>
              <a:srgbClr val="7FB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e 6">
            <a:extLst>
              <a:ext uri="{FF2B5EF4-FFF2-40B4-BE49-F238E27FC236}">
                <a16:creationId xmlns:a16="http://schemas.microsoft.com/office/drawing/2014/main" id="{52FF8857-F7B0-4176-828A-3136C527472B}"/>
              </a:ext>
            </a:extLst>
          </p:cNvPr>
          <p:cNvGrpSpPr/>
          <p:nvPr/>
        </p:nvGrpSpPr>
        <p:grpSpPr>
          <a:xfrm>
            <a:off x="4976467" y="3876393"/>
            <a:ext cx="406400" cy="395288"/>
            <a:chOff x="4726032" y="3209934"/>
            <a:chExt cx="406400" cy="395288"/>
          </a:xfrm>
        </p:grpSpPr>
        <p:sp>
          <p:nvSpPr>
            <p:cNvPr id="131" name="Freeform 20">
              <a:extLst>
                <a:ext uri="{FF2B5EF4-FFF2-40B4-BE49-F238E27FC236}">
                  <a16:creationId xmlns:a16="http://schemas.microsoft.com/office/drawing/2014/main" id="{DF8200B6-512E-499F-952E-96B34C74C71D}"/>
                </a:ext>
              </a:extLst>
            </p:cNvPr>
            <p:cNvSpPr>
              <a:spLocks/>
            </p:cNvSpPr>
            <p:nvPr/>
          </p:nvSpPr>
          <p:spPr bwMode="auto">
            <a:xfrm>
              <a:off x="4822869" y="3300421"/>
              <a:ext cx="214313" cy="209550"/>
            </a:xfrm>
            <a:custGeom>
              <a:avLst/>
              <a:gdLst>
                <a:gd name="T0" fmla="*/ 9 w 38"/>
                <a:gd name="T1" fmla="*/ 6 h 37"/>
                <a:gd name="T2" fmla="*/ 32 w 38"/>
                <a:gd name="T3" fmla="*/ 9 h 37"/>
                <a:gd name="T4" fmla="*/ 29 w 38"/>
                <a:gd name="T5" fmla="*/ 32 h 37"/>
                <a:gd name="T6" fmla="*/ 6 w 38"/>
                <a:gd name="T7" fmla="*/ 29 h 37"/>
                <a:gd name="T8" fmla="*/ 9 w 38"/>
                <a:gd name="T9" fmla="*/ 6 h 37"/>
              </a:gdLst>
              <a:ahLst/>
              <a:cxnLst>
                <a:cxn ang="0">
                  <a:pos x="T0" y="T1"/>
                </a:cxn>
                <a:cxn ang="0">
                  <a:pos x="T2" y="T3"/>
                </a:cxn>
                <a:cxn ang="0">
                  <a:pos x="T4" y="T5"/>
                </a:cxn>
                <a:cxn ang="0">
                  <a:pos x="T6" y="T7"/>
                </a:cxn>
                <a:cxn ang="0">
                  <a:pos x="T8" y="T9"/>
                </a:cxn>
              </a:cxnLst>
              <a:rect l="0" t="0" r="r" b="b"/>
              <a:pathLst>
                <a:path w="38" h="37">
                  <a:moveTo>
                    <a:pt x="9" y="6"/>
                  </a:moveTo>
                  <a:cubicBezTo>
                    <a:pt x="17" y="0"/>
                    <a:pt x="27" y="2"/>
                    <a:pt x="32" y="9"/>
                  </a:cubicBezTo>
                  <a:cubicBezTo>
                    <a:pt x="38" y="17"/>
                    <a:pt x="36" y="27"/>
                    <a:pt x="29" y="32"/>
                  </a:cubicBezTo>
                  <a:cubicBezTo>
                    <a:pt x="21" y="37"/>
                    <a:pt x="11" y="36"/>
                    <a:pt x="6" y="29"/>
                  </a:cubicBezTo>
                  <a:cubicBezTo>
                    <a:pt x="0" y="21"/>
                    <a:pt x="2" y="11"/>
                    <a:pt x="9" y="6"/>
                  </a:cubicBezTo>
                  <a:close/>
                </a:path>
              </a:pathLst>
            </a:custGeom>
            <a:solidFill>
              <a:srgbClr val="9AD3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34">
              <a:extLst>
                <a:ext uri="{FF2B5EF4-FFF2-40B4-BE49-F238E27FC236}">
                  <a16:creationId xmlns:a16="http://schemas.microsoft.com/office/drawing/2014/main" id="{8F7A0821-82ED-46D1-A15B-A284B2A9C669}"/>
                </a:ext>
              </a:extLst>
            </p:cNvPr>
            <p:cNvSpPr>
              <a:spLocks noEditPoints="1"/>
            </p:cNvSpPr>
            <p:nvPr/>
          </p:nvSpPr>
          <p:spPr bwMode="auto">
            <a:xfrm>
              <a:off x="4726032" y="3209934"/>
              <a:ext cx="406400" cy="395288"/>
            </a:xfrm>
            <a:custGeom>
              <a:avLst/>
              <a:gdLst>
                <a:gd name="T0" fmla="*/ 36 w 72"/>
                <a:gd name="T1" fmla="*/ 70 h 70"/>
                <a:gd name="T2" fmla="*/ 8 w 72"/>
                <a:gd name="T3" fmla="*/ 55 h 70"/>
                <a:gd name="T4" fmla="*/ 1 w 72"/>
                <a:gd name="T5" fmla="*/ 29 h 70"/>
                <a:gd name="T6" fmla="*/ 15 w 72"/>
                <a:gd name="T7" fmla="*/ 7 h 70"/>
                <a:gd name="T8" fmla="*/ 36 w 72"/>
                <a:gd name="T9" fmla="*/ 0 h 70"/>
                <a:gd name="T10" fmla="*/ 64 w 72"/>
                <a:gd name="T11" fmla="*/ 14 h 70"/>
                <a:gd name="T12" fmla="*/ 70 w 72"/>
                <a:gd name="T13" fmla="*/ 40 h 70"/>
                <a:gd name="T14" fmla="*/ 56 w 72"/>
                <a:gd name="T15" fmla="*/ 63 h 70"/>
                <a:gd name="T16" fmla="*/ 36 w 72"/>
                <a:gd name="T17" fmla="*/ 70 h 70"/>
                <a:gd name="T18" fmla="*/ 36 w 72"/>
                <a:gd name="T19" fmla="*/ 9 h 70"/>
                <a:gd name="T20" fmla="*/ 21 w 72"/>
                <a:gd name="T21" fmla="*/ 14 h 70"/>
                <a:gd name="T22" fmla="*/ 10 w 72"/>
                <a:gd name="T23" fmla="*/ 31 h 70"/>
                <a:gd name="T24" fmla="*/ 15 w 72"/>
                <a:gd name="T25" fmla="*/ 50 h 70"/>
                <a:gd name="T26" fmla="*/ 36 w 72"/>
                <a:gd name="T27" fmla="*/ 61 h 70"/>
                <a:gd name="T28" fmla="*/ 51 w 72"/>
                <a:gd name="T29" fmla="*/ 56 h 70"/>
                <a:gd name="T30" fmla="*/ 62 w 72"/>
                <a:gd name="T31" fmla="*/ 39 h 70"/>
                <a:gd name="T32" fmla="*/ 57 w 72"/>
                <a:gd name="T33" fmla="*/ 20 h 70"/>
                <a:gd name="T34" fmla="*/ 36 w 72"/>
                <a:gd name="T35" fmla="*/ 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0">
                  <a:moveTo>
                    <a:pt x="36" y="70"/>
                  </a:moveTo>
                  <a:cubicBezTo>
                    <a:pt x="25" y="70"/>
                    <a:pt x="14" y="64"/>
                    <a:pt x="8" y="55"/>
                  </a:cubicBezTo>
                  <a:cubicBezTo>
                    <a:pt x="2" y="48"/>
                    <a:pt x="0" y="39"/>
                    <a:pt x="1" y="29"/>
                  </a:cubicBezTo>
                  <a:cubicBezTo>
                    <a:pt x="3" y="20"/>
                    <a:pt x="8" y="12"/>
                    <a:pt x="15" y="7"/>
                  </a:cubicBezTo>
                  <a:cubicBezTo>
                    <a:pt x="21" y="2"/>
                    <a:pt x="28" y="0"/>
                    <a:pt x="36" y="0"/>
                  </a:cubicBezTo>
                  <a:cubicBezTo>
                    <a:pt x="47" y="0"/>
                    <a:pt x="58" y="5"/>
                    <a:pt x="64" y="14"/>
                  </a:cubicBezTo>
                  <a:cubicBezTo>
                    <a:pt x="70" y="22"/>
                    <a:pt x="72" y="31"/>
                    <a:pt x="70" y="40"/>
                  </a:cubicBezTo>
                  <a:cubicBezTo>
                    <a:pt x="69" y="50"/>
                    <a:pt x="64" y="58"/>
                    <a:pt x="56" y="63"/>
                  </a:cubicBezTo>
                  <a:cubicBezTo>
                    <a:pt x="50" y="68"/>
                    <a:pt x="43" y="70"/>
                    <a:pt x="36" y="70"/>
                  </a:cubicBezTo>
                  <a:close/>
                  <a:moveTo>
                    <a:pt x="36" y="9"/>
                  </a:moveTo>
                  <a:cubicBezTo>
                    <a:pt x="30" y="9"/>
                    <a:pt x="25" y="11"/>
                    <a:pt x="21" y="14"/>
                  </a:cubicBezTo>
                  <a:cubicBezTo>
                    <a:pt x="15" y="18"/>
                    <a:pt x="11" y="24"/>
                    <a:pt x="10" y="31"/>
                  </a:cubicBezTo>
                  <a:cubicBezTo>
                    <a:pt x="9" y="38"/>
                    <a:pt x="11" y="45"/>
                    <a:pt x="15" y="50"/>
                  </a:cubicBezTo>
                  <a:cubicBezTo>
                    <a:pt x="20" y="57"/>
                    <a:pt x="28" y="61"/>
                    <a:pt x="36" y="61"/>
                  </a:cubicBezTo>
                  <a:cubicBezTo>
                    <a:pt x="41" y="61"/>
                    <a:pt x="47" y="59"/>
                    <a:pt x="51" y="56"/>
                  </a:cubicBezTo>
                  <a:cubicBezTo>
                    <a:pt x="57" y="52"/>
                    <a:pt x="60" y="46"/>
                    <a:pt x="62" y="39"/>
                  </a:cubicBezTo>
                  <a:cubicBezTo>
                    <a:pt x="63" y="32"/>
                    <a:pt x="61" y="25"/>
                    <a:pt x="57" y="20"/>
                  </a:cubicBezTo>
                  <a:cubicBezTo>
                    <a:pt x="52" y="13"/>
                    <a:pt x="44" y="9"/>
                    <a:pt x="36" y="9"/>
                  </a:cubicBezTo>
                  <a:close/>
                </a:path>
              </a:pathLst>
            </a:custGeom>
            <a:solidFill>
              <a:srgbClr val="9AD3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 name="Groupe 8">
            <a:extLst>
              <a:ext uri="{FF2B5EF4-FFF2-40B4-BE49-F238E27FC236}">
                <a16:creationId xmlns:a16="http://schemas.microsoft.com/office/drawing/2014/main" id="{1494306F-4324-4EF8-9B0F-A5BCCFEBCBEC}"/>
              </a:ext>
            </a:extLst>
          </p:cNvPr>
          <p:cNvGrpSpPr/>
          <p:nvPr/>
        </p:nvGrpSpPr>
        <p:grpSpPr>
          <a:xfrm>
            <a:off x="4094267" y="2868621"/>
            <a:ext cx="411163" cy="395288"/>
            <a:chOff x="3768769" y="2516196"/>
            <a:chExt cx="411163" cy="395288"/>
          </a:xfrm>
        </p:grpSpPr>
        <p:sp>
          <p:nvSpPr>
            <p:cNvPr id="132" name="Freeform 21">
              <a:extLst>
                <a:ext uri="{FF2B5EF4-FFF2-40B4-BE49-F238E27FC236}">
                  <a16:creationId xmlns:a16="http://schemas.microsoft.com/office/drawing/2014/main" id="{4562122B-A6A5-47CA-B6C1-375FC34CF071}"/>
                </a:ext>
              </a:extLst>
            </p:cNvPr>
            <p:cNvSpPr>
              <a:spLocks/>
            </p:cNvSpPr>
            <p:nvPr/>
          </p:nvSpPr>
          <p:spPr bwMode="auto">
            <a:xfrm>
              <a:off x="3870369" y="2606684"/>
              <a:ext cx="207963" cy="207963"/>
            </a:xfrm>
            <a:custGeom>
              <a:avLst/>
              <a:gdLst>
                <a:gd name="T0" fmla="*/ 3 w 37"/>
                <a:gd name="T1" fmla="*/ 14 h 37"/>
                <a:gd name="T2" fmla="*/ 24 w 37"/>
                <a:gd name="T3" fmla="*/ 3 h 37"/>
                <a:gd name="T4" fmla="*/ 34 w 37"/>
                <a:gd name="T5" fmla="*/ 24 h 37"/>
                <a:gd name="T6" fmla="*/ 14 w 37"/>
                <a:gd name="T7" fmla="*/ 35 h 37"/>
                <a:gd name="T8" fmla="*/ 3 w 37"/>
                <a:gd name="T9" fmla="*/ 14 h 37"/>
              </a:gdLst>
              <a:ahLst/>
              <a:cxnLst>
                <a:cxn ang="0">
                  <a:pos x="T0" y="T1"/>
                </a:cxn>
                <a:cxn ang="0">
                  <a:pos x="T2" y="T3"/>
                </a:cxn>
                <a:cxn ang="0">
                  <a:pos x="T4" y="T5"/>
                </a:cxn>
                <a:cxn ang="0">
                  <a:pos x="T6" y="T7"/>
                </a:cxn>
                <a:cxn ang="0">
                  <a:pos x="T8" y="T9"/>
                </a:cxn>
              </a:cxnLst>
              <a:rect l="0" t="0" r="r" b="b"/>
              <a:pathLst>
                <a:path w="37" h="37">
                  <a:moveTo>
                    <a:pt x="3" y="14"/>
                  </a:moveTo>
                  <a:cubicBezTo>
                    <a:pt x="6" y="5"/>
                    <a:pt x="15" y="0"/>
                    <a:pt x="24" y="3"/>
                  </a:cubicBezTo>
                  <a:cubicBezTo>
                    <a:pt x="32" y="6"/>
                    <a:pt x="37" y="15"/>
                    <a:pt x="34" y="24"/>
                  </a:cubicBezTo>
                  <a:cubicBezTo>
                    <a:pt x="31" y="33"/>
                    <a:pt x="22" y="37"/>
                    <a:pt x="14" y="35"/>
                  </a:cubicBezTo>
                  <a:cubicBezTo>
                    <a:pt x="5" y="32"/>
                    <a:pt x="0" y="22"/>
                    <a:pt x="3" y="14"/>
                  </a:cubicBezTo>
                  <a:close/>
                </a:path>
              </a:pathLst>
            </a:custGeom>
            <a:solidFill>
              <a:srgbClr val="696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35">
              <a:extLst>
                <a:ext uri="{FF2B5EF4-FFF2-40B4-BE49-F238E27FC236}">
                  <a16:creationId xmlns:a16="http://schemas.microsoft.com/office/drawing/2014/main" id="{320A3C98-E4C7-48B6-ABCC-EB3CB87CFA10}"/>
                </a:ext>
              </a:extLst>
            </p:cNvPr>
            <p:cNvSpPr>
              <a:spLocks noEditPoints="1"/>
            </p:cNvSpPr>
            <p:nvPr/>
          </p:nvSpPr>
          <p:spPr bwMode="auto">
            <a:xfrm>
              <a:off x="3768769" y="2516196"/>
              <a:ext cx="411163" cy="395288"/>
            </a:xfrm>
            <a:custGeom>
              <a:avLst/>
              <a:gdLst>
                <a:gd name="T0" fmla="*/ 37 w 73"/>
                <a:gd name="T1" fmla="*/ 70 h 70"/>
                <a:gd name="T2" fmla="*/ 26 w 73"/>
                <a:gd name="T3" fmla="*/ 68 h 70"/>
                <a:gd name="T4" fmla="*/ 5 w 73"/>
                <a:gd name="T5" fmla="*/ 51 h 70"/>
                <a:gd name="T6" fmla="*/ 3 w 73"/>
                <a:gd name="T7" fmla="*/ 24 h 70"/>
                <a:gd name="T8" fmla="*/ 37 w 73"/>
                <a:gd name="T9" fmla="*/ 0 h 70"/>
                <a:gd name="T10" fmla="*/ 47 w 73"/>
                <a:gd name="T11" fmla="*/ 2 h 70"/>
                <a:gd name="T12" fmla="*/ 68 w 73"/>
                <a:gd name="T13" fmla="*/ 19 h 70"/>
                <a:gd name="T14" fmla="*/ 70 w 73"/>
                <a:gd name="T15" fmla="*/ 46 h 70"/>
                <a:gd name="T16" fmla="*/ 37 w 73"/>
                <a:gd name="T17" fmla="*/ 70 h 70"/>
                <a:gd name="T18" fmla="*/ 37 w 73"/>
                <a:gd name="T19" fmla="*/ 9 h 70"/>
                <a:gd name="T20" fmla="*/ 12 w 73"/>
                <a:gd name="T21" fmla="*/ 27 h 70"/>
                <a:gd name="T22" fmla="*/ 13 w 73"/>
                <a:gd name="T23" fmla="*/ 47 h 70"/>
                <a:gd name="T24" fmla="*/ 29 w 73"/>
                <a:gd name="T25" fmla="*/ 60 h 70"/>
                <a:gd name="T26" fmla="*/ 37 w 73"/>
                <a:gd name="T27" fmla="*/ 61 h 70"/>
                <a:gd name="T28" fmla="*/ 61 w 73"/>
                <a:gd name="T29" fmla="*/ 43 h 70"/>
                <a:gd name="T30" fmla="*/ 60 w 73"/>
                <a:gd name="T31" fmla="*/ 23 h 70"/>
                <a:gd name="T32" fmla="*/ 45 w 73"/>
                <a:gd name="T33" fmla="*/ 10 h 70"/>
                <a:gd name="T34" fmla="*/ 37 w 73"/>
                <a:gd name="T35" fmla="*/ 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70">
                  <a:moveTo>
                    <a:pt x="37" y="70"/>
                  </a:moveTo>
                  <a:cubicBezTo>
                    <a:pt x="33" y="70"/>
                    <a:pt x="29" y="69"/>
                    <a:pt x="26" y="68"/>
                  </a:cubicBezTo>
                  <a:cubicBezTo>
                    <a:pt x="17" y="65"/>
                    <a:pt x="10" y="59"/>
                    <a:pt x="5" y="51"/>
                  </a:cubicBezTo>
                  <a:cubicBezTo>
                    <a:pt x="1" y="42"/>
                    <a:pt x="0" y="33"/>
                    <a:pt x="3" y="24"/>
                  </a:cubicBezTo>
                  <a:cubicBezTo>
                    <a:pt x="8" y="10"/>
                    <a:pt x="21" y="0"/>
                    <a:pt x="37" y="0"/>
                  </a:cubicBezTo>
                  <a:cubicBezTo>
                    <a:pt x="40" y="0"/>
                    <a:pt x="44" y="1"/>
                    <a:pt x="47" y="2"/>
                  </a:cubicBezTo>
                  <a:cubicBezTo>
                    <a:pt x="56" y="5"/>
                    <a:pt x="64" y="11"/>
                    <a:pt x="68" y="19"/>
                  </a:cubicBezTo>
                  <a:cubicBezTo>
                    <a:pt x="72" y="27"/>
                    <a:pt x="73" y="37"/>
                    <a:pt x="70" y="46"/>
                  </a:cubicBezTo>
                  <a:cubicBezTo>
                    <a:pt x="65" y="60"/>
                    <a:pt x="52" y="70"/>
                    <a:pt x="37" y="70"/>
                  </a:cubicBezTo>
                  <a:close/>
                  <a:moveTo>
                    <a:pt x="37" y="9"/>
                  </a:moveTo>
                  <a:cubicBezTo>
                    <a:pt x="25" y="9"/>
                    <a:pt x="15" y="16"/>
                    <a:pt x="12" y="27"/>
                  </a:cubicBezTo>
                  <a:cubicBezTo>
                    <a:pt x="10" y="33"/>
                    <a:pt x="10" y="41"/>
                    <a:pt x="13" y="47"/>
                  </a:cubicBezTo>
                  <a:cubicBezTo>
                    <a:pt x="17" y="53"/>
                    <a:pt x="22" y="57"/>
                    <a:pt x="29" y="60"/>
                  </a:cubicBezTo>
                  <a:cubicBezTo>
                    <a:pt x="31" y="60"/>
                    <a:pt x="34" y="61"/>
                    <a:pt x="37" y="61"/>
                  </a:cubicBezTo>
                  <a:cubicBezTo>
                    <a:pt x="48" y="61"/>
                    <a:pt x="58" y="54"/>
                    <a:pt x="61" y="43"/>
                  </a:cubicBezTo>
                  <a:cubicBezTo>
                    <a:pt x="63" y="36"/>
                    <a:pt x="63" y="29"/>
                    <a:pt x="60" y="23"/>
                  </a:cubicBezTo>
                  <a:cubicBezTo>
                    <a:pt x="57" y="17"/>
                    <a:pt x="51" y="12"/>
                    <a:pt x="45" y="10"/>
                  </a:cubicBezTo>
                  <a:cubicBezTo>
                    <a:pt x="42" y="9"/>
                    <a:pt x="39" y="9"/>
                    <a:pt x="37" y="9"/>
                  </a:cubicBezTo>
                  <a:close/>
                </a:path>
              </a:pathLst>
            </a:custGeom>
            <a:solidFill>
              <a:srgbClr val="696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47" name="Picture 36">
            <a:extLst>
              <a:ext uri="{FF2B5EF4-FFF2-40B4-BE49-F238E27FC236}">
                <a16:creationId xmlns:a16="http://schemas.microsoft.com/office/drawing/2014/main" id="{2694479C-5DC3-4DF5-8ECA-2878CAC996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1744" y="3640146"/>
            <a:ext cx="1047750"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 name="Picture 37">
            <a:extLst>
              <a:ext uri="{FF2B5EF4-FFF2-40B4-BE49-F238E27FC236}">
                <a16:creationId xmlns:a16="http://schemas.microsoft.com/office/drawing/2014/main" id="{E5352050-802F-4283-8975-B73A209FF6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3519" y="3335346"/>
            <a:ext cx="35401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 name="Picture 38">
            <a:extLst>
              <a:ext uri="{FF2B5EF4-FFF2-40B4-BE49-F238E27FC236}">
                <a16:creationId xmlns:a16="http://schemas.microsoft.com/office/drawing/2014/main" id="{5022A6F0-FCD1-4CC4-A4A6-8D2655B265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1744" y="4203709"/>
            <a:ext cx="89693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 name="Picture 39">
            <a:extLst>
              <a:ext uri="{FF2B5EF4-FFF2-40B4-BE49-F238E27FC236}">
                <a16:creationId xmlns:a16="http://schemas.microsoft.com/office/drawing/2014/main" id="{54F94781-CB97-41A8-AB23-4482B30B94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3519" y="4610109"/>
            <a:ext cx="9969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 name="Picture 40">
            <a:extLst>
              <a:ext uri="{FF2B5EF4-FFF2-40B4-BE49-F238E27FC236}">
                <a16:creationId xmlns:a16="http://schemas.microsoft.com/office/drawing/2014/main" id="{1717FCCE-BE4C-413A-82B6-8EA46A261C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41744" y="5191134"/>
            <a:ext cx="963613" cy="10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 name="Picture 41">
            <a:extLst>
              <a:ext uri="{FF2B5EF4-FFF2-40B4-BE49-F238E27FC236}">
                <a16:creationId xmlns:a16="http://schemas.microsoft.com/office/drawing/2014/main" id="{E8B9C698-6FF6-4BBB-A46D-3CE7B84BCCA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14769" y="5191134"/>
            <a:ext cx="4572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 name="Freeform 42">
            <a:extLst>
              <a:ext uri="{FF2B5EF4-FFF2-40B4-BE49-F238E27FC236}">
                <a16:creationId xmlns:a16="http://schemas.microsoft.com/office/drawing/2014/main" id="{77E05EB0-F0EF-4138-A873-30DD08732090}"/>
              </a:ext>
            </a:extLst>
          </p:cNvPr>
          <p:cNvSpPr>
            <a:spLocks/>
          </p:cNvSpPr>
          <p:nvPr/>
        </p:nvSpPr>
        <p:spPr bwMode="auto">
          <a:xfrm>
            <a:off x="2197144" y="3194059"/>
            <a:ext cx="1189038" cy="2692400"/>
          </a:xfrm>
          <a:custGeom>
            <a:avLst/>
            <a:gdLst>
              <a:gd name="T0" fmla="*/ 211 w 211"/>
              <a:gd name="T1" fmla="*/ 0 h 477"/>
              <a:gd name="T2" fmla="*/ 211 w 211"/>
              <a:gd name="T3" fmla="*/ 464 h 477"/>
              <a:gd name="T4" fmla="*/ 174 w 211"/>
              <a:gd name="T5" fmla="*/ 464 h 477"/>
              <a:gd name="T6" fmla="*/ 152 w 211"/>
              <a:gd name="T7" fmla="*/ 430 h 477"/>
              <a:gd name="T8" fmla="*/ 51 w 211"/>
              <a:gd name="T9" fmla="*/ 424 h 477"/>
              <a:gd name="T10" fmla="*/ 44 w 211"/>
              <a:gd name="T11" fmla="*/ 378 h 477"/>
              <a:gd name="T12" fmla="*/ 33 w 211"/>
              <a:gd name="T13" fmla="*/ 356 h 477"/>
              <a:gd name="T14" fmla="*/ 36 w 211"/>
              <a:gd name="T15" fmla="*/ 345 h 477"/>
              <a:gd name="T16" fmla="*/ 28 w 211"/>
              <a:gd name="T17" fmla="*/ 333 h 477"/>
              <a:gd name="T18" fmla="*/ 28 w 211"/>
              <a:gd name="T19" fmla="*/ 299 h 477"/>
              <a:gd name="T20" fmla="*/ 5 w 211"/>
              <a:gd name="T21" fmla="*/ 292 h 477"/>
              <a:gd name="T22" fmla="*/ 33 w 211"/>
              <a:gd name="T23" fmla="*/ 214 h 477"/>
              <a:gd name="T24" fmla="*/ 211 w 211"/>
              <a:gd name="T25"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1" h="477">
                <a:moveTo>
                  <a:pt x="211" y="0"/>
                </a:moveTo>
                <a:cubicBezTo>
                  <a:pt x="211" y="464"/>
                  <a:pt x="211" y="464"/>
                  <a:pt x="211" y="464"/>
                </a:cubicBezTo>
                <a:cubicBezTo>
                  <a:pt x="184" y="473"/>
                  <a:pt x="177" y="477"/>
                  <a:pt x="174" y="464"/>
                </a:cubicBezTo>
                <a:cubicBezTo>
                  <a:pt x="170" y="450"/>
                  <a:pt x="165" y="429"/>
                  <a:pt x="152" y="430"/>
                </a:cubicBezTo>
                <a:cubicBezTo>
                  <a:pt x="108" y="431"/>
                  <a:pt x="64" y="431"/>
                  <a:pt x="51" y="424"/>
                </a:cubicBezTo>
                <a:cubicBezTo>
                  <a:pt x="38" y="417"/>
                  <a:pt x="46" y="385"/>
                  <a:pt x="44" y="378"/>
                </a:cubicBezTo>
                <a:cubicBezTo>
                  <a:pt x="41" y="371"/>
                  <a:pt x="34" y="361"/>
                  <a:pt x="33" y="356"/>
                </a:cubicBezTo>
                <a:cubicBezTo>
                  <a:pt x="32" y="350"/>
                  <a:pt x="36" y="345"/>
                  <a:pt x="36" y="345"/>
                </a:cubicBezTo>
                <a:cubicBezTo>
                  <a:pt x="36" y="345"/>
                  <a:pt x="32" y="341"/>
                  <a:pt x="28" y="333"/>
                </a:cubicBezTo>
                <a:cubicBezTo>
                  <a:pt x="24" y="324"/>
                  <a:pt x="30" y="305"/>
                  <a:pt x="28" y="299"/>
                </a:cubicBezTo>
                <a:cubicBezTo>
                  <a:pt x="27" y="294"/>
                  <a:pt x="10" y="299"/>
                  <a:pt x="5" y="292"/>
                </a:cubicBezTo>
                <a:cubicBezTo>
                  <a:pt x="0" y="284"/>
                  <a:pt x="32" y="225"/>
                  <a:pt x="33" y="214"/>
                </a:cubicBezTo>
                <a:cubicBezTo>
                  <a:pt x="34" y="203"/>
                  <a:pt x="24" y="0"/>
                  <a:pt x="211" y="0"/>
                </a:cubicBezTo>
                <a:close/>
              </a:path>
            </a:pathLst>
          </a:custGeom>
          <a:solidFill>
            <a:srgbClr val="7FB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Oval 43">
            <a:extLst>
              <a:ext uri="{FF2B5EF4-FFF2-40B4-BE49-F238E27FC236}">
                <a16:creationId xmlns:a16="http://schemas.microsoft.com/office/drawing/2014/main" id="{1D6803C8-99D6-4C22-84D9-493018A41570}"/>
              </a:ext>
            </a:extLst>
          </p:cNvPr>
          <p:cNvSpPr>
            <a:spLocks noChangeArrowheads="1"/>
          </p:cNvSpPr>
          <p:nvPr/>
        </p:nvSpPr>
        <p:spPr bwMode="auto">
          <a:xfrm>
            <a:off x="3887832" y="3271846"/>
            <a:ext cx="174625" cy="180975"/>
          </a:xfrm>
          <a:prstGeom prst="ellipse">
            <a:avLst/>
          </a:prstGeom>
          <a:solidFill>
            <a:srgbClr val="9698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44">
            <a:extLst>
              <a:ext uri="{FF2B5EF4-FFF2-40B4-BE49-F238E27FC236}">
                <a16:creationId xmlns:a16="http://schemas.microsoft.com/office/drawing/2014/main" id="{9A3E178D-2130-453B-9553-ED59069037D0}"/>
              </a:ext>
            </a:extLst>
          </p:cNvPr>
          <p:cNvSpPr>
            <a:spLocks/>
          </p:cNvSpPr>
          <p:nvPr/>
        </p:nvSpPr>
        <p:spPr bwMode="auto">
          <a:xfrm>
            <a:off x="4140244" y="4090996"/>
            <a:ext cx="311150" cy="355600"/>
          </a:xfrm>
          <a:custGeom>
            <a:avLst/>
            <a:gdLst>
              <a:gd name="T0" fmla="*/ 23 w 55"/>
              <a:gd name="T1" fmla="*/ 4 h 63"/>
              <a:gd name="T2" fmla="*/ 12 w 55"/>
              <a:gd name="T3" fmla="*/ 47 h 63"/>
              <a:gd name="T4" fmla="*/ 55 w 55"/>
              <a:gd name="T5" fmla="*/ 29 h 63"/>
              <a:gd name="T6" fmla="*/ 23 w 55"/>
              <a:gd name="T7" fmla="*/ 4 h 63"/>
            </a:gdLst>
            <a:ahLst/>
            <a:cxnLst>
              <a:cxn ang="0">
                <a:pos x="T0" y="T1"/>
              </a:cxn>
              <a:cxn ang="0">
                <a:pos x="T2" y="T3"/>
              </a:cxn>
              <a:cxn ang="0">
                <a:pos x="T4" y="T5"/>
              </a:cxn>
              <a:cxn ang="0">
                <a:pos x="T6" y="T7"/>
              </a:cxn>
            </a:cxnLst>
            <a:rect l="0" t="0" r="r" b="b"/>
            <a:pathLst>
              <a:path w="55" h="63">
                <a:moveTo>
                  <a:pt x="23" y="4"/>
                </a:moveTo>
                <a:cubicBezTo>
                  <a:pt x="4" y="10"/>
                  <a:pt x="0" y="33"/>
                  <a:pt x="12" y="47"/>
                </a:cubicBezTo>
                <a:cubicBezTo>
                  <a:pt x="27" y="63"/>
                  <a:pt x="55" y="50"/>
                  <a:pt x="55" y="29"/>
                </a:cubicBezTo>
                <a:cubicBezTo>
                  <a:pt x="55" y="12"/>
                  <a:pt x="39" y="0"/>
                  <a:pt x="23" y="4"/>
                </a:cubicBezTo>
                <a:close/>
              </a:path>
            </a:pathLst>
          </a:custGeom>
          <a:solidFill>
            <a:srgbClr val="9698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45">
            <a:extLst>
              <a:ext uri="{FF2B5EF4-FFF2-40B4-BE49-F238E27FC236}">
                <a16:creationId xmlns:a16="http://schemas.microsoft.com/office/drawing/2014/main" id="{9F83DFC8-7281-4EAB-A8B4-A862926D4BC8}"/>
              </a:ext>
            </a:extLst>
          </p:cNvPr>
          <p:cNvSpPr>
            <a:spLocks/>
          </p:cNvSpPr>
          <p:nvPr/>
        </p:nvSpPr>
        <p:spPr bwMode="auto">
          <a:xfrm>
            <a:off x="3594144" y="4537084"/>
            <a:ext cx="293688" cy="254000"/>
          </a:xfrm>
          <a:custGeom>
            <a:avLst/>
            <a:gdLst>
              <a:gd name="T0" fmla="*/ 39 w 52"/>
              <a:gd name="T1" fmla="*/ 8 h 45"/>
              <a:gd name="T2" fmla="*/ 13 w 52"/>
              <a:gd name="T3" fmla="*/ 5 h 45"/>
              <a:gd name="T4" fmla="*/ 3 w 52"/>
              <a:gd name="T5" fmla="*/ 29 h 45"/>
              <a:gd name="T6" fmla="*/ 5 w 52"/>
              <a:gd name="T7" fmla="*/ 32 h 45"/>
              <a:gd name="T8" fmla="*/ 20 w 52"/>
              <a:gd name="T9" fmla="*/ 44 h 45"/>
              <a:gd name="T10" fmla="*/ 24 w 52"/>
              <a:gd name="T11" fmla="*/ 44 h 45"/>
              <a:gd name="T12" fmla="*/ 39 w 52"/>
              <a:gd name="T13" fmla="*/ 8 h 45"/>
            </a:gdLst>
            <a:ahLst/>
            <a:cxnLst>
              <a:cxn ang="0">
                <a:pos x="T0" y="T1"/>
              </a:cxn>
              <a:cxn ang="0">
                <a:pos x="T2" y="T3"/>
              </a:cxn>
              <a:cxn ang="0">
                <a:pos x="T4" y="T5"/>
              </a:cxn>
              <a:cxn ang="0">
                <a:pos x="T6" y="T7"/>
              </a:cxn>
              <a:cxn ang="0">
                <a:pos x="T8" y="T9"/>
              </a:cxn>
              <a:cxn ang="0">
                <a:pos x="T10" y="T11"/>
              </a:cxn>
              <a:cxn ang="0">
                <a:pos x="T12" y="T13"/>
              </a:cxn>
            </a:cxnLst>
            <a:rect l="0" t="0" r="r" b="b"/>
            <a:pathLst>
              <a:path w="52" h="45">
                <a:moveTo>
                  <a:pt x="39" y="8"/>
                </a:moveTo>
                <a:cubicBezTo>
                  <a:pt x="32" y="1"/>
                  <a:pt x="21" y="0"/>
                  <a:pt x="13" y="5"/>
                </a:cubicBezTo>
                <a:cubicBezTo>
                  <a:pt x="5" y="9"/>
                  <a:pt x="0" y="20"/>
                  <a:pt x="3" y="29"/>
                </a:cubicBezTo>
                <a:cubicBezTo>
                  <a:pt x="4" y="30"/>
                  <a:pt x="4" y="31"/>
                  <a:pt x="5" y="32"/>
                </a:cubicBezTo>
                <a:cubicBezTo>
                  <a:pt x="7" y="39"/>
                  <a:pt x="13" y="45"/>
                  <a:pt x="20" y="44"/>
                </a:cubicBezTo>
                <a:cubicBezTo>
                  <a:pt x="22" y="44"/>
                  <a:pt x="23" y="44"/>
                  <a:pt x="24" y="44"/>
                </a:cubicBezTo>
                <a:cubicBezTo>
                  <a:pt x="42" y="44"/>
                  <a:pt x="52" y="21"/>
                  <a:pt x="39" y="8"/>
                </a:cubicBezTo>
                <a:close/>
              </a:path>
            </a:pathLst>
          </a:custGeom>
          <a:solidFill>
            <a:srgbClr val="9698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Oval 46">
            <a:extLst>
              <a:ext uri="{FF2B5EF4-FFF2-40B4-BE49-F238E27FC236}">
                <a16:creationId xmlns:a16="http://schemas.microsoft.com/office/drawing/2014/main" id="{F130C76A-AED5-4242-A5C8-E47C73884E78}"/>
              </a:ext>
            </a:extLst>
          </p:cNvPr>
          <p:cNvSpPr>
            <a:spLocks noChangeArrowheads="1"/>
          </p:cNvSpPr>
          <p:nvPr/>
        </p:nvSpPr>
        <p:spPr bwMode="auto">
          <a:xfrm>
            <a:off x="4248194" y="5129221"/>
            <a:ext cx="230188" cy="231775"/>
          </a:xfrm>
          <a:prstGeom prst="ellipse">
            <a:avLst/>
          </a:prstGeom>
          <a:solidFill>
            <a:srgbClr val="9698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47">
            <a:extLst>
              <a:ext uri="{FF2B5EF4-FFF2-40B4-BE49-F238E27FC236}">
                <a16:creationId xmlns:a16="http://schemas.microsoft.com/office/drawing/2014/main" id="{AE783DF8-9A92-4299-8115-E0412D7F2F95}"/>
              </a:ext>
            </a:extLst>
          </p:cNvPr>
          <p:cNvSpPr>
            <a:spLocks/>
          </p:cNvSpPr>
          <p:nvPr/>
        </p:nvSpPr>
        <p:spPr bwMode="auto">
          <a:xfrm>
            <a:off x="3790994" y="3876684"/>
            <a:ext cx="236538" cy="207963"/>
          </a:xfrm>
          <a:custGeom>
            <a:avLst/>
            <a:gdLst>
              <a:gd name="T0" fmla="*/ 21 w 42"/>
              <a:gd name="T1" fmla="*/ 0 h 37"/>
              <a:gd name="T2" fmla="*/ 3 w 42"/>
              <a:gd name="T3" fmla="*/ 23 h 37"/>
              <a:gd name="T4" fmla="*/ 3 w 42"/>
              <a:gd name="T5" fmla="*/ 24 h 37"/>
              <a:gd name="T6" fmla="*/ 21 w 42"/>
              <a:gd name="T7" fmla="*/ 37 h 37"/>
              <a:gd name="T8" fmla="*/ 38 w 42"/>
              <a:gd name="T9" fmla="*/ 24 h 37"/>
              <a:gd name="T10" fmla="*/ 38 w 42"/>
              <a:gd name="T11" fmla="*/ 23 h 37"/>
              <a:gd name="T12" fmla="*/ 21 w 42"/>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42" h="37">
                <a:moveTo>
                  <a:pt x="21" y="0"/>
                </a:moveTo>
                <a:cubicBezTo>
                  <a:pt x="9" y="0"/>
                  <a:pt x="0" y="12"/>
                  <a:pt x="3" y="23"/>
                </a:cubicBezTo>
                <a:cubicBezTo>
                  <a:pt x="3" y="24"/>
                  <a:pt x="3" y="24"/>
                  <a:pt x="3" y="24"/>
                </a:cubicBezTo>
                <a:cubicBezTo>
                  <a:pt x="6" y="32"/>
                  <a:pt x="13" y="37"/>
                  <a:pt x="21" y="37"/>
                </a:cubicBezTo>
                <a:cubicBezTo>
                  <a:pt x="29" y="37"/>
                  <a:pt x="36" y="32"/>
                  <a:pt x="38" y="24"/>
                </a:cubicBezTo>
                <a:cubicBezTo>
                  <a:pt x="38" y="24"/>
                  <a:pt x="38" y="24"/>
                  <a:pt x="38" y="23"/>
                </a:cubicBezTo>
                <a:cubicBezTo>
                  <a:pt x="42" y="12"/>
                  <a:pt x="32" y="0"/>
                  <a:pt x="21" y="0"/>
                </a:cubicBezTo>
                <a:close/>
              </a:path>
            </a:pathLst>
          </a:custGeom>
          <a:solidFill>
            <a:srgbClr val="696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48">
            <a:extLst>
              <a:ext uri="{FF2B5EF4-FFF2-40B4-BE49-F238E27FC236}">
                <a16:creationId xmlns:a16="http://schemas.microsoft.com/office/drawing/2014/main" id="{9F7B9A85-30FF-4FCE-AB0B-7E182D779B47}"/>
              </a:ext>
            </a:extLst>
          </p:cNvPr>
          <p:cNvSpPr>
            <a:spLocks/>
          </p:cNvSpPr>
          <p:nvPr/>
        </p:nvSpPr>
        <p:spPr bwMode="auto">
          <a:xfrm>
            <a:off x="4349794" y="3611571"/>
            <a:ext cx="190500" cy="192088"/>
          </a:xfrm>
          <a:custGeom>
            <a:avLst/>
            <a:gdLst>
              <a:gd name="T0" fmla="*/ 32 w 34"/>
              <a:gd name="T1" fmla="*/ 13 h 34"/>
              <a:gd name="T2" fmla="*/ 32 w 34"/>
              <a:gd name="T3" fmla="*/ 12 h 34"/>
              <a:gd name="T4" fmla="*/ 11 w 34"/>
              <a:gd name="T5" fmla="*/ 3 h 34"/>
              <a:gd name="T6" fmla="*/ 9 w 34"/>
              <a:gd name="T7" fmla="*/ 4 h 34"/>
              <a:gd name="T8" fmla="*/ 2 w 34"/>
              <a:gd name="T9" fmla="*/ 22 h 34"/>
              <a:gd name="T10" fmla="*/ 4 w 34"/>
              <a:gd name="T11" fmla="*/ 27 h 34"/>
              <a:gd name="T12" fmla="*/ 19 w 34"/>
              <a:gd name="T13" fmla="*/ 33 h 34"/>
              <a:gd name="T14" fmla="*/ 21 w 34"/>
              <a:gd name="T15" fmla="*/ 33 h 34"/>
              <a:gd name="T16" fmla="*/ 32 w 34"/>
              <a:gd name="T17" fmla="*/ 1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4">
                <a:moveTo>
                  <a:pt x="32" y="13"/>
                </a:moveTo>
                <a:cubicBezTo>
                  <a:pt x="32" y="13"/>
                  <a:pt x="32" y="13"/>
                  <a:pt x="32" y="12"/>
                </a:cubicBezTo>
                <a:cubicBezTo>
                  <a:pt x="30" y="2"/>
                  <a:pt x="19" y="0"/>
                  <a:pt x="11" y="3"/>
                </a:cubicBezTo>
                <a:cubicBezTo>
                  <a:pt x="9" y="4"/>
                  <a:pt x="9" y="4"/>
                  <a:pt x="9" y="4"/>
                </a:cubicBezTo>
                <a:cubicBezTo>
                  <a:pt x="3" y="7"/>
                  <a:pt x="0" y="15"/>
                  <a:pt x="2" y="22"/>
                </a:cubicBezTo>
                <a:cubicBezTo>
                  <a:pt x="3" y="24"/>
                  <a:pt x="3" y="25"/>
                  <a:pt x="4" y="27"/>
                </a:cubicBezTo>
                <a:cubicBezTo>
                  <a:pt x="7" y="33"/>
                  <a:pt x="14" y="34"/>
                  <a:pt x="19" y="33"/>
                </a:cubicBezTo>
                <a:cubicBezTo>
                  <a:pt x="20" y="33"/>
                  <a:pt x="21" y="33"/>
                  <a:pt x="21" y="33"/>
                </a:cubicBezTo>
                <a:cubicBezTo>
                  <a:pt x="30" y="30"/>
                  <a:pt x="34" y="22"/>
                  <a:pt x="32" y="13"/>
                </a:cubicBezTo>
                <a:close/>
              </a:path>
            </a:pathLst>
          </a:custGeom>
          <a:solidFill>
            <a:srgbClr val="696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Oval 49">
            <a:extLst>
              <a:ext uri="{FF2B5EF4-FFF2-40B4-BE49-F238E27FC236}">
                <a16:creationId xmlns:a16="http://schemas.microsoft.com/office/drawing/2014/main" id="{D228FAF3-16FC-44B0-A7D3-6508C4275095}"/>
              </a:ext>
            </a:extLst>
          </p:cNvPr>
          <p:cNvSpPr>
            <a:spLocks noChangeArrowheads="1"/>
          </p:cNvSpPr>
          <p:nvPr/>
        </p:nvSpPr>
        <p:spPr bwMode="auto">
          <a:xfrm>
            <a:off x="4502194" y="4808546"/>
            <a:ext cx="223838" cy="225425"/>
          </a:xfrm>
          <a:prstGeom prst="ellipse">
            <a:avLst/>
          </a:prstGeom>
          <a:solidFill>
            <a:srgbClr val="696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50">
            <a:extLst>
              <a:ext uri="{FF2B5EF4-FFF2-40B4-BE49-F238E27FC236}">
                <a16:creationId xmlns:a16="http://schemas.microsoft.com/office/drawing/2014/main" id="{F13B4A82-773E-4C38-B4BC-9FC2D1B9181A}"/>
              </a:ext>
            </a:extLst>
          </p:cNvPr>
          <p:cNvSpPr>
            <a:spLocks/>
          </p:cNvSpPr>
          <p:nvPr/>
        </p:nvSpPr>
        <p:spPr bwMode="auto">
          <a:xfrm>
            <a:off x="3786232" y="5440371"/>
            <a:ext cx="292100" cy="225425"/>
          </a:xfrm>
          <a:custGeom>
            <a:avLst/>
            <a:gdLst>
              <a:gd name="T0" fmla="*/ 26 w 52"/>
              <a:gd name="T1" fmla="*/ 0 h 40"/>
              <a:gd name="T2" fmla="*/ 26 w 52"/>
              <a:gd name="T3" fmla="*/ 40 h 40"/>
              <a:gd name="T4" fmla="*/ 26 w 52"/>
              <a:gd name="T5" fmla="*/ 0 h 40"/>
            </a:gdLst>
            <a:ahLst/>
            <a:cxnLst>
              <a:cxn ang="0">
                <a:pos x="T0" y="T1"/>
              </a:cxn>
              <a:cxn ang="0">
                <a:pos x="T2" y="T3"/>
              </a:cxn>
              <a:cxn ang="0">
                <a:pos x="T4" y="T5"/>
              </a:cxn>
            </a:cxnLst>
            <a:rect l="0" t="0" r="r" b="b"/>
            <a:pathLst>
              <a:path w="52" h="40">
                <a:moveTo>
                  <a:pt x="26" y="0"/>
                </a:moveTo>
                <a:cubicBezTo>
                  <a:pt x="0" y="0"/>
                  <a:pt x="0" y="40"/>
                  <a:pt x="26" y="40"/>
                </a:cubicBezTo>
                <a:cubicBezTo>
                  <a:pt x="52" y="40"/>
                  <a:pt x="52" y="0"/>
                  <a:pt x="26" y="0"/>
                </a:cubicBezTo>
                <a:close/>
              </a:path>
            </a:pathLst>
          </a:custGeom>
          <a:solidFill>
            <a:srgbClr val="696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926">
            <a:extLst>
              <a:ext uri="{FF2B5EF4-FFF2-40B4-BE49-F238E27FC236}">
                <a16:creationId xmlns:a16="http://schemas.microsoft.com/office/drawing/2014/main" id="{C1CDDD23-5D77-46DE-8854-3A370776A5DA}"/>
              </a:ext>
            </a:extLst>
          </p:cNvPr>
          <p:cNvSpPr>
            <a:spLocks noChangeAspect="1" noEditPoints="1"/>
          </p:cNvSpPr>
          <p:nvPr/>
        </p:nvSpPr>
        <p:spPr bwMode="auto">
          <a:xfrm>
            <a:off x="2659804" y="713868"/>
            <a:ext cx="295013" cy="295013"/>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72" name="Freeform 926">
            <a:extLst>
              <a:ext uri="{FF2B5EF4-FFF2-40B4-BE49-F238E27FC236}">
                <a16:creationId xmlns:a16="http://schemas.microsoft.com/office/drawing/2014/main" id="{A477DD06-BA64-4074-BC97-8D3C85AB5FEB}"/>
              </a:ext>
            </a:extLst>
          </p:cNvPr>
          <p:cNvSpPr>
            <a:spLocks noChangeAspect="1" noEditPoints="1"/>
          </p:cNvSpPr>
          <p:nvPr/>
        </p:nvSpPr>
        <p:spPr bwMode="auto">
          <a:xfrm>
            <a:off x="6612632" y="708374"/>
            <a:ext cx="306000" cy="306000"/>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73" name="TextBox 219">
            <a:extLst>
              <a:ext uri="{FF2B5EF4-FFF2-40B4-BE49-F238E27FC236}">
                <a16:creationId xmlns:a16="http://schemas.microsoft.com/office/drawing/2014/main" id="{3C18FF12-A838-4E56-999C-95500015EC3A}"/>
              </a:ext>
            </a:extLst>
          </p:cNvPr>
          <p:cNvSpPr txBox="1"/>
          <p:nvPr/>
        </p:nvSpPr>
        <p:spPr>
          <a:xfrm>
            <a:off x="2126176" y="469879"/>
            <a:ext cx="2535625" cy="307777"/>
          </a:xfrm>
          <a:prstGeom prst="rect">
            <a:avLst/>
          </a:prstGeom>
          <a:noFill/>
        </p:spPr>
        <p:txBody>
          <a:bodyPr wrap="square">
            <a:spAutoFit/>
          </a:bodyPr>
          <a:lstStyle/>
          <a:p>
            <a:pPr>
              <a:spcAft>
                <a:spcPts val="0"/>
              </a:spcAft>
            </a:pPr>
            <a:r>
              <a:rPr lang="fr-FR" altLang="zh-CN" sz="1400" dirty="0">
                <a:solidFill>
                  <a:schemeClr val="tx2"/>
                </a:solidFill>
              </a:rPr>
              <a:t>Organisme d’accueil</a:t>
            </a:r>
          </a:p>
        </p:txBody>
      </p:sp>
      <p:sp>
        <p:nvSpPr>
          <p:cNvPr id="74" name="TextBox 220">
            <a:extLst>
              <a:ext uri="{FF2B5EF4-FFF2-40B4-BE49-F238E27FC236}">
                <a16:creationId xmlns:a16="http://schemas.microsoft.com/office/drawing/2014/main" id="{D5CB256C-2F15-490F-829B-7A56880319B0}"/>
              </a:ext>
            </a:extLst>
          </p:cNvPr>
          <p:cNvSpPr txBox="1"/>
          <p:nvPr/>
        </p:nvSpPr>
        <p:spPr>
          <a:xfrm>
            <a:off x="5819704" y="469879"/>
            <a:ext cx="2535625" cy="307777"/>
          </a:xfrm>
          <a:prstGeom prst="rect">
            <a:avLst/>
          </a:prstGeom>
          <a:noFill/>
        </p:spPr>
        <p:txBody>
          <a:bodyPr wrap="square">
            <a:spAutoFit/>
          </a:bodyPr>
          <a:lstStyle/>
          <a:p>
            <a:pPr>
              <a:spcAft>
                <a:spcPts val="0"/>
              </a:spcAft>
            </a:pPr>
            <a:r>
              <a:rPr lang="fr-FR" altLang="zh-CN" sz="1400" b="1" dirty="0">
                <a:solidFill>
                  <a:schemeClr val="tx1">
                    <a:lumMod val="75000"/>
                    <a:lumOff val="25000"/>
                  </a:schemeClr>
                </a:solidFill>
              </a:rPr>
              <a:t>Problématique et objectifs</a:t>
            </a:r>
          </a:p>
        </p:txBody>
      </p:sp>
      <p:sp>
        <p:nvSpPr>
          <p:cNvPr id="77" name="TextBox 38">
            <a:extLst>
              <a:ext uri="{FF2B5EF4-FFF2-40B4-BE49-F238E27FC236}">
                <a16:creationId xmlns:a16="http://schemas.microsoft.com/office/drawing/2014/main" id="{3668C6AF-5A99-4C38-B8C8-B5FC96192003}"/>
              </a:ext>
            </a:extLst>
          </p:cNvPr>
          <p:cNvSpPr txBox="1"/>
          <p:nvPr/>
        </p:nvSpPr>
        <p:spPr>
          <a:xfrm>
            <a:off x="9513234" y="500490"/>
            <a:ext cx="2420555" cy="307777"/>
          </a:xfrm>
          <a:prstGeom prst="rect">
            <a:avLst/>
          </a:prstGeom>
          <a:noFill/>
        </p:spPr>
        <p:txBody>
          <a:bodyPr wrap="square">
            <a:spAutoFit/>
          </a:bodyPr>
          <a:lstStyle/>
          <a:p>
            <a:pPr>
              <a:spcAft>
                <a:spcPts val="0"/>
              </a:spcAft>
            </a:pPr>
            <a:r>
              <a:rPr lang="fr-FR" altLang="zh-CN" sz="1400" dirty="0">
                <a:solidFill>
                  <a:schemeClr val="tx2"/>
                </a:solidFill>
              </a:rPr>
              <a:t>Conduite du projet</a:t>
            </a:r>
          </a:p>
        </p:txBody>
      </p:sp>
      <p:sp>
        <p:nvSpPr>
          <p:cNvPr id="82" name="Freeform 926">
            <a:extLst>
              <a:ext uri="{FF2B5EF4-FFF2-40B4-BE49-F238E27FC236}">
                <a16:creationId xmlns:a16="http://schemas.microsoft.com/office/drawing/2014/main" id="{17AAB424-AF8A-49F7-9CF1-D7CBA6806DE2}"/>
              </a:ext>
            </a:extLst>
          </p:cNvPr>
          <p:cNvSpPr>
            <a:spLocks noChangeAspect="1" noEditPoints="1"/>
          </p:cNvSpPr>
          <p:nvPr/>
        </p:nvSpPr>
        <p:spPr bwMode="auto">
          <a:xfrm>
            <a:off x="10030659" y="713868"/>
            <a:ext cx="295013" cy="295013"/>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83" name="Rectangle 82">
            <a:extLst>
              <a:ext uri="{FF2B5EF4-FFF2-40B4-BE49-F238E27FC236}">
                <a16:creationId xmlns:a16="http://schemas.microsoft.com/office/drawing/2014/main" id="{9DFCE0FB-0EE7-42B8-BC08-C396CEE91230}"/>
              </a:ext>
            </a:extLst>
          </p:cNvPr>
          <p:cNvSpPr/>
          <p:nvPr/>
        </p:nvSpPr>
        <p:spPr bwMode="gray">
          <a:xfrm>
            <a:off x="0" y="129978"/>
            <a:ext cx="8915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85000"/>
                    <a:lumOff val="15000"/>
                  </a:schemeClr>
                </a:solidFill>
              </a:rPr>
              <a:t>         I.  Contexte général</a:t>
            </a:r>
          </a:p>
        </p:txBody>
      </p:sp>
      <p:sp>
        <p:nvSpPr>
          <p:cNvPr id="84" name="Rectangle 83">
            <a:extLst>
              <a:ext uri="{FF2B5EF4-FFF2-40B4-BE49-F238E27FC236}">
                <a16:creationId xmlns:a16="http://schemas.microsoft.com/office/drawing/2014/main" id="{8E5AC534-F653-4E19-AAE2-B8905A76E9C5}"/>
              </a:ext>
            </a:extLst>
          </p:cNvPr>
          <p:cNvSpPr/>
          <p:nvPr/>
        </p:nvSpPr>
        <p:spPr bwMode="gray">
          <a:xfrm>
            <a:off x="12093375" y="136942"/>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85000"/>
                    <a:lumOff val="15000"/>
                  </a:schemeClr>
                </a:solidFill>
              </a:rPr>
              <a:t>IV</a:t>
            </a:r>
          </a:p>
        </p:txBody>
      </p:sp>
      <p:sp>
        <p:nvSpPr>
          <p:cNvPr id="85" name="Rectangle 84">
            <a:extLst>
              <a:ext uri="{FF2B5EF4-FFF2-40B4-BE49-F238E27FC236}">
                <a16:creationId xmlns:a16="http://schemas.microsoft.com/office/drawing/2014/main" id="{9F942FB1-9E9F-433C-90C7-6EC3C6CCEFC9}"/>
              </a:ext>
            </a:extLst>
          </p:cNvPr>
          <p:cNvSpPr/>
          <p:nvPr/>
        </p:nvSpPr>
        <p:spPr bwMode="gray">
          <a:xfrm>
            <a:off x="10585348" y="129978"/>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85000"/>
                    <a:lumOff val="15000"/>
                  </a:schemeClr>
                </a:solidFill>
              </a:rPr>
              <a:t>III</a:t>
            </a:r>
          </a:p>
        </p:txBody>
      </p:sp>
      <p:sp>
        <p:nvSpPr>
          <p:cNvPr id="86" name="Rectangle 85">
            <a:extLst>
              <a:ext uri="{FF2B5EF4-FFF2-40B4-BE49-F238E27FC236}">
                <a16:creationId xmlns:a16="http://schemas.microsoft.com/office/drawing/2014/main" id="{C239EE92-BCDB-49A8-B6A4-915620AB9E3F}"/>
              </a:ext>
            </a:extLst>
          </p:cNvPr>
          <p:cNvSpPr/>
          <p:nvPr/>
        </p:nvSpPr>
        <p:spPr bwMode="gray">
          <a:xfrm>
            <a:off x="9077026" y="129978"/>
            <a:ext cx="1346696"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II</a:t>
            </a:r>
          </a:p>
        </p:txBody>
      </p:sp>
    </p:spTree>
    <p:extLst>
      <p:ext uri="{BB962C8B-B14F-4D97-AF65-F5344CB8AC3E}">
        <p14:creationId xmlns:p14="http://schemas.microsoft.com/office/powerpoint/2010/main" val="377187232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 name="Picture 166">
            <a:extLst>
              <a:ext uri="{FF2B5EF4-FFF2-40B4-BE49-F238E27FC236}">
                <a16:creationId xmlns:a16="http://schemas.microsoft.com/office/drawing/2014/main" id="{6BCBA0E3-5E4A-4CCA-92AF-22161CB3AE95}"/>
              </a:ext>
            </a:extLst>
          </p:cNvPr>
          <p:cNvPicPr>
            <a:picLocks noChangeAspect="1"/>
          </p:cNvPicPr>
          <p:nvPr/>
        </p:nvPicPr>
        <p:blipFill rotWithShape="1">
          <a:blip r:embed="rId3"/>
          <a:srcRect l="18381"/>
          <a:stretch/>
        </p:blipFill>
        <p:spPr>
          <a:xfrm>
            <a:off x="0" y="2742187"/>
            <a:ext cx="13439774" cy="4238254"/>
          </a:xfrm>
          <a:prstGeom prst="rect">
            <a:avLst/>
          </a:prstGeom>
        </p:spPr>
      </p:pic>
      <p:sp>
        <p:nvSpPr>
          <p:cNvPr id="35" name="TextBox 34">
            <a:extLst>
              <a:ext uri="{FF2B5EF4-FFF2-40B4-BE49-F238E27FC236}">
                <a16:creationId xmlns:a16="http://schemas.microsoft.com/office/drawing/2014/main" id="{E6D612F7-9FDA-4FDF-B414-A84944B56B6B}"/>
              </a:ext>
            </a:extLst>
          </p:cNvPr>
          <p:cNvSpPr txBox="1"/>
          <p:nvPr/>
        </p:nvSpPr>
        <p:spPr>
          <a:xfrm>
            <a:off x="446804" y="1708986"/>
            <a:ext cx="6571784" cy="342210"/>
          </a:xfrm>
          <a:prstGeom prst="rect">
            <a:avLst/>
          </a:prstGeom>
          <a:noFill/>
          <a:ln>
            <a:solidFill>
              <a:schemeClr val="accent1">
                <a:lumMod val="75000"/>
              </a:schemeClr>
            </a:solidFill>
          </a:ln>
        </p:spPr>
        <p:txBody>
          <a:bodyPr wrap="square">
            <a:spAutoFit/>
          </a:bodyPr>
          <a:lstStyle/>
          <a:p>
            <a:pPr marL="0" lvl="1" algn="ctr" fontAlgn="base">
              <a:lnSpc>
                <a:spcPct val="106000"/>
              </a:lnSpc>
              <a:spcAft>
                <a:spcPts val="364"/>
              </a:spcAft>
              <a:buClr>
                <a:srgbClr val="000000"/>
              </a:buClr>
            </a:pPr>
            <a:r>
              <a:rPr lang="fr-FR" sz="1600">
                <a:cs typeface="Times New Roman" panose="02020603050405020304" pitchFamily="18" charset="0"/>
              </a:rPr>
              <a:t>Objectifs</a:t>
            </a:r>
          </a:p>
        </p:txBody>
      </p:sp>
      <p:sp>
        <p:nvSpPr>
          <p:cNvPr id="36" name="TextBox 35">
            <a:extLst>
              <a:ext uri="{FF2B5EF4-FFF2-40B4-BE49-F238E27FC236}">
                <a16:creationId xmlns:a16="http://schemas.microsoft.com/office/drawing/2014/main" id="{822E3831-BAE9-4AF5-8A6E-231B947D72C8}"/>
              </a:ext>
            </a:extLst>
          </p:cNvPr>
          <p:cNvSpPr txBox="1"/>
          <p:nvPr/>
        </p:nvSpPr>
        <p:spPr>
          <a:xfrm>
            <a:off x="7843039" y="1700579"/>
            <a:ext cx="5149931" cy="342210"/>
          </a:xfrm>
          <a:prstGeom prst="rect">
            <a:avLst/>
          </a:prstGeom>
          <a:noFill/>
          <a:ln>
            <a:solidFill>
              <a:schemeClr val="accent1">
                <a:lumMod val="75000"/>
              </a:schemeClr>
            </a:solidFill>
          </a:ln>
        </p:spPr>
        <p:txBody>
          <a:bodyPr wrap="square">
            <a:spAutoFit/>
          </a:bodyPr>
          <a:lstStyle/>
          <a:p>
            <a:pPr marL="0" lvl="1" algn="ctr" fontAlgn="base">
              <a:lnSpc>
                <a:spcPct val="106000"/>
              </a:lnSpc>
              <a:spcAft>
                <a:spcPts val="364"/>
              </a:spcAft>
              <a:buClr>
                <a:srgbClr val="000000"/>
              </a:buClr>
            </a:pPr>
            <a:r>
              <a:rPr lang="fr-FR" sz="1600">
                <a:cs typeface="Times New Roman" panose="02020603050405020304" pitchFamily="18" charset="0"/>
              </a:rPr>
              <a:t>Livrables attendus</a:t>
            </a:r>
          </a:p>
        </p:txBody>
      </p:sp>
      <p:grpSp>
        <p:nvGrpSpPr>
          <p:cNvPr id="69" name="Group 68">
            <a:extLst>
              <a:ext uri="{FF2B5EF4-FFF2-40B4-BE49-F238E27FC236}">
                <a16:creationId xmlns:a16="http://schemas.microsoft.com/office/drawing/2014/main" id="{0B16E02E-0511-47A9-B19E-08A49CDDB8EA}"/>
              </a:ext>
            </a:extLst>
          </p:cNvPr>
          <p:cNvGrpSpPr/>
          <p:nvPr/>
        </p:nvGrpSpPr>
        <p:grpSpPr>
          <a:xfrm>
            <a:off x="9228387" y="3738979"/>
            <a:ext cx="3405787" cy="3092190"/>
            <a:chOff x="9228387" y="3738979"/>
            <a:chExt cx="3405787" cy="3092190"/>
          </a:xfrm>
        </p:grpSpPr>
        <p:sp>
          <p:nvSpPr>
            <p:cNvPr id="42" name="Rectangle 7">
              <a:extLst>
                <a:ext uri="{FF2B5EF4-FFF2-40B4-BE49-F238E27FC236}">
                  <a16:creationId xmlns:a16="http://schemas.microsoft.com/office/drawing/2014/main" id="{9A999B21-2D48-4975-8A77-CBDD9B020962}"/>
                </a:ext>
              </a:extLst>
            </p:cNvPr>
            <p:cNvSpPr/>
            <p:nvPr/>
          </p:nvSpPr>
          <p:spPr>
            <a:xfrm rot="18426807" flipV="1">
              <a:off x="10064120" y="5185249"/>
              <a:ext cx="2865120" cy="426720"/>
            </a:xfrm>
            <a:custGeom>
              <a:avLst/>
              <a:gdLst>
                <a:gd name="connsiteX0" fmla="*/ 0 w 2865120"/>
                <a:gd name="connsiteY0" fmla="*/ 0 h 426720"/>
                <a:gd name="connsiteX1" fmla="*/ 2865120 w 2865120"/>
                <a:gd name="connsiteY1" fmla="*/ 0 h 426720"/>
                <a:gd name="connsiteX2" fmla="*/ 2865120 w 2865120"/>
                <a:gd name="connsiteY2" fmla="*/ 426720 h 426720"/>
                <a:gd name="connsiteX3" fmla="*/ 0 w 2865120"/>
                <a:gd name="connsiteY3" fmla="*/ 426720 h 426720"/>
                <a:gd name="connsiteX4" fmla="*/ 0 w 2865120"/>
                <a:gd name="connsiteY4" fmla="*/ 0 h 426720"/>
                <a:gd name="connsiteX0" fmla="*/ 0 w 2865120"/>
                <a:gd name="connsiteY0" fmla="*/ 0 h 426720"/>
                <a:gd name="connsiteX1" fmla="*/ 2865120 w 2865120"/>
                <a:gd name="connsiteY1" fmla="*/ 0 h 426720"/>
                <a:gd name="connsiteX2" fmla="*/ 2865120 w 2865120"/>
                <a:gd name="connsiteY2" fmla="*/ 426720 h 426720"/>
                <a:gd name="connsiteX3" fmla="*/ 251466 w 2865120"/>
                <a:gd name="connsiteY3" fmla="*/ 425884 h 426720"/>
                <a:gd name="connsiteX4" fmla="*/ 0 w 2865120"/>
                <a:gd name="connsiteY4" fmla="*/ 0 h 42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5120" h="426720">
                  <a:moveTo>
                    <a:pt x="0" y="0"/>
                  </a:moveTo>
                  <a:lnTo>
                    <a:pt x="2865120" y="0"/>
                  </a:lnTo>
                  <a:lnTo>
                    <a:pt x="2865120" y="426720"/>
                  </a:lnTo>
                  <a:lnTo>
                    <a:pt x="251466" y="425884"/>
                  </a:lnTo>
                  <a:lnTo>
                    <a:pt x="0" y="0"/>
                  </a:lnTo>
                  <a:close/>
                </a:path>
              </a:pathLst>
            </a:cu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err="1">
                <a:solidFill>
                  <a:schemeClr val="tx2"/>
                </a:solidFill>
              </a:endParaRPr>
            </a:p>
          </p:txBody>
        </p:sp>
        <p:sp>
          <p:nvSpPr>
            <p:cNvPr id="43" name="Rectangle 9">
              <a:extLst>
                <a:ext uri="{FF2B5EF4-FFF2-40B4-BE49-F238E27FC236}">
                  <a16:creationId xmlns:a16="http://schemas.microsoft.com/office/drawing/2014/main" id="{01CE5753-E5F9-4EB6-AD05-B708BD81B799}"/>
                </a:ext>
              </a:extLst>
            </p:cNvPr>
            <p:cNvSpPr/>
            <p:nvPr/>
          </p:nvSpPr>
          <p:spPr>
            <a:xfrm rot="3610536" flipV="1">
              <a:off x="8881107" y="5161482"/>
              <a:ext cx="2811657" cy="429008"/>
            </a:xfrm>
            <a:custGeom>
              <a:avLst/>
              <a:gdLst>
                <a:gd name="connsiteX0" fmla="*/ 0 w 2865120"/>
                <a:gd name="connsiteY0" fmla="*/ 0 h 426720"/>
                <a:gd name="connsiteX1" fmla="*/ 2865120 w 2865120"/>
                <a:gd name="connsiteY1" fmla="*/ 0 h 426720"/>
                <a:gd name="connsiteX2" fmla="*/ 2865120 w 2865120"/>
                <a:gd name="connsiteY2" fmla="*/ 426720 h 426720"/>
                <a:gd name="connsiteX3" fmla="*/ 0 w 2865120"/>
                <a:gd name="connsiteY3" fmla="*/ 426720 h 426720"/>
                <a:gd name="connsiteX4" fmla="*/ 0 w 2865120"/>
                <a:gd name="connsiteY4" fmla="*/ 0 h 426720"/>
                <a:gd name="connsiteX0" fmla="*/ 0 w 2865120"/>
                <a:gd name="connsiteY0" fmla="*/ 0 h 426720"/>
                <a:gd name="connsiteX1" fmla="*/ 2865120 w 2865120"/>
                <a:gd name="connsiteY1" fmla="*/ 0 h 426720"/>
                <a:gd name="connsiteX2" fmla="*/ 2621134 w 2865120"/>
                <a:gd name="connsiteY2" fmla="*/ 412882 h 426720"/>
                <a:gd name="connsiteX3" fmla="*/ 0 w 2865120"/>
                <a:gd name="connsiteY3" fmla="*/ 426720 h 426720"/>
                <a:gd name="connsiteX4" fmla="*/ 0 w 2865120"/>
                <a:gd name="connsiteY4" fmla="*/ 0 h 426720"/>
                <a:gd name="connsiteX0" fmla="*/ 0 w 2865120"/>
                <a:gd name="connsiteY0" fmla="*/ 0 h 426720"/>
                <a:gd name="connsiteX1" fmla="*/ 2865120 w 2865120"/>
                <a:gd name="connsiteY1" fmla="*/ 0 h 426720"/>
                <a:gd name="connsiteX2" fmla="*/ 2629397 w 2865120"/>
                <a:gd name="connsiteY2" fmla="*/ 408146 h 426720"/>
                <a:gd name="connsiteX3" fmla="*/ 0 w 2865120"/>
                <a:gd name="connsiteY3" fmla="*/ 426720 h 426720"/>
                <a:gd name="connsiteX4" fmla="*/ 0 w 2865120"/>
                <a:gd name="connsiteY4" fmla="*/ 0 h 426720"/>
                <a:gd name="connsiteX0" fmla="*/ 0 w 2865120"/>
                <a:gd name="connsiteY0" fmla="*/ 0 h 426720"/>
                <a:gd name="connsiteX1" fmla="*/ 2865120 w 2865120"/>
                <a:gd name="connsiteY1" fmla="*/ 0 h 426720"/>
                <a:gd name="connsiteX2" fmla="*/ 2627911 w 2865120"/>
                <a:gd name="connsiteY2" fmla="*/ 400765 h 426720"/>
                <a:gd name="connsiteX3" fmla="*/ 0 w 2865120"/>
                <a:gd name="connsiteY3" fmla="*/ 426720 h 426720"/>
                <a:gd name="connsiteX4" fmla="*/ 0 w 2865120"/>
                <a:gd name="connsiteY4" fmla="*/ 0 h 426720"/>
                <a:gd name="connsiteX0" fmla="*/ 0 w 2832921"/>
                <a:gd name="connsiteY0" fmla="*/ 3499 h 430219"/>
                <a:gd name="connsiteX1" fmla="*/ 2832921 w 2832921"/>
                <a:gd name="connsiteY1" fmla="*/ 0 h 430219"/>
                <a:gd name="connsiteX2" fmla="*/ 2627911 w 2832921"/>
                <a:gd name="connsiteY2" fmla="*/ 404264 h 430219"/>
                <a:gd name="connsiteX3" fmla="*/ 0 w 2832921"/>
                <a:gd name="connsiteY3" fmla="*/ 430219 h 430219"/>
                <a:gd name="connsiteX4" fmla="*/ 0 w 2832921"/>
                <a:gd name="connsiteY4" fmla="*/ 3499 h 430219"/>
                <a:gd name="connsiteX0" fmla="*/ 0 w 2832921"/>
                <a:gd name="connsiteY0" fmla="*/ 3499 h 430219"/>
                <a:gd name="connsiteX1" fmla="*/ 2832921 w 2832921"/>
                <a:gd name="connsiteY1" fmla="*/ 0 h 430219"/>
                <a:gd name="connsiteX2" fmla="*/ 2620823 w 2832921"/>
                <a:gd name="connsiteY2" fmla="*/ 404668 h 430219"/>
                <a:gd name="connsiteX3" fmla="*/ 0 w 2832921"/>
                <a:gd name="connsiteY3" fmla="*/ 430219 h 430219"/>
                <a:gd name="connsiteX4" fmla="*/ 0 w 2832921"/>
                <a:gd name="connsiteY4" fmla="*/ 3499 h 430219"/>
                <a:gd name="connsiteX0" fmla="*/ 0 w 2811657"/>
                <a:gd name="connsiteY0" fmla="*/ 2288 h 429008"/>
                <a:gd name="connsiteX1" fmla="*/ 2811657 w 2811657"/>
                <a:gd name="connsiteY1" fmla="*/ 0 h 429008"/>
                <a:gd name="connsiteX2" fmla="*/ 2620823 w 2811657"/>
                <a:gd name="connsiteY2" fmla="*/ 403457 h 429008"/>
                <a:gd name="connsiteX3" fmla="*/ 0 w 2811657"/>
                <a:gd name="connsiteY3" fmla="*/ 429008 h 429008"/>
                <a:gd name="connsiteX4" fmla="*/ 0 w 2811657"/>
                <a:gd name="connsiteY4" fmla="*/ 2288 h 429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1657" h="429008">
                  <a:moveTo>
                    <a:pt x="0" y="2288"/>
                  </a:moveTo>
                  <a:lnTo>
                    <a:pt x="2811657" y="0"/>
                  </a:lnTo>
                  <a:lnTo>
                    <a:pt x="2620823" y="403457"/>
                  </a:lnTo>
                  <a:lnTo>
                    <a:pt x="0" y="429008"/>
                  </a:lnTo>
                  <a:lnTo>
                    <a:pt x="0" y="2288"/>
                  </a:lnTo>
                  <a:close/>
                </a:path>
              </a:pathLst>
            </a:cu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err="1">
                <a:solidFill>
                  <a:schemeClr val="tx2"/>
                </a:solidFill>
              </a:endParaRPr>
            </a:p>
          </p:txBody>
        </p:sp>
        <p:sp>
          <p:nvSpPr>
            <p:cNvPr id="44" name="Rectangle 5">
              <a:extLst>
                <a:ext uri="{FF2B5EF4-FFF2-40B4-BE49-F238E27FC236}">
                  <a16:creationId xmlns:a16="http://schemas.microsoft.com/office/drawing/2014/main" id="{638032A9-63CA-46B2-BD04-1BB4DD4CA7AB}"/>
                </a:ext>
              </a:extLst>
            </p:cNvPr>
            <p:cNvSpPr/>
            <p:nvPr/>
          </p:nvSpPr>
          <p:spPr>
            <a:xfrm flipV="1">
              <a:off x="9228387" y="3954929"/>
              <a:ext cx="3121343" cy="431483"/>
            </a:xfrm>
            <a:custGeom>
              <a:avLst/>
              <a:gdLst>
                <a:gd name="connsiteX0" fmla="*/ 0 w 3040380"/>
                <a:gd name="connsiteY0" fmla="*/ 0 h 426720"/>
                <a:gd name="connsiteX1" fmla="*/ 3040380 w 3040380"/>
                <a:gd name="connsiteY1" fmla="*/ 0 h 426720"/>
                <a:gd name="connsiteX2" fmla="*/ 3040380 w 3040380"/>
                <a:gd name="connsiteY2" fmla="*/ 426720 h 426720"/>
                <a:gd name="connsiteX3" fmla="*/ 0 w 3040380"/>
                <a:gd name="connsiteY3" fmla="*/ 426720 h 426720"/>
                <a:gd name="connsiteX4" fmla="*/ 0 w 3040380"/>
                <a:gd name="connsiteY4" fmla="*/ 0 h 426720"/>
                <a:gd name="connsiteX0" fmla="*/ 228600 w 3040380"/>
                <a:gd name="connsiteY0" fmla="*/ 7620 h 426720"/>
                <a:gd name="connsiteX1" fmla="*/ 3040380 w 3040380"/>
                <a:gd name="connsiteY1" fmla="*/ 0 h 426720"/>
                <a:gd name="connsiteX2" fmla="*/ 3040380 w 3040380"/>
                <a:gd name="connsiteY2" fmla="*/ 426720 h 426720"/>
                <a:gd name="connsiteX3" fmla="*/ 0 w 3040380"/>
                <a:gd name="connsiteY3" fmla="*/ 426720 h 426720"/>
                <a:gd name="connsiteX4" fmla="*/ 228600 w 3040380"/>
                <a:gd name="connsiteY4" fmla="*/ 7620 h 426720"/>
                <a:gd name="connsiteX0" fmla="*/ 247650 w 3040380"/>
                <a:gd name="connsiteY0" fmla="*/ 2858 h 426720"/>
                <a:gd name="connsiteX1" fmla="*/ 3040380 w 3040380"/>
                <a:gd name="connsiteY1" fmla="*/ 0 h 426720"/>
                <a:gd name="connsiteX2" fmla="*/ 3040380 w 3040380"/>
                <a:gd name="connsiteY2" fmla="*/ 426720 h 426720"/>
                <a:gd name="connsiteX3" fmla="*/ 0 w 3040380"/>
                <a:gd name="connsiteY3" fmla="*/ 426720 h 426720"/>
                <a:gd name="connsiteX4" fmla="*/ 247650 w 3040380"/>
                <a:gd name="connsiteY4" fmla="*/ 2858 h 426720"/>
                <a:gd name="connsiteX0" fmla="*/ 245269 w 3040380"/>
                <a:gd name="connsiteY0" fmla="*/ 477 h 426720"/>
                <a:gd name="connsiteX1" fmla="*/ 3040380 w 3040380"/>
                <a:gd name="connsiteY1" fmla="*/ 0 h 426720"/>
                <a:gd name="connsiteX2" fmla="*/ 3040380 w 3040380"/>
                <a:gd name="connsiteY2" fmla="*/ 426720 h 426720"/>
                <a:gd name="connsiteX3" fmla="*/ 0 w 3040380"/>
                <a:gd name="connsiteY3" fmla="*/ 426720 h 426720"/>
                <a:gd name="connsiteX4" fmla="*/ 245269 w 3040380"/>
                <a:gd name="connsiteY4" fmla="*/ 477 h 426720"/>
                <a:gd name="connsiteX0" fmla="*/ 245269 w 3121343"/>
                <a:gd name="connsiteY0" fmla="*/ 477 h 431483"/>
                <a:gd name="connsiteX1" fmla="*/ 3040380 w 3121343"/>
                <a:gd name="connsiteY1" fmla="*/ 0 h 431483"/>
                <a:gd name="connsiteX2" fmla="*/ 3121343 w 3121343"/>
                <a:gd name="connsiteY2" fmla="*/ 431483 h 431483"/>
                <a:gd name="connsiteX3" fmla="*/ 0 w 3121343"/>
                <a:gd name="connsiteY3" fmla="*/ 426720 h 431483"/>
                <a:gd name="connsiteX4" fmla="*/ 245269 w 3121343"/>
                <a:gd name="connsiteY4" fmla="*/ 477 h 43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1343" h="431483">
                  <a:moveTo>
                    <a:pt x="245269" y="477"/>
                  </a:moveTo>
                  <a:lnTo>
                    <a:pt x="3040380" y="0"/>
                  </a:lnTo>
                  <a:lnTo>
                    <a:pt x="3121343" y="431483"/>
                  </a:lnTo>
                  <a:lnTo>
                    <a:pt x="0" y="426720"/>
                  </a:lnTo>
                  <a:lnTo>
                    <a:pt x="245269" y="477"/>
                  </a:lnTo>
                  <a:close/>
                </a:path>
              </a:pathLst>
            </a:cu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err="1">
                <a:solidFill>
                  <a:schemeClr val="tx2"/>
                </a:solidFill>
              </a:endParaRPr>
            </a:p>
          </p:txBody>
        </p:sp>
        <p:sp>
          <p:nvSpPr>
            <p:cNvPr id="45" name="Rectangle 7">
              <a:extLst>
                <a:ext uri="{FF2B5EF4-FFF2-40B4-BE49-F238E27FC236}">
                  <a16:creationId xmlns:a16="http://schemas.microsoft.com/office/drawing/2014/main" id="{778420CA-ECF8-42A8-8C05-B38AC2705AF7}"/>
                </a:ext>
              </a:extLst>
            </p:cNvPr>
            <p:cNvSpPr/>
            <p:nvPr/>
          </p:nvSpPr>
          <p:spPr>
            <a:xfrm rot="18426807" flipV="1">
              <a:off x="11973755" y="3965475"/>
              <a:ext cx="886915" cy="433923"/>
            </a:xfrm>
            <a:custGeom>
              <a:avLst/>
              <a:gdLst>
                <a:gd name="connsiteX0" fmla="*/ 0 w 2865120"/>
                <a:gd name="connsiteY0" fmla="*/ 0 h 426720"/>
                <a:gd name="connsiteX1" fmla="*/ 2865120 w 2865120"/>
                <a:gd name="connsiteY1" fmla="*/ 0 h 426720"/>
                <a:gd name="connsiteX2" fmla="*/ 2865120 w 2865120"/>
                <a:gd name="connsiteY2" fmla="*/ 426720 h 426720"/>
                <a:gd name="connsiteX3" fmla="*/ 0 w 2865120"/>
                <a:gd name="connsiteY3" fmla="*/ 426720 h 426720"/>
                <a:gd name="connsiteX4" fmla="*/ 0 w 2865120"/>
                <a:gd name="connsiteY4" fmla="*/ 0 h 426720"/>
                <a:gd name="connsiteX0" fmla="*/ 0 w 2865120"/>
                <a:gd name="connsiteY0" fmla="*/ 0 h 426720"/>
                <a:gd name="connsiteX1" fmla="*/ 2865120 w 2865120"/>
                <a:gd name="connsiteY1" fmla="*/ 0 h 426720"/>
                <a:gd name="connsiteX2" fmla="*/ 2865120 w 2865120"/>
                <a:gd name="connsiteY2" fmla="*/ 426720 h 426720"/>
                <a:gd name="connsiteX3" fmla="*/ 251466 w 2865120"/>
                <a:gd name="connsiteY3" fmla="*/ 425884 h 426720"/>
                <a:gd name="connsiteX4" fmla="*/ 0 w 2865120"/>
                <a:gd name="connsiteY4" fmla="*/ 0 h 426720"/>
                <a:gd name="connsiteX0" fmla="*/ 0 w 4498063"/>
                <a:gd name="connsiteY0" fmla="*/ 7203 h 433923"/>
                <a:gd name="connsiteX1" fmla="*/ 4498064 w 4498063"/>
                <a:gd name="connsiteY1" fmla="*/ 0 h 433923"/>
                <a:gd name="connsiteX2" fmla="*/ 2865120 w 4498063"/>
                <a:gd name="connsiteY2" fmla="*/ 433923 h 433923"/>
                <a:gd name="connsiteX3" fmla="*/ 251466 w 4498063"/>
                <a:gd name="connsiteY3" fmla="*/ 433087 h 433923"/>
                <a:gd name="connsiteX4" fmla="*/ 0 w 4498063"/>
                <a:gd name="connsiteY4" fmla="*/ 7203 h 433923"/>
                <a:gd name="connsiteX0" fmla="*/ 0 w 4498063"/>
                <a:gd name="connsiteY0" fmla="*/ 7203 h 433923"/>
                <a:gd name="connsiteX1" fmla="*/ 4498064 w 4498063"/>
                <a:gd name="connsiteY1" fmla="*/ 0 h 433923"/>
                <a:gd name="connsiteX2" fmla="*/ 2865120 w 4498063"/>
                <a:gd name="connsiteY2" fmla="*/ 433923 h 433923"/>
                <a:gd name="connsiteX3" fmla="*/ 96864 w 4498063"/>
                <a:gd name="connsiteY3" fmla="*/ 433910 h 433923"/>
                <a:gd name="connsiteX4" fmla="*/ 0 w 4498063"/>
                <a:gd name="connsiteY4" fmla="*/ 7203 h 433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063" h="433923">
                  <a:moveTo>
                    <a:pt x="0" y="7203"/>
                  </a:moveTo>
                  <a:lnTo>
                    <a:pt x="4498064" y="0"/>
                  </a:lnTo>
                  <a:lnTo>
                    <a:pt x="2865120" y="433923"/>
                  </a:lnTo>
                  <a:lnTo>
                    <a:pt x="96864" y="433910"/>
                  </a:lnTo>
                  <a:lnTo>
                    <a:pt x="0" y="7203"/>
                  </a:lnTo>
                  <a:close/>
                </a:path>
              </a:pathLst>
            </a:cu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err="1">
                <a:solidFill>
                  <a:schemeClr val="tx2"/>
                </a:solidFill>
              </a:endParaRPr>
            </a:p>
          </p:txBody>
        </p:sp>
      </p:grpSp>
      <p:grpSp>
        <p:nvGrpSpPr>
          <p:cNvPr id="70" name="Group 69">
            <a:extLst>
              <a:ext uri="{FF2B5EF4-FFF2-40B4-BE49-F238E27FC236}">
                <a16:creationId xmlns:a16="http://schemas.microsoft.com/office/drawing/2014/main" id="{0AAD57BB-839B-42F7-B1B3-764FB996973A}"/>
              </a:ext>
            </a:extLst>
          </p:cNvPr>
          <p:cNvGrpSpPr/>
          <p:nvPr/>
        </p:nvGrpSpPr>
        <p:grpSpPr>
          <a:xfrm>
            <a:off x="7956105" y="2094328"/>
            <a:ext cx="3405787" cy="3092192"/>
            <a:chOff x="7956105" y="2094328"/>
            <a:chExt cx="3405787" cy="3092192"/>
          </a:xfrm>
        </p:grpSpPr>
        <p:grpSp>
          <p:nvGrpSpPr>
            <p:cNvPr id="37" name="Group 36">
              <a:extLst>
                <a:ext uri="{FF2B5EF4-FFF2-40B4-BE49-F238E27FC236}">
                  <a16:creationId xmlns:a16="http://schemas.microsoft.com/office/drawing/2014/main" id="{4F0F6B75-74B9-48AD-BEC3-8E4A0D18A703}"/>
                </a:ext>
              </a:extLst>
            </p:cNvPr>
            <p:cNvGrpSpPr/>
            <p:nvPr/>
          </p:nvGrpSpPr>
          <p:grpSpPr>
            <a:xfrm>
              <a:off x="7956105" y="2094328"/>
              <a:ext cx="3405787" cy="3092192"/>
              <a:chOff x="2545080" y="892802"/>
              <a:chExt cx="3405787" cy="3092192"/>
            </a:xfrm>
          </p:grpSpPr>
          <p:sp>
            <p:nvSpPr>
              <p:cNvPr id="38" name="Rectangle 7">
                <a:extLst>
                  <a:ext uri="{FF2B5EF4-FFF2-40B4-BE49-F238E27FC236}">
                    <a16:creationId xmlns:a16="http://schemas.microsoft.com/office/drawing/2014/main" id="{A6B3B4C7-816D-40CD-B70F-5E6390FAAE73}"/>
                  </a:ext>
                </a:extLst>
              </p:cNvPr>
              <p:cNvSpPr/>
              <p:nvPr/>
            </p:nvSpPr>
            <p:spPr>
              <a:xfrm rot="3173193">
                <a:off x="3380815" y="2112002"/>
                <a:ext cx="2865120" cy="426720"/>
              </a:xfrm>
              <a:custGeom>
                <a:avLst/>
                <a:gdLst>
                  <a:gd name="connsiteX0" fmla="*/ 0 w 2865120"/>
                  <a:gd name="connsiteY0" fmla="*/ 0 h 426720"/>
                  <a:gd name="connsiteX1" fmla="*/ 2865120 w 2865120"/>
                  <a:gd name="connsiteY1" fmla="*/ 0 h 426720"/>
                  <a:gd name="connsiteX2" fmla="*/ 2865120 w 2865120"/>
                  <a:gd name="connsiteY2" fmla="*/ 426720 h 426720"/>
                  <a:gd name="connsiteX3" fmla="*/ 0 w 2865120"/>
                  <a:gd name="connsiteY3" fmla="*/ 426720 h 426720"/>
                  <a:gd name="connsiteX4" fmla="*/ 0 w 2865120"/>
                  <a:gd name="connsiteY4" fmla="*/ 0 h 426720"/>
                  <a:gd name="connsiteX0" fmla="*/ 0 w 2865120"/>
                  <a:gd name="connsiteY0" fmla="*/ 0 h 426720"/>
                  <a:gd name="connsiteX1" fmla="*/ 2865120 w 2865120"/>
                  <a:gd name="connsiteY1" fmla="*/ 0 h 426720"/>
                  <a:gd name="connsiteX2" fmla="*/ 2865120 w 2865120"/>
                  <a:gd name="connsiteY2" fmla="*/ 426720 h 426720"/>
                  <a:gd name="connsiteX3" fmla="*/ 251466 w 2865120"/>
                  <a:gd name="connsiteY3" fmla="*/ 425884 h 426720"/>
                  <a:gd name="connsiteX4" fmla="*/ 0 w 2865120"/>
                  <a:gd name="connsiteY4" fmla="*/ 0 h 42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5120" h="426720">
                    <a:moveTo>
                      <a:pt x="0" y="0"/>
                    </a:moveTo>
                    <a:lnTo>
                      <a:pt x="2865120" y="0"/>
                    </a:lnTo>
                    <a:lnTo>
                      <a:pt x="2865120" y="426720"/>
                    </a:lnTo>
                    <a:lnTo>
                      <a:pt x="251466" y="425884"/>
                    </a:lnTo>
                    <a:lnTo>
                      <a:pt x="0" y="0"/>
                    </a:lnTo>
                    <a:close/>
                  </a:path>
                </a:pathLst>
              </a:cu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err="1">
                  <a:solidFill>
                    <a:schemeClr val="tx2"/>
                  </a:solidFill>
                </a:endParaRPr>
              </a:p>
            </p:txBody>
          </p:sp>
          <p:sp>
            <p:nvSpPr>
              <p:cNvPr id="39" name="Rectangle 9">
                <a:extLst>
                  <a:ext uri="{FF2B5EF4-FFF2-40B4-BE49-F238E27FC236}">
                    <a16:creationId xmlns:a16="http://schemas.microsoft.com/office/drawing/2014/main" id="{B30C8562-A669-48E2-B2DE-E00CBAA1CADE}"/>
                  </a:ext>
                </a:extLst>
              </p:cNvPr>
              <p:cNvSpPr/>
              <p:nvPr/>
            </p:nvSpPr>
            <p:spPr>
              <a:xfrm rot="17989464">
                <a:off x="2197800" y="2133482"/>
                <a:ext cx="2811657" cy="429008"/>
              </a:xfrm>
              <a:custGeom>
                <a:avLst/>
                <a:gdLst>
                  <a:gd name="connsiteX0" fmla="*/ 0 w 2865120"/>
                  <a:gd name="connsiteY0" fmla="*/ 0 h 426720"/>
                  <a:gd name="connsiteX1" fmla="*/ 2865120 w 2865120"/>
                  <a:gd name="connsiteY1" fmla="*/ 0 h 426720"/>
                  <a:gd name="connsiteX2" fmla="*/ 2865120 w 2865120"/>
                  <a:gd name="connsiteY2" fmla="*/ 426720 h 426720"/>
                  <a:gd name="connsiteX3" fmla="*/ 0 w 2865120"/>
                  <a:gd name="connsiteY3" fmla="*/ 426720 h 426720"/>
                  <a:gd name="connsiteX4" fmla="*/ 0 w 2865120"/>
                  <a:gd name="connsiteY4" fmla="*/ 0 h 426720"/>
                  <a:gd name="connsiteX0" fmla="*/ 0 w 2865120"/>
                  <a:gd name="connsiteY0" fmla="*/ 0 h 426720"/>
                  <a:gd name="connsiteX1" fmla="*/ 2865120 w 2865120"/>
                  <a:gd name="connsiteY1" fmla="*/ 0 h 426720"/>
                  <a:gd name="connsiteX2" fmla="*/ 2621134 w 2865120"/>
                  <a:gd name="connsiteY2" fmla="*/ 412882 h 426720"/>
                  <a:gd name="connsiteX3" fmla="*/ 0 w 2865120"/>
                  <a:gd name="connsiteY3" fmla="*/ 426720 h 426720"/>
                  <a:gd name="connsiteX4" fmla="*/ 0 w 2865120"/>
                  <a:gd name="connsiteY4" fmla="*/ 0 h 426720"/>
                  <a:gd name="connsiteX0" fmla="*/ 0 w 2865120"/>
                  <a:gd name="connsiteY0" fmla="*/ 0 h 426720"/>
                  <a:gd name="connsiteX1" fmla="*/ 2865120 w 2865120"/>
                  <a:gd name="connsiteY1" fmla="*/ 0 h 426720"/>
                  <a:gd name="connsiteX2" fmla="*/ 2629397 w 2865120"/>
                  <a:gd name="connsiteY2" fmla="*/ 408146 h 426720"/>
                  <a:gd name="connsiteX3" fmla="*/ 0 w 2865120"/>
                  <a:gd name="connsiteY3" fmla="*/ 426720 h 426720"/>
                  <a:gd name="connsiteX4" fmla="*/ 0 w 2865120"/>
                  <a:gd name="connsiteY4" fmla="*/ 0 h 426720"/>
                  <a:gd name="connsiteX0" fmla="*/ 0 w 2865120"/>
                  <a:gd name="connsiteY0" fmla="*/ 0 h 426720"/>
                  <a:gd name="connsiteX1" fmla="*/ 2865120 w 2865120"/>
                  <a:gd name="connsiteY1" fmla="*/ 0 h 426720"/>
                  <a:gd name="connsiteX2" fmla="*/ 2627911 w 2865120"/>
                  <a:gd name="connsiteY2" fmla="*/ 400765 h 426720"/>
                  <a:gd name="connsiteX3" fmla="*/ 0 w 2865120"/>
                  <a:gd name="connsiteY3" fmla="*/ 426720 h 426720"/>
                  <a:gd name="connsiteX4" fmla="*/ 0 w 2865120"/>
                  <a:gd name="connsiteY4" fmla="*/ 0 h 426720"/>
                  <a:gd name="connsiteX0" fmla="*/ 0 w 2832921"/>
                  <a:gd name="connsiteY0" fmla="*/ 3499 h 430219"/>
                  <a:gd name="connsiteX1" fmla="*/ 2832921 w 2832921"/>
                  <a:gd name="connsiteY1" fmla="*/ 0 h 430219"/>
                  <a:gd name="connsiteX2" fmla="*/ 2627911 w 2832921"/>
                  <a:gd name="connsiteY2" fmla="*/ 404264 h 430219"/>
                  <a:gd name="connsiteX3" fmla="*/ 0 w 2832921"/>
                  <a:gd name="connsiteY3" fmla="*/ 430219 h 430219"/>
                  <a:gd name="connsiteX4" fmla="*/ 0 w 2832921"/>
                  <a:gd name="connsiteY4" fmla="*/ 3499 h 430219"/>
                  <a:gd name="connsiteX0" fmla="*/ 0 w 2832921"/>
                  <a:gd name="connsiteY0" fmla="*/ 3499 h 430219"/>
                  <a:gd name="connsiteX1" fmla="*/ 2832921 w 2832921"/>
                  <a:gd name="connsiteY1" fmla="*/ 0 h 430219"/>
                  <a:gd name="connsiteX2" fmla="*/ 2620823 w 2832921"/>
                  <a:gd name="connsiteY2" fmla="*/ 404668 h 430219"/>
                  <a:gd name="connsiteX3" fmla="*/ 0 w 2832921"/>
                  <a:gd name="connsiteY3" fmla="*/ 430219 h 430219"/>
                  <a:gd name="connsiteX4" fmla="*/ 0 w 2832921"/>
                  <a:gd name="connsiteY4" fmla="*/ 3499 h 430219"/>
                  <a:gd name="connsiteX0" fmla="*/ 0 w 2811657"/>
                  <a:gd name="connsiteY0" fmla="*/ 2288 h 429008"/>
                  <a:gd name="connsiteX1" fmla="*/ 2811657 w 2811657"/>
                  <a:gd name="connsiteY1" fmla="*/ 0 h 429008"/>
                  <a:gd name="connsiteX2" fmla="*/ 2620823 w 2811657"/>
                  <a:gd name="connsiteY2" fmla="*/ 403457 h 429008"/>
                  <a:gd name="connsiteX3" fmla="*/ 0 w 2811657"/>
                  <a:gd name="connsiteY3" fmla="*/ 429008 h 429008"/>
                  <a:gd name="connsiteX4" fmla="*/ 0 w 2811657"/>
                  <a:gd name="connsiteY4" fmla="*/ 2288 h 429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1657" h="429008">
                    <a:moveTo>
                      <a:pt x="0" y="2288"/>
                    </a:moveTo>
                    <a:lnTo>
                      <a:pt x="2811657" y="0"/>
                    </a:lnTo>
                    <a:lnTo>
                      <a:pt x="2620823" y="403457"/>
                    </a:lnTo>
                    <a:lnTo>
                      <a:pt x="0" y="429008"/>
                    </a:lnTo>
                    <a:lnTo>
                      <a:pt x="0" y="2288"/>
                    </a:lnTo>
                    <a:close/>
                  </a:path>
                </a:pathLst>
              </a:cu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err="1">
                  <a:solidFill>
                    <a:schemeClr val="tx2"/>
                  </a:solidFill>
                </a:endParaRPr>
              </a:p>
            </p:txBody>
          </p:sp>
          <p:sp>
            <p:nvSpPr>
              <p:cNvPr id="40" name="Rectangle 5">
                <a:extLst>
                  <a:ext uri="{FF2B5EF4-FFF2-40B4-BE49-F238E27FC236}">
                    <a16:creationId xmlns:a16="http://schemas.microsoft.com/office/drawing/2014/main" id="{A8AA5E60-3A91-4C4F-A08C-F4ACF7B3440B}"/>
                  </a:ext>
                </a:extLst>
              </p:cNvPr>
              <p:cNvSpPr/>
              <p:nvPr/>
            </p:nvSpPr>
            <p:spPr>
              <a:xfrm>
                <a:off x="2545080" y="3337561"/>
                <a:ext cx="3121343" cy="431483"/>
              </a:xfrm>
              <a:custGeom>
                <a:avLst/>
                <a:gdLst>
                  <a:gd name="connsiteX0" fmla="*/ 0 w 3040380"/>
                  <a:gd name="connsiteY0" fmla="*/ 0 h 426720"/>
                  <a:gd name="connsiteX1" fmla="*/ 3040380 w 3040380"/>
                  <a:gd name="connsiteY1" fmla="*/ 0 h 426720"/>
                  <a:gd name="connsiteX2" fmla="*/ 3040380 w 3040380"/>
                  <a:gd name="connsiteY2" fmla="*/ 426720 h 426720"/>
                  <a:gd name="connsiteX3" fmla="*/ 0 w 3040380"/>
                  <a:gd name="connsiteY3" fmla="*/ 426720 h 426720"/>
                  <a:gd name="connsiteX4" fmla="*/ 0 w 3040380"/>
                  <a:gd name="connsiteY4" fmla="*/ 0 h 426720"/>
                  <a:gd name="connsiteX0" fmla="*/ 228600 w 3040380"/>
                  <a:gd name="connsiteY0" fmla="*/ 7620 h 426720"/>
                  <a:gd name="connsiteX1" fmla="*/ 3040380 w 3040380"/>
                  <a:gd name="connsiteY1" fmla="*/ 0 h 426720"/>
                  <a:gd name="connsiteX2" fmla="*/ 3040380 w 3040380"/>
                  <a:gd name="connsiteY2" fmla="*/ 426720 h 426720"/>
                  <a:gd name="connsiteX3" fmla="*/ 0 w 3040380"/>
                  <a:gd name="connsiteY3" fmla="*/ 426720 h 426720"/>
                  <a:gd name="connsiteX4" fmla="*/ 228600 w 3040380"/>
                  <a:gd name="connsiteY4" fmla="*/ 7620 h 426720"/>
                  <a:gd name="connsiteX0" fmla="*/ 247650 w 3040380"/>
                  <a:gd name="connsiteY0" fmla="*/ 2858 h 426720"/>
                  <a:gd name="connsiteX1" fmla="*/ 3040380 w 3040380"/>
                  <a:gd name="connsiteY1" fmla="*/ 0 h 426720"/>
                  <a:gd name="connsiteX2" fmla="*/ 3040380 w 3040380"/>
                  <a:gd name="connsiteY2" fmla="*/ 426720 h 426720"/>
                  <a:gd name="connsiteX3" fmla="*/ 0 w 3040380"/>
                  <a:gd name="connsiteY3" fmla="*/ 426720 h 426720"/>
                  <a:gd name="connsiteX4" fmla="*/ 247650 w 3040380"/>
                  <a:gd name="connsiteY4" fmla="*/ 2858 h 426720"/>
                  <a:gd name="connsiteX0" fmla="*/ 245269 w 3040380"/>
                  <a:gd name="connsiteY0" fmla="*/ 477 h 426720"/>
                  <a:gd name="connsiteX1" fmla="*/ 3040380 w 3040380"/>
                  <a:gd name="connsiteY1" fmla="*/ 0 h 426720"/>
                  <a:gd name="connsiteX2" fmla="*/ 3040380 w 3040380"/>
                  <a:gd name="connsiteY2" fmla="*/ 426720 h 426720"/>
                  <a:gd name="connsiteX3" fmla="*/ 0 w 3040380"/>
                  <a:gd name="connsiteY3" fmla="*/ 426720 h 426720"/>
                  <a:gd name="connsiteX4" fmla="*/ 245269 w 3040380"/>
                  <a:gd name="connsiteY4" fmla="*/ 477 h 426720"/>
                  <a:gd name="connsiteX0" fmla="*/ 245269 w 3121343"/>
                  <a:gd name="connsiteY0" fmla="*/ 477 h 431483"/>
                  <a:gd name="connsiteX1" fmla="*/ 3040380 w 3121343"/>
                  <a:gd name="connsiteY1" fmla="*/ 0 h 431483"/>
                  <a:gd name="connsiteX2" fmla="*/ 3121343 w 3121343"/>
                  <a:gd name="connsiteY2" fmla="*/ 431483 h 431483"/>
                  <a:gd name="connsiteX3" fmla="*/ 0 w 3121343"/>
                  <a:gd name="connsiteY3" fmla="*/ 426720 h 431483"/>
                  <a:gd name="connsiteX4" fmla="*/ 245269 w 3121343"/>
                  <a:gd name="connsiteY4" fmla="*/ 477 h 43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1343" h="431483">
                    <a:moveTo>
                      <a:pt x="245269" y="477"/>
                    </a:moveTo>
                    <a:lnTo>
                      <a:pt x="3040380" y="0"/>
                    </a:lnTo>
                    <a:lnTo>
                      <a:pt x="3121343" y="431483"/>
                    </a:lnTo>
                    <a:lnTo>
                      <a:pt x="0" y="426720"/>
                    </a:lnTo>
                    <a:lnTo>
                      <a:pt x="245269" y="477"/>
                    </a:lnTo>
                    <a:close/>
                  </a:path>
                </a:pathLst>
              </a:cu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err="1">
                  <a:solidFill>
                    <a:schemeClr val="tx2"/>
                  </a:solidFill>
                </a:endParaRPr>
              </a:p>
            </p:txBody>
          </p:sp>
          <p:sp>
            <p:nvSpPr>
              <p:cNvPr id="41" name="Rectangle 7">
                <a:extLst>
                  <a:ext uri="{FF2B5EF4-FFF2-40B4-BE49-F238E27FC236}">
                    <a16:creationId xmlns:a16="http://schemas.microsoft.com/office/drawing/2014/main" id="{3581AA72-4324-499B-ACC8-FA0B5402DDDE}"/>
                  </a:ext>
                </a:extLst>
              </p:cNvPr>
              <p:cNvSpPr/>
              <p:nvPr/>
            </p:nvSpPr>
            <p:spPr>
              <a:xfrm rot="3173193">
                <a:off x="5290448" y="3324575"/>
                <a:ext cx="886915" cy="433923"/>
              </a:xfrm>
              <a:custGeom>
                <a:avLst/>
                <a:gdLst>
                  <a:gd name="connsiteX0" fmla="*/ 0 w 2865120"/>
                  <a:gd name="connsiteY0" fmla="*/ 0 h 426720"/>
                  <a:gd name="connsiteX1" fmla="*/ 2865120 w 2865120"/>
                  <a:gd name="connsiteY1" fmla="*/ 0 h 426720"/>
                  <a:gd name="connsiteX2" fmla="*/ 2865120 w 2865120"/>
                  <a:gd name="connsiteY2" fmla="*/ 426720 h 426720"/>
                  <a:gd name="connsiteX3" fmla="*/ 0 w 2865120"/>
                  <a:gd name="connsiteY3" fmla="*/ 426720 h 426720"/>
                  <a:gd name="connsiteX4" fmla="*/ 0 w 2865120"/>
                  <a:gd name="connsiteY4" fmla="*/ 0 h 426720"/>
                  <a:gd name="connsiteX0" fmla="*/ 0 w 2865120"/>
                  <a:gd name="connsiteY0" fmla="*/ 0 h 426720"/>
                  <a:gd name="connsiteX1" fmla="*/ 2865120 w 2865120"/>
                  <a:gd name="connsiteY1" fmla="*/ 0 h 426720"/>
                  <a:gd name="connsiteX2" fmla="*/ 2865120 w 2865120"/>
                  <a:gd name="connsiteY2" fmla="*/ 426720 h 426720"/>
                  <a:gd name="connsiteX3" fmla="*/ 251466 w 2865120"/>
                  <a:gd name="connsiteY3" fmla="*/ 425884 h 426720"/>
                  <a:gd name="connsiteX4" fmla="*/ 0 w 2865120"/>
                  <a:gd name="connsiteY4" fmla="*/ 0 h 426720"/>
                  <a:gd name="connsiteX0" fmla="*/ 0 w 4498063"/>
                  <a:gd name="connsiteY0" fmla="*/ 7203 h 433923"/>
                  <a:gd name="connsiteX1" fmla="*/ 4498064 w 4498063"/>
                  <a:gd name="connsiteY1" fmla="*/ 0 h 433923"/>
                  <a:gd name="connsiteX2" fmla="*/ 2865120 w 4498063"/>
                  <a:gd name="connsiteY2" fmla="*/ 433923 h 433923"/>
                  <a:gd name="connsiteX3" fmla="*/ 251466 w 4498063"/>
                  <a:gd name="connsiteY3" fmla="*/ 433087 h 433923"/>
                  <a:gd name="connsiteX4" fmla="*/ 0 w 4498063"/>
                  <a:gd name="connsiteY4" fmla="*/ 7203 h 433923"/>
                  <a:gd name="connsiteX0" fmla="*/ 0 w 4498063"/>
                  <a:gd name="connsiteY0" fmla="*/ 7203 h 433923"/>
                  <a:gd name="connsiteX1" fmla="*/ 4498064 w 4498063"/>
                  <a:gd name="connsiteY1" fmla="*/ 0 h 433923"/>
                  <a:gd name="connsiteX2" fmla="*/ 2865120 w 4498063"/>
                  <a:gd name="connsiteY2" fmla="*/ 433923 h 433923"/>
                  <a:gd name="connsiteX3" fmla="*/ 96864 w 4498063"/>
                  <a:gd name="connsiteY3" fmla="*/ 433910 h 433923"/>
                  <a:gd name="connsiteX4" fmla="*/ 0 w 4498063"/>
                  <a:gd name="connsiteY4" fmla="*/ 7203 h 433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063" h="433923">
                    <a:moveTo>
                      <a:pt x="0" y="7203"/>
                    </a:moveTo>
                    <a:lnTo>
                      <a:pt x="4498064" y="0"/>
                    </a:lnTo>
                    <a:lnTo>
                      <a:pt x="2865120" y="433923"/>
                    </a:lnTo>
                    <a:lnTo>
                      <a:pt x="96864" y="433910"/>
                    </a:lnTo>
                    <a:lnTo>
                      <a:pt x="0" y="7203"/>
                    </a:lnTo>
                    <a:close/>
                  </a:path>
                </a:pathLst>
              </a:cu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err="1">
                  <a:solidFill>
                    <a:schemeClr val="tx2"/>
                  </a:solidFill>
                </a:endParaRPr>
              </a:p>
            </p:txBody>
          </p:sp>
        </p:grpSp>
        <p:sp>
          <p:nvSpPr>
            <p:cNvPr id="46" name="Rectangle 5">
              <a:extLst>
                <a:ext uri="{FF2B5EF4-FFF2-40B4-BE49-F238E27FC236}">
                  <a16:creationId xmlns:a16="http://schemas.microsoft.com/office/drawing/2014/main" id="{AC0F648F-D13C-47C6-B7E1-7B8BED841B9C}"/>
                </a:ext>
              </a:extLst>
            </p:cNvPr>
            <p:cNvSpPr/>
            <p:nvPr/>
          </p:nvSpPr>
          <p:spPr>
            <a:xfrm>
              <a:off x="8508065" y="4539088"/>
              <a:ext cx="1828800" cy="431483"/>
            </a:xfrm>
            <a:custGeom>
              <a:avLst/>
              <a:gdLst>
                <a:gd name="connsiteX0" fmla="*/ 0 w 3040380"/>
                <a:gd name="connsiteY0" fmla="*/ 0 h 426720"/>
                <a:gd name="connsiteX1" fmla="*/ 3040380 w 3040380"/>
                <a:gd name="connsiteY1" fmla="*/ 0 h 426720"/>
                <a:gd name="connsiteX2" fmla="*/ 3040380 w 3040380"/>
                <a:gd name="connsiteY2" fmla="*/ 426720 h 426720"/>
                <a:gd name="connsiteX3" fmla="*/ 0 w 3040380"/>
                <a:gd name="connsiteY3" fmla="*/ 426720 h 426720"/>
                <a:gd name="connsiteX4" fmla="*/ 0 w 3040380"/>
                <a:gd name="connsiteY4" fmla="*/ 0 h 426720"/>
                <a:gd name="connsiteX0" fmla="*/ 228600 w 3040380"/>
                <a:gd name="connsiteY0" fmla="*/ 7620 h 426720"/>
                <a:gd name="connsiteX1" fmla="*/ 3040380 w 3040380"/>
                <a:gd name="connsiteY1" fmla="*/ 0 h 426720"/>
                <a:gd name="connsiteX2" fmla="*/ 3040380 w 3040380"/>
                <a:gd name="connsiteY2" fmla="*/ 426720 h 426720"/>
                <a:gd name="connsiteX3" fmla="*/ 0 w 3040380"/>
                <a:gd name="connsiteY3" fmla="*/ 426720 h 426720"/>
                <a:gd name="connsiteX4" fmla="*/ 228600 w 3040380"/>
                <a:gd name="connsiteY4" fmla="*/ 7620 h 426720"/>
                <a:gd name="connsiteX0" fmla="*/ 247650 w 3040380"/>
                <a:gd name="connsiteY0" fmla="*/ 2858 h 426720"/>
                <a:gd name="connsiteX1" fmla="*/ 3040380 w 3040380"/>
                <a:gd name="connsiteY1" fmla="*/ 0 h 426720"/>
                <a:gd name="connsiteX2" fmla="*/ 3040380 w 3040380"/>
                <a:gd name="connsiteY2" fmla="*/ 426720 h 426720"/>
                <a:gd name="connsiteX3" fmla="*/ 0 w 3040380"/>
                <a:gd name="connsiteY3" fmla="*/ 426720 h 426720"/>
                <a:gd name="connsiteX4" fmla="*/ 247650 w 3040380"/>
                <a:gd name="connsiteY4" fmla="*/ 2858 h 426720"/>
                <a:gd name="connsiteX0" fmla="*/ 245269 w 3040380"/>
                <a:gd name="connsiteY0" fmla="*/ 477 h 426720"/>
                <a:gd name="connsiteX1" fmla="*/ 3040380 w 3040380"/>
                <a:gd name="connsiteY1" fmla="*/ 0 h 426720"/>
                <a:gd name="connsiteX2" fmla="*/ 3040380 w 3040380"/>
                <a:gd name="connsiteY2" fmla="*/ 426720 h 426720"/>
                <a:gd name="connsiteX3" fmla="*/ 0 w 3040380"/>
                <a:gd name="connsiteY3" fmla="*/ 426720 h 426720"/>
                <a:gd name="connsiteX4" fmla="*/ 245269 w 3040380"/>
                <a:gd name="connsiteY4" fmla="*/ 477 h 426720"/>
                <a:gd name="connsiteX0" fmla="*/ 245269 w 3121343"/>
                <a:gd name="connsiteY0" fmla="*/ 477 h 431483"/>
                <a:gd name="connsiteX1" fmla="*/ 3040380 w 3121343"/>
                <a:gd name="connsiteY1" fmla="*/ 0 h 431483"/>
                <a:gd name="connsiteX2" fmla="*/ 3121343 w 3121343"/>
                <a:gd name="connsiteY2" fmla="*/ 431483 h 431483"/>
                <a:gd name="connsiteX3" fmla="*/ 0 w 3121343"/>
                <a:gd name="connsiteY3" fmla="*/ 426720 h 431483"/>
                <a:gd name="connsiteX4" fmla="*/ 245269 w 3121343"/>
                <a:gd name="connsiteY4" fmla="*/ 477 h 43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1343" h="431483">
                  <a:moveTo>
                    <a:pt x="245269" y="477"/>
                  </a:moveTo>
                  <a:lnTo>
                    <a:pt x="3040380" y="0"/>
                  </a:lnTo>
                  <a:lnTo>
                    <a:pt x="3121343" y="431483"/>
                  </a:lnTo>
                  <a:lnTo>
                    <a:pt x="0" y="426720"/>
                  </a:lnTo>
                  <a:lnTo>
                    <a:pt x="245269" y="477"/>
                  </a:lnTo>
                  <a:close/>
                </a:path>
              </a:pathLst>
            </a:cu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err="1">
                <a:solidFill>
                  <a:schemeClr val="tx2"/>
                </a:solidFill>
              </a:endParaRPr>
            </a:p>
          </p:txBody>
        </p:sp>
      </p:grpSp>
      <p:sp>
        <p:nvSpPr>
          <p:cNvPr id="47" name="Half Frame 46">
            <a:extLst>
              <a:ext uri="{FF2B5EF4-FFF2-40B4-BE49-F238E27FC236}">
                <a16:creationId xmlns:a16="http://schemas.microsoft.com/office/drawing/2014/main" id="{F4F1E1D5-A62C-4EFC-BB42-01AAE7300082}"/>
              </a:ext>
            </a:extLst>
          </p:cNvPr>
          <p:cNvSpPr/>
          <p:nvPr/>
        </p:nvSpPr>
        <p:spPr>
          <a:xfrm rot="8142470">
            <a:off x="10853504" y="3122866"/>
            <a:ext cx="234950" cy="288147"/>
          </a:xfrm>
          <a:prstGeom prst="halfFrame">
            <a:avLst>
              <a:gd name="adj1" fmla="val 26576"/>
              <a:gd name="adj2" fmla="val 25856"/>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ctr"/>
            <a:endParaRPr lang="en-US" sz="1400" err="1">
              <a:solidFill>
                <a:schemeClr val="tx2"/>
              </a:solidFill>
            </a:endParaRPr>
          </a:p>
        </p:txBody>
      </p:sp>
      <p:sp>
        <p:nvSpPr>
          <p:cNvPr id="48" name="TextBox 47">
            <a:extLst>
              <a:ext uri="{FF2B5EF4-FFF2-40B4-BE49-F238E27FC236}">
                <a16:creationId xmlns:a16="http://schemas.microsoft.com/office/drawing/2014/main" id="{E82F1E43-1883-486F-B446-B42AC862C7CB}"/>
              </a:ext>
            </a:extLst>
          </p:cNvPr>
          <p:cNvSpPr txBox="1"/>
          <p:nvPr/>
        </p:nvSpPr>
        <p:spPr>
          <a:xfrm>
            <a:off x="10388423" y="2984366"/>
            <a:ext cx="631825" cy="565146"/>
          </a:xfrm>
          <a:prstGeom prst="rect">
            <a:avLst/>
          </a:prstGeom>
          <a:noFill/>
        </p:spPr>
        <p:txBody>
          <a:bodyPr wrap="square" lIns="36000" tIns="36000" rIns="36000" bIns="36000" rtlCol="0">
            <a:spAutoFit/>
          </a:bodyPr>
          <a:lstStyle/>
          <a:p>
            <a:r>
              <a:rPr lang="en-US" sz="3200">
                <a:solidFill>
                  <a:schemeClr val="accent3"/>
                </a:solidFill>
              </a:rPr>
              <a:t>   1</a:t>
            </a:r>
          </a:p>
        </p:txBody>
      </p:sp>
      <p:sp>
        <p:nvSpPr>
          <p:cNvPr id="50" name="Rectangle 49">
            <a:extLst>
              <a:ext uri="{FF2B5EF4-FFF2-40B4-BE49-F238E27FC236}">
                <a16:creationId xmlns:a16="http://schemas.microsoft.com/office/drawing/2014/main" id="{79061608-6E99-416D-A6E8-47EC88FC25A0}"/>
              </a:ext>
            </a:extLst>
          </p:cNvPr>
          <p:cNvSpPr/>
          <p:nvPr/>
        </p:nvSpPr>
        <p:spPr>
          <a:xfrm>
            <a:off x="11319576" y="3037797"/>
            <a:ext cx="2283731" cy="830997"/>
          </a:xfrm>
          <a:prstGeom prst="rect">
            <a:avLst/>
          </a:prstGeom>
        </p:spPr>
        <p:txBody>
          <a:bodyPr wrap="square" lIns="0" tIns="0" rIns="0" bIns="0">
            <a:spAutoFit/>
          </a:bodyPr>
          <a:lstStyle/>
          <a:p>
            <a:r>
              <a:rPr lang="fr-FR" sz="1600" dirty="0">
                <a:effectLst>
                  <a:outerShdw blurRad="38100" dist="38100" dir="2700000" algn="tl">
                    <a:srgbClr val="000000">
                      <a:alpha val="43137"/>
                    </a:srgbClr>
                  </a:outerShdw>
                </a:effectLst>
              </a:rPr>
              <a:t>Approche</a:t>
            </a:r>
          </a:p>
          <a:p>
            <a:r>
              <a:rPr lang="fr-FR" sz="1400" dirty="0"/>
              <a:t>Sur la manière de mener le projet CISOaaS</a:t>
            </a:r>
            <a:br>
              <a:rPr lang="fr-FR" sz="1000" dirty="0">
                <a:solidFill>
                  <a:schemeClr val="accent3"/>
                </a:solidFill>
              </a:rPr>
            </a:br>
            <a:endParaRPr lang="fr-FR" sz="1000" dirty="0">
              <a:solidFill>
                <a:schemeClr val="accent3"/>
              </a:solidFill>
            </a:endParaRPr>
          </a:p>
        </p:txBody>
      </p:sp>
      <p:sp>
        <p:nvSpPr>
          <p:cNvPr id="51" name="Half Frame 50">
            <a:extLst>
              <a:ext uri="{FF2B5EF4-FFF2-40B4-BE49-F238E27FC236}">
                <a16:creationId xmlns:a16="http://schemas.microsoft.com/office/drawing/2014/main" id="{FC30FA69-043A-4EFE-9602-086EF30990CF}"/>
              </a:ext>
            </a:extLst>
          </p:cNvPr>
          <p:cNvSpPr/>
          <p:nvPr/>
        </p:nvSpPr>
        <p:spPr>
          <a:xfrm rot="8142470">
            <a:off x="8439450" y="5326273"/>
            <a:ext cx="234950" cy="288147"/>
          </a:xfrm>
          <a:prstGeom prst="halfFrame">
            <a:avLst>
              <a:gd name="adj1" fmla="val 26576"/>
              <a:gd name="adj2" fmla="val 25856"/>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ctr"/>
            <a:endParaRPr lang="en-US" sz="1400" err="1">
              <a:solidFill>
                <a:schemeClr val="accent2"/>
              </a:solidFill>
            </a:endParaRPr>
          </a:p>
        </p:txBody>
      </p:sp>
      <p:sp>
        <p:nvSpPr>
          <p:cNvPr id="52" name="TextBox 51">
            <a:extLst>
              <a:ext uri="{FF2B5EF4-FFF2-40B4-BE49-F238E27FC236}">
                <a16:creationId xmlns:a16="http://schemas.microsoft.com/office/drawing/2014/main" id="{54273731-B1ED-4F2E-B06A-B21E1EA6A181}"/>
              </a:ext>
            </a:extLst>
          </p:cNvPr>
          <p:cNvSpPr txBox="1"/>
          <p:nvPr/>
        </p:nvSpPr>
        <p:spPr>
          <a:xfrm>
            <a:off x="7974369" y="5187773"/>
            <a:ext cx="631825" cy="565146"/>
          </a:xfrm>
          <a:prstGeom prst="rect">
            <a:avLst/>
          </a:prstGeom>
          <a:noFill/>
        </p:spPr>
        <p:txBody>
          <a:bodyPr wrap="square" lIns="36000" tIns="36000" rIns="36000" bIns="36000" rtlCol="0">
            <a:spAutoFit/>
          </a:bodyPr>
          <a:lstStyle/>
          <a:p>
            <a:r>
              <a:rPr lang="en-US" sz="3200">
                <a:solidFill>
                  <a:schemeClr val="accent2"/>
                </a:solidFill>
              </a:rPr>
              <a:t>   2</a:t>
            </a:r>
          </a:p>
        </p:txBody>
      </p:sp>
      <p:sp>
        <p:nvSpPr>
          <p:cNvPr id="54" name="Rectangle 53">
            <a:extLst>
              <a:ext uri="{FF2B5EF4-FFF2-40B4-BE49-F238E27FC236}">
                <a16:creationId xmlns:a16="http://schemas.microsoft.com/office/drawing/2014/main" id="{A576F5EB-7816-435F-B81D-51714B13178E}"/>
              </a:ext>
            </a:extLst>
          </p:cNvPr>
          <p:cNvSpPr/>
          <p:nvPr/>
        </p:nvSpPr>
        <p:spPr>
          <a:xfrm>
            <a:off x="8167981" y="5757918"/>
            <a:ext cx="1967572" cy="1107996"/>
          </a:xfrm>
          <a:prstGeom prst="rect">
            <a:avLst/>
          </a:prstGeom>
        </p:spPr>
        <p:txBody>
          <a:bodyPr wrap="square" lIns="0" tIns="0" rIns="0" bIns="0">
            <a:spAutoFit/>
          </a:bodyPr>
          <a:lstStyle/>
          <a:p>
            <a:r>
              <a:rPr lang="en-US" sz="1600" dirty="0">
                <a:effectLst>
                  <a:outerShdw blurRad="38100" dist="38100" dir="2700000" algn="tl">
                    <a:srgbClr val="000000">
                      <a:alpha val="43137"/>
                    </a:srgbClr>
                  </a:outerShdw>
                </a:effectLst>
              </a:rPr>
              <a:t>Framework</a:t>
            </a:r>
            <a:br>
              <a:rPr lang="fr-FR" sz="1200" dirty="0"/>
            </a:br>
            <a:r>
              <a:rPr lang="fr-FR" sz="1400" b="0" i="0" dirty="0">
                <a:effectLst/>
              </a:rPr>
              <a:t>Conception et réalisation d’un Framework pour structurer et encadrer le projet CISOaaS</a:t>
            </a:r>
            <a:endParaRPr lang="en-US" sz="1200" dirty="0">
              <a:effectLst>
                <a:outerShdw blurRad="38100" dist="38100" dir="2700000" algn="tl">
                  <a:srgbClr val="000000">
                    <a:alpha val="43137"/>
                  </a:srgbClr>
                </a:outerShdw>
              </a:effectLst>
            </a:endParaRPr>
          </a:p>
        </p:txBody>
      </p:sp>
      <p:pic>
        <p:nvPicPr>
          <p:cNvPr id="63" name="Picture 62">
            <a:extLst>
              <a:ext uri="{FF2B5EF4-FFF2-40B4-BE49-F238E27FC236}">
                <a16:creationId xmlns:a16="http://schemas.microsoft.com/office/drawing/2014/main" id="{E3255653-9F5A-4A4C-B39F-0C7B01505F1F}"/>
              </a:ext>
            </a:extLst>
          </p:cNvPr>
          <p:cNvPicPr>
            <a:picLocks noChangeAspect="1"/>
          </p:cNvPicPr>
          <p:nvPr/>
        </p:nvPicPr>
        <p:blipFill>
          <a:blip r:embed="rId4"/>
          <a:stretch>
            <a:fillRect/>
          </a:stretch>
        </p:blipFill>
        <p:spPr>
          <a:xfrm>
            <a:off x="11142748" y="2305797"/>
            <a:ext cx="1266729" cy="634589"/>
          </a:xfrm>
          <a:prstGeom prst="rect">
            <a:avLst/>
          </a:prstGeom>
        </p:spPr>
      </p:pic>
      <p:pic>
        <p:nvPicPr>
          <p:cNvPr id="65" name="Picture 64">
            <a:extLst>
              <a:ext uri="{FF2B5EF4-FFF2-40B4-BE49-F238E27FC236}">
                <a16:creationId xmlns:a16="http://schemas.microsoft.com/office/drawing/2014/main" id="{B1F8B36A-C424-4A70-97E1-481202738434}"/>
              </a:ext>
            </a:extLst>
          </p:cNvPr>
          <p:cNvPicPr>
            <a:picLocks noChangeAspect="1"/>
          </p:cNvPicPr>
          <p:nvPr/>
        </p:nvPicPr>
        <p:blipFill>
          <a:blip r:embed="rId5"/>
          <a:stretch>
            <a:fillRect/>
          </a:stretch>
        </p:blipFill>
        <p:spPr>
          <a:xfrm>
            <a:off x="8848393" y="5052053"/>
            <a:ext cx="967368" cy="569470"/>
          </a:xfrm>
          <a:prstGeom prst="rect">
            <a:avLst/>
          </a:prstGeom>
        </p:spPr>
      </p:pic>
      <p:grpSp>
        <p:nvGrpSpPr>
          <p:cNvPr id="160" name="Group 159">
            <a:extLst>
              <a:ext uri="{FF2B5EF4-FFF2-40B4-BE49-F238E27FC236}">
                <a16:creationId xmlns:a16="http://schemas.microsoft.com/office/drawing/2014/main" id="{409B3D09-F39B-4055-93BB-BB1148B4F69B}"/>
              </a:ext>
            </a:extLst>
          </p:cNvPr>
          <p:cNvGrpSpPr/>
          <p:nvPr/>
        </p:nvGrpSpPr>
        <p:grpSpPr>
          <a:xfrm>
            <a:off x="443357" y="2312890"/>
            <a:ext cx="6596364" cy="795485"/>
            <a:chOff x="443357" y="2312890"/>
            <a:chExt cx="6596364" cy="795485"/>
          </a:xfrm>
        </p:grpSpPr>
        <p:sp>
          <p:nvSpPr>
            <p:cNvPr id="140" name="Rectangle 6">
              <a:extLst>
                <a:ext uri="{FF2B5EF4-FFF2-40B4-BE49-F238E27FC236}">
                  <a16:creationId xmlns:a16="http://schemas.microsoft.com/office/drawing/2014/main" id="{897A02A3-E921-41FF-817A-02BAEA2BBFFA}"/>
                </a:ext>
              </a:extLst>
            </p:cNvPr>
            <p:cNvSpPr>
              <a:spLocks noChangeArrowheads="1"/>
            </p:cNvSpPr>
            <p:nvPr/>
          </p:nvSpPr>
          <p:spPr bwMode="auto">
            <a:xfrm>
              <a:off x="443357" y="2313037"/>
              <a:ext cx="2190820" cy="795338"/>
            </a:xfrm>
            <a:prstGeom prst="rect">
              <a:avLst/>
            </a:prstGeom>
            <a:solidFill>
              <a:srgbClr val="696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spcBef>
                  <a:spcPts val="200"/>
                </a:spcBef>
                <a:buSzPct val="100000"/>
              </a:pPr>
              <a:r>
                <a:rPr lang="fr-FR" sz="1600" b="1" dirty="0">
                  <a:solidFill>
                    <a:schemeClr val="bg1"/>
                  </a:solidFill>
                </a:rPr>
                <a:t>Documentation et approche</a:t>
              </a:r>
            </a:p>
          </p:txBody>
        </p:sp>
        <p:sp>
          <p:nvSpPr>
            <p:cNvPr id="141" name="Rectangle 7">
              <a:extLst>
                <a:ext uri="{FF2B5EF4-FFF2-40B4-BE49-F238E27FC236}">
                  <a16:creationId xmlns:a16="http://schemas.microsoft.com/office/drawing/2014/main" id="{99F61AF3-EFA6-4097-98B8-67435A6CF677}"/>
                </a:ext>
              </a:extLst>
            </p:cNvPr>
            <p:cNvSpPr>
              <a:spLocks noChangeArrowheads="1"/>
            </p:cNvSpPr>
            <p:nvPr/>
          </p:nvSpPr>
          <p:spPr bwMode="auto">
            <a:xfrm>
              <a:off x="467937" y="2312890"/>
              <a:ext cx="6571784" cy="795338"/>
            </a:xfrm>
            <a:prstGeom prst="rect">
              <a:avLst/>
            </a:prstGeom>
            <a:noFill/>
            <a:ln w="22225" cap="flat">
              <a:solidFill>
                <a:srgbClr val="696B7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51" name="文本框 106">
              <a:extLst>
                <a:ext uri="{FF2B5EF4-FFF2-40B4-BE49-F238E27FC236}">
                  <a16:creationId xmlns:a16="http://schemas.microsoft.com/office/drawing/2014/main" id="{2144B53E-F09A-481E-A144-E6F23D07DC77}"/>
                </a:ext>
              </a:extLst>
            </p:cNvPr>
            <p:cNvSpPr txBox="1"/>
            <p:nvPr/>
          </p:nvSpPr>
          <p:spPr>
            <a:xfrm>
              <a:off x="2807311" y="2361746"/>
              <a:ext cx="3317874" cy="697627"/>
            </a:xfrm>
            <a:prstGeom prst="rect">
              <a:avLst/>
            </a:prstGeom>
            <a:noFill/>
          </p:spPr>
          <p:txBody>
            <a:bodyPr vert="horz" wrap="square" lIns="0" tIns="0" rIns="0" bIns="0" rtlCol="0">
              <a:spAutoFit/>
            </a:bodyPr>
            <a:lstStyle/>
            <a:p>
              <a:pPr marL="285750" indent="-285750">
                <a:spcBef>
                  <a:spcPts val="200"/>
                </a:spcBef>
                <a:buSzPct val="100000"/>
                <a:buFont typeface="Arial" panose="020B0604020202020204" pitchFamily="34" charset="0"/>
                <a:buChar char="•"/>
              </a:pPr>
              <a:r>
                <a:rPr lang="fr-FR" altLang="zh-CN" sz="1400" dirty="0"/>
                <a:t>Normes et standards</a:t>
              </a:r>
              <a:endParaRPr lang="fr-FR" sz="1400" dirty="0"/>
            </a:p>
            <a:p>
              <a:pPr marL="285750" indent="-285750">
                <a:spcBef>
                  <a:spcPts val="200"/>
                </a:spcBef>
                <a:buSzPct val="100000"/>
                <a:buFont typeface="Arial" panose="020B0604020202020204" pitchFamily="34" charset="0"/>
                <a:buChar char="•"/>
              </a:pPr>
              <a:r>
                <a:rPr lang="fr-FR" sz="1400" dirty="0"/>
                <a:t>Sujet CISOaaS</a:t>
              </a:r>
            </a:p>
            <a:p>
              <a:pPr marL="285750" indent="-285750">
                <a:spcBef>
                  <a:spcPts val="200"/>
                </a:spcBef>
                <a:buSzPct val="100000"/>
                <a:buFont typeface="Arial" panose="020B0604020202020204" pitchFamily="34" charset="0"/>
                <a:buChar char="•"/>
              </a:pPr>
              <a:r>
                <a:rPr lang="fr-FR" sz="1400" dirty="0"/>
                <a:t>Développement de l’approche</a:t>
              </a:r>
            </a:p>
          </p:txBody>
        </p:sp>
      </p:grpSp>
      <p:grpSp>
        <p:nvGrpSpPr>
          <p:cNvPr id="166" name="Group 165">
            <a:extLst>
              <a:ext uri="{FF2B5EF4-FFF2-40B4-BE49-F238E27FC236}">
                <a16:creationId xmlns:a16="http://schemas.microsoft.com/office/drawing/2014/main" id="{2C4A199E-5652-41BF-B545-5F9C02C32980}"/>
              </a:ext>
            </a:extLst>
          </p:cNvPr>
          <p:cNvGrpSpPr/>
          <p:nvPr/>
        </p:nvGrpSpPr>
        <p:grpSpPr>
          <a:xfrm>
            <a:off x="443356" y="6055070"/>
            <a:ext cx="6596365" cy="801245"/>
            <a:chOff x="443356" y="6055070"/>
            <a:chExt cx="6596365" cy="801245"/>
          </a:xfrm>
        </p:grpSpPr>
        <p:sp>
          <p:nvSpPr>
            <p:cNvPr id="148" name="Rectangle 14">
              <a:extLst>
                <a:ext uri="{FF2B5EF4-FFF2-40B4-BE49-F238E27FC236}">
                  <a16:creationId xmlns:a16="http://schemas.microsoft.com/office/drawing/2014/main" id="{F172329D-C6FB-47E4-82E0-1D991A62A57B}"/>
                </a:ext>
              </a:extLst>
            </p:cNvPr>
            <p:cNvSpPr>
              <a:spLocks noChangeArrowheads="1"/>
            </p:cNvSpPr>
            <p:nvPr/>
          </p:nvSpPr>
          <p:spPr bwMode="auto">
            <a:xfrm>
              <a:off x="443356" y="6055070"/>
              <a:ext cx="2190821" cy="795338"/>
            </a:xfrm>
            <a:prstGeom prst="rect">
              <a:avLst/>
            </a:prstGeom>
            <a:solidFill>
              <a:srgbClr val="9698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9" name="Rectangle 15">
              <a:extLst>
                <a:ext uri="{FF2B5EF4-FFF2-40B4-BE49-F238E27FC236}">
                  <a16:creationId xmlns:a16="http://schemas.microsoft.com/office/drawing/2014/main" id="{94DA5787-92CF-4DE5-9795-9E1E839000CF}"/>
                </a:ext>
              </a:extLst>
            </p:cNvPr>
            <p:cNvSpPr>
              <a:spLocks noChangeArrowheads="1"/>
            </p:cNvSpPr>
            <p:nvPr/>
          </p:nvSpPr>
          <p:spPr bwMode="auto">
            <a:xfrm>
              <a:off x="467936" y="6060977"/>
              <a:ext cx="6571785" cy="795338"/>
            </a:xfrm>
            <a:prstGeom prst="rect">
              <a:avLst/>
            </a:prstGeom>
            <a:noFill/>
            <a:ln w="22225" cap="flat">
              <a:solidFill>
                <a:srgbClr val="96989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52" name="文本框 106">
              <a:extLst>
                <a:ext uri="{FF2B5EF4-FFF2-40B4-BE49-F238E27FC236}">
                  <a16:creationId xmlns:a16="http://schemas.microsoft.com/office/drawing/2014/main" id="{F4F664BB-B70A-443B-AAE1-8E72F6C2EC24}"/>
                </a:ext>
              </a:extLst>
            </p:cNvPr>
            <p:cNvSpPr txBox="1"/>
            <p:nvPr/>
          </p:nvSpPr>
          <p:spPr>
            <a:xfrm>
              <a:off x="585931" y="6322904"/>
              <a:ext cx="1783521" cy="246221"/>
            </a:xfrm>
            <a:prstGeom prst="rect">
              <a:avLst/>
            </a:prstGeom>
            <a:noFill/>
          </p:spPr>
          <p:txBody>
            <a:bodyPr vert="horz" wrap="square" lIns="0" tIns="0" rIns="0" bIns="0" rtlCol="0">
              <a:spAutoFit/>
            </a:bodyPr>
            <a:lstStyle/>
            <a:p>
              <a:pPr algn="ctr">
                <a:spcBef>
                  <a:spcPts val="200"/>
                </a:spcBef>
                <a:buSzPct val="100000"/>
              </a:pPr>
              <a:r>
                <a:rPr lang="fr-FR" sz="1600" b="1">
                  <a:solidFill>
                    <a:schemeClr val="bg1"/>
                  </a:solidFill>
                </a:rPr>
                <a:t>Offre commerciale</a:t>
              </a:r>
            </a:p>
          </p:txBody>
        </p:sp>
        <p:sp>
          <p:nvSpPr>
            <p:cNvPr id="153" name="文本框 106">
              <a:extLst>
                <a:ext uri="{FF2B5EF4-FFF2-40B4-BE49-F238E27FC236}">
                  <a16:creationId xmlns:a16="http://schemas.microsoft.com/office/drawing/2014/main" id="{955B1A6C-2043-4796-9078-E1D1D43E307B}"/>
                </a:ext>
              </a:extLst>
            </p:cNvPr>
            <p:cNvSpPr txBox="1"/>
            <p:nvPr/>
          </p:nvSpPr>
          <p:spPr>
            <a:xfrm>
              <a:off x="2789790" y="6230570"/>
              <a:ext cx="4249931" cy="430887"/>
            </a:xfrm>
            <a:prstGeom prst="rect">
              <a:avLst/>
            </a:prstGeom>
            <a:noFill/>
          </p:spPr>
          <p:txBody>
            <a:bodyPr vert="horz" wrap="square" lIns="0" tIns="0" rIns="0" bIns="0" rtlCol="0">
              <a:spAutoFit/>
            </a:bodyPr>
            <a:lstStyle/>
            <a:p>
              <a:pPr marL="285750" indent="-285750">
                <a:spcBef>
                  <a:spcPts val="200"/>
                </a:spcBef>
                <a:buSzPct val="100000"/>
                <a:buFont typeface="Arial" panose="020B0604020202020204" pitchFamily="34" charset="0"/>
                <a:buChar char="•"/>
              </a:pPr>
              <a:r>
                <a:rPr lang="fr-FR" sz="1400" dirty="0"/>
                <a:t>Développer une offre commerciale pour présenter l’offre CISO</a:t>
              </a:r>
            </a:p>
          </p:txBody>
        </p:sp>
      </p:grpSp>
      <p:grpSp>
        <p:nvGrpSpPr>
          <p:cNvPr id="163" name="Group 162">
            <a:extLst>
              <a:ext uri="{FF2B5EF4-FFF2-40B4-BE49-F238E27FC236}">
                <a16:creationId xmlns:a16="http://schemas.microsoft.com/office/drawing/2014/main" id="{505121E9-D053-41BE-84FF-7D15DE0925BE}"/>
              </a:ext>
            </a:extLst>
          </p:cNvPr>
          <p:cNvGrpSpPr/>
          <p:nvPr/>
        </p:nvGrpSpPr>
        <p:grpSpPr>
          <a:xfrm>
            <a:off x="443356" y="3246468"/>
            <a:ext cx="6596365" cy="798385"/>
            <a:chOff x="443356" y="3246468"/>
            <a:chExt cx="6596365" cy="798385"/>
          </a:xfrm>
        </p:grpSpPr>
        <p:sp>
          <p:nvSpPr>
            <p:cNvPr id="142" name="Rectangle 8">
              <a:extLst>
                <a:ext uri="{FF2B5EF4-FFF2-40B4-BE49-F238E27FC236}">
                  <a16:creationId xmlns:a16="http://schemas.microsoft.com/office/drawing/2014/main" id="{6483F4E7-1DFE-41E2-94A6-4A43062F25C8}"/>
                </a:ext>
              </a:extLst>
            </p:cNvPr>
            <p:cNvSpPr>
              <a:spLocks noChangeArrowheads="1"/>
            </p:cNvSpPr>
            <p:nvPr/>
          </p:nvSpPr>
          <p:spPr bwMode="auto">
            <a:xfrm>
              <a:off x="443356" y="3246468"/>
              <a:ext cx="2190823" cy="795338"/>
            </a:xfrm>
            <a:prstGeom prst="rect">
              <a:avLst/>
            </a:prstGeom>
            <a:solidFill>
              <a:srgbClr val="9AD3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3" name="Rectangle 9">
              <a:extLst>
                <a:ext uri="{FF2B5EF4-FFF2-40B4-BE49-F238E27FC236}">
                  <a16:creationId xmlns:a16="http://schemas.microsoft.com/office/drawing/2014/main" id="{71A5DD47-7356-4420-8873-078A4E5CA87E}"/>
                </a:ext>
              </a:extLst>
            </p:cNvPr>
            <p:cNvSpPr>
              <a:spLocks noChangeArrowheads="1"/>
            </p:cNvSpPr>
            <p:nvPr/>
          </p:nvSpPr>
          <p:spPr bwMode="auto">
            <a:xfrm>
              <a:off x="467937" y="3249515"/>
              <a:ext cx="6571784" cy="795338"/>
            </a:xfrm>
            <a:prstGeom prst="rect">
              <a:avLst/>
            </a:prstGeom>
            <a:noFill/>
            <a:ln w="22225" cap="flat">
              <a:solidFill>
                <a:srgbClr val="9AD3C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54" name="文本框 106">
              <a:extLst>
                <a:ext uri="{FF2B5EF4-FFF2-40B4-BE49-F238E27FC236}">
                  <a16:creationId xmlns:a16="http://schemas.microsoft.com/office/drawing/2014/main" id="{B87106B0-B345-450F-8D2D-588CFD20CD44}"/>
                </a:ext>
              </a:extLst>
            </p:cNvPr>
            <p:cNvSpPr txBox="1"/>
            <p:nvPr/>
          </p:nvSpPr>
          <p:spPr>
            <a:xfrm>
              <a:off x="1141027" y="3503520"/>
              <a:ext cx="795479" cy="246221"/>
            </a:xfrm>
            <a:prstGeom prst="rect">
              <a:avLst/>
            </a:prstGeom>
            <a:noFill/>
          </p:spPr>
          <p:txBody>
            <a:bodyPr vert="horz" wrap="square" lIns="0" tIns="0" rIns="0" bIns="0" rtlCol="0">
              <a:spAutoFit/>
            </a:bodyPr>
            <a:lstStyle/>
            <a:p>
              <a:pPr algn="ctr">
                <a:spcBef>
                  <a:spcPts val="200"/>
                </a:spcBef>
                <a:buSzPct val="100000"/>
              </a:pPr>
              <a:r>
                <a:rPr lang="fr-FR" sz="1600" b="1">
                  <a:solidFill>
                    <a:schemeClr val="bg1"/>
                  </a:solidFill>
                </a:rPr>
                <a:t>Services</a:t>
              </a:r>
            </a:p>
          </p:txBody>
        </p:sp>
        <p:sp>
          <p:nvSpPr>
            <p:cNvPr id="155" name="文本框 106">
              <a:extLst>
                <a:ext uri="{FF2B5EF4-FFF2-40B4-BE49-F238E27FC236}">
                  <a16:creationId xmlns:a16="http://schemas.microsoft.com/office/drawing/2014/main" id="{D8789FF5-D65D-412C-AB56-3AB1A09F69BA}"/>
                </a:ext>
              </a:extLst>
            </p:cNvPr>
            <p:cNvSpPr txBox="1"/>
            <p:nvPr/>
          </p:nvSpPr>
          <p:spPr>
            <a:xfrm>
              <a:off x="2807311" y="3418917"/>
              <a:ext cx="3587749" cy="456535"/>
            </a:xfrm>
            <a:prstGeom prst="rect">
              <a:avLst/>
            </a:prstGeom>
            <a:noFill/>
          </p:spPr>
          <p:txBody>
            <a:bodyPr vert="horz" wrap="square" lIns="0" tIns="0" rIns="0" bIns="0" rtlCol="0">
              <a:spAutoFit/>
            </a:bodyPr>
            <a:lstStyle/>
            <a:p>
              <a:pPr marL="285750" indent="-285750">
                <a:spcBef>
                  <a:spcPts val="200"/>
                </a:spcBef>
                <a:buSzPct val="100000"/>
                <a:buFont typeface="Arial" panose="020B0604020202020204" pitchFamily="34" charset="0"/>
                <a:buChar char="•"/>
              </a:pPr>
              <a:r>
                <a:rPr lang="fr-FR" altLang="zh-CN" sz="1400" dirty="0"/>
                <a:t>Identification des services</a:t>
              </a:r>
            </a:p>
            <a:p>
              <a:pPr marL="285750" indent="-285750">
                <a:spcBef>
                  <a:spcPts val="200"/>
                </a:spcBef>
                <a:buSzPct val="100000"/>
                <a:buFont typeface="Arial" panose="020B0604020202020204" pitchFamily="34" charset="0"/>
                <a:buChar char="•"/>
              </a:pPr>
              <a:r>
                <a:rPr lang="fr-FR" altLang="zh-CN" sz="1400" dirty="0"/>
                <a:t>Définition des catégories et sous catégories</a:t>
              </a:r>
            </a:p>
          </p:txBody>
        </p:sp>
      </p:grpSp>
      <p:grpSp>
        <p:nvGrpSpPr>
          <p:cNvPr id="165" name="Group 164">
            <a:extLst>
              <a:ext uri="{FF2B5EF4-FFF2-40B4-BE49-F238E27FC236}">
                <a16:creationId xmlns:a16="http://schemas.microsoft.com/office/drawing/2014/main" id="{D5DEB271-DC25-4AF9-AFE4-87C2B3630CE7}"/>
              </a:ext>
            </a:extLst>
          </p:cNvPr>
          <p:cNvGrpSpPr/>
          <p:nvPr/>
        </p:nvGrpSpPr>
        <p:grpSpPr>
          <a:xfrm>
            <a:off x="443356" y="5121639"/>
            <a:ext cx="6596365" cy="798051"/>
            <a:chOff x="443356" y="5121639"/>
            <a:chExt cx="6596365" cy="798051"/>
          </a:xfrm>
        </p:grpSpPr>
        <p:sp>
          <p:nvSpPr>
            <p:cNvPr id="146" name="Rectangle 12">
              <a:extLst>
                <a:ext uri="{FF2B5EF4-FFF2-40B4-BE49-F238E27FC236}">
                  <a16:creationId xmlns:a16="http://schemas.microsoft.com/office/drawing/2014/main" id="{F3753244-278B-4BC8-B45D-51149670A21C}"/>
                </a:ext>
              </a:extLst>
            </p:cNvPr>
            <p:cNvSpPr>
              <a:spLocks noChangeArrowheads="1"/>
            </p:cNvSpPr>
            <p:nvPr/>
          </p:nvSpPr>
          <p:spPr bwMode="auto">
            <a:xfrm>
              <a:off x="443356" y="5121639"/>
              <a:ext cx="2190822" cy="795338"/>
            </a:xfrm>
            <a:prstGeom prst="rect">
              <a:avLst/>
            </a:prstGeom>
            <a:solidFill>
              <a:srgbClr val="00AA3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7" name="Rectangle 13">
              <a:extLst>
                <a:ext uri="{FF2B5EF4-FFF2-40B4-BE49-F238E27FC236}">
                  <a16:creationId xmlns:a16="http://schemas.microsoft.com/office/drawing/2014/main" id="{DC080DC6-349F-4960-9E26-438963708D54}"/>
                </a:ext>
              </a:extLst>
            </p:cNvPr>
            <p:cNvSpPr>
              <a:spLocks noChangeArrowheads="1"/>
            </p:cNvSpPr>
            <p:nvPr/>
          </p:nvSpPr>
          <p:spPr bwMode="auto">
            <a:xfrm>
              <a:off x="467937" y="5124352"/>
              <a:ext cx="6571784" cy="795338"/>
            </a:xfrm>
            <a:prstGeom prst="rect">
              <a:avLst/>
            </a:prstGeom>
            <a:noFill/>
            <a:ln w="22225" cap="flat">
              <a:solidFill>
                <a:srgbClr val="00AA3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56" name="文本框 106">
              <a:extLst>
                <a:ext uri="{FF2B5EF4-FFF2-40B4-BE49-F238E27FC236}">
                  <a16:creationId xmlns:a16="http://schemas.microsoft.com/office/drawing/2014/main" id="{C4656D94-AB38-4C69-95A0-C129690DE9D8}"/>
                </a:ext>
              </a:extLst>
            </p:cNvPr>
            <p:cNvSpPr txBox="1"/>
            <p:nvPr/>
          </p:nvSpPr>
          <p:spPr>
            <a:xfrm>
              <a:off x="1094489" y="5352617"/>
              <a:ext cx="1008062" cy="246221"/>
            </a:xfrm>
            <a:prstGeom prst="rect">
              <a:avLst/>
            </a:prstGeom>
            <a:noFill/>
          </p:spPr>
          <p:txBody>
            <a:bodyPr vert="horz" wrap="square" lIns="0" tIns="0" rIns="0" bIns="0" rtlCol="0">
              <a:spAutoFit/>
            </a:bodyPr>
            <a:lstStyle/>
            <a:p>
              <a:pPr algn="ctr">
                <a:spcBef>
                  <a:spcPts val="200"/>
                </a:spcBef>
                <a:buSzPct val="100000"/>
              </a:pPr>
              <a:r>
                <a:rPr lang="fr-FR" sz="1600" b="1">
                  <a:solidFill>
                    <a:schemeClr val="bg1"/>
                  </a:solidFill>
                </a:rPr>
                <a:t>Framework</a:t>
              </a:r>
            </a:p>
          </p:txBody>
        </p:sp>
        <p:sp>
          <p:nvSpPr>
            <p:cNvPr id="157" name="文本框 106">
              <a:extLst>
                <a:ext uri="{FF2B5EF4-FFF2-40B4-BE49-F238E27FC236}">
                  <a16:creationId xmlns:a16="http://schemas.microsoft.com/office/drawing/2014/main" id="{175EE83A-C30E-4768-9593-A67B31E41411}"/>
                </a:ext>
              </a:extLst>
            </p:cNvPr>
            <p:cNvSpPr txBox="1"/>
            <p:nvPr/>
          </p:nvSpPr>
          <p:spPr>
            <a:xfrm>
              <a:off x="2807311" y="5305531"/>
              <a:ext cx="3317874" cy="430887"/>
            </a:xfrm>
            <a:prstGeom prst="rect">
              <a:avLst/>
            </a:prstGeom>
            <a:noFill/>
          </p:spPr>
          <p:txBody>
            <a:bodyPr vert="horz" wrap="square" lIns="0" tIns="0" rIns="0" bIns="0" rtlCol="0">
              <a:spAutoFit/>
            </a:bodyPr>
            <a:lstStyle/>
            <a:p>
              <a:pPr marL="285750" indent="-285750">
                <a:spcBef>
                  <a:spcPts val="200"/>
                </a:spcBef>
                <a:buSzPct val="100000"/>
                <a:buFont typeface="Arial" panose="020B0604020202020204" pitchFamily="34" charset="0"/>
                <a:buChar char="•"/>
              </a:pPr>
              <a:r>
                <a:rPr lang="fr-FR" sz="1400"/>
                <a:t>Elaborer l’outil nécessaire pour calculer le niveau de maturité du client</a:t>
              </a:r>
            </a:p>
          </p:txBody>
        </p:sp>
      </p:grpSp>
      <p:grpSp>
        <p:nvGrpSpPr>
          <p:cNvPr id="164" name="Group 163">
            <a:extLst>
              <a:ext uri="{FF2B5EF4-FFF2-40B4-BE49-F238E27FC236}">
                <a16:creationId xmlns:a16="http://schemas.microsoft.com/office/drawing/2014/main" id="{E935B698-40DC-4D6B-97F0-2E2C526B7F66}"/>
              </a:ext>
            </a:extLst>
          </p:cNvPr>
          <p:cNvGrpSpPr/>
          <p:nvPr/>
        </p:nvGrpSpPr>
        <p:grpSpPr>
          <a:xfrm>
            <a:off x="443355" y="4179898"/>
            <a:ext cx="6596366" cy="803167"/>
            <a:chOff x="443355" y="4179898"/>
            <a:chExt cx="6596366" cy="803167"/>
          </a:xfrm>
        </p:grpSpPr>
        <p:sp>
          <p:nvSpPr>
            <p:cNvPr id="144" name="Rectangle 10">
              <a:extLst>
                <a:ext uri="{FF2B5EF4-FFF2-40B4-BE49-F238E27FC236}">
                  <a16:creationId xmlns:a16="http://schemas.microsoft.com/office/drawing/2014/main" id="{F61DD5AF-0850-40CF-9F80-6D430CE921C1}"/>
                </a:ext>
              </a:extLst>
            </p:cNvPr>
            <p:cNvSpPr>
              <a:spLocks noChangeArrowheads="1"/>
            </p:cNvSpPr>
            <p:nvPr/>
          </p:nvSpPr>
          <p:spPr bwMode="auto">
            <a:xfrm>
              <a:off x="443355" y="4179898"/>
              <a:ext cx="2190823" cy="796925"/>
            </a:xfrm>
            <a:prstGeom prst="rect">
              <a:avLst/>
            </a:prstGeom>
            <a:solidFill>
              <a:srgbClr val="7FBE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5" name="Rectangle 11">
              <a:extLst>
                <a:ext uri="{FF2B5EF4-FFF2-40B4-BE49-F238E27FC236}">
                  <a16:creationId xmlns:a16="http://schemas.microsoft.com/office/drawing/2014/main" id="{79F5BDA7-B8D0-4324-8EE5-4F048AB89AA2}"/>
                </a:ext>
              </a:extLst>
            </p:cNvPr>
            <p:cNvSpPr>
              <a:spLocks noChangeArrowheads="1"/>
            </p:cNvSpPr>
            <p:nvPr/>
          </p:nvSpPr>
          <p:spPr bwMode="auto">
            <a:xfrm>
              <a:off x="467937" y="4186140"/>
              <a:ext cx="6571784" cy="796925"/>
            </a:xfrm>
            <a:prstGeom prst="rect">
              <a:avLst/>
            </a:prstGeom>
            <a:noFill/>
            <a:ln w="22225" cap="flat">
              <a:solidFill>
                <a:srgbClr val="7FBE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58" name="文本框 106">
              <a:extLst>
                <a:ext uri="{FF2B5EF4-FFF2-40B4-BE49-F238E27FC236}">
                  <a16:creationId xmlns:a16="http://schemas.microsoft.com/office/drawing/2014/main" id="{96D1EA6B-2C94-4365-AB5C-1DB254AC3A1F}"/>
                </a:ext>
              </a:extLst>
            </p:cNvPr>
            <p:cNvSpPr txBox="1"/>
            <p:nvPr/>
          </p:nvSpPr>
          <p:spPr>
            <a:xfrm>
              <a:off x="1071247" y="4454457"/>
              <a:ext cx="935037" cy="246221"/>
            </a:xfrm>
            <a:prstGeom prst="rect">
              <a:avLst/>
            </a:prstGeom>
            <a:noFill/>
          </p:spPr>
          <p:txBody>
            <a:bodyPr vert="horz" wrap="square" lIns="0" tIns="0" rIns="0" bIns="0" rtlCol="0">
              <a:spAutoFit/>
            </a:bodyPr>
            <a:lstStyle/>
            <a:p>
              <a:pPr algn="ctr">
                <a:spcBef>
                  <a:spcPts val="200"/>
                </a:spcBef>
                <a:buSzPct val="100000"/>
              </a:pPr>
              <a:r>
                <a:rPr lang="fr-FR" sz="1600" b="1">
                  <a:solidFill>
                    <a:schemeClr val="bg1"/>
                  </a:solidFill>
                </a:rPr>
                <a:t>Contrôles</a:t>
              </a:r>
            </a:p>
          </p:txBody>
        </p:sp>
        <p:sp>
          <p:nvSpPr>
            <p:cNvPr id="159" name="文本框 106">
              <a:extLst>
                <a:ext uri="{FF2B5EF4-FFF2-40B4-BE49-F238E27FC236}">
                  <a16:creationId xmlns:a16="http://schemas.microsoft.com/office/drawing/2014/main" id="{0518A6E8-6283-40BC-9523-497E3D9C4EE4}"/>
                </a:ext>
              </a:extLst>
            </p:cNvPr>
            <p:cNvSpPr txBox="1"/>
            <p:nvPr/>
          </p:nvSpPr>
          <p:spPr>
            <a:xfrm>
              <a:off x="2807311" y="4363017"/>
              <a:ext cx="3911971" cy="456535"/>
            </a:xfrm>
            <a:prstGeom prst="rect">
              <a:avLst/>
            </a:prstGeom>
            <a:noFill/>
          </p:spPr>
          <p:txBody>
            <a:bodyPr vert="horz" wrap="square" lIns="0" tIns="0" rIns="0" bIns="0" rtlCol="0">
              <a:spAutoFit/>
            </a:bodyPr>
            <a:lstStyle/>
            <a:p>
              <a:pPr marL="285750" indent="-285750">
                <a:spcBef>
                  <a:spcPts val="200"/>
                </a:spcBef>
                <a:buSzPct val="100000"/>
                <a:buFont typeface="Arial" panose="020B0604020202020204" pitchFamily="34" charset="0"/>
                <a:buChar char="•"/>
              </a:pPr>
              <a:r>
                <a:rPr lang="fr-FR" altLang="zh-CN" sz="1400"/>
                <a:t>Définition des contrôles </a:t>
              </a:r>
            </a:p>
            <a:p>
              <a:pPr marL="285750" indent="-285750">
                <a:spcBef>
                  <a:spcPts val="200"/>
                </a:spcBef>
                <a:buSzPct val="100000"/>
                <a:buFont typeface="Arial" panose="020B0604020202020204" pitchFamily="34" charset="0"/>
                <a:buChar char="•"/>
              </a:pPr>
              <a:r>
                <a:rPr lang="fr-FR" sz="1400"/>
                <a:t>Définition des questions associées aux contrôles</a:t>
              </a:r>
            </a:p>
          </p:txBody>
        </p:sp>
      </p:grpSp>
      <p:cxnSp>
        <p:nvCxnSpPr>
          <p:cNvPr id="57" name="Straight Connector 191">
            <a:extLst>
              <a:ext uri="{FF2B5EF4-FFF2-40B4-BE49-F238E27FC236}">
                <a16:creationId xmlns:a16="http://schemas.microsoft.com/office/drawing/2014/main" id="{C591EEEA-499D-48F2-8E7B-8DCA89096296}"/>
              </a:ext>
            </a:extLst>
          </p:cNvPr>
          <p:cNvCxnSpPr>
            <a:cxnSpLocks/>
          </p:cNvCxnSpPr>
          <p:nvPr/>
        </p:nvCxnSpPr>
        <p:spPr>
          <a:xfrm>
            <a:off x="7448893" y="1700579"/>
            <a:ext cx="0" cy="5168365"/>
          </a:xfrm>
          <a:prstGeom prst="line">
            <a:avLst/>
          </a:prstGeom>
          <a:ln w="12700">
            <a:solidFill>
              <a:schemeClr val="tx2"/>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59" name="ZoneTexte 58">
            <a:extLst>
              <a:ext uri="{FF2B5EF4-FFF2-40B4-BE49-F238E27FC236}">
                <a16:creationId xmlns:a16="http://schemas.microsoft.com/office/drawing/2014/main" id="{186459D7-D38C-4915-8E05-4C52E889C2F6}"/>
              </a:ext>
            </a:extLst>
          </p:cNvPr>
          <p:cNvSpPr txBox="1"/>
          <p:nvPr/>
        </p:nvSpPr>
        <p:spPr>
          <a:xfrm>
            <a:off x="13011325" y="6989253"/>
            <a:ext cx="117020" cy="276999"/>
          </a:xfrm>
          <a:prstGeom prst="rect">
            <a:avLst/>
          </a:prstGeom>
          <a:noFill/>
        </p:spPr>
        <p:txBody>
          <a:bodyPr wrap="none" lIns="0" tIns="0" rIns="0" bIns="0" rtlCol="0">
            <a:spAutoFit/>
          </a:bodyPr>
          <a:lstStyle/>
          <a:p>
            <a:pPr>
              <a:spcBef>
                <a:spcPts val="600"/>
              </a:spcBef>
              <a:buSzPct val="100000"/>
            </a:pPr>
            <a:r>
              <a:rPr lang="fr-FR" dirty="0">
                <a:solidFill>
                  <a:srgbClr val="313131"/>
                </a:solidFill>
              </a:rPr>
              <a:t>6</a:t>
            </a:r>
          </a:p>
        </p:txBody>
      </p:sp>
      <p:sp>
        <p:nvSpPr>
          <p:cNvPr id="68" name="Freeform 926">
            <a:extLst>
              <a:ext uri="{FF2B5EF4-FFF2-40B4-BE49-F238E27FC236}">
                <a16:creationId xmlns:a16="http://schemas.microsoft.com/office/drawing/2014/main" id="{45A04948-3718-46AE-B4DA-EB0298CFEE2B}"/>
              </a:ext>
            </a:extLst>
          </p:cNvPr>
          <p:cNvSpPr>
            <a:spLocks noChangeAspect="1" noEditPoints="1"/>
          </p:cNvSpPr>
          <p:nvPr/>
        </p:nvSpPr>
        <p:spPr bwMode="auto">
          <a:xfrm>
            <a:off x="2659804" y="713868"/>
            <a:ext cx="295013" cy="295013"/>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71" name="Freeform 926">
            <a:extLst>
              <a:ext uri="{FF2B5EF4-FFF2-40B4-BE49-F238E27FC236}">
                <a16:creationId xmlns:a16="http://schemas.microsoft.com/office/drawing/2014/main" id="{B8693CAB-9D3D-4A2E-A2B3-D4261345FCF8}"/>
              </a:ext>
            </a:extLst>
          </p:cNvPr>
          <p:cNvSpPr>
            <a:spLocks noChangeAspect="1" noEditPoints="1"/>
          </p:cNvSpPr>
          <p:nvPr/>
        </p:nvSpPr>
        <p:spPr bwMode="auto">
          <a:xfrm>
            <a:off x="6612632" y="708374"/>
            <a:ext cx="306000" cy="306000"/>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72" name="TextBox 219">
            <a:extLst>
              <a:ext uri="{FF2B5EF4-FFF2-40B4-BE49-F238E27FC236}">
                <a16:creationId xmlns:a16="http://schemas.microsoft.com/office/drawing/2014/main" id="{E6DABF26-FCE5-4A02-A5AB-919ADC692691}"/>
              </a:ext>
            </a:extLst>
          </p:cNvPr>
          <p:cNvSpPr txBox="1"/>
          <p:nvPr/>
        </p:nvSpPr>
        <p:spPr>
          <a:xfrm>
            <a:off x="2126176" y="469879"/>
            <a:ext cx="2535625" cy="307777"/>
          </a:xfrm>
          <a:prstGeom prst="rect">
            <a:avLst/>
          </a:prstGeom>
          <a:noFill/>
        </p:spPr>
        <p:txBody>
          <a:bodyPr wrap="square">
            <a:spAutoFit/>
          </a:bodyPr>
          <a:lstStyle/>
          <a:p>
            <a:pPr>
              <a:spcAft>
                <a:spcPts val="0"/>
              </a:spcAft>
            </a:pPr>
            <a:r>
              <a:rPr lang="fr-FR" altLang="zh-CN" sz="1400" dirty="0">
                <a:solidFill>
                  <a:schemeClr val="tx2"/>
                </a:solidFill>
              </a:rPr>
              <a:t>Organisme d’accueil</a:t>
            </a:r>
          </a:p>
        </p:txBody>
      </p:sp>
      <p:sp>
        <p:nvSpPr>
          <p:cNvPr id="77" name="TextBox 220">
            <a:extLst>
              <a:ext uri="{FF2B5EF4-FFF2-40B4-BE49-F238E27FC236}">
                <a16:creationId xmlns:a16="http://schemas.microsoft.com/office/drawing/2014/main" id="{98318783-6EB7-4895-9AA4-A6A801EF6E74}"/>
              </a:ext>
            </a:extLst>
          </p:cNvPr>
          <p:cNvSpPr txBox="1"/>
          <p:nvPr/>
        </p:nvSpPr>
        <p:spPr>
          <a:xfrm>
            <a:off x="5819704" y="469879"/>
            <a:ext cx="2535625" cy="307777"/>
          </a:xfrm>
          <a:prstGeom prst="rect">
            <a:avLst/>
          </a:prstGeom>
          <a:noFill/>
        </p:spPr>
        <p:txBody>
          <a:bodyPr wrap="square">
            <a:spAutoFit/>
          </a:bodyPr>
          <a:lstStyle/>
          <a:p>
            <a:pPr>
              <a:spcAft>
                <a:spcPts val="0"/>
              </a:spcAft>
            </a:pPr>
            <a:r>
              <a:rPr lang="fr-FR" altLang="zh-CN" sz="1400" b="1" dirty="0">
                <a:solidFill>
                  <a:schemeClr val="tx1">
                    <a:lumMod val="75000"/>
                    <a:lumOff val="25000"/>
                  </a:schemeClr>
                </a:solidFill>
              </a:rPr>
              <a:t>Problématique et objectifs</a:t>
            </a:r>
          </a:p>
        </p:txBody>
      </p:sp>
      <p:sp>
        <p:nvSpPr>
          <p:cNvPr id="78" name="TextBox 38">
            <a:extLst>
              <a:ext uri="{FF2B5EF4-FFF2-40B4-BE49-F238E27FC236}">
                <a16:creationId xmlns:a16="http://schemas.microsoft.com/office/drawing/2014/main" id="{FC13A11E-859E-4F7D-BA95-909E15F8C947}"/>
              </a:ext>
            </a:extLst>
          </p:cNvPr>
          <p:cNvSpPr txBox="1"/>
          <p:nvPr/>
        </p:nvSpPr>
        <p:spPr>
          <a:xfrm>
            <a:off x="9513234" y="500490"/>
            <a:ext cx="2420555" cy="307777"/>
          </a:xfrm>
          <a:prstGeom prst="rect">
            <a:avLst/>
          </a:prstGeom>
          <a:noFill/>
        </p:spPr>
        <p:txBody>
          <a:bodyPr wrap="square">
            <a:spAutoFit/>
          </a:bodyPr>
          <a:lstStyle/>
          <a:p>
            <a:pPr>
              <a:spcAft>
                <a:spcPts val="0"/>
              </a:spcAft>
            </a:pPr>
            <a:r>
              <a:rPr lang="fr-FR" altLang="zh-CN" sz="1400" dirty="0">
                <a:solidFill>
                  <a:schemeClr val="tx2"/>
                </a:solidFill>
              </a:rPr>
              <a:t>Conduite du projet</a:t>
            </a:r>
          </a:p>
        </p:txBody>
      </p:sp>
      <p:sp>
        <p:nvSpPr>
          <p:cNvPr id="79" name="Freeform 926">
            <a:extLst>
              <a:ext uri="{FF2B5EF4-FFF2-40B4-BE49-F238E27FC236}">
                <a16:creationId xmlns:a16="http://schemas.microsoft.com/office/drawing/2014/main" id="{2016878D-C39A-48BA-9135-6934F2DA23E1}"/>
              </a:ext>
            </a:extLst>
          </p:cNvPr>
          <p:cNvSpPr>
            <a:spLocks noChangeAspect="1" noEditPoints="1"/>
          </p:cNvSpPr>
          <p:nvPr/>
        </p:nvSpPr>
        <p:spPr bwMode="auto">
          <a:xfrm>
            <a:off x="10030659" y="713868"/>
            <a:ext cx="295013" cy="295013"/>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80" name="Rectangle 79">
            <a:extLst>
              <a:ext uri="{FF2B5EF4-FFF2-40B4-BE49-F238E27FC236}">
                <a16:creationId xmlns:a16="http://schemas.microsoft.com/office/drawing/2014/main" id="{E59AA7A0-F227-41C1-90A2-809789340BFF}"/>
              </a:ext>
            </a:extLst>
          </p:cNvPr>
          <p:cNvSpPr/>
          <p:nvPr/>
        </p:nvSpPr>
        <p:spPr bwMode="gray">
          <a:xfrm>
            <a:off x="0" y="129978"/>
            <a:ext cx="8915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85000"/>
                    <a:lumOff val="15000"/>
                  </a:schemeClr>
                </a:solidFill>
              </a:rPr>
              <a:t>         I.  Contexte général</a:t>
            </a:r>
          </a:p>
        </p:txBody>
      </p:sp>
      <p:sp>
        <p:nvSpPr>
          <p:cNvPr id="81" name="Rectangle 80">
            <a:extLst>
              <a:ext uri="{FF2B5EF4-FFF2-40B4-BE49-F238E27FC236}">
                <a16:creationId xmlns:a16="http://schemas.microsoft.com/office/drawing/2014/main" id="{29F88F58-B066-4724-8DCE-85FD3EBDFE63}"/>
              </a:ext>
            </a:extLst>
          </p:cNvPr>
          <p:cNvSpPr/>
          <p:nvPr/>
        </p:nvSpPr>
        <p:spPr bwMode="gray">
          <a:xfrm>
            <a:off x="12093375" y="136942"/>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85000"/>
                    <a:lumOff val="15000"/>
                  </a:schemeClr>
                </a:solidFill>
              </a:rPr>
              <a:t>IV</a:t>
            </a:r>
          </a:p>
        </p:txBody>
      </p:sp>
      <p:sp>
        <p:nvSpPr>
          <p:cNvPr id="82" name="Rectangle 81">
            <a:extLst>
              <a:ext uri="{FF2B5EF4-FFF2-40B4-BE49-F238E27FC236}">
                <a16:creationId xmlns:a16="http://schemas.microsoft.com/office/drawing/2014/main" id="{B718096B-6B1A-4777-808B-B02DF8332F3C}"/>
              </a:ext>
            </a:extLst>
          </p:cNvPr>
          <p:cNvSpPr/>
          <p:nvPr/>
        </p:nvSpPr>
        <p:spPr bwMode="gray">
          <a:xfrm>
            <a:off x="10585348" y="129978"/>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85000"/>
                    <a:lumOff val="15000"/>
                  </a:schemeClr>
                </a:solidFill>
              </a:rPr>
              <a:t>III</a:t>
            </a:r>
          </a:p>
        </p:txBody>
      </p:sp>
      <p:sp>
        <p:nvSpPr>
          <p:cNvPr id="83" name="Rectangle 82">
            <a:extLst>
              <a:ext uri="{FF2B5EF4-FFF2-40B4-BE49-F238E27FC236}">
                <a16:creationId xmlns:a16="http://schemas.microsoft.com/office/drawing/2014/main" id="{E609E8BD-501B-45D8-8C53-D048CD75B756}"/>
              </a:ext>
            </a:extLst>
          </p:cNvPr>
          <p:cNvSpPr/>
          <p:nvPr/>
        </p:nvSpPr>
        <p:spPr bwMode="gray">
          <a:xfrm>
            <a:off x="9077026" y="129978"/>
            <a:ext cx="1346696"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II</a:t>
            </a:r>
          </a:p>
        </p:txBody>
      </p:sp>
    </p:spTree>
    <p:extLst>
      <p:ext uri="{BB962C8B-B14F-4D97-AF65-F5344CB8AC3E}">
        <p14:creationId xmlns:p14="http://schemas.microsoft.com/office/powerpoint/2010/main" val="3657640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35"/>
                                        </p:tgtEl>
                                        <p:attrNameLst>
                                          <p:attrName>style.visibility</p:attrName>
                                        </p:attrNameLst>
                                      </p:cBhvr>
                                      <p:to>
                                        <p:strVal val="visible"/>
                                      </p:to>
                                    </p:set>
                                  </p:childTnLst>
                                </p:cTn>
                              </p:par>
                            </p:childTnLst>
                          </p:cTn>
                        </p:par>
                        <p:par>
                          <p:cTn id="7" fill="hold">
                            <p:stCondLst>
                              <p:cond delay="500"/>
                            </p:stCondLst>
                            <p:childTnLst>
                              <p:par>
                                <p:cTn id="8" presetID="23" presetClass="entr" presetSubtype="16" fill="hold" nodeType="afterEffect">
                                  <p:stCondLst>
                                    <p:cond delay="500"/>
                                  </p:stCondLst>
                                  <p:childTnLst>
                                    <p:set>
                                      <p:cBhvr>
                                        <p:cTn id="9" dur="1" fill="hold">
                                          <p:stCondLst>
                                            <p:cond delay="0"/>
                                          </p:stCondLst>
                                        </p:cTn>
                                        <p:tgtEl>
                                          <p:spTgt spid="160"/>
                                        </p:tgtEl>
                                        <p:attrNameLst>
                                          <p:attrName>style.visibility</p:attrName>
                                        </p:attrNameLst>
                                      </p:cBhvr>
                                      <p:to>
                                        <p:strVal val="visible"/>
                                      </p:to>
                                    </p:set>
                                    <p:anim calcmode="lin" valueType="num">
                                      <p:cBhvr>
                                        <p:cTn id="10" dur="500" fill="hold"/>
                                        <p:tgtEl>
                                          <p:spTgt spid="160"/>
                                        </p:tgtEl>
                                        <p:attrNameLst>
                                          <p:attrName>ppt_w</p:attrName>
                                        </p:attrNameLst>
                                      </p:cBhvr>
                                      <p:tavLst>
                                        <p:tav tm="0">
                                          <p:val>
                                            <p:fltVal val="0"/>
                                          </p:val>
                                        </p:tav>
                                        <p:tav tm="100000">
                                          <p:val>
                                            <p:strVal val="#ppt_w"/>
                                          </p:val>
                                        </p:tav>
                                      </p:tavLst>
                                    </p:anim>
                                    <p:anim calcmode="lin" valueType="num">
                                      <p:cBhvr>
                                        <p:cTn id="11" dur="500" fill="hold"/>
                                        <p:tgtEl>
                                          <p:spTgt spid="160"/>
                                        </p:tgtEl>
                                        <p:attrNameLst>
                                          <p:attrName>ppt_h</p:attrName>
                                        </p:attrNameLst>
                                      </p:cBhvr>
                                      <p:tavLst>
                                        <p:tav tm="0">
                                          <p:val>
                                            <p:fltVal val="0"/>
                                          </p:val>
                                        </p:tav>
                                        <p:tav tm="100000">
                                          <p:val>
                                            <p:strVal val="#ppt_h"/>
                                          </p:val>
                                        </p:tav>
                                      </p:tavLst>
                                    </p:anim>
                                  </p:childTnLst>
                                </p:cTn>
                              </p:par>
                            </p:childTnLst>
                          </p:cTn>
                        </p:par>
                        <p:par>
                          <p:cTn id="12" fill="hold">
                            <p:stCondLst>
                              <p:cond delay="1500"/>
                            </p:stCondLst>
                            <p:childTnLst>
                              <p:par>
                                <p:cTn id="13" presetID="23" presetClass="entr" presetSubtype="16" fill="hold" nodeType="afterEffect">
                                  <p:stCondLst>
                                    <p:cond delay="500"/>
                                  </p:stCondLst>
                                  <p:childTnLst>
                                    <p:set>
                                      <p:cBhvr>
                                        <p:cTn id="14" dur="1" fill="hold">
                                          <p:stCondLst>
                                            <p:cond delay="0"/>
                                          </p:stCondLst>
                                        </p:cTn>
                                        <p:tgtEl>
                                          <p:spTgt spid="163"/>
                                        </p:tgtEl>
                                        <p:attrNameLst>
                                          <p:attrName>style.visibility</p:attrName>
                                        </p:attrNameLst>
                                      </p:cBhvr>
                                      <p:to>
                                        <p:strVal val="visible"/>
                                      </p:to>
                                    </p:set>
                                    <p:anim calcmode="lin" valueType="num">
                                      <p:cBhvr>
                                        <p:cTn id="15" dur="500" fill="hold"/>
                                        <p:tgtEl>
                                          <p:spTgt spid="163"/>
                                        </p:tgtEl>
                                        <p:attrNameLst>
                                          <p:attrName>ppt_w</p:attrName>
                                        </p:attrNameLst>
                                      </p:cBhvr>
                                      <p:tavLst>
                                        <p:tav tm="0">
                                          <p:val>
                                            <p:fltVal val="0"/>
                                          </p:val>
                                        </p:tav>
                                        <p:tav tm="100000">
                                          <p:val>
                                            <p:strVal val="#ppt_w"/>
                                          </p:val>
                                        </p:tav>
                                      </p:tavLst>
                                    </p:anim>
                                    <p:anim calcmode="lin" valueType="num">
                                      <p:cBhvr>
                                        <p:cTn id="16" dur="500" fill="hold"/>
                                        <p:tgtEl>
                                          <p:spTgt spid="163"/>
                                        </p:tgtEl>
                                        <p:attrNameLst>
                                          <p:attrName>ppt_h</p:attrName>
                                        </p:attrNameLst>
                                      </p:cBhvr>
                                      <p:tavLst>
                                        <p:tav tm="0">
                                          <p:val>
                                            <p:fltVal val="0"/>
                                          </p:val>
                                        </p:tav>
                                        <p:tav tm="100000">
                                          <p:val>
                                            <p:strVal val="#ppt_h"/>
                                          </p:val>
                                        </p:tav>
                                      </p:tavLst>
                                    </p:anim>
                                  </p:childTnLst>
                                </p:cTn>
                              </p:par>
                            </p:childTnLst>
                          </p:cTn>
                        </p:par>
                        <p:par>
                          <p:cTn id="17" fill="hold">
                            <p:stCondLst>
                              <p:cond delay="2500"/>
                            </p:stCondLst>
                            <p:childTnLst>
                              <p:par>
                                <p:cTn id="18" presetID="23" presetClass="entr" presetSubtype="16" fill="hold" nodeType="afterEffect">
                                  <p:stCondLst>
                                    <p:cond delay="500"/>
                                  </p:stCondLst>
                                  <p:childTnLst>
                                    <p:set>
                                      <p:cBhvr>
                                        <p:cTn id="19" dur="1" fill="hold">
                                          <p:stCondLst>
                                            <p:cond delay="0"/>
                                          </p:stCondLst>
                                        </p:cTn>
                                        <p:tgtEl>
                                          <p:spTgt spid="164"/>
                                        </p:tgtEl>
                                        <p:attrNameLst>
                                          <p:attrName>style.visibility</p:attrName>
                                        </p:attrNameLst>
                                      </p:cBhvr>
                                      <p:to>
                                        <p:strVal val="visible"/>
                                      </p:to>
                                    </p:set>
                                    <p:anim calcmode="lin" valueType="num">
                                      <p:cBhvr>
                                        <p:cTn id="20" dur="500" fill="hold"/>
                                        <p:tgtEl>
                                          <p:spTgt spid="164"/>
                                        </p:tgtEl>
                                        <p:attrNameLst>
                                          <p:attrName>ppt_w</p:attrName>
                                        </p:attrNameLst>
                                      </p:cBhvr>
                                      <p:tavLst>
                                        <p:tav tm="0">
                                          <p:val>
                                            <p:fltVal val="0"/>
                                          </p:val>
                                        </p:tav>
                                        <p:tav tm="100000">
                                          <p:val>
                                            <p:strVal val="#ppt_w"/>
                                          </p:val>
                                        </p:tav>
                                      </p:tavLst>
                                    </p:anim>
                                    <p:anim calcmode="lin" valueType="num">
                                      <p:cBhvr>
                                        <p:cTn id="21" dur="500" fill="hold"/>
                                        <p:tgtEl>
                                          <p:spTgt spid="164"/>
                                        </p:tgtEl>
                                        <p:attrNameLst>
                                          <p:attrName>ppt_h</p:attrName>
                                        </p:attrNameLst>
                                      </p:cBhvr>
                                      <p:tavLst>
                                        <p:tav tm="0">
                                          <p:val>
                                            <p:fltVal val="0"/>
                                          </p:val>
                                        </p:tav>
                                        <p:tav tm="100000">
                                          <p:val>
                                            <p:strVal val="#ppt_h"/>
                                          </p:val>
                                        </p:tav>
                                      </p:tavLst>
                                    </p:anim>
                                  </p:childTnLst>
                                </p:cTn>
                              </p:par>
                            </p:childTnLst>
                          </p:cTn>
                        </p:par>
                        <p:par>
                          <p:cTn id="22" fill="hold">
                            <p:stCondLst>
                              <p:cond delay="3500"/>
                            </p:stCondLst>
                            <p:childTnLst>
                              <p:par>
                                <p:cTn id="23" presetID="23" presetClass="entr" presetSubtype="16" fill="hold" nodeType="afterEffect">
                                  <p:stCondLst>
                                    <p:cond delay="500"/>
                                  </p:stCondLst>
                                  <p:childTnLst>
                                    <p:set>
                                      <p:cBhvr>
                                        <p:cTn id="24" dur="1" fill="hold">
                                          <p:stCondLst>
                                            <p:cond delay="0"/>
                                          </p:stCondLst>
                                        </p:cTn>
                                        <p:tgtEl>
                                          <p:spTgt spid="165"/>
                                        </p:tgtEl>
                                        <p:attrNameLst>
                                          <p:attrName>style.visibility</p:attrName>
                                        </p:attrNameLst>
                                      </p:cBhvr>
                                      <p:to>
                                        <p:strVal val="visible"/>
                                      </p:to>
                                    </p:set>
                                    <p:anim calcmode="lin" valueType="num">
                                      <p:cBhvr>
                                        <p:cTn id="25" dur="500" fill="hold"/>
                                        <p:tgtEl>
                                          <p:spTgt spid="165"/>
                                        </p:tgtEl>
                                        <p:attrNameLst>
                                          <p:attrName>ppt_w</p:attrName>
                                        </p:attrNameLst>
                                      </p:cBhvr>
                                      <p:tavLst>
                                        <p:tav tm="0">
                                          <p:val>
                                            <p:fltVal val="0"/>
                                          </p:val>
                                        </p:tav>
                                        <p:tav tm="100000">
                                          <p:val>
                                            <p:strVal val="#ppt_w"/>
                                          </p:val>
                                        </p:tav>
                                      </p:tavLst>
                                    </p:anim>
                                    <p:anim calcmode="lin" valueType="num">
                                      <p:cBhvr>
                                        <p:cTn id="26" dur="500" fill="hold"/>
                                        <p:tgtEl>
                                          <p:spTgt spid="165"/>
                                        </p:tgtEl>
                                        <p:attrNameLst>
                                          <p:attrName>ppt_h</p:attrName>
                                        </p:attrNameLst>
                                      </p:cBhvr>
                                      <p:tavLst>
                                        <p:tav tm="0">
                                          <p:val>
                                            <p:fltVal val="0"/>
                                          </p:val>
                                        </p:tav>
                                        <p:tav tm="100000">
                                          <p:val>
                                            <p:strVal val="#ppt_h"/>
                                          </p:val>
                                        </p:tav>
                                      </p:tavLst>
                                    </p:anim>
                                  </p:childTnLst>
                                </p:cTn>
                              </p:par>
                            </p:childTnLst>
                          </p:cTn>
                        </p:par>
                        <p:par>
                          <p:cTn id="27" fill="hold">
                            <p:stCondLst>
                              <p:cond delay="4500"/>
                            </p:stCondLst>
                            <p:childTnLst>
                              <p:par>
                                <p:cTn id="28" presetID="23" presetClass="entr" presetSubtype="16" fill="hold" nodeType="afterEffect">
                                  <p:stCondLst>
                                    <p:cond delay="500"/>
                                  </p:stCondLst>
                                  <p:childTnLst>
                                    <p:set>
                                      <p:cBhvr>
                                        <p:cTn id="29" dur="1" fill="hold">
                                          <p:stCondLst>
                                            <p:cond delay="0"/>
                                          </p:stCondLst>
                                        </p:cTn>
                                        <p:tgtEl>
                                          <p:spTgt spid="166"/>
                                        </p:tgtEl>
                                        <p:attrNameLst>
                                          <p:attrName>style.visibility</p:attrName>
                                        </p:attrNameLst>
                                      </p:cBhvr>
                                      <p:to>
                                        <p:strVal val="visible"/>
                                      </p:to>
                                    </p:set>
                                    <p:anim calcmode="lin" valueType="num">
                                      <p:cBhvr>
                                        <p:cTn id="30" dur="500" fill="hold"/>
                                        <p:tgtEl>
                                          <p:spTgt spid="166"/>
                                        </p:tgtEl>
                                        <p:attrNameLst>
                                          <p:attrName>ppt_w</p:attrName>
                                        </p:attrNameLst>
                                      </p:cBhvr>
                                      <p:tavLst>
                                        <p:tav tm="0">
                                          <p:val>
                                            <p:fltVal val="0"/>
                                          </p:val>
                                        </p:tav>
                                        <p:tav tm="100000">
                                          <p:val>
                                            <p:strVal val="#ppt_w"/>
                                          </p:val>
                                        </p:tav>
                                      </p:tavLst>
                                    </p:anim>
                                    <p:anim calcmode="lin" valueType="num">
                                      <p:cBhvr>
                                        <p:cTn id="31" dur="500" fill="hold"/>
                                        <p:tgtEl>
                                          <p:spTgt spid="166"/>
                                        </p:tgtEl>
                                        <p:attrNameLst>
                                          <p:attrName>ppt_h</p:attrName>
                                        </p:attrNameLst>
                                      </p:cBhvr>
                                      <p:tavLst>
                                        <p:tav tm="0">
                                          <p:val>
                                            <p:fltVal val="0"/>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500"/>
                                        <p:tgtEl>
                                          <p:spTgt spid="57"/>
                                        </p:tgtEl>
                                      </p:cBhvr>
                                    </p:animEffec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par>
                          <p:cTn id="39" fill="hold">
                            <p:stCondLst>
                              <p:cond delay="500"/>
                            </p:stCondLst>
                            <p:childTnLst>
                              <p:par>
                                <p:cTn id="40" presetID="31" presetClass="entr" presetSubtype="0" fill="hold" nodeType="afterEffect">
                                  <p:stCondLst>
                                    <p:cond delay="0"/>
                                  </p:stCondLst>
                                  <p:childTnLst>
                                    <p:set>
                                      <p:cBhvr>
                                        <p:cTn id="41" dur="1" fill="hold">
                                          <p:stCondLst>
                                            <p:cond delay="0"/>
                                          </p:stCondLst>
                                        </p:cTn>
                                        <p:tgtEl>
                                          <p:spTgt spid="70"/>
                                        </p:tgtEl>
                                        <p:attrNameLst>
                                          <p:attrName>style.visibility</p:attrName>
                                        </p:attrNameLst>
                                      </p:cBhvr>
                                      <p:to>
                                        <p:strVal val="visible"/>
                                      </p:to>
                                    </p:set>
                                    <p:anim calcmode="lin" valueType="num">
                                      <p:cBhvr>
                                        <p:cTn id="42" dur="1000" fill="hold"/>
                                        <p:tgtEl>
                                          <p:spTgt spid="70"/>
                                        </p:tgtEl>
                                        <p:attrNameLst>
                                          <p:attrName>ppt_w</p:attrName>
                                        </p:attrNameLst>
                                      </p:cBhvr>
                                      <p:tavLst>
                                        <p:tav tm="0">
                                          <p:val>
                                            <p:fltVal val="0"/>
                                          </p:val>
                                        </p:tav>
                                        <p:tav tm="100000">
                                          <p:val>
                                            <p:strVal val="#ppt_w"/>
                                          </p:val>
                                        </p:tav>
                                      </p:tavLst>
                                    </p:anim>
                                    <p:anim calcmode="lin" valueType="num">
                                      <p:cBhvr>
                                        <p:cTn id="43" dur="1000" fill="hold"/>
                                        <p:tgtEl>
                                          <p:spTgt spid="70"/>
                                        </p:tgtEl>
                                        <p:attrNameLst>
                                          <p:attrName>ppt_h</p:attrName>
                                        </p:attrNameLst>
                                      </p:cBhvr>
                                      <p:tavLst>
                                        <p:tav tm="0">
                                          <p:val>
                                            <p:fltVal val="0"/>
                                          </p:val>
                                        </p:tav>
                                        <p:tav tm="100000">
                                          <p:val>
                                            <p:strVal val="#ppt_h"/>
                                          </p:val>
                                        </p:tav>
                                      </p:tavLst>
                                    </p:anim>
                                    <p:anim calcmode="lin" valueType="num">
                                      <p:cBhvr>
                                        <p:cTn id="44" dur="1000" fill="hold"/>
                                        <p:tgtEl>
                                          <p:spTgt spid="70"/>
                                        </p:tgtEl>
                                        <p:attrNameLst>
                                          <p:attrName>style.rotation</p:attrName>
                                        </p:attrNameLst>
                                      </p:cBhvr>
                                      <p:tavLst>
                                        <p:tav tm="0">
                                          <p:val>
                                            <p:fltVal val="90"/>
                                          </p:val>
                                        </p:tav>
                                        <p:tav tm="100000">
                                          <p:val>
                                            <p:fltVal val="0"/>
                                          </p:val>
                                        </p:tav>
                                      </p:tavLst>
                                    </p:anim>
                                    <p:animEffect transition="in" filter="fade">
                                      <p:cBhvr>
                                        <p:cTn id="45" dur="1000"/>
                                        <p:tgtEl>
                                          <p:spTgt spid="70"/>
                                        </p:tgtEl>
                                      </p:cBhvr>
                                    </p:animEffect>
                                  </p:childTnLst>
                                </p:cTn>
                              </p:par>
                            </p:childTnLst>
                          </p:cTn>
                        </p:par>
                        <p:par>
                          <p:cTn id="46" fill="hold">
                            <p:stCondLst>
                              <p:cond delay="1500"/>
                            </p:stCondLst>
                            <p:childTnLst>
                              <p:par>
                                <p:cTn id="47" presetID="31" presetClass="entr" presetSubtype="0" fill="hold" nodeType="afterEffect">
                                  <p:stCondLst>
                                    <p:cond delay="0"/>
                                  </p:stCondLst>
                                  <p:childTnLst>
                                    <p:set>
                                      <p:cBhvr>
                                        <p:cTn id="48" dur="1" fill="hold">
                                          <p:stCondLst>
                                            <p:cond delay="0"/>
                                          </p:stCondLst>
                                        </p:cTn>
                                        <p:tgtEl>
                                          <p:spTgt spid="69"/>
                                        </p:tgtEl>
                                        <p:attrNameLst>
                                          <p:attrName>style.visibility</p:attrName>
                                        </p:attrNameLst>
                                      </p:cBhvr>
                                      <p:to>
                                        <p:strVal val="visible"/>
                                      </p:to>
                                    </p:set>
                                    <p:anim calcmode="lin" valueType="num">
                                      <p:cBhvr>
                                        <p:cTn id="49" dur="1000" fill="hold"/>
                                        <p:tgtEl>
                                          <p:spTgt spid="69"/>
                                        </p:tgtEl>
                                        <p:attrNameLst>
                                          <p:attrName>ppt_w</p:attrName>
                                        </p:attrNameLst>
                                      </p:cBhvr>
                                      <p:tavLst>
                                        <p:tav tm="0">
                                          <p:val>
                                            <p:fltVal val="0"/>
                                          </p:val>
                                        </p:tav>
                                        <p:tav tm="100000">
                                          <p:val>
                                            <p:strVal val="#ppt_w"/>
                                          </p:val>
                                        </p:tav>
                                      </p:tavLst>
                                    </p:anim>
                                    <p:anim calcmode="lin" valueType="num">
                                      <p:cBhvr>
                                        <p:cTn id="50" dur="1000" fill="hold"/>
                                        <p:tgtEl>
                                          <p:spTgt spid="69"/>
                                        </p:tgtEl>
                                        <p:attrNameLst>
                                          <p:attrName>ppt_h</p:attrName>
                                        </p:attrNameLst>
                                      </p:cBhvr>
                                      <p:tavLst>
                                        <p:tav tm="0">
                                          <p:val>
                                            <p:fltVal val="0"/>
                                          </p:val>
                                        </p:tav>
                                        <p:tav tm="100000">
                                          <p:val>
                                            <p:strVal val="#ppt_h"/>
                                          </p:val>
                                        </p:tav>
                                      </p:tavLst>
                                    </p:anim>
                                    <p:anim calcmode="lin" valueType="num">
                                      <p:cBhvr>
                                        <p:cTn id="51" dur="1000" fill="hold"/>
                                        <p:tgtEl>
                                          <p:spTgt spid="69"/>
                                        </p:tgtEl>
                                        <p:attrNameLst>
                                          <p:attrName>style.rotation</p:attrName>
                                        </p:attrNameLst>
                                      </p:cBhvr>
                                      <p:tavLst>
                                        <p:tav tm="0">
                                          <p:val>
                                            <p:fltVal val="90"/>
                                          </p:val>
                                        </p:tav>
                                        <p:tav tm="100000">
                                          <p:val>
                                            <p:fltVal val="0"/>
                                          </p:val>
                                        </p:tav>
                                      </p:tavLst>
                                    </p:anim>
                                    <p:animEffect transition="in" filter="fade">
                                      <p:cBhvr>
                                        <p:cTn id="52" dur="1000"/>
                                        <p:tgtEl>
                                          <p:spTgt spid="69"/>
                                        </p:tgtEl>
                                      </p:cBhvr>
                                    </p:animEffect>
                                  </p:childTnLst>
                                </p:cTn>
                              </p:par>
                            </p:childTnLst>
                          </p:cTn>
                        </p:par>
                        <p:par>
                          <p:cTn id="53" fill="hold">
                            <p:stCondLst>
                              <p:cond delay="2500"/>
                            </p:stCondLst>
                            <p:childTnLst>
                              <p:par>
                                <p:cTn id="54" presetID="1" presetClass="entr" presetSubtype="0" fill="hold" grpId="0" nodeType="afterEffect">
                                  <p:stCondLst>
                                    <p:cond delay="0"/>
                                  </p:stCondLst>
                                  <p:childTnLst>
                                    <p:set>
                                      <p:cBhvr>
                                        <p:cTn id="55" dur="1" fill="hold">
                                          <p:stCondLst>
                                            <p:cond delay="0"/>
                                          </p:stCondLst>
                                        </p:cTn>
                                        <p:tgtEl>
                                          <p:spTgt spid="48"/>
                                        </p:tgtEl>
                                        <p:attrNameLst>
                                          <p:attrName>style.visibility</p:attrName>
                                        </p:attrNameLst>
                                      </p:cBhvr>
                                      <p:to>
                                        <p:strVal val="visible"/>
                                      </p:to>
                                    </p:set>
                                  </p:childTnLst>
                                </p:cTn>
                              </p:par>
                            </p:childTnLst>
                          </p:cTn>
                        </p:par>
                        <p:par>
                          <p:cTn id="56" fill="hold">
                            <p:stCondLst>
                              <p:cond delay="2500"/>
                            </p:stCondLst>
                            <p:childTnLst>
                              <p:par>
                                <p:cTn id="57" presetID="1" presetClass="entr" presetSubtype="0" fill="hold" grpId="0" nodeType="after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par>
                          <p:cTn id="59" fill="hold">
                            <p:stCondLst>
                              <p:cond delay="2500"/>
                            </p:stCondLst>
                            <p:childTnLst>
                              <p:par>
                                <p:cTn id="60" presetID="1" presetClass="entr" presetSubtype="0" fill="hold" nodeType="afterEffect">
                                  <p:stCondLst>
                                    <p:cond delay="0"/>
                                  </p:stCondLst>
                                  <p:childTnLst>
                                    <p:set>
                                      <p:cBhvr>
                                        <p:cTn id="61" dur="1" fill="hold">
                                          <p:stCondLst>
                                            <p:cond delay="0"/>
                                          </p:stCondLst>
                                        </p:cTn>
                                        <p:tgtEl>
                                          <p:spTgt spid="63"/>
                                        </p:tgtEl>
                                        <p:attrNameLst>
                                          <p:attrName>style.visibility</p:attrName>
                                        </p:attrNameLst>
                                      </p:cBhvr>
                                      <p:to>
                                        <p:strVal val="visible"/>
                                      </p:to>
                                    </p:set>
                                  </p:childTnLst>
                                </p:cTn>
                              </p:par>
                            </p:childTnLst>
                          </p:cTn>
                        </p:par>
                        <p:par>
                          <p:cTn id="62" fill="hold">
                            <p:stCondLst>
                              <p:cond delay="2500"/>
                            </p:stCondLst>
                            <p:childTnLst>
                              <p:par>
                                <p:cTn id="63" presetID="1" presetClass="entr" presetSubtype="0" fill="hold" grpId="0" nodeType="after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childTnLst>
                          </p:cTn>
                        </p:par>
                        <p:par>
                          <p:cTn id="65" fill="hold">
                            <p:stCondLst>
                              <p:cond delay="2500"/>
                            </p:stCondLst>
                            <p:childTnLst>
                              <p:par>
                                <p:cTn id="66" presetID="1" presetClass="entr" presetSubtype="0" fill="hold" grpId="0" nodeType="afterEffect">
                                  <p:stCondLst>
                                    <p:cond delay="0"/>
                                  </p:stCondLst>
                                  <p:childTnLst>
                                    <p:set>
                                      <p:cBhvr>
                                        <p:cTn id="67" dur="1" fill="hold">
                                          <p:stCondLst>
                                            <p:cond delay="0"/>
                                          </p:stCondLst>
                                        </p:cTn>
                                        <p:tgtEl>
                                          <p:spTgt spid="52"/>
                                        </p:tgtEl>
                                        <p:attrNameLst>
                                          <p:attrName>style.visibility</p:attrName>
                                        </p:attrNameLst>
                                      </p:cBhvr>
                                      <p:to>
                                        <p:strVal val="visible"/>
                                      </p:to>
                                    </p:set>
                                  </p:childTnLst>
                                </p:cTn>
                              </p:par>
                            </p:childTnLst>
                          </p:cTn>
                        </p:par>
                        <p:par>
                          <p:cTn id="68" fill="hold">
                            <p:stCondLst>
                              <p:cond delay="2500"/>
                            </p:stCondLst>
                            <p:childTnLst>
                              <p:par>
                                <p:cTn id="69" presetID="1" presetClass="entr" presetSubtype="0" fill="hold" grpId="0" nodeType="after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childTnLst>
                          </p:cTn>
                        </p:par>
                        <p:par>
                          <p:cTn id="71" fill="hold">
                            <p:stCondLst>
                              <p:cond delay="2500"/>
                            </p:stCondLst>
                            <p:childTnLst>
                              <p:par>
                                <p:cTn id="72" presetID="1" presetClass="entr" presetSubtype="0" fill="hold" nodeType="afterEffect">
                                  <p:stCondLst>
                                    <p:cond delay="0"/>
                                  </p:stCondLst>
                                  <p:childTnLst>
                                    <p:set>
                                      <p:cBhvr>
                                        <p:cTn id="73" dur="1" fill="hold">
                                          <p:stCondLst>
                                            <p:cond delay="0"/>
                                          </p:stCondLst>
                                        </p:cTn>
                                        <p:tgtEl>
                                          <p:spTgt spid="65"/>
                                        </p:tgtEl>
                                        <p:attrNameLst>
                                          <p:attrName>style.visibility</p:attrName>
                                        </p:attrNameLst>
                                      </p:cBhvr>
                                      <p:to>
                                        <p:strVal val="visible"/>
                                      </p:to>
                                    </p:set>
                                  </p:childTnLst>
                                </p:cTn>
                              </p:par>
                            </p:childTnLst>
                          </p:cTn>
                        </p:par>
                        <p:par>
                          <p:cTn id="74" fill="hold">
                            <p:stCondLst>
                              <p:cond delay="2500"/>
                            </p:stCondLst>
                            <p:childTnLst>
                              <p:par>
                                <p:cTn id="75" presetID="1" presetClass="entr" presetSubtype="0" fill="hold" grpId="0" nodeType="afterEffect">
                                  <p:stCondLst>
                                    <p:cond delay="0"/>
                                  </p:stCondLst>
                                  <p:childTnLst>
                                    <p:set>
                                      <p:cBhvr>
                                        <p:cTn id="7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47" grpId="0" animBg="1"/>
      <p:bldP spid="48" grpId="0"/>
      <p:bldP spid="50" grpId="0"/>
      <p:bldP spid="51" grpId="0" animBg="1"/>
      <p:bldP spid="52" grpId="0"/>
      <p:bldP spid="5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0AB19F6-67D1-4B8A-815E-E7206DF81785}"/>
              </a:ext>
            </a:extLst>
          </p:cNvPr>
          <p:cNvPicPr>
            <a:picLocks noChangeAspect="1"/>
          </p:cNvPicPr>
          <p:nvPr/>
        </p:nvPicPr>
        <p:blipFill rotWithShape="1">
          <a:blip r:embed="rId3"/>
          <a:srcRect l="18381"/>
          <a:stretch/>
        </p:blipFill>
        <p:spPr>
          <a:xfrm>
            <a:off x="0" y="2742187"/>
            <a:ext cx="13439775" cy="4238254"/>
          </a:xfrm>
          <a:prstGeom prst="rect">
            <a:avLst/>
          </a:prstGeom>
        </p:spPr>
      </p:pic>
      <p:graphicFrame>
        <p:nvGraphicFramePr>
          <p:cNvPr id="2" name="Table 1">
            <a:extLst>
              <a:ext uri="{FF2B5EF4-FFF2-40B4-BE49-F238E27FC236}">
                <a16:creationId xmlns:a16="http://schemas.microsoft.com/office/drawing/2014/main" id="{358248BD-79CE-4F82-B30D-5DFCEBC6AFEF}"/>
              </a:ext>
            </a:extLst>
          </p:cNvPr>
          <p:cNvGraphicFramePr>
            <a:graphicFrameLocks noGrp="1"/>
          </p:cNvGraphicFramePr>
          <p:nvPr>
            <p:extLst>
              <p:ext uri="{D42A27DB-BD31-4B8C-83A1-F6EECF244321}">
                <p14:modId xmlns:p14="http://schemas.microsoft.com/office/powerpoint/2010/main" val="1590794478"/>
              </p:ext>
            </p:extLst>
          </p:nvPr>
        </p:nvGraphicFramePr>
        <p:xfrm>
          <a:off x="355346" y="1106871"/>
          <a:ext cx="12814667" cy="6074803"/>
        </p:xfrm>
        <a:graphic>
          <a:graphicData uri="http://schemas.openxmlformats.org/drawingml/2006/table">
            <a:tbl>
              <a:tblPr firstRow="1" firstCol="1" bandRow="1">
                <a:tableStyleId>{2D5ABB26-0587-4C30-8999-92F81FD0307C}</a:tableStyleId>
              </a:tblPr>
              <a:tblGrid>
                <a:gridCol w="2975314">
                  <a:extLst>
                    <a:ext uri="{9D8B030D-6E8A-4147-A177-3AD203B41FA5}">
                      <a16:colId xmlns:a16="http://schemas.microsoft.com/office/drawing/2014/main" val="790164979"/>
                    </a:ext>
                  </a:extLst>
                </a:gridCol>
                <a:gridCol w="255813">
                  <a:extLst>
                    <a:ext uri="{9D8B030D-6E8A-4147-A177-3AD203B41FA5}">
                      <a16:colId xmlns:a16="http://schemas.microsoft.com/office/drawing/2014/main" val="4149768789"/>
                    </a:ext>
                  </a:extLst>
                </a:gridCol>
                <a:gridCol w="475299">
                  <a:extLst>
                    <a:ext uri="{9D8B030D-6E8A-4147-A177-3AD203B41FA5}">
                      <a16:colId xmlns:a16="http://schemas.microsoft.com/office/drawing/2014/main" val="1705034849"/>
                    </a:ext>
                  </a:extLst>
                </a:gridCol>
                <a:gridCol w="476408">
                  <a:extLst>
                    <a:ext uri="{9D8B030D-6E8A-4147-A177-3AD203B41FA5}">
                      <a16:colId xmlns:a16="http://schemas.microsoft.com/office/drawing/2014/main" val="1983343248"/>
                    </a:ext>
                  </a:extLst>
                </a:gridCol>
                <a:gridCol w="476408">
                  <a:extLst>
                    <a:ext uri="{9D8B030D-6E8A-4147-A177-3AD203B41FA5}">
                      <a16:colId xmlns:a16="http://schemas.microsoft.com/office/drawing/2014/main" val="2723491957"/>
                    </a:ext>
                  </a:extLst>
                </a:gridCol>
                <a:gridCol w="475299">
                  <a:extLst>
                    <a:ext uri="{9D8B030D-6E8A-4147-A177-3AD203B41FA5}">
                      <a16:colId xmlns:a16="http://schemas.microsoft.com/office/drawing/2014/main" val="533145934"/>
                    </a:ext>
                  </a:extLst>
                </a:gridCol>
                <a:gridCol w="475299">
                  <a:extLst>
                    <a:ext uri="{9D8B030D-6E8A-4147-A177-3AD203B41FA5}">
                      <a16:colId xmlns:a16="http://schemas.microsoft.com/office/drawing/2014/main" val="1145144210"/>
                    </a:ext>
                  </a:extLst>
                </a:gridCol>
                <a:gridCol w="476408">
                  <a:extLst>
                    <a:ext uri="{9D8B030D-6E8A-4147-A177-3AD203B41FA5}">
                      <a16:colId xmlns:a16="http://schemas.microsoft.com/office/drawing/2014/main" val="289003921"/>
                    </a:ext>
                  </a:extLst>
                </a:gridCol>
                <a:gridCol w="476408">
                  <a:extLst>
                    <a:ext uri="{9D8B030D-6E8A-4147-A177-3AD203B41FA5}">
                      <a16:colId xmlns:a16="http://schemas.microsoft.com/office/drawing/2014/main" val="1465107890"/>
                    </a:ext>
                  </a:extLst>
                </a:gridCol>
                <a:gridCol w="475299">
                  <a:extLst>
                    <a:ext uri="{9D8B030D-6E8A-4147-A177-3AD203B41FA5}">
                      <a16:colId xmlns:a16="http://schemas.microsoft.com/office/drawing/2014/main" val="245964768"/>
                    </a:ext>
                  </a:extLst>
                </a:gridCol>
                <a:gridCol w="475299">
                  <a:extLst>
                    <a:ext uri="{9D8B030D-6E8A-4147-A177-3AD203B41FA5}">
                      <a16:colId xmlns:a16="http://schemas.microsoft.com/office/drawing/2014/main" val="3354474074"/>
                    </a:ext>
                  </a:extLst>
                </a:gridCol>
                <a:gridCol w="476408">
                  <a:extLst>
                    <a:ext uri="{9D8B030D-6E8A-4147-A177-3AD203B41FA5}">
                      <a16:colId xmlns:a16="http://schemas.microsoft.com/office/drawing/2014/main" val="4121153049"/>
                    </a:ext>
                  </a:extLst>
                </a:gridCol>
                <a:gridCol w="476408">
                  <a:extLst>
                    <a:ext uri="{9D8B030D-6E8A-4147-A177-3AD203B41FA5}">
                      <a16:colId xmlns:a16="http://schemas.microsoft.com/office/drawing/2014/main" val="2068527548"/>
                    </a:ext>
                  </a:extLst>
                </a:gridCol>
                <a:gridCol w="467550">
                  <a:extLst>
                    <a:ext uri="{9D8B030D-6E8A-4147-A177-3AD203B41FA5}">
                      <a16:colId xmlns:a16="http://schemas.microsoft.com/office/drawing/2014/main" val="231857339"/>
                    </a:ext>
                  </a:extLst>
                </a:gridCol>
                <a:gridCol w="475299">
                  <a:extLst>
                    <a:ext uri="{9D8B030D-6E8A-4147-A177-3AD203B41FA5}">
                      <a16:colId xmlns:a16="http://schemas.microsoft.com/office/drawing/2014/main" val="3596033007"/>
                    </a:ext>
                  </a:extLst>
                </a:gridCol>
                <a:gridCol w="475299">
                  <a:extLst>
                    <a:ext uri="{9D8B030D-6E8A-4147-A177-3AD203B41FA5}">
                      <a16:colId xmlns:a16="http://schemas.microsoft.com/office/drawing/2014/main" val="2767201701"/>
                    </a:ext>
                  </a:extLst>
                </a:gridCol>
                <a:gridCol w="476408">
                  <a:extLst>
                    <a:ext uri="{9D8B030D-6E8A-4147-A177-3AD203B41FA5}">
                      <a16:colId xmlns:a16="http://schemas.microsoft.com/office/drawing/2014/main" val="2415071567"/>
                    </a:ext>
                  </a:extLst>
                </a:gridCol>
                <a:gridCol w="512963">
                  <a:extLst>
                    <a:ext uri="{9D8B030D-6E8A-4147-A177-3AD203B41FA5}">
                      <a16:colId xmlns:a16="http://schemas.microsoft.com/office/drawing/2014/main" val="2648709462"/>
                    </a:ext>
                  </a:extLst>
                </a:gridCol>
                <a:gridCol w="512963">
                  <a:extLst>
                    <a:ext uri="{9D8B030D-6E8A-4147-A177-3AD203B41FA5}">
                      <a16:colId xmlns:a16="http://schemas.microsoft.com/office/drawing/2014/main" val="1173430426"/>
                    </a:ext>
                  </a:extLst>
                </a:gridCol>
                <a:gridCol w="475299">
                  <a:extLst>
                    <a:ext uri="{9D8B030D-6E8A-4147-A177-3AD203B41FA5}">
                      <a16:colId xmlns:a16="http://schemas.microsoft.com/office/drawing/2014/main" val="636328122"/>
                    </a:ext>
                  </a:extLst>
                </a:gridCol>
                <a:gridCol w="476408">
                  <a:extLst>
                    <a:ext uri="{9D8B030D-6E8A-4147-A177-3AD203B41FA5}">
                      <a16:colId xmlns:a16="http://schemas.microsoft.com/office/drawing/2014/main" val="1818083345"/>
                    </a:ext>
                  </a:extLst>
                </a:gridCol>
                <a:gridCol w="476408">
                  <a:extLst>
                    <a:ext uri="{9D8B030D-6E8A-4147-A177-3AD203B41FA5}">
                      <a16:colId xmlns:a16="http://schemas.microsoft.com/office/drawing/2014/main" val="240597784"/>
                    </a:ext>
                  </a:extLst>
                </a:gridCol>
              </a:tblGrid>
              <a:tr h="213347">
                <a:tc rowSpan="2">
                  <a:txBody>
                    <a:bodyPr/>
                    <a:lstStyle/>
                    <a:p>
                      <a:pPr algn="ctr">
                        <a:lnSpc>
                          <a:spcPct val="150000"/>
                        </a:lnSpc>
                        <a:spcAft>
                          <a:spcPts val="600"/>
                        </a:spcAft>
                      </a:pPr>
                      <a:r>
                        <a:rPr lang="fr-FR" sz="1400" b="1" dirty="0">
                          <a:solidFill>
                            <a:schemeClr val="accent3">
                              <a:lumMod val="50000"/>
                            </a:schemeClr>
                          </a:solidFill>
                          <a:effectLst/>
                        </a:rPr>
                        <a:t>Phases du projet</a:t>
                      </a:r>
                      <a:endParaRPr lang="fr-FR" sz="1400" b="1" dirty="0">
                        <a:solidFill>
                          <a:schemeClr val="accent3">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nchor="ctr">
                    <a:lnR w="12700" cap="flat" cmpd="sng" algn="ctr">
                      <a:noFill/>
                      <a:prstDash val="solid"/>
                      <a:round/>
                      <a:headEnd type="none" w="med" len="med"/>
                      <a:tailEnd type="none" w="med" len="med"/>
                    </a:lnR>
                    <a:lnB w="3175" cap="flat" cmpd="sng" algn="ctr">
                      <a:solidFill>
                        <a:schemeClr val="tx1"/>
                      </a:solidFill>
                      <a:prstDash val="solid"/>
                      <a:round/>
                      <a:headEnd type="none" w="med" len="med"/>
                      <a:tailEnd type="none" w="med" len="med"/>
                    </a:lnB>
                  </a:tcPr>
                </a:tc>
                <a:tc gridSpan="4">
                  <a:txBody>
                    <a:bodyPr/>
                    <a:lstStyle/>
                    <a:p>
                      <a:pPr algn="ctr">
                        <a:lnSpc>
                          <a:spcPct val="150000"/>
                        </a:lnSpc>
                        <a:spcAft>
                          <a:spcPts val="600"/>
                        </a:spcAft>
                      </a:pPr>
                      <a:r>
                        <a:rPr lang="fr-FR" sz="1200" b="1">
                          <a:effectLst/>
                        </a:rPr>
                        <a:t>Février</a:t>
                      </a:r>
                      <a:endParaRPr lang="fr-FR" sz="1100" b="1">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hMerge="1">
                  <a:txBody>
                    <a:bodyPr/>
                    <a:lstStyle/>
                    <a:p>
                      <a:endParaRPr lang="fr-FR"/>
                    </a:p>
                  </a:txBody>
                  <a:tcPr/>
                </a:tc>
                <a:tc hMerge="1">
                  <a:txBody>
                    <a:bodyPr/>
                    <a:lstStyle/>
                    <a:p>
                      <a:endParaRPr lang="fr-FR"/>
                    </a:p>
                  </a:txBody>
                  <a:tcPr/>
                </a:tc>
                <a:tc hMerge="1">
                  <a:txBody>
                    <a:bodyPr/>
                    <a:lstStyle/>
                    <a:p>
                      <a:endParaRPr lang="fr-FR"/>
                    </a:p>
                  </a:txBody>
                  <a:tcPr/>
                </a:tc>
                <a:tc gridSpan="4">
                  <a:txBody>
                    <a:bodyPr/>
                    <a:lstStyle/>
                    <a:p>
                      <a:pPr algn="ctr">
                        <a:lnSpc>
                          <a:spcPct val="150000"/>
                        </a:lnSpc>
                        <a:spcAft>
                          <a:spcPts val="600"/>
                        </a:spcAft>
                      </a:pPr>
                      <a:r>
                        <a:rPr lang="fr-FR" sz="1200" b="1">
                          <a:effectLst/>
                        </a:rPr>
                        <a:t>Mars</a:t>
                      </a:r>
                      <a:endParaRPr lang="fr-FR" sz="1200" b="1">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hMerge="1">
                  <a:txBody>
                    <a:bodyPr/>
                    <a:lstStyle/>
                    <a:p>
                      <a:endParaRPr lang="fr-FR"/>
                    </a:p>
                  </a:txBody>
                  <a:tcPr/>
                </a:tc>
                <a:tc hMerge="1">
                  <a:txBody>
                    <a:bodyPr/>
                    <a:lstStyle/>
                    <a:p>
                      <a:endParaRPr lang="fr-FR"/>
                    </a:p>
                  </a:txBody>
                  <a:tcPr/>
                </a:tc>
                <a:tc hMerge="1">
                  <a:txBody>
                    <a:bodyPr/>
                    <a:lstStyle/>
                    <a:p>
                      <a:endParaRPr lang="fr-FR"/>
                    </a:p>
                  </a:txBody>
                  <a:tcPr/>
                </a:tc>
                <a:tc gridSpan="4">
                  <a:txBody>
                    <a:bodyPr/>
                    <a:lstStyle/>
                    <a:p>
                      <a:pPr algn="ctr">
                        <a:lnSpc>
                          <a:spcPct val="150000"/>
                        </a:lnSpc>
                        <a:spcAft>
                          <a:spcPts val="600"/>
                        </a:spcAft>
                      </a:pPr>
                      <a:r>
                        <a:rPr lang="fr-FR" sz="1200" b="1">
                          <a:effectLst/>
                        </a:rPr>
                        <a:t>Avril</a:t>
                      </a:r>
                      <a:endParaRPr lang="fr-FR" sz="1200" b="1">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hMerge="1">
                  <a:txBody>
                    <a:bodyPr/>
                    <a:lstStyle/>
                    <a:p>
                      <a:endParaRPr lang="fr-FR"/>
                    </a:p>
                  </a:txBody>
                  <a:tcPr/>
                </a:tc>
                <a:tc hMerge="1">
                  <a:txBody>
                    <a:bodyPr/>
                    <a:lstStyle/>
                    <a:p>
                      <a:endParaRPr lang="fr-FR"/>
                    </a:p>
                  </a:txBody>
                  <a:tcPr/>
                </a:tc>
                <a:tc hMerge="1">
                  <a:txBody>
                    <a:bodyPr/>
                    <a:lstStyle/>
                    <a:p>
                      <a:endParaRPr lang="fr-FR"/>
                    </a:p>
                  </a:txBody>
                  <a:tcPr/>
                </a:tc>
                <a:tc gridSpan="5">
                  <a:txBody>
                    <a:bodyPr/>
                    <a:lstStyle/>
                    <a:p>
                      <a:pPr algn="ctr">
                        <a:lnSpc>
                          <a:spcPct val="150000"/>
                        </a:lnSpc>
                        <a:spcAft>
                          <a:spcPts val="600"/>
                        </a:spcAft>
                      </a:pPr>
                      <a:r>
                        <a:rPr lang="fr-FR" sz="1200" b="1">
                          <a:effectLst/>
                        </a:rPr>
                        <a:t>Mai</a:t>
                      </a:r>
                      <a:endParaRPr lang="fr-FR" sz="1200" b="1">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gridSpan="4">
                  <a:txBody>
                    <a:bodyPr/>
                    <a:lstStyle/>
                    <a:p>
                      <a:pPr algn="ctr">
                        <a:lnSpc>
                          <a:spcPct val="150000"/>
                        </a:lnSpc>
                        <a:spcAft>
                          <a:spcPts val="600"/>
                        </a:spcAft>
                      </a:pPr>
                      <a:r>
                        <a:rPr lang="fr-FR" sz="1200" b="1">
                          <a:effectLst/>
                        </a:rPr>
                        <a:t>Juin</a:t>
                      </a:r>
                      <a:endParaRPr lang="fr-FR" sz="1200" b="1">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932811167"/>
                  </a:ext>
                </a:extLst>
              </a:tr>
              <a:tr h="257987">
                <a:tc vMerge="1">
                  <a:txBody>
                    <a:bodyPr/>
                    <a:lstStyle/>
                    <a:p>
                      <a:endParaRPr lang="fr-FR"/>
                    </a:p>
                  </a:txBody>
                  <a:tcPr/>
                </a:tc>
                <a:tc>
                  <a:txBody>
                    <a:bodyPr/>
                    <a:lstStyle/>
                    <a:p>
                      <a:pPr algn="just">
                        <a:lnSpc>
                          <a:spcPct val="150000"/>
                        </a:lnSpc>
                        <a:spcAft>
                          <a:spcPts val="600"/>
                        </a:spcAft>
                      </a:pPr>
                      <a:r>
                        <a:rPr lang="fr-FR" sz="800">
                          <a:effectLst/>
                        </a:rPr>
                        <a:t>6</a:t>
                      </a:r>
                      <a:endParaRPr lang="fr-FR" sz="9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T>
                      <a:noFill/>
                    </a:lnT>
                    <a:lnB w="3175" cap="flat" cmpd="sng" algn="ctr">
                      <a:solidFill>
                        <a:schemeClr val="tx1"/>
                      </a:solidFill>
                      <a:prstDash val="solid"/>
                      <a:round/>
                      <a:headEnd type="none" w="med" len="med"/>
                      <a:tailEnd type="none" w="med" len="med"/>
                    </a:lnB>
                  </a:tcPr>
                </a:tc>
                <a:tc>
                  <a:txBody>
                    <a:bodyPr/>
                    <a:lstStyle/>
                    <a:p>
                      <a:pPr algn="just">
                        <a:lnSpc>
                          <a:spcPct val="150000"/>
                        </a:lnSpc>
                        <a:spcAft>
                          <a:spcPts val="600"/>
                        </a:spcAft>
                      </a:pPr>
                      <a:r>
                        <a:rPr lang="fr-FR" sz="800" dirty="0">
                          <a:effectLst/>
                        </a:rPr>
                        <a:t>13</a:t>
                      </a:r>
                      <a:endParaRPr lang="fr-FR" sz="900" dirty="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T>
                      <a:noFill/>
                    </a:lnT>
                    <a:lnB w="3175" cap="flat" cmpd="sng" algn="ctr">
                      <a:solidFill>
                        <a:schemeClr val="tx1"/>
                      </a:solidFill>
                      <a:prstDash val="solid"/>
                      <a:round/>
                      <a:headEnd type="none" w="med" len="med"/>
                      <a:tailEnd type="none" w="med" len="med"/>
                    </a:lnB>
                  </a:tcPr>
                </a:tc>
                <a:tc>
                  <a:txBody>
                    <a:bodyPr/>
                    <a:lstStyle/>
                    <a:p>
                      <a:pPr algn="just">
                        <a:lnSpc>
                          <a:spcPct val="150000"/>
                        </a:lnSpc>
                        <a:spcAft>
                          <a:spcPts val="600"/>
                        </a:spcAft>
                      </a:pPr>
                      <a:r>
                        <a:rPr lang="fr-FR" sz="800">
                          <a:effectLst/>
                        </a:rPr>
                        <a:t>20</a:t>
                      </a:r>
                      <a:endParaRPr lang="fr-FR" sz="9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a:noFill/>
                    </a:lnR>
                    <a:lnT>
                      <a:noFill/>
                    </a:lnT>
                    <a:lnB w="3175" cap="flat" cmpd="sng" algn="ctr">
                      <a:solidFill>
                        <a:schemeClr val="tx1"/>
                      </a:solidFill>
                      <a:prstDash val="solid"/>
                      <a:round/>
                      <a:headEnd type="none" w="med" len="med"/>
                      <a:tailEnd type="none" w="med" len="med"/>
                    </a:lnB>
                  </a:tcPr>
                </a:tc>
                <a:tc>
                  <a:txBody>
                    <a:bodyPr/>
                    <a:lstStyle/>
                    <a:p>
                      <a:pPr algn="just">
                        <a:lnSpc>
                          <a:spcPct val="150000"/>
                        </a:lnSpc>
                        <a:spcAft>
                          <a:spcPts val="600"/>
                        </a:spcAft>
                      </a:pPr>
                      <a:r>
                        <a:rPr lang="fr-FR" sz="800" dirty="0">
                          <a:effectLst/>
                        </a:rPr>
                        <a:t>27</a:t>
                      </a:r>
                      <a:endParaRPr lang="fr-FR" sz="900" dirty="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w="3175" cap="flat" cmpd="sng" algn="ctr">
                      <a:solidFill>
                        <a:schemeClr val="tx1"/>
                      </a:solidFill>
                      <a:prstDash val="solid"/>
                      <a:round/>
                      <a:headEnd type="none" w="med" len="med"/>
                      <a:tailEnd type="none" w="med" len="med"/>
                    </a:lnR>
                    <a:lnT>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600"/>
                        </a:spcAft>
                      </a:pPr>
                      <a:r>
                        <a:rPr lang="fr-FR" sz="800">
                          <a:effectLst/>
                        </a:rPr>
                        <a:t>6</a:t>
                      </a:r>
                      <a:endParaRPr lang="fr-FR" sz="9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T>
                      <a:noFill/>
                    </a:lnT>
                    <a:lnB w="3175" cap="flat" cmpd="sng" algn="ctr">
                      <a:solidFill>
                        <a:schemeClr val="tx1"/>
                      </a:solidFill>
                      <a:prstDash val="solid"/>
                      <a:round/>
                      <a:headEnd type="none" w="med" len="med"/>
                      <a:tailEnd type="none" w="med" len="med"/>
                    </a:lnB>
                  </a:tcPr>
                </a:tc>
                <a:tc>
                  <a:txBody>
                    <a:bodyPr/>
                    <a:lstStyle/>
                    <a:p>
                      <a:pPr algn="just">
                        <a:lnSpc>
                          <a:spcPct val="150000"/>
                        </a:lnSpc>
                        <a:spcAft>
                          <a:spcPts val="600"/>
                        </a:spcAft>
                      </a:pPr>
                      <a:r>
                        <a:rPr lang="fr-FR" sz="800" dirty="0">
                          <a:effectLst/>
                        </a:rPr>
                        <a:t>13</a:t>
                      </a:r>
                      <a:endParaRPr lang="fr-FR" sz="900" dirty="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T>
                      <a:noFill/>
                    </a:lnT>
                    <a:lnB w="3175" cap="flat" cmpd="sng" algn="ctr">
                      <a:solidFill>
                        <a:schemeClr val="tx1"/>
                      </a:solidFill>
                      <a:prstDash val="solid"/>
                      <a:round/>
                      <a:headEnd type="none" w="med" len="med"/>
                      <a:tailEnd type="none" w="med" len="med"/>
                    </a:lnB>
                  </a:tcPr>
                </a:tc>
                <a:tc>
                  <a:txBody>
                    <a:bodyPr/>
                    <a:lstStyle/>
                    <a:p>
                      <a:pPr algn="just">
                        <a:lnSpc>
                          <a:spcPct val="150000"/>
                        </a:lnSpc>
                        <a:spcAft>
                          <a:spcPts val="600"/>
                        </a:spcAft>
                      </a:pPr>
                      <a:r>
                        <a:rPr lang="fr-FR" sz="800">
                          <a:effectLst/>
                        </a:rPr>
                        <a:t>20</a:t>
                      </a:r>
                      <a:endParaRPr lang="fr-FR" sz="9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T>
                      <a:noFill/>
                    </a:lnT>
                    <a:lnB w="3175" cap="flat" cmpd="sng" algn="ctr">
                      <a:solidFill>
                        <a:schemeClr val="tx1"/>
                      </a:solidFill>
                      <a:prstDash val="solid"/>
                      <a:round/>
                      <a:headEnd type="none" w="med" len="med"/>
                      <a:tailEnd type="none" w="med" len="med"/>
                    </a:lnB>
                  </a:tcPr>
                </a:tc>
                <a:tc>
                  <a:txBody>
                    <a:bodyPr/>
                    <a:lstStyle/>
                    <a:p>
                      <a:pPr algn="just">
                        <a:lnSpc>
                          <a:spcPct val="150000"/>
                        </a:lnSpc>
                        <a:spcAft>
                          <a:spcPts val="600"/>
                        </a:spcAft>
                      </a:pPr>
                      <a:r>
                        <a:rPr lang="fr-FR" sz="800" dirty="0">
                          <a:effectLst/>
                        </a:rPr>
                        <a:t>27</a:t>
                      </a:r>
                      <a:endParaRPr lang="fr-FR" sz="900" dirty="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lnT>
                      <a:noFill/>
                    </a:lnT>
                    <a:lnB w="3175" cap="flat" cmpd="sng" algn="ctr">
                      <a:solidFill>
                        <a:schemeClr val="tx1"/>
                      </a:solidFill>
                      <a:prstDash val="solid"/>
                      <a:round/>
                      <a:headEnd type="none" w="med" len="med"/>
                      <a:tailEnd type="none" w="med" len="med"/>
                    </a:lnB>
                  </a:tcPr>
                </a:tc>
                <a:tc>
                  <a:txBody>
                    <a:bodyPr/>
                    <a:lstStyle/>
                    <a:p>
                      <a:pPr algn="just">
                        <a:lnSpc>
                          <a:spcPct val="150000"/>
                        </a:lnSpc>
                        <a:spcAft>
                          <a:spcPts val="600"/>
                        </a:spcAft>
                      </a:pPr>
                      <a:r>
                        <a:rPr lang="fr-FR" sz="800" dirty="0">
                          <a:effectLst/>
                        </a:rPr>
                        <a:t>3</a:t>
                      </a:r>
                      <a:endParaRPr lang="fr-FR" sz="900" dirty="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T>
                      <a:noFill/>
                    </a:lnT>
                    <a:lnB w="3175" cap="flat" cmpd="sng" algn="ctr">
                      <a:solidFill>
                        <a:schemeClr val="tx1"/>
                      </a:solidFill>
                      <a:prstDash val="solid"/>
                      <a:round/>
                      <a:headEnd type="none" w="med" len="med"/>
                      <a:tailEnd type="none" w="med" len="med"/>
                    </a:lnB>
                  </a:tcPr>
                </a:tc>
                <a:tc>
                  <a:txBody>
                    <a:bodyPr/>
                    <a:lstStyle/>
                    <a:p>
                      <a:pPr algn="just">
                        <a:lnSpc>
                          <a:spcPct val="150000"/>
                        </a:lnSpc>
                        <a:spcAft>
                          <a:spcPts val="600"/>
                        </a:spcAft>
                      </a:pPr>
                      <a:r>
                        <a:rPr lang="fr-FR" sz="800">
                          <a:effectLst/>
                        </a:rPr>
                        <a:t>10</a:t>
                      </a:r>
                      <a:endParaRPr lang="fr-FR" sz="9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T>
                      <a:noFill/>
                    </a:lnT>
                    <a:lnB w="3175" cap="flat" cmpd="sng" algn="ctr">
                      <a:solidFill>
                        <a:schemeClr val="tx1"/>
                      </a:solidFill>
                      <a:prstDash val="solid"/>
                      <a:round/>
                      <a:headEnd type="none" w="med" len="med"/>
                      <a:tailEnd type="none" w="med" len="med"/>
                    </a:lnB>
                  </a:tcPr>
                </a:tc>
                <a:tc>
                  <a:txBody>
                    <a:bodyPr/>
                    <a:lstStyle/>
                    <a:p>
                      <a:pPr algn="just">
                        <a:lnSpc>
                          <a:spcPct val="150000"/>
                        </a:lnSpc>
                        <a:spcAft>
                          <a:spcPts val="600"/>
                        </a:spcAft>
                      </a:pPr>
                      <a:r>
                        <a:rPr lang="fr-FR" sz="800" dirty="0">
                          <a:effectLst/>
                        </a:rPr>
                        <a:t>17</a:t>
                      </a:r>
                      <a:endParaRPr lang="fr-FR" sz="900" dirty="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T>
                      <a:noFill/>
                    </a:lnT>
                    <a:lnB w="3175" cap="flat" cmpd="sng" algn="ctr">
                      <a:solidFill>
                        <a:schemeClr val="tx1"/>
                      </a:solidFill>
                      <a:prstDash val="solid"/>
                      <a:round/>
                      <a:headEnd type="none" w="med" len="med"/>
                      <a:tailEnd type="none" w="med" len="med"/>
                    </a:lnB>
                  </a:tcPr>
                </a:tc>
                <a:tc>
                  <a:txBody>
                    <a:bodyPr/>
                    <a:lstStyle/>
                    <a:p>
                      <a:pPr algn="just">
                        <a:lnSpc>
                          <a:spcPct val="150000"/>
                        </a:lnSpc>
                        <a:spcAft>
                          <a:spcPts val="600"/>
                        </a:spcAft>
                      </a:pPr>
                      <a:r>
                        <a:rPr lang="fr-FR" sz="800">
                          <a:effectLst/>
                        </a:rPr>
                        <a:t>24</a:t>
                      </a:r>
                      <a:endParaRPr lang="fr-FR" sz="9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lnT>
                      <a:noFill/>
                    </a:lnT>
                    <a:lnB w="3175" cap="flat" cmpd="sng" algn="ctr">
                      <a:solidFill>
                        <a:schemeClr val="tx1"/>
                      </a:solidFill>
                      <a:prstDash val="solid"/>
                      <a:round/>
                      <a:headEnd type="none" w="med" len="med"/>
                      <a:tailEnd type="none" w="med" len="med"/>
                    </a:lnB>
                  </a:tcPr>
                </a:tc>
                <a:tc>
                  <a:txBody>
                    <a:bodyPr/>
                    <a:lstStyle/>
                    <a:p>
                      <a:pPr algn="just">
                        <a:lnSpc>
                          <a:spcPct val="150000"/>
                        </a:lnSpc>
                        <a:spcAft>
                          <a:spcPts val="600"/>
                        </a:spcAft>
                      </a:pPr>
                      <a:r>
                        <a:rPr lang="fr-FR" sz="800" dirty="0">
                          <a:effectLst/>
                        </a:rPr>
                        <a:t>1</a:t>
                      </a:r>
                      <a:endParaRPr lang="fr-FR" sz="900" dirty="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B w="3175" cap="flat" cmpd="sng" algn="ctr">
                      <a:solidFill>
                        <a:schemeClr val="tx1"/>
                      </a:solidFill>
                      <a:prstDash val="solid"/>
                      <a:round/>
                      <a:headEnd type="none" w="med" len="med"/>
                      <a:tailEnd type="none" w="med" len="med"/>
                    </a:lnB>
                  </a:tcPr>
                </a:tc>
                <a:tc>
                  <a:txBody>
                    <a:bodyPr/>
                    <a:lstStyle/>
                    <a:p>
                      <a:pPr algn="just">
                        <a:lnSpc>
                          <a:spcPct val="150000"/>
                        </a:lnSpc>
                        <a:spcAft>
                          <a:spcPts val="600"/>
                        </a:spcAft>
                      </a:pPr>
                      <a:r>
                        <a:rPr lang="fr-FR" sz="800">
                          <a:effectLst/>
                        </a:rPr>
                        <a:t>8</a:t>
                      </a:r>
                      <a:endParaRPr lang="fr-FR" sz="9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B w="3175" cap="flat" cmpd="sng" algn="ctr">
                      <a:solidFill>
                        <a:schemeClr val="tx1"/>
                      </a:solidFill>
                      <a:prstDash val="solid"/>
                      <a:round/>
                      <a:headEnd type="none" w="med" len="med"/>
                      <a:tailEnd type="none" w="med" len="med"/>
                    </a:lnB>
                  </a:tcPr>
                </a:tc>
                <a:tc>
                  <a:txBody>
                    <a:bodyPr/>
                    <a:lstStyle/>
                    <a:p>
                      <a:pPr algn="just">
                        <a:lnSpc>
                          <a:spcPct val="150000"/>
                        </a:lnSpc>
                        <a:spcAft>
                          <a:spcPts val="600"/>
                        </a:spcAft>
                      </a:pPr>
                      <a:r>
                        <a:rPr lang="fr-FR" sz="800" dirty="0">
                          <a:effectLst/>
                        </a:rPr>
                        <a:t>15</a:t>
                      </a:r>
                      <a:endParaRPr lang="fr-FR" sz="900" dirty="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B w="3175" cap="flat" cmpd="sng" algn="ctr">
                      <a:solidFill>
                        <a:schemeClr val="tx1"/>
                      </a:solidFill>
                      <a:prstDash val="solid"/>
                      <a:round/>
                      <a:headEnd type="none" w="med" len="med"/>
                      <a:tailEnd type="none" w="med" len="med"/>
                    </a:lnB>
                  </a:tcPr>
                </a:tc>
                <a:tc>
                  <a:txBody>
                    <a:bodyPr/>
                    <a:lstStyle/>
                    <a:p>
                      <a:pPr algn="just">
                        <a:lnSpc>
                          <a:spcPct val="150000"/>
                        </a:lnSpc>
                        <a:spcAft>
                          <a:spcPts val="600"/>
                        </a:spcAft>
                      </a:pPr>
                      <a:r>
                        <a:rPr lang="fr-FR" sz="800" dirty="0">
                          <a:effectLst/>
                        </a:rPr>
                        <a:t>22</a:t>
                      </a:r>
                      <a:endParaRPr lang="fr-FR" sz="900" dirty="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B w="3175" cap="flat" cmpd="sng" algn="ctr">
                      <a:solidFill>
                        <a:schemeClr val="tx1"/>
                      </a:solidFill>
                      <a:prstDash val="solid"/>
                      <a:round/>
                      <a:headEnd type="none" w="med" len="med"/>
                      <a:tailEnd type="none" w="med" len="med"/>
                    </a:lnB>
                  </a:tcPr>
                </a:tc>
                <a:tc>
                  <a:txBody>
                    <a:bodyPr/>
                    <a:lstStyle/>
                    <a:p>
                      <a:pPr algn="just">
                        <a:lnSpc>
                          <a:spcPct val="150000"/>
                        </a:lnSpc>
                        <a:spcAft>
                          <a:spcPts val="600"/>
                        </a:spcAft>
                      </a:pPr>
                      <a:r>
                        <a:rPr lang="fr-FR" sz="800" dirty="0">
                          <a:effectLst/>
                        </a:rPr>
                        <a:t>29</a:t>
                      </a:r>
                      <a:endParaRPr lang="fr-FR" sz="900" dirty="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tcPr>
                </a:tc>
                <a:tc>
                  <a:txBody>
                    <a:bodyPr/>
                    <a:lstStyle/>
                    <a:p>
                      <a:pPr algn="just">
                        <a:lnSpc>
                          <a:spcPct val="150000"/>
                        </a:lnSpc>
                        <a:spcAft>
                          <a:spcPts val="600"/>
                        </a:spcAft>
                      </a:pPr>
                      <a:r>
                        <a:rPr lang="fr-FR" sz="800" dirty="0">
                          <a:effectLst/>
                        </a:rPr>
                        <a:t>5</a:t>
                      </a:r>
                      <a:endParaRPr lang="fr-FR" sz="900" dirty="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T>
                      <a:noFill/>
                    </a:lnT>
                    <a:lnB w="3175" cap="flat" cmpd="sng" algn="ctr">
                      <a:solidFill>
                        <a:schemeClr val="tx1"/>
                      </a:solidFill>
                      <a:prstDash val="solid"/>
                      <a:round/>
                      <a:headEnd type="none" w="med" len="med"/>
                      <a:tailEnd type="none" w="med" len="med"/>
                    </a:lnB>
                  </a:tcPr>
                </a:tc>
                <a:tc>
                  <a:txBody>
                    <a:bodyPr/>
                    <a:lstStyle/>
                    <a:p>
                      <a:pPr algn="just">
                        <a:lnSpc>
                          <a:spcPct val="150000"/>
                        </a:lnSpc>
                        <a:spcAft>
                          <a:spcPts val="600"/>
                        </a:spcAft>
                      </a:pPr>
                      <a:r>
                        <a:rPr lang="fr-FR" sz="800" dirty="0">
                          <a:effectLst/>
                        </a:rPr>
                        <a:t>12</a:t>
                      </a:r>
                      <a:endParaRPr lang="fr-FR" sz="900" dirty="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T>
                      <a:noFill/>
                    </a:lnT>
                    <a:lnB w="3175" cap="flat" cmpd="sng" algn="ctr">
                      <a:solidFill>
                        <a:schemeClr val="tx1"/>
                      </a:solidFill>
                      <a:prstDash val="solid"/>
                      <a:round/>
                      <a:headEnd type="none" w="med" len="med"/>
                      <a:tailEnd type="none" w="med" len="med"/>
                    </a:lnB>
                  </a:tcPr>
                </a:tc>
                <a:tc>
                  <a:txBody>
                    <a:bodyPr/>
                    <a:lstStyle/>
                    <a:p>
                      <a:pPr algn="just">
                        <a:lnSpc>
                          <a:spcPct val="150000"/>
                        </a:lnSpc>
                        <a:spcAft>
                          <a:spcPts val="600"/>
                        </a:spcAft>
                      </a:pPr>
                      <a:r>
                        <a:rPr lang="fr-FR" sz="800" dirty="0">
                          <a:effectLst/>
                        </a:rPr>
                        <a:t>19</a:t>
                      </a:r>
                      <a:endParaRPr lang="fr-FR" sz="900" dirty="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T>
                      <a:noFill/>
                    </a:lnT>
                    <a:lnB w="3175" cap="flat" cmpd="sng" algn="ctr">
                      <a:solidFill>
                        <a:schemeClr val="tx1"/>
                      </a:solidFill>
                      <a:prstDash val="solid"/>
                      <a:round/>
                      <a:headEnd type="none" w="med" len="med"/>
                      <a:tailEnd type="none" w="med" len="med"/>
                    </a:lnB>
                  </a:tcPr>
                </a:tc>
                <a:tc>
                  <a:txBody>
                    <a:bodyPr/>
                    <a:lstStyle/>
                    <a:p>
                      <a:pPr algn="just">
                        <a:lnSpc>
                          <a:spcPct val="150000"/>
                        </a:lnSpc>
                        <a:spcAft>
                          <a:spcPts val="600"/>
                        </a:spcAft>
                      </a:pPr>
                      <a:r>
                        <a:rPr lang="fr-FR" sz="800" dirty="0">
                          <a:effectLst/>
                        </a:rPr>
                        <a:t>26</a:t>
                      </a:r>
                      <a:endParaRPr lang="fr-FR" sz="900" dirty="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lnT>
                      <a:noFill/>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51251430"/>
                  </a:ext>
                </a:extLst>
              </a:tr>
              <a:tr h="44030">
                <a:tc>
                  <a:txBody>
                    <a:bodyPr/>
                    <a:lstStyle/>
                    <a:p>
                      <a:pPr algn="ctr">
                        <a:lnSpc>
                          <a:spcPct val="150000"/>
                        </a:lnSpc>
                        <a:spcAft>
                          <a:spcPts val="600"/>
                        </a:spcAft>
                      </a:pPr>
                      <a:r>
                        <a:rPr lang="fr-FR" sz="1600">
                          <a:effectLst/>
                        </a:rPr>
                        <a:t>Phase 1 : Intégration et formations</a:t>
                      </a:r>
                      <a:endParaRPr lang="fr-FR" sz="16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R>
                      <a:noFill/>
                    </a:lnR>
                    <a:lnT w="317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a:noFill/>
                    </a:lnR>
                    <a:lnT w="317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a:noFill/>
                    </a:lnR>
                    <a:lnT w="317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R>
                      <a:noFill/>
                    </a:lnR>
                    <a:lnT w="317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a:noFill/>
                    </a:lnR>
                    <a:lnT w="317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a:noFill/>
                    </a:lnR>
                    <a:lnT w="317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R>
                      <a:noFill/>
                    </a:lnR>
                    <a:lnT w="317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a:noFill/>
                    </a:lnR>
                    <a:lnT w="317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a:noFill/>
                    </a:lnR>
                    <a:lnT w="317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R>
                      <a:noFill/>
                    </a:lnR>
                    <a:lnT w="317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a:noFill/>
                    </a:lnR>
                    <a:lnT w="317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a:noFill/>
                    </a:lnR>
                    <a:lnT w="317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a:noFill/>
                    </a:lnR>
                    <a:lnT w="317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R>
                      <a:noFill/>
                    </a:lnR>
                    <a:lnT w="317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a:noFill/>
                    </a:lnR>
                    <a:lnT w="317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a:noFill/>
                    </a:lnR>
                    <a:lnT w="317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609123515"/>
                  </a:ext>
                </a:extLst>
              </a:tr>
              <a:tr h="0">
                <a:tc>
                  <a:txBody>
                    <a:bodyPr/>
                    <a:lstStyle/>
                    <a:p>
                      <a:pPr algn="l">
                        <a:lnSpc>
                          <a:spcPct val="150000"/>
                        </a:lnSpc>
                        <a:spcAft>
                          <a:spcPts val="600"/>
                        </a:spcAft>
                      </a:pPr>
                      <a:r>
                        <a:rPr lang="fr-FR" sz="1200" b="0">
                          <a:effectLst/>
                        </a:rPr>
                        <a:t>Formation d’intégration Deloitte</a:t>
                      </a:r>
                      <a:endParaRPr lang="fr-FR" sz="1200" b="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tcPr>
                </a:tc>
                <a:tc gridSpan="3">
                  <a:txBody>
                    <a:bodyPr/>
                    <a:lstStyle/>
                    <a:p>
                      <a:pPr algn="just">
                        <a:lnSpc>
                          <a:spcPct val="150000"/>
                        </a:lnSpc>
                        <a:spcAft>
                          <a:spcPts val="600"/>
                        </a:spcAft>
                      </a:pPr>
                      <a:r>
                        <a:rPr lang="fr-FR" sz="800">
                          <a:effectLst/>
                        </a:rPr>
                        <a:t> </a:t>
                      </a:r>
                    </a:p>
                  </a:txBody>
                  <a:tcPr marL="45991" marR="45991" marT="0" marB="0">
                    <a:lnL w="3175" cap="flat" cmpd="sng" algn="ctr">
                      <a:solidFill>
                        <a:schemeClr val="tx1"/>
                      </a:solidFill>
                      <a:prstDash val="solid"/>
                      <a:round/>
                      <a:headEnd type="none" w="med" len="med"/>
                      <a:tailEnd type="none" w="med" len="med"/>
                    </a:lnL>
                    <a:lnR>
                      <a:noFill/>
                    </a:lnR>
                    <a:lnT>
                      <a:noFill/>
                    </a:lnT>
                    <a:solidFill>
                      <a:schemeClr val="accent2">
                        <a:lumMod val="40000"/>
                        <a:lumOff val="60000"/>
                      </a:schemeClr>
                    </a:solidFill>
                  </a:tcPr>
                </a:tc>
                <a:tc hMerge="1">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gradFill flip="none" rotWithShape="1">
                      <a:gsLst>
                        <a:gs pos="32000">
                          <a:schemeClr val="accent2"/>
                        </a:gs>
                        <a:gs pos="81000">
                          <a:srgbClr val="046A38">
                            <a:tint val="23500"/>
                            <a:satMod val="160000"/>
                          </a:srgbClr>
                        </a:gs>
                      </a:gsLst>
                      <a:path path="shape">
                        <a:fillToRect l="50000" t="50000" r="50000" b="50000"/>
                      </a:path>
                      <a:tileRect/>
                    </a:gradFill>
                  </a:tcPr>
                </a:tc>
                <a:tc hMerge="1">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gradFill flip="none" rotWithShape="1">
                      <a:gsLst>
                        <a:gs pos="32000">
                          <a:schemeClr val="accent2"/>
                        </a:gs>
                        <a:gs pos="81000">
                          <a:srgbClr val="046A38">
                            <a:tint val="23500"/>
                            <a:satMod val="160000"/>
                          </a:srgbClr>
                        </a:gs>
                      </a:gsLst>
                      <a:path path="shape">
                        <a:fillToRect l="50000" t="50000" r="50000" b="50000"/>
                      </a:path>
                      <a:tileRect/>
                    </a:gra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w="3175"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lnT>
                      <a:noFill/>
                    </a:lnT>
                  </a:tcPr>
                </a:tc>
                <a:extLst>
                  <a:ext uri="{0D108BD9-81ED-4DB2-BD59-A6C34878D82A}">
                    <a16:rowId xmlns:a16="http://schemas.microsoft.com/office/drawing/2014/main" val="533673802"/>
                  </a:ext>
                </a:extLst>
              </a:tr>
              <a:tr h="463053">
                <a:tc>
                  <a:txBody>
                    <a:bodyPr/>
                    <a:lstStyle/>
                    <a:p>
                      <a:pPr algn="l">
                        <a:lnSpc>
                          <a:spcPct val="150000"/>
                        </a:lnSpc>
                        <a:spcAft>
                          <a:spcPts val="600"/>
                        </a:spcAft>
                      </a:pPr>
                      <a:r>
                        <a:rPr lang="fr-FR" sz="1200" b="0" dirty="0">
                          <a:effectLst/>
                        </a:rPr>
                        <a:t>Formations cybersécurité sur les plateformes digitales Deloitte </a:t>
                      </a:r>
                      <a:endParaRPr lang="fr-FR"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tcPr>
                </a:tc>
                <a:tc>
                  <a:txBody>
                    <a:bodyPr/>
                    <a:lstStyle/>
                    <a:p>
                      <a:pPr algn="just">
                        <a:lnSpc>
                          <a:spcPct val="150000"/>
                        </a:lnSpc>
                        <a:spcAft>
                          <a:spcPts val="600"/>
                        </a:spcAft>
                      </a:pPr>
                      <a:r>
                        <a:rPr lang="fr-FR" sz="800">
                          <a:effectLst/>
                        </a:rPr>
                        <a:t> </a:t>
                      </a:r>
                    </a:p>
                  </a:txBody>
                  <a:tcPr marL="45991" marR="45991" marT="0" marB="0">
                    <a:lnL w="3175" cap="flat" cmpd="sng" algn="ctr">
                      <a:solidFill>
                        <a:schemeClr val="tx1"/>
                      </a:solidFill>
                      <a:prstDash val="solid"/>
                      <a:round/>
                      <a:headEnd type="none" w="med" len="med"/>
                      <a:tailEnd type="none" w="med" len="med"/>
                    </a:lnL>
                    <a:lnB w="3175" cap="flat" cmpd="sng" algn="ctr">
                      <a:noFill/>
                      <a:prstDash val="sysDot"/>
                      <a:round/>
                      <a:headEnd type="none" w="med" len="med"/>
                      <a:tailEnd type="none" w="med" len="med"/>
                    </a:lnB>
                    <a:solidFill>
                      <a:schemeClr val="accent2">
                        <a:lumMod val="40000"/>
                        <a:lumOff val="6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B w="3175" cap="flat" cmpd="sng" algn="ctr">
                      <a:noFill/>
                      <a:prstDash val="sysDot"/>
                      <a:round/>
                      <a:headEnd type="none" w="med" len="med"/>
                      <a:tailEnd type="none" w="med" len="med"/>
                    </a:lnB>
                    <a:solidFill>
                      <a:schemeClr val="accent2">
                        <a:lumMod val="40000"/>
                        <a:lumOff val="6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a:noFill/>
                    </a:lnR>
                    <a:lnB w="3175" cap="flat" cmpd="sng" algn="ctr">
                      <a:noFill/>
                      <a:prstDash val="sysDot"/>
                      <a:round/>
                      <a:headEnd type="none" w="med" len="med"/>
                      <a:tailEnd type="none" w="med" len="med"/>
                    </a:lnB>
                    <a:solidFill>
                      <a:schemeClr val="accent2">
                        <a:lumMod val="40000"/>
                        <a:lumOff val="6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w="3175" cap="flat" cmpd="sng" algn="ctr">
                      <a:solidFill>
                        <a:schemeClr val="tx1"/>
                      </a:solidFill>
                      <a:prstDash val="solid"/>
                      <a:round/>
                      <a:headEnd type="none" w="med" len="med"/>
                      <a:tailEnd type="none" w="med" len="med"/>
                    </a:lnR>
                    <a:lnT>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B w="3175" cap="flat" cmpd="sng" algn="ctr">
                      <a:noFill/>
                      <a:prstDash val="sysDot"/>
                      <a:round/>
                      <a:headEnd type="none" w="med" len="med"/>
                      <a:tailEnd type="none" w="med" len="med"/>
                    </a:lnB>
                    <a:solidFill>
                      <a:schemeClr val="accent2">
                        <a:lumMod val="40000"/>
                        <a:lumOff val="6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B w="3175" cap="flat" cmpd="sng" algn="ctr">
                      <a:noFill/>
                      <a:prstDash val="sysDot"/>
                      <a:round/>
                      <a:headEnd type="none" w="med" len="med"/>
                      <a:tailEnd type="none" w="med" len="med"/>
                    </a:lnB>
                    <a:solidFill>
                      <a:schemeClr val="accent2">
                        <a:lumMod val="40000"/>
                        <a:lumOff val="6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B w="3175" cap="flat" cmpd="sng" algn="ctr">
                      <a:noFill/>
                      <a:prstDash val="sysDot"/>
                      <a:round/>
                      <a:headEnd type="none" w="med" len="med"/>
                      <a:tailEnd type="none" w="med" len="med"/>
                    </a:lnB>
                    <a:solidFill>
                      <a:schemeClr val="accent2">
                        <a:lumMod val="40000"/>
                        <a:lumOff val="6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lnB w="3175" cap="flat" cmpd="sng" algn="ctr">
                      <a:noFill/>
                      <a:prstDash val="sysDot"/>
                      <a:round/>
                      <a:headEnd type="none" w="med" len="med"/>
                      <a:tailEnd type="none" w="med" len="med"/>
                    </a:lnB>
                    <a:solidFill>
                      <a:schemeClr val="accent2">
                        <a:lumMod val="40000"/>
                        <a:lumOff val="6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B w="3175" cap="flat" cmpd="sng" algn="ctr">
                      <a:noFill/>
                      <a:prstDash val="sysDot"/>
                      <a:round/>
                      <a:headEnd type="none" w="med" len="med"/>
                      <a:tailEnd type="none" w="med" len="med"/>
                    </a:lnB>
                    <a:solidFill>
                      <a:schemeClr val="accent2">
                        <a:lumMod val="40000"/>
                        <a:lumOff val="6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B w="3175" cap="flat" cmpd="sng" algn="ctr">
                      <a:noFill/>
                      <a:prstDash val="sysDot"/>
                      <a:round/>
                      <a:headEnd type="none" w="med" len="med"/>
                      <a:tailEnd type="none" w="med" len="med"/>
                    </a:lnB>
                    <a:solidFill>
                      <a:schemeClr val="accent2">
                        <a:lumMod val="40000"/>
                        <a:lumOff val="6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B w="3175" cap="flat" cmpd="sng" algn="ctr">
                      <a:noFill/>
                      <a:prstDash val="sysDot"/>
                      <a:round/>
                      <a:headEnd type="none" w="med" len="med"/>
                      <a:tailEnd type="none" w="med" len="med"/>
                    </a:lnB>
                    <a:solidFill>
                      <a:schemeClr val="accent2">
                        <a:lumMod val="40000"/>
                        <a:lumOff val="6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lnB w="3175" cap="flat" cmpd="sng" algn="ctr">
                      <a:noFill/>
                      <a:prstDash val="sysDot"/>
                      <a:round/>
                      <a:headEnd type="none" w="med" len="med"/>
                      <a:tailEnd type="none" w="med" len="med"/>
                    </a:lnB>
                    <a:solidFill>
                      <a:schemeClr val="accent2">
                        <a:lumMod val="40000"/>
                        <a:lumOff val="6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B w="3175" cap="flat" cmpd="sng" algn="ctr">
                      <a:noFill/>
                      <a:prstDash val="sysDot"/>
                      <a:round/>
                      <a:headEnd type="none" w="med" len="med"/>
                      <a:tailEnd type="none" w="med" len="med"/>
                    </a:lnB>
                    <a:solidFill>
                      <a:schemeClr val="accent2">
                        <a:lumMod val="40000"/>
                        <a:lumOff val="6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B w="3175" cap="flat" cmpd="sng" algn="ctr">
                      <a:noFill/>
                      <a:prstDash val="sysDot"/>
                      <a:round/>
                      <a:headEnd type="none" w="med" len="med"/>
                      <a:tailEnd type="none" w="med" len="med"/>
                    </a:lnB>
                    <a:solidFill>
                      <a:schemeClr val="accent2">
                        <a:lumMod val="40000"/>
                        <a:lumOff val="6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B w="3175" cap="flat" cmpd="sng" algn="ctr">
                      <a:noFill/>
                      <a:prstDash val="sysDot"/>
                      <a:round/>
                      <a:headEnd type="none" w="med" len="med"/>
                      <a:tailEnd type="none" w="med" len="med"/>
                    </a:lnB>
                    <a:solidFill>
                      <a:schemeClr val="accent2">
                        <a:lumMod val="40000"/>
                        <a:lumOff val="6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B w="3175" cap="flat" cmpd="sng" algn="ctr">
                      <a:noFill/>
                      <a:prstDash val="sysDot"/>
                      <a:round/>
                      <a:headEnd type="none" w="med" len="med"/>
                      <a:tailEnd type="none" w="med" len="med"/>
                    </a:lnB>
                    <a:solidFill>
                      <a:schemeClr val="accent2">
                        <a:lumMod val="40000"/>
                        <a:lumOff val="6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lnB w="3175" cap="flat" cmpd="sng" algn="ctr">
                      <a:noFill/>
                      <a:prstDash val="sysDot"/>
                      <a:round/>
                      <a:headEnd type="none" w="med" len="med"/>
                      <a:tailEnd type="none" w="med" len="med"/>
                    </a:lnB>
                    <a:solidFill>
                      <a:schemeClr val="accent2">
                        <a:lumMod val="40000"/>
                        <a:lumOff val="6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B w="3175" cap="flat" cmpd="sng" algn="ctr">
                      <a:noFill/>
                      <a:prstDash val="sysDot"/>
                      <a:round/>
                      <a:headEnd type="none" w="med" len="med"/>
                      <a:tailEnd type="none" w="med" len="med"/>
                    </a:lnB>
                    <a:solidFill>
                      <a:schemeClr val="accent2">
                        <a:lumMod val="40000"/>
                        <a:lumOff val="6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B w="3175" cap="flat" cmpd="sng" algn="ctr">
                      <a:noFill/>
                      <a:prstDash val="sysDot"/>
                      <a:round/>
                      <a:headEnd type="none" w="med" len="med"/>
                      <a:tailEnd type="none" w="med" len="med"/>
                    </a:lnB>
                    <a:solidFill>
                      <a:schemeClr val="accent2">
                        <a:lumMod val="40000"/>
                        <a:lumOff val="6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B w="3175" cap="flat" cmpd="sng" algn="ctr">
                      <a:noFill/>
                      <a:prstDash val="sysDot"/>
                      <a:round/>
                      <a:headEnd type="none" w="med" len="med"/>
                      <a:tailEnd type="none" w="med" len="med"/>
                    </a:lnB>
                    <a:solidFill>
                      <a:schemeClr val="accent2">
                        <a:lumMod val="40000"/>
                        <a:lumOff val="6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lnB w="3175" cap="flat" cmpd="sng" algn="ctr">
                      <a:noFill/>
                      <a:prstDash val="sysDot"/>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635711031"/>
                  </a:ext>
                </a:extLst>
              </a:tr>
              <a:tr h="246783">
                <a:tc>
                  <a:txBody>
                    <a:bodyPr/>
                    <a:lstStyle/>
                    <a:p>
                      <a:pPr algn="ctr">
                        <a:lnSpc>
                          <a:spcPct val="150000"/>
                        </a:lnSpc>
                        <a:spcAft>
                          <a:spcPts val="600"/>
                        </a:spcAft>
                      </a:pPr>
                      <a:r>
                        <a:rPr lang="fr-FR" sz="1600">
                          <a:effectLst/>
                        </a:rPr>
                        <a:t>Phase 2 : Contexte et planification</a:t>
                      </a:r>
                      <a:endParaRPr lang="fr-FR" sz="16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R>
                      <a:noFill/>
                    </a:lnR>
                    <a:lnT w="3175" cap="flat" cmpd="sng" algn="ctr">
                      <a:noFill/>
                      <a:prstDash val="sysDot"/>
                      <a:round/>
                      <a:headEnd type="none" w="med" len="med"/>
                      <a:tailEnd type="none" w="med" len="med"/>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a:noFill/>
                    </a:lnR>
                    <a:lnT w="3175" cap="flat" cmpd="sng" algn="ctr">
                      <a:noFill/>
                      <a:prstDash val="sysDot"/>
                      <a:round/>
                      <a:headEnd type="none" w="med" len="med"/>
                      <a:tailEnd type="none" w="med" len="med"/>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a:noFill/>
                    </a:lnR>
                    <a:lnT w="3175" cap="flat" cmpd="sng" algn="ctr">
                      <a:noFill/>
                      <a:prstDash val="sysDot"/>
                      <a:round/>
                      <a:headEnd type="none" w="med" len="med"/>
                      <a:tailEnd type="none" w="med" len="med"/>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w="3175" cap="flat" cmpd="sng" algn="ctr">
                      <a:solidFill>
                        <a:schemeClr val="tx1"/>
                      </a:solidFill>
                      <a:prstDash val="solid"/>
                      <a:round/>
                      <a:headEnd type="none" w="med" len="med"/>
                      <a:tailEnd type="none" w="med" len="med"/>
                    </a:lnR>
                    <a:lnT w="3175" cap="flat" cmpd="sng" algn="ctr">
                      <a:noFill/>
                      <a:prstDash val="sysDot"/>
                      <a:round/>
                      <a:headEnd type="none" w="med" len="med"/>
                      <a:tailEnd type="none" w="med" len="med"/>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R>
                      <a:noFill/>
                    </a:lnR>
                    <a:lnT w="3175" cap="flat" cmpd="sng" algn="ctr">
                      <a:noFill/>
                      <a:prstDash val="sysDot"/>
                      <a:round/>
                      <a:headEnd type="none" w="med" len="med"/>
                      <a:tailEnd type="none" w="med" len="med"/>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a:noFill/>
                    </a:lnR>
                    <a:lnT w="3175" cap="flat" cmpd="sng" algn="ctr">
                      <a:noFill/>
                      <a:prstDash val="sysDot"/>
                      <a:round/>
                      <a:headEnd type="none" w="med" len="med"/>
                      <a:tailEnd type="none" w="med" len="med"/>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a:noFill/>
                    </a:lnR>
                    <a:lnT w="3175" cap="flat" cmpd="sng" algn="ctr">
                      <a:noFill/>
                      <a:prstDash val="sysDot"/>
                      <a:round/>
                      <a:headEnd type="none" w="med" len="med"/>
                      <a:tailEnd type="none" w="med" len="med"/>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w="3175" cap="flat" cmpd="sng" algn="ctr">
                      <a:solidFill>
                        <a:schemeClr val="tx1"/>
                      </a:solidFill>
                      <a:prstDash val="solid"/>
                      <a:round/>
                      <a:headEnd type="none" w="med" len="med"/>
                      <a:tailEnd type="none" w="med" len="med"/>
                    </a:lnR>
                    <a:lnT w="3175" cap="flat" cmpd="sng" algn="ctr">
                      <a:noFill/>
                      <a:prstDash val="sysDot"/>
                      <a:round/>
                      <a:headEnd type="none" w="med" len="med"/>
                      <a:tailEnd type="none" w="med" len="med"/>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R>
                      <a:noFill/>
                    </a:lnR>
                    <a:lnT w="3175" cap="flat" cmpd="sng" algn="ctr">
                      <a:noFill/>
                      <a:prstDash val="sysDot"/>
                      <a:round/>
                      <a:headEnd type="none" w="med" len="med"/>
                      <a:tailEnd type="none" w="med" len="med"/>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a:noFill/>
                    </a:lnR>
                    <a:lnT w="3175" cap="flat" cmpd="sng" algn="ctr">
                      <a:noFill/>
                      <a:prstDash val="sysDot"/>
                      <a:round/>
                      <a:headEnd type="none" w="med" len="med"/>
                      <a:tailEnd type="none" w="med" len="med"/>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a:noFill/>
                    </a:lnR>
                    <a:lnT w="3175" cap="flat" cmpd="sng" algn="ctr">
                      <a:noFill/>
                      <a:prstDash val="sysDot"/>
                      <a:round/>
                      <a:headEnd type="none" w="med" len="med"/>
                      <a:tailEnd type="none" w="med" len="med"/>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w="3175" cap="flat" cmpd="sng" algn="ctr">
                      <a:solidFill>
                        <a:schemeClr val="tx1"/>
                      </a:solidFill>
                      <a:prstDash val="solid"/>
                      <a:round/>
                      <a:headEnd type="none" w="med" len="med"/>
                      <a:tailEnd type="none" w="med" len="med"/>
                    </a:lnR>
                    <a:lnT w="3175" cap="flat" cmpd="sng" algn="ctr">
                      <a:noFill/>
                      <a:prstDash val="sysDot"/>
                      <a:round/>
                      <a:headEnd type="none" w="med" len="med"/>
                      <a:tailEnd type="none" w="med" len="med"/>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R>
                      <a:noFill/>
                    </a:lnR>
                    <a:lnT w="3175" cap="flat" cmpd="sng" algn="ctr">
                      <a:noFill/>
                      <a:prstDash val="sysDot"/>
                      <a:round/>
                      <a:headEnd type="none" w="med" len="med"/>
                      <a:tailEnd type="none" w="med" len="med"/>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a:noFill/>
                    </a:lnR>
                    <a:lnT w="3175" cap="flat" cmpd="sng" algn="ctr">
                      <a:noFill/>
                      <a:prstDash val="sysDot"/>
                      <a:round/>
                      <a:headEnd type="none" w="med" len="med"/>
                      <a:tailEnd type="none" w="med" len="med"/>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a:noFill/>
                    </a:lnR>
                    <a:lnT w="3175" cap="flat" cmpd="sng" algn="ctr">
                      <a:noFill/>
                      <a:prstDash val="sysDot"/>
                      <a:round/>
                      <a:headEnd type="none" w="med" len="med"/>
                      <a:tailEnd type="none" w="med" len="med"/>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a:noFill/>
                    </a:lnR>
                    <a:lnT w="3175" cap="flat" cmpd="sng" algn="ctr">
                      <a:noFill/>
                      <a:prstDash val="sysDot"/>
                      <a:round/>
                      <a:headEnd type="none" w="med" len="med"/>
                      <a:tailEnd type="none" w="med" len="med"/>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w="3175" cap="flat" cmpd="sng" algn="ctr">
                      <a:solidFill>
                        <a:schemeClr val="tx1"/>
                      </a:solidFill>
                      <a:prstDash val="solid"/>
                      <a:round/>
                      <a:headEnd type="none" w="med" len="med"/>
                      <a:tailEnd type="none" w="med" len="med"/>
                    </a:lnR>
                    <a:lnT w="3175" cap="flat" cmpd="sng" algn="ctr">
                      <a:noFill/>
                      <a:prstDash val="sysDot"/>
                      <a:round/>
                      <a:headEnd type="none" w="med" len="med"/>
                      <a:tailEnd type="none" w="med" len="med"/>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R>
                      <a:noFill/>
                    </a:lnR>
                    <a:lnT w="3175" cap="flat" cmpd="sng" algn="ctr">
                      <a:noFill/>
                      <a:prstDash val="sysDot"/>
                      <a:round/>
                      <a:headEnd type="none" w="med" len="med"/>
                      <a:tailEnd type="none" w="med" len="med"/>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a:noFill/>
                    </a:lnR>
                    <a:lnT w="3175" cap="flat" cmpd="sng" algn="ctr">
                      <a:noFill/>
                      <a:prstDash val="sysDot"/>
                      <a:round/>
                      <a:headEnd type="none" w="med" len="med"/>
                      <a:tailEnd type="none" w="med" len="med"/>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a:noFill/>
                    </a:lnR>
                    <a:lnT w="3175" cap="flat" cmpd="sng" algn="ctr">
                      <a:noFill/>
                      <a:prstDash val="sysDot"/>
                      <a:round/>
                      <a:headEnd type="none" w="med" len="med"/>
                      <a:tailEnd type="none" w="med" len="med"/>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w="3175" cap="flat" cmpd="sng" algn="ctr">
                      <a:solidFill>
                        <a:schemeClr val="tx1"/>
                      </a:solidFill>
                      <a:prstDash val="solid"/>
                      <a:round/>
                      <a:headEnd type="none" w="med" len="med"/>
                      <a:tailEnd type="none" w="med" len="med"/>
                    </a:lnR>
                    <a:lnT w="3175" cap="flat" cmpd="sng" algn="ctr">
                      <a:noFill/>
                      <a:prstDash val="sysDot"/>
                      <a:round/>
                      <a:headEnd type="none" w="med" len="med"/>
                      <a:tailEnd type="none" w="med" len="med"/>
                    </a:lnT>
                    <a:lnB>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784645802"/>
                  </a:ext>
                </a:extLst>
              </a:tr>
              <a:tr h="157717">
                <a:tc>
                  <a:txBody>
                    <a:bodyPr/>
                    <a:lstStyle/>
                    <a:p>
                      <a:pPr algn="l">
                        <a:lnSpc>
                          <a:spcPct val="150000"/>
                        </a:lnSpc>
                        <a:spcAft>
                          <a:spcPts val="600"/>
                        </a:spcAft>
                      </a:pPr>
                      <a:r>
                        <a:rPr lang="fr-FR" sz="1200" b="0" dirty="0">
                          <a:effectLst/>
                        </a:rPr>
                        <a:t>Compréhension du contexte</a:t>
                      </a:r>
                      <a:endParaRPr lang="fr-FR"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T>
                      <a:noFill/>
                    </a:lnT>
                    <a:solidFill>
                      <a:schemeClr val="accent2">
                        <a:lumMod val="40000"/>
                        <a:lumOff val="6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a:noFill/>
                    </a:lnR>
                    <a:lnT>
                      <a:noFill/>
                    </a:lnT>
                    <a:solidFill>
                      <a:schemeClr val="accent2">
                        <a:lumMod val="40000"/>
                        <a:lumOff val="6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w="3175"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2">
                        <a:lumMod val="40000"/>
                        <a:lumOff val="6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lnT>
                      <a:noFill/>
                    </a:lnT>
                  </a:tcPr>
                </a:tc>
                <a:extLst>
                  <a:ext uri="{0D108BD9-81ED-4DB2-BD59-A6C34878D82A}">
                    <a16:rowId xmlns:a16="http://schemas.microsoft.com/office/drawing/2014/main" val="661080970"/>
                  </a:ext>
                </a:extLst>
              </a:tr>
              <a:tr h="218924">
                <a:tc>
                  <a:txBody>
                    <a:bodyPr/>
                    <a:lstStyle/>
                    <a:p>
                      <a:pPr algn="l">
                        <a:lnSpc>
                          <a:spcPct val="150000"/>
                        </a:lnSpc>
                        <a:spcAft>
                          <a:spcPts val="600"/>
                        </a:spcAft>
                      </a:pPr>
                      <a:r>
                        <a:rPr lang="fr-FR" sz="1200" b="0">
                          <a:effectLst/>
                        </a:rPr>
                        <a:t>Etat d’art du projet </a:t>
                      </a:r>
                      <a:endParaRPr lang="fr-FR" sz="1200" b="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B w="3175" cap="flat" cmpd="sng" algn="ctr">
                      <a:noFill/>
                      <a:prstDash val="sysDot"/>
                      <a:round/>
                      <a:headEnd type="none" w="med" len="med"/>
                      <a:tailEnd type="none" w="med" len="med"/>
                    </a:lnB>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B w="3175" cap="flat" cmpd="sng" algn="ctr">
                      <a:noFill/>
                      <a:prstDash val="sysDot"/>
                      <a:round/>
                      <a:headEnd type="none" w="med" len="med"/>
                      <a:tailEnd type="none" w="med" len="med"/>
                    </a:lnB>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a:noFill/>
                    </a:lnR>
                    <a:lnB w="3175" cap="flat" cmpd="sng" algn="ctr">
                      <a:noFill/>
                      <a:prstDash val="sysDot"/>
                      <a:round/>
                      <a:headEnd type="none" w="med" len="med"/>
                      <a:tailEnd type="none" w="med" len="med"/>
                    </a:lnB>
                    <a:solidFill>
                      <a:schemeClr val="accent2">
                        <a:lumMod val="40000"/>
                        <a:lumOff val="6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w="3175" cap="flat" cmpd="sng" algn="ctr">
                      <a:solidFill>
                        <a:schemeClr val="tx1"/>
                      </a:solidFill>
                      <a:prstDash val="solid"/>
                      <a:round/>
                      <a:headEnd type="none" w="med" len="med"/>
                      <a:tailEnd type="none" w="med" len="med"/>
                    </a:lnR>
                    <a:lnT>
                      <a:noFill/>
                    </a:lnT>
                    <a:lnB w="3175" cap="flat" cmpd="sng" algn="ctr">
                      <a:noFill/>
                      <a:prstDash val="sysDot"/>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B w="3175" cap="flat" cmpd="sng" algn="ctr">
                      <a:noFill/>
                      <a:prstDash val="sysDot"/>
                      <a:round/>
                      <a:headEnd type="none" w="med" len="med"/>
                      <a:tailEnd type="none" w="med" len="med"/>
                    </a:lnB>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B w="3175" cap="flat" cmpd="sng" algn="ctr">
                      <a:noFill/>
                      <a:prstDash val="sysDot"/>
                      <a:round/>
                      <a:headEnd type="none" w="med" len="med"/>
                      <a:tailEnd type="none" w="med" len="med"/>
                    </a:lnB>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B w="3175" cap="flat" cmpd="sng" algn="ctr">
                      <a:noFill/>
                      <a:prstDash val="sysDot"/>
                      <a:round/>
                      <a:headEnd type="none" w="med" len="med"/>
                      <a:tailEnd type="none" w="med" len="med"/>
                    </a:lnB>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lnB w="3175" cap="flat" cmpd="sng" algn="ctr">
                      <a:noFill/>
                      <a:prstDash val="sysDot"/>
                      <a:round/>
                      <a:headEnd type="none" w="med" len="med"/>
                      <a:tailEnd type="none" w="med" len="med"/>
                    </a:lnB>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B w="3175" cap="flat" cmpd="sng" algn="ctr">
                      <a:noFill/>
                      <a:prstDash val="sysDot"/>
                      <a:round/>
                      <a:headEnd type="none" w="med" len="med"/>
                      <a:tailEnd type="none" w="med" len="med"/>
                    </a:lnB>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B w="3175" cap="flat" cmpd="sng" algn="ctr">
                      <a:noFill/>
                      <a:prstDash val="sysDot"/>
                      <a:round/>
                      <a:headEnd type="none" w="med" len="med"/>
                      <a:tailEnd type="none" w="med" len="med"/>
                    </a:lnB>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B w="3175" cap="flat" cmpd="sng" algn="ctr">
                      <a:noFill/>
                      <a:prstDash val="sysDot"/>
                      <a:round/>
                      <a:headEnd type="none" w="med" len="med"/>
                      <a:tailEnd type="none" w="med" len="med"/>
                    </a:lnB>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lnB w="3175" cap="flat" cmpd="sng" algn="ctr">
                      <a:noFill/>
                      <a:prstDash val="sysDot"/>
                      <a:round/>
                      <a:headEnd type="none" w="med" len="med"/>
                      <a:tailEnd type="none" w="med" len="med"/>
                    </a:lnB>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B w="3175" cap="flat" cmpd="sng" algn="ctr">
                      <a:noFill/>
                      <a:prstDash val="sysDot"/>
                      <a:round/>
                      <a:headEnd type="none" w="med" len="med"/>
                      <a:tailEnd type="none" w="med" len="med"/>
                    </a:lnB>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B w="3175" cap="flat" cmpd="sng" algn="ctr">
                      <a:noFill/>
                      <a:prstDash val="sysDot"/>
                      <a:round/>
                      <a:headEnd type="none" w="med" len="med"/>
                      <a:tailEnd type="none" w="med" len="med"/>
                    </a:lnB>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B w="3175" cap="flat" cmpd="sng" algn="ctr">
                      <a:noFill/>
                      <a:prstDash val="sysDot"/>
                      <a:round/>
                      <a:headEnd type="none" w="med" len="med"/>
                      <a:tailEnd type="none" w="med" len="med"/>
                    </a:lnB>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B w="3175" cap="flat" cmpd="sng" algn="ctr">
                      <a:noFill/>
                      <a:prstDash val="sysDot"/>
                      <a:round/>
                      <a:headEnd type="none" w="med" len="med"/>
                      <a:tailEnd type="none" w="med" len="med"/>
                    </a:lnB>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lnB w="3175" cap="flat" cmpd="sng" algn="ctr">
                      <a:noFill/>
                      <a:prstDash val="sysDot"/>
                      <a:round/>
                      <a:headEnd type="none" w="med" len="med"/>
                      <a:tailEnd type="none" w="med" len="med"/>
                    </a:lnB>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B w="3175" cap="flat" cmpd="sng" algn="ctr">
                      <a:noFill/>
                      <a:prstDash val="sysDot"/>
                      <a:round/>
                      <a:headEnd type="none" w="med" len="med"/>
                      <a:tailEnd type="none" w="med" len="med"/>
                    </a:lnB>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B w="3175" cap="flat" cmpd="sng" algn="ctr">
                      <a:noFill/>
                      <a:prstDash val="sysDot"/>
                      <a:round/>
                      <a:headEnd type="none" w="med" len="med"/>
                      <a:tailEnd type="none" w="med" len="med"/>
                    </a:lnB>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B w="3175" cap="flat" cmpd="sng" algn="ctr">
                      <a:noFill/>
                      <a:prstDash val="sysDot"/>
                      <a:round/>
                      <a:headEnd type="none" w="med" len="med"/>
                      <a:tailEnd type="none" w="med" len="med"/>
                    </a:lnB>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lnB w="3175" cap="flat" cmpd="sng" algn="ctr">
                      <a:noFill/>
                      <a:prstDash val="sysDot"/>
                      <a:round/>
                      <a:headEnd type="none" w="med" len="med"/>
                      <a:tailEnd type="none" w="med" len="med"/>
                    </a:lnB>
                  </a:tcPr>
                </a:tc>
                <a:extLst>
                  <a:ext uri="{0D108BD9-81ED-4DB2-BD59-A6C34878D82A}">
                    <a16:rowId xmlns:a16="http://schemas.microsoft.com/office/drawing/2014/main" val="3603174728"/>
                  </a:ext>
                </a:extLst>
              </a:tr>
              <a:tr h="246783">
                <a:tc>
                  <a:txBody>
                    <a:bodyPr/>
                    <a:lstStyle/>
                    <a:p>
                      <a:pPr algn="ctr">
                        <a:lnSpc>
                          <a:spcPct val="150000"/>
                        </a:lnSpc>
                        <a:spcAft>
                          <a:spcPts val="600"/>
                        </a:spcAft>
                      </a:pPr>
                      <a:r>
                        <a:rPr lang="fr-FR" sz="1600">
                          <a:effectLst/>
                        </a:rPr>
                        <a:t>Phase 3 : Documentation</a:t>
                      </a:r>
                      <a:endParaRPr lang="fr-FR" sz="16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R>
                      <a:noFill/>
                    </a:lnR>
                    <a:lnT w="3175" cap="flat" cmpd="sng" algn="ctr">
                      <a:noFill/>
                      <a:prstDash val="sysDot"/>
                      <a:round/>
                      <a:headEnd type="none" w="med" len="med"/>
                      <a:tailEnd type="none" w="med" len="med"/>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a:noFill/>
                    </a:lnR>
                    <a:lnT w="3175" cap="flat" cmpd="sng" algn="ctr">
                      <a:noFill/>
                      <a:prstDash val="sysDot"/>
                      <a:round/>
                      <a:headEnd type="none" w="med" len="med"/>
                      <a:tailEnd type="none" w="med" len="med"/>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a:noFill/>
                    </a:lnR>
                    <a:lnT w="3175" cap="flat" cmpd="sng" algn="ctr">
                      <a:noFill/>
                      <a:prstDash val="sysDot"/>
                      <a:round/>
                      <a:headEnd type="none" w="med" len="med"/>
                      <a:tailEnd type="none" w="med" len="med"/>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w="3175" cap="flat" cmpd="sng" algn="ctr">
                      <a:solidFill>
                        <a:schemeClr val="tx1"/>
                      </a:solidFill>
                      <a:prstDash val="solid"/>
                      <a:round/>
                      <a:headEnd type="none" w="med" len="med"/>
                      <a:tailEnd type="none" w="med" len="med"/>
                    </a:lnR>
                    <a:lnT w="3175" cap="flat" cmpd="sng" algn="ctr">
                      <a:noFill/>
                      <a:prstDash val="sysDot"/>
                      <a:round/>
                      <a:headEnd type="none" w="med" len="med"/>
                      <a:tailEnd type="none" w="med" len="med"/>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R>
                      <a:noFill/>
                    </a:lnR>
                    <a:lnT w="3175" cap="flat" cmpd="sng" algn="ctr">
                      <a:noFill/>
                      <a:prstDash val="sysDot"/>
                      <a:round/>
                      <a:headEnd type="none" w="med" len="med"/>
                      <a:tailEnd type="none" w="med" len="med"/>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a:noFill/>
                    </a:lnR>
                    <a:lnT w="3175" cap="flat" cmpd="sng" algn="ctr">
                      <a:noFill/>
                      <a:prstDash val="sysDot"/>
                      <a:round/>
                      <a:headEnd type="none" w="med" len="med"/>
                      <a:tailEnd type="none" w="med" len="med"/>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a:noFill/>
                    </a:lnR>
                    <a:lnT w="3175" cap="flat" cmpd="sng" algn="ctr">
                      <a:noFill/>
                      <a:prstDash val="sysDot"/>
                      <a:round/>
                      <a:headEnd type="none" w="med" len="med"/>
                      <a:tailEnd type="none" w="med" len="med"/>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w="3175" cap="flat" cmpd="sng" algn="ctr">
                      <a:solidFill>
                        <a:schemeClr val="tx1"/>
                      </a:solidFill>
                      <a:prstDash val="solid"/>
                      <a:round/>
                      <a:headEnd type="none" w="med" len="med"/>
                      <a:tailEnd type="none" w="med" len="med"/>
                    </a:lnR>
                    <a:lnT w="3175" cap="flat" cmpd="sng" algn="ctr">
                      <a:noFill/>
                      <a:prstDash val="sysDot"/>
                      <a:round/>
                      <a:headEnd type="none" w="med" len="med"/>
                      <a:tailEnd type="none" w="med" len="med"/>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R>
                      <a:noFill/>
                    </a:lnR>
                    <a:lnT w="3175" cap="flat" cmpd="sng" algn="ctr">
                      <a:noFill/>
                      <a:prstDash val="sysDot"/>
                      <a:round/>
                      <a:headEnd type="none" w="med" len="med"/>
                      <a:tailEnd type="none" w="med" len="med"/>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a:noFill/>
                    </a:lnR>
                    <a:lnT w="3175" cap="flat" cmpd="sng" algn="ctr">
                      <a:noFill/>
                      <a:prstDash val="sysDot"/>
                      <a:round/>
                      <a:headEnd type="none" w="med" len="med"/>
                      <a:tailEnd type="none" w="med" len="med"/>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a:noFill/>
                    </a:lnR>
                    <a:lnT w="3175" cap="flat" cmpd="sng" algn="ctr">
                      <a:noFill/>
                      <a:prstDash val="sysDot"/>
                      <a:round/>
                      <a:headEnd type="none" w="med" len="med"/>
                      <a:tailEnd type="none" w="med" len="med"/>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w="3175" cap="flat" cmpd="sng" algn="ctr">
                      <a:solidFill>
                        <a:schemeClr val="tx1"/>
                      </a:solidFill>
                      <a:prstDash val="solid"/>
                      <a:round/>
                      <a:headEnd type="none" w="med" len="med"/>
                      <a:tailEnd type="none" w="med" len="med"/>
                    </a:lnR>
                    <a:lnT w="3175" cap="flat" cmpd="sng" algn="ctr">
                      <a:noFill/>
                      <a:prstDash val="sysDot"/>
                      <a:round/>
                      <a:headEnd type="none" w="med" len="med"/>
                      <a:tailEnd type="none" w="med" len="med"/>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R>
                      <a:noFill/>
                    </a:lnR>
                    <a:lnT w="3175" cap="flat" cmpd="sng" algn="ctr">
                      <a:noFill/>
                      <a:prstDash val="sysDot"/>
                      <a:round/>
                      <a:headEnd type="none" w="med" len="med"/>
                      <a:tailEnd type="none" w="med" len="med"/>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a:noFill/>
                    </a:lnR>
                    <a:lnT w="3175" cap="flat" cmpd="sng" algn="ctr">
                      <a:noFill/>
                      <a:prstDash val="sysDot"/>
                      <a:round/>
                      <a:headEnd type="none" w="med" len="med"/>
                      <a:tailEnd type="none" w="med" len="med"/>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a:noFill/>
                    </a:lnR>
                    <a:lnT w="3175" cap="flat" cmpd="sng" algn="ctr">
                      <a:noFill/>
                      <a:prstDash val="sysDot"/>
                      <a:round/>
                      <a:headEnd type="none" w="med" len="med"/>
                      <a:tailEnd type="none" w="med" len="med"/>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a:noFill/>
                    </a:lnR>
                    <a:lnT w="3175" cap="flat" cmpd="sng" algn="ctr">
                      <a:noFill/>
                      <a:prstDash val="sysDot"/>
                      <a:round/>
                      <a:headEnd type="none" w="med" len="med"/>
                      <a:tailEnd type="none" w="med" len="med"/>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w="3175" cap="flat" cmpd="sng" algn="ctr">
                      <a:solidFill>
                        <a:schemeClr val="tx1"/>
                      </a:solidFill>
                      <a:prstDash val="solid"/>
                      <a:round/>
                      <a:headEnd type="none" w="med" len="med"/>
                      <a:tailEnd type="none" w="med" len="med"/>
                    </a:lnR>
                    <a:lnT w="3175" cap="flat" cmpd="sng" algn="ctr">
                      <a:noFill/>
                      <a:prstDash val="sysDot"/>
                      <a:round/>
                      <a:headEnd type="none" w="med" len="med"/>
                      <a:tailEnd type="none" w="med" len="med"/>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R>
                      <a:noFill/>
                    </a:lnR>
                    <a:lnT w="3175" cap="flat" cmpd="sng" algn="ctr">
                      <a:noFill/>
                      <a:prstDash val="sysDot"/>
                      <a:round/>
                      <a:headEnd type="none" w="med" len="med"/>
                      <a:tailEnd type="none" w="med" len="med"/>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a:noFill/>
                    </a:lnR>
                    <a:lnT w="3175" cap="flat" cmpd="sng" algn="ctr">
                      <a:noFill/>
                      <a:prstDash val="sysDot"/>
                      <a:round/>
                      <a:headEnd type="none" w="med" len="med"/>
                      <a:tailEnd type="none" w="med" len="med"/>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a:noFill/>
                    </a:lnR>
                    <a:lnT w="3175" cap="flat" cmpd="sng" algn="ctr">
                      <a:noFill/>
                      <a:prstDash val="sysDot"/>
                      <a:round/>
                      <a:headEnd type="none" w="med" len="med"/>
                      <a:tailEnd type="none" w="med" len="med"/>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w="3175" cap="flat" cmpd="sng" algn="ctr">
                      <a:solidFill>
                        <a:schemeClr val="tx1"/>
                      </a:solidFill>
                      <a:prstDash val="solid"/>
                      <a:round/>
                      <a:headEnd type="none" w="med" len="med"/>
                      <a:tailEnd type="none" w="med" len="med"/>
                    </a:lnR>
                    <a:lnT w="3175" cap="flat" cmpd="sng" algn="ctr">
                      <a:noFill/>
                      <a:prstDash val="sysDot"/>
                      <a:round/>
                      <a:headEnd type="none" w="med" len="med"/>
                      <a:tailEnd type="none" w="med" len="med"/>
                    </a:lnT>
                    <a:lnB>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44847315"/>
                  </a:ext>
                </a:extLst>
              </a:tr>
              <a:tr h="198475">
                <a:tc>
                  <a:txBody>
                    <a:bodyPr/>
                    <a:lstStyle/>
                    <a:p>
                      <a:pPr algn="just">
                        <a:lnSpc>
                          <a:spcPct val="150000"/>
                        </a:lnSpc>
                        <a:spcAft>
                          <a:spcPts val="600"/>
                        </a:spcAft>
                      </a:pPr>
                      <a:r>
                        <a:rPr lang="fr-FR" sz="1200" b="0">
                          <a:effectLst/>
                        </a:rPr>
                        <a:t>ISO 27001</a:t>
                      </a:r>
                      <a:endParaRPr lang="fr-FR" sz="1200" b="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T>
                      <a:noFill/>
                    </a:lnT>
                    <a:solidFill>
                      <a:schemeClr val="accent2">
                        <a:lumMod val="40000"/>
                        <a:lumOff val="6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a:noFill/>
                    </a:lnR>
                    <a:lnT>
                      <a:noFill/>
                    </a:lnT>
                    <a:solidFill>
                      <a:schemeClr val="accent2">
                        <a:lumMod val="40000"/>
                        <a:lumOff val="6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w="3175"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lnT>
                      <a:noFill/>
                    </a:lnT>
                  </a:tcPr>
                </a:tc>
                <a:extLst>
                  <a:ext uri="{0D108BD9-81ED-4DB2-BD59-A6C34878D82A}">
                    <a16:rowId xmlns:a16="http://schemas.microsoft.com/office/drawing/2014/main" val="209599677"/>
                  </a:ext>
                </a:extLst>
              </a:tr>
              <a:tr h="135328">
                <a:tc>
                  <a:txBody>
                    <a:bodyPr/>
                    <a:lstStyle/>
                    <a:p>
                      <a:pPr algn="just">
                        <a:lnSpc>
                          <a:spcPct val="150000"/>
                        </a:lnSpc>
                        <a:spcAft>
                          <a:spcPts val="600"/>
                        </a:spcAft>
                      </a:pPr>
                      <a:r>
                        <a:rPr lang="fr-FR" sz="1200" b="0" dirty="0">
                          <a:effectLst/>
                          <a:latin typeface="Calibri" panose="020F0502020204030204" pitchFamily="34" charset="0"/>
                          <a:ea typeface="Calibri" panose="020F0502020204030204" pitchFamily="34" charset="0"/>
                          <a:cs typeface="Times New Roman" panose="02020603050405020304" pitchFamily="18" charset="0"/>
                        </a:rPr>
                        <a:t>COBIT 2019</a:t>
                      </a:r>
                    </a:p>
                  </a:txBody>
                  <a:tcPr marL="45991" marR="45991" marT="0" marB="0">
                    <a:lnR w="3175" cap="flat" cmpd="sng" algn="ctr">
                      <a:solidFill>
                        <a:schemeClr val="tx1"/>
                      </a:solidFill>
                      <a:prstDash val="solid"/>
                      <a:round/>
                      <a:headEnd type="none" w="med" len="med"/>
                      <a:tailEnd type="none" w="med" len="med"/>
                    </a:lnR>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solidFill>
                      <a:schemeClr val="accent2">
                        <a:lumMod val="40000"/>
                        <a:lumOff val="6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a:noFill/>
                    </a:lnR>
                    <a:solidFill>
                      <a:schemeClr val="accent2">
                        <a:lumMod val="40000"/>
                        <a:lumOff val="6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w="3175"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82345189"/>
                  </a:ext>
                </a:extLst>
              </a:tr>
              <a:tr h="103006">
                <a:tc>
                  <a:txBody>
                    <a:bodyPr/>
                    <a:lstStyle/>
                    <a:p>
                      <a:pPr algn="just">
                        <a:lnSpc>
                          <a:spcPct val="150000"/>
                        </a:lnSpc>
                        <a:spcAft>
                          <a:spcPts val="600"/>
                        </a:spcAft>
                      </a:pPr>
                      <a:r>
                        <a:rPr lang="fr-FR" sz="1200" b="0">
                          <a:effectLst/>
                        </a:rPr>
                        <a:t>ISO 27002</a:t>
                      </a:r>
                      <a:endParaRPr lang="fr-FR" sz="1200" b="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a:noFill/>
                    </a:lnR>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w="3175"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2">
                        <a:lumMod val="40000"/>
                        <a:lumOff val="6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solidFill>
                      <a:schemeClr val="accent2">
                        <a:lumMod val="40000"/>
                        <a:lumOff val="6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solidFill>
                      <a:schemeClr val="accent2">
                        <a:lumMod val="40000"/>
                        <a:lumOff val="6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98550772"/>
                  </a:ext>
                </a:extLst>
              </a:tr>
              <a:tr h="218924">
                <a:tc>
                  <a:txBody>
                    <a:bodyPr/>
                    <a:lstStyle/>
                    <a:p>
                      <a:pPr algn="just">
                        <a:lnSpc>
                          <a:spcPct val="150000"/>
                        </a:lnSpc>
                        <a:spcAft>
                          <a:spcPts val="600"/>
                        </a:spcAft>
                      </a:pPr>
                      <a:r>
                        <a:rPr lang="fr-FR" sz="1200" b="0">
                          <a:effectLst/>
                        </a:rPr>
                        <a:t>NIST SP800-53</a:t>
                      </a:r>
                      <a:endParaRPr lang="fr-FR" sz="1200" b="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B w="3175" cap="flat" cmpd="sng" algn="ctr">
                      <a:noFill/>
                      <a:prstDash val="sysDot"/>
                      <a:round/>
                      <a:headEnd type="none" w="med" len="med"/>
                      <a:tailEnd type="none" w="med" len="med"/>
                    </a:lnB>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B w="3175" cap="flat" cmpd="sng" algn="ctr">
                      <a:noFill/>
                      <a:prstDash val="sysDot"/>
                      <a:round/>
                      <a:headEnd type="none" w="med" len="med"/>
                      <a:tailEnd type="none" w="med" len="med"/>
                    </a:lnB>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a:noFill/>
                    </a:lnR>
                    <a:lnB w="3175" cap="flat" cmpd="sng" algn="ctr">
                      <a:noFill/>
                      <a:prstDash val="sysDot"/>
                      <a:round/>
                      <a:headEnd type="none" w="med" len="med"/>
                      <a:tailEnd type="none" w="med" len="med"/>
                    </a:lnB>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w="3175" cap="flat" cmpd="sng" algn="ctr">
                      <a:solidFill>
                        <a:schemeClr val="tx1"/>
                      </a:solidFill>
                      <a:prstDash val="solid"/>
                      <a:round/>
                      <a:headEnd type="none" w="med" len="med"/>
                      <a:tailEnd type="none" w="med" len="med"/>
                    </a:lnR>
                    <a:lnT>
                      <a:noFill/>
                    </a:lnT>
                    <a:lnB w="3175" cap="flat" cmpd="sng" algn="ctr">
                      <a:noFill/>
                      <a:prstDash val="sysDot"/>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B w="3175" cap="flat" cmpd="sng" algn="ctr">
                      <a:noFill/>
                      <a:prstDash val="sysDot"/>
                      <a:round/>
                      <a:headEnd type="none" w="med" len="med"/>
                      <a:tailEnd type="none" w="med" len="med"/>
                    </a:lnB>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B w="3175" cap="flat" cmpd="sng" algn="ctr">
                      <a:noFill/>
                      <a:prstDash val="sysDot"/>
                      <a:round/>
                      <a:headEnd type="none" w="med" len="med"/>
                      <a:tailEnd type="none" w="med" len="med"/>
                    </a:lnB>
                    <a:solidFill>
                      <a:schemeClr val="accent2">
                        <a:lumMod val="40000"/>
                        <a:lumOff val="6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B w="3175" cap="flat" cmpd="sng" algn="ctr">
                      <a:noFill/>
                      <a:prstDash val="sysDot"/>
                      <a:round/>
                      <a:headEnd type="none" w="med" len="med"/>
                      <a:tailEnd type="none" w="med" len="med"/>
                    </a:lnB>
                    <a:solidFill>
                      <a:schemeClr val="accent2">
                        <a:lumMod val="40000"/>
                        <a:lumOff val="6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lnB w="3175" cap="flat" cmpd="sng" algn="ctr">
                      <a:noFill/>
                      <a:prstDash val="sysDot"/>
                      <a:round/>
                      <a:headEnd type="none" w="med" len="med"/>
                      <a:tailEnd type="none" w="med" len="med"/>
                    </a:lnB>
                    <a:solidFill>
                      <a:schemeClr val="accent2">
                        <a:lumMod val="40000"/>
                        <a:lumOff val="6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B w="3175" cap="flat" cmpd="sng" algn="ctr">
                      <a:noFill/>
                      <a:prstDash val="sysDot"/>
                      <a:round/>
                      <a:headEnd type="none" w="med" len="med"/>
                      <a:tailEnd type="none" w="med" len="med"/>
                    </a:lnB>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B w="3175" cap="flat" cmpd="sng" algn="ctr">
                      <a:noFill/>
                      <a:prstDash val="sysDot"/>
                      <a:round/>
                      <a:headEnd type="none" w="med" len="med"/>
                      <a:tailEnd type="none" w="med" len="med"/>
                    </a:lnB>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B w="3175" cap="flat" cmpd="sng" algn="ctr">
                      <a:noFill/>
                      <a:prstDash val="sysDot"/>
                      <a:round/>
                      <a:headEnd type="none" w="med" len="med"/>
                      <a:tailEnd type="none" w="med" len="med"/>
                    </a:lnB>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lnB w="3175" cap="flat" cmpd="sng" algn="ctr">
                      <a:noFill/>
                      <a:prstDash val="sysDot"/>
                      <a:round/>
                      <a:headEnd type="none" w="med" len="med"/>
                      <a:tailEnd type="none" w="med" len="med"/>
                    </a:lnB>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B w="3175" cap="flat" cmpd="sng" algn="ctr">
                      <a:noFill/>
                      <a:prstDash val="sysDot"/>
                      <a:round/>
                      <a:headEnd type="none" w="med" len="med"/>
                      <a:tailEnd type="none" w="med" len="med"/>
                    </a:lnB>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B w="3175" cap="flat" cmpd="sng" algn="ctr">
                      <a:noFill/>
                      <a:prstDash val="sysDot"/>
                      <a:round/>
                      <a:headEnd type="none" w="med" len="med"/>
                      <a:tailEnd type="none" w="med" len="med"/>
                    </a:lnB>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B w="3175" cap="flat" cmpd="sng" algn="ctr">
                      <a:noFill/>
                      <a:prstDash val="sysDot"/>
                      <a:round/>
                      <a:headEnd type="none" w="med" len="med"/>
                      <a:tailEnd type="none" w="med" len="med"/>
                    </a:lnB>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B w="3175" cap="flat" cmpd="sng" algn="ctr">
                      <a:noFill/>
                      <a:prstDash val="sysDot"/>
                      <a:round/>
                      <a:headEnd type="none" w="med" len="med"/>
                      <a:tailEnd type="none" w="med" len="med"/>
                    </a:lnB>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lnB w="3175" cap="flat" cmpd="sng" algn="ctr">
                      <a:noFill/>
                      <a:prstDash val="sysDot"/>
                      <a:round/>
                      <a:headEnd type="none" w="med" len="med"/>
                      <a:tailEnd type="none" w="med" len="med"/>
                    </a:lnB>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B w="3175" cap="flat" cmpd="sng" algn="ctr">
                      <a:noFill/>
                      <a:prstDash val="sysDot"/>
                      <a:round/>
                      <a:headEnd type="none" w="med" len="med"/>
                      <a:tailEnd type="none" w="med" len="med"/>
                    </a:lnB>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B w="3175" cap="flat" cmpd="sng" algn="ctr">
                      <a:noFill/>
                      <a:prstDash val="sysDot"/>
                      <a:round/>
                      <a:headEnd type="none" w="med" len="med"/>
                      <a:tailEnd type="none" w="med" len="med"/>
                    </a:lnB>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B w="3175" cap="flat" cmpd="sng" algn="ctr">
                      <a:noFill/>
                      <a:prstDash val="sysDot"/>
                      <a:round/>
                      <a:headEnd type="none" w="med" len="med"/>
                      <a:tailEnd type="none" w="med" len="med"/>
                    </a:lnB>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lnB w="3175" cap="flat" cmpd="sng" algn="ctr">
                      <a:noFill/>
                      <a:prstDash val="sysDot"/>
                      <a:round/>
                      <a:headEnd type="none" w="med" len="med"/>
                      <a:tailEnd type="none" w="med" len="med"/>
                    </a:lnB>
                  </a:tcPr>
                </a:tc>
                <a:extLst>
                  <a:ext uri="{0D108BD9-81ED-4DB2-BD59-A6C34878D82A}">
                    <a16:rowId xmlns:a16="http://schemas.microsoft.com/office/drawing/2014/main" val="2453781734"/>
                  </a:ext>
                </a:extLst>
              </a:tr>
              <a:tr h="246783">
                <a:tc>
                  <a:txBody>
                    <a:bodyPr/>
                    <a:lstStyle/>
                    <a:p>
                      <a:pPr algn="ctr">
                        <a:lnSpc>
                          <a:spcPct val="150000"/>
                        </a:lnSpc>
                        <a:spcAft>
                          <a:spcPts val="600"/>
                        </a:spcAft>
                      </a:pPr>
                      <a:r>
                        <a:rPr lang="fr-FR" sz="1600" dirty="0">
                          <a:effectLst/>
                        </a:rPr>
                        <a:t>Phase 4 : Réalisation du toolkit</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R>
                      <a:noFill/>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a:noFill/>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a:noFill/>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w="3175" cap="flat" cmpd="sng" algn="ctr">
                      <a:solidFill>
                        <a:schemeClr val="tx1"/>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R>
                      <a:noFill/>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a:noFill/>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a:noFill/>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w="3175" cap="flat" cmpd="sng" algn="ctr">
                      <a:solidFill>
                        <a:schemeClr val="tx1"/>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R>
                      <a:noFill/>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a:noFill/>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a:noFill/>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w="3175" cap="flat" cmpd="sng" algn="ctr">
                      <a:solidFill>
                        <a:schemeClr val="tx1"/>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R>
                      <a:noFill/>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a:noFill/>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a:noFill/>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a:noFill/>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w="3175" cap="flat" cmpd="sng" algn="ctr">
                      <a:solidFill>
                        <a:schemeClr val="tx1"/>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R>
                      <a:noFill/>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a:noFill/>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a:noFill/>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w="3175" cap="flat" cmpd="sng" algn="ctr">
                      <a:solidFill>
                        <a:schemeClr val="tx1"/>
                      </a:solidFill>
                      <a:prstDash val="solid"/>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99632656"/>
                  </a:ext>
                </a:extLst>
              </a:tr>
              <a:tr h="218924">
                <a:tc>
                  <a:txBody>
                    <a:bodyPr/>
                    <a:lstStyle/>
                    <a:p>
                      <a:pPr algn="l">
                        <a:lnSpc>
                          <a:spcPct val="150000"/>
                        </a:lnSpc>
                        <a:spcAft>
                          <a:spcPts val="600"/>
                        </a:spcAft>
                      </a:pPr>
                      <a:r>
                        <a:rPr lang="fr-FR" sz="1200" b="0" dirty="0">
                          <a:effectLst/>
                        </a:rPr>
                        <a:t>Version draft de l’approche</a:t>
                      </a:r>
                      <a:endParaRPr lang="fr-FR"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T w="3175" cap="flat" cmpd="sng" algn="ctr">
                      <a:noFill/>
                      <a:prstDash val="sysDot"/>
                      <a:round/>
                      <a:headEnd type="none" w="med" len="med"/>
                      <a:tailEnd type="none" w="med" len="med"/>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T w="3175" cap="flat" cmpd="sng" algn="ctr">
                      <a:noFill/>
                      <a:prstDash val="sysDot"/>
                      <a:round/>
                      <a:headEnd type="none" w="med" len="med"/>
                      <a:tailEnd type="none" w="med" len="med"/>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a:noFill/>
                    </a:lnR>
                    <a:lnT w="3175" cap="flat" cmpd="sng" algn="ctr">
                      <a:noFill/>
                      <a:prstDash val="sysDot"/>
                      <a:round/>
                      <a:headEnd type="none" w="med" len="med"/>
                      <a:tailEnd type="none" w="med" len="med"/>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w="3175" cap="flat" cmpd="sng" algn="ctr">
                      <a:solidFill>
                        <a:schemeClr val="tx1"/>
                      </a:solidFill>
                      <a:prstDash val="solid"/>
                      <a:round/>
                      <a:headEnd type="none" w="med" len="med"/>
                      <a:tailEnd type="none" w="med" len="med"/>
                    </a:lnR>
                    <a:lnT w="3175" cap="flat" cmpd="sng" algn="ctr">
                      <a:noFill/>
                      <a:prstDash val="sysDot"/>
                      <a:round/>
                      <a:headEnd type="none" w="med" len="med"/>
                      <a:tailEnd type="none" w="med" len="med"/>
                    </a:lnT>
                    <a:lnB>
                      <a:noFill/>
                    </a:lnB>
                    <a:lnTlToBr w="12700" cmpd="sng">
                      <a:noFill/>
                      <a:prstDash val="solid"/>
                    </a:lnTlToBr>
                    <a:lnBlToTr w="12700" cmpd="sng">
                      <a:noFill/>
                      <a:prstDash val="solid"/>
                    </a:lnBlToTr>
                    <a:solidFill>
                      <a:schemeClr val="accent2">
                        <a:lumMod val="40000"/>
                        <a:lumOff val="6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T w="3175" cap="flat" cmpd="sng" algn="ctr">
                      <a:noFill/>
                      <a:prstDash val="sysDot"/>
                      <a:round/>
                      <a:headEnd type="none" w="med" len="med"/>
                      <a:tailEnd type="none" w="med" len="med"/>
                    </a:lnT>
                    <a:solidFill>
                      <a:schemeClr val="accent2">
                        <a:lumMod val="40000"/>
                        <a:lumOff val="6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T w="3175" cap="flat" cmpd="sng" algn="ctr">
                      <a:noFill/>
                      <a:prstDash val="sysDot"/>
                      <a:round/>
                      <a:headEnd type="none" w="med" len="med"/>
                      <a:tailEnd type="none" w="med" len="med"/>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T w="3175" cap="flat" cmpd="sng" algn="ctr">
                      <a:noFill/>
                      <a:prstDash val="sysDot"/>
                      <a:round/>
                      <a:headEnd type="none" w="med" len="med"/>
                      <a:tailEnd type="none" w="med" len="med"/>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lnT w="3175" cap="flat" cmpd="sng" algn="ctr">
                      <a:noFill/>
                      <a:prstDash val="sysDot"/>
                      <a:round/>
                      <a:headEnd type="none" w="med" len="med"/>
                      <a:tailEnd type="none" w="med" len="med"/>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T w="3175" cap="flat" cmpd="sng" algn="ctr">
                      <a:noFill/>
                      <a:prstDash val="sysDot"/>
                      <a:round/>
                      <a:headEnd type="none" w="med" len="med"/>
                      <a:tailEnd type="none" w="med" len="med"/>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T w="3175" cap="flat" cmpd="sng" algn="ctr">
                      <a:noFill/>
                      <a:prstDash val="sysDot"/>
                      <a:round/>
                      <a:headEnd type="none" w="med" len="med"/>
                      <a:tailEnd type="none" w="med" len="med"/>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T w="3175" cap="flat" cmpd="sng" algn="ctr">
                      <a:noFill/>
                      <a:prstDash val="sysDot"/>
                      <a:round/>
                      <a:headEnd type="none" w="med" len="med"/>
                      <a:tailEnd type="none" w="med" len="med"/>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lnT w="3175" cap="flat" cmpd="sng" algn="ctr">
                      <a:noFill/>
                      <a:prstDash val="sysDot"/>
                      <a:round/>
                      <a:headEnd type="none" w="med" len="med"/>
                      <a:tailEnd type="none" w="med" len="med"/>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T w="3175" cap="flat" cmpd="sng" algn="ctr">
                      <a:noFill/>
                      <a:prstDash val="sysDot"/>
                      <a:round/>
                      <a:headEnd type="none" w="med" len="med"/>
                      <a:tailEnd type="none" w="med" len="med"/>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T w="3175" cap="flat" cmpd="sng" algn="ctr">
                      <a:noFill/>
                      <a:prstDash val="sysDot"/>
                      <a:round/>
                      <a:headEnd type="none" w="med" len="med"/>
                      <a:tailEnd type="none" w="med" len="med"/>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T w="3175" cap="flat" cmpd="sng" algn="ctr">
                      <a:noFill/>
                      <a:prstDash val="sysDot"/>
                      <a:round/>
                      <a:headEnd type="none" w="med" len="med"/>
                      <a:tailEnd type="none" w="med" len="med"/>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T w="3175" cap="flat" cmpd="sng" algn="ctr">
                      <a:noFill/>
                      <a:prstDash val="sysDot"/>
                      <a:round/>
                      <a:headEnd type="none" w="med" len="med"/>
                      <a:tailEnd type="none" w="med" len="med"/>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lnT w="3175" cap="flat" cmpd="sng" algn="ctr">
                      <a:noFill/>
                      <a:prstDash val="sysDot"/>
                      <a:round/>
                      <a:headEnd type="none" w="med" len="med"/>
                      <a:tailEnd type="none" w="med" len="med"/>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T w="3175" cap="flat" cmpd="sng" algn="ctr">
                      <a:noFill/>
                      <a:prstDash val="sysDot"/>
                      <a:round/>
                      <a:headEnd type="none" w="med" len="med"/>
                      <a:tailEnd type="none" w="med" len="med"/>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T w="3175" cap="flat" cmpd="sng" algn="ctr">
                      <a:noFill/>
                      <a:prstDash val="sysDot"/>
                      <a:round/>
                      <a:headEnd type="none" w="med" len="med"/>
                      <a:tailEnd type="none" w="med" len="med"/>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T w="3175" cap="flat" cmpd="sng" algn="ctr">
                      <a:noFill/>
                      <a:prstDash val="sysDot"/>
                      <a:round/>
                      <a:headEnd type="none" w="med" len="med"/>
                      <a:tailEnd type="none" w="med" len="med"/>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lnT w="3175" cap="flat" cmpd="sng" algn="ctr">
                      <a:noFill/>
                      <a:prstDash val="sysDot"/>
                      <a:round/>
                      <a:headEnd type="none" w="med" len="med"/>
                      <a:tailEnd type="none" w="med" len="med"/>
                    </a:lnT>
                  </a:tcPr>
                </a:tc>
                <a:extLst>
                  <a:ext uri="{0D108BD9-81ED-4DB2-BD59-A6C34878D82A}">
                    <a16:rowId xmlns:a16="http://schemas.microsoft.com/office/drawing/2014/main" val="1086580907"/>
                  </a:ext>
                </a:extLst>
              </a:tr>
              <a:tr h="218924">
                <a:tc>
                  <a:txBody>
                    <a:bodyPr/>
                    <a:lstStyle/>
                    <a:p>
                      <a:pPr algn="l">
                        <a:lnSpc>
                          <a:spcPct val="150000"/>
                        </a:lnSpc>
                        <a:spcAft>
                          <a:spcPts val="600"/>
                        </a:spcAft>
                      </a:pPr>
                      <a:r>
                        <a:rPr lang="fr-FR" sz="1200" b="0" dirty="0">
                          <a:effectLst/>
                        </a:rPr>
                        <a:t>Définition des services</a:t>
                      </a:r>
                      <a:endParaRPr lang="fr-FR"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a:noFill/>
                    </a:lnR>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w="3175"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solidFill>
                      <a:schemeClr val="accent2">
                        <a:lumMod val="40000"/>
                        <a:lumOff val="6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solidFill>
                      <a:schemeClr val="accent2">
                        <a:lumMod val="40000"/>
                        <a:lumOff val="6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solidFill>
                      <a:schemeClr val="accent2">
                        <a:lumMod val="40000"/>
                        <a:lumOff val="6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solidFill>
                      <a:schemeClr val="accent2">
                        <a:lumMod val="40000"/>
                        <a:lumOff val="6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78771726"/>
                  </a:ext>
                </a:extLst>
              </a:tr>
              <a:tr h="150949">
                <a:tc>
                  <a:txBody>
                    <a:bodyPr/>
                    <a:lstStyle/>
                    <a:p>
                      <a:pPr algn="l">
                        <a:lnSpc>
                          <a:spcPct val="150000"/>
                        </a:lnSpc>
                        <a:spcAft>
                          <a:spcPts val="600"/>
                        </a:spcAft>
                      </a:pPr>
                      <a:r>
                        <a:rPr lang="fr-FR" sz="1200" b="0" dirty="0">
                          <a:effectLst/>
                        </a:rPr>
                        <a:t>Définition des catégories et sous catégories </a:t>
                      </a:r>
                      <a:endParaRPr lang="fr-FR"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a:noFill/>
                    </a:lnR>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w="3175"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solidFill>
                      <a:schemeClr val="accent2">
                        <a:lumMod val="40000"/>
                        <a:lumOff val="6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solidFill>
                      <a:schemeClr val="accent2">
                        <a:lumMod val="40000"/>
                        <a:lumOff val="6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solidFill>
                      <a:schemeClr val="accent2">
                        <a:lumMod val="40000"/>
                        <a:lumOff val="6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solidFill>
                      <a:schemeClr val="accent2">
                        <a:lumMod val="40000"/>
                        <a:lumOff val="6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05071214"/>
                  </a:ext>
                </a:extLst>
              </a:tr>
              <a:tr h="247907">
                <a:tc>
                  <a:txBody>
                    <a:bodyPr/>
                    <a:lstStyle/>
                    <a:p>
                      <a:pPr algn="l">
                        <a:lnSpc>
                          <a:spcPct val="150000"/>
                        </a:lnSpc>
                        <a:spcAft>
                          <a:spcPts val="600"/>
                        </a:spcAft>
                      </a:pPr>
                      <a:r>
                        <a:rPr lang="fr-FR" sz="1200" b="0" dirty="0">
                          <a:effectLst/>
                        </a:rPr>
                        <a:t>Définition des contrôles, description et questions</a:t>
                      </a:r>
                      <a:endParaRPr lang="fr-FR"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a:noFill/>
                    </a:lnR>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w="3175"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solidFill>
                      <a:schemeClr val="accent2">
                        <a:lumMod val="40000"/>
                        <a:lumOff val="6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solidFill>
                      <a:schemeClr val="accent2">
                        <a:lumMod val="40000"/>
                        <a:lumOff val="6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solidFill>
                      <a:schemeClr val="accent2">
                        <a:lumMod val="40000"/>
                        <a:lumOff val="6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solidFill>
                      <a:schemeClr val="accent2">
                        <a:lumMod val="40000"/>
                        <a:lumOff val="6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28740145"/>
                  </a:ext>
                </a:extLst>
              </a:tr>
              <a:tr h="218924">
                <a:tc>
                  <a:txBody>
                    <a:bodyPr/>
                    <a:lstStyle/>
                    <a:p>
                      <a:pPr marL="0" marR="0" lvl="0" indent="0" algn="l" defTabSz="1481485" rtl="0" eaLnBrk="1" fontAlgn="auto" latinLnBrk="0" hangingPunct="1">
                        <a:lnSpc>
                          <a:spcPct val="150000"/>
                        </a:lnSpc>
                        <a:spcBef>
                          <a:spcPts val="0"/>
                        </a:spcBef>
                        <a:spcAft>
                          <a:spcPts val="600"/>
                        </a:spcAft>
                        <a:buClrTx/>
                        <a:buSzTx/>
                        <a:buFontTx/>
                        <a:buNone/>
                        <a:tabLst/>
                        <a:defRPr/>
                      </a:pPr>
                      <a:r>
                        <a:rPr lang="fr-FR" sz="1200" b="0" dirty="0">
                          <a:effectLst/>
                        </a:rPr>
                        <a:t>Mapping vers les normes et Framework</a:t>
                      </a:r>
                      <a:endParaRPr lang="fr-FR"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a:noFill/>
                    </a:lnR>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w="3175"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solidFill>
                      <a:schemeClr val="accent2">
                        <a:lumMod val="40000"/>
                        <a:lumOff val="6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solidFill>
                      <a:schemeClr val="accent2">
                        <a:lumMod val="40000"/>
                        <a:lumOff val="6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47658867"/>
                  </a:ext>
                </a:extLst>
              </a:tr>
              <a:tr h="265751">
                <a:tc>
                  <a:txBody>
                    <a:bodyPr/>
                    <a:lstStyle/>
                    <a:p>
                      <a:pPr marL="0" marR="0" lvl="0" indent="0" algn="l" defTabSz="1481485" rtl="0" eaLnBrk="1" fontAlgn="auto" latinLnBrk="0" hangingPunct="1">
                        <a:lnSpc>
                          <a:spcPct val="150000"/>
                        </a:lnSpc>
                        <a:spcBef>
                          <a:spcPts val="0"/>
                        </a:spcBef>
                        <a:spcAft>
                          <a:spcPts val="600"/>
                        </a:spcAft>
                        <a:buClrTx/>
                        <a:buSzTx/>
                        <a:buFontTx/>
                        <a:buNone/>
                        <a:tabLst/>
                        <a:defRPr/>
                      </a:pPr>
                      <a:r>
                        <a:rPr lang="fr-FR" sz="1200" b="0" dirty="0">
                          <a:effectLst/>
                        </a:rPr>
                        <a:t>Définition des use cases</a:t>
                      </a:r>
                      <a:endParaRPr lang="fr-FR"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B w="3175" cap="flat" cmpd="sng" algn="ctr">
                      <a:noFill/>
                      <a:prstDash val="sysDot"/>
                      <a:round/>
                      <a:headEnd type="none" w="med" len="med"/>
                      <a:tailEnd type="none" w="med" len="med"/>
                    </a:lnB>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B w="3175" cap="flat" cmpd="sng" algn="ctr">
                      <a:noFill/>
                      <a:prstDash val="sysDot"/>
                      <a:round/>
                      <a:headEnd type="none" w="med" len="med"/>
                      <a:tailEnd type="none" w="med" len="med"/>
                    </a:lnB>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a:noFill/>
                    </a:lnR>
                    <a:lnB w="3175" cap="flat" cmpd="sng" algn="ctr">
                      <a:noFill/>
                      <a:prstDash val="sysDot"/>
                      <a:round/>
                      <a:headEnd type="none" w="med" len="med"/>
                      <a:tailEnd type="none" w="med" len="med"/>
                    </a:lnB>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w="3175" cap="flat" cmpd="sng" algn="ctr">
                      <a:solidFill>
                        <a:schemeClr val="tx1"/>
                      </a:solidFill>
                      <a:prstDash val="solid"/>
                      <a:round/>
                      <a:headEnd type="none" w="med" len="med"/>
                      <a:tailEnd type="none" w="med" len="med"/>
                    </a:lnR>
                    <a:lnT>
                      <a:noFill/>
                    </a:lnT>
                    <a:lnB w="3175" cap="flat" cmpd="sng" algn="ctr">
                      <a:noFill/>
                      <a:prstDash val="sysDot"/>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B w="3175" cap="flat" cmpd="sng" algn="ctr">
                      <a:noFill/>
                      <a:prstDash val="sysDot"/>
                      <a:round/>
                      <a:headEnd type="none" w="med" len="med"/>
                      <a:tailEnd type="none" w="med" len="med"/>
                    </a:lnB>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B w="3175" cap="flat" cmpd="sng" algn="ctr">
                      <a:noFill/>
                      <a:prstDash val="sysDot"/>
                      <a:round/>
                      <a:headEnd type="none" w="med" len="med"/>
                      <a:tailEnd type="none" w="med" len="med"/>
                    </a:lnB>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B w="3175" cap="flat" cmpd="sng" algn="ctr">
                      <a:noFill/>
                      <a:prstDash val="sysDot"/>
                      <a:round/>
                      <a:headEnd type="none" w="med" len="med"/>
                      <a:tailEnd type="none" w="med" len="med"/>
                    </a:lnB>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lnB w="3175" cap="flat" cmpd="sng" algn="ctr">
                      <a:noFill/>
                      <a:prstDash val="sysDot"/>
                      <a:round/>
                      <a:headEnd type="none" w="med" len="med"/>
                      <a:tailEnd type="none" w="med" len="med"/>
                    </a:lnB>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B w="3175" cap="flat" cmpd="sng" algn="ctr">
                      <a:noFill/>
                      <a:prstDash val="sysDot"/>
                      <a:round/>
                      <a:headEnd type="none" w="med" len="med"/>
                      <a:tailEnd type="none" w="med" len="med"/>
                    </a:lnB>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B w="3175" cap="flat" cmpd="sng" algn="ctr">
                      <a:noFill/>
                      <a:prstDash val="sysDot"/>
                      <a:round/>
                      <a:headEnd type="none" w="med" len="med"/>
                      <a:tailEnd type="none" w="med" len="med"/>
                    </a:lnB>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B w="3175" cap="flat" cmpd="sng" algn="ctr">
                      <a:noFill/>
                      <a:prstDash val="sysDot"/>
                      <a:round/>
                      <a:headEnd type="none" w="med" len="med"/>
                      <a:tailEnd type="none" w="med" len="med"/>
                    </a:lnB>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lnB w="3175" cap="flat" cmpd="sng" algn="ctr">
                      <a:noFill/>
                      <a:prstDash val="sysDot"/>
                      <a:round/>
                      <a:headEnd type="none" w="med" len="med"/>
                      <a:tailEnd type="none" w="med" len="med"/>
                    </a:lnB>
                    <a:solidFill>
                      <a:schemeClr val="accent2">
                        <a:lumMod val="40000"/>
                        <a:lumOff val="6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B w="3175" cap="flat" cmpd="sng" algn="ctr">
                      <a:noFill/>
                      <a:prstDash val="sysDot"/>
                      <a:round/>
                      <a:headEnd type="none" w="med" len="med"/>
                      <a:tailEnd type="none" w="med" len="med"/>
                    </a:lnB>
                    <a:solidFill>
                      <a:schemeClr val="accent2">
                        <a:lumMod val="40000"/>
                        <a:lumOff val="60000"/>
                      </a:schemeClr>
                    </a:solidFill>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B w="3175" cap="flat" cmpd="sng" algn="ctr">
                      <a:noFill/>
                      <a:prstDash val="sysDot"/>
                      <a:round/>
                      <a:headEnd type="none" w="med" len="med"/>
                      <a:tailEnd type="none" w="med" len="med"/>
                    </a:lnB>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B w="3175" cap="flat" cmpd="sng" algn="ctr">
                      <a:noFill/>
                      <a:prstDash val="sysDot"/>
                      <a:round/>
                      <a:headEnd type="none" w="med" len="med"/>
                      <a:tailEnd type="none" w="med" len="med"/>
                    </a:lnB>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B w="3175" cap="flat" cmpd="sng" algn="ctr">
                      <a:noFill/>
                      <a:prstDash val="sysDot"/>
                      <a:round/>
                      <a:headEnd type="none" w="med" len="med"/>
                      <a:tailEnd type="none" w="med" len="med"/>
                    </a:lnB>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lnB w="3175" cap="flat" cmpd="sng" algn="ctr">
                      <a:noFill/>
                      <a:prstDash val="sysDot"/>
                      <a:round/>
                      <a:headEnd type="none" w="med" len="med"/>
                      <a:tailEnd type="none" w="med" len="med"/>
                    </a:lnB>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B w="3175" cap="flat" cmpd="sng" algn="ctr">
                      <a:noFill/>
                      <a:prstDash val="sysDot"/>
                      <a:round/>
                      <a:headEnd type="none" w="med" len="med"/>
                      <a:tailEnd type="none" w="med" len="med"/>
                    </a:lnB>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B w="3175" cap="flat" cmpd="sng" algn="ctr">
                      <a:noFill/>
                      <a:prstDash val="sysDot"/>
                      <a:round/>
                      <a:headEnd type="none" w="med" len="med"/>
                      <a:tailEnd type="none" w="med" len="med"/>
                    </a:lnB>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B w="3175" cap="flat" cmpd="sng" algn="ctr">
                      <a:noFill/>
                      <a:prstDash val="sysDot"/>
                      <a:round/>
                      <a:headEnd type="none" w="med" len="med"/>
                      <a:tailEnd type="none" w="med" len="med"/>
                    </a:lnB>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lnB w="3175" cap="flat" cmpd="sng" algn="ctr">
                      <a:noFill/>
                      <a:prstDash val="sysDot"/>
                      <a:round/>
                      <a:headEnd type="none" w="med" len="med"/>
                      <a:tailEnd type="none" w="med" len="med"/>
                    </a:lnB>
                  </a:tcPr>
                </a:tc>
                <a:extLst>
                  <a:ext uri="{0D108BD9-81ED-4DB2-BD59-A6C34878D82A}">
                    <a16:rowId xmlns:a16="http://schemas.microsoft.com/office/drawing/2014/main" val="774197265"/>
                  </a:ext>
                </a:extLst>
              </a:tr>
              <a:tr h="246783">
                <a:tc>
                  <a:txBody>
                    <a:bodyPr/>
                    <a:lstStyle/>
                    <a:p>
                      <a:pPr algn="just">
                        <a:lnSpc>
                          <a:spcPct val="150000"/>
                        </a:lnSpc>
                        <a:spcAft>
                          <a:spcPts val="600"/>
                        </a:spcAft>
                      </a:pPr>
                      <a:r>
                        <a:rPr lang="fr-FR" sz="1200" dirty="0">
                          <a:effectLst/>
                        </a:rPr>
                        <a:t> </a:t>
                      </a:r>
                      <a:endParaRPr lang="fr-FR"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a:noFill/>
                    </a:lnR>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a:noFill/>
                    </a:lnL>
                    <a:lnR w="3175"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L w="3175" cap="flat" cmpd="sng" algn="ctr">
                      <a:solidFill>
                        <a:schemeClr val="tx1"/>
                      </a:solidFill>
                      <a:prstDash val="solid"/>
                      <a:round/>
                      <a:headEnd type="none" w="med" len="med"/>
                      <a:tailEnd type="none" w="med" len="med"/>
                    </a:lnL>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T>
                      <a:noFill/>
                    </a:lnT>
                  </a:tcPr>
                </a:tc>
                <a:tc>
                  <a:txBody>
                    <a:bodyPr/>
                    <a:lstStyle/>
                    <a:p>
                      <a:pPr algn="just">
                        <a:lnSpc>
                          <a:spcPct val="150000"/>
                        </a:lnSpc>
                        <a:spcAft>
                          <a:spcPts val="600"/>
                        </a:spcAft>
                      </a:pPr>
                      <a:r>
                        <a:rPr lang="fr-FR" sz="800">
                          <a:effectLst/>
                        </a:rPr>
                        <a:t> </a:t>
                      </a:r>
                      <a:endParaRPr lang="fr-FR" sz="80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T>
                      <a:noFill/>
                    </a:lnT>
                  </a:tcPr>
                </a:tc>
                <a:tc>
                  <a:txBody>
                    <a:bodyPr/>
                    <a:lstStyle/>
                    <a:p>
                      <a:pPr algn="just">
                        <a:lnSpc>
                          <a:spcPct val="150000"/>
                        </a:lnSpc>
                        <a:spcAft>
                          <a:spcPts val="600"/>
                        </a:spcAft>
                      </a:pPr>
                      <a:r>
                        <a:rPr lang="fr-FR" sz="800" dirty="0">
                          <a:effectLst/>
                        </a:rPr>
                        <a:t> </a:t>
                      </a:r>
                      <a:endParaRPr lang="fr-FR"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5991" marR="45991" marT="0" marB="0">
                    <a:lnR w="3175" cap="flat" cmpd="sng" algn="ctr">
                      <a:solidFill>
                        <a:schemeClr val="tx1"/>
                      </a:solidFill>
                      <a:prstDash val="solid"/>
                      <a:round/>
                      <a:headEnd type="none" w="med" len="med"/>
                      <a:tailEnd type="none" w="med" len="med"/>
                    </a:lnR>
                    <a:lnT>
                      <a:noFill/>
                    </a:lnT>
                  </a:tcPr>
                </a:tc>
                <a:extLst>
                  <a:ext uri="{0D108BD9-81ED-4DB2-BD59-A6C34878D82A}">
                    <a16:rowId xmlns:a16="http://schemas.microsoft.com/office/drawing/2014/main" val="2751767532"/>
                  </a:ext>
                </a:extLst>
              </a:tr>
            </a:tbl>
          </a:graphicData>
        </a:graphic>
      </p:graphicFrame>
      <p:sp>
        <p:nvSpPr>
          <p:cNvPr id="26" name="Freeform 926">
            <a:extLst>
              <a:ext uri="{FF2B5EF4-FFF2-40B4-BE49-F238E27FC236}">
                <a16:creationId xmlns:a16="http://schemas.microsoft.com/office/drawing/2014/main" id="{F7F9A31F-795E-4202-99C5-22D06683EE56}"/>
              </a:ext>
            </a:extLst>
          </p:cNvPr>
          <p:cNvSpPr>
            <a:spLocks noChangeAspect="1" noEditPoints="1"/>
          </p:cNvSpPr>
          <p:nvPr/>
        </p:nvSpPr>
        <p:spPr bwMode="auto">
          <a:xfrm>
            <a:off x="2659804" y="713868"/>
            <a:ext cx="295013" cy="295013"/>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27" name="Freeform 926">
            <a:extLst>
              <a:ext uri="{FF2B5EF4-FFF2-40B4-BE49-F238E27FC236}">
                <a16:creationId xmlns:a16="http://schemas.microsoft.com/office/drawing/2014/main" id="{612CDDE0-8295-47E3-8E93-E36CE3D124AA}"/>
              </a:ext>
            </a:extLst>
          </p:cNvPr>
          <p:cNvSpPr>
            <a:spLocks noChangeAspect="1" noEditPoints="1"/>
          </p:cNvSpPr>
          <p:nvPr/>
        </p:nvSpPr>
        <p:spPr bwMode="auto">
          <a:xfrm>
            <a:off x="6612632" y="708374"/>
            <a:ext cx="306000" cy="306000"/>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29" name="TextBox 219">
            <a:extLst>
              <a:ext uri="{FF2B5EF4-FFF2-40B4-BE49-F238E27FC236}">
                <a16:creationId xmlns:a16="http://schemas.microsoft.com/office/drawing/2014/main" id="{A4C391BE-E987-4C29-8D0E-404746451AFB}"/>
              </a:ext>
            </a:extLst>
          </p:cNvPr>
          <p:cNvSpPr txBox="1"/>
          <p:nvPr/>
        </p:nvSpPr>
        <p:spPr>
          <a:xfrm>
            <a:off x="2126177" y="469879"/>
            <a:ext cx="1885950" cy="307777"/>
          </a:xfrm>
          <a:prstGeom prst="rect">
            <a:avLst/>
          </a:prstGeom>
          <a:noFill/>
        </p:spPr>
        <p:txBody>
          <a:bodyPr wrap="square">
            <a:spAutoFit/>
          </a:bodyPr>
          <a:lstStyle/>
          <a:p>
            <a:pPr>
              <a:spcAft>
                <a:spcPts val="0"/>
              </a:spcAft>
            </a:pPr>
            <a:r>
              <a:rPr lang="fr-FR" altLang="zh-CN" sz="1400">
                <a:solidFill>
                  <a:schemeClr val="tx2"/>
                </a:solidFill>
              </a:rPr>
              <a:t>Organisme d’accueil</a:t>
            </a:r>
          </a:p>
        </p:txBody>
      </p:sp>
      <p:sp>
        <p:nvSpPr>
          <p:cNvPr id="30" name="TextBox 220">
            <a:extLst>
              <a:ext uri="{FF2B5EF4-FFF2-40B4-BE49-F238E27FC236}">
                <a16:creationId xmlns:a16="http://schemas.microsoft.com/office/drawing/2014/main" id="{C3508D52-2580-4D0C-80FB-92DFDBBC5DC0}"/>
              </a:ext>
            </a:extLst>
          </p:cNvPr>
          <p:cNvSpPr txBox="1"/>
          <p:nvPr/>
        </p:nvSpPr>
        <p:spPr>
          <a:xfrm>
            <a:off x="5819704" y="469879"/>
            <a:ext cx="2375605" cy="307777"/>
          </a:xfrm>
          <a:prstGeom prst="rect">
            <a:avLst/>
          </a:prstGeom>
          <a:noFill/>
        </p:spPr>
        <p:txBody>
          <a:bodyPr wrap="square">
            <a:spAutoFit/>
          </a:bodyPr>
          <a:lstStyle/>
          <a:p>
            <a:pPr>
              <a:spcAft>
                <a:spcPts val="0"/>
              </a:spcAft>
            </a:pPr>
            <a:r>
              <a:rPr lang="fr-FR" altLang="zh-CN" sz="1400" dirty="0">
                <a:solidFill>
                  <a:schemeClr val="tx2"/>
                </a:solidFill>
              </a:rPr>
              <a:t>Problématique et objectifs</a:t>
            </a:r>
          </a:p>
        </p:txBody>
      </p:sp>
      <p:sp>
        <p:nvSpPr>
          <p:cNvPr id="31" name="TextBox 38">
            <a:extLst>
              <a:ext uri="{FF2B5EF4-FFF2-40B4-BE49-F238E27FC236}">
                <a16:creationId xmlns:a16="http://schemas.microsoft.com/office/drawing/2014/main" id="{203B5515-2FDE-4BD1-A8A9-258BA207D832}"/>
              </a:ext>
            </a:extLst>
          </p:cNvPr>
          <p:cNvSpPr txBox="1"/>
          <p:nvPr/>
        </p:nvSpPr>
        <p:spPr>
          <a:xfrm>
            <a:off x="9513234" y="500490"/>
            <a:ext cx="1800363" cy="307777"/>
          </a:xfrm>
          <a:prstGeom prst="rect">
            <a:avLst/>
          </a:prstGeom>
          <a:noFill/>
        </p:spPr>
        <p:txBody>
          <a:bodyPr wrap="square">
            <a:spAutoFit/>
          </a:bodyPr>
          <a:lstStyle/>
          <a:p>
            <a:pPr>
              <a:spcAft>
                <a:spcPts val="0"/>
              </a:spcAft>
            </a:pPr>
            <a:r>
              <a:rPr lang="fr-FR" altLang="zh-CN" sz="1400" b="1" dirty="0">
                <a:solidFill>
                  <a:schemeClr val="tx1">
                    <a:lumMod val="75000"/>
                    <a:lumOff val="25000"/>
                  </a:schemeClr>
                </a:solidFill>
              </a:rPr>
              <a:t>Conduite du projet</a:t>
            </a:r>
          </a:p>
        </p:txBody>
      </p:sp>
      <p:sp>
        <p:nvSpPr>
          <p:cNvPr id="32" name="Freeform 926">
            <a:extLst>
              <a:ext uri="{FF2B5EF4-FFF2-40B4-BE49-F238E27FC236}">
                <a16:creationId xmlns:a16="http://schemas.microsoft.com/office/drawing/2014/main" id="{73E7C8FE-1436-4E11-84CF-7D7515C003FD}"/>
              </a:ext>
            </a:extLst>
          </p:cNvPr>
          <p:cNvSpPr>
            <a:spLocks noChangeAspect="1" noEditPoints="1"/>
          </p:cNvSpPr>
          <p:nvPr/>
        </p:nvSpPr>
        <p:spPr bwMode="auto">
          <a:xfrm>
            <a:off x="10030659" y="754209"/>
            <a:ext cx="295013" cy="295013"/>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13" name="Rectangle 12">
            <a:extLst>
              <a:ext uri="{FF2B5EF4-FFF2-40B4-BE49-F238E27FC236}">
                <a16:creationId xmlns:a16="http://schemas.microsoft.com/office/drawing/2014/main" id="{AE3D4332-8CF2-4F35-A991-D01EB8DE6F93}"/>
              </a:ext>
            </a:extLst>
          </p:cNvPr>
          <p:cNvSpPr/>
          <p:nvPr/>
        </p:nvSpPr>
        <p:spPr bwMode="gray">
          <a:xfrm>
            <a:off x="0" y="129978"/>
            <a:ext cx="8915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85000"/>
                    <a:lumOff val="15000"/>
                  </a:schemeClr>
                </a:solidFill>
              </a:rPr>
              <a:t>         I.  Contexte général</a:t>
            </a:r>
          </a:p>
        </p:txBody>
      </p:sp>
      <p:sp>
        <p:nvSpPr>
          <p:cNvPr id="14" name="Rectangle 13">
            <a:extLst>
              <a:ext uri="{FF2B5EF4-FFF2-40B4-BE49-F238E27FC236}">
                <a16:creationId xmlns:a16="http://schemas.microsoft.com/office/drawing/2014/main" id="{B8AAD59A-5CB8-4150-846E-C1C77E2978E7}"/>
              </a:ext>
            </a:extLst>
          </p:cNvPr>
          <p:cNvSpPr/>
          <p:nvPr/>
        </p:nvSpPr>
        <p:spPr bwMode="gray">
          <a:xfrm>
            <a:off x="12093375" y="136942"/>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85000"/>
                    <a:lumOff val="15000"/>
                  </a:schemeClr>
                </a:solidFill>
              </a:rPr>
              <a:t>IV</a:t>
            </a:r>
          </a:p>
        </p:txBody>
      </p:sp>
      <p:sp>
        <p:nvSpPr>
          <p:cNvPr id="15" name="Rectangle 14">
            <a:extLst>
              <a:ext uri="{FF2B5EF4-FFF2-40B4-BE49-F238E27FC236}">
                <a16:creationId xmlns:a16="http://schemas.microsoft.com/office/drawing/2014/main" id="{E3870215-2EFC-46A3-992A-3B4138FECCBF}"/>
              </a:ext>
            </a:extLst>
          </p:cNvPr>
          <p:cNvSpPr/>
          <p:nvPr/>
        </p:nvSpPr>
        <p:spPr bwMode="gray">
          <a:xfrm>
            <a:off x="10585348" y="129978"/>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85000"/>
                    <a:lumOff val="15000"/>
                  </a:schemeClr>
                </a:solidFill>
              </a:rPr>
              <a:t>III</a:t>
            </a:r>
          </a:p>
        </p:txBody>
      </p:sp>
      <p:sp>
        <p:nvSpPr>
          <p:cNvPr id="17" name="Rectangle 16">
            <a:extLst>
              <a:ext uri="{FF2B5EF4-FFF2-40B4-BE49-F238E27FC236}">
                <a16:creationId xmlns:a16="http://schemas.microsoft.com/office/drawing/2014/main" id="{F6BFB3B8-EA58-4337-AD3D-C97357604073}"/>
              </a:ext>
            </a:extLst>
          </p:cNvPr>
          <p:cNvSpPr/>
          <p:nvPr/>
        </p:nvSpPr>
        <p:spPr bwMode="gray">
          <a:xfrm>
            <a:off x="9077026" y="129978"/>
            <a:ext cx="1346696"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II</a:t>
            </a:r>
          </a:p>
        </p:txBody>
      </p:sp>
    </p:spTree>
    <p:extLst>
      <p:ext uri="{BB962C8B-B14F-4D97-AF65-F5344CB8AC3E}">
        <p14:creationId xmlns:p14="http://schemas.microsoft.com/office/powerpoint/2010/main" val="929834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4" descr="Abstract green and blue painting">
            <a:extLst>
              <a:ext uri="{FF2B5EF4-FFF2-40B4-BE49-F238E27FC236}">
                <a16:creationId xmlns:a16="http://schemas.microsoft.com/office/drawing/2014/main" id="{AD1B94BA-436E-42C0-BE8A-D753BCC26326}"/>
              </a:ext>
            </a:extLst>
          </p:cNvPr>
          <p:cNvPicPr>
            <a:picLocks noChangeAspect="1"/>
          </p:cNvPicPr>
          <p:nvPr/>
        </p:nvPicPr>
        <p:blipFill>
          <a:blip r:embed="rId3"/>
          <a:stretch>
            <a:fillRect/>
          </a:stretch>
        </p:blipFill>
        <p:spPr>
          <a:xfrm>
            <a:off x="0" y="-1"/>
            <a:ext cx="13439775" cy="7559675"/>
          </a:xfrm>
          <a:prstGeom prst="rect">
            <a:avLst/>
          </a:prstGeom>
        </p:spPr>
      </p:pic>
      <p:grpSp>
        <p:nvGrpSpPr>
          <p:cNvPr id="6" name="Group 63">
            <a:extLst>
              <a:ext uri="{FF2B5EF4-FFF2-40B4-BE49-F238E27FC236}">
                <a16:creationId xmlns:a16="http://schemas.microsoft.com/office/drawing/2014/main" id="{ADF9DF4E-4739-42D6-83CC-754348FE4619}"/>
              </a:ext>
            </a:extLst>
          </p:cNvPr>
          <p:cNvGrpSpPr/>
          <p:nvPr/>
        </p:nvGrpSpPr>
        <p:grpSpPr>
          <a:xfrm>
            <a:off x="1870364" y="1655806"/>
            <a:ext cx="6475752" cy="686674"/>
            <a:chOff x="338627" y="1952711"/>
            <a:chExt cx="6265372" cy="686674"/>
          </a:xfrm>
        </p:grpSpPr>
        <p:sp>
          <p:nvSpPr>
            <p:cNvPr id="7" name="Oval 7">
              <a:extLst>
                <a:ext uri="{FF2B5EF4-FFF2-40B4-BE49-F238E27FC236}">
                  <a16:creationId xmlns:a16="http://schemas.microsoft.com/office/drawing/2014/main" id="{67C70FF1-3D95-422D-8F9A-26DB9EB4CB3B}"/>
                </a:ext>
              </a:extLst>
            </p:cNvPr>
            <p:cNvSpPr/>
            <p:nvPr/>
          </p:nvSpPr>
          <p:spPr bwMode="gray">
            <a:xfrm>
              <a:off x="2882847" y="1952711"/>
              <a:ext cx="686674" cy="686674"/>
            </a:xfrm>
            <a:prstGeom prst="ellipse">
              <a:avLst/>
            </a:prstGeom>
            <a:noFill/>
            <a:ln w="22225" algn="ctr">
              <a:solidFill>
                <a:schemeClr val="tx1">
                  <a:lumMod val="50000"/>
                  <a:lumOff val="50000"/>
                </a:schemeClr>
              </a:solidFill>
              <a:prstDash val="sysDot"/>
              <a:miter lim="800000"/>
              <a:headEnd/>
              <a:tailEnd/>
            </a:ln>
          </p:spPr>
          <p:txBody>
            <a:bodyPr wrap="square" lIns="77961" tIns="77961" rIns="77961" bIns="77961" rtlCol="0" anchor="ctr"/>
            <a:lstStyle/>
            <a:p>
              <a:pPr marL="0" marR="0" lvl="0" indent="0" algn="l" defTabSz="801929" rtl="0" eaLnBrk="1" fontAlgn="auto" latinLnBrk="0" hangingPunct="1">
                <a:lnSpc>
                  <a:spcPct val="106000"/>
                </a:lnSpc>
                <a:spcBef>
                  <a:spcPts val="0"/>
                </a:spcBef>
                <a:spcAft>
                  <a:spcPts val="0"/>
                </a:spcAft>
                <a:buClrTx/>
                <a:buSzTx/>
                <a:buFont typeface="Wingdings 2" pitchFamily="18" charset="2"/>
                <a:buNone/>
                <a:tabLst/>
                <a:defRPr/>
              </a:pPr>
              <a:endParaRPr kumimoji="0" lang="fr-FR" sz="2400" b="1" i="0" u="none" strike="noStrike" kern="1200" cap="none" spc="0" normalizeH="0" baseline="0">
                <a:ln>
                  <a:noFill/>
                </a:ln>
                <a:solidFill>
                  <a:prstClr val="white"/>
                </a:solidFill>
                <a:effectLst/>
                <a:uLnTx/>
                <a:uFillTx/>
                <a:ea typeface="+mn-ea"/>
                <a:cs typeface="+mn-cs"/>
              </a:endParaRPr>
            </a:p>
          </p:txBody>
        </p:sp>
        <p:cxnSp>
          <p:nvCxnSpPr>
            <p:cNvPr id="8" name="Straight Connector 8">
              <a:extLst>
                <a:ext uri="{FF2B5EF4-FFF2-40B4-BE49-F238E27FC236}">
                  <a16:creationId xmlns:a16="http://schemas.microsoft.com/office/drawing/2014/main" id="{CFC1F93F-314F-452C-B9EF-324612BB3EBA}"/>
                </a:ext>
              </a:extLst>
            </p:cNvPr>
            <p:cNvCxnSpPr>
              <a:cxnSpLocks/>
              <a:endCxn id="7" idx="2"/>
            </p:cNvCxnSpPr>
            <p:nvPr/>
          </p:nvCxnSpPr>
          <p:spPr>
            <a:xfrm flipV="1">
              <a:off x="338627" y="2296048"/>
              <a:ext cx="2544220" cy="21564"/>
            </a:xfrm>
            <a:prstGeom prst="line">
              <a:avLst/>
            </a:prstGeom>
            <a:noFill/>
            <a:ln w="22225" algn="ctr">
              <a:solidFill>
                <a:schemeClr val="tx1">
                  <a:lumMod val="50000"/>
                  <a:lumOff val="50000"/>
                </a:schemeClr>
              </a:solidFill>
              <a:prstDash val="sysDot"/>
              <a:miter lim="800000"/>
              <a:headEnd/>
              <a:tailEnd/>
            </a:ln>
          </p:spPr>
        </p:cxnSp>
        <p:sp>
          <p:nvSpPr>
            <p:cNvPr id="9" name="Rectangle 8">
              <a:extLst>
                <a:ext uri="{FF2B5EF4-FFF2-40B4-BE49-F238E27FC236}">
                  <a16:creationId xmlns:a16="http://schemas.microsoft.com/office/drawing/2014/main" id="{3C74B3F7-BC66-4198-AD65-9F39A2579D4D}"/>
                </a:ext>
              </a:extLst>
            </p:cNvPr>
            <p:cNvSpPr/>
            <p:nvPr/>
          </p:nvSpPr>
          <p:spPr>
            <a:xfrm>
              <a:off x="3723292" y="2089510"/>
              <a:ext cx="2880707" cy="461665"/>
            </a:xfrm>
            <a:prstGeom prst="rect">
              <a:avLst/>
            </a:prstGeom>
          </p:spPr>
          <p:txBody>
            <a:bodyPr wrap="square">
              <a:spAutoFit/>
            </a:bodyPr>
            <a:lstStyle/>
            <a:p>
              <a:pPr defTabSz="801929">
                <a:defRPr/>
              </a:pPr>
              <a:r>
                <a:rPr lang="fr-FR" sz="2400" dirty="0">
                  <a:solidFill>
                    <a:schemeClr val="bg1"/>
                  </a:solidFill>
                </a:rPr>
                <a:t>Contexte général</a:t>
              </a:r>
            </a:p>
          </p:txBody>
        </p:sp>
        <p:sp>
          <p:nvSpPr>
            <p:cNvPr id="10" name="Freeform 429">
              <a:extLst>
                <a:ext uri="{FF2B5EF4-FFF2-40B4-BE49-F238E27FC236}">
                  <a16:creationId xmlns:a16="http://schemas.microsoft.com/office/drawing/2014/main" id="{7162DD11-C00C-47ED-84CA-471273AEF295}"/>
                </a:ext>
              </a:extLst>
            </p:cNvPr>
            <p:cNvSpPr>
              <a:spLocks noChangeAspect="1" noEditPoints="1"/>
            </p:cNvSpPr>
            <p:nvPr/>
          </p:nvSpPr>
          <p:spPr bwMode="auto">
            <a:xfrm>
              <a:off x="2907467" y="1987692"/>
              <a:ext cx="637200" cy="637200"/>
            </a:xfrm>
            <a:custGeom>
              <a:avLst/>
              <a:gdLst>
                <a:gd name="T0" fmla="*/ 236 w 512"/>
                <a:gd name="T1" fmla="*/ 209 h 512"/>
                <a:gd name="T2" fmla="*/ 244 w 512"/>
                <a:gd name="T3" fmla="*/ 236 h 512"/>
                <a:gd name="T4" fmla="*/ 151 w 512"/>
                <a:gd name="T5" fmla="*/ 262 h 512"/>
                <a:gd name="T6" fmla="*/ 144 w 512"/>
                <a:gd name="T7" fmla="*/ 234 h 512"/>
                <a:gd name="T8" fmla="*/ 236 w 512"/>
                <a:gd name="T9" fmla="*/ 209 h 512"/>
                <a:gd name="T10" fmla="*/ 327 w 512"/>
                <a:gd name="T11" fmla="*/ 177 h 512"/>
                <a:gd name="T12" fmla="*/ 255 w 512"/>
                <a:gd name="T13" fmla="*/ 196 h 512"/>
                <a:gd name="T14" fmla="*/ 266 w 512"/>
                <a:gd name="T15" fmla="*/ 237 h 512"/>
                <a:gd name="T16" fmla="*/ 338 w 512"/>
                <a:gd name="T17" fmla="*/ 218 h 512"/>
                <a:gd name="T18" fmla="*/ 333 w 512"/>
                <a:gd name="T19" fmla="*/ 197 h 512"/>
                <a:gd name="T20" fmla="*/ 327 w 512"/>
                <a:gd name="T21" fmla="*/ 177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406 w 512"/>
                <a:gd name="T33" fmla="*/ 222 h 512"/>
                <a:gd name="T34" fmla="*/ 383 w 512"/>
                <a:gd name="T35" fmla="*/ 139 h 512"/>
                <a:gd name="T36" fmla="*/ 378 w 512"/>
                <a:gd name="T37" fmla="*/ 133 h 512"/>
                <a:gd name="T38" fmla="*/ 370 w 512"/>
                <a:gd name="T39" fmla="*/ 132 h 512"/>
                <a:gd name="T40" fmla="*/ 329 w 512"/>
                <a:gd name="T41" fmla="*/ 143 h 512"/>
                <a:gd name="T42" fmla="*/ 322 w 512"/>
                <a:gd name="T43" fmla="*/ 156 h 512"/>
                <a:gd name="T44" fmla="*/ 239 w 512"/>
                <a:gd name="T45" fmla="*/ 179 h 512"/>
                <a:gd name="T46" fmla="*/ 232 w 512"/>
                <a:gd name="T47" fmla="*/ 188 h 512"/>
                <a:gd name="T48" fmla="*/ 128 w 512"/>
                <a:gd name="T49" fmla="*/ 216 h 512"/>
                <a:gd name="T50" fmla="*/ 126 w 512"/>
                <a:gd name="T51" fmla="*/ 209 h 512"/>
                <a:gd name="T52" fmla="*/ 113 w 512"/>
                <a:gd name="T53" fmla="*/ 202 h 512"/>
                <a:gd name="T54" fmla="*/ 106 w 512"/>
                <a:gd name="T55" fmla="*/ 215 h 512"/>
                <a:gd name="T56" fmla="*/ 128 w 512"/>
                <a:gd name="T57" fmla="*/ 297 h 512"/>
                <a:gd name="T58" fmla="*/ 138 w 512"/>
                <a:gd name="T59" fmla="*/ 305 h 512"/>
                <a:gd name="T60" fmla="*/ 141 w 512"/>
                <a:gd name="T61" fmla="*/ 305 h 512"/>
                <a:gd name="T62" fmla="*/ 149 w 512"/>
                <a:gd name="T63" fmla="*/ 292 h 512"/>
                <a:gd name="T64" fmla="*/ 147 w 512"/>
                <a:gd name="T65" fmla="*/ 285 h 512"/>
                <a:gd name="T66" fmla="*/ 243 w 512"/>
                <a:gd name="T67" fmla="*/ 259 h 512"/>
                <a:gd name="T68" fmla="*/ 192 w 512"/>
                <a:gd name="T69" fmla="*/ 401 h 512"/>
                <a:gd name="T70" fmla="*/ 199 w 512"/>
                <a:gd name="T71" fmla="*/ 415 h 512"/>
                <a:gd name="T72" fmla="*/ 202 w 512"/>
                <a:gd name="T73" fmla="*/ 416 h 512"/>
                <a:gd name="T74" fmla="*/ 212 w 512"/>
                <a:gd name="T75" fmla="*/ 409 h 512"/>
                <a:gd name="T76" fmla="*/ 245 w 512"/>
                <a:gd name="T77" fmla="*/ 317 h 512"/>
                <a:gd name="T78" fmla="*/ 245 w 512"/>
                <a:gd name="T79" fmla="*/ 405 h 512"/>
                <a:gd name="T80" fmla="*/ 256 w 512"/>
                <a:gd name="T81" fmla="*/ 416 h 512"/>
                <a:gd name="T82" fmla="*/ 266 w 512"/>
                <a:gd name="T83" fmla="*/ 405 h 512"/>
                <a:gd name="T84" fmla="*/ 266 w 512"/>
                <a:gd name="T85" fmla="*/ 317 h 512"/>
                <a:gd name="T86" fmla="*/ 299 w 512"/>
                <a:gd name="T87" fmla="*/ 409 h 512"/>
                <a:gd name="T88" fmla="*/ 309 w 512"/>
                <a:gd name="T89" fmla="*/ 416 h 512"/>
                <a:gd name="T90" fmla="*/ 313 w 512"/>
                <a:gd name="T91" fmla="*/ 415 h 512"/>
                <a:gd name="T92" fmla="*/ 319 w 512"/>
                <a:gd name="T93" fmla="*/ 401 h 512"/>
                <a:gd name="T94" fmla="*/ 268 w 512"/>
                <a:gd name="T95" fmla="*/ 259 h 512"/>
                <a:gd name="T96" fmla="*/ 344 w 512"/>
                <a:gd name="T97" fmla="*/ 238 h 512"/>
                <a:gd name="T98" fmla="*/ 344 w 512"/>
                <a:gd name="T99" fmla="*/ 238 h 512"/>
                <a:gd name="T100" fmla="*/ 354 w 512"/>
                <a:gd name="T101" fmla="*/ 246 h 512"/>
                <a:gd name="T102" fmla="*/ 357 w 512"/>
                <a:gd name="T103" fmla="*/ 246 h 512"/>
                <a:gd name="T104" fmla="*/ 398 w 512"/>
                <a:gd name="T105" fmla="*/ 235 h 512"/>
                <a:gd name="T106" fmla="*/ 405 w 512"/>
                <a:gd name="T107" fmla="*/ 230 h 512"/>
                <a:gd name="T108" fmla="*/ 406 w 512"/>
                <a:gd name="T109" fmla="*/ 222 h 512"/>
                <a:gd name="T110" fmla="*/ 345 w 512"/>
                <a:gd name="T111" fmla="*/ 161 h 512"/>
                <a:gd name="T112" fmla="*/ 362 w 512"/>
                <a:gd name="T113" fmla="*/ 222 h 512"/>
                <a:gd name="T114" fmla="*/ 382 w 512"/>
                <a:gd name="T115" fmla="*/ 217 h 512"/>
                <a:gd name="T116" fmla="*/ 366 w 512"/>
                <a:gd name="T117" fmla="*/ 155 h 512"/>
                <a:gd name="T118" fmla="*/ 345 w 512"/>
                <a:gd name="T119" fmla="*/ 16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2" h="512">
                  <a:moveTo>
                    <a:pt x="236" y="209"/>
                  </a:moveTo>
                  <a:cubicBezTo>
                    <a:pt x="244" y="236"/>
                    <a:pt x="244" y="236"/>
                    <a:pt x="244" y="236"/>
                  </a:cubicBezTo>
                  <a:cubicBezTo>
                    <a:pt x="151" y="262"/>
                    <a:pt x="151" y="262"/>
                    <a:pt x="151" y="262"/>
                  </a:cubicBezTo>
                  <a:cubicBezTo>
                    <a:pt x="144" y="234"/>
                    <a:pt x="144" y="234"/>
                    <a:pt x="144" y="234"/>
                  </a:cubicBezTo>
                  <a:lnTo>
                    <a:pt x="236" y="209"/>
                  </a:lnTo>
                  <a:close/>
                  <a:moveTo>
                    <a:pt x="327" y="177"/>
                  </a:moveTo>
                  <a:cubicBezTo>
                    <a:pt x="255" y="196"/>
                    <a:pt x="255" y="196"/>
                    <a:pt x="255" y="196"/>
                  </a:cubicBezTo>
                  <a:cubicBezTo>
                    <a:pt x="266" y="237"/>
                    <a:pt x="266" y="237"/>
                    <a:pt x="266" y="237"/>
                  </a:cubicBezTo>
                  <a:cubicBezTo>
                    <a:pt x="338" y="218"/>
                    <a:pt x="338" y="218"/>
                    <a:pt x="338" y="218"/>
                  </a:cubicBezTo>
                  <a:cubicBezTo>
                    <a:pt x="333" y="197"/>
                    <a:pt x="333" y="197"/>
                    <a:pt x="333" y="197"/>
                  </a:cubicBezTo>
                  <a:lnTo>
                    <a:pt x="327" y="177"/>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06" y="222"/>
                  </a:moveTo>
                  <a:cubicBezTo>
                    <a:pt x="383" y="139"/>
                    <a:pt x="383" y="139"/>
                    <a:pt x="383" y="139"/>
                  </a:cubicBezTo>
                  <a:cubicBezTo>
                    <a:pt x="383" y="136"/>
                    <a:pt x="381" y="134"/>
                    <a:pt x="378" y="133"/>
                  </a:cubicBezTo>
                  <a:cubicBezTo>
                    <a:pt x="376" y="131"/>
                    <a:pt x="373" y="131"/>
                    <a:pt x="370" y="132"/>
                  </a:cubicBezTo>
                  <a:cubicBezTo>
                    <a:pt x="329" y="143"/>
                    <a:pt x="329" y="143"/>
                    <a:pt x="329" y="143"/>
                  </a:cubicBezTo>
                  <a:cubicBezTo>
                    <a:pt x="323" y="145"/>
                    <a:pt x="320" y="150"/>
                    <a:pt x="322" y="156"/>
                  </a:cubicBezTo>
                  <a:cubicBezTo>
                    <a:pt x="239" y="179"/>
                    <a:pt x="239" y="179"/>
                    <a:pt x="239" y="179"/>
                  </a:cubicBezTo>
                  <a:cubicBezTo>
                    <a:pt x="235" y="180"/>
                    <a:pt x="232" y="184"/>
                    <a:pt x="232" y="188"/>
                  </a:cubicBezTo>
                  <a:cubicBezTo>
                    <a:pt x="128" y="216"/>
                    <a:pt x="128" y="216"/>
                    <a:pt x="128" y="216"/>
                  </a:cubicBezTo>
                  <a:cubicBezTo>
                    <a:pt x="126" y="209"/>
                    <a:pt x="126" y="209"/>
                    <a:pt x="126" y="209"/>
                  </a:cubicBezTo>
                  <a:cubicBezTo>
                    <a:pt x="125" y="204"/>
                    <a:pt x="119" y="200"/>
                    <a:pt x="113" y="202"/>
                  </a:cubicBezTo>
                  <a:cubicBezTo>
                    <a:pt x="107" y="204"/>
                    <a:pt x="104" y="209"/>
                    <a:pt x="106" y="215"/>
                  </a:cubicBezTo>
                  <a:cubicBezTo>
                    <a:pt x="128" y="297"/>
                    <a:pt x="128" y="297"/>
                    <a:pt x="128" y="297"/>
                  </a:cubicBezTo>
                  <a:cubicBezTo>
                    <a:pt x="129" y="302"/>
                    <a:pt x="134" y="305"/>
                    <a:pt x="138" y="305"/>
                  </a:cubicBezTo>
                  <a:cubicBezTo>
                    <a:pt x="139" y="305"/>
                    <a:pt x="140" y="305"/>
                    <a:pt x="141" y="305"/>
                  </a:cubicBezTo>
                  <a:cubicBezTo>
                    <a:pt x="147" y="303"/>
                    <a:pt x="150" y="298"/>
                    <a:pt x="149" y="292"/>
                  </a:cubicBezTo>
                  <a:cubicBezTo>
                    <a:pt x="147" y="285"/>
                    <a:pt x="147" y="285"/>
                    <a:pt x="147" y="285"/>
                  </a:cubicBezTo>
                  <a:cubicBezTo>
                    <a:pt x="243" y="259"/>
                    <a:pt x="243" y="259"/>
                    <a:pt x="243" y="259"/>
                  </a:cubicBezTo>
                  <a:cubicBezTo>
                    <a:pt x="192" y="401"/>
                    <a:pt x="192" y="401"/>
                    <a:pt x="192" y="401"/>
                  </a:cubicBezTo>
                  <a:cubicBezTo>
                    <a:pt x="190" y="407"/>
                    <a:pt x="193" y="413"/>
                    <a:pt x="199" y="415"/>
                  </a:cubicBezTo>
                  <a:cubicBezTo>
                    <a:pt x="200" y="415"/>
                    <a:pt x="201" y="416"/>
                    <a:pt x="202" y="416"/>
                  </a:cubicBezTo>
                  <a:cubicBezTo>
                    <a:pt x="207" y="416"/>
                    <a:pt x="211" y="413"/>
                    <a:pt x="212" y="409"/>
                  </a:cubicBezTo>
                  <a:cubicBezTo>
                    <a:pt x="245" y="317"/>
                    <a:pt x="245" y="317"/>
                    <a:pt x="245" y="317"/>
                  </a:cubicBezTo>
                  <a:cubicBezTo>
                    <a:pt x="245" y="405"/>
                    <a:pt x="245" y="405"/>
                    <a:pt x="245" y="405"/>
                  </a:cubicBezTo>
                  <a:cubicBezTo>
                    <a:pt x="245" y="411"/>
                    <a:pt x="250" y="416"/>
                    <a:pt x="256" y="416"/>
                  </a:cubicBezTo>
                  <a:cubicBezTo>
                    <a:pt x="262" y="416"/>
                    <a:pt x="266" y="411"/>
                    <a:pt x="266" y="405"/>
                  </a:cubicBezTo>
                  <a:cubicBezTo>
                    <a:pt x="266" y="317"/>
                    <a:pt x="266" y="317"/>
                    <a:pt x="266" y="317"/>
                  </a:cubicBezTo>
                  <a:cubicBezTo>
                    <a:pt x="299" y="409"/>
                    <a:pt x="299" y="409"/>
                    <a:pt x="299" y="409"/>
                  </a:cubicBezTo>
                  <a:cubicBezTo>
                    <a:pt x="301" y="413"/>
                    <a:pt x="305" y="416"/>
                    <a:pt x="309" y="416"/>
                  </a:cubicBezTo>
                  <a:cubicBezTo>
                    <a:pt x="310" y="416"/>
                    <a:pt x="311" y="415"/>
                    <a:pt x="313" y="415"/>
                  </a:cubicBezTo>
                  <a:cubicBezTo>
                    <a:pt x="318" y="413"/>
                    <a:pt x="321" y="407"/>
                    <a:pt x="319" y="401"/>
                  </a:cubicBezTo>
                  <a:cubicBezTo>
                    <a:pt x="268" y="259"/>
                    <a:pt x="268" y="259"/>
                    <a:pt x="268" y="259"/>
                  </a:cubicBezTo>
                  <a:cubicBezTo>
                    <a:pt x="344" y="238"/>
                    <a:pt x="344" y="238"/>
                    <a:pt x="344" y="238"/>
                  </a:cubicBezTo>
                  <a:cubicBezTo>
                    <a:pt x="344" y="238"/>
                    <a:pt x="344" y="238"/>
                    <a:pt x="344" y="238"/>
                  </a:cubicBezTo>
                  <a:cubicBezTo>
                    <a:pt x="345" y="243"/>
                    <a:pt x="350" y="246"/>
                    <a:pt x="354" y="246"/>
                  </a:cubicBezTo>
                  <a:cubicBezTo>
                    <a:pt x="355" y="246"/>
                    <a:pt x="356" y="246"/>
                    <a:pt x="357" y="246"/>
                  </a:cubicBezTo>
                  <a:cubicBezTo>
                    <a:pt x="398" y="235"/>
                    <a:pt x="398" y="235"/>
                    <a:pt x="398" y="235"/>
                  </a:cubicBezTo>
                  <a:cubicBezTo>
                    <a:pt x="401" y="234"/>
                    <a:pt x="403" y="232"/>
                    <a:pt x="405" y="230"/>
                  </a:cubicBezTo>
                  <a:cubicBezTo>
                    <a:pt x="406" y="227"/>
                    <a:pt x="407" y="224"/>
                    <a:pt x="406" y="222"/>
                  </a:cubicBezTo>
                  <a:close/>
                  <a:moveTo>
                    <a:pt x="345" y="161"/>
                  </a:moveTo>
                  <a:cubicBezTo>
                    <a:pt x="362" y="222"/>
                    <a:pt x="362" y="222"/>
                    <a:pt x="362" y="222"/>
                  </a:cubicBezTo>
                  <a:cubicBezTo>
                    <a:pt x="382" y="217"/>
                    <a:pt x="382" y="217"/>
                    <a:pt x="382" y="217"/>
                  </a:cubicBezTo>
                  <a:cubicBezTo>
                    <a:pt x="366" y="155"/>
                    <a:pt x="366" y="155"/>
                    <a:pt x="366" y="155"/>
                  </a:cubicBezTo>
                  <a:lnTo>
                    <a:pt x="345" y="16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grpSp>
      <p:grpSp>
        <p:nvGrpSpPr>
          <p:cNvPr id="16" name="Group 63">
            <a:extLst>
              <a:ext uri="{FF2B5EF4-FFF2-40B4-BE49-F238E27FC236}">
                <a16:creationId xmlns:a16="http://schemas.microsoft.com/office/drawing/2014/main" id="{C05A3CCE-25AE-4C98-8DDB-61A81871DD0B}"/>
              </a:ext>
            </a:extLst>
          </p:cNvPr>
          <p:cNvGrpSpPr/>
          <p:nvPr/>
        </p:nvGrpSpPr>
        <p:grpSpPr>
          <a:xfrm>
            <a:off x="2544432" y="4030064"/>
            <a:ext cx="5801684" cy="686674"/>
            <a:chOff x="802315" y="1952711"/>
            <a:chExt cx="5801684" cy="686674"/>
          </a:xfrm>
        </p:grpSpPr>
        <p:sp>
          <p:nvSpPr>
            <p:cNvPr id="17" name="Oval 7">
              <a:extLst>
                <a:ext uri="{FF2B5EF4-FFF2-40B4-BE49-F238E27FC236}">
                  <a16:creationId xmlns:a16="http://schemas.microsoft.com/office/drawing/2014/main" id="{9A40A8C0-ADBE-49A8-AF20-ED6B70D8A2BB}"/>
                </a:ext>
              </a:extLst>
            </p:cNvPr>
            <p:cNvSpPr/>
            <p:nvPr/>
          </p:nvSpPr>
          <p:spPr bwMode="gray">
            <a:xfrm>
              <a:off x="2882847" y="1952711"/>
              <a:ext cx="686674" cy="686674"/>
            </a:xfrm>
            <a:prstGeom prst="ellipse">
              <a:avLst/>
            </a:prstGeom>
            <a:noFill/>
            <a:ln w="22225" algn="ctr">
              <a:solidFill>
                <a:schemeClr val="tx1">
                  <a:lumMod val="50000"/>
                  <a:lumOff val="50000"/>
                </a:schemeClr>
              </a:solidFill>
              <a:prstDash val="sysDot"/>
              <a:miter lim="800000"/>
              <a:headEnd/>
              <a:tailEnd/>
            </a:ln>
          </p:spPr>
          <p:txBody>
            <a:bodyPr wrap="square" lIns="77961" tIns="77961" rIns="77961" bIns="77961" rtlCol="0" anchor="ctr"/>
            <a:lstStyle/>
            <a:p>
              <a:pPr marL="0" marR="0" lvl="0" indent="0" algn="l" defTabSz="801929" rtl="0" eaLnBrk="1" fontAlgn="auto" latinLnBrk="0" hangingPunct="1">
                <a:lnSpc>
                  <a:spcPct val="106000"/>
                </a:lnSpc>
                <a:spcBef>
                  <a:spcPts val="0"/>
                </a:spcBef>
                <a:spcAft>
                  <a:spcPts val="0"/>
                </a:spcAft>
                <a:buClrTx/>
                <a:buSzTx/>
                <a:buFont typeface="Wingdings 2" pitchFamily="18" charset="2"/>
                <a:buNone/>
                <a:tabLst/>
                <a:defRPr/>
              </a:pPr>
              <a:endParaRPr kumimoji="0" lang="fr-FR" sz="2400" b="1" i="0" u="none" strike="noStrike" kern="1200" cap="none" spc="0" normalizeH="0" baseline="0">
                <a:ln>
                  <a:noFill/>
                </a:ln>
                <a:solidFill>
                  <a:prstClr val="white"/>
                </a:solidFill>
                <a:effectLst/>
                <a:uLnTx/>
                <a:uFillTx/>
                <a:ea typeface="+mn-ea"/>
                <a:cs typeface="+mn-cs"/>
              </a:endParaRPr>
            </a:p>
          </p:txBody>
        </p:sp>
        <p:cxnSp>
          <p:nvCxnSpPr>
            <p:cNvPr id="18" name="Straight Connector 8">
              <a:extLst>
                <a:ext uri="{FF2B5EF4-FFF2-40B4-BE49-F238E27FC236}">
                  <a16:creationId xmlns:a16="http://schemas.microsoft.com/office/drawing/2014/main" id="{1537A99F-9A5E-4663-AAEB-392C9ABA7984}"/>
                </a:ext>
              </a:extLst>
            </p:cNvPr>
            <p:cNvCxnSpPr>
              <a:cxnSpLocks/>
              <a:endCxn id="17" idx="2"/>
            </p:cNvCxnSpPr>
            <p:nvPr/>
          </p:nvCxnSpPr>
          <p:spPr>
            <a:xfrm flipV="1">
              <a:off x="802315" y="2296048"/>
              <a:ext cx="2080532" cy="21564"/>
            </a:xfrm>
            <a:prstGeom prst="line">
              <a:avLst/>
            </a:prstGeom>
            <a:noFill/>
            <a:ln w="22225" algn="ctr">
              <a:solidFill>
                <a:schemeClr val="tx1">
                  <a:lumMod val="50000"/>
                  <a:lumOff val="50000"/>
                </a:schemeClr>
              </a:solidFill>
              <a:prstDash val="sysDot"/>
              <a:miter lim="800000"/>
              <a:headEnd/>
              <a:tailEnd/>
            </a:ln>
          </p:spPr>
        </p:cxnSp>
        <p:sp>
          <p:nvSpPr>
            <p:cNvPr id="19" name="Rectangle 18">
              <a:extLst>
                <a:ext uri="{FF2B5EF4-FFF2-40B4-BE49-F238E27FC236}">
                  <a16:creationId xmlns:a16="http://schemas.microsoft.com/office/drawing/2014/main" id="{E10F6F53-AFE2-4355-BD2A-2E6EE2C4C6A2}"/>
                </a:ext>
              </a:extLst>
            </p:cNvPr>
            <p:cNvSpPr/>
            <p:nvPr/>
          </p:nvSpPr>
          <p:spPr>
            <a:xfrm>
              <a:off x="3723292" y="2089510"/>
              <a:ext cx="2880707" cy="461665"/>
            </a:xfrm>
            <a:prstGeom prst="rect">
              <a:avLst/>
            </a:prstGeom>
          </p:spPr>
          <p:txBody>
            <a:bodyPr wrap="square">
              <a:spAutoFit/>
            </a:bodyPr>
            <a:lstStyle/>
            <a:p>
              <a:pPr lvl="0" defTabSz="801929">
                <a:defRPr/>
              </a:pPr>
              <a:r>
                <a:rPr lang="fr-FR" sz="2400" dirty="0">
                  <a:solidFill>
                    <a:schemeClr val="bg1"/>
                  </a:solidFill>
                  <a:cs typeface="Segoe UI Semilight"/>
                </a:rPr>
                <a:t>Etude de cas</a:t>
              </a:r>
            </a:p>
          </p:txBody>
        </p:sp>
      </p:grpSp>
      <p:grpSp>
        <p:nvGrpSpPr>
          <p:cNvPr id="21" name="Group 63">
            <a:extLst>
              <a:ext uri="{FF2B5EF4-FFF2-40B4-BE49-F238E27FC236}">
                <a16:creationId xmlns:a16="http://schemas.microsoft.com/office/drawing/2014/main" id="{754166C1-C37B-40D0-BFA2-84451516CF50}"/>
              </a:ext>
            </a:extLst>
          </p:cNvPr>
          <p:cNvGrpSpPr/>
          <p:nvPr/>
        </p:nvGrpSpPr>
        <p:grpSpPr>
          <a:xfrm>
            <a:off x="1870364" y="5217194"/>
            <a:ext cx="7190509" cy="686674"/>
            <a:chOff x="128247" y="1952711"/>
            <a:chExt cx="7190509" cy="686674"/>
          </a:xfrm>
        </p:grpSpPr>
        <p:sp>
          <p:nvSpPr>
            <p:cNvPr id="22" name="Oval 7">
              <a:extLst>
                <a:ext uri="{FF2B5EF4-FFF2-40B4-BE49-F238E27FC236}">
                  <a16:creationId xmlns:a16="http://schemas.microsoft.com/office/drawing/2014/main" id="{956D872D-E387-46D6-83EA-9AF1F1621612}"/>
                </a:ext>
              </a:extLst>
            </p:cNvPr>
            <p:cNvSpPr/>
            <p:nvPr/>
          </p:nvSpPr>
          <p:spPr bwMode="gray">
            <a:xfrm>
              <a:off x="2882847" y="1952711"/>
              <a:ext cx="686674" cy="686674"/>
            </a:xfrm>
            <a:prstGeom prst="ellipse">
              <a:avLst/>
            </a:prstGeom>
            <a:noFill/>
            <a:ln w="22225" algn="ctr">
              <a:solidFill>
                <a:schemeClr val="tx1">
                  <a:lumMod val="50000"/>
                  <a:lumOff val="50000"/>
                </a:schemeClr>
              </a:solidFill>
              <a:prstDash val="sysDot"/>
              <a:miter lim="800000"/>
              <a:headEnd/>
              <a:tailEnd/>
            </a:ln>
          </p:spPr>
          <p:txBody>
            <a:bodyPr wrap="square" lIns="77961" tIns="77961" rIns="77961" bIns="77961" rtlCol="0" anchor="ctr"/>
            <a:lstStyle/>
            <a:p>
              <a:pPr marL="0" marR="0" lvl="0" indent="0" algn="l" defTabSz="801929" rtl="0" eaLnBrk="1" fontAlgn="auto" latinLnBrk="0" hangingPunct="1">
                <a:lnSpc>
                  <a:spcPct val="106000"/>
                </a:lnSpc>
                <a:spcBef>
                  <a:spcPts val="0"/>
                </a:spcBef>
                <a:spcAft>
                  <a:spcPts val="0"/>
                </a:spcAft>
                <a:buClrTx/>
                <a:buSzTx/>
                <a:buFont typeface="Wingdings 2" pitchFamily="18" charset="2"/>
                <a:buNone/>
                <a:tabLst/>
                <a:defRPr/>
              </a:pPr>
              <a:endParaRPr kumimoji="0" lang="fr-FR" sz="2400" b="1" i="0" u="none" strike="noStrike" kern="1200" cap="none" spc="0" normalizeH="0" baseline="0">
                <a:ln>
                  <a:noFill/>
                </a:ln>
                <a:solidFill>
                  <a:prstClr val="white"/>
                </a:solidFill>
                <a:effectLst/>
                <a:uLnTx/>
                <a:uFillTx/>
                <a:ea typeface="+mn-ea"/>
                <a:cs typeface="+mn-cs"/>
              </a:endParaRPr>
            </a:p>
          </p:txBody>
        </p:sp>
        <p:cxnSp>
          <p:nvCxnSpPr>
            <p:cNvPr id="23" name="Straight Connector 8">
              <a:extLst>
                <a:ext uri="{FF2B5EF4-FFF2-40B4-BE49-F238E27FC236}">
                  <a16:creationId xmlns:a16="http://schemas.microsoft.com/office/drawing/2014/main" id="{61F7FBBA-33DF-41AF-A4C7-C4ABC9BBAABF}"/>
                </a:ext>
              </a:extLst>
            </p:cNvPr>
            <p:cNvCxnSpPr>
              <a:cxnSpLocks/>
              <a:endCxn id="22" idx="2"/>
            </p:cNvCxnSpPr>
            <p:nvPr/>
          </p:nvCxnSpPr>
          <p:spPr>
            <a:xfrm>
              <a:off x="128247" y="2296048"/>
              <a:ext cx="2754600" cy="0"/>
            </a:xfrm>
            <a:prstGeom prst="line">
              <a:avLst/>
            </a:prstGeom>
            <a:noFill/>
            <a:ln w="22225" algn="ctr">
              <a:solidFill>
                <a:schemeClr val="tx1">
                  <a:lumMod val="50000"/>
                  <a:lumOff val="50000"/>
                </a:schemeClr>
              </a:solidFill>
              <a:prstDash val="sysDot"/>
              <a:miter lim="800000"/>
              <a:headEnd/>
              <a:tailEnd/>
            </a:ln>
          </p:spPr>
        </p:cxnSp>
        <p:sp>
          <p:nvSpPr>
            <p:cNvPr id="24" name="Rectangle 23">
              <a:extLst>
                <a:ext uri="{FF2B5EF4-FFF2-40B4-BE49-F238E27FC236}">
                  <a16:creationId xmlns:a16="http://schemas.microsoft.com/office/drawing/2014/main" id="{E1067234-0B57-4D51-AA9E-C3F5D84BD506}"/>
                </a:ext>
              </a:extLst>
            </p:cNvPr>
            <p:cNvSpPr/>
            <p:nvPr/>
          </p:nvSpPr>
          <p:spPr>
            <a:xfrm>
              <a:off x="3723292" y="2089510"/>
              <a:ext cx="3595464" cy="461665"/>
            </a:xfrm>
            <a:prstGeom prst="rect">
              <a:avLst/>
            </a:prstGeom>
          </p:spPr>
          <p:txBody>
            <a:bodyPr wrap="square">
              <a:spAutoFit/>
            </a:bodyPr>
            <a:lstStyle/>
            <a:p>
              <a:pPr defTabSz="801929">
                <a:defRPr/>
              </a:pPr>
              <a:r>
                <a:rPr lang="fr-FR" sz="2400" dirty="0">
                  <a:solidFill>
                    <a:schemeClr val="bg1"/>
                  </a:solidFill>
                </a:rPr>
                <a:t>Conclusion et perspectives</a:t>
              </a:r>
            </a:p>
          </p:txBody>
        </p:sp>
      </p:grpSp>
      <p:sp>
        <p:nvSpPr>
          <p:cNvPr id="30" name="Text Placeholder 4">
            <a:extLst>
              <a:ext uri="{FF2B5EF4-FFF2-40B4-BE49-F238E27FC236}">
                <a16:creationId xmlns:a16="http://schemas.microsoft.com/office/drawing/2014/main" id="{C671DE1E-8CF5-4017-BA5C-20065085BECE}"/>
              </a:ext>
            </a:extLst>
          </p:cNvPr>
          <p:cNvSpPr txBox="1">
            <a:spLocks/>
          </p:cNvSpPr>
          <p:nvPr>
            <p:custDataLst>
              <p:tags r:id="rId1"/>
            </p:custDataLst>
          </p:nvPr>
        </p:nvSpPr>
        <p:spPr>
          <a:xfrm rot="16200000">
            <a:off x="-2130301" y="3368453"/>
            <a:ext cx="6014144" cy="822766"/>
          </a:xfrm>
          <a:prstGeom prst="rect">
            <a:avLst/>
          </a:prstGeom>
        </p:spPr>
        <p:txBody>
          <a:bodyPr anchor="ctr"/>
          <a:lstStyle>
            <a:lvl1pPr marL="0" indent="0" algn="l" defTabSz="478851" rtl="0" eaLnBrk="1" latinLnBrk="0" hangingPunct="1">
              <a:lnSpc>
                <a:spcPct val="100000"/>
              </a:lnSpc>
              <a:spcBef>
                <a:spcPts val="0"/>
              </a:spcBef>
              <a:spcAft>
                <a:spcPts val="390"/>
              </a:spcAft>
              <a:buFont typeface="Arial"/>
              <a:buNone/>
              <a:defRPr sz="1200" b="0" i="0" kern="1200">
                <a:solidFill>
                  <a:schemeClr val="tx1">
                    <a:lumMod val="65000"/>
                    <a:lumOff val="35000"/>
                  </a:schemeClr>
                </a:solidFill>
                <a:latin typeface="Segoe UI Semilight" panose="020B0402040204020203" pitchFamily="34" charset="0"/>
                <a:ea typeface="+mn-ea"/>
                <a:cs typeface="Segoe UI Semilight" panose="020B0402040204020203" pitchFamily="34" charset="0"/>
              </a:defRPr>
            </a:lvl1pPr>
            <a:lvl2pPr marL="664417" indent="-185566" algn="l" defTabSz="478851" rtl="0" eaLnBrk="1" latinLnBrk="0" hangingPunct="1">
              <a:spcBef>
                <a:spcPct val="20000"/>
              </a:spcBef>
              <a:buFont typeface="Arial"/>
              <a:buChar char="•"/>
              <a:defRPr sz="800" kern="1200">
                <a:solidFill>
                  <a:srgbClr val="7F7F7F"/>
                </a:solidFill>
                <a:latin typeface="Open Sans"/>
                <a:ea typeface="+mn-ea"/>
                <a:cs typeface="+mn-cs"/>
              </a:defRPr>
            </a:lvl2pPr>
            <a:lvl3pPr marL="957703" indent="0" algn="l" defTabSz="478851" rtl="0" eaLnBrk="1" latinLnBrk="0" hangingPunct="1">
              <a:spcBef>
                <a:spcPct val="20000"/>
              </a:spcBef>
              <a:buFontTx/>
              <a:buNone/>
              <a:defRPr sz="800" kern="1200">
                <a:solidFill>
                  <a:srgbClr val="7F7F7F"/>
                </a:solidFill>
                <a:latin typeface="Open Sans"/>
                <a:ea typeface="+mn-ea"/>
                <a:cs typeface="+mn-cs"/>
              </a:defRPr>
            </a:lvl3pPr>
            <a:lvl4pPr marL="1436554" indent="0" algn="l" defTabSz="478851" rtl="0" eaLnBrk="1" latinLnBrk="0" hangingPunct="1">
              <a:spcBef>
                <a:spcPct val="20000"/>
              </a:spcBef>
              <a:buFontTx/>
              <a:buNone/>
              <a:defRPr sz="800" kern="1200">
                <a:solidFill>
                  <a:srgbClr val="7F7F7F"/>
                </a:solidFill>
                <a:latin typeface="Open Sans"/>
                <a:ea typeface="+mn-ea"/>
                <a:cs typeface="+mn-cs"/>
              </a:defRPr>
            </a:lvl4pPr>
            <a:lvl5pPr marL="1915405" indent="0" algn="l" defTabSz="478851" rtl="0" eaLnBrk="1" latinLnBrk="0" hangingPunct="1">
              <a:spcBef>
                <a:spcPct val="20000"/>
              </a:spcBef>
              <a:buFontTx/>
              <a:buNone/>
              <a:defRPr sz="800" kern="1200">
                <a:solidFill>
                  <a:srgbClr val="7F7F7F"/>
                </a:solidFill>
                <a:latin typeface="Open Sans"/>
                <a:ea typeface="+mn-ea"/>
                <a:cs typeface="+mn-cs"/>
              </a:defRPr>
            </a:lvl5pPr>
            <a:lvl6pPr marL="2633683" indent="-239426" algn="l" defTabSz="478851" rtl="0" eaLnBrk="1" latinLnBrk="0" hangingPunct="1">
              <a:spcBef>
                <a:spcPct val="20000"/>
              </a:spcBef>
              <a:buFont typeface="Arial"/>
              <a:buChar char="•"/>
              <a:defRPr sz="2100" kern="1200">
                <a:solidFill>
                  <a:schemeClr val="tx1"/>
                </a:solidFill>
                <a:latin typeface="+mn-lt"/>
                <a:ea typeface="+mn-ea"/>
                <a:cs typeface="+mn-cs"/>
              </a:defRPr>
            </a:lvl6pPr>
            <a:lvl7pPr marL="3112534" indent="-239426" algn="l" defTabSz="478851" rtl="0" eaLnBrk="1" latinLnBrk="0" hangingPunct="1">
              <a:spcBef>
                <a:spcPct val="20000"/>
              </a:spcBef>
              <a:buFont typeface="Arial"/>
              <a:buChar char="•"/>
              <a:defRPr sz="2100" kern="1200">
                <a:solidFill>
                  <a:schemeClr val="tx1"/>
                </a:solidFill>
                <a:latin typeface="+mn-lt"/>
                <a:ea typeface="+mn-ea"/>
                <a:cs typeface="+mn-cs"/>
              </a:defRPr>
            </a:lvl7pPr>
            <a:lvl8pPr marL="3591386" indent="-239426" algn="l" defTabSz="478851" rtl="0" eaLnBrk="1" latinLnBrk="0" hangingPunct="1">
              <a:spcBef>
                <a:spcPct val="20000"/>
              </a:spcBef>
              <a:buFont typeface="Arial"/>
              <a:buChar char="•"/>
              <a:defRPr sz="2100" kern="1200">
                <a:solidFill>
                  <a:schemeClr val="tx1"/>
                </a:solidFill>
                <a:latin typeface="+mn-lt"/>
                <a:ea typeface="+mn-ea"/>
                <a:cs typeface="+mn-cs"/>
              </a:defRPr>
            </a:lvl8pPr>
            <a:lvl9pPr marL="4070237" indent="-239426" algn="l" defTabSz="478851" rtl="0" eaLnBrk="1" latinLnBrk="0" hangingPunct="1">
              <a:spcBef>
                <a:spcPct val="20000"/>
              </a:spcBef>
              <a:buFont typeface="Arial"/>
              <a:buChar char="•"/>
              <a:defRPr sz="2100" kern="1200">
                <a:solidFill>
                  <a:schemeClr val="tx1"/>
                </a:solidFill>
                <a:latin typeface="+mn-lt"/>
                <a:ea typeface="+mn-ea"/>
                <a:cs typeface="+mn-cs"/>
              </a:defRPr>
            </a:lvl9pPr>
          </a:lstStyle>
          <a:p>
            <a:pPr marL="0" marR="0" lvl="0" indent="0" algn="ctr" defTabSz="419952" rtl="0" eaLnBrk="1" fontAlgn="auto" latinLnBrk="0" hangingPunct="1">
              <a:lnSpc>
                <a:spcPct val="100000"/>
              </a:lnSpc>
              <a:spcBef>
                <a:spcPts val="0"/>
              </a:spcBef>
              <a:spcAft>
                <a:spcPts val="342"/>
              </a:spcAft>
              <a:buClrTx/>
              <a:buSzTx/>
              <a:buFont typeface="Arial"/>
              <a:buNone/>
              <a:tabLst/>
              <a:defRPr/>
            </a:pPr>
            <a:r>
              <a:rPr kumimoji="0" lang="fr-FR" sz="4800" b="0" i="0" u="none" strike="noStrike" kern="1200" cap="none" spc="0" normalizeH="0" baseline="0" dirty="0">
                <a:ln>
                  <a:noFill/>
                </a:ln>
                <a:solidFill>
                  <a:schemeClr val="bg1"/>
                </a:solidFill>
                <a:effectLst/>
                <a:uLnTx/>
                <a:uFillTx/>
                <a:latin typeface="+mn-lt"/>
                <a:ea typeface="+mn-ea"/>
                <a:cs typeface="Segoe UI Semilight" panose="020B0402040204020203" pitchFamily="34" charset="0"/>
              </a:rPr>
              <a:t>Sommaire</a:t>
            </a:r>
          </a:p>
        </p:txBody>
      </p:sp>
      <p:sp>
        <p:nvSpPr>
          <p:cNvPr id="31" name="Freeform 580">
            <a:extLst>
              <a:ext uri="{FF2B5EF4-FFF2-40B4-BE49-F238E27FC236}">
                <a16:creationId xmlns:a16="http://schemas.microsoft.com/office/drawing/2014/main" id="{4185104E-85D0-44D5-A73F-6898F62737D0}"/>
              </a:ext>
            </a:extLst>
          </p:cNvPr>
          <p:cNvSpPr>
            <a:spLocks noChangeAspect="1" noEditPoints="1"/>
          </p:cNvSpPr>
          <p:nvPr/>
        </p:nvSpPr>
        <p:spPr bwMode="auto">
          <a:xfrm>
            <a:off x="4649584" y="2862460"/>
            <a:ext cx="637200" cy="635332"/>
          </a:xfrm>
          <a:custGeom>
            <a:avLst/>
            <a:gdLst>
              <a:gd name="T0" fmla="*/ 288 w 512"/>
              <a:gd name="T1" fmla="*/ 266 h 512"/>
              <a:gd name="T2" fmla="*/ 373 w 512"/>
              <a:gd name="T3" fmla="*/ 266 h 512"/>
              <a:gd name="T4" fmla="*/ 373 w 512"/>
              <a:gd name="T5" fmla="*/ 352 h 512"/>
              <a:gd name="T6" fmla="*/ 138 w 512"/>
              <a:gd name="T7" fmla="*/ 352 h 512"/>
              <a:gd name="T8" fmla="*/ 138 w 512"/>
              <a:gd name="T9" fmla="*/ 266 h 512"/>
              <a:gd name="T10" fmla="*/ 224 w 512"/>
              <a:gd name="T11" fmla="*/ 266 h 512"/>
              <a:gd name="T12" fmla="*/ 224 w 512"/>
              <a:gd name="T13" fmla="*/ 277 h 512"/>
              <a:gd name="T14" fmla="*/ 234 w 512"/>
              <a:gd name="T15" fmla="*/ 288 h 512"/>
              <a:gd name="T16" fmla="*/ 277 w 512"/>
              <a:gd name="T17" fmla="*/ 288 h 512"/>
              <a:gd name="T18" fmla="*/ 288 w 512"/>
              <a:gd name="T19" fmla="*/ 277 h 512"/>
              <a:gd name="T20" fmla="*/ 288 w 512"/>
              <a:gd name="T21" fmla="*/ 266 h 512"/>
              <a:gd name="T22" fmla="*/ 245 w 512"/>
              <a:gd name="T23" fmla="*/ 245 h 512"/>
              <a:gd name="T24" fmla="*/ 245 w 512"/>
              <a:gd name="T25" fmla="*/ 266 h 512"/>
              <a:gd name="T26" fmla="*/ 266 w 512"/>
              <a:gd name="T27" fmla="*/ 266 h 512"/>
              <a:gd name="T28" fmla="*/ 266 w 512"/>
              <a:gd name="T29" fmla="*/ 245 h 512"/>
              <a:gd name="T30" fmla="*/ 245 w 512"/>
              <a:gd name="T31" fmla="*/ 245 h 512"/>
              <a:gd name="T32" fmla="*/ 288 w 512"/>
              <a:gd name="T33" fmla="*/ 160 h 512"/>
              <a:gd name="T34" fmla="*/ 224 w 512"/>
              <a:gd name="T35" fmla="*/ 160 h 512"/>
              <a:gd name="T36" fmla="*/ 202 w 512"/>
              <a:gd name="T37" fmla="*/ 181 h 512"/>
              <a:gd name="T38" fmla="*/ 309 w 512"/>
              <a:gd name="T39" fmla="*/ 181 h 512"/>
              <a:gd name="T40" fmla="*/ 288 w 512"/>
              <a:gd name="T41" fmla="*/ 160 h 512"/>
              <a:gd name="T42" fmla="*/ 512 w 512"/>
              <a:gd name="T43" fmla="*/ 256 h 512"/>
              <a:gd name="T44" fmla="*/ 256 w 512"/>
              <a:gd name="T45" fmla="*/ 512 h 512"/>
              <a:gd name="T46" fmla="*/ 0 w 512"/>
              <a:gd name="T47" fmla="*/ 256 h 512"/>
              <a:gd name="T48" fmla="*/ 256 w 512"/>
              <a:gd name="T49" fmla="*/ 0 h 512"/>
              <a:gd name="T50" fmla="*/ 512 w 512"/>
              <a:gd name="T51" fmla="*/ 256 h 512"/>
              <a:gd name="T52" fmla="*/ 416 w 512"/>
              <a:gd name="T53" fmla="*/ 192 h 512"/>
              <a:gd name="T54" fmla="*/ 405 w 512"/>
              <a:gd name="T55" fmla="*/ 181 h 512"/>
              <a:gd name="T56" fmla="*/ 330 w 512"/>
              <a:gd name="T57" fmla="*/ 181 h 512"/>
              <a:gd name="T58" fmla="*/ 288 w 512"/>
              <a:gd name="T59" fmla="*/ 138 h 512"/>
              <a:gd name="T60" fmla="*/ 224 w 512"/>
              <a:gd name="T61" fmla="*/ 138 h 512"/>
              <a:gd name="T62" fmla="*/ 181 w 512"/>
              <a:gd name="T63" fmla="*/ 181 h 512"/>
              <a:gd name="T64" fmla="*/ 106 w 512"/>
              <a:gd name="T65" fmla="*/ 181 h 512"/>
              <a:gd name="T66" fmla="*/ 96 w 512"/>
              <a:gd name="T67" fmla="*/ 192 h 512"/>
              <a:gd name="T68" fmla="*/ 96 w 512"/>
              <a:gd name="T69" fmla="*/ 256 h 512"/>
              <a:gd name="T70" fmla="*/ 106 w 512"/>
              <a:gd name="T71" fmla="*/ 266 h 512"/>
              <a:gd name="T72" fmla="*/ 117 w 512"/>
              <a:gd name="T73" fmla="*/ 266 h 512"/>
              <a:gd name="T74" fmla="*/ 117 w 512"/>
              <a:gd name="T75" fmla="*/ 362 h 512"/>
              <a:gd name="T76" fmla="*/ 128 w 512"/>
              <a:gd name="T77" fmla="*/ 373 h 512"/>
              <a:gd name="T78" fmla="*/ 384 w 512"/>
              <a:gd name="T79" fmla="*/ 373 h 512"/>
              <a:gd name="T80" fmla="*/ 394 w 512"/>
              <a:gd name="T81" fmla="*/ 362 h 512"/>
              <a:gd name="T82" fmla="*/ 394 w 512"/>
              <a:gd name="T83" fmla="*/ 266 h 512"/>
              <a:gd name="T84" fmla="*/ 405 w 512"/>
              <a:gd name="T85" fmla="*/ 266 h 512"/>
              <a:gd name="T86" fmla="*/ 416 w 512"/>
              <a:gd name="T87" fmla="*/ 256 h 512"/>
              <a:gd name="T88" fmla="*/ 416 w 512"/>
              <a:gd name="T89" fmla="*/ 192 h 512"/>
              <a:gd name="T90" fmla="*/ 117 w 512"/>
              <a:gd name="T91" fmla="*/ 245 h 512"/>
              <a:gd name="T92" fmla="*/ 224 w 512"/>
              <a:gd name="T93" fmla="*/ 245 h 512"/>
              <a:gd name="T94" fmla="*/ 224 w 512"/>
              <a:gd name="T95" fmla="*/ 234 h 512"/>
              <a:gd name="T96" fmla="*/ 234 w 512"/>
              <a:gd name="T97" fmla="*/ 224 h 512"/>
              <a:gd name="T98" fmla="*/ 277 w 512"/>
              <a:gd name="T99" fmla="*/ 224 h 512"/>
              <a:gd name="T100" fmla="*/ 288 w 512"/>
              <a:gd name="T101" fmla="*/ 234 h 512"/>
              <a:gd name="T102" fmla="*/ 288 w 512"/>
              <a:gd name="T103" fmla="*/ 245 h 512"/>
              <a:gd name="T104" fmla="*/ 394 w 512"/>
              <a:gd name="T105" fmla="*/ 245 h 512"/>
              <a:gd name="T106" fmla="*/ 394 w 512"/>
              <a:gd name="T107" fmla="*/ 202 h 512"/>
              <a:gd name="T108" fmla="*/ 117 w 512"/>
              <a:gd name="T109" fmla="*/ 202 h 512"/>
              <a:gd name="T110" fmla="*/ 117 w 512"/>
              <a:gd name="T111" fmla="*/ 24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2" h="512">
                <a:moveTo>
                  <a:pt x="288" y="266"/>
                </a:moveTo>
                <a:cubicBezTo>
                  <a:pt x="373" y="266"/>
                  <a:pt x="373" y="266"/>
                  <a:pt x="373" y="266"/>
                </a:cubicBezTo>
                <a:cubicBezTo>
                  <a:pt x="373" y="352"/>
                  <a:pt x="373" y="352"/>
                  <a:pt x="373" y="352"/>
                </a:cubicBezTo>
                <a:cubicBezTo>
                  <a:pt x="138" y="352"/>
                  <a:pt x="138" y="352"/>
                  <a:pt x="138" y="352"/>
                </a:cubicBezTo>
                <a:cubicBezTo>
                  <a:pt x="138" y="266"/>
                  <a:pt x="138" y="266"/>
                  <a:pt x="138" y="266"/>
                </a:cubicBezTo>
                <a:cubicBezTo>
                  <a:pt x="224" y="266"/>
                  <a:pt x="224" y="266"/>
                  <a:pt x="224" y="266"/>
                </a:cubicBezTo>
                <a:cubicBezTo>
                  <a:pt x="224" y="277"/>
                  <a:pt x="224" y="277"/>
                  <a:pt x="224" y="277"/>
                </a:cubicBezTo>
                <a:cubicBezTo>
                  <a:pt x="224" y="283"/>
                  <a:pt x="228" y="288"/>
                  <a:pt x="234" y="288"/>
                </a:cubicBezTo>
                <a:cubicBezTo>
                  <a:pt x="277" y="288"/>
                  <a:pt x="277" y="288"/>
                  <a:pt x="277" y="288"/>
                </a:cubicBezTo>
                <a:cubicBezTo>
                  <a:pt x="283" y="288"/>
                  <a:pt x="288" y="283"/>
                  <a:pt x="288" y="277"/>
                </a:cubicBezTo>
                <a:lnTo>
                  <a:pt x="288" y="266"/>
                </a:lnTo>
                <a:close/>
                <a:moveTo>
                  <a:pt x="245" y="245"/>
                </a:moveTo>
                <a:cubicBezTo>
                  <a:pt x="245" y="266"/>
                  <a:pt x="245" y="266"/>
                  <a:pt x="245" y="266"/>
                </a:cubicBezTo>
                <a:cubicBezTo>
                  <a:pt x="266" y="266"/>
                  <a:pt x="266" y="266"/>
                  <a:pt x="266" y="266"/>
                </a:cubicBezTo>
                <a:cubicBezTo>
                  <a:pt x="266" y="245"/>
                  <a:pt x="266" y="245"/>
                  <a:pt x="266" y="245"/>
                </a:cubicBezTo>
                <a:lnTo>
                  <a:pt x="245" y="245"/>
                </a:lnTo>
                <a:close/>
                <a:moveTo>
                  <a:pt x="288" y="160"/>
                </a:moveTo>
                <a:cubicBezTo>
                  <a:pt x="224" y="160"/>
                  <a:pt x="224" y="160"/>
                  <a:pt x="224" y="160"/>
                </a:cubicBezTo>
                <a:cubicBezTo>
                  <a:pt x="212" y="160"/>
                  <a:pt x="202" y="169"/>
                  <a:pt x="202" y="181"/>
                </a:cubicBezTo>
                <a:cubicBezTo>
                  <a:pt x="309" y="181"/>
                  <a:pt x="309" y="181"/>
                  <a:pt x="309" y="181"/>
                </a:cubicBezTo>
                <a:cubicBezTo>
                  <a:pt x="309" y="169"/>
                  <a:pt x="299" y="160"/>
                  <a:pt x="288"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192"/>
                </a:moveTo>
                <a:cubicBezTo>
                  <a:pt x="416" y="186"/>
                  <a:pt x="411" y="181"/>
                  <a:pt x="405" y="181"/>
                </a:cubicBezTo>
                <a:cubicBezTo>
                  <a:pt x="330" y="181"/>
                  <a:pt x="330" y="181"/>
                  <a:pt x="330" y="181"/>
                </a:cubicBezTo>
                <a:cubicBezTo>
                  <a:pt x="330" y="157"/>
                  <a:pt x="311" y="138"/>
                  <a:pt x="288" y="138"/>
                </a:cubicBezTo>
                <a:cubicBezTo>
                  <a:pt x="224" y="138"/>
                  <a:pt x="224" y="138"/>
                  <a:pt x="224" y="138"/>
                </a:cubicBezTo>
                <a:cubicBezTo>
                  <a:pt x="200" y="138"/>
                  <a:pt x="181" y="157"/>
                  <a:pt x="181" y="181"/>
                </a:cubicBezTo>
                <a:cubicBezTo>
                  <a:pt x="106" y="181"/>
                  <a:pt x="106" y="181"/>
                  <a:pt x="106" y="181"/>
                </a:cubicBezTo>
                <a:cubicBezTo>
                  <a:pt x="100" y="181"/>
                  <a:pt x="96" y="186"/>
                  <a:pt x="96" y="192"/>
                </a:cubicBezTo>
                <a:cubicBezTo>
                  <a:pt x="96" y="256"/>
                  <a:pt x="96" y="256"/>
                  <a:pt x="96" y="256"/>
                </a:cubicBezTo>
                <a:cubicBezTo>
                  <a:pt x="96" y="262"/>
                  <a:pt x="100" y="266"/>
                  <a:pt x="106" y="266"/>
                </a:cubicBezTo>
                <a:cubicBezTo>
                  <a:pt x="117" y="266"/>
                  <a:pt x="117" y="266"/>
                  <a:pt x="117" y="266"/>
                </a:cubicBezTo>
                <a:cubicBezTo>
                  <a:pt x="117" y="362"/>
                  <a:pt x="117" y="362"/>
                  <a:pt x="117" y="362"/>
                </a:cubicBezTo>
                <a:cubicBezTo>
                  <a:pt x="117" y="368"/>
                  <a:pt x="122" y="373"/>
                  <a:pt x="128" y="373"/>
                </a:cubicBezTo>
                <a:cubicBezTo>
                  <a:pt x="384" y="373"/>
                  <a:pt x="384" y="373"/>
                  <a:pt x="384" y="373"/>
                </a:cubicBezTo>
                <a:cubicBezTo>
                  <a:pt x="390" y="373"/>
                  <a:pt x="394" y="368"/>
                  <a:pt x="394" y="362"/>
                </a:cubicBezTo>
                <a:cubicBezTo>
                  <a:pt x="394" y="266"/>
                  <a:pt x="394" y="266"/>
                  <a:pt x="394" y="266"/>
                </a:cubicBezTo>
                <a:cubicBezTo>
                  <a:pt x="405" y="266"/>
                  <a:pt x="405" y="266"/>
                  <a:pt x="405" y="266"/>
                </a:cubicBezTo>
                <a:cubicBezTo>
                  <a:pt x="411" y="266"/>
                  <a:pt x="416" y="262"/>
                  <a:pt x="416" y="256"/>
                </a:cubicBezTo>
                <a:lnTo>
                  <a:pt x="416" y="192"/>
                </a:lnTo>
                <a:close/>
                <a:moveTo>
                  <a:pt x="117" y="245"/>
                </a:moveTo>
                <a:cubicBezTo>
                  <a:pt x="224" y="245"/>
                  <a:pt x="224" y="245"/>
                  <a:pt x="224" y="245"/>
                </a:cubicBezTo>
                <a:cubicBezTo>
                  <a:pt x="224" y="234"/>
                  <a:pt x="224" y="234"/>
                  <a:pt x="224" y="234"/>
                </a:cubicBezTo>
                <a:cubicBezTo>
                  <a:pt x="224" y="228"/>
                  <a:pt x="228" y="224"/>
                  <a:pt x="234" y="224"/>
                </a:cubicBezTo>
                <a:cubicBezTo>
                  <a:pt x="277" y="224"/>
                  <a:pt x="277" y="224"/>
                  <a:pt x="277" y="224"/>
                </a:cubicBezTo>
                <a:cubicBezTo>
                  <a:pt x="283" y="224"/>
                  <a:pt x="288" y="228"/>
                  <a:pt x="288" y="234"/>
                </a:cubicBezTo>
                <a:cubicBezTo>
                  <a:pt x="288" y="245"/>
                  <a:pt x="288" y="245"/>
                  <a:pt x="288" y="245"/>
                </a:cubicBezTo>
                <a:cubicBezTo>
                  <a:pt x="394" y="245"/>
                  <a:pt x="394" y="245"/>
                  <a:pt x="394" y="245"/>
                </a:cubicBezTo>
                <a:cubicBezTo>
                  <a:pt x="394" y="202"/>
                  <a:pt x="394" y="202"/>
                  <a:pt x="394" y="202"/>
                </a:cubicBezTo>
                <a:cubicBezTo>
                  <a:pt x="117" y="202"/>
                  <a:pt x="117" y="202"/>
                  <a:pt x="117" y="202"/>
                </a:cubicBezTo>
                <a:lnTo>
                  <a:pt x="117" y="2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49" name="Oval 16">
            <a:extLst>
              <a:ext uri="{FF2B5EF4-FFF2-40B4-BE49-F238E27FC236}">
                <a16:creationId xmlns:a16="http://schemas.microsoft.com/office/drawing/2014/main" id="{0E8A7F0C-06C2-46E5-BD73-94C959289B05}"/>
              </a:ext>
            </a:extLst>
          </p:cNvPr>
          <p:cNvSpPr/>
          <p:nvPr/>
        </p:nvSpPr>
        <p:spPr bwMode="gray">
          <a:xfrm>
            <a:off x="4621334" y="4026049"/>
            <a:ext cx="690304" cy="690304"/>
          </a:xfrm>
          <a:prstGeom prst="ellipse">
            <a:avLst/>
          </a:prstGeom>
          <a:noFill/>
          <a:ln w="22225" algn="ctr">
            <a:solidFill>
              <a:schemeClr val="tx1">
                <a:lumMod val="50000"/>
                <a:lumOff val="50000"/>
              </a:schemeClr>
            </a:solidFill>
            <a:prstDash val="sysDot"/>
            <a:miter lim="800000"/>
            <a:headEnd/>
            <a:tailEnd/>
          </a:ln>
        </p:spPr>
        <p:txBody>
          <a:bodyPr wrap="square" lIns="77961" tIns="77961" rIns="77961" bIns="77961" rtlCol="0" anchor="ctr"/>
          <a:lstStyle/>
          <a:p>
            <a:pPr marL="0" marR="0" lvl="0" indent="0" algn="l" defTabSz="801929" rtl="0" eaLnBrk="1" fontAlgn="auto" latinLnBrk="0" hangingPunct="1">
              <a:lnSpc>
                <a:spcPct val="106000"/>
              </a:lnSpc>
              <a:spcBef>
                <a:spcPts val="0"/>
              </a:spcBef>
              <a:spcAft>
                <a:spcPts val="0"/>
              </a:spcAft>
              <a:buClrTx/>
              <a:buSzTx/>
              <a:buFont typeface="Wingdings 2" pitchFamily="18" charset="2"/>
              <a:buNone/>
              <a:tabLst/>
              <a:defRPr/>
            </a:pPr>
            <a:endParaRPr kumimoji="0" lang="fr-FR" sz="2400" b="1" i="0" u="none" strike="noStrike" kern="1200" cap="none" spc="0" normalizeH="0" baseline="0">
              <a:ln>
                <a:noFill/>
              </a:ln>
              <a:solidFill>
                <a:prstClr val="white"/>
              </a:solidFill>
              <a:effectLst/>
              <a:uLnTx/>
              <a:uFillTx/>
              <a:ea typeface="+mn-ea"/>
              <a:cs typeface="+mn-cs"/>
            </a:endParaRPr>
          </a:p>
        </p:txBody>
      </p:sp>
      <p:sp>
        <p:nvSpPr>
          <p:cNvPr id="50" name="Freeform 438">
            <a:extLst>
              <a:ext uri="{FF2B5EF4-FFF2-40B4-BE49-F238E27FC236}">
                <a16:creationId xmlns:a16="http://schemas.microsoft.com/office/drawing/2014/main" id="{DCD66C00-2DA5-4F63-B405-2A7218B7BF82}"/>
              </a:ext>
            </a:extLst>
          </p:cNvPr>
          <p:cNvSpPr>
            <a:spLocks/>
          </p:cNvSpPr>
          <p:nvPr/>
        </p:nvSpPr>
        <p:spPr bwMode="auto">
          <a:xfrm>
            <a:off x="4979531" y="4303615"/>
            <a:ext cx="52570" cy="52570"/>
          </a:xfrm>
          <a:custGeom>
            <a:avLst/>
            <a:gdLst>
              <a:gd name="T0" fmla="*/ 0 w 42"/>
              <a:gd name="T1" fmla="*/ 0 h 42"/>
              <a:gd name="T2" fmla="*/ 0 w 42"/>
              <a:gd name="T3" fmla="*/ 42 h 42"/>
              <a:gd name="T4" fmla="*/ 42 w 42"/>
              <a:gd name="T5" fmla="*/ 42 h 42"/>
              <a:gd name="T6" fmla="*/ 0 w 42"/>
              <a:gd name="T7" fmla="*/ 0 h 42"/>
            </a:gdLst>
            <a:ahLst/>
            <a:cxnLst>
              <a:cxn ang="0">
                <a:pos x="T0" y="T1"/>
              </a:cxn>
              <a:cxn ang="0">
                <a:pos x="T2" y="T3"/>
              </a:cxn>
              <a:cxn ang="0">
                <a:pos x="T4" y="T5"/>
              </a:cxn>
              <a:cxn ang="0">
                <a:pos x="T6" y="T7"/>
              </a:cxn>
            </a:cxnLst>
            <a:rect l="0" t="0" r="r" b="b"/>
            <a:pathLst>
              <a:path w="42" h="42">
                <a:moveTo>
                  <a:pt x="0" y="0"/>
                </a:moveTo>
                <a:cubicBezTo>
                  <a:pt x="0" y="42"/>
                  <a:pt x="0" y="42"/>
                  <a:pt x="0" y="42"/>
                </a:cubicBezTo>
                <a:cubicBezTo>
                  <a:pt x="42" y="42"/>
                  <a:pt x="42" y="42"/>
                  <a:pt x="42" y="42"/>
                </a:cubicBezTo>
                <a:cubicBezTo>
                  <a:pt x="38" y="21"/>
                  <a:pt x="21" y="5"/>
                  <a:pt x="0" y="0"/>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Freeform 439">
            <a:extLst>
              <a:ext uri="{FF2B5EF4-FFF2-40B4-BE49-F238E27FC236}">
                <a16:creationId xmlns:a16="http://schemas.microsoft.com/office/drawing/2014/main" id="{1989DCC3-334B-4FCB-AC17-A6D8434A36A6}"/>
              </a:ext>
            </a:extLst>
          </p:cNvPr>
          <p:cNvSpPr>
            <a:spLocks/>
          </p:cNvSpPr>
          <p:nvPr/>
        </p:nvSpPr>
        <p:spPr bwMode="auto">
          <a:xfrm>
            <a:off x="4900676" y="4303615"/>
            <a:ext cx="52570" cy="52570"/>
          </a:xfrm>
          <a:custGeom>
            <a:avLst/>
            <a:gdLst>
              <a:gd name="T0" fmla="*/ 0 w 42"/>
              <a:gd name="T1" fmla="*/ 42 h 42"/>
              <a:gd name="T2" fmla="*/ 42 w 42"/>
              <a:gd name="T3" fmla="*/ 42 h 42"/>
              <a:gd name="T4" fmla="*/ 42 w 42"/>
              <a:gd name="T5" fmla="*/ 0 h 42"/>
              <a:gd name="T6" fmla="*/ 0 w 42"/>
              <a:gd name="T7" fmla="*/ 42 h 42"/>
            </a:gdLst>
            <a:ahLst/>
            <a:cxnLst>
              <a:cxn ang="0">
                <a:pos x="T0" y="T1"/>
              </a:cxn>
              <a:cxn ang="0">
                <a:pos x="T2" y="T3"/>
              </a:cxn>
              <a:cxn ang="0">
                <a:pos x="T4" y="T5"/>
              </a:cxn>
              <a:cxn ang="0">
                <a:pos x="T6" y="T7"/>
              </a:cxn>
            </a:cxnLst>
            <a:rect l="0" t="0" r="r" b="b"/>
            <a:pathLst>
              <a:path w="42" h="42">
                <a:moveTo>
                  <a:pt x="0" y="42"/>
                </a:moveTo>
                <a:cubicBezTo>
                  <a:pt x="42" y="42"/>
                  <a:pt x="42" y="42"/>
                  <a:pt x="42" y="42"/>
                </a:cubicBezTo>
                <a:cubicBezTo>
                  <a:pt x="42" y="0"/>
                  <a:pt x="42" y="0"/>
                  <a:pt x="42" y="0"/>
                </a:cubicBezTo>
                <a:cubicBezTo>
                  <a:pt x="21" y="5"/>
                  <a:pt x="5" y="21"/>
                  <a:pt x="0" y="42"/>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441">
            <a:extLst>
              <a:ext uri="{FF2B5EF4-FFF2-40B4-BE49-F238E27FC236}">
                <a16:creationId xmlns:a16="http://schemas.microsoft.com/office/drawing/2014/main" id="{30CCB8BF-4B1B-4A30-89C5-D048FE623DCA}"/>
              </a:ext>
            </a:extLst>
          </p:cNvPr>
          <p:cNvSpPr>
            <a:spLocks/>
          </p:cNvSpPr>
          <p:nvPr/>
        </p:nvSpPr>
        <p:spPr bwMode="auto">
          <a:xfrm>
            <a:off x="4900676" y="4382470"/>
            <a:ext cx="52570" cy="52570"/>
          </a:xfrm>
          <a:custGeom>
            <a:avLst/>
            <a:gdLst>
              <a:gd name="T0" fmla="*/ 42 w 42"/>
              <a:gd name="T1" fmla="*/ 42 h 42"/>
              <a:gd name="T2" fmla="*/ 42 w 42"/>
              <a:gd name="T3" fmla="*/ 0 h 42"/>
              <a:gd name="T4" fmla="*/ 0 w 42"/>
              <a:gd name="T5" fmla="*/ 0 h 42"/>
              <a:gd name="T6" fmla="*/ 42 w 42"/>
              <a:gd name="T7" fmla="*/ 42 h 42"/>
            </a:gdLst>
            <a:ahLst/>
            <a:cxnLst>
              <a:cxn ang="0">
                <a:pos x="T0" y="T1"/>
              </a:cxn>
              <a:cxn ang="0">
                <a:pos x="T2" y="T3"/>
              </a:cxn>
              <a:cxn ang="0">
                <a:pos x="T4" y="T5"/>
              </a:cxn>
              <a:cxn ang="0">
                <a:pos x="T6" y="T7"/>
              </a:cxn>
            </a:cxnLst>
            <a:rect l="0" t="0" r="r" b="b"/>
            <a:pathLst>
              <a:path w="42" h="42">
                <a:moveTo>
                  <a:pt x="42" y="42"/>
                </a:moveTo>
                <a:cubicBezTo>
                  <a:pt x="42" y="0"/>
                  <a:pt x="42" y="0"/>
                  <a:pt x="42" y="0"/>
                </a:cubicBezTo>
                <a:cubicBezTo>
                  <a:pt x="0" y="0"/>
                  <a:pt x="0" y="0"/>
                  <a:pt x="0" y="0"/>
                </a:cubicBezTo>
                <a:cubicBezTo>
                  <a:pt x="5" y="21"/>
                  <a:pt x="21" y="38"/>
                  <a:pt x="42" y="42"/>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442">
            <a:extLst>
              <a:ext uri="{FF2B5EF4-FFF2-40B4-BE49-F238E27FC236}">
                <a16:creationId xmlns:a16="http://schemas.microsoft.com/office/drawing/2014/main" id="{974E3478-9095-422D-984B-BE9523CE46EF}"/>
              </a:ext>
            </a:extLst>
          </p:cNvPr>
          <p:cNvSpPr>
            <a:spLocks/>
          </p:cNvSpPr>
          <p:nvPr/>
        </p:nvSpPr>
        <p:spPr bwMode="auto">
          <a:xfrm>
            <a:off x="4834963" y="4382470"/>
            <a:ext cx="118283" cy="118283"/>
          </a:xfrm>
          <a:custGeom>
            <a:avLst/>
            <a:gdLst>
              <a:gd name="T0" fmla="*/ 32 w 95"/>
              <a:gd name="T1" fmla="*/ 0 h 96"/>
              <a:gd name="T2" fmla="*/ 0 w 95"/>
              <a:gd name="T3" fmla="*/ 0 h 96"/>
              <a:gd name="T4" fmla="*/ 95 w 95"/>
              <a:gd name="T5" fmla="*/ 96 h 96"/>
              <a:gd name="T6" fmla="*/ 95 w 95"/>
              <a:gd name="T7" fmla="*/ 63 h 96"/>
              <a:gd name="T8" fmla="*/ 32 w 95"/>
              <a:gd name="T9" fmla="*/ 0 h 96"/>
            </a:gdLst>
            <a:ahLst/>
            <a:cxnLst>
              <a:cxn ang="0">
                <a:pos x="T0" y="T1"/>
              </a:cxn>
              <a:cxn ang="0">
                <a:pos x="T2" y="T3"/>
              </a:cxn>
              <a:cxn ang="0">
                <a:pos x="T4" y="T5"/>
              </a:cxn>
              <a:cxn ang="0">
                <a:pos x="T6" y="T7"/>
              </a:cxn>
              <a:cxn ang="0">
                <a:pos x="T8" y="T9"/>
              </a:cxn>
            </a:cxnLst>
            <a:rect l="0" t="0" r="r" b="b"/>
            <a:pathLst>
              <a:path w="95" h="96">
                <a:moveTo>
                  <a:pt x="32" y="0"/>
                </a:moveTo>
                <a:cubicBezTo>
                  <a:pt x="0" y="0"/>
                  <a:pt x="0" y="0"/>
                  <a:pt x="0" y="0"/>
                </a:cubicBezTo>
                <a:cubicBezTo>
                  <a:pt x="5" y="51"/>
                  <a:pt x="45" y="91"/>
                  <a:pt x="95" y="96"/>
                </a:cubicBezTo>
                <a:cubicBezTo>
                  <a:pt x="95" y="63"/>
                  <a:pt x="95" y="63"/>
                  <a:pt x="95" y="63"/>
                </a:cubicBezTo>
                <a:cubicBezTo>
                  <a:pt x="62" y="59"/>
                  <a:pt x="37" y="33"/>
                  <a:pt x="32" y="0"/>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443">
            <a:extLst>
              <a:ext uri="{FF2B5EF4-FFF2-40B4-BE49-F238E27FC236}">
                <a16:creationId xmlns:a16="http://schemas.microsoft.com/office/drawing/2014/main" id="{E827EED2-D78C-4DA1-BAC9-30B1EBBAFADA}"/>
              </a:ext>
            </a:extLst>
          </p:cNvPr>
          <p:cNvSpPr>
            <a:spLocks/>
          </p:cNvSpPr>
          <p:nvPr/>
        </p:nvSpPr>
        <p:spPr bwMode="auto">
          <a:xfrm>
            <a:off x="4979531" y="4382470"/>
            <a:ext cx="52570" cy="52570"/>
          </a:xfrm>
          <a:custGeom>
            <a:avLst/>
            <a:gdLst>
              <a:gd name="T0" fmla="*/ 42 w 42"/>
              <a:gd name="T1" fmla="*/ 0 h 42"/>
              <a:gd name="T2" fmla="*/ 0 w 42"/>
              <a:gd name="T3" fmla="*/ 0 h 42"/>
              <a:gd name="T4" fmla="*/ 0 w 42"/>
              <a:gd name="T5" fmla="*/ 42 h 42"/>
              <a:gd name="T6" fmla="*/ 42 w 42"/>
              <a:gd name="T7" fmla="*/ 0 h 42"/>
            </a:gdLst>
            <a:ahLst/>
            <a:cxnLst>
              <a:cxn ang="0">
                <a:pos x="T0" y="T1"/>
              </a:cxn>
              <a:cxn ang="0">
                <a:pos x="T2" y="T3"/>
              </a:cxn>
              <a:cxn ang="0">
                <a:pos x="T4" y="T5"/>
              </a:cxn>
              <a:cxn ang="0">
                <a:pos x="T6" y="T7"/>
              </a:cxn>
            </a:cxnLst>
            <a:rect l="0" t="0" r="r" b="b"/>
            <a:pathLst>
              <a:path w="42" h="42">
                <a:moveTo>
                  <a:pt x="42" y="0"/>
                </a:moveTo>
                <a:cubicBezTo>
                  <a:pt x="0" y="0"/>
                  <a:pt x="0" y="0"/>
                  <a:pt x="0" y="0"/>
                </a:cubicBezTo>
                <a:cubicBezTo>
                  <a:pt x="0" y="42"/>
                  <a:pt x="0" y="42"/>
                  <a:pt x="0" y="42"/>
                </a:cubicBezTo>
                <a:cubicBezTo>
                  <a:pt x="21" y="38"/>
                  <a:pt x="38" y="21"/>
                  <a:pt x="42" y="0"/>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Freeform 440">
            <a:extLst>
              <a:ext uri="{FF2B5EF4-FFF2-40B4-BE49-F238E27FC236}">
                <a16:creationId xmlns:a16="http://schemas.microsoft.com/office/drawing/2014/main" id="{A6D51597-47E9-47DE-8741-9102DAB48B7A}"/>
              </a:ext>
            </a:extLst>
          </p:cNvPr>
          <p:cNvSpPr>
            <a:spLocks/>
          </p:cNvSpPr>
          <p:nvPr/>
        </p:nvSpPr>
        <p:spPr bwMode="auto">
          <a:xfrm>
            <a:off x="4834963" y="4237902"/>
            <a:ext cx="118283" cy="118283"/>
          </a:xfrm>
          <a:custGeom>
            <a:avLst/>
            <a:gdLst>
              <a:gd name="T0" fmla="*/ 0 w 95"/>
              <a:gd name="T1" fmla="*/ 95 h 95"/>
              <a:gd name="T2" fmla="*/ 32 w 95"/>
              <a:gd name="T3" fmla="*/ 95 h 95"/>
              <a:gd name="T4" fmla="*/ 95 w 95"/>
              <a:gd name="T5" fmla="*/ 32 h 95"/>
              <a:gd name="T6" fmla="*/ 95 w 95"/>
              <a:gd name="T7" fmla="*/ 0 h 95"/>
              <a:gd name="T8" fmla="*/ 0 w 95"/>
              <a:gd name="T9" fmla="*/ 95 h 95"/>
            </a:gdLst>
            <a:ahLst/>
            <a:cxnLst>
              <a:cxn ang="0">
                <a:pos x="T0" y="T1"/>
              </a:cxn>
              <a:cxn ang="0">
                <a:pos x="T2" y="T3"/>
              </a:cxn>
              <a:cxn ang="0">
                <a:pos x="T4" y="T5"/>
              </a:cxn>
              <a:cxn ang="0">
                <a:pos x="T6" y="T7"/>
              </a:cxn>
              <a:cxn ang="0">
                <a:pos x="T8" y="T9"/>
              </a:cxn>
            </a:cxnLst>
            <a:rect l="0" t="0" r="r" b="b"/>
            <a:pathLst>
              <a:path w="95" h="95">
                <a:moveTo>
                  <a:pt x="0" y="95"/>
                </a:moveTo>
                <a:cubicBezTo>
                  <a:pt x="32" y="95"/>
                  <a:pt x="32" y="95"/>
                  <a:pt x="32" y="95"/>
                </a:cubicBezTo>
                <a:cubicBezTo>
                  <a:pt x="37" y="62"/>
                  <a:pt x="62" y="37"/>
                  <a:pt x="95" y="32"/>
                </a:cubicBezTo>
                <a:cubicBezTo>
                  <a:pt x="95" y="0"/>
                  <a:pt x="95" y="0"/>
                  <a:pt x="95" y="0"/>
                </a:cubicBezTo>
                <a:cubicBezTo>
                  <a:pt x="45" y="5"/>
                  <a:pt x="5" y="45"/>
                  <a:pt x="0" y="95"/>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444">
            <a:extLst>
              <a:ext uri="{FF2B5EF4-FFF2-40B4-BE49-F238E27FC236}">
                <a16:creationId xmlns:a16="http://schemas.microsoft.com/office/drawing/2014/main" id="{679F4214-5319-44FF-9861-976CDFCB4293}"/>
              </a:ext>
            </a:extLst>
          </p:cNvPr>
          <p:cNvSpPr>
            <a:spLocks noEditPoints="1"/>
          </p:cNvSpPr>
          <p:nvPr/>
        </p:nvSpPr>
        <p:spPr bwMode="auto">
          <a:xfrm>
            <a:off x="4647213" y="4050152"/>
            <a:ext cx="638350" cy="63835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05 w 512"/>
              <a:gd name="T11" fmla="*/ 266 h 512"/>
              <a:gd name="T12" fmla="*/ 383 w 512"/>
              <a:gd name="T13" fmla="*/ 266 h 512"/>
              <a:gd name="T14" fmla="*/ 266 w 512"/>
              <a:gd name="T15" fmla="*/ 383 h 512"/>
              <a:gd name="T16" fmla="*/ 266 w 512"/>
              <a:gd name="T17" fmla="*/ 405 h 512"/>
              <a:gd name="T18" fmla="*/ 256 w 512"/>
              <a:gd name="T19" fmla="*/ 416 h 512"/>
              <a:gd name="T20" fmla="*/ 245 w 512"/>
              <a:gd name="T21" fmla="*/ 405 h 512"/>
              <a:gd name="T22" fmla="*/ 245 w 512"/>
              <a:gd name="T23" fmla="*/ 383 h 512"/>
              <a:gd name="T24" fmla="*/ 128 w 512"/>
              <a:gd name="T25" fmla="*/ 266 h 512"/>
              <a:gd name="T26" fmla="*/ 106 w 512"/>
              <a:gd name="T27" fmla="*/ 266 h 512"/>
              <a:gd name="T28" fmla="*/ 96 w 512"/>
              <a:gd name="T29" fmla="*/ 256 h 512"/>
              <a:gd name="T30" fmla="*/ 106 w 512"/>
              <a:gd name="T31" fmla="*/ 245 h 512"/>
              <a:gd name="T32" fmla="*/ 128 w 512"/>
              <a:gd name="T33" fmla="*/ 245 h 512"/>
              <a:gd name="T34" fmla="*/ 245 w 512"/>
              <a:gd name="T35" fmla="*/ 128 h 512"/>
              <a:gd name="T36" fmla="*/ 245 w 512"/>
              <a:gd name="T37" fmla="*/ 106 h 512"/>
              <a:gd name="T38" fmla="*/ 256 w 512"/>
              <a:gd name="T39" fmla="*/ 96 h 512"/>
              <a:gd name="T40" fmla="*/ 266 w 512"/>
              <a:gd name="T41" fmla="*/ 106 h 512"/>
              <a:gd name="T42" fmla="*/ 266 w 512"/>
              <a:gd name="T43" fmla="*/ 128 h 512"/>
              <a:gd name="T44" fmla="*/ 383 w 512"/>
              <a:gd name="T45" fmla="*/ 245 h 512"/>
              <a:gd name="T46" fmla="*/ 405 w 512"/>
              <a:gd name="T47" fmla="*/ 245 h 512"/>
              <a:gd name="T48" fmla="*/ 416 w 512"/>
              <a:gd name="T49" fmla="*/ 256 h 512"/>
              <a:gd name="T50" fmla="*/ 405 w 512"/>
              <a:gd name="T51" fmla="*/ 26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05" y="266"/>
                </a:moveTo>
                <a:cubicBezTo>
                  <a:pt x="383" y="266"/>
                  <a:pt x="383" y="266"/>
                  <a:pt x="383" y="266"/>
                </a:cubicBezTo>
                <a:cubicBezTo>
                  <a:pt x="378" y="328"/>
                  <a:pt x="328" y="378"/>
                  <a:pt x="266" y="383"/>
                </a:cubicBezTo>
                <a:cubicBezTo>
                  <a:pt x="266" y="405"/>
                  <a:pt x="266" y="405"/>
                  <a:pt x="266" y="405"/>
                </a:cubicBezTo>
                <a:cubicBezTo>
                  <a:pt x="266" y="411"/>
                  <a:pt x="262" y="416"/>
                  <a:pt x="256" y="416"/>
                </a:cubicBezTo>
                <a:cubicBezTo>
                  <a:pt x="250" y="416"/>
                  <a:pt x="245" y="411"/>
                  <a:pt x="245" y="405"/>
                </a:cubicBezTo>
                <a:cubicBezTo>
                  <a:pt x="245" y="383"/>
                  <a:pt x="245" y="383"/>
                  <a:pt x="245" y="383"/>
                </a:cubicBezTo>
                <a:cubicBezTo>
                  <a:pt x="183" y="378"/>
                  <a:pt x="133" y="328"/>
                  <a:pt x="128" y="266"/>
                </a:cubicBezTo>
                <a:cubicBezTo>
                  <a:pt x="106" y="266"/>
                  <a:pt x="106" y="266"/>
                  <a:pt x="106" y="266"/>
                </a:cubicBezTo>
                <a:cubicBezTo>
                  <a:pt x="100" y="266"/>
                  <a:pt x="96" y="262"/>
                  <a:pt x="96" y="256"/>
                </a:cubicBezTo>
                <a:cubicBezTo>
                  <a:pt x="96" y="250"/>
                  <a:pt x="100" y="245"/>
                  <a:pt x="106" y="245"/>
                </a:cubicBezTo>
                <a:cubicBezTo>
                  <a:pt x="128" y="245"/>
                  <a:pt x="128" y="245"/>
                  <a:pt x="128" y="245"/>
                </a:cubicBezTo>
                <a:cubicBezTo>
                  <a:pt x="133" y="183"/>
                  <a:pt x="183" y="133"/>
                  <a:pt x="245" y="128"/>
                </a:cubicBezTo>
                <a:cubicBezTo>
                  <a:pt x="245" y="106"/>
                  <a:pt x="245" y="106"/>
                  <a:pt x="245" y="106"/>
                </a:cubicBezTo>
                <a:cubicBezTo>
                  <a:pt x="245" y="100"/>
                  <a:pt x="250" y="96"/>
                  <a:pt x="256" y="96"/>
                </a:cubicBezTo>
                <a:cubicBezTo>
                  <a:pt x="262" y="96"/>
                  <a:pt x="266" y="100"/>
                  <a:pt x="266" y="106"/>
                </a:cubicBezTo>
                <a:cubicBezTo>
                  <a:pt x="266" y="128"/>
                  <a:pt x="266" y="128"/>
                  <a:pt x="266" y="128"/>
                </a:cubicBezTo>
                <a:cubicBezTo>
                  <a:pt x="328" y="133"/>
                  <a:pt x="378" y="183"/>
                  <a:pt x="383" y="245"/>
                </a:cubicBezTo>
                <a:cubicBezTo>
                  <a:pt x="405" y="245"/>
                  <a:pt x="405" y="245"/>
                  <a:pt x="405" y="245"/>
                </a:cubicBezTo>
                <a:cubicBezTo>
                  <a:pt x="411" y="245"/>
                  <a:pt x="416" y="250"/>
                  <a:pt x="416" y="256"/>
                </a:cubicBezTo>
                <a:cubicBezTo>
                  <a:pt x="416" y="262"/>
                  <a:pt x="411" y="266"/>
                  <a:pt x="405" y="266"/>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7" name="Freeform 445">
            <a:extLst>
              <a:ext uri="{FF2B5EF4-FFF2-40B4-BE49-F238E27FC236}">
                <a16:creationId xmlns:a16="http://schemas.microsoft.com/office/drawing/2014/main" id="{81701C87-DB66-4B62-99F1-B07A03833739}"/>
              </a:ext>
            </a:extLst>
          </p:cNvPr>
          <p:cNvSpPr>
            <a:spLocks/>
          </p:cNvSpPr>
          <p:nvPr/>
        </p:nvSpPr>
        <p:spPr bwMode="auto">
          <a:xfrm>
            <a:off x="4979531" y="4237902"/>
            <a:ext cx="118283" cy="118283"/>
          </a:xfrm>
          <a:custGeom>
            <a:avLst/>
            <a:gdLst>
              <a:gd name="T0" fmla="*/ 0 w 96"/>
              <a:gd name="T1" fmla="*/ 0 h 95"/>
              <a:gd name="T2" fmla="*/ 0 w 96"/>
              <a:gd name="T3" fmla="*/ 32 h 95"/>
              <a:gd name="T4" fmla="*/ 63 w 96"/>
              <a:gd name="T5" fmla="*/ 95 h 95"/>
              <a:gd name="T6" fmla="*/ 96 w 96"/>
              <a:gd name="T7" fmla="*/ 95 h 95"/>
              <a:gd name="T8" fmla="*/ 0 w 96"/>
              <a:gd name="T9" fmla="*/ 0 h 95"/>
            </a:gdLst>
            <a:ahLst/>
            <a:cxnLst>
              <a:cxn ang="0">
                <a:pos x="T0" y="T1"/>
              </a:cxn>
              <a:cxn ang="0">
                <a:pos x="T2" y="T3"/>
              </a:cxn>
              <a:cxn ang="0">
                <a:pos x="T4" y="T5"/>
              </a:cxn>
              <a:cxn ang="0">
                <a:pos x="T6" y="T7"/>
              </a:cxn>
              <a:cxn ang="0">
                <a:pos x="T8" y="T9"/>
              </a:cxn>
            </a:cxnLst>
            <a:rect l="0" t="0" r="r" b="b"/>
            <a:pathLst>
              <a:path w="96" h="95">
                <a:moveTo>
                  <a:pt x="0" y="0"/>
                </a:moveTo>
                <a:cubicBezTo>
                  <a:pt x="0" y="32"/>
                  <a:pt x="0" y="32"/>
                  <a:pt x="0" y="32"/>
                </a:cubicBezTo>
                <a:cubicBezTo>
                  <a:pt x="33" y="37"/>
                  <a:pt x="59" y="62"/>
                  <a:pt x="63" y="95"/>
                </a:cubicBezTo>
                <a:cubicBezTo>
                  <a:pt x="96" y="95"/>
                  <a:pt x="96" y="95"/>
                  <a:pt x="96" y="95"/>
                </a:cubicBezTo>
                <a:cubicBezTo>
                  <a:pt x="91" y="45"/>
                  <a:pt x="51" y="5"/>
                  <a:pt x="0" y="0"/>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446">
            <a:extLst>
              <a:ext uri="{FF2B5EF4-FFF2-40B4-BE49-F238E27FC236}">
                <a16:creationId xmlns:a16="http://schemas.microsoft.com/office/drawing/2014/main" id="{B8D52DA5-BACB-4234-85C2-32EEB13ADF20}"/>
              </a:ext>
            </a:extLst>
          </p:cNvPr>
          <p:cNvSpPr>
            <a:spLocks/>
          </p:cNvSpPr>
          <p:nvPr/>
        </p:nvSpPr>
        <p:spPr bwMode="auto">
          <a:xfrm>
            <a:off x="4979531" y="4382470"/>
            <a:ext cx="118283" cy="118283"/>
          </a:xfrm>
          <a:custGeom>
            <a:avLst/>
            <a:gdLst>
              <a:gd name="T0" fmla="*/ 0 w 96"/>
              <a:gd name="T1" fmla="*/ 63 h 96"/>
              <a:gd name="T2" fmla="*/ 0 w 96"/>
              <a:gd name="T3" fmla="*/ 96 h 96"/>
              <a:gd name="T4" fmla="*/ 96 w 96"/>
              <a:gd name="T5" fmla="*/ 0 h 96"/>
              <a:gd name="T6" fmla="*/ 63 w 96"/>
              <a:gd name="T7" fmla="*/ 0 h 96"/>
              <a:gd name="T8" fmla="*/ 0 w 96"/>
              <a:gd name="T9" fmla="*/ 63 h 96"/>
            </a:gdLst>
            <a:ahLst/>
            <a:cxnLst>
              <a:cxn ang="0">
                <a:pos x="T0" y="T1"/>
              </a:cxn>
              <a:cxn ang="0">
                <a:pos x="T2" y="T3"/>
              </a:cxn>
              <a:cxn ang="0">
                <a:pos x="T4" y="T5"/>
              </a:cxn>
              <a:cxn ang="0">
                <a:pos x="T6" y="T7"/>
              </a:cxn>
              <a:cxn ang="0">
                <a:pos x="T8" y="T9"/>
              </a:cxn>
            </a:cxnLst>
            <a:rect l="0" t="0" r="r" b="b"/>
            <a:pathLst>
              <a:path w="96" h="96">
                <a:moveTo>
                  <a:pt x="0" y="63"/>
                </a:moveTo>
                <a:cubicBezTo>
                  <a:pt x="0" y="96"/>
                  <a:pt x="0" y="96"/>
                  <a:pt x="0" y="96"/>
                </a:cubicBezTo>
                <a:cubicBezTo>
                  <a:pt x="51" y="91"/>
                  <a:pt x="91" y="51"/>
                  <a:pt x="96" y="0"/>
                </a:cubicBezTo>
                <a:cubicBezTo>
                  <a:pt x="63" y="0"/>
                  <a:pt x="63" y="0"/>
                  <a:pt x="63" y="0"/>
                </a:cubicBezTo>
                <a:cubicBezTo>
                  <a:pt x="59" y="33"/>
                  <a:pt x="33" y="59"/>
                  <a:pt x="0" y="63"/>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Freeform 528">
            <a:extLst>
              <a:ext uri="{FF2B5EF4-FFF2-40B4-BE49-F238E27FC236}">
                <a16:creationId xmlns:a16="http://schemas.microsoft.com/office/drawing/2014/main" id="{2655AD68-470A-4F7E-BF38-1D1C6D555289}"/>
              </a:ext>
            </a:extLst>
          </p:cNvPr>
          <p:cNvSpPr>
            <a:spLocks noChangeAspect="1" noEditPoints="1"/>
          </p:cNvSpPr>
          <p:nvPr/>
        </p:nvSpPr>
        <p:spPr bwMode="auto">
          <a:xfrm>
            <a:off x="4648363" y="5241931"/>
            <a:ext cx="637200" cy="63720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106 w 512"/>
              <a:gd name="T11" fmla="*/ 256 h 512"/>
              <a:gd name="T12" fmla="*/ 117 w 512"/>
              <a:gd name="T13" fmla="*/ 245 h 512"/>
              <a:gd name="T14" fmla="*/ 273 w 512"/>
              <a:gd name="T15" fmla="*/ 245 h 512"/>
              <a:gd name="T16" fmla="*/ 248 w 512"/>
              <a:gd name="T17" fmla="*/ 221 h 512"/>
              <a:gd name="T18" fmla="*/ 248 w 512"/>
              <a:gd name="T19" fmla="*/ 205 h 512"/>
              <a:gd name="T20" fmla="*/ 263 w 512"/>
              <a:gd name="T21" fmla="*/ 205 h 512"/>
              <a:gd name="T22" fmla="*/ 306 w 512"/>
              <a:gd name="T23" fmla="*/ 248 h 512"/>
              <a:gd name="T24" fmla="*/ 308 w 512"/>
              <a:gd name="T25" fmla="*/ 252 h 512"/>
              <a:gd name="T26" fmla="*/ 308 w 512"/>
              <a:gd name="T27" fmla="*/ 260 h 512"/>
              <a:gd name="T28" fmla="*/ 306 w 512"/>
              <a:gd name="T29" fmla="*/ 263 h 512"/>
              <a:gd name="T30" fmla="*/ 263 w 512"/>
              <a:gd name="T31" fmla="*/ 306 h 512"/>
              <a:gd name="T32" fmla="*/ 256 w 512"/>
              <a:gd name="T33" fmla="*/ 309 h 512"/>
              <a:gd name="T34" fmla="*/ 248 w 512"/>
              <a:gd name="T35" fmla="*/ 306 h 512"/>
              <a:gd name="T36" fmla="*/ 248 w 512"/>
              <a:gd name="T37" fmla="*/ 291 h 512"/>
              <a:gd name="T38" fmla="*/ 273 w 512"/>
              <a:gd name="T39" fmla="*/ 266 h 512"/>
              <a:gd name="T40" fmla="*/ 117 w 512"/>
              <a:gd name="T41" fmla="*/ 266 h 512"/>
              <a:gd name="T42" fmla="*/ 106 w 512"/>
              <a:gd name="T43" fmla="*/ 256 h 512"/>
              <a:gd name="T44" fmla="*/ 373 w 512"/>
              <a:gd name="T45" fmla="*/ 405 h 512"/>
              <a:gd name="T46" fmla="*/ 362 w 512"/>
              <a:gd name="T47" fmla="*/ 416 h 512"/>
              <a:gd name="T48" fmla="*/ 202 w 512"/>
              <a:gd name="T49" fmla="*/ 416 h 512"/>
              <a:gd name="T50" fmla="*/ 192 w 512"/>
              <a:gd name="T51" fmla="*/ 405 h 512"/>
              <a:gd name="T52" fmla="*/ 192 w 512"/>
              <a:gd name="T53" fmla="*/ 309 h 512"/>
              <a:gd name="T54" fmla="*/ 202 w 512"/>
              <a:gd name="T55" fmla="*/ 298 h 512"/>
              <a:gd name="T56" fmla="*/ 213 w 512"/>
              <a:gd name="T57" fmla="*/ 309 h 512"/>
              <a:gd name="T58" fmla="*/ 213 w 512"/>
              <a:gd name="T59" fmla="*/ 394 h 512"/>
              <a:gd name="T60" fmla="*/ 352 w 512"/>
              <a:gd name="T61" fmla="*/ 394 h 512"/>
              <a:gd name="T62" fmla="*/ 352 w 512"/>
              <a:gd name="T63" fmla="*/ 117 h 512"/>
              <a:gd name="T64" fmla="*/ 213 w 512"/>
              <a:gd name="T65" fmla="*/ 117 h 512"/>
              <a:gd name="T66" fmla="*/ 213 w 512"/>
              <a:gd name="T67" fmla="*/ 202 h 512"/>
              <a:gd name="T68" fmla="*/ 202 w 512"/>
              <a:gd name="T69" fmla="*/ 213 h 512"/>
              <a:gd name="T70" fmla="*/ 192 w 512"/>
              <a:gd name="T71" fmla="*/ 202 h 512"/>
              <a:gd name="T72" fmla="*/ 192 w 512"/>
              <a:gd name="T73" fmla="*/ 106 h 512"/>
              <a:gd name="T74" fmla="*/ 202 w 512"/>
              <a:gd name="T75" fmla="*/ 96 h 512"/>
              <a:gd name="T76" fmla="*/ 362 w 512"/>
              <a:gd name="T77" fmla="*/ 96 h 512"/>
              <a:gd name="T78" fmla="*/ 373 w 512"/>
              <a:gd name="T79" fmla="*/ 106 h 512"/>
              <a:gd name="T80" fmla="*/ 373 w 512"/>
              <a:gd name="T81" fmla="*/ 40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106" y="256"/>
                </a:moveTo>
                <a:cubicBezTo>
                  <a:pt x="106" y="250"/>
                  <a:pt x="111" y="245"/>
                  <a:pt x="117" y="245"/>
                </a:cubicBezTo>
                <a:cubicBezTo>
                  <a:pt x="273" y="245"/>
                  <a:pt x="273" y="245"/>
                  <a:pt x="273" y="245"/>
                </a:cubicBezTo>
                <a:cubicBezTo>
                  <a:pt x="248" y="221"/>
                  <a:pt x="248" y="221"/>
                  <a:pt x="248" y="221"/>
                </a:cubicBezTo>
                <a:cubicBezTo>
                  <a:pt x="244" y="216"/>
                  <a:pt x="244" y="210"/>
                  <a:pt x="248" y="205"/>
                </a:cubicBezTo>
                <a:cubicBezTo>
                  <a:pt x="252" y="201"/>
                  <a:pt x="259" y="201"/>
                  <a:pt x="263" y="205"/>
                </a:cubicBezTo>
                <a:cubicBezTo>
                  <a:pt x="306" y="248"/>
                  <a:pt x="306" y="248"/>
                  <a:pt x="306" y="248"/>
                </a:cubicBezTo>
                <a:cubicBezTo>
                  <a:pt x="307" y="249"/>
                  <a:pt x="308" y="250"/>
                  <a:pt x="308" y="252"/>
                </a:cubicBezTo>
                <a:cubicBezTo>
                  <a:pt x="309" y="254"/>
                  <a:pt x="309" y="257"/>
                  <a:pt x="308" y="260"/>
                </a:cubicBezTo>
                <a:cubicBezTo>
                  <a:pt x="308" y="261"/>
                  <a:pt x="307" y="262"/>
                  <a:pt x="306" y="263"/>
                </a:cubicBezTo>
                <a:cubicBezTo>
                  <a:pt x="263" y="306"/>
                  <a:pt x="263" y="306"/>
                  <a:pt x="263" y="306"/>
                </a:cubicBezTo>
                <a:cubicBezTo>
                  <a:pt x="261" y="308"/>
                  <a:pt x="258" y="309"/>
                  <a:pt x="256" y="309"/>
                </a:cubicBezTo>
                <a:cubicBezTo>
                  <a:pt x="253" y="309"/>
                  <a:pt x="250" y="308"/>
                  <a:pt x="248" y="306"/>
                </a:cubicBezTo>
                <a:cubicBezTo>
                  <a:pt x="244" y="302"/>
                  <a:pt x="244" y="295"/>
                  <a:pt x="248" y="291"/>
                </a:cubicBezTo>
                <a:cubicBezTo>
                  <a:pt x="273" y="266"/>
                  <a:pt x="273" y="266"/>
                  <a:pt x="273" y="266"/>
                </a:cubicBezTo>
                <a:cubicBezTo>
                  <a:pt x="117" y="266"/>
                  <a:pt x="117" y="266"/>
                  <a:pt x="117" y="266"/>
                </a:cubicBezTo>
                <a:cubicBezTo>
                  <a:pt x="111" y="266"/>
                  <a:pt x="106" y="262"/>
                  <a:pt x="106" y="256"/>
                </a:cubicBezTo>
                <a:close/>
                <a:moveTo>
                  <a:pt x="373" y="405"/>
                </a:moveTo>
                <a:cubicBezTo>
                  <a:pt x="373" y="411"/>
                  <a:pt x="368" y="416"/>
                  <a:pt x="362" y="416"/>
                </a:cubicBezTo>
                <a:cubicBezTo>
                  <a:pt x="202" y="416"/>
                  <a:pt x="202" y="416"/>
                  <a:pt x="202" y="416"/>
                </a:cubicBezTo>
                <a:cubicBezTo>
                  <a:pt x="196" y="416"/>
                  <a:pt x="192" y="411"/>
                  <a:pt x="192" y="405"/>
                </a:cubicBezTo>
                <a:cubicBezTo>
                  <a:pt x="192" y="309"/>
                  <a:pt x="192" y="309"/>
                  <a:pt x="192" y="309"/>
                </a:cubicBezTo>
                <a:cubicBezTo>
                  <a:pt x="192" y="303"/>
                  <a:pt x="196" y="298"/>
                  <a:pt x="202" y="298"/>
                </a:cubicBezTo>
                <a:cubicBezTo>
                  <a:pt x="208" y="298"/>
                  <a:pt x="213" y="303"/>
                  <a:pt x="213" y="309"/>
                </a:cubicBezTo>
                <a:cubicBezTo>
                  <a:pt x="213" y="394"/>
                  <a:pt x="213" y="394"/>
                  <a:pt x="213" y="394"/>
                </a:cubicBezTo>
                <a:cubicBezTo>
                  <a:pt x="352" y="394"/>
                  <a:pt x="352" y="394"/>
                  <a:pt x="352" y="394"/>
                </a:cubicBezTo>
                <a:cubicBezTo>
                  <a:pt x="352" y="117"/>
                  <a:pt x="352" y="117"/>
                  <a:pt x="352" y="117"/>
                </a:cubicBezTo>
                <a:cubicBezTo>
                  <a:pt x="213" y="117"/>
                  <a:pt x="213" y="117"/>
                  <a:pt x="213" y="117"/>
                </a:cubicBezTo>
                <a:cubicBezTo>
                  <a:pt x="213" y="202"/>
                  <a:pt x="213" y="202"/>
                  <a:pt x="213" y="202"/>
                </a:cubicBezTo>
                <a:cubicBezTo>
                  <a:pt x="213" y="208"/>
                  <a:pt x="208" y="213"/>
                  <a:pt x="202" y="213"/>
                </a:cubicBezTo>
                <a:cubicBezTo>
                  <a:pt x="196" y="213"/>
                  <a:pt x="192" y="208"/>
                  <a:pt x="192" y="202"/>
                </a:cubicBezTo>
                <a:cubicBezTo>
                  <a:pt x="192" y="106"/>
                  <a:pt x="192" y="106"/>
                  <a:pt x="192" y="106"/>
                </a:cubicBezTo>
                <a:cubicBezTo>
                  <a:pt x="192" y="100"/>
                  <a:pt x="196" y="96"/>
                  <a:pt x="202" y="96"/>
                </a:cubicBezTo>
                <a:cubicBezTo>
                  <a:pt x="362" y="96"/>
                  <a:pt x="362" y="96"/>
                  <a:pt x="362" y="96"/>
                </a:cubicBezTo>
                <a:cubicBezTo>
                  <a:pt x="368" y="96"/>
                  <a:pt x="373" y="100"/>
                  <a:pt x="373" y="106"/>
                </a:cubicBezTo>
                <a:lnTo>
                  <a:pt x="373" y="405"/>
                </a:lnTo>
                <a:close/>
              </a:path>
            </a:pathLst>
          </a:custGeom>
          <a:solidFill>
            <a:schemeClr val="bg1"/>
          </a:solidFill>
          <a:ln>
            <a:noFill/>
          </a:ln>
        </p:spPr>
        <p:txBody>
          <a:bodyPr vert="horz" wrap="square" lIns="182880" tIns="91440" rIns="182880" bIns="91440" numCol="1" anchor="t" anchorCtr="0" compatLnSpc="1">
            <a:prstTxWarp prst="textNoShape">
              <a:avLst/>
            </a:prstTxWarp>
          </a:bodyPr>
          <a:lstStyle/>
          <a:p>
            <a:pPr defTabSz="1828800"/>
            <a:endParaRPr lang="en-GB">
              <a:solidFill>
                <a:prstClr val="black"/>
              </a:solidFill>
              <a:latin typeface="Verdana"/>
            </a:endParaRPr>
          </a:p>
        </p:txBody>
      </p:sp>
      <p:sp>
        <p:nvSpPr>
          <p:cNvPr id="60" name="Rectangle 59">
            <a:extLst>
              <a:ext uri="{FF2B5EF4-FFF2-40B4-BE49-F238E27FC236}">
                <a16:creationId xmlns:a16="http://schemas.microsoft.com/office/drawing/2014/main" id="{FD3FA630-6445-4409-827A-899ABB7264D0}"/>
              </a:ext>
            </a:extLst>
          </p:cNvPr>
          <p:cNvSpPr/>
          <p:nvPr/>
        </p:nvSpPr>
        <p:spPr bwMode="gray">
          <a:xfrm>
            <a:off x="-22033" y="-1"/>
            <a:ext cx="13461813" cy="7559676"/>
          </a:xfrm>
          <a:prstGeom prst="rect">
            <a:avLst/>
          </a:prstGeom>
          <a:solidFill>
            <a:schemeClr val="accent4">
              <a:lumMod val="50000"/>
              <a:alpha val="58824"/>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fr-FR" sz="1600" b="1" dirty="0">
              <a:solidFill>
                <a:schemeClr val="bg1"/>
              </a:solidFill>
            </a:endParaRPr>
          </a:p>
        </p:txBody>
      </p:sp>
      <p:grpSp>
        <p:nvGrpSpPr>
          <p:cNvPr id="11" name="Group 63">
            <a:extLst>
              <a:ext uri="{FF2B5EF4-FFF2-40B4-BE49-F238E27FC236}">
                <a16:creationId xmlns:a16="http://schemas.microsoft.com/office/drawing/2014/main" id="{0B8F20E0-6D87-49C6-AA3E-4AAEB21D373C}"/>
              </a:ext>
            </a:extLst>
          </p:cNvPr>
          <p:cNvGrpSpPr/>
          <p:nvPr/>
        </p:nvGrpSpPr>
        <p:grpSpPr>
          <a:xfrm>
            <a:off x="2544432" y="2842935"/>
            <a:ext cx="6973641" cy="686674"/>
            <a:chOff x="802315" y="1952711"/>
            <a:chExt cx="6973641" cy="686674"/>
          </a:xfrm>
        </p:grpSpPr>
        <p:sp>
          <p:nvSpPr>
            <p:cNvPr id="12" name="Oval 7">
              <a:extLst>
                <a:ext uri="{FF2B5EF4-FFF2-40B4-BE49-F238E27FC236}">
                  <a16:creationId xmlns:a16="http://schemas.microsoft.com/office/drawing/2014/main" id="{7C5B3F82-1B67-4F8D-B4E9-C17E7D0B2869}"/>
                </a:ext>
              </a:extLst>
            </p:cNvPr>
            <p:cNvSpPr/>
            <p:nvPr/>
          </p:nvSpPr>
          <p:spPr bwMode="gray">
            <a:xfrm>
              <a:off x="2882847" y="1952711"/>
              <a:ext cx="686674" cy="686674"/>
            </a:xfrm>
            <a:prstGeom prst="ellipse">
              <a:avLst/>
            </a:prstGeom>
            <a:noFill/>
            <a:ln w="22225" algn="ctr">
              <a:solidFill>
                <a:schemeClr val="tx1">
                  <a:lumMod val="50000"/>
                  <a:lumOff val="50000"/>
                </a:schemeClr>
              </a:solidFill>
              <a:prstDash val="sysDot"/>
              <a:miter lim="800000"/>
              <a:headEnd/>
              <a:tailEnd/>
            </a:ln>
          </p:spPr>
          <p:txBody>
            <a:bodyPr wrap="square" lIns="77961" tIns="77961" rIns="77961" bIns="77961" rtlCol="0" anchor="ctr"/>
            <a:lstStyle/>
            <a:p>
              <a:pPr marL="0" marR="0" lvl="0" indent="0" algn="l" defTabSz="801929" rtl="0" eaLnBrk="1" fontAlgn="auto" latinLnBrk="0" hangingPunct="1">
                <a:lnSpc>
                  <a:spcPct val="106000"/>
                </a:lnSpc>
                <a:spcBef>
                  <a:spcPts val="0"/>
                </a:spcBef>
                <a:spcAft>
                  <a:spcPts val="0"/>
                </a:spcAft>
                <a:buClrTx/>
                <a:buSzTx/>
                <a:buFont typeface="Wingdings 2" pitchFamily="18" charset="2"/>
                <a:buNone/>
                <a:tabLst/>
                <a:defRPr/>
              </a:pPr>
              <a:endParaRPr kumimoji="0" lang="fr-FR" sz="2400" b="1" i="0" u="none" strike="noStrike" kern="1200" cap="none" spc="0" normalizeH="0" baseline="0">
                <a:ln>
                  <a:noFill/>
                </a:ln>
                <a:solidFill>
                  <a:prstClr val="white"/>
                </a:solidFill>
                <a:effectLst/>
                <a:uLnTx/>
                <a:uFillTx/>
                <a:ea typeface="+mn-ea"/>
                <a:cs typeface="+mn-cs"/>
              </a:endParaRPr>
            </a:p>
          </p:txBody>
        </p:sp>
        <p:cxnSp>
          <p:nvCxnSpPr>
            <p:cNvPr id="13" name="Straight Connector 8">
              <a:extLst>
                <a:ext uri="{FF2B5EF4-FFF2-40B4-BE49-F238E27FC236}">
                  <a16:creationId xmlns:a16="http://schemas.microsoft.com/office/drawing/2014/main" id="{A66C032C-1CA4-4111-90B9-334BC8E1F193}"/>
                </a:ext>
              </a:extLst>
            </p:cNvPr>
            <p:cNvCxnSpPr>
              <a:cxnSpLocks/>
              <a:endCxn id="12" idx="2"/>
            </p:cNvCxnSpPr>
            <p:nvPr/>
          </p:nvCxnSpPr>
          <p:spPr>
            <a:xfrm flipV="1">
              <a:off x="802315" y="2296048"/>
              <a:ext cx="2080532" cy="21564"/>
            </a:xfrm>
            <a:prstGeom prst="line">
              <a:avLst/>
            </a:prstGeom>
            <a:noFill/>
            <a:ln w="22225" algn="ctr">
              <a:solidFill>
                <a:schemeClr val="tx1">
                  <a:lumMod val="50000"/>
                  <a:lumOff val="50000"/>
                </a:schemeClr>
              </a:solidFill>
              <a:prstDash val="sysDot"/>
              <a:miter lim="800000"/>
              <a:headEnd/>
              <a:tailEnd/>
            </a:ln>
          </p:spPr>
        </p:cxnSp>
        <p:sp>
          <p:nvSpPr>
            <p:cNvPr id="14" name="Rectangle 13">
              <a:extLst>
                <a:ext uri="{FF2B5EF4-FFF2-40B4-BE49-F238E27FC236}">
                  <a16:creationId xmlns:a16="http://schemas.microsoft.com/office/drawing/2014/main" id="{885258D9-7A47-4570-B1BF-85959FAC5DD3}"/>
                </a:ext>
              </a:extLst>
            </p:cNvPr>
            <p:cNvSpPr/>
            <p:nvPr/>
          </p:nvSpPr>
          <p:spPr>
            <a:xfrm>
              <a:off x="3723292" y="2089510"/>
              <a:ext cx="4052664" cy="461665"/>
            </a:xfrm>
            <a:prstGeom prst="rect">
              <a:avLst/>
            </a:prstGeom>
          </p:spPr>
          <p:txBody>
            <a:bodyPr wrap="square">
              <a:spAutoFit/>
            </a:bodyPr>
            <a:lstStyle/>
            <a:p>
              <a:pPr lvl="0" defTabSz="801929">
                <a:defRPr/>
              </a:pPr>
              <a:r>
                <a:rPr kumimoji="0" lang="fr-FR" sz="2400" i="0" u="none" strike="noStrike" kern="1200" cap="none" spc="0" normalizeH="0" baseline="0" dirty="0">
                  <a:ln>
                    <a:noFill/>
                  </a:ln>
                  <a:solidFill>
                    <a:schemeClr val="bg1"/>
                  </a:solidFill>
                  <a:effectLst/>
                  <a:uLnTx/>
                  <a:uFillTx/>
                </a:rPr>
                <a:t>Réalisation du Framework</a:t>
              </a:r>
            </a:p>
          </p:txBody>
        </p:sp>
      </p:grpSp>
      <p:sp>
        <p:nvSpPr>
          <p:cNvPr id="5" name="Oval 18">
            <a:extLst>
              <a:ext uri="{FF2B5EF4-FFF2-40B4-BE49-F238E27FC236}">
                <a16:creationId xmlns:a16="http://schemas.microsoft.com/office/drawing/2014/main" id="{562886F5-F9D2-41B4-B6B7-9ADBAB09AF80}"/>
              </a:ext>
            </a:extLst>
          </p:cNvPr>
          <p:cNvSpPr/>
          <p:nvPr/>
        </p:nvSpPr>
        <p:spPr bwMode="gray">
          <a:xfrm>
            <a:off x="-2648726" y="1153149"/>
            <a:ext cx="5253376" cy="5253376"/>
          </a:xfrm>
          <a:prstGeom prst="ellipse">
            <a:avLst/>
          </a:prstGeom>
          <a:noFill/>
          <a:ln w="22225" algn="ctr">
            <a:solidFill>
              <a:schemeClr val="tx1">
                <a:lumMod val="50000"/>
                <a:lumOff val="50000"/>
              </a:schemeClr>
            </a:solidFill>
            <a:prstDash val="sysDot"/>
            <a:miter lim="800000"/>
            <a:headEnd/>
            <a:tailEnd/>
          </a:ln>
        </p:spPr>
        <p:txBody>
          <a:bodyPr wrap="square" lIns="77961" tIns="77961" rIns="77961" bIns="77961" rtlCol="0" anchor="ctr"/>
          <a:lstStyle/>
          <a:p>
            <a:pPr marL="0" marR="0" lvl="0" indent="0" algn="ctr" defTabSz="801929" rtl="0" eaLnBrk="1" fontAlgn="auto" latinLnBrk="0" hangingPunct="1">
              <a:lnSpc>
                <a:spcPct val="106000"/>
              </a:lnSpc>
              <a:spcBef>
                <a:spcPts val="0"/>
              </a:spcBef>
              <a:spcAft>
                <a:spcPts val="0"/>
              </a:spcAft>
              <a:buClrTx/>
              <a:buSzTx/>
              <a:buFont typeface="Wingdings 2" pitchFamily="18" charset="2"/>
              <a:buNone/>
              <a:tabLst/>
              <a:defRPr/>
            </a:pPr>
            <a:endParaRPr kumimoji="0" lang="fr-FR" sz="1403" b="1" i="0" u="none" strike="noStrike" kern="1200" cap="none" spc="0" normalizeH="0" baseline="0">
              <a:ln>
                <a:noFill/>
              </a:ln>
              <a:solidFill>
                <a:prstClr val="white"/>
              </a:solidFill>
              <a:effectLst/>
              <a:uLnTx/>
              <a:uFillTx/>
              <a:ea typeface="+mn-ea"/>
              <a:cs typeface="+mn-cs"/>
            </a:endParaRPr>
          </a:p>
        </p:txBody>
      </p:sp>
    </p:spTree>
    <p:extLst>
      <p:ext uri="{BB962C8B-B14F-4D97-AF65-F5344CB8AC3E}">
        <p14:creationId xmlns:p14="http://schemas.microsoft.com/office/powerpoint/2010/main" val="424039356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 name="Picture 92">
            <a:extLst>
              <a:ext uri="{FF2B5EF4-FFF2-40B4-BE49-F238E27FC236}">
                <a16:creationId xmlns:a16="http://schemas.microsoft.com/office/drawing/2014/main" id="{4351213A-AAF8-4DAE-99D8-60F8CDD0EDDF}"/>
              </a:ext>
            </a:extLst>
          </p:cNvPr>
          <p:cNvPicPr>
            <a:picLocks noChangeAspect="1"/>
          </p:cNvPicPr>
          <p:nvPr/>
        </p:nvPicPr>
        <p:blipFill rotWithShape="1">
          <a:blip r:embed="rId3"/>
          <a:srcRect l="18381"/>
          <a:stretch/>
        </p:blipFill>
        <p:spPr>
          <a:xfrm>
            <a:off x="0" y="2742187"/>
            <a:ext cx="13439775" cy="4238254"/>
          </a:xfrm>
          <a:prstGeom prst="rect">
            <a:avLst/>
          </a:prstGeom>
        </p:spPr>
      </p:pic>
      <p:sp>
        <p:nvSpPr>
          <p:cNvPr id="18" name="Rectangle 17">
            <a:extLst>
              <a:ext uri="{FF2B5EF4-FFF2-40B4-BE49-F238E27FC236}">
                <a16:creationId xmlns:a16="http://schemas.microsoft.com/office/drawing/2014/main" id="{9E897114-16E6-401D-B932-B6A558FA84FF}"/>
              </a:ext>
            </a:extLst>
          </p:cNvPr>
          <p:cNvSpPr/>
          <p:nvPr/>
        </p:nvSpPr>
        <p:spPr>
          <a:xfrm>
            <a:off x="10020481" y="3930800"/>
            <a:ext cx="2808174" cy="869469"/>
          </a:xfrm>
          <a:prstGeom prst="rect">
            <a:avLst/>
          </a:prstGeom>
        </p:spPr>
        <p:txBody>
          <a:bodyPr wrap="square" lIns="0" tIns="0" rIns="0" bIns="0">
            <a:spAutoFit/>
          </a:bodyPr>
          <a:lstStyle/>
          <a:p>
            <a:pPr marL="208186" indent="-208186">
              <a:spcBef>
                <a:spcPts val="546"/>
              </a:spcBef>
              <a:buClr>
                <a:schemeClr val="accent2">
                  <a:lumMod val="75000"/>
                </a:schemeClr>
              </a:buClr>
              <a:buSzPct val="100000"/>
              <a:buFont typeface="+mj-lt"/>
              <a:buAutoNum type="arabicPeriod"/>
            </a:pPr>
            <a:r>
              <a:rPr lang="fr-FR" sz="1100" dirty="0">
                <a:solidFill>
                  <a:srgbClr val="313131"/>
                </a:solidFill>
              </a:rPr>
              <a:t>   Mettre en place les mesures de sécurité</a:t>
            </a:r>
          </a:p>
          <a:p>
            <a:pPr marL="312279" indent="-312279">
              <a:spcBef>
                <a:spcPts val="546"/>
              </a:spcBef>
              <a:buClr>
                <a:schemeClr val="accent2">
                  <a:lumMod val="75000"/>
                </a:schemeClr>
              </a:buClr>
              <a:buSzPct val="100000"/>
              <a:buFont typeface="+mj-lt"/>
              <a:buAutoNum type="arabicPeriod"/>
            </a:pPr>
            <a:r>
              <a:rPr lang="fr-FR" sz="1100" dirty="0">
                <a:solidFill>
                  <a:srgbClr val="313131"/>
                </a:solidFill>
              </a:rPr>
              <a:t>Test et validation</a:t>
            </a:r>
          </a:p>
          <a:p>
            <a:pPr marL="312279" indent="-312279">
              <a:spcBef>
                <a:spcPts val="546"/>
              </a:spcBef>
              <a:buClr>
                <a:schemeClr val="accent2">
                  <a:lumMod val="75000"/>
                </a:schemeClr>
              </a:buClr>
              <a:buSzPct val="100000"/>
              <a:buFont typeface="+mj-lt"/>
              <a:buAutoNum type="arabicPeriod"/>
            </a:pPr>
            <a:r>
              <a:rPr lang="fr-FR" sz="1100" dirty="0">
                <a:solidFill>
                  <a:srgbClr val="313131"/>
                </a:solidFill>
              </a:rPr>
              <a:t>Formation et sensibilisation</a:t>
            </a:r>
          </a:p>
          <a:p>
            <a:pPr marL="312279" indent="-312279">
              <a:spcBef>
                <a:spcPts val="546"/>
              </a:spcBef>
              <a:buClr>
                <a:schemeClr val="accent2">
                  <a:lumMod val="75000"/>
                </a:schemeClr>
              </a:buClr>
              <a:buSzPct val="100000"/>
              <a:buFont typeface="+mj-lt"/>
              <a:buAutoNum type="arabicPeriod"/>
            </a:pPr>
            <a:r>
              <a:rPr lang="fr-FR" sz="1100" dirty="0">
                <a:solidFill>
                  <a:srgbClr val="313131"/>
                </a:solidFill>
              </a:rPr>
              <a:t>Suivi et amélioration continue</a:t>
            </a:r>
          </a:p>
        </p:txBody>
      </p:sp>
      <p:sp>
        <p:nvSpPr>
          <p:cNvPr id="19" name="Rectangle 18">
            <a:extLst>
              <a:ext uri="{FF2B5EF4-FFF2-40B4-BE49-F238E27FC236}">
                <a16:creationId xmlns:a16="http://schemas.microsoft.com/office/drawing/2014/main" id="{DF141E54-C5DA-478B-9839-7C833A0845D1}"/>
              </a:ext>
            </a:extLst>
          </p:cNvPr>
          <p:cNvSpPr/>
          <p:nvPr/>
        </p:nvSpPr>
        <p:spPr>
          <a:xfrm>
            <a:off x="10055148" y="3180245"/>
            <a:ext cx="2918179" cy="553998"/>
          </a:xfrm>
          <a:prstGeom prst="rect">
            <a:avLst/>
          </a:prstGeom>
        </p:spPr>
        <p:txBody>
          <a:bodyPr wrap="square" lIns="0" tIns="0" rIns="0" bIns="0">
            <a:spAutoFit/>
          </a:bodyPr>
          <a:lstStyle/>
          <a:p>
            <a:pPr algn="ctr"/>
            <a:r>
              <a:rPr lang="fr-FR" sz="1200" b="1" dirty="0"/>
              <a:t>Mettre en œuvre les mesures de sécurité recommandées et approuvées pour renforcer la posture de sécurité de l'entreprise</a:t>
            </a:r>
            <a:endParaRPr lang="fr-FR" altLang="zh-CN" sz="1100" b="1" dirty="0"/>
          </a:p>
        </p:txBody>
      </p:sp>
      <p:cxnSp>
        <p:nvCxnSpPr>
          <p:cNvPr id="20" name="Straight Connector 19">
            <a:extLst>
              <a:ext uri="{FF2B5EF4-FFF2-40B4-BE49-F238E27FC236}">
                <a16:creationId xmlns:a16="http://schemas.microsoft.com/office/drawing/2014/main" id="{1DB09C0F-6D72-450C-B179-D0150CA0180B}"/>
              </a:ext>
            </a:extLst>
          </p:cNvPr>
          <p:cNvCxnSpPr>
            <a:cxnSpLocks/>
          </p:cNvCxnSpPr>
          <p:nvPr/>
        </p:nvCxnSpPr>
        <p:spPr>
          <a:xfrm flipV="1">
            <a:off x="11458869" y="2945854"/>
            <a:ext cx="0" cy="234391"/>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F9A8089F-3C89-4BF4-B92A-0DA27414949C}"/>
              </a:ext>
            </a:extLst>
          </p:cNvPr>
          <p:cNvSpPr/>
          <p:nvPr/>
        </p:nvSpPr>
        <p:spPr>
          <a:xfrm>
            <a:off x="7065476" y="3911880"/>
            <a:ext cx="2700926" cy="974626"/>
          </a:xfrm>
          <a:prstGeom prst="rect">
            <a:avLst/>
          </a:prstGeom>
        </p:spPr>
        <p:txBody>
          <a:bodyPr wrap="square" lIns="0" tIns="0" rIns="0" bIns="0">
            <a:spAutoFit/>
          </a:bodyPr>
          <a:lstStyle/>
          <a:p>
            <a:pPr marL="312279" indent="-312279">
              <a:spcBef>
                <a:spcPts val="546"/>
              </a:spcBef>
              <a:buClr>
                <a:schemeClr val="accent1">
                  <a:lumMod val="75000"/>
                </a:schemeClr>
              </a:buClr>
              <a:buSzPct val="100000"/>
              <a:buFont typeface="+mj-lt"/>
              <a:buAutoNum type="arabicPeriod"/>
            </a:pPr>
            <a:r>
              <a:rPr lang="fr-FR" sz="1100" dirty="0">
                <a:solidFill>
                  <a:srgbClr val="313131"/>
                </a:solidFill>
              </a:rPr>
              <a:t>Recommander des contrôles de sécurité en se basant sur les écarts de conformité</a:t>
            </a:r>
          </a:p>
          <a:p>
            <a:pPr marL="312279" indent="-312279">
              <a:spcBef>
                <a:spcPts val="546"/>
              </a:spcBef>
              <a:buClr>
                <a:schemeClr val="accent1">
                  <a:lumMod val="75000"/>
                </a:schemeClr>
              </a:buClr>
              <a:buSzPct val="100000"/>
              <a:buFont typeface="+mj-lt"/>
              <a:buAutoNum type="arabicPeriod"/>
            </a:pPr>
            <a:r>
              <a:rPr lang="fr-FR" sz="1100" dirty="0">
                <a:solidFill>
                  <a:srgbClr val="313131"/>
                </a:solidFill>
              </a:rPr>
              <a:t>Définir le plan d’action et planifier la mise en œuvre</a:t>
            </a:r>
          </a:p>
          <a:p>
            <a:pPr marL="312279" indent="-312279">
              <a:spcBef>
                <a:spcPts val="546"/>
              </a:spcBef>
              <a:buClr>
                <a:schemeClr val="accent1">
                  <a:lumMod val="75000"/>
                </a:schemeClr>
              </a:buClr>
              <a:buSzPct val="100000"/>
              <a:buFont typeface="+mj-lt"/>
              <a:buAutoNum type="arabicPeriod"/>
            </a:pPr>
            <a:endParaRPr lang="fr-FR" sz="1100" dirty="0">
              <a:solidFill>
                <a:srgbClr val="313131"/>
              </a:solidFill>
            </a:endParaRPr>
          </a:p>
        </p:txBody>
      </p:sp>
      <p:sp>
        <p:nvSpPr>
          <p:cNvPr id="22" name="Rectangle 21">
            <a:extLst>
              <a:ext uri="{FF2B5EF4-FFF2-40B4-BE49-F238E27FC236}">
                <a16:creationId xmlns:a16="http://schemas.microsoft.com/office/drawing/2014/main" id="{AD92E5DD-7C42-47E4-A353-AE7991721067}"/>
              </a:ext>
            </a:extLst>
          </p:cNvPr>
          <p:cNvSpPr/>
          <p:nvPr/>
        </p:nvSpPr>
        <p:spPr>
          <a:xfrm>
            <a:off x="7115510" y="3180245"/>
            <a:ext cx="2650893" cy="553998"/>
          </a:xfrm>
          <a:prstGeom prst="rect">
            <a:avLst/>
          </a:prstGeom>
        </p:spPr>
        <p:txBody>
          <a:bodyPr wrap="square" lIns="0" tIns="0" rIns="0" bIns="0">
            <a:spAutoFit/>
          </a:bodyPr>
          <a:lstStyle/>
          <a:p>
            <a:pPr algn="ctr"/>
            <a:r>
              <a:rPr lang="fr-FR" sz="1200" b="1" dirty="0"/>
              <a:t>Fournir des suggestions et des conseils pour améliorer les processus de sécurité de l'entreprise.</a:t>
            </a:r>
            <a:endParaRPr lang="fr-FR" altLang="zh-CN" sz="1100" b="1" dirty="0"/>
          </a:p>
        </p:txBody>
      </p:sp>
      <p:cxnSp>
        <p:nvCxnSpPr>
          <p:cNvPr id="23" name="Straight Connector 22">
            <a:extLst>
              <a:ext uri="{FF2B5EF4-FFF2-40B4-BE49-F238E27FC236}">
                <a16:creationId xmlns:a16="http://schemas.microsoft.com/office/drawing/2014/main" id="{D6D1C963-3795-4054-8E99-FB4D2B48DA89}"/>
              </a:ext>
            </a:extLst>
          </p:cNvPr>
          <p:cNvCxnSpPr>
            <a:cxnSpLocks/>
          </p:cNvCxnSpPr>
          <p:nvPr/>
        </p:nvCxnSpPr>
        <p:spPr>
          <a:xfrm flipV="1">
            <a:off x="8440956" y="2945854"/>
            <a:ext cx="0" cy="258814"/>
          </a:xfrm>
          <a:prstGeom prst="line">
            <a:avLst/>
          </a:prstGeom>
          <a:ln w="19050">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D017F738-0D8A-40A7-B780-85C00A0E0579}"/>
              </a:ext>
            </a:extLst>
          </p:cNvPr>
          <p:cNvSpPr/>
          <p:nvPr/>
        </p:nvSpPr>
        <p:spPr>
          <a:xfrm>
            <a:off x="4068854" y="3879354"/>
            <a:ext cx="2884088" cy="1377300"/>
          </a:xfrm>
          <a:prstGeom prst="rect">
            <a:avLst/>
          </a:prstGeom>
        </p:spPr>
        <p:txBody>
          <a:bodyPr wrap="square" lIns="0" tIns="0" rIns="0" bIns="0">
            <a:spAutoFit/>
          </a:bodyPr>
          <a:lstStyle/>
          <a:p>
            <a:pPr marL="312279" indent="-312279">
              <a:spcBef>
                <a:spcPts val="546"/>
              </a:spcBef>
              <a:buClr>
                <a:schemeClr val="accent1">
                  <a:lumMod val="75000"/>
                </a:schemeClr>
              </a:buClr>
              <a:buSzPct val="100000"/>
              <a:buFont typeface="+mj-lt"/>
              <a:buAutoNum type="arabicPeriod"/>
            </a:pPr>
            <a:r>
              <a:rPr lang="fr-FR" sz="1100" dirty="0">
                <a:solidFill>
                  <a:srgbClr val="313131"/>
                </a:solidFill>
              </a:rPr>
              <a:t>Analyser le corpus documentaire de sécurité de l’information (politique, procédure …)</a:t>
            </a:r>
          </a:p>
          <a:p>
            <a:pPr marL="312279" indent="-312279">
              <a:spcBef>
                <a:spcPts val="546"/>
              </a:spcBef>
              <a:buClr>
                <a:schemeClr val="accent1">
                  <a:lumMod val="75000"/>
                </a:schemeClr>
              </a:buClr>
              <a:buSzPct val="100000"/>
              <a:buFont typeface="+mj-lt"/>
              <a:buAutoNum type="arabicPeriod"/>
            </a:pPr>
            <a:r>
              <a:rPr lang="fr-FR" sz="1100" dirty="0">
                <a:solidFill>
                  <a:srgbClr val="313131"/>
                </a:solidFill>
              </a:rPr>
              <a:t>Analyser les contrôles de sécurité implémentés</a:t>
            </a:r>
          </a:p>
          <a:p>
            <a:pPr marL="312279" indent="-312279">
              <a:spcBef>
                <a:spcPts val="546"/>
              </a:spcBef>
              <a:buClr>
                <a:schemeClr val="accent1">
                  <a:lumMod val="75000"/>
                </a:schemeClr>
              </a:buClr>
              <a:buSzPct val="100000"/>
              <a:buFont typeface="+mj-lt"/>
              <a:buAutoNum type="arabicPeriod"/>
            </a:pPr>
            <a:r>
              <a:rPr lang="fr-FR" sz="1100" dirty="0">
                <a:solidFill>
                  <a:srgbClr val="313131"/>
                </a:solidFill>
              </a:rPr>
              <a:t>Évaluer la conformité réglementaire</a:t>
            </a:r>
          </a:p>
          <a:p>
            <a:pPr marL="312279" indent="-312279">
              <a:spcBef>
                <a:spcPts val="546"/>
              </a:spcBef>
              <a:buClr>
                <a:schemeClr val="accent1">
                  <a:lumMod val="75000"/>
                </a:schemeClr>
              </a:buClr>
              <a:buSzPct val="100000"/>
              <a:buFont typeface="+mj-lt"/>
              <a:buAutoNum type="arabicPeriod"/>
            </a:pPr>
            <a:r>
              <a:rPr lang="fr-FR" sz="1100" dirty="0">
                <a:solidFill>
                  <a:srgbClr val="313131"/>
                </a:solidFill>
              </a:rPr>
              <a:t>Rédiger le rapport d’évaluation et déterminer le niveau de maturité</a:t>
            </a:r>
          </a:p>
        </p:txBody>
      </p:sp>
      <p:sp>
        <p:nvSpPr>
          <p:cNvPr id="25" name="Rectangle 24">
            <a:extLst>
              <a:ext uri="{FF2B5EF4-FFF2-40B4-BE49-F238E27FC236}">
                <a16:creationId xmlns:a16="http://schemas.microsoft.com/office/drawing/2014/main" id="{027CDEF6-D753-4E3A-A2F2-66421587AB0A}"/>
              </a:ext>
            </a:extLst>
          </p:cNvPr>
          <p:cNvSpPr/>
          <p:nvPr/>
        </p:nvSpPr>
        <p:spPr>
          <a:xfrm>
            <a:off x="4116471" y="3180245"/>
            <a:ext cx="2919479" cy="553998"/>
          </a:xfrm>
          <a:prstGeom prst="rect">
            <a:avLst/>
          </a:prstGeom>
        </p:spPr>
        <p:txBody>
          <a:bodyPr wrap="square" lIns="0" tIns="0" rIns="0" bIns="0">
            <a:spAutoFit/>
          </a:bodyPr>
          <a:lstStyle/>
          <a:p>
            <a:pPr algn="ctr"/>
            <a:r>
              <a:rPr lang="fr-FR" sz="1200" b="1" dirty="0"/>
              <a:t>Evaluer l'efficacité des mesures de sécurité mises en place pour protéger les informations et les systèmes d'information de l'entreprise.</a:t>
            </a:r>
          </a:p>
        </p:txBody>
      </p:sp>
      <p:cxnSp>
        <p:nvCxnSpPr>
          <p:cNvPr id="26" name="Straight Connector 25">
            <a:extLst>
              <a:ext uri="{FF2B5EF4-FFF2-40B4-BE49-F238E27FC236}">
                <a16:creationId xmlns:a16="http://schemas.microsoft.com/office/drawing/2014/main" id="{447FBF04-6B5E-4D48-82FF-4EEE9B9E3B32}"/>
              </a:ext>
            </a:extLst>
          </p:cNvPr>
          <p:cNvCxnSpPr>
            <a:cxnSpLocks/>
          </p:cNvCxnSpPr>
          <p:nvPr/>
        </p:nvCxnSpPr>
        <p:spPr>
          <a:xfrm flipV="1">
            <a:off x="5578887" y="2945855"/>
            <a:ext cx="0" cy="258814"/>
          </a:xfrm>
          <a:prstGeom prst="line">
            <a:avLst/>
          </a:prstGeom>
          <a:ln w="19050">
            <a:solidFill>
              <a:schemeClr val="accent4"/>
            </a:solidFill>
            <a:tailEnd type="ova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EF0CACB-B2C6-4DFB-A4BB-5C70BB155C26}"/>
              </a:ext>
            </a:extLst>
          </p:cNvPr>
          <p:cNvCxnSpPr>
            <a:cxnSpLocks/>
          </p:cNvCxnSpPr>
          <p:nvPr/>
        </p:nvCxnSpPr>
        <p:spPr>
          <a:xfrm>
            <a:off x="9498775" y="2843944"/>
            <a:ext cx="3500541"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C7A622D-2AFE-4B15-9A3D-24E9EB4FAC45}"/>
              </a:ext>
            </a:extLst>
          </p:cNvPr>
          <p:cNvCxnSpPr>
            <a:cxnSpLocks/>
          </p:cNvCxnSpPr>
          <p:nvPr/>
        </p:nvCxnSpPr>
        <p:spPr>
          <a:xfrm>
            <a:off x="6618950" y="2843944"/>
            <a:ext cx="350054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FBE30F5-DE1A-44FF-817C-7C7DD6B6ABE5}"/>
              </a:ext>
            </a:extLst>
          </p:cNvPr>
          <p:cNvCxnSpPr>
            <a:cxnSpLocks/>
          </p:cNvCxnSpPr>
          <p:nvPr/>
        </p:nvCxnSpPr>
        <p:spPr>
          <a:xfrm>
            <a:off x="3630868" y="2843944"/>
            <a:ext cx="3500541"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023611E-9294-42C7-BB45-B30B50291FE6}"/>
              </a:ext>
            </a:extLst>
          </p:cNvPr>
          <p:cNvCxnSpPr>
            <a:cxnSpLocks/>
          </p:cNvCxnSpPr>
          <p:nvPr/>
        </p:nvCxnSpPr>
        <p:spPr>
          <a:xfrm>
            <a:off x="760190" y="2843944"/>
            <a:ext cx="3421731"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94F1F7CB-0B21-4617-B90F-BC0E28D69DCA}"/>
              </a:ext>
            </a:extLst>
          </p:cNvPr>
          <p:cNvSpPr/>
          <p:nvPr/>
        </p:nvSpPr>
        <p:spPr>
          <a:xfrm>
            <a:off x="1138308" y="3916232"/>
            <a:ext cx="2808174" cy="1441420"/>
          </a:xfrm>
          <a:prstGeom prst="rect">
            <a:avLst/>
          </a:prstGeom>
        </p:spPr>
        <p:txBody>
          <a:bodyPr wrap="square" lIns="0" tIns="0" rIns="0" bIns="0">
            <a:spAutoFit/>
          </a:bodyPr>
          <a:lstStyle/>
          <a:p>
            <a:pPr marL="312279" indent="-312279">
              <a:spcBef>
                <a:spcPts val="546"/>
              </a:spcBef>
              <a:buClr>
                <a:schemeClr val="accent1"/>
              </a:buClr>
              <a:buSzPct val="100000"/>
              <a:buFont typeface="+mj-lt"/>
              <a:buAutoNum type="arabicPeriod"/>
            </a:pPr>
            <a:r>
              <a:rPr lang="fr-FR" sz="1100" dirty="0">
                <a:solidFill>
                  <a:srgbClr val="313131"/>
                </a:solidFill>
              </a:rPr>
              <a:t>Analyser le contexte et les objectifs de sécurité de l’information</a:t>
            </a:r>
          </a:p>
          <a:p>
            <a:pPr marL="312279" indent="-312279">
              <a:spcBef>
                <a:spcPts val="546"/>
              </a:spcBef>
              <a:buClr>
                <a:schemeClr val="accent1"/>
              </a:buClr>
              <a:buSzPct val="100000"/>
              <a:buFont typeface="+mj-lt"/>
              <a:buAutoNum type="arabicPeriod"/>
            </a:pPr>
            <a:r>
              <a:rPr lang="fr-FR" sz="1100" dirty="0">
                <a:solidFill>
                  <a:srgbClr val="313131"/>
                </a:solidFill>
              </a:rPr>
              <a:t>Déterminer le périmètre, le budget et les ressources nécessaires pour le projet</a:t>
            </a:r>
          </a:p>
          <a:p>
            <a:pPr marL="312279" indent="-312279">
              <a:spcBef>
                <a:spcPts val="546"/>
              </a:spcBef>
              <a:buClr>
                <a:schemeClr val="accent1"/>
              </a:buClr>
              <a:buSzPct val="100000"/>
              <a:buFont typeface="+mj-lt"/>
              <a:buAutoNum type="arabicPeriod"/>
            </a:pPr>
            <a:r>
              <a:rPr lang="fr-FR" sz="1100" dirty="0">
                <a:solidFill>
                  <a:srgbClr val="313131"/>
                </a:solidFill>
              </a:rPr>
              <a:t> Identifier les parties prenantes impliquées</a:t>
            </a:r>
          </a:p>
          <a:p>
            <a:pPr marL="312279" indent="-312279">
              <a:spcBef>
                <a:spcPts val="546"/>
              </a:spcBef>
              <a:buClr>
                <a:schemeClr val="accent1"/>
              </a:buClr>
              <a:buSzPct val="100000"/>
              <a:buFont typeface="+mj-lt"/>
              <a:buAutoNum type="arabicPeriod"/>
            </a:pPr>
            <a:r>
              <a:rPr lang="fr-FR" sz="1100" dirty="0">
                <a:solidFill>
                  <a:srgbClr val="313131"/>
                </a:solidFill>
              </a:rPr>
              <a:t>Définir les rôles et responsabilités</a:t>
            </a:r>
          </a:p>
          <a:p>
            <a:pPr marL="312279" indent="-312279">
              <a:spcBef>
                <a:spcPts val="546"/>
              </a:spcBef>
              <a:buClr>
                <a:schemeClr val="accent1"/>
              </a:buClr>
              <a:buSzPct val="100000"/>
              <a:buFont typeface="+mj-lt"/>
              <a:buAutoNum type="arabicPeriod"/>
            </a:pPr>
            <a:r>
              <a:rPr lang="fr-FR" sz="1100" dirty="0">
                <a:solidFill>
                  <a:srgbClr val="313131"/>
                </a:solidFill>
              </a:rPr>
              <a:t>Planification et calendrier</a:t>
            </a:r>
          </a:p>
        </p:txBody>
      </p:sp>
      <p:sp>
        <p:nvSpPr>
          <p:cNvPr id="29" name="Rectangle 28">
            <a:extLst>
              <a:ext uri="{FF2B5EF4-FFF2-40B4-BE49-F238E27FC236}">
                <a16:creationId xmlns:a16="http://schemas.microsoft.com/office/drawing/2014/main" id="{FBB94542-F476-41EC-8884-6B46762304C4}"/>
              </a:ext>
            </a:extLst>
          </p:cNvPr>
          <p:cNvSpPr/>
          <p:nvPr/>
        </p:nvSpPr>
        <p:spPr>
          <a:xfrm>
            <a:off x="1357166" y="3180245"/>
            <a:ext cx="2486722" cy="369332"/>
          </a:xfrm>
          <a:prstGeom prst="rect">
            <a:avLst/>
          </a:prstGeom>
        </p:spPr>
        <p:txBody>
          <a:bodyPr wrap="square" lIns="0" tIns="0" rIns="0" bIns="0">
            <a:spAutoFit/>
          </a:bodyPr>
          <a:lstStyle/>
          <a:p>
            <a:pPr algn="ctr"/>
            <a:r>
              <a:rPr lang="fr-FR" altLang="zh-CN" sz="1200" b="1" dirty="0"/>
              <a:t>Identifier les objectifs et cadrer le périmètre du projet</a:t>
            </a:r>
          </a:p>
        </p:txBody>
      </p:sp>
      <p:cxnSp>
        <p:nvCxnSpPr>
          <p:cNvPr id="30" name="Straight Connector 29">
            <a:extLst>
              <a:ext uri="{FF2B5EF4-FFF2-40B4-BE49-F238E27FC236}">
                <a16:creationId xmlns:a16="http://schemas.microsoft.com/office/drawing/2014/main" id="{4E022ECD-8C97-48F8-B43C-FA1DA3AEEA15}"/>
              </a:ext>
            </a:extLst>
          </p:cNvPr>
          <p:cNvCxnSpPr>
            <a:cxnSpLocks/>
          </p:cNvCxnSpPr>
          <p:nvPr/>
        </p:nvCxnSpPr>
        <p:spPr>
          <a:xfrm flipV="1">
            <a:off x="2600527" y="2945856"/>
            <a:ext cx="0" cy="258814"/>
          </a:xfrm>
          <a:prstGeom prst="line">
            <a:avLst/>
          </a:prstGeom>
          <a:ln w="19050">
            <a:solidFill>
              <a:schemeClr val="accent5"/>
            </a:solidFill>
            <a:tailEnd type="oval"/>
          </a:ln>
        </p:spPr>
        <p:style>
          <a:lnRef idx="1">
            <a:schemeClr val="accent1"/>
          </a:lnRef>
          <a:fillRef idx="0">
            <a:schemeClr val="accent1"/>
          </a:fillRef>
          <a:effectRef idx="0">
            <a:schemeClr val="accent1"/>
          </a:effectRef>
          <a:fontRef idx="minor">
            <a:schemeClr val="tx1"/>
          </a:fontRef>
        </p:style>
      </p:cxnSp>
      <p:sp>
        <p:nvSpPr>
          <p:cNvPr id="31" name="Arrow: Chevron 30">
            <a:extLst>
              <a:ext uri="{FF2B5EF4-FFF2-40B4-BE49-F238E27FC236}">
                <a16:creationId xmlns:a16="http://schemas.microsoft.com/office/drawing/2014/main" id="{FBE202ED-A1EB-4F9F-8C67-57C0ABD4C304}"/>
              </a:ext>
              <a:ext uri="{C183D7F6-B498-43B3-948B-1728B52AA6E4}">
                <adec:decorative xmlns:adec="http://schemas.microsoft.com/office/drawing/2017/decorative" val="1"/>
              </a:ext>
            </a:extLst>
          </p:cNvPr>
          <p:cNvSpPr/>
          <p:nvPr/>
        </p:nvSpPr>
        <p:spPr bwMode="gray">
          <a:xfrm>
            <a:off x="1080174" y="2086157"/>
            <a:ext cx="3101745" cy="517627"/>
          </a:xfrm>
          <a:prstGeom prst="chevron">
            <a:avLst/>
          </a:prstGeom>
          <a:solidFill>
            <a:schemeClr val="accent5"/>
          </a:solidFill>
          <a:ln>
            <a:noFill/>
            <a:headEnd/>
            <a:tailEnd/>
          </a:ln>
        </p:spPr>
        <p:style>
          <a:lnRef idx="2">
            <a:schemeClr val="accent2"/>
          </a:lnRef>
          <a:fillRef idx="1">
            <a:schemeClr val="lt1"/>
          </a:fillRef>
          <a:effectRef idx="0">
            <a:schemeClr val="accent2"/>
          </a:effectRef>
          <a:fontRef idx="minor">
            <a:schemeClr val="dk1"/>
          </a:fontRef>
        </p:style>
        <p:txBody>
          <a:bodyPr wrap="square" lIns="80961" tIns="80961" rIns="80961" bIns="80961" rtlCol="0" anchor="ctr"/>
          <a:lstStyle/>
          <a:p>
            <a:pPr algn="ctr">
              <a:lnSpc>
                <a:spcPct val="106000"/>
              </a:lnSpc>
              <a:buFont typeface="Wingdings 2" pitchFamily="18" charset="2"/>
              <a:buNone/>
            </a:pPr>
            <a:r>
              <a:rPr lang="fr-FR" sz="1821" b="1" dirty="0">
                <a:ln w="0"/>
                <a:solidFill>
                  <a:schemeClr val="bg1"/>
                </a:solidFill>
                <a:effectLst>
                  <a:outerShdw blurRad="38100" dist="25400" dir="5400000" algn="ctr" rotWithShape="0">
                    <a:srgbClr val="6E747A">
                      <a:alpha val="43000"/>
                    </a:srgbClr>
                  </a:outerShdw>
                </a:effectLst>
              </a:rPr>
              <a:t>Planifier</a:t>
            </a:r>
          </a:p>
        </p:txBody>
      </p:sp>
      <p:sp>
        <p:nvSpPr>
          <p:cNvPr id="32" name="Arrow: Chevron 31">
            <a:extLst>
              <a:ext uri="{FF2B5EF4-FFF2-40B4-BE49-F238E27FC236}">
                <a16:creationId xmlns:a16="http://schemas.microsoft.com/office/drawing/2014/main" id="{7FA6F595-B82E-412E-A1BD-56B0DB0C0D93}"/>
              </a:ext>
              <a:ext uri="{C183D7F6-B498-43B3-948B-1728B52AA6E4}">
                <adec:decorative xmlns:adec="http://schemas.microsoft.com/office/drawing/2017/decorative" val="1"/>
              </a:ext>
            </a:extLst>
          </p:cNvPr>
          <p:cNvSpPr/>
          <p:nvPr/>
        </p:nvSpPr>
        <p:spPr bwMode="gray">
          <a:xfrm>
            <a:off x="4008799" y="2086157"/>
            <a:ext cx="3101745" cy="517627"/>
          </a:xfrm>
          <a:prstGeom prst="chevron">
            <a:avLst/>
          </a:prstGeom>
          <a:solidFill>
            <a:schemeClr val="accent4"/>
          </a:solidFill>
          <a:ln>
            <a:noFill/>
            <a:headEnd/>
            <a:tailEnd/>
          </a:ln>
        </p:spPr>
        <p:style>
          <a:lnRef idx="2">
            <a:schemeClr val="accent2"/>
          </a:lnRef>
          <a:fillRef idx="1">
            <a:schemeClr val="lt1"/>
          </a:fillRef>
          <a:effectRef idx="0">
            <a:schemeClr val="accent2"/>
          </a:effectRef>
          <a:fontRef idx="minor">
            <a:schemeClr val="dk1"/>
          </a:fontRef>
        </p:style>
        <p:txBody>
          <a:bodyPr wrap="square" lIns="80961" tIns="80961" rIns="80961" bIns="80961" rtlCol="0" anchor="ctr"/>
          <a:lstStyle/>
          <a:p>
            <a:pPr algn="ctr">
              <a:lnSpc>
                <a:spcPct val="106000"/>
              </a:lnSpc>
              <a:buFont typeface="Wingdings 2" pitchFamily="18" charset="2"/>
              <a:buNone/>
            </a:pPr>
            <a:r>
              <a:rPr lang="fr-FR" sz="1821" b="1">
                <a:ln w="0"/>
                <a:solidFill>
                  <a:schemeClr val="bg1"/>
                </a:solidFill>
                <a:effectLst>
                  <a:outerShdw blurRad="38100" dist="25400" dir="5400000" algn="ctr" rotWithShape="0">
                    <a:srgbClr val="6E747A">
                      <a:alpha val="43000"/>
                    </a:srgbClr>
                  </a:outerShdw>
                </a:effectLst>
              </a:rPr>
              <a:t>Evaluer</a:t>
            </a:r>
          </a:p>
        </p:txBody>
      </p:sp>
      <p:sp>
        <p:nvSpPr>
          <p:cNvPr id="33" name="Arrow: Chevron 32">
            <a:extLst>
              <a:ext uri="{FF2B5EF4-FFF2-40B4-BE49-F238E27FC236}">
                <a16:creationId xmlns:a16="http://schemas.microsoft.com/office/drawing/2014/main" id="{3F801D84-97DF-4814-B168-B64CA8F74D02}"/>
              </a:ext>
              <a:ext uri="{C183D7F6-B498-43B3-948B-1728B52AA6E4}">
                <adec:decorative xmlns:adec="http://schemas.microsoft.com/office/drawing/2017/decorative" val="1"/>
              </a:ext>
            </a:extLst>
          </p:cNvPr>
          <p:cNvSpPr/>
          <p:nvPr/>
        </p:nvSpPr>
        <p:spPr bwMode="gray">
          <a:xfrm>
            <a:off x="6937424" y="2086157"/>
            <a:ext cx="3101745" cy="517627"/>
          </a:xfrm>
          <a:prstGeom prst="chevron">
            <a:avLst/>
          </a:prstGeom>
          <a:solidFill>
            <a:schemeClr val="accent2"/>
          </a:solidFill>
          <a:ln>
            <a:noFill/>
            <a:headEnd/>
            <a:tailEnd/>
          </a:ln>
        </p:spPr>
        <p:style>
          <a:lnRef idx="2">
            <a:schemeClr val="accent2"/>
          </a:lnRef>
          <a:fillRef idx="1">
            <a:schemeClr val="lt1"/>
          </a:fillRef>
          <a:effectRef idx="0">
            <a:schemeClr val="accent2"/>
          </a:effectRef>
          <a:fontRef idx="minor">
            <a:schemeClr val="dk1"/>
          </a:fontRef>
        </p:style>
        <p:txBody>
          <a:bodyPr wrap="square" lIns="80961" tIns="80961" rIns="80961" bIns="80961" rtlCol="0" anchor="ctr"/>
          <a:lstStyle/>
          <a:p>
            <a:pPr algn="ctr">
              <a:lnSpc>
                <a:spcPct val="106000"/>
              </a:lnSpc>
              <a:buFont typeface="Wingdings 2" pitchFamily="18" charset="2"/>
              <a:buNone/>
            </a:pPr>
            <a:r>
              <a:rPr lang="fr-FR" sz="1821" b="1">
                <a:ln w="0"/>
                <a:solidFill>
                  <a:schemeClr val="bg1"/>
                </a:solidFill>
                <a:effectLst>
                  <a:outerShdw blurRad="38100" dist="25400" dir="5400000" algn="ctr" rotWithShape="0">
                    <a:srgbClr val="6E747A">
                      <a:alpha val="43000"/>
                    </a:srgbClr>
                  </a:outerShdw>
                </a:effectLst>
              </a:rPr>
              <a:t>Recommander</a:t>
            </a:r>
          </a:p>
        </p:txBody>
      </p:sp>
      <p:sp>
        <p:nvSpPr>
          <p:cNvPr id="34" name="Arrow: Chevron 33">
            <a:extLst>
              <a:ext uri="{FF2B5EF4-FFF2-40B4-BE49-F238E27FC236}">
                <a16:creationId xmlns:a16="http://schemas.microsoft.com/office/drawing/2014/main" id="{67806DFA-544D-4E19-93C6-137D4AA0642B}"/>
              </a:ext>
              <a:ext uri="{C183D7F6-B498-43B3-948B-1728B52AA6E4}">
                <adec:decorative xmlns:adec="http://schemas.microsoft.com/office/drawing/2017/decorative" val="1"/>
              </a:ext>
            </a:extLst>
          </p:cNvPr>
          <p:cNvSpPr/>
          <p:nvPr/>
        </p:nvSpPr>
        <p:spPr bwMode="gray">
          <a:xfrm>
            <a:off x="9866049" y="2086157"/>
            <a:ext cx="3101745" cy="517627"/>
          </a:xfrm>
          <a:prstGeom prst="chevron">
            <a:avLst/>
          </a:prstGeom>
          <a:solidFill>
            <a:schemeClr val="accent1"/>
          </a:solidFill>
          <a:ln>
            <a:noFill/>
            <a:headEnd/>
            <a:tailEnd/>
          </a:ln>
        </p:spPr>
        <p:style>
          <a:lnRef idx="2">
            <a:schemeClr val="accent2"/>
          </a:lnRef>
          <a:fillRef idx="1">
            <a:schemeClr val="lt1"/>
          </a:fillRef>
          <a:effectRef idx="0">
            <a:schemeClr val="accent2"/>
          </a:effectRef>
          <a:fontRef idx="minor">
            <a:schemeClr val="dk1"/>
          </a:fontRef>
        </p:style>
        <p:txBody>
          <a:bodyPr wrap="square" lIns="80961" tIns="80961" rIns="80961" bIns="80961" rtlCol="0" anchor="ctr"/>
          <a:lstStyle/>
          <a:p>
            <a:pPr algn="ctr">
              <a:lnSpc>
                <a:spcPct val="106000"/>
              </a:lnSpc>
              <a:buFont typeface="Wingdings 2" pitchFamily="18" charset="2"/>
              <a:buNone/>
            </a:pPr>
            <a:r>
              <a:rPr lang="fr-FR" sz="1821" b="1">
                <a:ln w="0"/>
                <a:solidFill>
                  <a:schemeClr val="bg1"/>
                </a:solidFill>
                <a:effectLst>
                  <a:outerShdw blurRad="38100" dist="25400" dir="5400000" algn="ctr" rotWithShape="0">
                    <a:srgbClr val="6E747A">
                      <a:alpha val="43000"/>
                    </a:srgbClr>
                  </a:outerShdw>
                </a:effectLst>
              </a:rPr>
              <a:t>Implémenter</a:t>
            </a:r>
            <a:r>
              <a:rPr lang="fr-FR" sz="1821">
                <a:ln w="0"/>
                <a:solidFill>
                  <a:schemeClr val="accent1">
                    <a:lumMod val="40000"/>
                    <a:lumOff val="60000"/>
                  </a:schemeClr>
                </a:solidFill>
                <a:effectLst>
                  <a:outerShdw blurRad="38100" dist="25400" dir="5400000" algn="ctr" rotWithShape="0">
                    <a:srgbClr val="6E747A">
                      <a:alpha val="43000"/>
                    </a:srgbClr>
                  </a:outerShdw>
                </a:effectLst>
              </a:rPr>
              <a:t> </a:t>
            </a:r>
          </a:p>
        </p:txBody>
      </p:sp>
      <p:grpSp>
        <p:nvGrpSpPr>
          <p:cNvPr id="35" name="Group 808">
            <a:extLst>
              <a:ext uri="{FF2B5EF4-FFF2-40B4-BE49-F238E27FC236}">
                <a16:creationId xmlns:a16="http://schemas.microsoft.com/office/drawing/2014/main" id="{CAC4B6EA-BD9B-46C0-BF1E-50338D34BEB5}"/>
              </a:ext>
            </a:extLst>
          </p:cNvPr>
          <p:cNvGrpSpPr>
            <a:grpSpLocks noChangeAspect="1"/>
          </p:cNvGrpSpPr>
          <p:nvPr/>
        </p:nvGrpSpPr>
        <p:grpSpPr bwMode="auto">
          <a:xfrm>
            <a:off x="2244465" y="1347377"/>
            <a:ext cx="773164" cy="603898"/>
            <a:chOff x="5376" y="3657"/>
            <a:chExt cx="340" cy="341"/>
          </a:xfrm>
          <a:solidFill>
            <a:schemeClr val="accent5"/>
          </a:solidFill>
        </p:grpSpPr>
        <p:sp>
          <p:nvSpPr>
            <p:cNvPr id="63" name="Freeform 809">
              <a:extLst>
                <a:ext uri="{FF2B5EF4-FFF2-40B4-BE49-F238E27FC236}">
                  <a16:creationId xmlns:a16="http://schemas.microsoft.com/office/drawing/2014/main" id="{CF406F93-03A6-4C03-90CA-990F6549DCFD}"/>
                </a:ext>
              </a:extLst>
            </p:cNvPr>
            <p:cNvSpPr>
              <a:spLocks noEditPoints="1"/>
            </p:cNvSpPr>
            <p:nvPr/>
          </p:nvSpPr>
          <p:spPr bwMode="auto">
            <a:xfrm>
              <a:off x="5454" y="3721"/>
              <a:ext cx="184" cy="198"/>
            </a:xfrm>
            <a:custGeom>
              <a:avLst/>
              <a:gdLst>
                <a:gd name="T0" fmla="*/ 213 w 277"/>
                <a:gd name="T1" fmla="*/ 10 h 298"/>
                <a:gd name="T2" fmla="*/ 192 w 277"/>
                <a:gd name="T3" fmla="*/ 21 h 298"/>
                <a:gd name="T4" fmla="*/ 75 w 277"/>
                <a:gd name="T5" fmla="*/ 0 h 298"/>
                <a:gd name="T6" fmla="*/ 11 w 277"/>
                <a:gd name="T7" fmla="*/ 21 h 298"/>
                <a:gd name="T8" fmla="*/ 11 w 277"/>
                <a:gd name="T9" fmla="*/ 298 h 298"/>
                <a:gd name="T10" fmla="*/ 277 w 277"/>
                <a:gd name="T11" fmla="*/ 32 h 298"/>
                <a:gd name="T12" fmla="*/ 21 w 277"/>
                <a:gd name="T13" fmla="*/ 277 h 298"/>
                <a:gd name="T14" fmla="*/ 64 w 277"/>
                <a:gd name="T15" fmla="*/ 53 h 298"/>
                <a:gd name="T16" fmla="*/ 85 w 277"/>
                <a:gd name="T17" fmla="*/ 42 h 298"/>
                <a:gd name="T18" fmla="*/ 203 w 277"/>
                <a:gd name="T19" fmla="*/ 64 h 298"/>
                <a:gd name="T20" fmla="*/ 256 w 277"/>
                <a:gd name="T21" fmla="*/ 42 h 298"/>
                <a:gd name="T22" fmla="*/ 53 w 277"/>
                <a:gd name="T23" fmla="*/ 117 h 298"/>
                <a:gd name="T24" fmla="*/ 64 w 277"/>
                <a:gd name="T25" fmla="*/ 106 h 298"/>
                <a:gd name="T26" fmla="*/ 85 w 277"/>
                <a:gd name="T27" fmla="*/ 106 h 298"/>
                <a:gd name="T28" fmla="*/ 149 w 277"/>
                <a:gd name="T29" fmla="*/ 106 h 298"/>
                <a:gd name="T30" fmla="*/ 139 w 277"/>
                <a:gd name="T31" fmla="*/ 96 h 298"/>
                <a:gd name="T32" fmla="*/ 53 w 277"/>
                <a:gd name="T33" fmla="*/ 160 h 298"/>
                <a:gd name="T34" fmla="*/ 64 w 277"/>
                <a:gd name="T35" fmla="*/ 149 h 298"/>
                <a:gd name="T36" fmla="*/ 85 w 277"/>
                <a:gd name="T37" fmla="*/ 149 h 298"/>
                <a:gd name="T38" fmla="*/ 149 w 277"/>
                <a:gd name="T39" fmla="*/ 149 h 298"/>
                <a:gd name="T40" fmla="*/ 139 w 277"/>
                <a:gd name="T41" fmla="*/ 138 h 298"/>
                <a:gd name="T42" fmla="*/ 181 w 277"/>
                <a:gd name="T43" fmla="*/ 117 h 298"/>
                <a:gd name="T44" fmla="*/ 192 w 277"/>
                <a:gd name="T45" fmla="*/ 106 h 298"/>
                <a:gd name="T46" fmla="*/ 171 w 277"/>
                <a:gd name="T47" fmla="*/ 149 h 298"/>
                <a:gd name="T48" fmla="*/ 224 w 277"/>
                <a:gd name="T49" fmla="*/ 96 h 298"/>
                <a:gd name="T50" fmla="*/ 213 w 277"/>
                <a:gd name="T51" fmla="*/ 106 h 298"/>
                <a:gd name="T52" fmla="*/ 224 w 277"/>
                <a:gd name="T53" fmla="*/ 160 h 298"/>
                <a:gd name="T54" fmla="*/ 235 w 277"/>
                <a:gd name="T55" fmla="*/ 149 h 298"/>
                <a:gd name="T56" fmla="*/ 43 w 277"/>
                <a:gd name="T57" fmla="*/ 192 h 298"/>
                <a:gd name="T58" fmla="*/ 107 w 277"/>
                <a:gd name="T59" fmla="*/ 192 h 298"/>
                <a:gd name="T60" fmla="*/ 96 w 277"/>
                <a:gd name="T61" fmla="*/ 181 h 298"/>
                <a:gd name="T62" fmla="*/ 139 w 277"/>
                <a:gd name="T63" fmla="*/ 202 h 298"/>
                <a:gd name="T64" fmla="*/ 149 w 277"/>
                <a:gd name="T65" fmla="*/ 192 h 298"/>
                <a:gd name="T66" fmla="*/ 171 w 277"/>
                <a:gd name="T67" fmla="*/ 192 h 298"/>
                <a:gd name="T68" fmla="*/ 235 w 277"/>
                <a:gd name="T69" fmla="*/ 192 h 298"/>
                <a:gd name="T70" fmla="*/ 224 w 277"/>
                <a:gd name="T71" fmla="*/ 181 h 298"/>
                <a:gd name="T72" fmla="*/ 139 w 277"/>
                <a:gd name="T73" fmla="*/ 245 h 298"/>
                <a:gd name="T74" fmla="*/ 149 w 277"/>
                <a:gd name="T75" fmla="*/ 234 h 298"/>
                <a:gd name="T76" fmla="*/ 171 w 277"/>
                <a:gd name="T77" fmla="*/ 234 h 298"/>
                <a:gd name="T78" fmla="*/ 107 w 277"/>
                <a:gd name="T79" fmla="*/ 234 h 298"/>
                <a:gd name="T80" fmla="*/ 96 w 277"/>
                <a:gd name="T81" fmla="*/ 224 h 298"/>
                <a:gd name="T82" fmla="*/ 53 w 277"/>
                <a:gd name="T83" fmla="*/ 245 h 298"/>
                <a:gd name="T84" fmla="*/ 64 w 277"/>
                <a:gd name="T85" fmla="*/ 234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7" h="298">
                  <a:moveTo>
                    <a:pt x="267" y="21"/>
                  </a:moveTo>
                  <a:cubicBezTo>
                    <a:pt x="213" y="21"/>
                    <a:pt x="213" y="21"/>
                    <a:pt x="213" y="21"/>
                  </a:cubicBezTo>
                  <a:cubicBezTo>
                    <a:pt x="213" y="10"/>
                    <a:pt x="213" y="10"/>
                    <a:pt x="213" y="10"/>
                  </a:cubicBezTo>
                  <a:cubicBezTo>
                    <a:pt x="213" y="4"/>
                    <a:pt x="209" y="0"/>
                    <a:pt x="203" y="0"/>
                  </a:cubicBezTo>
                  <a:cubicBezTo>
                    <a:pt x="197" y="0"/>
                    <a:pt x="192" y="4"/>
                    <a:pt x="192" y="10"/>
                  </a:cubicBezTo>
                  <a:cubicBezTo>
                    <a:pt x="192" y="21"/>
                    <a:pt x="192" y="21"/>
                    <a:pt x="192" y="21"/>
                  </a:cubicBezTo>
                  <a:cubicBezTo>
                    <a:pt x="85" y="21"/>
                    <a:pt x="85" y="21"/>
                    <a:pt x="85" y="21"/>
                  </a:cubicBezTo>
                  <a:cubicBezTo>
                    <a:pt x="85" y="10"/>
                    <a:pt x="85" y="10"/>
                    <a:pt x="85" y="10"/>
                  </a:cubicBezTo>
                  <a:cubicBezTo>
                    <a:pt x="85" y="4"/>
                    <a:pt x="81" y="0"/>
                    <a:pt x="75" y="0"/>
                  </a:cubicBezTo>
                  <a:cubicBezTo>
                    <a:pt x="69" y="0"/>
                    <a:pt x="64" y="4"/>
                    <a:pt x="64" y="10"/>
                  </a:cubicBezTo>
                  <a:cubicBezTo>
                    <a:pt x="64" y="21"/>
                    <a:pt x="64" y="21"/>
                    <a:pt x="64" y="21"/>
                  </a:cubicBezTo>
                  <a:cubicBezTo>
                    <a:pt x="11" y="21"/>
                    <a:pt x="11" y="21"/>
                    <a:pt x="11" y="21"/>
                  </a:cubicBezTo>
                  <a:cubicBezTo>
                    <a:pt x="5" y="21"/>
                    <a:pt x="0" y="26"/>
                    <a:pt x="0" y="32"/>
                  </a:cubicBezTo>
                  <a:cubicBezTo>
                    <a:pt x="0" y="288"/>
                    <a:pt x="0" y="288"/>
                    <a:pt x="0" y="288"/>
                  </a:cubicBezTo>
                  <a:cubicBezTo>
                    <a:pt x="0" y="294"/>
                    <a:pt x="5" y="298"/>
                    <a:pt x="11" y="298"/>
                  </a:cubicBezTo>
                  <a:cubicBezTo>
                    <a:pt x="267" y="298"/>
                    <a:pt x="267" y="298"/>
                    <a:pt x="267" y="298"/>
                  </a:cubicBezTo>
                  <a:cubicBezTo>
                    <a:pt x="273" y="298"/>
                    <a:pt x="277" y="294"/>
                    <a:pt x="277" y="288"/>
                  </a:cubicBezTo>
                  <a:cubicBezTo>
                    <a:pt x="277" y="32"/>
                    <a:pt x="277" y="32"/>
                    <a:pt x="277" y="32"/>
                  </a:cubicBezTo>
                  <a:cubicBezTo>
                    <a:pt x="277" y="26"/>
                    <a:pt x="273" y="21"/>
                    <a:pt x="267" y="21"/>
                  </a:cubicBezTo>
                  <a:close/>
                  <a:moveTo>
                    <a:pt x="256" y="277"/>
                  </a:moveTo>
                  <a:cubicBezTo>
                    <a:pt x="21" y="277"/>
                    <a:pt x="21" y="277"/>
                    <a:pt x="21" y="277"/>
                  </a:cubicBezTo>
                  <a:cubicBezTo>
                    <a:pt x="21" y="42"/>
                    <a:pt x="21" y="42"/>
                    <a:pt x="21" y="42"/>
                  </a:cubicBezTo>
                  <a:cubicBezTo>
                    <a:pt x="64" y="42"/>
                    <a:pt x="64" y="42"/>
                    <a:pt x="64" y="42"/>
                  </a:cubicBezTo>
                  <a:cubicBezTo>
                    <a:pt x="64" y="53"/>
                    <a:pt x="64" y="53"/>
                    <a:pt x="64" y="53"/>
                  </a:cubicBezTo>
                  <a:cubicBezTo>
                    <a:pt x="64" y="59"/>
                    <a:pt x="69" y="64"/>
                    <a:pt x="75" y="64"/>
                  </a:cubicBezTo>
                  <a:cubicBezTo>
                    <a:pt x="81" y="64"/>
                    <a:pt x="85" y="59"/>
                    <a:pt x="85" y="53"/>
                  </a:cubicBezTo>
                  <a:cubicBezTo>
                    <a:pt x="85" y="42"/>
                    <a:pt x="85" y="42"/>
                    <a:pt x="85" y="42"/>
                  </a:cubicBezTo>
                  <a:cubicBezTo>
                    <a:pt x="192" y="42"/>
                    <a:pt x="192" y="42"/>
                    <a:pt x="192" y="42"/>
                  </a:cubicBezTo>
                  <a:cubicBezTo>
                    <a:pt x="192" y="53"/>
                    <a:pt x="192" y="53"/>
                    <a:pt x="192" y="53"/>
                  </a:cubicBezTo>
                  <a:cubicBezTo>
                    <a:pt x="192" y="59"/>
                    <a:pt x="197" y="64"/>
                    <a:pt x="203" y="64"/>
                  </a:cubicBezTo>
                  <a:cubicBezTo>
                    <a:pt x="209" y="64"/>
                    <a:pt x="213" y="59"/>
                    <a:pt x="213" y="53"/>
                  </a:cubicBezTo>
                  <a:cubicBezTo>
                    <a:pt x="213" y="42"/>
                    <a:pt x="213" y="42"/>
                    <a:pt x="213" y="42"/>
                  </a:cubicBezTo>
                  <a:cubicBezTo>
                    <a:pt x="256" y="42"/>
                    <a:pt x="256" y="42"/>
                    <a:pt x="256" y="42"/>
                  </a:cubicBezTo>
                  <a:lnTo>
                    <a:pt x="256" y="277"/>
                  </a:lnTo>
                  <a:close/>
                  <a:moveTo>
                    <a:pt x="64" y="106"/>
                  </a:moveTo>
                  <a:cubicBezTo>
                    <a:pt x="64" y="112"/>
                    <a:pt x="59" y="117"/>
                    <a:pt x="53" y="117"/>
                  </a:cubicBezTo>
                  <a:cubicBezTo>
                    <a:pt x="47" y="117"/>
                    <a:pt x="43" y="112"/>
                    <a:pt x="43" y="106"/>
                  </a:cubicBezTo>
                  <a:cubicBezTo>
                    <a:pt x="43" y="100"/>
                    <a:pt x="47" y="96"/>
                    <a:pt x="53" y="96"/>
                  </a:cubicBezTo>
                  <a:cubicBezTo>
                    <a:pt x="59" y="96"/>
                    <a:pt x="64" y="100"/>
                    <a:pt x="64" y="106"/>
                  </a:cubicBezTo>
                  <a:close/>
                  <a:moveTo>
                    <a:pt x="107" y="106"/>
                  </a:moveTo>
                  <a:cubicBezTo>
                    <a:pt x="107" y="112"/>
                    <a:pt x="102" y="117"/>
                    <a:pt x="96" y="117"/>
                  </a:cubicBezTo>
                  <a:cubicBezTo>
                    <a:pt x="90" y="117"/>
                    <a:pt x="85" y="112"/>
                    <a:pt x="85" y="106"/>
                  </a:cubicBezTo>
                  <a:cubicBezTo>
                    <a:pt x="85" y="100"/>
                    <a:pt x="90" y="96"/>
                    <a:pt x="96" y="96"/>
                  </a:cubicBezTo>
                  <a:cubicBezTo>
                    <a:pt x="102" y="96"/>
                    <a:pt x="107" y="100"/>
                    <a:pt x="107" y="106"/>
                  </a:cubicBezTo>
                  <a:close/>
                  <a:moveTo>
                    <a:pt x="149" y="106"/>
                  </a:moveTo>
                  <a:cubicBezTo>
                    <a:pt x="149" y="112"/>
                    <a:pt x="145" y="117"/>
                    <a:pt x="139" y="117"/>
                  </a:cubicBezTo>
                  <a:cubicBezTo>
                    <a:pt x="133" y="117"/>
                    <a:pt x="128" y="112"/>
                    <a:pt x="128" y="106"/>
                  </a:cubicBezTo>
                  <a:cubicBezTo>
                    <a:pt x="128" y="100"/>
                    <a:pt x="133" y="96"/>
                    <a:pt x="139" y="96"/>
                  </a:cubicBezTo>
                  <a:cubicBezTo>
                    <a:pt x="145" y="96"/>
                    <a:pt x="149" y="100"/>
                    <a:pt x="149" y="106"/>
                  </a:cubicBezTo>
                  <a:close/>
                  <a:moveTo>
                    <a:pt x="64" y="149"/>
                  </a:moveTo>
                  <a:cubicBezTo>
                    <a:pt x="64" y="155"/>
                    <a:pt x="59" y="160"/>
                    <a:pt x="53" y="160"/>
                  </a:cubicBezTo>
                  <a:cubicBezTo>
                    <a:pt x="47" y="160"/>
                    <a:pt x="43" y="155"/>
                    <a:pt x="43" y="149"/>
                  </a:cubicBezTo>
                  <a:cubicBezTo>
                    <a:pt x="43" y="143"/>
                    <a:pt x="47" y="138"/>
                    <a:pt x="53" y="138"/>
                  </a:cubicBezTo>
                  <a:cubicBezTo>
                    <a:pt x="59" y="138"/>
                    <a:pt x="64" y="143"/>
                    <a:pt x="64" y="149"/>
                  </a:cubicBezTo>
                  <a:close/>
                  <a:moveTo>
                    <a:pt x="107" y="149"/>
                  </a:moveTo>
                  <a:cubicBezTo>
                    <a:pt x="107" y="155"/>
                    <a:pt x="102" y="160"/>
                    <a:pt x="96" y="160"/>
                  </a:cubicBezTo>
                  <a:cubicBezTo>
                    <a:pt x="90" y="160"/>
                    <a:pt x="85" y="155"/>
                    <a:pt x="85" y="149"/>
                  </a:cubicBezTo>
                  <a:cubicBezTo>
                    <a:pt x="85" y="143"/>
                    <a:pt x="90" y="138"/>
                    <a:pt x="96" y="138"/>
                  </a:cubicBezTo>
                  <a:cubicBezTo>
                    <a:pt x="102" y="138"/>
                    <a:pt x="107" y="143"/>
                    <a:pt x="107" y="149"/>
                  </a:cubicBezTo>
                  <a:close/>
                  <a:moveTo>
                    <a:pt x="149" y="149"/>
                  </a:moveTo>
                  <a:cubicBezTo>
                    <a:pt x="149" y="155"/>
                    <a:pt x="145" y="160"/>
                    <a:pt x="139" y="160"/>
                  </a:cubicBezTo>
                  <a:cubicBezTo>
                    <a:pt x="133" y="160"/>
                    <a:pt x="128" y="155"/>
                    <a:pt x="128" y="149"/>
                  </a:cubicBezTo>
                  <a:cubicBezTo>
                    <a:pt x="128" y="143"/>
                    <a:pt x="133" y="138"/>
                    <a:pt x="139" y="138"/>
                  </a:cubicBezTo>
                  <a:cubicBezTo>
                    <a:pt x="145" y="138"/>
                    <a:pt x="149" y="143"/>
                    <a:pt x="149" y="149"/>
                  </a:cubicBezTo>
                  <a:close/>
                  <a:moveTo>
                    <a:pt x="192" y="106"/>
                  </a:moveTo>
                  <a:cubicBezTo>
                    <a:pt x="192" y="112"/>
                    <a:pt x="187" y="117"/>
                    <a:pt x="181" y="117"/>
                  </a:cubicBezTo>
                  <a:cubicBezTo>
                    <a:pt x="175" y="117"/>
                    <a:pt x="171" y="112"/>
                    <a:pt x="171" y="106"/>
                  </a:cubicBezTo>
                  <a:cubicBezTo>
                    <a:pt x="171" y="100"/>
                    <a:pt x="175" y="96"/>
                    <a:pt x="181" y="96"/>
                  </a:cubicBezTo>
                  <a:cubicBezTo>
                    <a:pt x="187" y="96"/>
                    <a:pt x="192" y="100"/>
                    <a:pt x="192" y="106"/>
                  </a:cubicBezTo>
                  <a:close/>
                  <a:moveTo>
                    <a:pt x="192" y="149"/>
                  </a:moveTo>
                  <a:cubicBezTo>
                    <a:pt x="192" y="155"/>
                    <a:pt x="187" y="160"/>
                    <a:pt x="181" y="160"/>
                  </a:cubicBezTo>
                  <a:cubicBezTo>
                    <a:pt x="175" y="160"/>
                    <a:pt x="171" y="155"/>
                    <a:pt x="171" y="149"/>
                  </a:cubicBezTo>
                  <a:cubicBezTo>
                    <a:pt x="171" y="143"/>
                    <a:pt x="175" y="138"/>
                    <a:pt x="181" y="138"/>
                  </a:cubicBezTo>
                  <a:cubicBezTo>
                    <a:pt x="187" y="138"/>
                    <a:pt x="192" y="143"/>
                    <a:pt x="192" y="149"/>
                  </a:cubicBezTo>
                  <a:close/>
                  <a:moveTo>
                    <a:pt x="224" y="96"/>
                  </a:moveTo>
                  <a:cubicBezTo>
                    <a:pt x="230" y="96"/>
                    <a:pt x="235" y="100"/>
                    <a:pt x="235" y="106"/>
                  </a:cubicBezTo>
                  <a:cubicBezTo>
                    <a:pt x="235" y="112"/>
                    <a:pt x="230" y="117"/>
                    <a:pt x="224" y="117"/>
                  </a:cubicBezTo>
                  <a:cubicBezTo>
                    <a:pt x="218" y="117"/>
                    <a:pt x="213" y="112"/>
                    <a:pt x="213" y="106"/>
                  </a:cubicBezTo>
                  <a:cubicBezTo>
                    <a:pt x="213" y="100"/>
                    <a:pt x="218" y="96"/>
                    <a:pt x="224" y="96"/>
                  </a:cubicBezTo>
                  <a:close/>
                  <a:moveTo>
                    <a:pt x="235" y="149"/>
                  </a:moveTo>
                  <a:cubicBezTo>
                    <a:pt x="235" y="155"/>
                    <a:pt x="230" y="160"/>
                    <a:pt x="224" y="160"/>
                  </a:cubicBezTo>
                  <a:cubicBezTo>
                    <a:pt x="218" y="160"/>
                    <a:pt x="213" y="155"/>
                    <a:pt x="213" y="149"/>
                  </a:cubicBezTo>
                  <a:cubicBezTo>
                    <a:pt x="213" y="143"/>
                    <a:pt x="218" y="138"/>
                    <a:pt x="224" y="138"/>
                  </a:cubicBezTo>
                  <a:cubicBezTo>
                    <a:pt x="230" y="138"/>
                    <a:pt x="235" y="143"/>
                    <a:pt x="235" y="149"/>
                  </a:cubicBezTo>
                  <a:close/>
                  <a:moveTo>
                    <a:pt x="64" y="192"/>
                  </a:moveTo>
                  <a:cubicBezTo>
                    <a:pt x="64" y="198"/>
                    <a:pt x="59" y="202"/>
                    <a:pt x="53" y="202"/>
                  </a:cubicBezTo>
                  <a:cubicBezTo>
                    <a:pt x="47" y="202"/>
                    <a:pt x="43" y="198"/>
                    <a:pt x="43" y="192"/>
                  </a:cubicBezTo>
                  <a:cubicBezTo>
                    <a:pt x="43" y="186"/>
                    <a:pt x="47" y="181"/>
                    <a:pt x="53" y="181"/>
                  </a:cubicBezTo>
                  <a:cubicBezTo>
                    <a:pt x="59" y="181"/>
                    <a:pt x="64" y="186"/>
                    <a:pt x="64" y="192"/>
                  </a:cubicBezTo>
                  <a:close/>
                  <a:moveTo>
                    <a:pt x="107" y="192"/>
                  </a:moveTo>
                  <a:cubicBezTo>
                    <a:pt x="107" y="198"/>
                    <a:pt x="102" y="202"/>
                    <a:pt x="96" y="202"/>
                  </a:cubicBezTo>
                  <a:cubicBezTo>
                    <a:pt x="90" y="202"/>
                    <a:pt x="85" y="198"/>
                    <a:pt x="85" y="192"/>
                  </a:cubicBezTo>
                  <a:cubicBezTo>
                    <a:pt x="85" y="186"/>
                    <a:pt x="90" y="181"/>
                    <a:pt x="96" y="181"/>
                  </a:cubicBezTo>
                  <a:cubicBezTo>
                    <a:pt x="102" y="181"/>
                    <a:pt x="107" y="186"/>
                    <a:pt x="107" y="192"/>
                  </a:cubicBezTo>
                  <a:close/>
                  <a:moveTo>
                    <a:pt x="149" y="192"/>
                  </a:moveTo>
                  <a:cubicBezTo>
                    <a:pt x="149" y="198"/>
                    <a:pt x="145" y="202"/>
                    <a:pt x="139" y="202"/>
                  </a:cubicBezTo>
                  <a:cubicBezTo>
                    <a:pt x="133" y="202"/>
                    <a:pt x="128" y="198"/>
                    <a:pt x="128" y="192"/>
                  </a:cubicBezTo>
                  <a:cubicBezTo>
                    <a:pt x="128" y="186"/>
                    <a:pt x="133" y="181"/>
                    <a:pt x="139" y="181"/>
                  </a:cubicBezTo>
                  <a:cubicBezTo>
                    <a:pt x="145" y="181"/>
                    <a:pt x="149" y="186"/>
                    <a:pt x="149" y="192"/>
                  </a:cubicBezTo>
                  <a:close/>
                  <a:moveTo>
                    <a:pt x="192" y="192"/>
                  </a:moveTo>
                  <a:cubicBezTo>
                    <a:pt x="192" y="198"/>
                    <a:pt x="187" y="202"/>
                    <a:pt x="181" y="202"/>
                  </a:cubicBezTo>
                  <a:cubicBezTo>
                    <a:pt x="175" y="202"/>
                    <a:pt x="171" y="198"/>
                    <a:pt x="171" y="192"/>
                  </a:cubicBezTo>
                  <a:cubicBezTo>
                    <a:pt x="171" y="186"/>
                    <a:pt x="175" y="181"/>
                    <a:pt x="181" y="181"/>
                  </a:cubicBezTo>
                  <a:cubicBezTo>
                    <a:pt x="187" y="181"/>
                    <a:pt x="192" y="186"/>
                    <a:pt x="192" y="192"/>
                  </a:cubicBezTo>
                  <a:close/>
                  <a:moveTo>
                    <a:pt x="235" y="192"/>
                  </a:moveTo>
                  <a:cubicBezTo>
                    <a:pt x="235" y="198"/>
                    <a:pt x="230" y="202"/>
                    <a:pt x="224" y="202"/>
                  </a:cubicBezTo>
                  <a:cubicBezTo>
                    <a:pt x="218" y="202"/>
                    <a:pt x="213" y="198"/>
                    <a:pt x="213" y="192"/>
                  </a:cubicBezTo>
                  <a:cubicBezTo>
                    <a:pt x="213" y="186"/>
                    <a:pt x="218" y="181"/>
                    <a:pt x="224" y="181"/>
                  </a:cubicBezTo>
                  <a:cubicBezTo>
                    <a:pt x="230" y="181"/>
                    <a:pt x="235" y="186"/>
                    <a:pt x="235" y="192"/>
                  </a:cubicBezTo>
                  <a:close/>
                  <a:moveTo>
                    <a:pt x="149" y="234"/>
                  </a:moveTo>
                  <a:cubicBezTo>
                    <a:pt x="149" y="240"/>
                    <a:pt x="145" y="245"/>
                    <a:pt x="139" y="245"/>
                  </a:cubicBezTo>
                  <a:cubicBezTo>
                    <a:pt x="133" y="245"/>
                    <a:pt x="128" y="240"/>
                    <a:pt x="128" y="234"/>
                  </a:cubicBezTo>
                  <a:cubicBezTo>
                    <a:pt x="128" y="228"/>
                    <a:pt x="133" y="224"/>
                    <a:pt x="139" y="224"/>
                  </a:cubicBezTo>
                  <a:cubicBezTo>
                    <a:pt x="145" y="224"/>
                    <a:pt x="149" y="228"/>
                    <a:pt x="149" y="234"/>
                  </a:cubicBezTo>
                  <a:close/>
                  <a:moveTo>
                    <a:pt x="192" y="234"/>
                  </a:moveTo>
                  <a:cubicBezTo>
                    <a:pt x="192" y="240"/>
                    <a:pt x="187" y="245"/>
                    <a:pt x="181" y="245"/>
                  </a:cubicBezTo>
                  <a:cubicBezTo>
                    <a:pt x="175" y="245"/>
                    <a:pt x="171" y="240"/>
                    <a:pt x="171" y="234"/>
                  </a:cubicBezTo>
                  <a:cubicBezTo>
                    <a:pt x="171" y="228"/>
                    <a:pt x="175" y="224"/>
                    <a:pt x="181" y="224"/>
                  </a:cubicBezTo>
                  <a:cubicBezTo>
                    <a:pt x="187" y="224"/>
                    <a:pt x="192" y="228"/>
                    <a:pt x="192" y="234"/>
                  </a:cubicBezTo>
                  <a:close/>
                  <a:moveTo>
                    <a:pt x="107" y="234"/>
                  </a:moveTo>
                  <a:cubicBezTo>
                    <a:pt x="107" y="240"/>
                    <a:pt x="102" y="245"/>
                    <a:pt x="96" y="245"/>
                  </a:cubicBezTo>
                  <a:cubicBezTo>
                    <a:pt x="90" y="245"/>
                    <a:pt x="85" y="240"/>
                    <a:pt x="85" y="234"/>
                  </a:cubicBezTo>
                  <a:cubicBezTo>
                    <a:pt x="85" y="228"/>
                    <a:pt x="90" y="224"/>
                    <a:pt x="96" y="224"/>
                  </a:cubicBezTo>
                  <a:cubicBezTo>
                    <a:pt x="102" y="224"/>
                    <a:pt x="107" y="228"/>
                    <a:pt x="107" y="234"/>
                  </a:cubicBezTo>
                  <a:close/>
                  <a:moveTo>
                    <a:pt x="64" y="234"/>
                  </a:moveTo>
                  <a:cubicBezTo>
                    <a:pt x="64" y="240"/>
                    <a:pt x="59" y="245"/>
                    <a:pt x="53" y="245"/>
                  </a:cubicBezTo>
                  <a:cubicBezTo>
                    <a:pt x="47" y="245"/>
                    <a:pt x="43" y="240"/>
                    <a:pt x="43" y="234"/>
                  </a:cubicBezTo>
                  <a:cubicBezTo>
                    <a:pt x="43" y="228"/>
                    <a:pt x="47" y="224"/>
                    <a:pt x="53" y="224"/>
                  </a:cubicBezTo>
                  <a:cubicBezTo>
                    <a:pt x="59" y="224"/>
                    <a:pt x="64" y="228"/>
                    <a:pt x="64" y="2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66549" tIns="83275" rIns="166549" bIns="83275" numCol="1" anchor="t" anchorCtr="0" compatLnSpc="1">
              <a:prstTxWarp prst="textNoShape">
                <a:avLst/>
              </a:prstTxWarp>
            </a:bodyPr>
            <a:lstStyle/>
            <a:p>
              <a:pPr defTabSz="1665488"/>
              <a:endParaRPr lang="en-GB" sz="1509">
                <a:ln w="0"/>
                <a:solidFill>
                  <a:schemeClr val="accent1"/>
                </a:solidFill>
                <a:effectLst>
                  <a:outerShdw blurRad="38100" dist="25400" dir="5400000" algn="ctr" rotWithShape="0">
                    <a:srgbClr val="6E747A">
                      <a:alpha val="43000"/>
                    </a:srgbClr>
                  </a:outerShdw>
                </a:effectLst>
                <a:latin typeface="Verdana"/>
              </a:endParaRPr>
            </a:p>
          </p:txBody>
        </p:sp>
        <p:sp>
          <p:nvSpPr>
            <p:cNvPr id="64" name="Freeform 810">
              <a:extLst>
                <a:ext uri="{FF2B5EF4-FFF2-40B4-BE49-F238E27FC236}">
                  <a16:creationId xmlns:a16="http://schemas.microsoft.com/office/drawing/2014/main" id="{1F1A3727-B98C-4E74-9A47-043C0A57F96D}"/>
                </a:ext>
              </a:extLst>
            </p:cNvPr>
            <p:cNvSpPr>
              <a:spLocks noEditPoints="1"/>
            </p:cNvSpPr>
            <p:nvPr/>
          </p:nvSpPr>
          <p:spPr bwMode="auto">
            <a:xfrm>
              <a:off x="5376" y="3657"/>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66549" tIns="83275" rIns="166549" bIns="83275" numCol="1" anchor="t" anchorCtr="0" compatLnSpc="1">
              <a:prstTxWarp prst="textNoShape">
                <a:avLst/>
              </a:prstTxWarp>
            </a:bodyPr>
            <a:lstStyle/>
            <a:p>
              <a:pPr defTabSz="1665488"/>
              <a:endParaRPr lang="en-GB" sz="1509">
                <a:ln w="0"/>
                <a:solidFill>
                  <a:schemeClr val="accent1"/>
                </a:solidFill>
                <a:effectLst>
                  <a:outerShdw blurRad="38100" dist="25400" dir="5400000" algn="ctr" rotWithShape="0">
                    <a:srgbClr val="6E747A">
                      <a:alpha val="43000"/>
                    </a:srgbClr>
                  </a:outerShdw>
                </a:effectLst>
                <a:latin typeface="Verdana"/>
              </a:endParaRPr>
            </a:p>
          </p:txBody>
        </p:sp>
      </p:grpSp>
      <p:grpSp>
        <p:nvGrpSpPr>
          <p:cNvPr id="36" name="Group 349">
            <a:extLst>
              <a:ext uri="{FF2B5EF4-FFF2-40B4-BE49-F238E27FC236}">
                <a16:creationId xmlns:a16="http://schemas.microsoft.com/office/drawing/2014/main" id="{EC1BF691-250B-4619-9E61-87C8B6BEAA04}"/>
              </a:ext>
            </a:extLst>
          </p:cNvPr>
          <p:cNvGrpSpPr>
            <a:grpSpLocks noChangeAspect="1"/>
          </p:cNvGrpSpPr>
          <p:nvPr/>
        </p:nvGrpSpPr>
        <p:grpSpPr bwMode="auto">
          <a:xfrm>
            <a:off x="5144740" y="1386859"/>
            <a:ext cx="775436" cy="603900"/>
            <a:chOff x="5018" y="1229"/>
            <a:chExt cx="340" cy="340"/>
          </a:xfrm>
          <a:solidFill>
            <a:schemeClr val="accent4"/>
          </a:solidFill>
        </p:grpSpPr>
        <p:sp>
          <p:nvSpPr>
            <p:cNvPr id="61" name="Freeform 350">
              <a:extLst>
                <a:ext uri="{FF2B5EF4-FFF2-40B4-BE49-F238E27FC236}">
                  <a16:creationId xmlns:a16="http://schemas.microsoft.com/office/drawing/2014/main" id="{1367F6CF-F559-49B2-93C9-855117413AB2}"/>
                </a:ext>
              </a:extLst>
            </p:cNvPr>
            <p:cNvSpPr>
              <a:spLocks noEditPoints="1"/>
            </p:cNvSpPr>
            <p:nvPr/>
          </p:nvSpPr>
          <p:spPr bwMode="auto">
            <a:xfrm>
              <a:off x="5103" y="1293"/>
              <a:ext cx="170" cy="212"/>
            </a:xfrm>
            <a:custGeom>
              <a:avLst/>
              <a:gdLst>
                <a:gd name="T0" fmla="*/ 160 w 256"/>
                <a:gd name="T1" fmla="*/ 85 h 320"/>
                <a:gd name="T2" fmla="*/ 10 w 256"/>
                <a:gd name="T3" fmla="*/ 85 h 320"/>
                <a:gd name="T4" fmla="*/ 0 w 256"/>
                <a:gd name="T5" fmla="*/ 96 h 320"/>
                <a:gd name="T6" fmla="*/ 0 w 256"/>
                <a:gd name="T7" fmla="*/ 309 h 320"/>
                <a:gd name="T8" fmla="*/ 10 w 256"/>
                <a:gd name="T9" fmla="*/ 320 h 320"/>
                <a:gd name="T10" fmla="*/ 160 w 256"/>
                <a:gd name="T11" fmla="*/ 320 h 320"/>
                <a:gd name="T12" fmla="*/ 170 w 256"/>
                <a:gd name="T13" fmla="*/ 309 h 320"/>
                <a:gd name="T14" fmla="*/ 170 w 256"/>
                <a:gd name="T15" fmla="*/ 96 h 320"/>
                <a:gd name="T16" fmla="*/ 160 w 256"/>
                <a:gd name="T17" fmla="*/ 85 h 320"/>
                <a:gd name="T18" fmla="*/ 149 w 256"/>
                <a:gd name="T19" fmla="*/ 298 h 320"/>
                <a:gd name="T20" fmla="*/ 21 w 256"/>
                <a:gd name="T21" fmla="*/ 298 h 320"/>
                <a:gd name="T22" fmla="*/ 21 w 256"/>
                <a:gd name="T23" fmla="*/ 106 h 320"/>
                <a:gd name="T24" fmla="*/ 149 w 256"/>
                <a:gd name="T25" fmla="*/ 106 h 320"/>
                <a:gd name="T26" fmla="*/ 149 w 256"/>
                <a:gd name="T27" fmla="*/ 298 h 320"/>
                <a:gd name="T28" fmla="*/ 213 w 256"/>
                <a:gd name="T29" fmla="*/ 53 h 320"/>
                <a:gd name="T30" fmla="*/ 213 w 256"/>
                <a:gd name="T31" fmla="*/ 266 h 320"/>
                <a:gd name="T32" fmla="*/ 202 w 256"/>
                <a:gd name="T33" fmla="*/ 277 h 320"/>
                <a:gd name="T34" fmla="*/ 192 w 256"/>
                <a:gd name="T35" fmla="*/ 266 h 320"/>
                <a:gd name="T36" fmla="*/ 192 w 256"/>
                <a:gd name="T37" fmla="*/ 64 h 320"/>
                <a:gd name="T38" fmla="*/ 53 w 256"/>
                <a:gd name="T39" fmla="*/ 64 h 320"/>
                <a:gd name="T40" fmla="*/ 42 w 256"/>
                <a:gd name="T41" fmla="*/ 53 h 320"/>
                <a:gd name="T42" fmla="*/ 53 w 256"/>
                <a:gd name="T43" fmla="*/ 42 h 320"/>
                <a:gd name="T44" fmla="*/ 202 w 256"/>
                <a:gd name="T45" fmla="*/ 42 h 320"/>
                <a:gd name="T46" fmla="*/ 213 w 256"/>
                <a:gd name="T47" fmla="*/ 53 h 320"/>
                <a:gd name="T48" fmla="*/ 256 w 256"/>
                <a:gd name="T49" fmla="*/ 10 h 320"/>
                <a:gd name="T50" fmla="*/ 256 w 256"/>
                <a:gd name="T51" fmla="*/ 224 h 320"/>
                <a:gd name="T52" fmla="*/ 245 w 256"/>
                <a:gd name="T53" fmla="*/ 234 h 320"/>
                <a:gd name="T54" fmla="*/ 234 w 256"/>
                <a:gd name="T55" fmla="*/ 224 h 320"/>
                <a:gd name="T56" fmla="*/ 234 w 256"/>
                <a:gd name="T57" fmla="*/ 21 h 320"/>
                <a:gd name="T58" fmla="*/ 96 w 256"/>
                <a:gd name="T59" fmla="*/ 21 h 320"/>
                <a:gd name="T60" fmla="*/ 85 w 256"/>
                <a:gd name="T61" fmla="*/ 10 h 320"/>
                <a:gd name="T62" fmla="*/ 96 w 256"/>
                <a:gd name="T63" fmla="*/ 0 h 320"/>
                <a:gd name="T64" fmla="*/ 245 w 256"/>
                <a:gd name="T65" fmla="*/ 0 h 320"/>
                <a:gd name="T66" fmla="*/ 256 w 256"/>
                <a:gd name="T67" fmla="*/ 10 h 320"/>
                <a:gd name="T68" fmla="*/ 32 w 256"/>
                <a:gd name="T69" fmla="*/ 266 h 320"/>
                <a:gd name="T70" fmla="*/ 42 w 256"/>
                <a:gd name="T71" fmla="*/ 256 h 320"/>
                <a:gd name="T72" fmla="*/ 128 w 256"/>
                <a:gd name="T73" fmla="*/ 256 h 320"/>
                <a:gd name="T74" fmla="*/ 138 w 256"/>
                <a:gd name="T75" fmla="*/ 266 h 320"/>
                <a:gd name="T76" fmla="*/ 128 w 256"/>
                <a:gd name="T77" fmla="*/ 277 h 320"/>
                <a:gd name="T78" fmla="*/ 42 w 256"/>
                <a:gd name="T79" fmla="*/ 277 h 320"/>
                <a:gd name="T80" fmla="*/ 32 w 256"/>
                <a:gd name="T81" fmla="*/ 266 h 320"/>
                <a:gd name="T82" fmla="*/ 32 w 256"/>
                <a:gd name="T83" fmla="*/ 224 h 320"/>
                <a:gd name="T84" fmla="*/ 42 w 256"/>
                <a:gd name="T85" fmla="*/ 213 h 320"/>
                <a:gd name="T86" fmla="*/ 128 w 256"/>
                <a:gd name="T87" fmla="*/ 213 h 320"/>
                <a:gd name="T88" fmla="*/ 138 w 256"/>
                <a:gd name="T89" fmla="*/ 224 h 320"/>
                <a:gd name="T90" fmla="*/ 128 w 256"/>
                <a:gd name="T91" fmla="*/ 234 h 320"/>
                <a:gd name="T92" fmla="*/ 42 w 256"/>
                <a:gd name="T93" fmla="*/ 234 h 320"/>
                <a:gd name="T94" fmla="*/ 32 w 256"/>
                <a:gd name="T95" fmla="*/ 224 h 320"/>
                <a:gd name="T96" fmla="*/ 32 w 256"/>
                <a:gd name="T97" fmla="*/ 181 h 320"/>
                <a:gd name="T98" fmla="*/ 42 w 256"/>
                <a:gd name="T99" fmla="*/ 170 h 320"/>
                <a:gd name="T100" fmla="*/ 128 w 256"/>
                <a:gd name="T101" fmla="*/ 170 h 320"/>
                <a:gd name="T102" fmla="*/ 138 w 256"/>
                <a:gd name="T103" fmla="*/ 181 h 320"/>
                <a:gd name="T104" fmla="*/ 128 w 256"/>
                <a:gd name="T105" fmla="*/ 192 h 320"/>
                <a:gd name="T106" fmla="*/ 42 w 256"/>
                <a:gd name="T107" fmla="*/ 192 h 320"/>
                <a:gd name="T108" fmla="*/ 32 w 256"/>
                <a:gd name="T109" fmla="*/ 181 h 320"/>
                <a:gd name="T110" fmla="*/ 32 w 256"/>
                <a:gd name="T111" fmla="*/ 138 h 320"/>
                <a:gd name="T112" fmla="*/ 42 w 256"/>
                <a:gd name="T113" fmla="*/ 128 h 320"/>
                <a:gd name="T114" fmla="*/ 128 w 256"/>
                <a:gd name="T115" fmla="*/ 128 h 320"/>
                <a:gd name="T116" fmla="*/ 138 w 256"/>
                <a:gd name="T117" fmla="*/ 138 h 320"/>
                <a:gd name="T118" fmla="*/ 128 w 256"/>
                <a:gd name="T119" fmla="*/ 149 h 320"/>
                <a:gd name="T120" fmla="*/ 42 w 256"/>
                <a:gd name="T121" fmla="*/ 149 h 320"/>
                <a:gd name="T122" fmla="*/ 32 w 256"/>
                <a:gd name="T123" fmla="*/ 13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6" h="320">
                  <a:moveTo>
                    <a:pt x="160" y="85"/>
                  </a:moveTo>
                  <a:cubicBezTo>
                    <a:pt x="10" y="85"/>
                    <a:pt x="10" y="85"/>
                    <a:pt x="10" y="85"/>
                  </a:cubicBezTo>
                  <a:cubicBezTo>
                    <a:pt x="4" y="85"/>
                    <a:pt x="0" y="90"/>
                    <a:pt x="0" y="96"/>
                  </a:cubicBezTo>
                  <a:cubicBezTo>
                    <a:pt x="0" y="309"/>
                    <a:pt x="0" y="309"/>
                    <a:pt x="0" y="309"/>
                  </a:cubicBezTo>
                  <a:cubicBezTo>
                    <a:pt x="0" y="315"/>
                    <a:pt x="4" y="320"/>
                    <a:pt x="10" y="320"/>
                  </a:cubicBezTo>
                  <a:cubicBezTo>
                    <a:pt x="160" y="320"/>
                    <a:pt x="160" y="320"/>
                    <a:pt x="160" y="320"/>
                  </a:cubicBezTo>
                  <a:cubicBezTo>
                    <a:pt x="166" y="320"/>
                    <a:pt x="170" y="315"/>
                    <a:pt x="170" y="309"/>
                  </a:cubicBezTo>
                  <a:cubicBezTo>
                    <a:pt x="170" y="96"/>
                    <a:pt x="170" y="96"/>
                    <a:pt x="170" y="96"/>
                  </a:cubicBezTo>
                  <a:cubicBezTo>
                    <a:pt x="170" y="90"/>
                    <a:pt x="166" y="85"/>
                    <a:pt x="160" y="85"/>
                  </a:cubicBezTo>
                  <a:close/>
                  <a:moveTo>
                    <a:pt x="149" y="298"/>
                  </a:moveTo>
                  <a:cubicBezTo>
                    <a:pt x="21" y="298"/>
                    <a:pt x="21" y="298"/>
                    <a:pt x="21" y="298"/>
                  </a:cubicBezTo>
                  <a:cubicBezTo>
                    <a:pt x="21" y="106"/>
                    <a:pt x="21" y="106"/>
                    <a:pt x="21" y="106"/>
                  </a:cubicBezTo>
                  <a:cubicBezTo>
                    <a:pt x="149" y="106"/>
                    <a:pt x="149" y="106"/>
                    <a:pt x="149" y="106"/>
                  </a:cubicBezTo>
                  <a:lnTo>
                    <a:pt x="149" y="298"/>
                  </a:lnTo>
                  <a:close/>
                  <a:moveTo>
                    <a:pt x="213" y="53"/>
                  </a:moveTo>
                  <a:cubicBezTo>
                    <a:pt x="213" y="266"/>
                    <a:pt x="213" y="266"/>
                    <a:pt x="213" y="266"/>
                  </a:cubicBezTo>
                  <a:cubicBezTo>
                    <a:pt x="213" y="272"/>
                    <a:pt x="208" y="277"/>
                    <a:pt x="202" y="277"/>
                  </a:cubicBezTo>
                  <a:cubicBezTo>
                    <a:pt x="196" y="277"/>
                    <a:pt x="192" y="272"/>
                    <a:pt x="192" y="266"/>
                  </a:cubicBezTo>
                  <a:cubicBezTo>
                    <a:pt x="192" y="64"/>
                    <a:pt x="192" y="64"/>
                    <a:pt x="192" y="64"/>
                  </a:cubicBezTo>
                  <a:cubicBezTo>
                    <a:pt x="53" y="64"/>
                    <a:pt x="53" y="64"/>
                    <a:pt x="53" y="64"/>
                  </a:cubicBezTo>
                  <a:cubicBezTo>
                    <a:pt x="47" y="64"/>
                    <a:pt x="42" y="59"/>
                    <a:pt x="42" y="53"/>
                  </a:cubicBezTo>
                  <a:cubicBezTo>
                    <a:pt x="42" y="47"/>
                    <a:pt x="47" y="42"/>
                    <a:pt x="53" y="42"/>
                  </a:cubicBezTo>
                  <a:cubicBezTo>
                    <a:pt x="202" y="42"/>
                    <a:pt x="202" y="42"/>
                    <a:pt x="202" y="42"/>
                  </a:cubicBezTo>
                  <a:cubicBezTo>
                    <a:pt x="208" y="42"/>
                    <a:pt x="213" y="47"/>
                    <a:pt x="213" y="53"/>
                  </a:cubicBezTo>
                  <a:close/>
                  <a:moveTo>
                    <a:pt x="256" y="10"/>
                  </a:moveTo>
                  <a:cubicBezTo>
                    <a:pt x="256" y="224"/>
                    <a:pt x="256" y="224"/>
                    <a:pt x="256" y="224"/>
                  </a:cubicBezTo>
                  <a:cubicBezTo>
                    <a:pt x="256" y="230"/>
                    <a:pt x="251" y="234"/>
                    <a:pt x="245" y="234"/>
                  </a:cubicBezTo>
                  <a:cubicBezTo>
                    <a:pt x="239" y="234"/>
                    <a:pt x="234" y="230"/>
                    <a:pt x="234" y="224"/>
                  </a:cubicBezTo>
                  <a:cubicBezTo>
                    <a:pt x="234" y="21"/>
                    <a:pt x="234" y="21"/>
                    <a:pt x="234" y="21"/>
                  </a:cubicBezTo>
                  <a:cubicBezTo>
                    <a:pt x="96" y="21"/>
                    <a:pt x="96" y="21"/>
                    <a:pt x="96" y="21"/>
                  </a:cubicBezTo>
                  <a:cubicBezTo>
                    <a:pt x="90" y="21"/>
                    <a:pt x="85" y="16"/>
                    <a:pt x="85" y="10"/>
                  </a:cubicBezTo>
                  <a:cubicBezTo>
                    <a:pt x="85" y="4"/>
                    <a:pt x="90" y="0"/>
                    <a:pt x="96" y="0"/>
                  </a:cubicBezTo>
                  <a:cubicBezTo>
                    <a:pt x="245" y="0"/>
                    <a:pt x="245" y="0"/>
                    <a:pt x="245" y="0"/>
                  </a:cubicBezTo>
                  <a:cubicBezTo>
                    <a:pt x="251" y="0"/>
                    <a:pt x="256" y="4"/>
                    <a:pt x="256" y="10"/>
                  </a:cubicBezTo>
                  <a:close/>
                  <a:moveTo>
                    <a:pt x="32" y="266"/>
                  </a:moveTo>
                  <a:cubicBezTo>
                    <a:pt x="32" y="260"/>
                    <a:pt x="36" y="256"/>
                    <a:pt x="42" y="256"/>
                  </a:cubicBezTo>
                  <a:cubicBezTo>
                    <a:pt x="128" y="256"/>
                    <a:pt x="128" y="256"/>
                    <a:pt x="128" y="256"/>
                  </a:cubicBezTo>
                  <a:cubicBezTo>
                    <a:pt x="134" y="256"/>
                    <a:pt x="138" y="260"/>
                    <a:pt x="138" y="266"/>
                  </a:cubicBezTo>
                  <a:cubicBezTo>
                    <a:pt x="138" y="272"/>
                    <a:pt x="134" y="277"/>
                    <a:pt x="128" y="277"/>
                  </a:cubicBezTo>
                  <a:cubicBezTo>
                    <a:pt x="42" y="277"/>
                    <a:pt x="42" y="277"/>
                    <a:pt x="42" y="277"/>
                  </a:cubicBezTo>
                  <a:cubicBezTo>
                    <a:pt x="36" y="277"/>
                    <a:pt x="32" y="272"/>
                    <a:pt x="32" y="266"/>
                  </a:cubicBezTo>
                  <a:close/>
                  <a:moveTo>
                    <a:pt x="32" y="224"/>
                  </a:moveTo>
                  <a:cubicBezTo>
                    <a:pt x="32" y="218"/>
                    <a:pt x="36" y="213"/>
                    <a:pt x="42" y="213"/>
                  </a:cubicBezTo>
                  <a:cubicBezTo>
                    <a:pt x="128" y="213"/>
                    <a:pt x="128" y="213"/>
                    <a:pt x="128" y="213"/>
                  </a:cubicBezTo>
                  <a:cubicBezTo>
                    <a:pt x="134" y="213"/>
                    <a:pt x="138" y="218"/>
                    <a:pt x="138" y="224"/>
                  </a:cubicBezTo>
                  <a:cubicBezTo>
                    <a:pt x="138" y="230"/>
                    <a:pt x="134" y="234"/>
                    <a:pt x="128" y="234"/>
                  </a:cubicBezTo>
                  <a:cubicBezTo>
                    <a:pt x="42" y="234"/>
                    <a:pt x="42" y="234"/>
                    <a:pt x="42" y="234"/>
                  </a:cubicBezTo>
                  <a:cubicBezTo>
                    <a:pt x="36" y="234"/>
                    <a:pt x="32" y="230"/>
                    <a:pt x="32" y="224"/>
                  </a:cubicBezTo>
                  <a:close/>
                  <a:moveTo>
                    <a:pt x="32" y="181"/>
                  </a:moveTo>
                  <a:cubicBezTo>
                    <a:pt x="32" y="175"/>
                    <a:pt x="36" y="170"/>
                    <a:pt x="42" y="170"/>
                  </a:cubicBezTo>
                  <a:cubicBezTo>
                    <a:pt x="128" y="170"/>
                    <a:pt x="128" y="170"/>
                    <a:pt x="128" y="170"/>
                  </a:cubicBezTo>
                  <a:cubicBezTo>
                    <a:pt x="134" y="170"/>
                    <a:pt x="138" y="175"/>
                    <a:pt x="138" y="181"/>
                  </a:cubicBezTo>
                  <a:cubicBezTo>
                    <a:pt x="138" y="187"/>
                    <a:pt x="134" y="192"/>
                    <a:pt x="128" y="192"/>
                  </a:cubicBezTo>
                  <a:cubicBezTo>
                    <a:pt x="42" y="192"/>
                    <a:pt x="42" y="192"/>
                    <a:pt x="42" y="192"/>
                  </a:cubicBezTo>
                  <a:cubicBezTo>
                    <a:pt x="36" y="192"/>
                    <a:pt x="32" y="187"/>
                    <a:pt x="32" y="181"/>
                  </a:cubicBezTo>
                  <a:close/>
                  <a:moveTo>
                    <a:pt x="32" y="138"/>
                  </a:moveTo>
                  <a:cubicBezTo>
                    <a:pt x="32" y="132"/>
                    <a:pt x="36" y="128"/>
                    <a:pt x="42" y="128"/>
                  </a:cubicBezTo>
                  <a:cubicBezTo>
                    <a:pt x="128" y="128"/>
                    <a:pt x="128" y="128"/>
                    <a:pt x="128" y="128"/>
                  </a:cubicBezTo>
                  <a:cubicBezTo>
                    <a:pt x="134" y="128"/>
                    <a:pt x="138" y="132"/>
                    <a:pt x="138" y="138"/>
                  </a:cubicBezTo>
                  <a:cubicBezTo>
                    <a:pt x="138" y="144"/>
                    <a:pt x="134" y="149"/>
                    <a:pt x="128" y="149"/>
                  </a:cubicBezTo>
                  <a:cubicBezTo>
                    <a:pt x="42" y="149"/>
                    <a:pt x="42" y="149"/>
                    <a:pt x="42" y="149"/>
                  </a:cubicBezTo>
                  <a:cubicBezTo>
                    <a:pt x="36" y="149"/>
                    <a:pt x="32" y="144"/>
                    <a:pt x="32" y="13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66549" tIns="83275" rIns="166549" bIns="83275" numCol="1" anchor="t" anchorCtr="0" compatLnSpc="1">
              <a:prstTxWarp prst="textNoShape">
                <a:avLst/>
              </a:prstTxWarp>
            </a:bodyPr>
            <a:lstStyle/>
            <a:p>
              <a:endParaRPr lang="en-GB" sz="6557"/>
            </a:p>
          </p:txBody>
        </p:sp>
        <p:sp>
          <p:nvSpPr>
            <p:cNvPr id="62" name="Freeform 351">
              <a:extLst>
                <a:ext uri="{FF2B5EF4-FFF2-40B4-BE49-F238E27FC236}">
                  <a16:creationId xmlns:a16="http://schemas.microsoft.com/office/drawing/2014/main" id="{670A7B9E-EE5D-416E-948A-3B82B00CE8F3}"/>
                </a:ext>
              </a:extLst>
            </p:cNvPr>
            <p:cNvSpPr>
              <a:spLocks noEditPoints="1"/>
            </p:cNvSpPr>
            <p:nvPr/>
          </p:nvSpPr>
          <p:spPr bwMode="auto">
            <a:xfrm>
              <a:off x="5018" y="122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66549" tIns="83275" rIns="166549" bIns="83275" numCol="1" anchor="t" anchorCtr="0" compatLnSpc="1">
              <a:prstTxWarp prst="textNoShape">
                <a:avLst/>
              </a:prstTxWarp>
            </a:bodyPr>
            <a:lstStyle/>
            <a:p>
              <a:endParaRPr lang="en-GB" sz="6557"/>
            </a:p>
          </p:txBody>
        </p:sp>
      </p:grpSp>
      <p:grpSp>
        <p:nvGrpSpPr>
          <p:cNvPr id="37" name="Group 433">
            <a:extLst>
              <a:ext uri="{FF2B5EF4-FFF2-40B4-BE49-F238E27FC236}">
                <a16:creationId xmlns:a16="http://schemas.microsoft.com/office/drawing/2014/main" id="{91967D41-534B-42E8-AD46-C59167BD30DA}"/>
              </a:ext>
            </a:extLst>
          </p:cNvPr>
          <p:cNvGrpSpPr>
            <a:grpSpLocks noChangeAspect="1"/>
          </p:cNvGrpSpPr>
          <p:nvPr/>
        </p:nvGrpSpPr>
        <p:grpSpPr bwMode="auto">
          <a:xfrm>
            <a:off x="7960557" y="1383042"/>
            <a:ext cx="775436" cy="603900"/>
            <a:chOff x="4725" y="1820"/>
            <a:chExt cx="340" cy="340"/>
          </a:xfrm>
          <a:solidFill>
            <a:schemeClr val="accent2"/>
          </a:solidFill>
        </p:grpSpPr>
        <p:sp>
          <p:nvSpPr>
            <p:cNvPr id="59" name="Freeform 434">
              <a:extLst>
                <a:ext uri="{FF2B5EF4-FFF2-40B4-BE49-F238E27FC236}">
                  <a16:creationId xmlns:a16="http://schemas.microsoft.com/office/drawing/2014/main" id="{587D50C4-2A41-4495-9266-81077A546516}"/>
                </a:ext>
              </a:extLst>
            </p:cNvPr>
            <p:cNvSpPr>
              <a:spLocks noEditPoints="1"/>
            </p:cNvSpPr>
            <p:nvPr/>
          </p:nvSpPr>
          <p:spPr bwMode="auto">
            <a:xfrm>
              <a:off x="4845" y="1884"/>
              <a:ext cx="100" cy="212"/>
            </a:xfrm>
            <a:custGeom>
              <a:avLst/>
              <a:gdLst>
                <a:gd name="T0" fmla="*/ 139 w 150"/>
                <a:gd name="T1" fmla="*/ 320 h 320"/>
                <a:gd name="T2" fmla="*/ 11 w 150"/>
                <a:gd name="T3" fmla="*/ 320 h 320"/>
                <a:gd name="T4" fmla="*/ 0 w 150"/>
                <a:gd name="T5" fmla="*/ 310 h 320"/>
                <a:gd name="T6" fmla="*/ 0 w 150"/>
                <a:gd name="T7" fmla="*/ 267 h 320"/>
                <a:gd name="T8" fmla="*/ 11 w 150"/>
                <a:gd name="T9" fmla="*/ 256 h 320"/>
                <a:gd name="T10" fmla="*/ 43 w 150"/>
                <a:gd name="T11" fmla="*/ 256 h 320"/>
                <a:gd name="T12" fmla="*/ 43 w 150"/>
                <a:gd name="T13" fmla="*/ 171 h 320"/>
                <a:gd name="T14" fmla="*/ 22 w 150"/>
                <a:gd name="T15" fmla="*/ 171 h 320"/>
                <a:gd name="T16" fmla="*/ 11 w 150"/>
                <a:gd name="T17" fmla="*/ 160 h 320"/>
                <a:gd name="T18" fmla="*/ 11 w 150"/>
                <a:gd name="T19" fmla="*/ 118 h 320"/>
                <a:gd name="T20" fmla="*/ 22 w 150"/>
                <a:gd name="T21" fmla="*/ 107 h 320"/>
                <a:gd name="T22" fmla="*/ 96 w 150"/>
                <a:gd name="T23" fmla="*/ 107 h 320"/>
                <a:gd name="T24" fmla="*/ 107 w 150"/>
                <a:gd name="T25" fmla="*/ 118 h 320"/>
                <a:gd name="T26" fmla="*/ 107 w 150"/>
                <a:gd name="T27" fmla="*/ 256 h 320"/>
                <a:gd name="T28" fmla="*/ 139 w 150"/>
                <a:gd name="T29" fmla="*/ 256 h 320"/>
                <a:gd name="T30" fmla="*/ 150 w 150"/>
                <a:gd name="T31" fmla="*/ 267 h 320"/>
                <a:gd name="T32" fmla="*/ 150 w 150"/>
                <a:gd name="T33" fmla="*/ 310 h 320"/>
                <a:gd name="T34" fmla="*/ 139 w 150"/>
                <a:gd name="T35" fmla="*/ 320 h 320"/>
                <a:gd name="T36" fmla="*/ 22 w 150"/>
                <a:gd name="T37" fmla="*/ 299 h 320"/>
                <a:gd name="T38" fmla="*/ 128 w 150"/>
                <a:gd name="T39" fmla="*/ 299 h 320"/>
                <a:gd name="T40" fmla="*/ 128 w 150"/>
                <a:gd name="T41" fmla="*/ 278 h 320"/>
                <a:gd name="T42" fmla="*/ 96 w 150"/>
                <a:gd name="T43" fmla="*/ 278 h 320"/>
                <a:gd name="T44" fmla="*/ 86 w 150"/>
                <a:gd name="T45" fmla="*/ 267 h 320"/>
                <a:gd name="T46" fmla="*/ 86 w 150"/>
                <a:gd name="T47" fmla="*/ 128 h 320"/>
                <a:gd name="T48" fmla="*/ 32 w 150"/>
                <a:gd name="T49" fmla="*/ 128 h 320"/>
                <a:gd name="T50" fmla="*/ 32 w 150"/>
                <a:gd name="T51" fmla="*/ 150 h 320"/>
                <a:gd name="T52" fmla="*/ 54 w 150"/>
                <a:gd name="T53" fmla="*/ 150 h 320"/>
                <a:gd name="T54" fmla="*/ 64 w 150"/>
                <a:gd name="T55" fmla="*/ 160 h 320"/>
                <a:gd name="T56" fmla="*/ 64 w 150"/>
                <a:gd name="T57" fmla="*/ 267 h 320"/>
                <a:gd name="T58" fmla="*/ 54 w 150"/>
                <a:gd name="T59" fmla="*/ 278 h 320"/>
                <a:gd name="T60" fmla="*/ 22 w 150"/>
                <a:gd name="T61" fmla="*/ 278 h 320"/>
                <a:gd name="T62" fmla="*/ 22 w 150"/>
                <a:gd name="T63" fmla="*/ 299 h 320"/>
                <a:gd name="T64" fmla="*/ 75 w 150"/>
                <a:gd name="T65" fmla="*/ 86 h 320"/>
                <a:gd name="T66" fmla="*/ 32 w 150"/>
                <a:gd name="T67" fmla="*/ 43 h 320"/>
                <a:gd name="T68" fmla="*/ 75 w 150"/>
                <a:gd name="T69" fmla="*/ 0 h 320"/>
                <a:gd name="T70" fmla="*/ 118 w 150"/>
                <a:gd name="T71" fmla="*/ 43 h 320"/>
                <a:gd name="T72" fmla="*/ 75 w 150"/>
                <a:gd name="T73" fmla="*/ 86 h 320"/>
                <a:gd name="T74" fmla="*/ 75 w 150"/>
                <a:gd name="T75" fmla="*/ 22 h 320"/>
                <a:gd name="T76" fmla="*/ 54 w 150"/>
                <a:gd name="T77" fmla="*/ 43 h 320"/>
                <a:gd name="T78" fmla="*/ 75 w 150"/>
                <a:gd name="T79" fmla="*/ 64 h 320"/>
                <a:gd name="T80" fmla="*/ 96 w 150"/>
                <a:gd name="T81" fmla="*/ 43 h 320"/>
                <a:gd name="T82" fmla="*/ 75 w 150"/>
                <a:gd name="T83" fmla="*/ 2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320">
                  <a:moveTo>
                    <a:pt x="139" y="320"/>
                  </a:moveTo>
                  <a:cubicBezTo>
                    <a:pt x="11" y="320"/>
                    <a:pt x="11" y="320"/>
                    <a:pt x="11" y="320"/>
                  </a:cubicBezTo>
                  <a:cubicBezTo>
                    <a:pt x="5" y="320"/>
                    <a:pt x="0" y="316"/>
                    <a:pt x="0" y="310"/>
                  </a:cubicBezTo>
                  <a:cubicBezTo>
                    <a:pt x="0" y="267"/>
                    <a:pt x="0" y="267"/>
                    <a:pt x="0" y="267"/>
                  </a:cubicBezTo>
                  <a:cubicBezTo>
                    <a:pt x="0" y="261"/>
                    <a:pt x="5" y="256"/>
                    <a:pt x="11" y="256"/>
                  </a:cubicBezTo>
                  <a:cubicBezTo>
                    <a:pt x="43" y="256"/>
                    <a:pt x="43" y="256"/>
                    <a:pt x="43" y="256"/>
                  </a:cubicBezTo>
                  <a:cubicBezTo>
                    <a:pt x="43" y="171"/>
                    <a:pt x="43" y="171"/>
                    <a:pt x="43" y="171"/>
                  </a:cubicBezTo>
                  <a:cubicBezTo>
                    <a:pt x="22" y="171"/>
                    <a:pt x="22" y="171"/>
                    <a:pt x="22" y="171"/>
                  </a:cubicBezTo>
                  <a:cubicBezTo>
                    <a:pt x="16" y="171"/>
                    <a:pt x="11" y="166"/>
                    <a:pt x="11" y="160"/>
                  </a:cubicBezTo>
                  <a:cubicBezTo>
                    <a:pt x="11" y="118"/>
                    <a:pt x="11" y="118"/>
                    <a:pt x="11" y="118"/>
                  </a:cubicBezTo>
                  <a:cubicBezTo>
                    <a:pt x="11" y="112"/>
                    <a:pt x="16" y="107"/>
                    <a:pt x="22" y="107"/>
                  </a:cubicBezTo>
                  <a:cubicBezTo>
                    <a:pt x="96" y="107"/>
                    <a:pt x="96" y="107"/>
                    <a:pt x="96" y="107"/>
                  </a:cubicBezTo>
                  <a:cubicBezTo>
                    <a:pt x="102" y="107"/>
                    <a:pt x="107" y="112"/>
                    <a:pt x="107" y="118"/>
                  </a:cubicBezTo>
                  <a:cubicBezTo>
                    <a:pt x="107" y="256"/>
                    <a:pt x="107" y="256"/>
                    <a:pt x="107" y="256"/>
                  </a:cubicBezTo>
                  <a:cubicBezTo>
                    <a:pt x="139" y="256"/>
                    <a:pt x="139" y="256"/>
                    <a:pt x="139" y="256"/>
                  </a:cubicBezTo>
                  <a:cubicBezTo>
                    <a:pt x="145" y="256"/>
                    <a:pt x="150" y="261"/>
                    <a:pt x="150" y="267"/>
                  </a:cubicBezTo>
                  <a:cubicBezTo>
                    <a:pt x="150" y="310"/>
                    <a:pt x="150" y="310"/>
                    <a:pt x="150" y="310"/>
                  </a:cubicBezTo>
                  <a:cubicBezTo>
                    <a:pt x="150" y="316"/>
                    <a:pt x="145" y="320"/>
                    <a:pt x="139" y="320"/>
                  </a:cubicBezTo>
                  <a:close/>
                  <a:moveTo>
                    <a:pt x="22" y="299"/>
                  </a:moveTo>
                  <a:cubicBezTo>
                    <a:pt x="128" y="299"/>
                    <a:pt x="128" y="299"/>
                    <a:pt x="128" y="299"/>
                  </a:cubicBezTo>
                  <a:cubicBezTo>
                    <a:pt x="128" y="278"/>
                    <a:pt x="128" y="278"/>
                    <a:pt x="128" y="278"/>
                  </a:cubicBezTo>
                  <a:cubicBezTo>
                    <a:pt x="96" y="278"/>
                    <a:pt x="96" y="278"/>
                    <a:pt x="96" y="278"/>
                  </a:cubicBezTo>
                  <a:cubicBezTo>
                    <a:pt x="90" y="278"/>
                    <a:pt x="86" y="273"/>
                    <a:pt x="86" y="267"/>
                  </a:cubicBezTo>
                  <a:cubicBezTo>
                    <a:pt x="86" y="128"/>
                    <a:pt x="86" y="128"/>
                    <a:pt x="86" y="128"/>
                  </a:cubicBezTo>
                  <a:cubicBezTo>
                    <a:pt x="32" y="128"/>
                    <a:pt x="32" y="128"/>
                    <a:pt x="32" y="128"/>
                  </a:cubicBezTo>
                  <a:cubicBezTo>
                    <a:pt x="32" y="150"/>
                    <a:pt x="32" y="150"/>
                    <a:pt x="32" y="150"/>
                  </a:cubicBezTo>
                  <a:cubicBezTo>
                    <a:pt x="54" y="150"/>
                    <a:pt x="54" y="150"/>
                    <a:pt x="54" y="150"/>
                  </a:cubicBezTo>
                  <a:cubicBezTo>
                    <a:pt x="60" y="150"/>
                    <a:pt x="64" y="154"/>
                    <a:pt x="64" y="160"/>
                  </a:cubicBezTo>
                  <a:cubicBezTo>
                    <a:pt x="64" y="267"/>
                    <a:pt x="64" y="267"/>
                    <a:pt x="64" y="267"/>
                  </a:cubicBezTo>
                  <a:cubicBezTo>
                    <a:pt x="64" y="273"/>
                    <a:pt x="60" y="278"/>
                    <a:pt x="54" y="278"/>
                  </a:cubicBezTo>
                  <a:cubicBezTo>
                    <a:pt x="22" y="278"/>
                    <a:pt x="22" y="278"/>
                    <a:pt x="22" y="278"/>
                  </a:cubicBezTo>
                  <a:lnTo>
                    <a:pt x="22" y="299"/>
                  </a:lnTo>
                  <a:close/>
                  <a:moveTo>
                    <a:pt x="75" y="86"/>
                  </a:moveTo>
                  <a:cubicBezTo>
                    <a:pt x="51" y="86"/>
                    <a:pt x="32" y="67"/>
                    <a:pt x="32" y="43"/>
                  </a:cubicBezTo>
                  <a:cubicBezTo>
                    <a:pt x="32" y="19"/>
                    <a:pt x="51" y="0"/>
                    <a:pt x="75" y="0"/>
                  </a:cubicBezTo>
                  <a:cubicBezTo>
                    <a:pt x="99" y="0"/>
                    <a:pt x="118" y="19"/>
                    <a:pt x="118" y="43"/>
                  </a:cubicBezTo>
                  <a:cubicBezTo>
                    <a:pt x="118" y="67"/>
                    <a:pt x="99" y="86"/>
                    <a:pt x="75" y="86"/>
                  </a:cubicBezTo>
                  <a:close/>
                  <a:moveTo>
                    <a:pt x="75" y="22"/>
                  </a:moveTo>
                  <a:cubicBezTo>
                    <a:pt x="63" y="22"/>
                    <a:pt x="54" y="31"/>
                    <a:pt x="54" y="43"/>
                  </a:cubicBezTo>
                  <a:cubicBezTo>
                    <a:pt x="54" y="55"/>
                    <a:pt x="63" y="64"/>
                    <a:pt x="75" y="64"/>
                  </a:cubicBezTo>
                  <a:cubicBezTo>
                    <a:pt x="87" y="64"/>
                    <a:pt x="96" y="55"/>
                    <a:pt x="96" y="43"/>
                  </a:cubicBezTo>
                  <a:cubicBezTo>
                    <a:pt x="96" y="31"/>
                    <a:pt x="87" y="22"/>
                    <a:pt x="75" y="2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66549" tIns="83275" rIns="166549" bIns="83275" numCol="1" anchor="t" anchorCtr="0" compatLnSpc="1">
              <a:prstTxWarp prst="textNoShape">
                <a:avLst/>
              </a:prstTxWarp>
            </a:bodyPr>
            <a:lstStyle/>
            <a:p>
              <a:endParaRPr lang="en-GB" sz="6557"/>
            </a:p>
          </p:txBody>
        </p:sp>
        <p:sp>
          <p:nvSpPr>
            <p:cNvPr id="60" name="Freeform 435">
              <a:extLst>
                <a:ext uri="{FF2B5EF4-FFF2-40B4-BE49-F238E27FC236}">
                  <a16:creationId xmlns:a16="http://schemas.microsoft.com/office/drawing/2014/main" id="{05312E04-2879-49EB-90C4-B945D1250D79}"/>
                </a:ext>
              </a:extLst>
            </p:cNvPr>
            <p:cNvSpPr>
              <a:spLocks noEditPoints="1"/>
            </p:cNvSpPr>
            <p:nvPr/>
          </p:nvSpPr>
          <p:spPr bwMode="auto">
            <a:xfrm>
              <a:off x="4725" y="1820"/>
              <a:ext cx="340" cy="340"/>
            </a:xfrm>
            <a:custGeom>
              <a:avLst/>
              <a:gdLst>
                <a:gd name="T0" fmla="*/ 256 w 512"/>
                <a:gd name="T1" fmla="*/ 22 h 512"/>
                <a:gd name="T2" fmla="*/ 491 w 512"/>
                <a:gd name="T3" fmla="*/ 256 h 512"/>
                <a:gd name="T4" fmla="*/ 256 w 512"/>
                <a:gd name="T5" fmla="*/ 491 h 512"/>
                <a:gd name="T6" fmla="*/ 21 w 512"/>
                <a:gd name="T7" fmla="*/ 256 h 512"/>
                <a:gd name="T8" fmla="*/ 256 w 512"/>
                <a:gd name="T9" fmla="*/ 22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2"/>
                  </a:moveTo>
                  <a:cubicBezTo>
                    <a:pt x="385" y="22"/>
                    <a:pt x="491" y="127"/>
                    <a:pt x="491" y="256"/>
                  </a:cubicBezTo>
                  <a:cubicBezTo>
                    <a:pt x="491" y="386"/>
                    <a:pt x="385" y="491"/>
                    <a:pt x="256" y="491"/>
                  </a:cubicBezTo>
                  <a:cubicBezTo>
                    <a:pt x="127" y="491"/>
                    <a:pt x="21" y="386"/>
                    <a:pt x="21" y="256"/>
                  </a:cubicBezTo>
                  <a:cubicBezTo>
                    <a:pt x="21" y="127"/>
                    <a:pt x="127" y="22"/>
                    <a:pt x="256" y="22"/>
                  </a:cubicBezTo>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66549" tIns="83275" rIns="166549" bIns="83275" numCol="1" anchor="t" anchorCtr="0" compatLnSpc="1">
              <a:prstTxWarp prst="textNoShape">
                <a:avLst/>
              </a:prstTxWarp>
            </a:bodyPr>
            <a:lstStyle/>
            <a:p>
              <a:endParaRPr lang="en-GB" sz="6557"/>
            </a:p>
          </p:txBody>
        </p:sp>
      </p:grpSp>
      <p:grpSp>
        <p:nvGrpSpPr>
          <p:cNvPr id="38" name="Group 902">
            <a:extLst>
              <a:ext uri="{FF2B5EF4-FFF2-40B4-BE49-F238E27FC236}">
                <a16:creationId xmlns:a16="http://schemas.microsoft.com/office/drawing/2014/main" id="{FC538C98-E8E0-4878-8227-FCFD0FDF9A0D}"/>
              </a:ext>
            </a:extLst>
          </p:cNvPr>
          <p:cNvGrpSpPr>
            <a:grpSpLocks noChangeAspect="1"/>
          </p:cNvGrpSpPr>
          <p:nvPr/>
        </p:nvGrpSpPr>
        <p:grpSpPr bwMode="auto">
          <a:xfrm>
            <a:off x="11071151" y="1348688"/>
            <a:ext cx="775436" cy="603899"/>
            <a:chOff x="4880" y="3759"/>
            <a:chExt cx="340" cy="340"/>
          </a:xfrm>
          <a:solidFill>
            <a:schemeClr val="accent1"/>
          </a:solidFill>
        </p:grpSpPr>
        <p:sp>
          <p:nvSpPr>
            <p:cNvPr id="57" name="Freeform 903">
              <a:extLst>
                <a:ext uri="{FF2B5EF4-FFF2-40B4-BE49-F238E27FC236}">
                  <a16:creationId xmlns:a16="http://schemas.microsoft.com/office/drawing/2014/main" id="{B7AFD3C0-38E0-4585-BCCE-C8BA80459463}"/>
                </a:ext>
              </a:extLst>
            </p:cNvPr>
            <p:cNvSpPr>
              <a:spLocks noEditPoints="1"/>
            </p:cNvSpPr>
            <p:nvPr/>
          </p:nvSpPr>
          <p:spPr bwMode="auto">
            <a:xfrm>
              <a:off x="4880" y="375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66549" tIns="83275" rIns="166549" bIns="83275" numCol="1" anchor="t" anchorCtr="0" compatLnSpc="1">
              <a:prstTxWarp prst="textNoShape">
                <a:avLst/>
              </a:prstTxWarp>
            </a:bodyPr>
            <a:lstStyle/>
            <a:p>
              <a:endParaRPr lang="en-GB" sz="6557"/>
            </a:p>
          </p:txBody>
        </p:sp>
        <p:sp>
          <p:nvSpPr>
            <p:cNvPr id="58" name="Freeform 904">
              <a:extLst>
                <a:ext uri="{FF2B5EF4-FFF2-40B4-BE49-F238E27FC236}">
                  <a16:creationId xmlns:a16="http://schemas.microsoft.com/office/drawing/2014/main" id="{485C08AD-865A-4697-92B2-22398B0A3B4B}"/>
                </a:ext>
              </a:extLst>
            </p:cNvPr>
            <p:cNvSpPr>
              <a:spLocks noEditPoints="1"/>
            </p:cNvSpPr>
            <p:nvPr/>
          </p:nvSpPr>
          <p:spPr bwMode="auto">
            <a:xfrm>
              <a:off x="4958" y="3851"/>
              <a:ext cx="199" cy="163"/>
            </a:xfrm>
            <a:custGeom>
              <a:avLst/>
              <a:gdLst>
                <a:gd name="T0" fmla="*/ 296 w 300"/>
                <a:gd name="T1" fmla="*/ 25 h 246"/>
                <a:gd name="T2" fmla="*/ 281 w 300"/>
                <a:gd name="T3" fmla="*/ 24 h 246"/>
                <a:gd name="T4" fmla="*/ 245 w 300"/>
                <a:gd name="T5" fmla="*/ 55 h 246"/>
                <a:gd name="T6" fmla="*/ 245 w 300"/>
                <a:gd name="T7" fmla="*/ 11 h 246"/>
                <a:gd name="T8" fmla="*/ 235 w 300"/>
                <a:gd name="T9" fmla="*/ 0 h 246"/>
                <a:gd name="T10" fmla="*/ 11 w 300"/>
                <a:gd name="T11" fmla="*/ 0 h 246"/>
                <a:gd name="T12" fmla="*/ 0 w 300"/>
                <a:gd name="T13" fmla="*/ 11 h 246"/>
                <a:gd name="T14" fmla="*/ 0 w 300"/>
                <a:gd name="T15" fmla="*/ 235 h 246"/>
                <a:gd name="T16" fmla="*/ 11 w 300"/>
                <a:gd name="T17" fmla="*/ 246 h 246"/>
                <a:gd name="T18" fmla="*/ 235 w 300"/>
                <a:gd name="T19" fmla="*/ 246 h 246"/>
                <a:gd name="T20" fmla="*/ 245 w 300"/>
                <a:gd name="T21" fmla="*/ 235 h 246"/>
                <a:gd name="T22" fmla="*/ 245 w 300"/>
                <a:gd name="T23" fmla="*/ 84 h 246"/>
                <a:gd name="T24" fmla="*/ 295 w 300"/>
                <a:gd name="T25" fmla="*/ 40 h 246"/>
                <a:gd name="T26" fmla="*/ 296 w 300"/>
                <a:gd name="T27" fmla="*/ 25 h 246"/>
                <a:gd name="T28" fmla="*/ 224 w 300"/>
                <a:gd name="T29" fmla="*/ 224 h 246"/>
                <a:gd name="T30" fmla="*/ 21 w 300"/>
                <a:gd name="T31" fmla="*/ 224 h 246"/>
                <a:gd name="T32" fmla="*/ 21 w 300"/>
                <a:gd name="T33" fmla="*/ 22 h 246"/>
                <a:gd name="T34" fmla="*/ 224 w 300"/>
                <a:gd name="T35" fmla="*/ 22 h 246"/>
                <a:gd name="T36" fmla="*/ 224 w 300"/>
                <a:gd name="T37" fmla="*/ 74 h 246"/>
                <a:gd name="T38" fmla="*/ 119 w 300"/>
                <a:gd name="T39" fmla="*/ 166 h 246"/>
                <a:gd name="T40" fmla="*/ 72 w 300"/>
                <a:gd name="T41" fmla="*/ 111 h 246"/>
                <a:gd name="T42" fmla="*/ 57 w 300"/>
                <a:gd name="T43" fmla="*/ 109 h 246"/>
                <a:gd name="T44" fmla="*/ 56 w 300"/>
                <a:gd name="T45" fmla="*/ 125 h 246"/>
                <a:gd name="T46" fmla="*/ 109 w 300"/>
                <a:gd name="T47" fmla="*/ 189 h 246"/>
                <a:gd name="T48" fmla="*/ 109 w 300"/>
                <a:gd name="T49" fmla="*/ 189 h 246"/>
                <a:gd name="T50" fmla="*/ 117 w 300"/>
                <a:gd name="T51" fmla="*/ 192 h 246"/>
                <a:gd name="T52" fmla="*/ 124 w 300"/>
                <a:gd name="T53" fmla="*/ 190 h 246"/>
                <a:gd name="T54" fmla="*/ 224 w 300"/>
                <a:gd name="T55" fmla="*/ 103 h 246"/>
                <a:gd name="T56" fmla="*/ 224 w 300"/>
                <a:gd name="T57" fmla="*/ 22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0" h="246">
                  <a:moveTo>
                    <a:pt x="296" y="25"/>
                  </a:moveTo>
                  <a:cubicBezTo>
                    <a:pt x="292" y="21"/>
                    <a:pt x="285" y="20"/>
                    <a:pt x="281" y="24"/>
                  </a:cubicBezTo>
                  <a:cubicBezTo>
                    <a:pt x="245" y="55"/>
                    <a:pt x="245" y="55"/>
                    <a:pt x="245" y="55"/>
                  </a:cubicBezTo>
                  <a:cubicBezTo>
                    <a:pt x="245" y="11"/>
                    <a:pt x="245" y="11"/>
                    <a:pt x="245" y="11"/>
                  </a:cubicBezTo>
                  <a:cubicBezTo>
                    <a:pt x="245" y="5"/>
                    <a:pt x="241" y="0"/>
                    <a:pt x="235" y="0"/>
                  </a:cubicBezTo>
                  <a:cubicBezTo>
                    <a:pt x="11" y="0"/>
                    <a:pt x="11" y="0"/>
                    <a:pt x="11" y="0"/>
                  </a:cubicBezTo>
                  <a:cubicBezTo>
                    <a:pt x="5" y="0"/>
                    <a:pt x="0" y="5"/>
                    <a:pt x="0" y="11"/>
                  </a:cubicBezTo>
                  <a:cubicBezTo>
                    <a:pt x="0" y="235"/>
                    <a:pt x="0" y="235"/>
                    <a:pt x="0" y="235"/>
                  </a:cubicBezTo>
                  <a:cubicBezTo>
                    <a:pt x="0" y="241"/>
                    <a:pt x="5" y="246"/>
                    <a:pt x="11" y="246"/>
                  </a:cubicBezTo>
                  <a:cubicBezTo>
                    <a:pt x="235" y="246"/>
                    <a:pt x="235" y="246"/>
                    <a:pt x="235" y="246"/>
                  </a:cubicBezTo>
                  <a:cubicBezTo>
                    <a:pt x="241" y="246"/>
                    <a:pt x="245" y="241"/>
                    <a:pt x="245" y="235"/>
                  </a:cubicBezTo>
                  <a:cubicBezTo>
                    <a:pt x="245" y="84"/>
                    <a:pt x="245" y="84"/>
                    <a:pt x="245" y="84"/>
                  </a:cubicBezTo>
                  <a:cubicBezTo>
                    <a:pt x="295" y="40"/>
                    <a:pt x="295" y="40"/>
                    <a:pt x="295" y="40"/>
                  </a:cubicBezTo>
                  <a:cubicBezTo>
                    <a:pt x="299" y="36"/>
                    <a:pt x="300" y="30"/>
                    <a:pt x="296" y="25"/>
                  </a:cubicBezTo>
                  <a:close/>
                  <a:moveTo>
                    <a:pt x="224" y="224"/>
                  </a:moveTo>
                  <a:cubicBezTo>
                    <a:pt x="21" y="224"/>
                    <a:pt x="21" y="224"/>
                    <a:pt x="21" y="224"/>
                  </a:cubicBezTo>
                  <a:cubicBezTo>
                    <a:pt x="21" y="22"/>
                    <a:pt x="21" y="22"/>
                    <a:pt x="21" y="22"/>
                  </a:cubicBezTo>
                  <a:cubicBezTo>
                    <a:pt x="224" y="22"/>
                    <a:pt x="224" y="22"/>
                    <a:pt x="224" y="22"/>
                  </a:cubicBezTo>
                  <a:cubicBezTo>
                    <a:pt x="224" y="74"/>
                    <a:pt x="224" y="74"/>
                    <a:pt x="224" y="74"/>
                  </a:cubicBezTo>
                  <a:cubicBezTo>
                    <a:pt x="119" y="166"/>
                    <a:pt x="119" y="166"/>
                    <a:pt x="119" y="166"/>
                  </a:cubicBezTo>
                  <a:cubicBezTo>
                    <a:pt x="72" y="111"/>
                    <a:pt x="72" y="111"/>
                    <a:pt x="72" y="111"/>
                  </a:cubicBezTo>
                  <a:cubicBezTo>
                    <a:pt x="68" y="106"/>
                    <a:pt x="62" y="106"/>
                    <a:pt x="57" y="109"/>
                  </a:cubicBezTo>
                  <a:cubicBezTo>
                    <a:pt x="53" y="113"/>
                    <a:pt x="52" y="120"/>
                    <a:pt x="56" y="125"/>
                  </a:cubicBezTo>
                  <a:cubicBezTo>
                    <a:pt x="109" y="189"/>
                    <a:pt x="109" y="189"/>
                    <a:pt x="109" y="189"/>
                  </a:cubicBezTo>
                  <a:cubicBezTo>
                    <a:pt x="109" y="189"/>
                    <a:pt x="109" y="189"/>
                    <a:pt x="109" y="189"/>
                  </a:cubicBezTo>
                  <a:cubicBezTo>
                    <a:pt x="111" y="191"/>
                    <a:pt x="114" y="192"/>
                    <a:pt x="117" y="192"/>
                  </a:cubicBezTo>
                  <a:cubicBezTo>
                    <a:pt x="120" y="192"/>
                    <a:pt x="122" y="191"/>
                    <a:pt x="124" y="190"/>
                  </a:cubicBezTo>
                  <a:cubicBezTo>
                    <a:pt x="224" y="103"/>
                    <a:pt x="224" y="103"/>
                    <a:pt x="224" y="103"/>
                  </a:cubicBezTo>
                  <a:lnTo>
                    <a:pt x="224" y="2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66549" tIns="83275" rIns="166549" bIns="83275" numCol="1" anchor="t" anchorCtr="0" compatLnSpc="1">
              <a:prstTxWarp prst="textNoShape">
                <a:avLst/>
              </a:prstTxWarp>
            </a:bodyPr>
            <a:lstStyle/>
            <a:p>
              <a:endParaRPr lang="en-GB" sz="6557"/>
            </a:p>
          </p:txBody>
        </p:sp>
      </p:grpSp>
      <p:cxnSp>
        <p:nvCxnSpPr>
          <p:cNvPr id="53" name="Straight Connector 52">
            <a:extLst>
              <a:ext uri="{FF2B5EF4-FFF2-40B4-BE49-F238E27FC236}">
                <a16:creationId xmlns:a16="http://schemas.microsoft.com/office/drawing/2014/main" id="{B069B0FE-3550-483B-B978-76F128614972}"/>
              </a:ext>
            </a:extLst>
          </p:cNvPr>
          <p:cNvCxnSpPr>
            <a:cxnSpLocks/>
          </p:cNvCxnSpPr>
          <p:nvPr/>
        </p:nvCxnSpPr>
        <p:spPr>
          <a:xfrm>
            <a:off x="9766402" y="5452453"/>
            <a:ext cx="332329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F96903F-FA50-4700-B508-47AD9D5AD72B}"/>
              </a:ext>
            </a:extLst>
          </p:cNvPr>
          <p:cNvCxnSpPr>
            <a:cxnSpLocks/>
          </p:cNvCxnSpPr>
          <p:nvPr/>
        </p:nvCxnSpPr>
        <p:spPr>
          <a:xfrm>
            <a:off x="6538628" y="5452453"/>
            <a:ext cx="3323298"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2E49A94-61E8-442B-8DF6-0AE417EC1463}"/>
              </a:ext>
            </a:extLst>
          </p:cNvPr>
          <p:cNvCxnSpPr>
            <a:cxnSpLocks/>
          </p:cNvCxnSpPr>
          <p:nvPr/>
        </p:nvCxnSpPr>
        <p:spPr>
          <a:xfrm>
            <a:off x="3843887" y="5452453"/>
            <a:ext cx="3323298"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F020F7E-3B1D-4663-BE88-8C46A14C262B}"/>
              </a:ext>
            </a:extLst>
          </p:cNvPr>
          <p:cNvCxnSpPr>
            <a:cxnSpLocks/>
          </p:cNvCxnSpPr>
          <p:nvPr/>
        </p:nvCxnSpPr>
        <p:spPr>
          <a:xfrm>
            <a:off x="760189" y="5452453"/>
            <a:ext cx="3323298"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F349649A-4417-42C4-9837-6EB393A324ED}"/>
              </a:ext>
            </a:extLst>
          </p:cNvPr>
          <p:cNvSpPr txBox="1"/>
          <p:nvPr/>
        </p:nvSpPr>
        <p:spPr>
          <a:xfrm>
            <a:off x="1267048" y="5614433"/>
            <a:ext cx="2550692" cy="664284"/>
          </a:xfrm>
          <a:prstGeom prst="rect">
            <a:avLst/>
          </a:prstGeom>
          <a:noFill/>
        </p:spPr>
        <p:txBody>
          <a:bodyPr wrap="square">
            <a:spAutoFit/>
          </a:bodyPr>
          <a:lstStyle/>
          <a:p>
            <a:pPr marL="260233" indent="-260233">
              <a:spcBef>
                <a:spcPts val="546"/>
              </a:spcBef>
              <a:buClr>
                <a:schemeClr val="accent1">
                  <a:lumMod val="60000"/>
                  <a:lumOff val="40000"/>
                </a:schemeClr>
              </a:buClr>
              <a:buSzPct val="100000"/>
              <a:buFont typeface="Arial" panose="020B0604020202020204" pitchFamily="34" charset="0"/>
              <a:buChar char="•"/>
              <a:defRPr/>
            </a:pPr>
            <a:r>
              <a:rPr lang="fr-FR" sz="1100" dirty="0">
                <a:solidFill>
                  <a:srgbClr val="313131"/>
                </a:solidFill>
                <a:latin typeface="Calibri" panose="020F0502020204030204"/>
              </a:rPr>
              <a:t>Document de cadrage (contexte / SCOPE / budget / ressources …) </a:t>
            </a:r>
          </a:p>
          <a:p>
            <a:pPr marL="260233" indent="-260233">
              <a:spcBef>
                <a:spcPts val="546"/>
              </a:spcBef>
              <a:buClr>
                <a:schemeClr val="accent1">
                  <a:lumMod val="60000"/>
                  <a:lumOff val="40000"/>
                </a:schemeClr>
              </a:buClr>
              <a:buSzPct val="100000"/>
              <a:buFont typeface="Arial" panose="020B0604020202020204" pitchFamily="34" charset="0"/>
              <a:buChar char="•"/>
              <a:defRPr/>
            </a:pPr>
            <a:r>
              <a:rPr lang="fr-FR" sz="1100" dirty="0">
                <a:solidFill>
                  <a:srgbClr val="313131"/>
                </a:solidFill>
                <a:latin typeface="Calibri" panose="020F0502020204030204"/>
              </a:rPr>
              <a:t>Planning du projet</a:t>
            </a:r>
          </a:p>
        </p:txBody>
      </p:sp>
      <p:sp>
        <p:nvSpPr>
          <p:cNvPr id="41" name="TextBox 40">
            <a:extLst>
              <a:ext uri="{FF2B5EF4-FFF2-40B4-BE49-F238E27FC236}">
                <a16:creationId xmlns:a16="http://schemas.microsoft.com/office/drawing/2014/main" id="{5F6AA61C-232E-44DB-BFE4-55429002198D}"/>
              </a:ext>
            </a:extLst>
          </p:cNvPr>
          <p:cNvSpPr txBox="1"/>
          <p:nvPr/>
        </p:nvSpPr>
        <p:spPr>
          <a:xfrm>
            <a:off x="4158062" y="5614433"/>
            <a:ext cx="3047222" cy="495007"/>
          </a:xfrm>
          <a:prstGeom prst="rect">
            <a:avLst/>
          </a:prstGeom>
          <a:noFill/>
        </p:spPr>
        <p:txBody>
          <a:bodyPr wrap="square">
            <a:spAutoFit/>
          </a:bodyPr>
          <a:lstStyle/>
          <a:p>
            <a:pPr marL="260233" indent="-260233">
              <a:spcBef>
                <a:spcPts val="546"/>
              </a:spcBef>
              <a:buClr>
                <a:srgbClr val="43B02A"/>
              </a:buClr>
              <a:buSzPct val="100000"/>
              <a:buFont typeface="Arial" panose="020B0604020202020204" pitchFamily="34" charset="0"/>
              <a:buChar char="•"/>
              <a:defRPr/>
            </a:pPr>
            <a:r>
              <a:rPr lang="fr-FR" sz="1100" dirty="0">
                <a:solidFill>
                  <a:srgbClr val="313131"/>
                </a:solidFill>
                <a:latin typeface="Calibri" panose="020F0502020204030204"/>
              </a:rPr>
              <a:t>Niveau de maturité de la sécurité </a:t>
            </a:r>
          </a:p>
          <a:p>
            <a:pPr marL="260233" indent="-260233">
              <a:spcBef>
                <a:spcPts val="546"/>
              </a:spcBef>
              <a:buClr>
                <a:srgbClr val="43B02A"/>
              </a:buClr>
              <a:buSzPct val="100000"/>
              <a:buFont typeface="Arial" panose="020B0604020202020204" pitchFamily="34" charset="0"/>
              <a:buChar char="•"/>
              <a:defRPr/>
            </a:pPr>
            <a:r>
              <a:rPr lang="fr-FR" sz="1100" dirty="0">
                <a:solidFill>
                  <a:srgbClr val="313131"/>
                </a:solidFill>
                <a:latin typeface="Calibri" panose="020F0502020204030204"/>
              </a:rPr>
              <a:t>Rapport des écarts de conformité</a:t>
            </a:r>
          </a:p>
        </p:txBody>
      </p:sp>
      <p:sp>
        <p:nvSpPr>
          <p:cNvPr id="42" name="TextBox 41">
            <a:extLst>
              <a:ext uri="{FF2B5EF4-FFF2-40B4-BE49-F238E27FC236}">
                <a16:creationId xmlns:a16="http://schemas.microsoft.com/office/drawing/2014/main" id="{249D6EA6-44B7-49F8-A9CC-520455186062}"/>
              </a:ext>
            </a:extLst>
          </p:cNvPr>
          <p:cNvSpPr txBox="1"/>
          <p:nvPr/>
        </p:nvSpPr>
        <p:spPr>
          <a:xfrm>
            <a:off x="7027516" y="5614433"/>
            <a:ext cx="2884089" cy="495007"/>
          </a:xfrm>
          <a:prstGeom prst="rect">
            <a:avLst/>
          </a:prstGeom>
          <a:noFill/>
        </p:spPr>
        <p:txBody>
          <a:bodyPr wrap="square">
            <a:spAutoFit/>
          </a:bodyPr>
          <a:lstStyle/>
          <a:p>
            <a:pPr marL="156140" indent="-156140">
              <a:spcBef>
                <a:spcPts val="546"/>
              </a:spcBef>
              <a:buClr>
                <a:schemeClr val="accent3"/>
              </a:buClr>
              <a:buSzPct val="100000"/>
              <a:buFont typeface="Arial" panose="020B0604020202020204" pitchFamily="34" charset="0"/>
              <a:buChar char="•"/>
              <a:defRPr/>
            </a:pPr>
            <a:r>
              <a:rPr lang="fr-FR" sz="1100" dirty="0">
                <a:solidFill>
                  <a:srgbClr val="313131"/>
                </a:solidFill>
                <a:latin typeface="Calibri" panose="020F0502020204030204"/>
              </a:rPr>
              <a:t>Plan d’actions correctives</a:t>
            </a:r>
          </a:p>
          <a:p>
            <a:pPr marL="156140" indent="-156140">
              <a:spcBef>
                <a:spcPts val="546"/>
              </a:spcBef>
              <a:buClr>
                <a:schemeClr val="accent3"/>
              </a:buClr>
              <a:buSzPct val="100000"/>
              <a:buFont typeface="Arial" panose="020B0604020202020204" pitchFamily="34" charset="0"/>
              <a:buChar char="•"/>
              <a:defRPr/>
            </a:pPr>
            <a:r>
              <a:rPr lang="fr-FR" sz="1100" dirty="0">
                <a:solidFill>
                  <a:srgbClr val="313131"/>
                </a:solidFill>
                <a:latin typeface="Calibri" panose="020F0502020204030204"/>
              </a:rPr>
              <a:t>Roadmap</a:t>
            </a:r>
          </a:p>
        </p:txBody>
      </p:sp>
      <p:sp>
        <p:nvSpPr>
          <p:cNvPr id="43" name="TextBox 42">
            <a:extLst>
              <a:ext uri="{FF2B5EF4-FFF2-40B4-BE49-F238E27FC236}">
                <a16:creationId xmlns:a16="http://schemas.microsoft.com/office/drawing/2014/main" id="{AE954443-7235-475C-B6EB-8F63B1642308}"/>
              </a:ext>
            </a:extLst>
          </p:cNvPr>
          <p:cNvSpPr txBox="1"/>
          <p:nvPr/>
        </p:nvSpPr>
        <p:spPr>
          <a:xfrm>
            <a:off x="10020481" y="5614431"/>
            <a:ext cx="2808174" cy="1131079"/>
          </a:xfrm>
          <a:prstGeom prst="rect">
            <a:avLst/>
          </a:prstGeom>
          <a:noFill/>
        </p:spPr>
        <p:txBody>
          <a:bodyPr wrap="square">
            <a:spAutoFit/>
          </a:bodyPr>
          <a:lstStyle/>
          <a:p>
            <a:pPr marL="156140" indent="-156140">
              <a:spcBef>
                <a:spcPts val="546"/>
              </a:spcBef>
              <a:buClr>
                <a:schemeClr val="accent4"/>
              </a:buClr>
              <a:buSzPct val="100000"/>
              <a:buFont typeface="Arial" panose="020B0604020202020204" pitchFamily="34" charset="0"/>
              <a:buChar char="•"/>
              <a:defRPr/>
            </a:pPr>
            <a:r>
              <a:rPr lang="fr-FR" sz="1100" dirty="0">
                <a:solidFill>
                  <a:srgbClr val="313131"/>
                </a:solidFill>
                <a:latin typeface="Calibri" panose="020F0502020204030204"/>
              </a:rPr>
              <a:t>Mesures de sécurité techniques et organisationnelles</a:t>
            </a:r>
          </a:p>
          <a:p>
            <a:pPr marL="156140" indent="-156140">
              <a:spcBef>
                <a:spcPts val="546"/>
              </a:spcBef>
              <a:buClr>
                <a:schemeClr val="accent4"/>
              </a:buClr>
              <a:buSzPct val="100000"/>
              <a:buFont typeface="Arial" panose="020B0604020202020204" pitchFamily="34" charset="0"/>
              <a:buChar char="•"/>
              <a:defRPr/>
            </a:pPr>
            <a:r>
              <a:rPr lang="fr-FR" sz="1100" dirty="0">
                <a:solidFill>
                  <a:srgbClr val="313131"/>
                </a:solidFill>
                <a:latin typeface="Calibri" panose="020F0502020204030204"/>
              </a:rPr>
              <a:t>Plan de communication</a:t>
            </a:r>
          </a:p>
          <a:p>
            <a:pPr marL="156140" indent="-156140">
              <a:spcBef>
                <a:spcPts val="546"/>
              </a:spcBef>
              <a:buClr>
                <a:schemeClr val="accent4"/>
              </a:buClr>
              <a:buSzPct val="100000"/>
              <a:buFont typeface="Arial" panose="020B0604020202020204" pitchFamily="34" charset="0"/>
              <a:buChar char="•"/>
              <a:defRPr/>
            </a:pPr>
            <a:r>
              <a:rPr lang="fr-FR" sz="1100" dirty="0">
                <a:solidFill>
                  <a:srgbClr val="313131"/>
                </a:solidFill>
                <a:latin typeface="Calibri" panose="020F0502020204030204"/>
              </a:rPr>
              <a:t>Plan de formation et de sensibilisation </a:t>
            </a:r>
          </a:p>
          <a:p>
            <a:pPr marL="156140" indent="-156140">
              <a:spcBef>
                <a:spcPts val="546"/>
              </a:spcBef>
              <a:buClr>
                <a:schemeClr val="accent4"/>
              </a:buClr>
              <a:buSzPct val="100000"/>
              <a:buFont typeface="Arial" panose="020B0604020202020204" pitchFamily="34" charset="0"/>
              <a:buChar char="•"/>
              <a:defRPr/>
            </a:pPr>
            <a:r>
              <a:rPr lang="fr-FR" sz="1100" dirty="0">
                <a:solidFill>
                  <a:srgbClr val="313131"/>
                </a:solidFill>
                <a:latin typeface="Calibri" panose="020F0502020204030204"/>
              </a:rPr>
              <a:t>Reporting continu,  KPI et KRI</a:t>
            </a:r>
          </a:p>
        </p:txBody>
      </p:sp>
      <p:grpSp>
        <p:nvGrpSpPr>
          <p:cNvPr id="75" name="Group 74">
            <a:extLst>
              <a:ext uri="{FF2B5EF4-FFF2-40B4-BE49-F238E27FC236}">
                <a16:creationId xmlns:a16="http://schemas.microsoft.com/office/drawing/2014/main" id="{739A9551-0C72-4DC9-A410-4A4DD06F6A2D}"/>
              </a:ext>
            </a:extLst>
          </p:cNvPr>
          <p:cNvGrpSpPr/>
          <p:nvPr/>
        </p:nvGrpSpPr>
        <p:grpSpPr>
          <a:xfrm>
            <a:off x="388308" y="2878063"/>
            <a:ext cx="320802" cy="868187"/>
            <a:chOff x="375782" y="3159070"/>
            <a:chExt cx="320802" cy="868187"/>
          </a:xfrm>
        </p:grpSpPr>
        <p:sp>
          <p:nvSpPr>
            <p:cNvPr id="44" name="Rectangle 43">
              <a:extLst>
                <a:ext uri="{FF2B5EF4-FFF2-40B4-BE49-F238E27FC236}">
                  <a16:creationId xmlns:a16="http://schemas.microsoft.com/office/drawing/2014/main" id="{83A27154-A1D8-447A-8A61-8FB9EEDF2F89}"/>
                </a:ext>
              </a:extLst>
            </p:cNvPr>
            <p:cNvSpPr/>
            <p:nvPr/>
          </p:nvSpPr>
          <p:spPr bwMode="gray">
            <a:xfrm>
              <a:off x="375782" y="3159070"/>
              <a:ext cx="320802" cy="868187"/>
            </a:xfrm>
            <a:prstGeom prst="rect">
              <a:avLst/>
            </a:prstGeom>
            <a:solidFill>
              <a:srgbClr val="DDEFE8"/>
            </a:solidFill>
            <a:ln w="19050" algn="ctr">
              <a:solidFill>
                <a:srgbClr val="9DD4CF"/>
              </a:solidFill>
              <a:miter lim="800000"/>
              <a:headEnd/>
              <a:tailEnd/>
            </a:ln>
          </p:spPr>
          <p:txBody>
            <a:bodyPr wrap="square" lIns="80961" tIns="80961" rIns="80961" bIns="80961" rtlCol="0" anchor="ctr"/>
            <a:lstStyle/>
            <a:p>
              <a:pPr algn="ctr">
                <a:lnSpc>
                  <a:spcPct val="106000"/>
                </a:lnSpc>
                <a:buFont typeface="Wingdings 2" pitchFamily="18" charset="2"/>
                <a:buNone/>
              </a:pPr>
              <a:endParaRPr lang="fr-FR" sz="1457" b="1">
                <a:solidFill>
                  <a:schemeClr val="bg1"/>
                </a:solidFill>
              </a:endParaRPr>
            </a:p>
          </p:txBody>
        </p:sp>
        <p:sp>
          <p:nvSpPr>
            <p:cNvPr id="45" name="TextBox 44">
              <a:extLst>
                <a:ext uri="{FF2B5EF4-FFF2-40B4-BE49-F238E27FC236}">
                  <a16:creationId xmlns:a16="http://schemas.microsoft.com/office/drawing/2014/main" id="{18C561DE-A30F-4FB1-958D-D2F45FC43B87}"/>
                </a:ext>
              </a:extLst>
            </p:cNvPr>
            <p:cNvSpPr txBox="1"/>
            <p:nvPr/>
          </p:nvSpPr>
          <p:spPr>
            <a:xfrm rot="16200000">
              <a:off x="170434" y="3487958"/>
              <a:ext cx="726572" cy="215444"/>
            </a:xfrm>
            <a:prstGeom prst="rect">
              <a:avLst/>
            </a:prstGeom>
            <a:noFill/>
          </p:spPr>
          <p:txBody>
            <a:bodyPr wrap="square" lIns="0" tIns="0" rIns="0" bIns="0" rtlCol="0">
              <a:spAutoFit/>
            </a:bodyPr>
            <a:lstStyle/>
            <a:p>
              <a:pPr algn="ctr">
                <a:spcBef>
                  <a:spcPts val="546"/>
                </a:spcBef>
                <a:buSzPct val="100000"/>
              </a:pPr>
              <a:r>
                <a:rPr lang="fr-FR" sz="1400" b="1" dirty="0">
                  <a:solidFill>
                    <a:srgbClr val="313131"/>
                  </a:solidFill>
                </a:rPr>
                <a:t>Objectif</a:t>
              </a:r>
            </a:p>
          </p:txBody>
        </p:sp>
      </p:grpSp>
      <p:grpSp>
        <p:nvGrpSpPr>
          <p:cNvPr id="74" name="Group 73">
            <a:extLst>
              <a:ext uri="{FF2B5EF4-FFF2-40B4-BE49-F238E27FC236}">
                <a16:creationId xmlns:a16="http://schemas.microsoft.com/office/drawing/2014/main" id="{E094213E-A004-479F-A930-5DD36495D165}"/>
              </a:ext>
            </a:extLst>
          </p:cNvPr>
          <p:cNvGrpSpPr/>
          <p:nvPr/>
        </p:nvGrpSpPr>
        <p:grpSpPr>
          <a:xfrm>
            <a:off x="388308" y="3856142"/>
            <a:ext cx="320802" cy="1513090"/>
            <a:chOff x="375782" y="4137149"/>
            <a:chExt cx="320802" cy="1513090"/>
          </a:xfrm>
        </p:grpSpPr>
        <p:sp>
          <p:nvSpPr>
            <p:cNvPr id="17" name="Rectangle 16">
              <a:extLst>
                <a:ext uri="{FF2B5EF4-FFF2-40B4-BE49-F238E27FC236}">
                  <a16:creationId xmlns:a16="http://schemas.microsoft.com/office/drawing/2014/main" id="{5C9218D4-BCED-48EC-9BFB-32AAA503C44A}"/>
                </a:ext>
              </a:extLst>
            </p:cNvPr>
            <p:cNvSpPr/>
            <p:nvPr/>
          </p:nvSpPr>
          <p:spPr bwMode="gray">
            <a:xfrm>
              <a:off x="375782" y="4137149"/>
              <a:ext cx="320802" cy="1513090"/>
            </a:xfrm>
            <a:prstGeom prst="rect">
              <a:avLst/>
            </a:prstGeom>
            <a:solidFill>
              <a:srgbClr val="DDEFE8"/>
            </a:solidFill>
            <a:ln w="19050" algn="ctr">
              <a:solidFill>
                <a:srgbClr val="9DD4CF"/>
              </a:solidFill>
              <a:miter lim="800000"/>
              <a:headEnd/>
              <a:tailEnd/>
            </a:ln>
          </p:spPr>
          <p:txBody>
            <a:bodyPr wrap="square" lIns="80961" tIns="80961" rIns="80961" bIns="80961" rtlCol="0" anchor="ctr"/>
            <a:lstStyle/>
            <a:p>
              <a:pPr algn="ctr">
                <a:lnSpc>
                  <a:spcPct val="106000"/>
                </a:lnSpc>
                <a:buFont typeface="Wingdings 2" pitchFamily="18" charset="2"/>
                <a:buNone/>
              </a:pPr>
              <a:endParaRPr lang="fr-FR" sz="1457" b="1">
                <a:solidFill>
                  <a:schemeClr val="bg1"/>
                </a:solidFill>
              </a:endParaRPr>
            </a:p>
          </p:txBody>
        </p:sp>
        <p:sp>
          <p:nvSpPr>
            <p:cNvPr id="46" name="TextBox 45">
              <a:extLst>
                <a:ext uri="{FF2B5EF4-FFF2-40B4-BE49-F238E27FC236}">
                  <a16:creationId xmlns:a16="http://schemas.microsoft.com/office/drawing/2014/main" id="{6323946B-DF9D-444C-AB38-A199BEAFADE8}"/>
                </a:ext>
              </a:extLst>
            </p:cNvPr>
            <p:cNvSpPr txBox="1"/>
            <p:nvPr/>
          </p:nvSpPr>
          <p:spPr>
            <a:xfrm rot="16200000">
              <a:off x="-79487" y="4673589"/>
              <a:ext cx="1231342" cy="307777"/>
            </a:xfrm>
            <a:prstGeom prst="rect">
              <a:avLst/>
            </a:prstGeom>
            <a:noFill/>
          </p:spPr>
          <p:txBody>
            <a:bodyPr wrap="square">
              <a:spAutoFit/>
            </a:bodyPr>
            <a:lstStyle/>
            <a:p>
              <a:pPr algn="ctr">
                <a:defRPr/>
              </a:pPr>
              <a:r>
                <a:rPr lang="fr-FR" sz="1400" b="1" dirty="0">
                  <a:latin typeface="+mj-lt"/>
                  <a:ea typeface="Verdana" panose="020B0604030504040204" pitchFamily="34" charset="0"/>
                  <a:cs typeface="Arial" panose="020B0604020202020204" pitchFamily="34" charset="0"/>
                </a:rPr>
                <a:t>Activités clés</a:t>
              </a:r>
            </a:p>
          </p:txBody>
        </p:sp>
      </p:grpSp>
      <p:grpSp>
        <p:nvGrpSpPr>
          <p:cNvPr id="73" name="Group 72">
            <a:extLst>
              <a:ext uri="{FF2B5EF4-FFF2-40B4-BE49-F238E27FC236}">
                <a16:creationId xmlns:a16="http://schemas.microsoft.com/office/drawing/2014/main" id="{4498A057-695E-4390-9716-AF0D210656BA}"/>
              </a:ext>
            </a:extLst>
          </p:cNvPr>
          <p:cNvGrpSpPr/>
          <p:nvPr/>
        </p:nvGrpSpPr>
        <p:grpSpPr>
          <a:xfrm>
            <a:off x="388308" y="5551197"/>
            <a:ext cx="323707" cy="1449854"/>
            <a:chOff x="375782" y="5832204"/>
            <a:chExt cx="323707" cy="1449854"/>
          </a:xfrm>
        </p:grpSpPr>
        <p:sp>
          <p:nvSpPr>
            <p:cNvPr id="16" name="Rectangle 15">
              <a:extLst>
                <a:ext uri="{FF2B5EF4-FFF2-40B4-BE49-F238E27FC236}">
                  <a16:creationId xmlns:a16="http://schemas.microsoft.com/office/drawing/2014/main" id="{AD141237-F420-4F74-B8A7-0128875EEAA6}"/>
                </a:ext>
              </a:extLst>
            </p:cNvPr>
            <p:cNvSpPr/>
            <p:nvPr/>
          </p:nvSpPr>
          <p:spPr bwMode="gray">
            <a:xfrm>
              <a:off x="375782" y="5832204"/>
              <a:ext cx="320802" cy="1449854"/>
            </a:xfrm>
            <a:prstGeom prst="rect">
              <a:avLst/>
            </a:prstGeom>
            <a:solidFill>
              <a:srgbClr val="DDEFE8"/>
            </a:solidFill>
            <a:ln w="19050" algn="ctr">
              <a:solidFill>
                <a:srgbClr val="9DD4CF"/>
              </a:solidFill>
              <a:miter lim="800000"/>
              <a:headEnd/>
              <a:tailEnd/>
            </a:ln>
          </p:spPr>
          <p:txBody>
            <a:bodyPr wrap="square" lIns="80961" tIns="80961" rIns="80961" bIns="80961" rtlCol="0" anchor="ctr"/>
            <a:lstStyle/>
            <a:p>
              <a:pPr algn="ctr">
                <a:lnSpc>
                  <a:spcPct val="106000"/>
                </a:lnSpc>
                <a:buFont typeface="Wingdings 2" pitchFamily="18" charset="2"/>
                <a:buNone/>
              </a:pPr>
              <a:endParaRPr lang="fr-FR" sz="1457" b="1">
                <a:solidFill>
                  <a:schemeClr val="bg1"/>
                </a:solidFill>
              </a:endParaRPr>
            </a:p>
          </p:txBody>
        </p:sp>
        <p:sp>
          <p:nvSpPr>
            <p:cNvPr id="47" name="TextBox 46">
              <a:extLst>
                <a:ext uri="{FF2B5EF4-FFF2-40B4-BE49-F238E27FC236}">
                  <a16:creationId xmlns:a16="http://schemas.microsoft.com/office/drawing/2014/main" id="{4775C403-D3B8-443F-954A-B622B7514775}"/>
                </a:ext>
              </a:extLst>
            </p:cNvPr>
            <p:cNvSpPr txBox="1"/>
            <p:nvPr/>
          </p:nvSpPr>
          <p:spPr>
            <a:xfrm rot="16200000">
              <a:off x="-52701" y="6339851"/>
              <a:ext cx="1196604" cy="307777"/>
            </a:xfrm>
            <a:prstGeom prst="rect">
              <a:avLst/>
            </a:prstGeom>
            <a:noFill/>
          </p:spPr>
          <p:txBody>
            <a:bodyPr wrap="square">
              <a:spAutoFit/>
            </a:bodyPr>
            <a:lstStyle/>
            <a:p>
              <a:pPr algn="ctr" defTabSz="1110298">
                <a:buSzPct val="100000"/>
                <a:defRPr/>
              </a:pPr>
              <a:r>
                <a:rPr lang="fr-FR" sz="1400" b="1" dirty="0">
                  <a:latin typeface="+mj-lt"/>
                  <a:ea typeface="Verdana" panose="020B0604030504040204" pitchFamily="34" charset="0"/>
                  <a:cs typeface="Arial" panose="020B0604020202020204" pitchFamily="34" charset="0"/>
                </a:rPr>
                <a:t>Livrables clés</a:t>
              </a:r>
            </a:p>
          </p:txBody>
        </p:sp>
      </p:grpSp>
      <p:cxnSp>
        <p:nvCxnSpPr>
          <p:cNvPr id="49" name="Straight Connector 48">
            <a:extLst>
              <a:ext uri="{FF2B5EF4-FFF2-40B4-BE49-F238E27FC236}">
                <a16:creationId xmlns:a16="http://schemas.microsoft.com/office/drawing/2014/main" id="{E07E1035-CBA2-4F0A-94CA-B5F846F0F119}"/>
              </a:ext>
            </a:extLst>
          </p:cNvPr>
          <p:cNvCxnSpPr>
            <a:cxnSpLocks/>
          </p:cNvCxnSpPr>
          <p:nvPr/>
        </p:nvCxnSpPr>
        <p:spPr>
          <a:xfrm>
            <a:off x="9766402" y="3803063"/>
            <a:ext cx="332329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D18A310-7263-4BB2-89A9-1E720B7B8BA2}"/>
              </a:ext>
            </a:extLst>
          </p:cNvPr>
          <p:cNvCxnSpPr>
            <a:cxnSpLocks/>
          </p:cNvCxnSpPr>
          <p:nvPr/>
        </p:nvCxnSpPr>
        <p:spPr>
          <a:xfrm>
            <a:off x="6538628" y="3803063"/>
            <a:ext cx="3323298"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85F11EE-9C26-4E41-A068-4AFB8B9B26F6}"/>
              </a:ext>
            </a:extLst>
          </p:cNvPr>
          <p:cNvCxnSpPr>
            <a:cxnSpLocks/>
          </p:cNvCxnSpPr>
          <p:nvPr/>
        </p:nvCxnSpPr>
        <p:spPr>
          <a:xfrm>
            <a:off x="3843887" y="3803063"/>
            <a:ext cx="3323298"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8D96CCE-401A-4520-90EC-B88DF0E96158}"/>
              </a:ext>
            </a:extLst>
          </p:cNvPr>
          <p:cNvCxnSpPr>
            <a:cxnSpLocks/>
          </p:cNvCxnSpPr>
          <p:nvPr/>
        </p:nvCxnSpPr>
        <p:spPr>
          <a:xfrm>
            <a:off x="760189" y="3803063"/>
            <a:ext cx="3323298"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97C69D36-9FC6-4E50-A71B-E08274077504}"/>
              </a:ext>
            </a:extLst>
          </p:cNvPr>
          <p:cNvSpPr/>
          <p:nvPr/>
        </p:nvSpPr>
        <p:spPr bwMode="gray">
          <a:xfrm>
            <a:off x="1509491" y="190024"/>
            <a:ext cx="89172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        II. Réalisation du Framework</a:t>
            </a:r>
          </a:p>
        </p:txBody>
      </p:sp>
      <p:sp>
        <p:nvSpPr>
          <p:cNvPr id="70" name="Rectangle 69">
            <a:extLst>
              <a:ext uri="{FF2B5EF4-FFF2-40B4-BE49-F238E27FC236}">
                <a16:creationId xmlns:a16="http://schemas.microsoft.com/office/drawing/2014/main" id="{04C22788-982A-495B-9CAE-614FAA2FDC27}"/>
              </a:ext>
            </a:extLst>
          </p:cNvPr>
          <p:cNvSpPr/>
          <p:nvPr/>
        </p:nvSpPr>
        <p:spPr bwMode="gray">
          <a:xfrm>
            <a:off x="12099273"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85000"/>
                    <a:lumOff val="15000"/>
                  </a:schemeClr>
                </a:solidFill>
              </a:rPr>
              <a:t>IV</a:t>
            </a:r>
          </a:p>
        </p:txBody>
      </p:sp>
      <p:sp>
        <p:nvSpPr>
          <p:cNvPr id="71" name="Rectangle 70">
            <a:extLst>
              <a:ext uri="{FF2B5EF4-FFF2-40B4-BE49-F238E27FC236}">
                <a16:creationId xmlns:a16="http://schemas.microsoft.com/office/drawing/2014/main" id="{A3DD28D8-B35B-465E-85D9-F0D6922239B0}"/>
              </a:ext>
            </a:extLst>
          </p:cNvPr>
          <p:cNvSpPr/>
          <p:nvPr/>
        </p:nvSpPr>
        <p:spPr bwMode="gray">
          <a:xfrm>
            <a:off x="0"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a:t>
            </a:r>
          </a:p>
        </p:txBody>
      </p:sp>
      <p:sp>
        <p:nvSpPr>
          <p:cNvPr id="86" name="ZoneTexte 85">
            <a:extLst>
              <a:ext uri="{FF2B5EF4-FFF2-40B4-BE49-F238E27FC236}">
                <a16:creationId xmlns:a16="http://schemas.microsoft.com/office/drawing/2014/main" id="{A7D48DAB-18FF-466B-850D-182D187247F5}"/>
              </a:ext>
            </a:extLst>
          </p:cNvPr>
          <p:cNvSpPr txBox="1"/>
          <p:nvPr/>
        </p:nvSpPr>
        <p:spPr>
          <a:xfrm>
            <a:off x="13011325" y="6989253"/>
            <a:ext cx="117020" cy="276999"/>
          </a:xfrm>
          <a:prstGeom prst="rect">
            <a:avLst/>
          </a:prstGeom>
          <a:noFill/>
        </p:spPr>
        <p:txBody>
          <a:bodyPr wrap="none" lIns="0" tIns="0" rIns="0" bIns="0" rtlCol="0">
            <a:spAutoFit/>
          </a:bodyPr>
          <a:lstStyle/>
          <a:p>
            <a:pPr>
              <a:spcBef>
                <a:spcPts val="600"/>
              </a:spcBef>
              <a:buSzPct val="100000"/>
            </a:pPr>
            <a:r>
              <a:rPr lang="fr-FR" dirty="0">
                <a:solidFill>
                  <a:srgbClr val="313131"/>
                </a:solidFill>
              </a:rPr>
              <a:t>7</a:t>
            </a:r>
          </a:p>
        </p:txBody>
      </p:sp>
      <p:grpSp>
        <p:nvGrpSpPr>
          <p:cNvPr id="79" name="Groupe 78">
            <a:extLst>
              <a:ext uri="{FF2B5EF4-FFF2-40B4-BE49-F238E27FC236}">
                <a16:creationId xmlns:a16="http://schemas.microsoft.com/office/drawing/2014/main" id="{750CA73D-5E64-4DA3-A3A3-EDDB499FE2F8}"/>
              </a:ext>
            </a:extLst>
          </p:cNvPr>
          <p:cNvGrpSpPr/>
          <p:nvPr/>
        </p:nvGrpSpPr>
        <p:grpSpPr>
          <a:xfrm>
            <a:off x="3762244" y="519574"/>
            <a:ext cx="927962" cy="544758"/>
            <a:chOff x="8696117" y="519574"/>
            <a:chExt cx="772486" cy="544758"/>
          </a:xfrm>
        </p:grpSpPr>
        <p:sp>
          <p:nvSpPr>
            <p:cNvPr id="80" name="Freeform 926">
              <a:extLst>
                <a:ext uri="{FF2B5EF4-FFF2-40B4-BE49-F238E27FC236}">
                  <a16:creationId xmlns:a16="http://schemas.microsoft.com/office/drawing/2014/main" id="{79AC494A-7DBA-43E8-A361-17D893CD9CEC}"/>
                </a:ext>
              </a:extLst>
            </p:cNvPr>
            <p:cNvSpPr>
              <a:spLocks noChangeAspect="1" noEditPoints="1"/>
            </p:cNvSpPr>
            <p:nvPr/>
          </p:nvSpPr>
          <p:spPr bwMode="auto">
            <a:xfrm>
              <a:off x="8894426" y="758332"/>
              <a:ext cx="306000" cy="306000"/>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sz="1400"/>
            </a:p>
          </p:txBody>
        </p:sp>
        <p:sp>
          <p:nvSpPr>
            <p:cNvPr id="81" name="TextBox 220">
              <a:extLst>
                <a:ext uri="{FF2B5EF4-FFF2-40B4-BE49-F238E27FC236}">
                  <a16:creationId xmlns:a16="http://schemas.microsoft.com/office/drawing/2014/main" id="{CC475376-771F-4E82-8087-9AE234174C34}"/>
                </a:ext>
              </a:extLst>
            </p:cNvPr>
            <p:cNvSpPr txBox="1"/>
            <p:nvPr/>
          </p:nvSpPr>
          <p:spPr>
            <a:xfrm>
              <a:off x="8696117" y="519574"/>
              <a:ext cx="772486" cy="523220"/>
            </a:xfrm>
            <a:prstGeom prst="rect">
              <a:avLst/>
            </a:prstGeom>
            <a:noFill/>
          </p:spPr>
          <p:txBody>
            <a:bodyPr wrap="square">
              <a:spAutoFit/>
            </a:bodyPr>
            <a:lstStyle/>
            <a:p>
              <a:pPr>
                <a:spcAft>
                  <a:spcPts val="0"/>
                </a:spcAft>
              </a:pPr>
              <a:r>
                <a:rPr lang="fr-FR" altLang="zh-CN" sz="1400" dirty="0">
                  <a:solidFill>
                    <a:schemeClr val="tx2"/>
                  </a:solidFill>
                </a:rPr>
                <a:t>Objectifs</a:t>
              </a:r>
            </a:p>
          </p:txBody>
        </p:sp>
      </p:grpSp>
      <p:grpSp>
        <p:nvGrpSpPr>
          <p:cNvPr id="82" name="Groupe 81">
            <a:extLst>
              <a:ext uri="{FF2B5EF4-FFF2-40B4-BE49-F238E27FC236}">
                <a16:creationId xmlns:a16="http://schemas.microsoft.com/office/drawing/2014/main" id="{A1D7960A-E237-4494-B415-A0184FC4BA16}"/>
              </a:ext>
            </a:extLst>
          </p:cNvPr>
          <p:cNvGrpSpPr/>
          <p:nvPr/>
        </p:nvGrpSpPr>
        <p:grpSpPr>
          <a:xfrm>
            <a:off x="10635530" y="519574"/>
            <a:ext cx="1712904" cy="544758"/>
            <a:chOff x="10635530" y="519574"/>
            <a:chExt cx="1425914" cy="544758"/>
          </a:xfrm>
        </p:grpSpPr>
        <p:sp>
          <p:nvSpPr>
            <p:cNvPr id="83" name="Freeform 926">
              <a:extLst>
                <a:ext uri="{FF2B5EF4-FFF2-40B4-BE49-F238E27FC236}">
                  <a16:creationId xmlns:a16="http://schemas.microsoft.com/office/drawing/2014/main" id="{C1225BBE-ED90-46A5-B8CF-3EF402801FC7}"/>
                </a:ext>
              </a:extLst>
            </p:cNvPr>
            <p:cNvSpPr>
              <a:spLocks noChangeAspect="1" noEditPoints="1"/>
            </p:cNvSpPr>
            <p:nvPr/>
          </p:nvSpPr>
          <p:spPr bwMode="auto">
            <a:xfrm>
              <a:off x="11100651" y="758332"/>
              <a:ext cx="306000" cy="306000"/>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sz="1400"/>
            </a:p>
          </p:txBody>
        </p:sp>
        <p:sp>
          <p:nvSpPr>
            <p:cNvPr id="84" name="TextBox 220">
              <a:extLst>
                <a:ext uri="{FF2B5EF4-FFF2-40B4-BE49-F238E27FC236}">
                  <a16:creationId xmlns:a16="http://schemas.microsoft.com/office/drawing/2014/main" id="{7A2D8028-72D3-47CC-A0F8-3C54C9CE9B59}"/>
                </a:ext>
              </a:extLst>
            </p:cNvPr>
            <p:cNvSpPr txBox="1"/>
            <p:nvPr/>
          </p:nvSpPr>
          <p:spPr>
            <a:xfrm>
              <a:off x="10635530" y="519574"/>
              <a:ext cx="1425914" cy="523220"/>
            </a:xfrm>
            <a:prstGeom prst="rect">
              <a:avLst/>
            </a:prstGeom>
            <a:noFill/>
          </p:spPr>
          <p:txBody>
            <a:bodyPr wrap="square">
              <a:spAutoFit/>
            </a:bodyPr>
            <a:lstStyle/>
            <a:p>
              <a:pPr>
                <a:spcAft>
                  <a:spcPts val="0"/>
                </a:spcAft>
              </a:pPr>
              <a:r>
                <a:rPr lang="fr-FR" altLang="zh-CN" sz="1400">
                  <a:solidFill>
                    <a:schemeClr val="tx2"/>
                  </a:solidFill>
                </a:rPr>
                <a:t>Aperçu Framework</a:t>
              </a:r>
            </a:p>
          </p:txBody>
        </p:sp>
      </p:grpSp>
      <p:grpSp>
        <p:nvGrpSpPr>
          <p:cNvPr id="85" name="Groupe 84">
            <a:extLst>
              <a:ext uri="{FF2B5EF4-FFF2-40B4-BE49-F238E27FC236}">
                <a16:creationId xmlns:a16="http://schemas.microsoft.com/office/drawing/2014/main" id="{CFF478BE-4D89-455B-9CB8-AA0EDF3FE5E8}"/>
              </a:ext>
            </a:extLst>
          </p:cNvPr>
          <p:cNvGrpSpPr/>
          <p:nvPr/>
        </p:nvGrpSpPr>
        <p:grpSpPr>
          <a:xfrm>
            <a:off x="5701658" y="519574"/>
            <a:ext cx="1321964" cy="544812"/>
            <a:chOff x="3625356" y="519574"/>
            <a:chExt cx="1100474" cy="544812"/>
          </a:xfrm>
        </p:grpSpPr>
        <p:sp>
          <p:nvSpPr>
            <p:cNvPr id="87" name="Freeform 926">
              <a:extLst>
                <a:ext uri="{FF2B5EF4-FFF2-40B4-BE49-F238E27FC236}">
                  <a16:creationId xmlns:a16="http://schemas.microsoft.com/office/drawing/2014/main" id="{2A08F18B-3578-4665-B4CE-6DCACF15632C}"/>
                </a:ext>
              </a:extLst>
            </p:cNvPr>
            <p:cNvSpPr>
              <a:spLocks noChangeAspect="1" noEditPoints="1"/>
            </p:cNvSpPr>
            <p:nvPr/>
          </p:nvSpPr>
          <p:spPr bwMode="auto">
            <a:xfrm>
              <a:off x="3942090"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sz="1400" dirty="0"/>
            </a:p>
          </p:txBody>
        </p:sp>
        <p:sp>
          <p:nvSpPr>
            <p:cNvPr id="88" name="TextBox 219">
              <a:extLst>
                <a:ext uri="{FF2B5EF4-FFF2-40B4-BE49-F238E27FC236}">
                  <a16:creationId xmlns:a16="http://schemas.microsoft.com/office/drawing/2014/main" id="{1083F235-F6E2-4A0D-99EE-EA47E5A4F510}"/>
                </a:ext>
              </a:extLst>
            </p:cNvPr>
            <p:cNvSpPr txBox="1"/>
            <p:nvPr/>
          </p:nvSpPr>
          <p:spPr>
            <a:xfrm>
              <a:off x="3625356" y="519574"/>
              <a:ext cx="1100474" cy="523220"/>
            </a:xfrm>
            <a:prstGeom prst="rect">
              <a:avLst/>
            </a:prstGeom>
            <a:noFill/>
          </p:spPr>
          <p:txBody>
            <a:bodyPr wrap="square">
              <a:spAutoFit/>
            </a:bodyPr>
            <a:lstStyle/>
            <a:p>
              <a:pPr>
                <a:spcAft>
                  <a:spcPts val="0"/>
                </a:spcAft>
              </a:pPr>
              <a:r>
                <a:rPr lang="fr-FR" altLang="zh-CN" sz="1400">
                  <a:solidFill>
                    <a:schemeClr val="tx2"/>
                  </a:solidFill>
                </a:rPr>
                <a:t>Services CISO</a:t>
              </a:r>
            </a:p>
          </p:txBody>
        </p:sp>
      </p:grpSp>
      <p:grpSp>
        <p:nvGrpSpPr>
          <p:cNvPr id="89" name="Groupe 88">
            <a:extLst>
              <a:ext uri="{FF2B5EF4-FFF2-40B4-BE49-F238E27FC236}">
                <a16:creationId xmlns:a16="http://schemas.microsoft.com/office/drawing/2014/main" id="{26719C62-F907-4306-94C1-50454AF914D4}"/>
              </a:ext>
            </a:extLst>
          </p:cNvPr>
          <p:cNvGrpSpPr/>
          <p:nvPr/>
        </p:nvGrpSpPr>
        <p:grpSpPr>
          <a:xfrm>
            <a:off x="7969060" y="519574"/>
            <a:ext cx="1801353" cy="544812"/>
            <a:chOff x="5755870" y="519574"/>
            <a:chExt cx="1499543" cy="544812"/>
          </a:xfrm>
        </p:grpSpPr>
        <p:sp>
          <p:nvSpPr>
            <p:cNvPr id="90" name="Freeform 926">
              <a:extLst>
                <a:ext uri="{FF2B5EF4-FFF2-40B4-BE49-F238E27FC236}">
                  <a16:creationId xmlns:a16="http://schemas.microsoft.com/office/drawing/2014/main" id="{4B2A2C46-F277-4E0D-940B-399C7CA0448A}"/>
                </a:ext>
              </a:extLst>
            </p:cNvPr>
            <p:cNvSpPr>
              <a:spLocks noChangeAspect="1" noEditPoints="1"/>
            </p:cNvSpPr>
            <p:nvPr/>
          </p:nvSpPr>
          <p:spPr bwMode="auto">
            <a:xfrm>
              <a:off x="6321161"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sz="1400"/>
            </a:p>
          </p:txBody>
        </p:sp>
        <p:sp>
          <p:nvSpPr>
            <p:cNvPr id="91" name="TextBox 219">
              <a:extLst>
                <a:ext uri="{FF2B5EF4-FFF2-40B4-BE49-F238E27FC236}">
                  <a16:creationId xmlns:a16="http://schemas.microsoft.com/office/drawing/2014/main" id="{7E29A5F2-FE6A-4E45-A904-A8752D252144}"/>
                </a:ext>
              </a:extLst>
            </p:cNvPr>
            <p:cNvSpPr txBox="1"/>
            <p:nvPr/>
          </p:nvSpPr>
          <p:spPr>
            <a:xfrm>
              <a:off x="5755870" y="519574"/>
              <a:ext cx="1499543" cy="523220"/>
            </a:xfrm>
            <a:prstGeom prst="rect">
              <a:avLst/>
            </a:prstGeom>
            <a:noFill/>
          </p:spPr>
          <p:txBody>
            <a:bodyPr wrap="square">
              <a:spAutoFit/>
            </a:bodyPr>
            <a:lstStyle/>
            <a:p>
              <a:pPr>
                <a:spcAft>
                  <a:spcPts val="0"/>
                </a:spcAft>
              </a:pPr>
              <a:r>
                <a:rPr lang="fr-FR" altLang="zh-CN" sz="1400">
                  <a:solidFill>
                    <a:schemeClr val="tx2"/>
                  </a:solidFill>
                </a:rPr>
                <a:t>Normes et standards</a:t>
              </a:r>
            </a:p>
          </p:txBody>
        </p:sp>
      </p:grpSp>
      <p:grpSp>
        <p:nvGrpSpPr>
          <p:cNvPr id="92" name="Groupe 91">
            <a:extLst>
              <a:ext uri="{FF2B5EF4-FFF2-40B4-BE49-F238E27FC236}">
                <a16:creationId xmlns:a16="http://schemas.microsoft.com/office/drawing/2014/main" id="{B4C594D6-5A14-4223-8190-B8876292C24E}"/>
              </a:ext>
            </a:extLst>
          </p:cNvPr>
          <p:cNvGrpSpPr/>
          <p:nvPr/>
        </p:nvGrpSpPr>
        <p:grpSpPr>
          <a:xfrm>
            <a:off x="1378330" y="519574"/>
            <a:ext cx="1461926" cy="544812"/>
            <a:chOff x="1378330" y="519574"/>
            <a:chExt cx="1216986" cy="544812"/>
          </a:xfrm>
        </p:grpSpPr>
        <p:sp>
          <p:nvSpPr>
            <p:cNvPr id="94" name="TextBox 219">
              <a:extLst>
                <a:ext uri="{FF2B5EF4-FFF2-40B4-BE49-F238E27FC236}">
                  <a16:creationId xmlns:a16="http://schemas.microsoft.com/office/drawing/2014/main" id="{C17BDFCA-C53C-443A-A025-F20A118811C8}"/>
                </a:ext>
              </a:extLst>
            </p:cNvPr>
            <p:cNvSpPr txBox="1"/>
            <p:nvPr/>
          </p:nvSpPr>
          <p:spPr>
            <a:xfrm>
              <a:off x="1378330" y="519574"/>
              <a:ext cx="1216986" cy="523220"/>
            </a:xfrm>
            <a:prstGeom prst="rect">
              <a:avLst/>
            </a:prstGeom>
            <a:noFill/>
          </p:spPr>
          <p:txBody>
            <a:bodyPr wrap="square">
              <a:spAutoFit/>
            </a:bodyPr>
            <a:lstStyle/>
            <a:p>
              <a:pPr>
                <a:spcAft>
                  <a:spcPts val="0"/>
                </a:spcAft>
              </a:pPr>
              <a:r>
                <a:rPr lang="fr-FR" altLang="zh-CN" sz="1400" b="1" dirty="0">
                  <a:solidFill>
                    <a:schemeClr val="tx1">
                      <a:lumMod val="75000"/>
                      <a:lumOff val="25000"/>
                    </a:schemeClr>
                  </a:solidFill>
                </a:rPr>
                <a:t>Approche suivie</a:t>
              </a:r>
            </a:p>
          </p:txBody>
        </p:sp>
        <p:sp>
          <p:nvSpPr>
            <p:cNvPr id="110" name="Freeform 926">
              <a:extLst>
                <a:ext uri="{FF2B5EF4-FFF2-40B4-BE49-F238E27FC236}">
                  <a16:creationId xmlns:a16="http://schemas.microsoft.com/office/drawing/2014/main" id="{D8A81DEA-C5AF-499D-BA54-A586D3B46740}"/>
                </a:ext>
              </a:extLst>
            </p:cNvPr>
            <p:cNvSpPr>
              <a:spLocks noChangeAspect="1" noEditPoints="1"/>
            </p:cNvSpPr>
            <p:nvPr/>
          </p:nvSpPr>
          <p:spPr bwMode="auto">
            <a:xfrm>
              <a:off x="1734651"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1400" dirty="0"/>
            </a:p>
          </p:txBody>
        </p:sp>
      </p:grpSp>
      <p:sp>
        <p:nvSpPr>
          <p:cNvPr id="112" name="Rectangle 111">
            <a:extLst>
              <a:ext uri="{FF2B5EF4-FFF2-40B4-BE49-F238E27FC236}">
                <a16:creationId xmlns:a16="http://schemas.microsoft.com/office/drawing/2014/main" id="{275F5B9D-89B2-4C78-B0A1-4601D29F34A9}"/>
              </a:ext>
            </a:extLst>
          </p:cNvPr>
          <p:cNvSpPr/>
          <p:nvPr/>
        </p:nvSpPr>
        <p:spPr bwMode="gray">
          <a:xfrm>
            <a:off x="10589782" y="191866"/>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III</a:t>
            </a:r>
          </a:p>
        </p:txBody>
      </p:sp>
    </p:spTree>
    <p:extLst>
      <p:ext uri="{BB962C8B-B14F-4D97-AF65-F5344CB8AC3E}">
        <p14:creationId xmlns:p14="http://schemas.microsoft.com/office/powerpoint/2010/main" val="4175492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250"/>
                                        <p:tgtEl>
                                          <p:spTgt spid="73"/>
                                        </p:tgtEl>
                                      </p:cBhvr>
                                    </p:animEffect>
                                    <p:anim calcmode="lin" valueType="num">
                                      <p:cBhvr>
                                        <p:cTn id="8" dur="250" fill="hold"/>
                                        <p:tgtEl>
                                          <p:spTgt spid="73"/>
                                        </p:tgtEl>
                                        <p:attrNameLst>
                                          <p:attrName>ppt_x</p:attrName>
                                        </p:attrNameLst>
                                      </p:cBhvr>
                                      <p:tavLst>
                                        <p:tav tm="0">
                                          <p:val>
                                            <p:strVal val="#ppt_x"/>
                                          </p:val>
                                        </p:tav>
                                        <p:tav tm="100000">
                                          <p:val>
                                            <p:strVal val="#ppt_x"/>
                                          </p:val>
                                        </p:tav>
                                      </p:tavLst>
                                    </p:anim>
                                    <p:anim calcmode="lin" valueType="num">
                                      <p:cBhvr>
                                        <p:cTn id="9" dur="250" fill="hold"/>
                                        <p:tgtEl>
                                          <p:spTgt spid="73"/>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42" presetClass="entr" presetSubtype="0" fill="hold" nodeType="after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250"/>
                                        <p:tgtEl>
                                          <p:spTgt spid="74"/>
                                        </p:tgtEl>
                                      </p:cBhvr>
                                    </p:animEffect>
                                    <p:anim calcmode="lin" valueType="num">
                                      <p:cBhvr>
                                        <p:cTn id="14" dur="250" fill="hold"/>
                                        <p:tgtEl>
                                          <p:spTgt spid="74"/>
                                        </p:tgtEl>
                                        <p:attrNameLst>
                                          <p:attrName>ppt_x</p:attrName>
                                        </p:attrNameLst>
                                      </p:cBhvr>
                                      <p:tavLst>
                                        <p:tav tm="0">
                                          <p:val>
                                            <p:strVal val="#ppt_x"/>
                                          </p:val>
                                        </p:tav>
                                        <p:tav tm="100000">
                                          <p:val>
                                            <p:strVal val="#ppt_x"/>
                                          </p:val>
                                        </p:tav>
                                      </p:tavLst>
                                    </p:anim>
                                    <p:anim calcmode="lin" valueType="num">
                                      <p:cBhvr>
                                        <p:cTn id="15" dur="250" fill="hold"/>
                                        <p:tgtEl>
                                          <p:spTgt spid="74"/>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42" presetClass="entr" presetSubtype="0" fill="hold" nodeType="after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fade">
                                      <p:cBhvr>
                                        <p:cTn id="19" dur="250"/>
                                        <p:tgtEl>
                                          <p:spTgt spid="75"/>
                                        </p:tgtEl>
                                      </p:cBhvr>
                                    </p:animEffect>
                                    <p:anim calcmode="lin" valueType="num">
                                      <p:cBhvr>
                                        <p:cTn id="20" dur="250" fill="hold"/>
                                        <p:tgtEl>
                                          <p:spTgt spid="75"/>
                                        </p:tgtEl>
                                        <p:attrNameLst>
                                          <p:attrName>ppt_x</p:attrName>
                                        </p:attrNameLst>
                                      </p:cBhvr>
                                      <p:tavLst>
                                        <p:tav tm="0">
                                          <p:val>
                                            <p:strVal val="#ppt_x"/>
                                          </p:val>
                                        </p:tav>
                                        <p:tav tm="100000">
                                          <p:val>
                                            <p:strVal val="#ppt_x"/>
                                          </p:val>
                                        </p:tav>
                                      </p:tavLst>
                                    </p:anim>
                                    <p:anim calcmode="lin" valueType="num">
                                      <p:cBhvr>
                                        <p:cTn id="21" dur="250" fill="hold"/>
                                        <p:tgtEl>
                                          <p:spTgt spid="75"/>
                                        </p:tgtEl>
                                        <p:attrNameLst>
                                          <p:attrName>ppt_y</p:attrName>
                                        </p:attrNameLst>
                                      </p:cBhvr>
                                      <p:tavLst>
                                        <p:tav tm="0">
                                          <p:val>
                                            <p:strVal val="#ppt_y+.1"/>
                                          </p:val>
                                        </p:tav>
                                        <p:tav tm="100000">
                                          <p:val>
                                            <p:strVal val="#ppt_y"/>
                                          </p:val>
                                        </p:tav>
                                      </p:tavLst>
                                    </p:anim>
                                  </p:childTnLst>
                                </p:cTn>
                              </p:par>
                            </p:childTnLst>
                          </p:cTn>
                        </p:par>
                        <p:par>
                          <p:cTn id="22" fill="hold">
                            <p:stCondLst>
                              <p:cond delay="750"/>
                            </p:stCondLst>
                            <p:childTnLst>
                              <p:par>
                                <p:cTn id="23" presetID="23" presetClass="entr" presetSubtype="16" fill="hold" grpId="0" nodeType="after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p:cTn id="25" dur="500" fill="hold"/>
                                        <p:tgtEl>
                                          <p:spTgt spid="31"/>
                                        </p:tgtEl>
                                        <p:attrNameLst>
                                          <p:attrName>ppt_w</p:attrName>
                                        </p:attrNameLst>
                                      </p:cBhvr>
                                      <p:tavLst>
                                        <p:tav tm="0">
                                          <p:val>
                                            <p:fltVal val="0"/>
                                          </p:val>
                                        </p:tav>
                                        <p:tav tm="100000">
                                          <p:val>
                                            <p:strVal val="#ppt_w"/>
                                          </p:val>
                                        </p:tav>
                                      </p:tavLst>
                                    </p:anim>
                                    <p:anim calcmode="lin" valueType="num">
                                      <p:cBhvr>
                                        <p:cTn id="26" dur="500" fill="hold"/>
                                        <p:tgtEl>
                                          <p:spTgt spid="31"/>
                                        </p:tgtEl>
                                        <p:attrNameLst>
                                          <p:attrName>ppt_h</p:attrName>
                                        </p:attrNameLst>
                                      </p:cBhvr>
                                      <p:tavLst>
                                        <p:tav tm="0">
                                          <p:val>
                                            <p:fltVal val="0"/>
                                          </p:val>
                                        </p:tav>
                                        <p:tav tm="100000">
                                          <p:val>
                                            <p:strVal val="#ppt_h"/>
                                          </p:val>
                                        </p:tav>
                                      </p:tavLst>
                                    </p:anim>
                                  </p:childTnLst>
                                </p:cTn>
                              </p:par>
                            </p:childTnLst>
                          </p:cTn>
                        </p:par>
                        <p:par>
                          <p:cTn id="27" fill="hold">
                            <p:stCondLst>
                              <p:cond delay="1250"/>
                            </p:stCondLst>
                            <p:childTnLst>
                              <p:par>
                                <p:cTn id="28" presetID="53" presetClass="entr" presetSubtype="16" fill="hold" nodeType="afterEffect">
                                  <p:stCondLst>
                                    <p:cond delay="0"/>
                                  </p:stCondLst>
                                  <p:childTnLst>
                                    <p:set>
                                      <p:cBhvr>
                                        <p:cTn id="29" dur="1" fill="hold">
                                          <p:stCondLst>
                                            <p:cond delay="0"/>
                                          </p:stCondLst>
                                        </p:cTn>
                                        <p:tgtEl>
                                          <p:spTgt spid="35"/>
                                        </p:tgtEl>
                                        <p:attrNameLst>
                                          <p:attrName>style.visibility</p:attrName>
                                        </p:attrNameLst>
                                      </p:cBhvr>
                                      <p:to>
                                        <p:strVal val="visible"/>
                                      </p:to>
                                    </p:set>
                                    <p:anim calcmode="lin" valueType="num">
                                      <p:cBhvr>
                                        <p:cTn id="30" dur="500" fill="hold"/>
                                        <p:tgtEl>
                                          <p:spTgt spid="35"/>
                                        </p:tgtEl>
                                        <p:attrNameLst>
                                          <p:attrName>ppt_w</p:attrName>
                                        </p:attrNameLst>
                                      </p:cBhvr>
                                      <p:tavLst>
                                        <p:tav tm="0">
                                          <p:val>
                                            <p:fltVal val="0"/>
                                          </p:val>
                                        </p:tav>
                                        <p:tav tm="100000">
                                          <p:val>
                                            <p:strVal val="#ppt_w"/>
                                          </p:val>
                                        </p:tav>
                                      </p:tavLst>
                                    </p:anim>
                                    <p:anim calcmode="lin" valueType="num">
                                      <p:cBhvr>
                                        <p:cTn id="31" dur="500" fill="hold"/>
                                        <p:tgtEl>
                                          <p:spTgt spid="35"/>
                                        </p:tgtEl>
                                        <p:attrNameLst>
                                          <p:attrName>ppt_h</p:attrName>
                                        </p:attrNameLst>
                                      </p:cBhvr>
                                      <p:tavLst>
                                        <p:tav tm="0">
                                          <p:val>
                                            <p:fltVal val="0"/>
                                          </p:val>
                                        </p:tav>
                                        <p:tav tm="100000">
                                          <p:val>
                                            <p:strVal val="#ppt_h"/>
                                          </p:val>
                                        </p:tav>
                                      </p:tavLst>
                                    </p:anim>
                                    <p:animEffect transition="in" filter="fade">
                                      <p:cBhvr>
                                        <p:cTn id="32" dur="500"/>
                                        <p:tgtEl>
                                          <p:spTgt spid="35"/>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p:cTn id="35" dur="500" fill="hold"/>
                                        <p:tgtEl>
                                          <p:spTgt spid="29"/>
                                        </p:tgtEl>
                                        <p:attrNameLst>
                                          <p:attrName>ppt_w</p:attrName>
                                        </p:attrNameLst>
                                      </p:cBhvr>
                                      <p:tavLst>
                                        <p:tav tm="0">
                                          <p:val>
                                            <p:fltVal val="0"/>
                                          </p:val>
                                        </p:tav>
                                        <p:tav tm="100000">
                                          <p:val>
                                            <p:strVal val="#ppt_w"/>
                                          </p:val>
                                        </p:tav>
                                      </p:tavLst>
                                    </p:anim>
                                    <p:anim calcmode="lin" valueType="num">
                                      <p:cBhvr>
                                        <p:cTn id="36" dur="500" fill="hold"/>
                                        <p:tgtEl>
                                          <p:spTgt spid="29"/>
                                        </p:tgtEl>
                                        <p:attrNameLst>
                                          <p:attrName>ppt_h</p:attrName>
                                        </p:attrNameLst>
                                      </p:cBhvr>
                                      <p:tavLst>
                                        <p:tav tm="0">
                                          <p:val>
                                            <p:fltVal val="0"/>
                                          </p:val>
                                        </p:tav>
                                        <p:tav tm="100000">
                                          <p:val>
                                            <p:strVal val="#ppt_h"/>
                                          </p:val>
                                        </p:tav>
                                      </p:tavLst>
                                    </p:anim>
                                    <p:animEffect transition="in" filter="fade">
                                      <p:cBhvr>
                                        <p:cTn id="37" dur="500"/>
                                        <p:tgtEl>
                                          <p:spTgt spid="29"/>
                                        </p:tgtEl>
                                      </p:cBhvr>
                                    </p:animEffect>
                                  </p:childTnLst>
                                </p:cTn>
                              </p:par>
                              <p:par>
                                <p:cTn id="38" presetID="53" presetClass="entr" presetSubtype="16" fill="hold" nodeType="withEffect">
                                  <p:stCondLst>
                                    <p:cond delay="0"/>
                                  </p:stCondLst>
                                  <p:childTnLst>
                                    <p:set>
                                      <p:cBhvr>
                                        <p:cTn id="39" dur="1" fill="hold">
                                          <p:stCondLst>
                                            <p:cond delay="0"/>
                                          </p:stCondLst>
                                        </p:cTn>
                                        <p:tgtEl>
                                          <p:spTgt spid="68"/>
                                        </p:tgtEl>
                                        <p:attrNameLst>
                                          <p:attrName>style.visibility</p:attrName>
                                        </p:attrNameLst>
                                      </p:cBhvr>
                                      <p:to>
                                        <p:strVal val="visible"/>
                                      </p:to>
                                    </p:set>
                                    <p:anim calcmode="lin" valueType="num">
                                      <p:cBhvr>
                                        <p:cTn id="40" dur="500" fill="hold"/>
                                        <p:tgtEl>
                                          <p:spTgt spid="68"/>
                                        </p:tgtEl>
                                        <p:attrNameLst>
                                          <p:attrName>ppt_w</p:attrName>
                                        </p:attrNameLst>
                                      </p:cBhvr>
                                      <p:tavLst>
                                        <p:tav tm="0">
                                          <p:val>
                                            <p:fltVal val="0"/>
                                          </p:val>
                                        </p:tav>
                                        <p:tav tm="100000">
                                          <p:val>
                                            <p:strVal val="#ppt_w"/>
                                          </p:val>
                                        </p:tav>
                                      </p:tavLst>
                                    </p:anim>
                                    <p:anim calcmode="lin" valueType="num">
                                      <p:cBhvr>
                                        <p:cTn id="41" dur="500" fill="hold"/>
                                        <p:tgtEl>
                                          <p:spTgt spid="68"/>
                                        </p:tgtEl>
                                        <p:attrNameLst>
                                          <p:attrName>ppt_h</p:attrName>
                                        </p:attrNameLst>
                                      </p:cBhvr>
                                      <p:tavLst>
                                        <p:tav tm="0">
                                          <p:val>
                                            <p:fltVal val="0"/>
                                          </p:val>
                                        </p:tav>
                                        <p:tav tm="100000">
                                          <p:val>
                                            <p:strVal val="#ppt_h"/>
                                          </p:val>
                                        </p:tav>
                                      </p:tavLst>
                                    </p:anim>
                                    <p:animEffect transition="in" filter="fade">
                                      <p:cBhvr>
                                        <p:cTn id="42" dur="500"/>
                                        <p:tgtEl>
                                          <p:spTgt spid="68"/>
                                        </p:tgtEl>
                                      </p:cBhvr>
                                    </p:animEffect>
                                  </p:childTnLst>
                                </p:cTn>
                              </p:par>
                              <p:par>
                                <p:cTn id="43" presetID="53" presetClass="entr" presetSubtype="16"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anim calcmode="lin" valueType="num">
                                      <p:cBhvr>
                                        <p:cTn id="45" dur="500" fill="hold"/>
                                        <p:tgtEl>
                                          <p:spTgt spid="30"/>
                                        </p:tgtEl>
                                        <p:attrNameLst>
                                          <p:attrName>ppt_w</p:attrName>
                                        </p:attrNameLst>
                                      </p:cBhvr>
                                      <p:tavLst>
                                        <p:tav tm="0">
                                          <p:val>
                                            <p:fltVal val="0"/>
                                          </p:val>
                                        </p:tav>
                                        <p:tav tm="100000">
                                          <p:val>
                                            <p:strVal val="#ppt_w"/>
                                          </p:val>
                                        </p:tav>
                                      </p:tavLst>
                                    </p:anim>
                                    <p:anim calcmode="lin" valueType="num">
                                      <p:cBhvr>
                                        <p:cTn id="46" dur="500" fill="hold"/>
                                        <p:tgtEl>
                                          <p:spTgt spid="30"/>
                                        </p:tgtEl>
                                        <p:attrNameLst>
                                          <p:attrName>ppt_h</p:attrName>
                                        </p:attrNameLst>
                                      </p:cBhvr>
                                      <p:tavLst>
                                        <p:tav tm="0">
                                          <p:val>
                                            <p:fltVal val="0"/>
                                          </p:val>
                                        </p:tav>
                                        <p:tav tm="100000">
                                          <p:val>
                                            <p:strVal val="#ppt_h"/>
                                          </p:val>
                                        </p:tav>
                                      </p:tavLst>
                                    </p:anim>
                                    <p:animEffect transition="in" filter="fade">
                                      <p:cBhvr>
                                        <p:cTn id="47" dur="500"/>
                                        <p:tgtEl>
                                          <p:spTgt spid="30"/>
                                        </p:tgtEl>
                                      </p:cBhvr>
                                    </p:animEffect>
                                  </p:childTnLst>
                                </p:cTn>
                              </p:par>
                              <p:par>
                                <p:cTn id="48" presetID="53" presetClass="entr" presetSubtype="16" fill="hold" nodeType="withEffect">
                                  <p:stCondLst>
                                    <p:cond delay="0"/>
                                  </p:stCondLst>
                                  <p:childTnLst>
                                    <p:set>
                                      <p:cBhvr>
                                        <p:cTn id="49" dur="1" fill="hold">
                                          <p:stCondLst>
                                            <p:cond delay="0"/>
                                          </p:stCondLst>
                                        </p:cTn>
                                        <p:tgtEl>
                                          <p:spTgt spid="52"/>
                                        </p:tgtEl>
                                        <p:attrNameLst>
                                          <p:attrName>style.visibility</p:attrName>
                                        </p:attrNameLst>
                                      </p:cBhvr>
                                      <p:to>
                                        <p:strVal val="visible"/>
                                      </p:to>
                                    </p:set>
                                    <p:anim calcmode="lin" valueType="num">
                                      <p:cBhvr>
                                        <p:cTn id="50" dur="500" fill="hold"/>
                                        <p:tgtEl>
                                          <p:spTgt spid="52"/>
                                        </p:tgtEl>
                                        <p:attrNameLst>
                                          <p:attrName>ppt_w</p:attrName>
                                        </p:attrNameLst>
                                      </p:cBhvr>
                                      <p:tavLst>
                                        <p:tav tm="0">
                                          <p:val>
                                            <p:fltVal val="0"/>
                                          </p:val>
                                        </p:tav>
                                        <p:tav tm="100000">
                                          <p:val>
                                            <p:strVal val="#ppt_w"/>
                                          </p:val>
                                        </p:tav>
                                      </p:tavLst>
                                    </p:anim>
                                    <p:anim calcmode="lin" valueType="num">
                                      <p:cBhvr>
                                        <p:cTn id="51" dur="500" fill="hold"/>
                                        <p:tgtEl>
                                          <p:spTgt spid="52"/>
                                        </p:tgtEl>
                                        <p:attrNameLst>
                                          <p:attrName>ppt_h</p:attrName>
                                        </p:attrNameLst>
                                      </p:cBhvr>
                                      <p:tavLst>
                                        <p:tav tm="0">
                                          <p:val>
                                            <p:fltVal val="0"/>
                                          </p:val>
                                        </p:tav>
                                        <p:tav tm="100000">
                                          <p:val>
                                            <p:strVal val="#ppt_h"/>
                                          </p:val>
                                        </p:tav>
                                      </p:tavLst>
                                    </p:anim>
                                    <p:animEffect transition="in" filter="fade">
                                      <p:cBhvr>
                                        <p:cTn id="52" dur="500"/>
                                        <p:tgtEl>
                                          <p:spTgt spid="52"/>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anim calcmode="lin" valueType="num">
                                      <p:cBhvr>
                                        <p:cTn id="55" dur="500" fill="hold"/>
                                        <p:tgtEl>
                                          <p:spTgt spid="40"/>
                                        </p:tgtEl>
                                        <p:attrNameLst>
                                          <p:attrName>ppt_w</p:attrName>
                                        </p:attrNameLst>
                                      </p:cBhvr>
                                      <p:tavLst>
                                        <p:tav tm="0">
                                          <p:val>
                                            <p:fltVal val="0"/>
                                          </p:val>
                                        </p:tav>
                                        <p:tav tm="100000">
                                          <p:val>
                                            <p:strVal val="#ppt_w"/>
                                          </p:val>
                                        </p:tav>
                                      </p:tavLst>
                                    </p:anim>
                                    <p:anim calcmode="lin" valueType="num">
                                      <p:cBhvr>
                                        <p:cTn id="56" dur="500" fill="hold"/>
                                        <p:tgtEl>
                                          <p:spTgt spid="40"/>
                                        </p:tgtEl>
                                        <p:attrNameLst>
                                          <p:attrName>ppt_h</p:attrName>
                                        </p:attrNameLst>
                                      </p:cBhvr>
                                      <p:tavLst>
                                        <p:tav tm="0">
                                          <p:val>
                                            <p:fltVal val="0"/>
                                          </p:val>
                                        </p:tav>
                                        <p:tav tm="100000">
                                          <p:val>
                                            <p:strVal val="#ppt_h"/>
                                          </p:val>
                                        </p:tav>
                                      </p:tavLst>
                                    </p:anim>
                                    <p:animEffect transition="in" filter="fade">
                                      <p:cBhvr>
                                        <p:cTn id="57" dur="500"/>
                                        <p:tgtEl>
                                          <p:spTgt spid="40"/>
                                        </p:tgtEl>
                                      </p:cBhvr>
                                    </p:animEffect>
                                  </p:childTnLst>
                                </p:cTn>
                              </p:par>
                              <p:par>
                                <p:cTn id="58" presetID="53" presetClass="entr" presetSubtype="16" fill="hold" nodeType="withEffect">
                                  <p:stCondLst>
                                    <p:cond delay="0"/>
                                  </p:stCondLst>
                                  <p:childTnLst>
                                    <p:set>
                                      <p:cBhvr>
                                        <p:cTn id="59" dur="1" fill="hold">
                                          <p:stCondLst>
                                            <p:cond delay="0"/>
                                          </p:stCondLst>
                                        </p:cTn>
                                        <p:tgtEl>
                                          <p:spTgt spid="56"/>
                                        </p:tgtEl>
                                        <p:attrNameLst>
                                          <p:attrName>style.visibility</p:attrName>
                                        </p:attrNameLst>
                                      </p:cBhvr>
                                      <p:to>
                                        <p:strVal val="visible"/>
                                      </p:to>
                                    </p:set>
                                    <p:anim calcmode="lin" valueType="num">
                                      <p:cBhvr>
                                        <p:cTn id="60" dur="500" fill="hold"/>
                                        <p:tgtEl>
                                          <p:spTgt spid="56"/>
                                        </p:tgtEl>
                                        <p:attrNameLst>
                                          <p:attrName>ppt_w</p:attrName>
                                        </p:attrNameLst>
                                      </p:cBhvr>
                                      <p:tavLst>
                                        <p:tav tm="0">
                                          <p:val>
                                            <p:fltVal val="0"/>
                                          </p:val>
                                        </p:tav>
                                        <p:tav tm="100000">
                                          <p:val>
                                            <p:strVal val="#ppt_w"/>
                                          </p:val>
                                        </p:tav>
                                      </p:tavLst>
                                    </p:anim>
                                    <p:anim calcmode="lin" valueType="num">
                                      <p:cBhvr>
                                        <p:cTn id="61" dur="500" fill="hold"/>
                                        <p:tgtEl>
                                          <p:spTgt spid="56"/>
                                        </p:tgtEl>
                                        <p:attrNameLst>
                                          <p:attrName>ppt_h</p:attrName>
                                        </p:attrNameLst>
                                      </p:cBhvr>
                                      <p:tavLst>
                                        <p:tav tm="0">
                                          <p:val>
                                            <p:fltVal val="0"/>
                                          </p:val>
                                        </p:tav>
                                        <p:tav tm="100000">
                                          <p:val>
                                            <p:strVal val="#ppt_h"/>
                                          </p:val>
                                        </p:tav>
                                      </p:tavLst>
                                    </p:anim>
                                    <p:animEffect transition="in" filter="fade">
                                      <p:cBhvr>
                                        <p:cTn id="62" dur="500"/>
                                        <p:tgtEl>
                                          <p:spTgt spid="56"/>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 calcmode="lin" valueType="num">
                                      <p:cBhvr>
                                        <p:cTn id="65" dur="500" fill="hold"/>
                                        <p:tgtEl>
                                          <p:spTgt spid="28"/>
                                        </p:tgtEl>
                                        <p:attrNameLst>
                                          <p:attrName>ppt_w</p:attrName>
                                        </p:attrNameLst>
                                      </p:cBhvr>
                                      <p:tavLst>
                                        <p:tav tm="0">
                                          <p:val>
                                            <p:fltVal val="0"/>
                                          </p:val>
                                        </p:tav>
                                        <p:tav tm="100000">
                                          <p:val>
                                            <p:strVal val="#ppt_w"/>
                                          </p:val>
                                        </p:tav>
                                      </p:tavLst>
                                    </p:anim>
                                    <p:anim calcmode="lin" valueType="num">
                                      <p:cBhvr>
                                        <p:cTn id="66" dur="500" fill="hold"/>
                                        <p:tgtEl>
                                          <p:spTgt spid="28"/>
                                        </p:tgtEl>
                                        <p:attrNameLst>
                                          <p:attrName>ppt_h</p:attrName>
                                        </p:attrNameLst>
                                      </p:cBhvr>
                                      <p:tavLst>
                                        <p:tav tm="0">
                                          <p:val>
                                            <p:fltVal val="0"/>
                                          </p:val>
                                        </p:tav>
                                        <p:tav tm="100000">
                                          <p:val>
                                            <p:strVal val="#ppt_h"/>
                                          </p:val>
                                        </p:tav>
                                      </p:tavLst>
                                    </p:anim>
                                    <p:animEffect transition="in" filter="fade">
                                      <p:cBhvr>
                                        <p:cTn id="67" dur="500"/>
                                        <p:tgtEl>
                                          <p:spTgt spid="28"/>
                                        </p:tgtEl>
                                      </p:cBhvr>
                                    </p:animEffect>
                                  </p:childTnLst>
                                </p:cTn>
                              </p:par>
                            </p:childTnLst>
                          </p:cTn>
                        </p:par>
                      </p:childTnLst>
                    </p:cTn>
                  </p:par>
                  <p:par>
                    <p:cTn id="68" fill="hold">
                      <p:stCondLst>
                        <p:cond delay="indefinite"/>
                      </p:stCondLst>
                      <p:childTnLst>
                        <p:par>
                          <p:cTn id="69" fill="hold">
                            <p:stCondLst>
                              <p:cond delay="0"/>
                            </p:stCondLst>
                            <p:childTnLst>
                              <p:par>
                                <p:cTn id="70" presetID="23" presetClass="entr" presetSubtype="16" fill="hold" grpId="0" nodeType="clickEffect">
                                  <p:stCondLst>
                                    <p:cond delay="0"/>
                                  </p:stCondLst>
                                  <p:childTnLst>
                                    <p:set>
                                      <p:cBhvr>
                                        <p:cTn id="71" dur="1" fill="hold">
                                          <p:stCondLst>
                                            <p:cond delay="0"/>
                                          </p:stCondLst>
                                        </p:cTn>
                                        <p:tgtEl>
                                          <p:spTgt spid="32"/>
                                        </p:tgtEl>
                                        <p:attrNameLst>
                                          <p:attrName>style.visibility</p:attrName>
                                        </p:attrNameLst>
                                      </p:cBhvr>
                                      <p:to>
                                        <p:strVal val="visible"/>
                                      </p:to>
                                    </p:set>
                                    <p:anim calcmode="lin" valueType="num">
                                      <p:cBhvr>
                                        <p:cTn id="72" dur="500" fill="hold"/>
                                        <p:tgtEl>
                                          <p:spTgt spid="32"/>
                                        </p:tgtEl>
                                        <p:attrNameLst>
                                          <p:attrName>ppt_w</p:attrName>
                                        </p:attrNameLst>
                                      </p:cBhvr>
                                      <p:tavLst>
                                        <p:tav tm="0">
                                          <p:val>
                                            <p:fltVal val="0"/>
                                          </p:val>
                                        </p:tav>
                                        <p:tav tm="100000">
                                          <p:val>
                                            <p:strVal val="#ppt_w"/>
                                          </p:val>
                                        </p:tav>
                                      </p:tavLst>
                                    </p:anim>
                                    <p:anim calcmode="lin" valueType="num">
                                      <p:cBhvr>
                                        <p:cTn id="73" dur="500" fill="hold"/>
                                        <p:tgtEl>
                                          <p:spTgt spid="32"/>
                                        </p:tgtEl>
                                        <p:attrNameLst>
                                          <p:attrName>ppt_h</p:attrName>
                                        </p:attrNameLst>
                                      </p:cBhvr>
                                      <p:tavLst>
                                        <p:tav tm="0">
                                          <p:val>
                                            <p:fltVal val="0"/>
                                          </p:val>
                                        </p:tav>
                                        <p:tav tm="100000">
                                          <p:val>
                                            <p:strVal val="#ppt_h"/>
                                          </p:val>
                                        </p:tav>
                                      </p:tavLst>
                                    </p:anim>
                                  </p:childTnLst>
                                </p:cTn>
                              </p:par>
                            </p:childTnLst>
                          </p:cTn>
                        </p:par>
                        <p:par>
                          <p:cTn id="74" fill="hold">
                            <p:stCondLst>
                              <p:cond delay="500"/>
                            </p:stCondLst>
                            <p:childTnLst>
                              <p:par>
                                <p:cTn id="75" presetID="53" presetClass="entr" presetSubtype="16" fill="hold" nodeType="afterEffect">
                                  <p:stCondLst>
                                    <p:cond delay="0"/>
                                  </p:stCondLst>
                                  <p:childTnLst>
                                    <p:set>
                                      <p:cBhvr>
                                        <p:cTn id="76" dur="1" fill="hold">
                                          <p:stCondLst>
                                            <p:cond delay="0"/>
                                          </p:stCondLst>
                                        </p:cTn>
                                        <p:tgtEl>
                                          <p:spTgt spid="36"/>
                                        </p:tgtEl>
                                        <p:attrNameLst>
                                          <p:attrName>style.visibility</p:attrName>
                                        </p:attrNameLst>
                                      </p:cBhvr>
                                      <p:to>
                                        <p:strVal val="visible"/>
                                      </p:to>
                                    </p:set>
                                    <p:anim calcmode="lin" valueType="num">
                                      <p:cBhvr>
                                        <p:cTn id="77" dur="500" fill="hold"/>
                                        <p:tgtEl>
                                          <p:spTgt spid="36"/>
                                        </p:tgtEl>
                                        <p:attrNameLst>
                                          <p:attrName>ppt_w</p:attrName>
                                        </p:attrNameLst>
                                      </p:cBhvr>
                                      <p:tavLst>
                                        <p:tav tm="0">
                                          <p:val>
                                            <p:fltVal val="0"/>
                                          </p:val>
                                        </p:tav>
                                        <p:tav tm="100000">
                                          <p:val>
                                            <p:strVal val="#ppt_w"/>
                                          </p:val>
                                        </p:tav>
                                      </p:tavLst>
                                    </p:anim>
                                    <p:anim calcmode="lin" valueType="num">
                                      <p:cBhvr>
                                        <p:cTn id="78" dur="500" fill="hold"/>
                                        <p:tgtEl>
                                          <p:spTgt spid="36"/>
                                        </p:tgtEl>
                                        <p:attrNameLst>
                                          <p:attrName>ppt_h</p:attrName>
                                        </p:attrNameLst>
                                      </p:cBhvr>
                                      <p:tavLst>
                                        <p:tav tm="0">
                                          <p:val>
                                            <p:fltVal val="0"/>
                                          </p:val>
                                        </p:tav>
                                        <p:tav tm="100000">
                                          <p:val>
                                            <p:strVal val="#ppt_h"/>
                                          </p:val>
                                        </p:tav>
                                      </p:tavLst>
                                    </p:anim>
                                    <p:animEffect transition="in" filter="fade">
                                      <p:cBhvr>
                                        <p:cTn id="79" dur="500"/>
                                        <p:tgtEl>
                                          <p:spTgt spid="36"/>
                                        </p:tgtEl>
                                      </p:cBhvr>
                                    </p:animEffect>
                                  </p:childTnLst>
                                </p:cTn>
                              </p:par>
                              <p:par>
                                <p:cTn id="80" presetID="53" presetClass="entr" presetSubtype="16" fill="hold" nodeType="withEffect">
                                  <p:stCondLst>
                                    <p:cond delay="0"/>
                                  </p:stCondLst>
                                  <p:childTnLst>
                                    <p:set>
                                      <p:cBhvr>
                                        <p:cTn id="81" dur="1" fill="hold">
                                          <p:stCondLst>
                                            <p:cond delay="0"/>
                                          </p:stCondLst>
                                        </p:cTn>
                                        <p:tgtEl>
                                          <p:spTgt spid="67"/>
                                        </p:tgtEl>
                                        <p:attrNameLst>
                                          <p:attrName>style.visibility</p:attrName>
                                        </p:attrNameLst>
                                      </p:cBhvr>
                                      <p:to>
                                        <p:strVal val="visible"/>
                                      </p:to>
                                    </p:set>
                                    <p:anim calcmode="lin" valueType="num">
                                      <p:cBhvr>
                                        <p:cTn id="82" dur="500" fill="hold"/>
                                        <p:tgtEl>
                                          <p:spTgt spid="67"/>
                                        </p:tgtEl>
                                        <p:attrNameLst>
                                          <p:attrName>ppt_w</p:attrName>
                                        </p:attrNameLst>
                                      </p:cBhvr>
                                      <p:tavLst>
                                        <p:tav tm="0">
                                          <p:val>
                                            <p:fltVal val="0"/>
                                          </p:val>
                                        </p:tav>
                                        <p:tav tm="100000">
                                          <p:val>
                                            <p:strVal val="#ppt_w"/>
                                          </p:val>
                                        </p:tav>
                                      </p:tavLst>
                                    </p:anim>
                                    <p:anim calcmode="lin" valueType="num">
                                      <p:cBhvr>
                                        <p:cTn id="83" dur="500" fill="hold"/>
                                        <p:tgtEl>
                                          <p:spTgt spid="67"/>
                                        </p:tgtEl>
                                        <p:attrNameLst>
                                          <p:attrName>ppt_h</p:attrName>
                                        </p:attrNameLst>
                                      </p:cBhvr>
                                      <p:tavLst>
                                        <p:tav tm="0">
                                          <p:val>
                                            <p:fltVal val="0"/>
                                          </p:val>
                                        </p:tav>
                                        <p:tav tm="100000">
                                          <p:val>
                                            <p:strVal val="#ppt_h"/>
                                          </p:val>
                                        </p:tav>
                                      </p:tavLst>
                                    </p:anim>
                                    <p:animEffect transition="in" filter="fade">
                                      <p:cBhvr>
                                        <p:cTn id="84" dur="500"/>
                                        <p:tgtEl>
                                          <p:spTgt spid="67"/>
                                        </p:tgtEl>
                                      </p:cBhvr>
                                    </p:animEffect>
                                  </p:childTnLst>
                                </p:cTn>
                              </p:par>
                              <p:par>
                                <p:cTn id="85" presetID="53" presetClass="entr" presetSubtype="16" fill="hold" nodeType="withEffect">
                                  <p:stCondLst>
                                    <p:cond delay="0"/>
                                  </p:stCondLst>
                                  <p:childTnLst>
                                    <p:set>
                                      <p:cBhvr>
                                        <p:cTn id="86" dur="1" fill="hold">
                                          <p:stCondLst>
                                            <p:cond delay="0"/>
                                          </p:stCondLst>
                                        </p:cTn>
                                        <p:tgtEl>
                                          <p:spTgt spid="26"/>
                                        </p:tgtEl>
                                        <p:attrNameLst>
                                          <p:attrName>style.visibility</p:attrName>
                                        </p:attrNameLst>
                                      </p:cBhvr>
                                      <p:to>
                                        <p:strVal val="visible"/>
                                      </p:to>
                                    </p:set>
                                    <p:anim calcmode="lin" valueType="num">
                                      <p:cBhvr>
                                        <p:cTn id="87" dur="500" fill="hold"/>
                                        <p:tgtEl>
                                          <p:spTgt spid="26"/>
                                        </p:tgtEl>
                                        <p:attrNameLst>
                                          <p:attrName>ppt_w</p:attrName>
                                        </p:attrNameLst>
                                      </p:cBhvr>
                                      <p:tavLst>
                                        <p:tav tm="0">
                                          <p:val>
                                            <p:fltVal val="0"/>
                                          </p:val>
                                        </p:tav>
                                        <p:tav tm="100000">
                                          <p:val>
                                            <p:strVal val="#ppt_w"/>
                                          </p:val>
                                        </p:tav>
                                      </p:tavLst>
                                    </p:anim>
                                    <p:anim calcmode="lin" valueType="num">
                                      <p:cBhvr>
                                        <p:cTn id="88" dur="500" fill="hold"/>
                                        <p:tgtEl>
                                          <p:spTgt spid="26"/>
                                        </p:tgtEl>
                                        <p:attrNameLst>
                                          <p:attrName>ppt_h</p:attrName>
                                        </p:attrNameLst>
                                      </p:cBhvr>
                                      <p:tavLst>
                                        <p:tav tm="0">
                                          <p:val>
                                            <p:fltVal val="0"/>
                                          </p:val>
                                        </p:tav>
                                        <p:tav tm="100000">
                                          <p:val>
                                            <p:strVal val="#ppt_h"/>
                                          </p:val>
                                        </p:tav>
                                      </p:tavLst>
                                    </p:anim>
                                    <p:animEffect transition="in" filter="fade">
                                      <p:cBhvr>
                                        <p:cTn id="89" dur="500"/>
                                        <p:tgtEl>
                                          <p:spTgt spid="26"/>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25"/>
                                        </p:tgtEl>
                                        <p:attrNameLst>
                                          <p:attrName>style.visibility</p:attrName>
                                        </p:attrNameLst>
                                      </p:cBhvr>
                                      <p:to>
                                        <p:strVal val="visible"/>
                                      </p:to>
                                    </p:set>
                                    <p:anim calcmode="lin" valueType="num">
                                      <p:cBhvr>
                                        <p:cTn id="92" dur="500" fill="hold"/>
                                        <p:tgtEl>
                                          <p:spTgt spid="25"/>
                                        </p:tgtEl>
                                        <p:attrNameLst>
                                          <p:attrName>ppt_w</p:attrName>
                                        </p:attrNameLst>
                                      </p:cBhvr>
                                      <p:tavLst>
                                        <p:tav tm="0">
                                          <p:val>
                                            <p:fltVal val="0"/>
                                          </p:val>
                                        </p:tav>
                                        <p:tav tm="100000">
                                          <p:val>
                                            <p:strVal val="#ppt_w"/>
                                          </p:val>
                                        </p:tav>
                                      </p:tavLst>
                                    </p:anim>
                                    <p:anim calcmode="lin" valueType="num">
                                      <p:cBhvr>
                                        <p:cTn id="93" dur="500" fill="hold"/>
                                        <p:tgtEl>
                                          <p:spTgt spid="25"/>
                                        </p:tgtEl>
                                        <p:attrNameLst>
                                          <p:attrName>ppt_h</p:attrName>
                                        </p:attrNameLst>
                                      </p:cBhvr>
                                      <p:tavLst>
                                        <p:tav tm="0">
                                          <p:val>
                                            <p:fltVal val="0"/>
                                          </p:val>
                                        </p:tav>
                                        <p:tav tm="100000">
                                          <p:val>
                                            <p:strVal val="#ppt_h"/>
                                          </p:val>
                                        </p:tav>
                                      </p:tavLst>
                                    </p:anim>
                                    <p:animEffect transition="in" filter="fade">
                                      <p:cBhvr>
                                        <p:cTn id="94" dur="500"/>
                                        <p:tgtEl>
                                          <p:spTgt spid="25"/>
                                        </p:tgtEl>
                                      </p:cBhvr>
                                    </p:animEffect>
                                  </p:childTnLst>
                                </p:cTn>
                              </p:par>
                              <p:par>
                                <p:cTn id="95" presetID="53" presetClass="entr" presetSubtype="16" fill="hold" nodeType="withEffect">
                                  <p:stCondLst>
                                    <p:cond delay="0"/>
                                  </p:stCondLst>
                                  <p:childTnLst>
                                    <p:set>
                                      <p:cBhvr>
                                        <p:cTn id="96" dur="1" fill="hold">
                                          <p:stCondLst>
                                            <p:cond delay="0"/>
                                          </p:stCondLst>
                                        </p:cTn>
                                        <p:tgtEl>
                                          <p:spTgt spid="51"/>
                                        </p:tgtEl>
                                        <p:attrNameLst>
                                          <p:attrName>style.visibility</p:attrName>
                                        </p:attrNameLst>
                                      </p:cBhvr>
                                      <p:to>
                                        <p:strVal val="visible"/>
                                      </p:to>
                                    </p:set>
                                    <p:anim calcmode="lin" valueType="num">
                                      <p:cBhvr>
                                        <p:cTn id="97" dur="500" fill="hold"/>
                                        <p:tgtEl>
                                          <p:spTgt spid="51"/>
                                        </p:tgtEl>
                                        <p:attrNameLst>
                                          <p:attrName>ppt_w</p:attrName>
                                        </p:attrNameLst>
                                      </p:cBhvr>
                                      <p:tavLst>
                                        <p:tav tm="0">
                                          <p:val>
                                            <p:fltVal val="0"/>
                                          </p:val>
                                        </p:tav>
                                        <p:tav tm="100000">
                                          <p:val>
                                            <p:strVal val="#ppt_w"/>
                                          </p:val>
                                        </p:tav>
                                      </p:tavLst>
                                    </p:anim>
                                    <p:anim calcmode="lin" valueType="num">
                                      <p:cBhvr>
                                        <p:cTn id="98" dur="500" fill="hold"/>
                                        <p:tgtEl>
                                          <p:spTgt spid="51"/>
                                        </p:tgtEl>
                                        <p:attrNameLst>
                                          <p:attrName>ppt_h</p:attrName>
                                        </p:attrNameLst>
                                      </p:cBhvr>
                                      <p:tavLst>
                                        <p:tav tm="0">
                                          <p:val>
                                            <p:fltVal val="0"/>
                                          </p:val>
                                        </p:tav>
                                        <p:tav tm="100000">
                                          <p:val>
                                            <p:strVal val="#ppt_h"/>
                                          </p:val>
                                        </p:tav>
                                      </p:tavLst>
                                    </p:anim>
                                    <p:animEffect transition="in" filter="fade">
                                      <p:cBhvr>
                                        <p:cTn id="99" dur="500"/>
                                        <p:tgtEl>
                                          <p:spTgt spid="51"/>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41"/>
                                        </p:tgtEl>
                                        <p:attrNameLst>
                                          <p:attrName>style.visibility</p:attrName>
                                        </p:attrNameLst>
                                      </p:cBhvr>
                                      <p:to>
                                        <p:strVal val="visible"/>
                                      </p:to>
                                    </p:set>
                                    <p:anim calcmode="lin" valueType="num">
                                      <p:cBhvr>
                                        <p:cTn id="102" dur="500" fill="hold"/>
                                        <p:tgtEl>
                                          <p:spTgt spid="41"/>
                                        </p:tgtEl>
                                        <p:attrNameLst>
                                          <p:attrName>ppt_w</p:attrName>
                                        </p:attrNameLst>
                                      </p:cBhvr>
                                      <p:tavLst>
                                        <p:tav tm="0">
                                          <p:val>
                                            <p:fltVal val="0"/>
                                          </p:val>
                                        </p:tav>
                                        <p:tav tm="100000">
                                          <p:val>
                                            <p:strVal val="#ppt_w"/>
                                          </p:val>
                                        </p:tav>
                                      </p:tavLst>
                                    </p:anim>
                                    <p:anim calcmode="lin" valueType="num">
                                      <p:cBhvr>
                                        <p:cTn id="103" dur="500" fill="hold"/>
                                        <p:tgtEl>
                                          <p:spTgt spid="41"/>
                                        </p:tgtEl>
                                        <p:attrNameLst>
                                          <p:attrName>ppt_h</p:attrName>
                                        </p:attrNameLst>
                                      </p:cBhvr>
                                      <p:tavLst>
                                        <p:tav tm="0">
                                          <p:val>
                                            <p:fltVal val="0"/>
                                          </p:val>
                                        </p:tav>
                                        <p:tav tm="100000">
                                          <p:val>
                                            <p:strVal val="#ppt_h"/>
                                          </p:val>
                                        </p:tav>
                                      </p:tavLst>
                                    </p:anim>
                                    <p:animEffect transition="in" filter="fade">
                                      <p:cBhvr>
                                        <p:cTn id="104" dur="500"/>
                                        <p:tgtEl>
                                          <p:spTgt spid="41"/>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24"/>
                                        </p:tgtEl>
                                        <p:attrNameLst>
                                          <p:attrName>style.visibility</p:attrName>
                                        </p:attrNameLst>
                                      </p:cBhvr>
                                      <p:to>
                                        <p:strVal val="visible"/>
                                      </p:to>
                                    </p:set>
                                    <p:anim calcmode="lin" valueType="num">
                                      <p:cBhvr>
                                        <p:cTn id="107" dur="500" fill="hold"/>
                                        <p:tgtEl>
                                          <p:spTgt spid="24"/>
                                        </p:tgtEl>
                                        <p:attrNameLst>
                                          <p:attrName>ppt_w</p:attrName>
                                        </p:attrNameLst>
                                      </p:cBhvr>
                                      <p:tavLst>
                                        <p:tav tm="0">
                                          <p:val>
                                            <p:fltVal val="0"/>
                                          </p:val>
                                        </p:tav>
                                        <p:tav tm="100000">
                                          <p:val>
                                            <p:strVal val="#ppt_w"/>
                                          </p:val>
                                        </p:tav>
                                      </p:tavLst>
                                    </p:anim>
                                    <p:anim calcmode="lin" valueType="num">
                                      <p:cBhvr>
                                        <p:cTn id="108" dur="500" fill="hold"/>
                                        <p:tgtEl>
                                          <p:spTgt spid="24"/>
                                        </p:tgtEl>
                                        <p:attrNameLst>
                                          <p:attrName>ppt_h</p:attrName>
                                        </p:attrNameLst>
                                      </p:cBhvr>
                                      <p:tavLst>
                                        <p:tav tm="0">
                                          <p:val>
                                            <p:fltVal val="0"/>
                                          </p:val>
                                        </p:tav>
                                        <p:tav tm="100000">
                                          <p:val>
                                            <p:strVal val="#ppt_h"/>
                                          </p:val>
                                        </p:tav>
                                      </p:tavLst>
                                    </p:anim>
                                    <p:animEffect transition="in" filter="fade">
                                      <p:cBhvr>
                                        <p:cTn id="109" dur="500"/>
                                        <p:tgtEl>
                                          <p:spTgt spid="24"/>
                                        </p:tgtEl>
                                      </p:cBhvr>
                                    </p:animEffect>
                                  </p:childTnLst>
                                </p:cTn>
                              </p:par>
                              <p:par>
                                <p:cTn id="110" presetID="53" presetClass="entr" presetSubtype="16" fill="hold" nodeType="withEffect">
                                  <p:stCondLst>
                                    <p:cond delay="0"/>
                                  </p:stCondLst>
                                  <p:childTnLst>
                                    <p:set>
                                      <p:cBhvr>
                                        <p:cTn id="111" dur="1" fill="hold">
                                          <p:stCondLst>
                                            <p:cond delay="0"/>
                                          </p:stCondLst>
                                        </p:cTn>
                                        <p:tgtEl>
                                          <p:spTgt spid="55"/>
                                        </p:tgtEl>
                                        <p:attrNameLst>
                                          <p:attrName>style.visibility</p:attrName>
                                        </p:attrNameLst>
                                      </p:cBhvr>
                                      <p:to>
                                        <p:strVal val="visible"/>
                                      </p:to>
                                    </p:set>
                                    <p:anim calcmode="lin" valueType="num">
                                      <p:cBhvr>
                                        <p:cTn id="112" dur="500" fill="hold"/>
                                        <p:tgtEl>
                                          <p:spTgt spid="55"/>
                                        </p:tgtEl>
                                        <p:attrNameLst>
                                          <p:attrName>ppt_w</p:attrName>
                                        </p:attrNameLst>
                                      </p:cBhvr>
                                      <p:tavLst>
                                        <p:tav tm="0">
                                          <p:val>
                                            <p:fltVal val="0"/>
                                          </p:val>
                                        </p:tav>
                                        <p:tav tm="100000">
                                          <p:val>
                                            <p:strVal val="#ppt_w"/>
                                          </p:val>
                                        </p:tav>
                                      </p:tavLst>
                                    </p:anim>
                                    <p:anim calcmode="lin" valueType="num">
                                      <p:cBhvr>
                                        <p:cTn id="113" dur="500" fill="hold"/>
                                        <p:tgtEl>
                                          <p:spTgt spid="55"/>
                                        </p:tgtEl>
                                        <p:attrNameLst>
                                          <p:attrName>ppt_h</p:attrName>
                                        </p:attrNameLst>
                                      </p:cBhvr>
                                      <p:tavLst>
                                        <p:tav tm="0">
                                          <p:val>
                                            <p:fltVal val="0"/>
                                          </p:val>
                                        </p:tav>
                                        <p:tav tm="100000">
                                          <p:val>
                                            <p:strVal val="#ppt_h"/>
                                          </p:val>
                                        </p:tav>
                                      </p:tavLst>
                                    </p:anim>
                                    <p:animEffect transition="in" filter="fade">
                                      <p:cBhvr>
                                        <p:cTn id="114" dur="500"/>
                                        <p:tgtEl>
                                          <p:spTgt spid="55"/>
                                        </p:tgtEl>
                                      </p:cBhvr>
                                    </p:animEffect>
                                  </p:childTnLst>
                                </p:cTn>
                              </p:par>
                            </p:childTnLst>
                          </p:cTn>
                        </p:par>
                      </p:childTnLst>
                    </p:cTn>
                  </p:par>
                  <p:par>
                    <p:cTn id="115" fill="hold">
                      <p:stCondLst>
                        <p:cond delay="indefinite"/>
                      </p:stCondLst>
                      <p:childTnLst>
                        <p:par>
                          <p:cTn id="116" fill="hold">
                            <p:stCondLst>
                              <p:cond delay="0"/>
                            </p:stCondLst>
                            <p:childTnLst>
                              <p:par>
                                <p:cTn id="117" presetID="23" presetClass="entr" presetSubtype="16" fill="hold" grpId="0" nodeType="clickEffect">
                                  <p:stCondLst>
                                    <p:cond delay="0"/>
                                  </p:stCondLst>
                                  <p:childTnLst>
                                    <p:set>
                                      <p:cBhvr>
                                        <p:cTn id="118" dur="1" fill="hold">
                                          <p:stCondLst>
                                            <p:cond delay="0"/>
                                          </p:stCondLst>
                                        </p:cTn>
                                        <p:tgtEl>
                                          <p:spTgt spid="33"/>
                                        </p:tgtEl>
                                        <p:attrNameLst>
                                          <p:attrName>style.visibility</p:attrName>
                                        </p:attrNameLst>
                                      </p:cBhvr>
                                      <p:to>
                                        <p:strVal val="visible"/>
                                      </p:to>
                                    </p:set>
                                    <p:anim calcmode="lin" valueType="num">
                                      <p:cBhvr>
                                        <p:cTn id="119" dur="500" fill="hold"/>
                                        <p:tgtEl>
                                          <p:spTgt spid="33"/>
                                        </p:tgtEl>
                                        <p:attrNameLst>
                                          <p:attrName>ppt_w</p:attrName>
                                        </p:attrNameLst>
                                      </p:cBhvr>
                                      <p:tavLst>
                                        <p:tav tm="0">
                                          <p:val>
                                            <p:fltVal val="0"/>
                                          </p:val>
                                        </p:tav>
                                        <p:tav tm="100000">
                                          <p:val>
                                            <p:strVal val="#ppt_w"/>
                                          </p:val>
                                        </p:tav>
                                      </p:tavLst>
                                    </p:anim>
                                    <p:anim calcmode="lin" valueType="num">
                                      <p:cBhvr>
                                        <p:cTn id="120" dur="500" fill="hold"/>
                                        <p:tgtEl>
                                          <p:spTgt spid="33"/>
                                        </p:tgtEl>
                                        <p:attrNameLst>
                                          <p:attrName>ppt_h</p:attrName>
                                        </p:attrNameLst>
                                      </p:cBhvr>
                                      <p:tavLst>
                                        <p:tav tm="0">
                                          <p:val>
                                            <p:fltVal val="0"/>
                                          </p:val>
                                        </p:tav>
                                        <p:tav tm="100000">
                                          <p:val>
                                            <p:strVal val="#ppt_h"/>
                                          </p:val>
                                        </p:tav>
                                      </p:tavLst>
                                    </p:anim>
                                  </p:childTnLst>
                                </p:cTn>
                              </p:par>
                            </p:childTnLst>
                          </p:cTn>
                        </p:par>
                        <p:par>
                          <p:cTn id="121" fill="hold">
                            <p:stCondLst>
                              <p:cond delay="500"/>
                            </p:stCondLst>
                            <p:childTnLst>
                              <p:par>
                                <p:cTn id="122" presetID="53" presetClass="entr" presetSubtype="16" fill="hold" nodeType="afterEffect">
                                  <p:stCondLst>
                                    <p:cond delay="0"/>
                                  </p:stCondLst>
                                  <p:childTnLst>
                                    <p:set>
                                      <p:cBhvr>
                                        <p:cTn id="123" dur="1" fill="hold">
                                          <p:stCondLst>
                                            <p:cond delay="0"/>
                                          </p:stCondLst>
                                        </p:cTn>
                                        <p:tgtEl>
                                          <p:spTgt spid="66"/>
                                        </p:tgtEl>
                                        <p:attrNameLst>
                                          <p:attrName>style.visibility</p:attrName>
                                        </p:attrNameLst>
                                      </p:cBhvr>
                                      <p:to>
                                        <p:strVal val="visible"/>
                                      </p:to>
                                    </p:set>
                                    <p:anim calcmode="lin" valueType="num">
                                      <p:cBhvr>
                                        <p:cTn id="124" dur="500" fill="hold"/>
                                        <p:tgtEl>
                                          <p:spTgt spid="66"/>
                                        </p:tgtEl>
                                        <p:attrNameLst>
                                          <p:attrName>ppt_w</p:attrName>
                                        </p:attrNameLst>
                                      </p:cBhvr>
                                      <p:tavLst>
                                        <p:tav tm="0">
                                          <p:val>
                                            <p:fltVal val="0"/>
                                          </p:val>
                                        </p:tav>
                                        <p:tav tm="100000">
                                          <p:val>
                                            <p:strVal val="#ppt_w"/>
                                          </p:val>
                                        </p:tav>
                                      </p:tavLst>
                                    </p:anim>
                                    <p:anim calcmode="lin" valueType="num">
                                      <p:cBhvr>
                                        <p:cTn id="125" dur="500" fill="hold"/>
                                        <p:tgtEl>
                                          <p:spTgt spid="66"/>
                                        </p:tgtEl>
                                        <p:attrNameLst>
                                          <p:attrName>ppt_h</p:attrName>
                                        </p:attrNameLst>
                                      </p:cBhvr>
                                      <p:tavLst>
                                        <p:tav tm="0">
                                          <p:val>
                                            <p:fltVal val="0"/>
                                          </p:val>
                                        </p:tav>
                                        <p:tav tm="100000">
                                          <p:val>
                                            <p:strVal val="#ppt_h"/>
                                          </p:val>
                                        </p:tav>
                                      </p:tavLst>
                                    </p:anim>
                                    <p:animEffect transition="in" filter="fade">
                                      <p:cBhvr>
                                        <p:cTn id="126" dur="500"/>
                                        <p:tgtEl>
                                          <p:spTgt spid="66"/>
                                        </p:tgtEl>
                                      </p:cBhvr>
                                    </p:animEffect>
                                  </p:childTnLst>
                                </p:cTn>
                              </p:par>
                              <p:par>
                                <p:cTn id="127" presetID="53" presetClass="entr" presetSubtype="16" fill="hold" nodeType="withEffect">
                                  <p:stCondLst>
                                    <p:cond delay="0"/>
                                  </p:stCondLst>
                                  <p:childTnLst>
                                    <p:set>
                                      <p:cBhvr>
                                        <p:cTn id="128" dur="1" fill="hold">
                                          <p:stCondLst>
                                            <p:cond delay="0"/>
                                          </p:stCondLst>
                                        </p:cTn>
                                        <p:tgtEl>
                                          <p:spTgt spid="23"/>
                                        </p:tgtEl>
                                        <p:attrNameLst>
                                          <p:attrName>style.visibility</p:attrName>
                                        </p:attrNameLst>
                                      </p:cBhvr>
                                      <p:to>
                                        <p:strVal val="visible"/>
                                      </p:to>
                                    </p:set>
                                    <p:anim calcmode="lin" valueType="num">
                                      <p:cBhvr>
                                        <p:cTn id="129" dur="500" fill="hold"/>
                                        <p:tgtEl>
                                          <p:spTgt spid="23"/>
                                        </p:tgtEl>
                                        <p:attrNameLst>
                                          <p:attrName>ppt_w</p:attrName>
                                        </p:attrNameLst>
                                      </p:cBhvr>
                                      <p:tavLst>
                                        <p:tav tm="0">
                                          <p:val>
                                            <p:fltVal val="0"/>
                                          </p:val>
                                        </p:tav>
                                        <p:tav tm="100000">
                                          <p:val>
                                            <p:strVal val="#ppt_w"/>
                                          </p:val>
                                        </p:tav>
                                      </p:tavLst>
                                    </p:anim>
                                    <p:anim calcmode="lin" valueType="num">
                                      <p:cBhvr>
                                        <p:cTn id="130" dur="500" fill="hold"/>
                                        <p:tgtEl>
                                          <p:spTgt spid="23"/>
                                        </p:tgtEl>
                                        <p:attrNameLst>
                                          <p:attrName>ppt_h</p:attrName>
                                        </p:attrNameLst>
                                      </p:cBhvr>
                                      <p:tavLst>
                                        <p:tav tm="0">
                                          <p:val>
                                            <p:fltVal val="0"/>
                                          </p:val>
                                        </p:tav>
                                        <p:tav tm="100000">
                                          <p:val>
                                            <p:strVal val="#ppt_h"/>
                                          </p:val>
                                        </p:tav>
                                      </p:tavLst>
                                    </p:anim>
                                    <p:animEffect transition="in" filter="fade">
                                      <p:cBhvr>
                                        <p:cTn id="131" dur="500"/>
                                        <p:tgtEl>
                                          <p:spTgt spid="23"/>
                                        </p:tgtEl>
                                      </p:cBhvr>
                                    </p:animEffect>
                                  </p:childTnLst>
                                </p:cTn>
                              </p:par>
                              <p:par>
                                <p:cTn id="132" presetID="53" presetClass="entr" presetSubtype="16" fill="hold" grpId="0" nodeType="withEffect">
                                  <p:stCondLst>
                                    <p:cond delay="0"/>
                                  </p:stCondLst>
                                  <p:childTnLst>
                                    <p:set>
                                      <p:cBhvr>
                                        <p:cTn id="133" dur="1" fill="hold">
                                          <p:stCondLst>
                                            <p:cond delay="0"/>
                                          </p:stCondLst>
                                        </p:cTn>
                                        <p:tgtEl>
                                          <p:spTgt spid="22"/>
                                        </p:tgtEl>
                                        <p:attrNameLst>
                                          <p:attrName>style.visibility</p:attrName>
                                        </p:attrNameLst>
                                      </p:cBhvr>
                                      <p:to>
                                        <p:strVal val="visible"/>
                                      </p:to>
                                    </p:set>
                                    <p:anim calcmode="lin" valueType="num">
                                      <p:cBhvr>
                                        <p:cTn id="134" dur="500" fill="hold"/>
                                        <p:tgtEl>
                                          <p:spTgt spid="22"/>
                                        </p:tgtEl>
                                        <p:attrNameLst>
                                          <p:attrName>ppt_w</p:attrName>
                                        </p:attrNameLst>
                                      </p:cBhvr>
                                      <p:tavLst>
                                        <p:tav tm="0">
                                          <p:val>
                                            <p:fltVal val="0"/>
                                          </p:val>
                                        </p:tav>
                                        <p:tav tm="100000">
                                          <p:val>
                                            <p:strVal val="#ppt_w"/>
                                          </p:val>
                                        </p:tav>
                                      </p:tavLst>
                                    </p:anim>
                                    <p:anim calcmode="lin" valueType="num">
                                      <p:cBhvr>
                                        <p:cTn id="135" dur="500" fill="hold"/>
                                        <p:tgtEl>
                                          <p:spTgt spid="22"/>
                                        </p:tgtEl>
                                        <p:attrNameLst>
                                          <p:attrName>ppt_h</p:attrName>
                                        </p:attrNameLst>
                                      </p:cBhvr>
                                      <p:tavLst>
                                        <p:tav tm="0">
                                          <p:val>
                                            <p:fltVal val="0"/>
                                          </p:val>
                                        </p:tav>
                                        <p:tav tm="100000">
                                          <p:val>
                                            <p:strVal val="#ppt_h"/>
                                          </p:val>
                                        </p:tav>
                                      </p:tavLst>
                                    </p:anim>
                                    <p:animEffect transition="in" filter="fade">
                                      <p:cBhvr>
                                        <p:cTn id="136" dur="500"/>
                                        <p:tgtEl>
                                          <p:spTgt spid="22"/>
                                        </p:tgtEl>
                                      </p:cBhvr>
                                    </p:animEffect>
                                  </p:childTnLst>
                                </p:cTn>
                              </p:par>
                              <p:par>
                                <p:cTn id="137" presetID="53" presetClass="entr" presetSubtype="16" fill="hold" nodeType="withEffect">
                                  <p:stCondLst>
                                    <p:cond delay="0"/>
                                  </p:stCondLst>
                                  <p:childTnLst>
                                    <p:set>
                                      <p:cBhvr>
                                        <p:cTn id="138" dur="1" fill="hold">
                                          <p:stCondLst>
                                            <p:cond delay="0"/>
                                          </p:stCondLst>
                                        </p:cTn>
                                        <p:tgtEl>
                                          <p:spTgt spid="37"/>
                                        </p:tgtEl>
                                        <p:attrNameLst>
                                          <p:attrName>style.visibility</p:attrName>
                                        </p:attrNameLst>
                                      </p:cBhvr>
                                      <p:to>
                                        <p:strVal val="visible"/>
                                      </p:to>
                                    </p:set>
                                    <p:anim calcmode="lin" valueType="num">
                                      <p:cBhvr>
                                        <p:cTn id="139" dur="500" fill="hold"/>
                                        <p:tgtEl>
                                          <p:spTgt spid="37"/>
                                        </p:tgtEl>
                                        <p:attrNameLst>
                                          <p:attrName>ppt_w</p:attrName>
                                        </p:attrNameLst>
                                      </p:cBhvr>
                                      <p:tavLst>
                                        <p:tav tm="0">
                                          <p:val>
                                            <p:fltVal val="0"/>
                                          </p:val>
                                        </p:tav>
                                        <p:tav tm="100000">
                                          <p:val>
                                            <p:strVal val="#ppt_w"/>
                                          </p:val>
                                        </p:tav>
                                      </p:tavLst>
                                    </p:anim>
                                    <p:anim calcmode="lin" valueType="num">
                                      <p:cBhvr>
                                        <p:cTn id="140" dur="500" fill="hold"/>
                                        <p:tgtEl>
                                          <p:spTgt spid="37"/>
                                        </p:tgtEl>
                                        <p:attrNameLst>
                                          <p:attrName>ppt_h</p:attrName>
                                        </p:attrNameLst>
                                      </p:cBhvr>
                                      <p:tavLst>
                                        <p:tav tm="0">
                                          <p:val>
                                            <p:fltVal val="0"/>
                                          </p:val>
                                        </p:tav>
                                        <p:tav tm="100000">
                                          <p:val>
                                            <p:strVal val="#ppt_h"/>
                                          </p:val>
                                        </p:tav>
                                      </p:tavLst>
                                    </p:anim>
                                    <p:animEffect transition="in" filter="fade">
                                      <p:cBhvr>
                                        <p:cTn id="141" dur="500"/>
                                        <p:tgtEl>
                                          <p:spTgt spid="37"/>
                                        </p:tgtEl>
                                      </p:cBhvr>
                                    </p:animEffect>
                                  </p:childTnLst>
                                </p:cTn>
                              </p:par>
                              <p:par>
                                <p:cTn id="142" presetID="53" presetClass="entr" presetSubtype="16" fill="hold" grpId="0" nodeType="withEffect">
                                  <p:stCondLst>
                                    <p:cond delay="0"/>
                                  </p:stCondLst>
                                  <p:childTnLst>
                                    <p:set>
                                      <p:cBhvr>
                                        <p:cTn id="143" dur="1" fill="hold">
                                          <p:stCondLst>
                                            <p:cond delay="0"/>
                                          </p:stCondLst>
                                        </p:cTn>
                                        <p:tgtEl>
                                          <p:spTgt spid="21"/>
                                        </p:tgtEl>
                                        <p:attrNameLst>
                                          <p:attrName>style.visibility</p:attrName>
                                        </p:attrNameLst>
                                      </p:cBhvr>
                                      <p:to>
                                        <p:strVal val="visible"/>
                                      </p:to>
                                    </p:set>
                                    <p:anim calcmode="lin" valueType="num">
                                      <p:cBhvr>
                                        <p:cTn id="144" dur="500" fill="hold"/>
                                        <p:tgtEl>
                                          <p:spTgt spid="21"/>
                                        </p:tgtEl>
                                        <p:attrNameLst>
                                          <p:attrName>ppt_w</p:attrName>
                                        </p:attrNameLst>
                                      </p:cBhvr>
                                      <p:tavLst>
                                        <p:tav tm="0">
                                          <p:val>
                                            <p:fltVal val="0"/>
                                          </p:val>
                                        </p:tav>
                                        <p:tav tm="100000">
                                          <p:val>
                                            <p:strVal val="#ppt_w"/>
                                          </p:val>
                                        </p:tav>
                                      </p:tavLst>
                                    </p:anim>
                                    <p:anim calcmode="lin" valueType="num">
                                      <p:cBhvr>
                                        <p:cTn id="145" dur="500" fill="hold"/>
                                        <p:tgtEl>
                                          <p:spTgt spid="21"/>
                                        </p:tgtEl>
                                        <p:attrNameLst>
                                          <p:attrName>ppt_h</p:attrName>
                                        </p:attrNameLst>
                                      </p:cBhvr>
                                      <p:tavLst>
                                        <p:tav tm="0">
                                          <p:val>
                                            <p:fltVal val="0"/>
                                          </p:val>
                                        </p:tav>
                                        <p:tav tm="100000">
                                          <p:val>
                                            <p:strVal val="#ppt_h"/>
                                          </p:val>
                                        </p:tav>
                                      </p:tavLst>
                                    </p:anim>
                                    <p:animEffect transition="in" filter="fade">
                                      <p:cBhvr>
                                        <p:cTn id="146" dur="500"/>
                                        <p:tgtEl>
                                          <p:spTgt spid="21"/>
                                        </p:tgtEl>
                                      </p:cBhvr>
                                    </p:animEffect>
                                  </p:childTnLst>
                                </p:cTn>
                              </p:par>
                              <p:par>
                                <p:cTn id="147" presetID="53" presetClass="entr" presetSubtype="16" fill="hold" nodeType="withEffect">
                                  <p:stCondLst>
                                    <p:cond delay="0"/>
                                  </p:stCondLst>
                                  <p:childTnLst>
                                    <p:set>
                                      <p:cBhvr>
                                        <p:cTn id="148" dur="1" fill="hold">
                                          <p:stCondLst>
                                            <p:cond delay="0"/>
                                          </p:stCondLst>
                                        </p:cTn>
                                        <p:tgtEl>
                                          <p:spTgt spid="50"/>
                                        </p:tgtEl>
                                        <p:attrNameLst>
                                          <p:attrName>style.visibility</p:attrName>
                                        </p:attrNameLst>
                                      </p:cBhvr>
                                      <p:to>
                                        <p:strVal val="visible"/>
                                      </p:to>
                                    </p:set>
                                    <p:anim calcmode="lin" valueType="num">
                                      <p:cBhvr>
                                        <p:cTn id="149" dur="500" fill="hold"/>
                                        <p:tgtEl>
                                          <p:spTgt spid="50"/>
                                        </p:tgtEl>
                                        <p:attrNameLst>
                                          <p:attrName>ppt_w</p:attrName>
                                        </p:attrNameLst>
                                      </p:cBhvr>
                                      <p:tavLst>
                                        <p:tav tm="0">
                                          <p:val>
                                            <p:fltVal val="0"/>
                                          </p:val>
                                        </p:tav>
                                        <p:tav tm="100000">
                                          <p:val>
                                            <p:strVal val="#ppt_w"/>
                                          </p:val>
                                        </p:tav>
                                      </p:tavLst>
                                    </p:anim>
                                    <p:anim calcmode="lin" valueType="num">
                                      <p:cBhvr>
                                        <p:cTn id="150" dur="500" fill="hold"/>
                                        <p:tgtEl>
                                          <p:spTgt spid="50"/>
                                        </p:tgtEl>
                                        <p:attrNameLst>
                                          <p:attrName>ppt_h</p:attrName>
                                        </p:attrNameLst>
                                      </p:cBhvr>
                                      <p:tavLst>
                                        <p:tav tm="0">
                                          <p:val>
                                            <p:fltVal val="0"/>
                                          </p:val>
                                        </p:tav>
                                        <p:tav tm="100000">
                                          <p:val>
                                            <p:strVal val="#ppt_h"/>
                                          </p:val>
                                        </p:tav>
                                      </p:tavLst>
                                    </p:anim>
                                    <p:animEffect transition="in" filter="fade">
                                      <p:cBhvr>
                                        <p:cTn id="151" dur="500"/>
                                        <p:tgtEl>
                                          <p:spTgt spid="50"/>
                                        </p:tgtEl>
                                      </p:cBhvr>
                                    </p:animEffect>
                                  </p:childTnLst>
                                </p:cTn>
                              </p:par>
                              <p:par>
                                <p:cTn id="152" presetID="53" presetClass="entr" presetSubtype="16" fill="hold" grpId="0" nodeType="withEffect">
                                  <p:stCondLst>
                                    <p:cond delay="0"/>
                                  </p:stCondLst>
                                  <p:childTnLst>
                                    <p:set>
                                      <p:cBhvr>
                                        <p:cTn id="153" dur="1" fill="hold">
                                          <p:stCondLst>
                                            <p:cond delay="0"/>
                                          </p:stCondLst>
                                        </p:cTn>
                                        <p:tgtEl>
                                          <p:spTgt spid="42"/>
                                        </p:tgtEl>
                                        <p:attrNameLst>
                                          <p:attrName>style.visibility</p:attrName>
                                        </p:attrNameLst>
                                      </p:cBhvr>
                                      <p:to>
                                        <p:strVal val="visible"/>
                                      </p:to>
                                    </p:set>
                                    <p:anim calcmode="lin" valueType="num">
                                      <p:cBhvr>
                                        <p:cTn id="154" dur="500" fill="hold"/>
                                        <p:tgtEl>
                                          <p:spTgt spid="42"/>
                                        </p:tgtEl>
                                        <p:attrNameLst>
                                          <p:attrName>ppt_w</p:attrName>
                                        </p:attrNameLst>
                                      </p:cBhvr>
                                      <p:tavLst>
                                        <p:tav tm="0">
                                          <p:val>
                                            <p:fltVal val="0"/>
                                          </p:val>
                                        </p:tav>
                                        <p:tav tm="100000">
                                          <p:val>
                                            <p:strVal val="#ppt_w"/>
                                          </p:val>
                                        </p:tav>
                                      </p:tavLst>
                                    </p:anim>
                                    <p:anim calcmode="lin" valueType="num">
                                      <p:cBhvr>
                                        <p:cTn id="155" dur="500" fill="hold"/>
                                        <p:tgtEl>
                                          <p:spTgt spid="42"/>
                                        </p:tgtEl>
                                        <p:attrNameLst>
                                          <p:attrName>ppt_h</p:attrName>
                                        </p:attrNameLst>
                                      </p:cBhvr>
                                      <p:tavLst>
                                        <p:tav tm="0">
                                          <p:val>
                                            <p:fltVal val="0"/>
                                          </p:val>
                                        </p:tav>
                                        <p:tav tm="100000">
                                          <p:val>
                                            <p:strVal val="#ppt_h"/>
                                          </p:val>
                                        </p:tav>
                                      </p:tavLst>
                                    </p:anim>
                                    <p:animEffect transition="in" filter="fade">
                                      <p:cBhvr>
                                        <p:cTn id="156" dur="500"/>
                                        <p:tgtEl>
                                          <p:spTgt spid="42"/>
                                        </p:tgtEl>
                                      </p:cBhvr>
                                    </p:animEffect>
                                  </p:childTnLst>
                                </p:cTn>
                              </p:par>
                              <p:par>
                                <p:cTn id="157" presetID="53" presetClass="entr" presetSubtype="16" fill="hold" nodeType="withEffect">
                                  <p:stCondLst>
                                    <p:cond delay="0"/>
                                  </p:stCondLst>
                                  <p:childTnLst>
                                    <p:set>
                                      <p:cBhvr>
                                        <p:cTn id="158" dur="1" fill="hold">
                                          <p:stCondLst>
                                            <p:cond delay="0"/>
                                          </p:stCondLst>
                                        </p:cTn>
                                        <p:tgtEl>
                                          <p:spTgt spid="54"/>
                                        </p:tgtEl>
                                        <p:attrNameLst>
                                          <p:attrName>style.visibility</p:attrName>
                                        </p:attrNameLst>
                                      </p:cBhvr>
                                      <p:to>
                                        <p:strVal val="visible"/>
                                      </p:to>
                                    </p:set>
                                    <p:anim calcmode="lin" valueType="num">
                                      <p:cBhvr>
                                        <p:cTn id="159" dur="500" fill="hold"/>
                                        <p:tgtEl>
                                          <p:spTgt spid="54"/>
                                        </p:tgtEl>
                                        <p:attrNameLst>
                                          <p:attrName>ppt_w</p:attrName>
                                        </p:attrNameLst>
                                      </p:cBhvr>
                                      <p:tavLst>
                                        <p:tav tm="0">
                                          <p:val>
                                            <p:fltVal val="0"/>
                                          </p:val>
                                        </p:tav>
                                        <p:tav tm="100000">
                                          <p:val>
                                            <p:strVal val="#ppt_w"/>
                                          </p:val>
                                        </p:tav>
                                      </p:tavLst>
                                    </p:anim>
                                    <p:anim calcmode="lin" valueType="num">
                                      <p:cBhvr>
                                        <p:cTn id="160" dur="500" fill="hold"/>
                                        <p:tgtEl>
                                          <p:spTgt spid="54"/>
                                        </p:tgtEl>
                                        <p:attrNameLst>
                                          <p:attrName>ppt_h</p:attrName>
                                        </p:attrNameLst>
                                      </p:cBhvr>
                                      <p:tavLst>
                                        <p:tav tm="0">
                                          <p:val>
                                            <p:fltVal val="0"/>
                                          </p:val>
                                        </p:tav>
                                        <p:tav tm="100000">
                                          <p:val>
                                            <p:strVal val="#ppt_h"/>
                                          </p:val>
                                        </p:tav>
                                      </p:tavLst>
                                    </p:anim>
                                    <p:animEffect transition="in" filter="fade">
                                      <p:cBhvr>
                                        <p:cTn id="161" dur="500"/>
                                        <p:tgtEl>
                                          <p:spTgt spid="54"/>
                                        </p:tgtEl>
                                      </p:cBhvr>
                                    </p:animEffect>
                                  </p:childTnLst>
                                </p:cTn>
                              </p:par>
                            </p:childTnLst>
                          </p:cTn>
                        </p:par>
                      </p:childTnLst>
                    </p:cTn>
                  </p:par>
                  <p:par>
                    <p:cTn id="162" fill="hold">
                      <p:stCondLst>
                        <p:cond delay="indefinite"/>
                      </p:stCondLst>
                      <p:childTnLst>
                        <p:par>
                          <p:cTn id="163" fill="hold">
                            <p:stCondLst>
                              <p:cond delay="0"/>
                            </p:stCondLst>
                            <p:childTnLst>
                              <p:par>
                                <p:cTn id="164" presetID="23" presetClass="entr" presetSubtype="16" fill="hold" grpId="0" nodeType="clickEffect">
                                  <p:stCondLst>
                                    <p:cond delay="0"/>
                                  </p:stCondLst>
                                  <p:childTnLst>
                                    <p:set>
                                      <p:cBhvr>
                                        <p:cTn id="165" dur="1" fill="hold">
                                          <p:stCondLst>
                                            <p:cond delay="0"/>
                                          </p:stCondLst>
                                        </p:cTn>
                                        <p:tgtEl>
                                          <p:spTgt spid="34"/>
                                        </p:tgtEl>
                                        <p:attrNameLst>
                                          <p:attrName>style.visibility</p:attrName>
                                        </p:attrNameLst>
                                      </p:cBhvr>
                                      <p:to>
                                        <p:strVal val="visible"/>
                                      </p:to>
                                    </p:set>
                                    <p:anim calcmode="lin" valueType="num">
                                      <p:cBhvr>
                                        <p:cTn id="166" dur="500" fill="hold"/>
                                        <p:tgtEl>
                                          <p:spTgt spid="34"/>
                                        </p:tgtEl>
                                        <p:attrNameLst>
                                          <p:attrName>ppt_w</p:attrName>
                                        </p:attrNameLst>
                                      </p:cBhvr>
                                      <p:tavLst>
                                        <p:tav tm="0">
                                          <p:val>
                                            <p:fltVal val="0"/>
                                          </p:val>
                                        </p:tav>
                                        <p:tav tm="100000">
                                          <p:val>
                                            <p:strVal val="#ppt_w"/>
                                          </p:val>
                                        </p:tav>
                                      </p:tavLst>
                                    </p:anim>
                                    <p:anim calcmode="lin" valueType="num">
                                      <p:cBhvr>
                                        <p:cTn id="167" dur="500" fill="hold"/>
                                        <p:tgtEl>
                                          <p:spTgt spid="34"/>
                                        </p:tgtEl>
                                        <p:attrNameLst>
                                          <p:attrName>ppt_h</p:attrName>
                                        </p:attrNameLst>
                                      </p:cBhvr>
                                      <p:tavLst>
                                        <p:tav tm="0">
                                          <p:val>
                                            <p:fltVal val="0"/>
                                          </p:val>
                                        </p:tav>
                                        <p:tav tm="100000">
                                          <p:val>
                                            <p:strVal val="#ppt_h"/>
                                          </p:val>
                                        </p:tav>
                                      </p:tavLst>
                                    </p:anim>
                                  </p:childTnLst>
                                </p:cTn>
                              </p:par>
                            </p:childTnLst>
                          </p:cTn>
                        </p:par>
                        <p:par>
                          <p:cTn id="168" fill="hold">
                            <p:stCondLst>
                              <p:cond delay="500"/>
                            </p:stCondLst>
                            <p:childTnLst>
                              <p:par>
                                <p:cTn id="169" presetID="53" presetClass="entr" presetSubtype="16" fill="hold" nodeType="afterEffect">
                                  <p:stCondLst>
                                    <p:cond delay="0"/>
                                  </p:stCondLst>
                                  <p:childTnLst>
                                    <p:set>
                                      <p:cBhvr>
                                        <p:cTn id="170" dur="1" fill="hold">
                                          <p:stCondLst>
                                            <p:cond delay="0"/>
                                          </p:stCondLst>
                                        </p:cTn>
                                        <p:tgtEl>
                                          <p:spTgt spid="38"/>
                                        </p:tgtEl>
                                        <p:attrNameLst>
                                          <p:attrName>style.visibility</p:attrName>
                                        </p:attrNameLst>
                                      </p:cBhvr>
                                      <p:to>
                                        <p:strVal val="visible"/>
                                      </p:to>
                                    </p:set>
                                    <p:anim calcmode="lin" valueType="num">
                                      <p:cBhvr>
                                        <p:cTn id="171" dur="500" fill="hold"/>
                                        <p:tgtEl>
                                          <p:spTgt spid="38"/>
                                        </p:tgtEl>
                                        <p:attrNameLst>
                                          <p:attrName>ppt_w</p:attrName>
                                        </p:attrNameLst>
                                      </p:cBhvr>
                                      <p:tavLst>
                                        <p:tav tm="0">
                                          <p:val>
                                            <p:fltVal val="0"/>
                                          </p:val>
                                        </p:tav>
                                        <p:tav tm="100000">
                                          <p:val>
                                            <p:strVal val="#ppt_w"/>
                                          </p:val>
                                        </p:tav>
                                      </p:tavLst>
                                    </p:anim>
                                    <p:anim calcmode="lin" valueType="num">
                                      <p:cBhvr>
                                        <p:cTn id="172" dur="500" fill="hold"/>
                                        <p:tgtEl>
                                          <p:spTgt spid="38"/>
                                        </p:tgtEl>
                                        <p:attrNameLst>
                                          <p:attrName>ppt_h</p:attrName>
                                        </p:attrNameLst>
                                      </p:cBhvr>
                                      <p:tavLst>
                                        <p:tav tm="0">
                                          <p:val>
                                            <p:fltVal val="0"/>
                                          </p:val>
                                        </p:tav>
                                        <p:tav tm="100000">
                                          <p:val>
                                            <p:strVal val="#ppt_h"/>
                                          </p:val>
                                        </p:tav>
                                      </p:tavLst>
                                    </p:anim>
                                    <p:animEffect transition="in" filter="fade">
                                      <p:cBhvr>
                                        <p:cTn id="173" dur="500"/>
                                        <p:tgtEl>
                                          <p:spTgt spid="38"/>
                                        </p:tgtEl>
                                      </p:cBhvr>
                                    </p:animEffect>
                                  </p:childTnLst>
                                </p:cTn>
                              </p:par>
                              <p:par>
                                <p:cTn id="174" presetID="53" presetClass="entr" presetSubtype="16" fill="hold" nodeType="withEffect">
                                  <p:stCondLst>
                                    <p:cond delay="0"/>
                                  </p:stCondLst>
                                  <p:childTnLst>
                                    <p:set>
                                      <p:cBhvr>
                                        <p:cTn id="175" dur="1" fill="hold">
                                          <p:stCondLst>
                                            <p:cond delay="0"/>
                                          </p:stCondLst>
                                        </p:cTn>
                                        <p:tgtEl>
                                          <p:spTgt spid="20"/>
                                        </p:tgtEl>
                                        <p:attrNameLst>
                                          <p:attrName>style.visibility</p:attrName>
                                        </p:attrNameLst>
                                      </p:cBhvr>
                                      <p:to>
                                        <p:strVal val="visible"/>
                                      </p:to>
                                    </p:set>
                                    <p:anim calcmode="lin" valueType="num">
                                      <p:cBhvr>
                                        <p:cTn id="176" dur="500" fill="hold"/>
                                        <p:tgtEl>
                                          <p:spTgt spid="20"/>
                                        </p:tgtEl>
                                        <p:attrNameLst>
                                          <p:attrName>ppt_w</p:attrName>
                                        </p:attrNameLst>
                                      </p:cBhvr>
                                      <p:tavLst>
                                        <p:tav tm="0">
                                          <p:val>
                                            <p:fltVal val="0"/>
                                          </p:val>
                                        </p:tav>
                                        <p:tav tm="100000">
                                          <p:val>
                                            <p:strVal val="#ppt_w"/>
                                          </p:val>
                                        </p:tav>
                                      </p:tavLst>
                                    </p:anim>
                                    <p:anim calcmode="lin" valueType="num">
                                      <p:cBhvr>
                                        <p:cTn id="177" dur="500" fill="hold"/>
                                        <p:tgtEl>
                                          <p:spTgt spid="20"/>
                                        </p:tgtEl>
                                        <p:attrNameLst>
                                          <p:attrName>ppt_h</p:attrName>
                                        </p:attrNameLst>
                                      </p:cBhvr>
                                      <p:tavLst>
                                        <p:tav tm="0">
                                          <p:val>
                                            <p:fltVal val="0"/>
                                          </p:val>
                                        </p:tav>
                                        <p:tav tm="100000">
                                          <p:val>
                                            <p:strVal val="#ppt_h"/>
                                          </p:val>
                                        </p:tav>
                                      </p:tavLst>
                                    </p:anim>
                                    <p:animEffect transition="in" filter="fade">
                                      <p:cBhvr>
                                        <p:cTn id="178" dur="500"/>
                                        <p:tgtEl>
                                          <p:spTgt spid="20"/>
                                        </p:tgtEl>
                                      </p:cBhvr>
                                    </p:animEffect>
                                  </p:childTnLst>
                                </p:cTn>
                              </p:par>
                              <p:par>
                                <p:cTn id="179" presetID="53" presetClass="entr" presetSubtype="16" fill="hold" nodeType="withEffect">
                                  <p:stCondLst>
                                    <p:cond delay="0"/>
                                  </p:stCondLst>
                                  <p:childTnLst>
                                    <p:set>
                                      <p:cBhvr>
                                        <p:cTn id="180" dur="1" fill="hold">
                                          <p:stCondLst>
                                            <p:cond delay="0"/>
                                          </p:stCondLst>
                                        </p:cTn>
                                        <p:tgtEl>
                                          <p:spTgt spid="65"/>
                                        </p:tgtEl>
                                        <p:attrNameLst>
                                          <p:attrName>style.visibility</p:attrName>
                                        </p:attrNameLst>
                                      </p:cBhvr>
                                      <p:to>
                                        <p:strVal val="visible"/>
                                      </p:to>
                                    </p:set>
                                    <p:anim calcmode="lin" valueType="num">
                                      <p:cBhvr>
                                        <p:cTn id="181" dur="500" fill="hold"/>
                                        <p:tgtEl>
                                          <p:spTgt spid="65"/>
                                        </p:tgtEl>
                                        <p:attrNameLst>
                                          <p:attrName>ppt_w</p:attrName>
                                        </p:attrNameLst>
                                      </p:cBhvr>
                                      <p:tavLst>
                                        <p:tav tm="0">
                                          <p:val>
                                            <p:fltVal val="0"/>
                                          </p:val>
                                        </p:tav>
                                        <p:tav tm="100000">
                                          <p:val>
                                            <p:strVal val="#ppt_w"/>
                                          </p:val>
                                        </p:tav>
                                      </p:tavLst>
                                    </p:anim>
                                    <p:anim calcmode="lin" valueType="num">
                                      <p:cBhvr>
                                        <p:cTn id="182" dur="500" fill="hold"/>
                                        <p:tgtEl>
                                          <p:spTgt spid="65"/>
                                        </p:tgtEl>
                                        <p:attrNameLst>
                                          <p:attrName>ppt_h</p:attrName>
                                        </p:attrNameLst>
                                      </p:cBhvr>
                                      <p:tavLst>
                                        <p:tav tm="0">
                                          <p:val>
                                            <p:fltVal val="0"/>
                                          </p:val>
                                        </p:tav>
                                        <p:tav tm="100000">
                                          <p:val>
                                            <p:strVal val="#ppt_h"/>
                                          </p:val>
                                        </p:tav>
                                      </p:tavLst>
                                    </p:anim>
                                    <p:animEffect transition="in" filter="fade">
                                      <p:cBhvr>
                                        <p:cTn id="183" dur="500"/>
                                        <p:tgtEl>
                                          <p:spTgt spid="65"/>
                                        </p:tgtEl>
                                      </p:cBhvr>
                                    </p:animEffect>
                                  </p:childTnLst>
                                </p:cTn>
                              </p:par>
                              <p:par>
                                <p:cTn id="184" presetID="53" presetClass="entr" presetSubtype="16" fill="hold" grpId="0" nodeType="withEffect">
                                  <p:stCondLst>
                                    <p:cond delay="0"/>
                                  </p:stCondLst>
                                  <p:childTnLst>
                                    <p:set>
                                      <p:cBhvr>
                                        <p:cTn id="185" dur="1" fill="hold">
                                          <p:stCondLst>
                                            <p:cond delay="0"/>
                                          </p:stCondLst>
                                        </p:cTn>
                                        <p:tgtEl>
                                          <p:spTgt spid="19"/>
                                        </p:tgtEl>
                                        <p:attrNameLst>
                                          <p:attrName>style.visibility</p:attrName>
                                        </p:attrNameLst>
                                      </p:cBhvr>
                                      <p:to>
                                        <p:strVal val="visible"/>
                                      </p:to>
                                    </p:set>
                                    <p:anim calcmode="lin" valueType="num">
                                      <p:cBhvr>
                                        <p:cTn id="186" dur="500" fill="hold"/>
                                        <p:tgtEl>
                                          <p:spTgt spid="19"/>
                                        </p:tgtEl>
                                        <p:attrNameLst>
                                          <p:attrName>ppt_w</p:attrName>
                                        </p:attrNameLst>
                                      </p:cBhvr>
                                      <p:tavLst>
                                        <p:tav tm="0">
                                          <p:val>
                                            <p:fltVal val="0"/>
                                          </p:val>
                                        </p:tav>
                                        <p:tav tm="100000">
                                          <p:val>
                                            <p:strVal val="#ppt_w"/>
                                          </p:val>
                                        </p:tav>
                                      </p:tavLst>
                                    </p:anim>
                                    <p:anim calcmode="lin" valueType="num">
                                      <p:cBhvr>
                                        <p:cTn id="187" dur="500" fill="hold"/>
                                        <p:tgtEl>
                                          <p:spTgt spid="19"/>
                                        </p:tgtEl>
                                        <p:attrNameLst>
                                          <p:attrName>ppt_h</p:attrName>
                                        </p:attrNameLst>
                                      </p:cBhvr>
                                      <p:tavLst>
                                        <p:tav tm="0">
                                          <p:val>
                                            <p:fltVal val="0"/>
                                          </p:val>
                                        </p:tav>
                                        <p:tav tm="100000">
                                          <p:val>
                                            <p:strVal val="#ppt_h"/>
                                          </p:val>
                                        </p:tav>
                                      </p:tavLst>
                                    </p:anim>
                                    <p:animEffect transition="in" filter="fade">
                                      <p:cBhvr>
                                        <p:cTn id="188" dur="500"/>
                                        <p:tgtEl>
                                          <p:spTgt spid="19"/>
                                        </p:tgtEl>
                                      </p:cBhvr>
                                    </p:animEffect>
                                  </p:childTnLst>
                                </p:cTn>
                              </p:par>
                              <p:par>
                                <p:cTn id="189" presetID="53" presetClass="entr" presetSubtype="16" fill="hold" nodeType="withEffect">
                                  <p:stCondLst>
                                    <p:cond delay="0"/>
                                  </p:stCondLst>
                                  <p:childTnLst>
                                    <p:set>
                                      <p:cBhvr>
                                        <p:cTn id="190" dur="1" fill="hold">
                                          <p:stCondLst>
                                            <p:cond delay="0"/>
                                          </p:stCondLst>
                                        </p:cTn>
                                        <p:tgtEl>
                                          <p:spTgt spid="49"/>
                                        </p:tgtEl>
                                        <p:attrNameLst>
                                          <p:attrName>style.visibility</p:attrName>
                                        </p:attrNameLst>
                                      </p:cBhvr>
                                      <p:to>
                                        <p:strVal val="visible"/>
                                      </p:to>
                                    </p:set>
                                    <p:anim calcmode="lin" valueType="num">
                                      <p:cBhvr>
                                        <p:cTn id="191" dur="500" fill="hold"/>
                                        <p:tgtEl>
                                          <p:spTgt spid="49"/>
                                        </p:tgtEl>
                                        <p:attrNameLst>
                                          <p:attrName>ppt_w</p:attrName>
                                        </p:attrNameLst>
                                      </p:cBhvr>
                                      <p:tavLst>
                                        <p:tav tm="0">
                                          <p:val>
                                            <p:fltVal val="0"/>
                                          </p:val>
                                        </p:tav>
                                        <p:tav tm="100000">
                                          <p:val>
                                            <p:strVal val="#ppt_w"/>
                                          </p:val>
                                        </p:tav>
                                      </p:tavLst>
                                    </p:anim>
                                    <p:anim calcmode="lin" valueType="num">
                                      <p:cBhvr>
                                        <p:cTn id="192" dur="500" fill="hold"/>
                                        <p:tgtEl>
                                          <p:spTgt spid="49"/>
                                        </p:tgtEl>
                                        <p:attrNameLst>
                                          <p:attrName>ppt_h</p:attrName>
                                        </p:attrNameLst>
                                      </p:cBhvr>
                                      <p:tavLst>
                                        <p:tav tm="0">
                                          <p:val>
                                            <p:fltVal val="0"/>
                                          </p:val>
                                        </p:tav>
                                        <p:tav tm="100000">
                                          <p:val>
                                            <p:strVal val="#ppt_h"/>
                                          </p:val>
                                        </p:tav>
                                      </p:tavLst>
                                    </p:anim>
                                    <p:animEffect transition="in" filter="fade">
                                      <p:cBhvr>
                                        <p:cTn id="193" dur="500"/>
                                        <p:tgtEl>
                                          <p:spTgt spid="49"/>
                                        </p:tgtEl>
                                      </p:cBhvr>
                                    </p:animEffect>
                                  </p:childTnLst>
                                </p:cTn>
                              </p:par>
                              <p:par>
                                <p:cTn id="194" presetID="53" presetClass="entr" presetSubtype="16" fill="hold" grpId="0" nodeType="withEffect">
                                  <p:stCondLst>
                                    <p:cond delay="0"/>
                                  </p:stCondLst>
                                  <p:childTnLst>
                                    <p:set>
                                      <p:cBhvr>
                                        <p:cTn id="195" dur="1" fill="hold">
                                          <p:stCondLst>
                                            <p:cond delay="0"/>
                                          </p:stCondLst>
                                        </p:cTn>
                                        <p:tgtEl>
                                          <p:spTgt spid="18"/>
                                        </p:tgtEl>
                                        <p:attrNameLst>
                                          <p:attrName>style.visibility</p:attrName>
                                        </p:attrNameLst>
                                      </p:cBhvr>
                                      <p:to>
                                        <p:strVal val="visible"/>
                                      </p:to>
                                    </p:set>
                                    <p:anim calcmode="lin" valueType="num">
                                      <p:cBhvr>
                                        <p:cTn id="196" dur="500" fill="hold"/>
                                        <p:tgtEl>
                                          <p:spTgt spid="18"/>
                                        </p:tgtEl>
                                        <p:attrNameLst>
                                          <p:attrName>ppt_w</p:attrName>
                                        </p:attrNameLst>
                                      </p:cBhvr>
                                      <p:tavLst>
                                        <p:tav tm="0">
                                          <p:val>
                                            <p:fltVal val="0"/>
                                          </p:val>
                                        </p:tav>
                                        <p:tav tm="100000">
                                          <p:val>
                                            <p:strVal val="#ppt_w"/>
                                          </p:val>
                                        </p:tav>
                                      </p:tavLst>
                                    </p:anim>
                                    <p:anim calcmode="lin" valueType="num">
                                      <p:cBhvr>
                                        <p:cTn id="197" dur="500" fill="hold"/>
                                        <p:tgtEl>
                                          <p:spTgt spid="18"/>
                                        </p:tgtEl>
                                        <p:attrNameLst>
                                          <p:attrName>ppt_h</p:attrName>
                                        </p:attrNameLst>
                                      </p:cBhvr>
                                      <p:tavLst>
                                        <p:tav tm="0">
                                          <p:val>
                                            <p:fltVal val="0"/>
                                          </p:val>
                                        </p:tav>
                                        <p:tav tm="100000">
                                          <p:val>
                                            <p:strVal val="#ppt_h"/>
                                          </p:val>
                                        </p:tav>
                                      </p:tavLst>
                                    </p:anim>
                                    <p:animEffect transition="in" filter="fade">
                                      <p:cBhvr>
                                        <p:cTn id="198" dur="500"/>
                                        <p:tgtEl>
                                          <p:spTgt spid="18"/>
                                        </p:tgtEl>
                                      </p:cBhvr>
                                    </p:animEffect>
                                  </p:childTnLst>
                                </p:cTn>
                              </p:par>
                              <p:par>
                                <p:cTn id="199" presetID="53" presetClass="entr" presetSubtype="16" fill="hold" nodeType="withEffect">
                                  <p:stCondLst>
                                    <p:cond delay="0"/>
                                  </p:stCondLst>
                                  <p:childTnLst>
                                    <p:set>
                                      <p:cBhvr>
                                        <p:cTn id="200" dur="1" fill="hold">
                                          <p:stCondLst>
                                            <p:cond delay="0"/>
                                          </p:stCondLst>
                                        </p:cTn>
                                        <p:tgtEl>
                                          <p:spTgt spid="53"/>
                                        </p:tgtEl>
                                        <p:attrNameLst>
                                          <p:attrName>style.visibility</p:attrName>
                                        </p:attrNameLst>
                                      </p:cBhvr>
                                      <p:to>
                                        <p:strVal val="visible"/>
                                      </p:to>
                                    </p:set>
                                    <p:anim calcmode="lin" valueType="num">
                                      <p:cBhvr>
                                        <p:cTn id="201" dur="500" fill="hold"/>
                                        <p:tgtEl>
                                          <p:spTgt spid="53"/>
                                        </p:tgtEl>
                                        <p:attrNameLst>
                                          <p:attrName>ppt_w</p:attrName>
                                        </p:attrNameLst>
                                      </p:cBhvr>
                                      <p:tavLst>
                                        <p:tav tm="0">
                                          <p:val>
                                            <p:fltVal val="0"/>
                                          </p:val>
                                        </p:tav>
                                        <p:tav tm="100000">
                                          <p:val>
                                            <p:strVal val="#ppt_w"/>
                                          </p:val>
                                        </p:tav>
                                      </p:tavLst>
                                    </p:anim>
                                    <p:anim calcmode="lin" valueType="num">
                                      <p:cBhvr>
                                        <p:cTn id="202" dur="500" fill="hold"/>
                                        <p:tgtEl>
                                          <p:spTgt spid="53"/>
                                        </p:tgtEl>
                                        <p:attrNameLst>
                                          <p:attrName>ppt_h</p:attrName>
                                        </p:attrNameLst>
                                      </p:cBhvr>
                                      <p:tavLst>
                                        <p:tav tm="0">
                                          <p:val>
                                            <p:fltVal val="0"/>
                                          </p:val>
                                        </p:tav>
                                        <p:tav tm="100000">
                                          <p:val>
                                            <p:strVal val="#ppt_h"/>
                                          </p:val>
                                        </p:tav>
                                      </p:tavLst>
                                    </p:anim>
                                    <p:animEffect transition="in" filter="fade">
                                      <p:cBhvr>
                                        <p:cTn id="203" dur="500"/>
                                        <p:tgtEl>
                                          <p:spTgt spid="53"/>
                                        </p:tgtEl>
                                      </p:cBhvr>
                                    </p:animEffect>
                                  </p:childTnLst>
                                </p:cTn>
                              </p:par>
                              <p:par>
                                <p:cTn id="204" presetID="53" presetClass="entr" presetSubtype="16" fill="hold" grpId="0" nodeType="withEffect">
                                  <p:stCondLst>
                                    <p:cond delay="0"/>
                                  </p:stCondLst>
                                  <p:childTnLst>
                                    <p:set>
                                      <p:cBhvr>
                                        <p:cTn id="205" dur="1" fill="hold">
                                          <p:stCondLst>
                                            <p:cond delay="0"/>
                                          </p:stCondLst>
                                        </p:cTn>
                                        <p:tgtEl>
                                          <p:spTgt spid="43"/>
                                        </p:tgtEl>
                                        <p:attrNameLst>
                                          <p:attrName>style.visibility</p:attrName>
                                        </p:attrNameLst>
                                      </p:cBhvr>
                                      <p:to>
                                        <p:strVal val="visible"/>
                                      </p:to>
                                    </p:set>
                                    <p:anim calcmode="lin" valueType="num">
                                      <p:cBhvr>
                                        <p:cTn id="206" dur="500" fill="hold"/>
                                        <p:tgtEl>
                                          <p:spTgt spid="43"/>
                                        </p:tgtEl>
                                        <p:attrNameLst>
                                          <p:attrName>ppt_w</p:attrName>
                                        </p:attrNameLst>
                                      </p:cBhvr>
                                      <p:tavLst>
                                        <p:tav tm="0">
                                          <p:val>
                                            <p:fltVal val="0"/>
                                          </p:val>
                                        </p:tav>
                                        <p:tav tm="100000">
                                          <p:val>
                                            <p:strVal val="#ppt_w"/>
                                          </p:val>
                                        </p:tav>
                                      </p:tavLst>
                                    </p:anim>
                                    <p:anim calcmode="lin" valueType="num">
                                      <p:cBhvr>
                                        <p:cTn id="207" dur="500" fill="hold"/>
                                        <p:tgtEl>
                                          <p:spTgt spid="43"/>
                                        </p:tgtEl>
                                        <p:attrNameLst>
                                          <p:attrName>ppt_h</p:attrName>
                                        </p:attrNameLst>
                                      </p:cBhvr>
                                      <p:tavLst>
                                        <p:tav tm="0">
                                          <p:val>
                                            <p:fltVal val="0"/>
                                          </p:val>
                                        </p:tav>
                                        <p:tav tm="100000">
                                          <p:val>
                                            <p:strVal val="#ppt_h"/>
                                          </p:val>
                                        </p:tav>
                                      </p:tavLst>
                                    </p:anim>
                                    <p:animEffect transition="in" filter="fade">
                                      <p:cBhvr>
                                        <p:cTn id="20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1" grpId="0"/>
      <p:bldP spid="22" grpId="0"/>
      <p:bldP spid="24" grpId="0"/>
      <p:bldP spid="25" grpId="0"/>
      <p:bldP spid="28" grpId="0"/>
      <p:bldP spid="29" grpId="0"/>
      <p:bldP spid="31" grpId="0" animBg="1"/>
      <p:bldP spid="32" grpId="0" animBg="1"/>
      <p:bldP spid="33" grpId="0" animBg="1"/>
      <p:bldP spid="34" grpId="0" animBg="1"/>
      <p:bldP spid="40" grpId="0"/>
      <p:bldP spid="41" grpId="0"/>
      <p:bldP spid="42" grpId="0"/>
      <p:bldP spid="4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7" name="Picture 196">
            <a:extLst>
              <a:ext uri="{FF2B5EF4-FFF2-40B4-BE49-F238E27FC236}">
                <a16:creationId xmlns:a16="http://schemas.microsoft.com/office/drawing/2014/main" id="{433D543E-4A4A-4BFD-8E7D-824B01539647}"/>
              </a:ext>
            </a:extLst>
          </p:cNvPr>
          <p:cNvPicPr>
            <a:picLocks noChangeAspect="1"/>
          </p:cNvPicPr>
          <p:nvPr/>
        </p:nvPicPr>
        <p:blipFill rotWithShape="1">
          <a:blip r:embed="rId3"/>
          <a:srcRect l="18381"/>
          <a:stretch/>
        </p:blipFill>
        <p:spPr>
          <a:xfrm>
            <a:off x="0" y="2742187"/>
            <a:ext cx="13439775" cy="4238254"/>
          </a:xfrm>
          <a:prstGeom prst="rect">
            <a:avLst/>
          </a:prstGeom>
        </p:spPr>
      </p:pic>
      <p:sp>
        <p:nvSpPr>
          <p:cNvPr id="97" name="Arc 96">
            <a:extLst>
              <a:ext uri="{FF2B5EF4-FFF2-40B4-BE49-F238E27FC236}">
                <a16:creationId xmlns:a16="http://schemas.microsoft.com/office/drawing/2014/main" id="{D05313CC-4710-4962-92AA-A4B7C6652B6D}"/>
              </a:ext>
            </a:extLst>
          </p:cNvPr>
          <p:cNvSpPr/>
          <p:nvPr/>
        </p:nvSpPr>
        <p:spPr>
          <a:xfrm>
            <a:off x="411735" y="1768349"/>
            <a:ext cx="4234604" cy="4659849"/>
          </a:xfrm>
          <a:prstGeom prst="arc">
            <a:avLst>
              <a:gd name="adj1" fmla="val 16812435"/>
              <a:gd name="adj2" fmla="val 4781030"/>
            </a:avLst>
          </a:prstGeom>
          <a:ln w="25400" cap="rnd">
            <a:solidFill>
              <a:schemeClr val="tx1"/>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Arc 97">
            <a:extLst>
              <a:ext uri="{FF2B5EF4-FFF2-40B4-BE49-F238E27FC236}">
                <a16:creationId xmlns:a16="http://schemas.microsoft.com/office/drawing/2014/main" id="{D37ECEF6-85BD-4182-B793-994D3688BECD}"/>
              </a:ext>
            </a:extLst>
          </p:cNvPr>
          <p:cNvSpPr/>
          <p:nvPr/>
        </p:nvSpPr>
        <p:spPr>
          <a:xfrm flipH="1">
            <a:off x="438063" y="1768349"/>
            <a:ext cx="4234604" cy="4659849"/>
          </a:xfrm>
          <a:prstGeom prst="arc">
            <a:avLst>
              <a:gd name="adj1" fmla="val 16812435"/>
              <a:gd name="adj2" fmla="val 4781841"/>
            </a:avLst>
          </a:prstGeom>
          <a:ln w="25400" cap="rnd">
            <a:solidFill>
              <a:schemeClr val="tx1"/>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Oval 98">
            <a:extLst>
              <a:ext uri="{FF2B5EF4-FFF2-40B4-BE49-F238E27FC236}">
                <a16:creationId xmlns:a16="http://schemas.microsoft.com/office/drawing/2014/main" id="{BD72F142-11B0-40E4-AD73-9F834CB606B5}"/>
              </a:ext>
            </a:extLst>
          </p:cNvPr>
          <p:cNvSpPr/>
          <p:nvPr/>
        </p:nvSpPr>
        <p:spPr bwMode="gray">
          <a:xfrm>
            <a:off x="657965" y="2004081"/>
            <a:ext cx="3806164" cy="4188385"/>
          </a:xfrm>
          <a:prstGeom prst="ellipse">
            <a:avLst/>
          </a:prstGeom>
          <a:solidFill>
            <a:schemeClr val="accent3">
              <a:lumMod val="75000"/>
              <a:alpha val="3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00" name="Oval 99">
            <a:extLst>
              <a:ext uri="{FF2B5EF4-FFF2-40B4-BE49-F238E27FC236}">
                <a16:creationId xmlns:a16="http://schemas.microsoft.com/office/drawing/2014/main" id="{AD4D5844-C9D9-4333-8AB6-25E8CD2EBFEA}"/>
              </a:ext>
            </a:extLst>
          </p:cNvPr>
          <p:cNvSpPr/>
          <p:nvPr/>
        </p:nvSpPr>
        <p:spPr bwMode="gray">
          <a:xfrm>
            <a:off x="825291" y="2183912"/>
            <a:ext cx="3460150" cy="3807623"/>
          </a:xfrm>
          <a:prstGeom prst="ellipse">
            <a:avLst/>
          </a:prstGeom>
          <a:solidFill>
            <a:schemeClr val="accent3">
              <a:lumMod val="75000"/>
              <a:alpha val="3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01" name="Oval 100">
            <a:extLst>
              <a:ext uri="{FF2B5EF4-FFF2-40B4-BE49-F238E27FC236}">
                <a16:creationId xmlns:a16="http://schemas.microsoft.com/office/drawing/2014/main" id="{61C0C6D2-3225-4ECE-A146-B6C396F6F1B5}"/>
              </a:ext>
            </a:extLst>
          </p:cNvPr>
          <p:cNvSpPr/>
          <p:nvPr/>
        </p:nvSpPr>
        <p:spPr bwMode="gray">
          <a:xfrm>
            <a:off x="988252" y="2333541"/>
            <a:ext cx="3145590" cy="3461475"/>
          </a:xfrm>
          <a:prstGeom prst="ellipse">
            <a:avLst/>
          </a:prstGeom>
          <a:solidFill>
            <a:schemeClr val="accent3">
              <a:lumMod val="75000"/>
              <a:alpha val="3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02" name="Oval 101">
            <a:extLst>
              <a:ext uri="{FF2B5EF4-FFF2-40B4-BE49-F238E27FC236}">
                <a16:creationId xmlns:a16="http://schemas.microsoft.com/office/drawing/2014/main" id="{8CF9F09D-B251-4877-B939-51EEC00267F2}"/>
              </a:ext>
            </a:extLst>
          </p:cNvPr>
          <p:cNvSpPr/>
          <p:nvPr/>
        </p:nvSpPr>
        <p:spPr bwMode="gray">
          <a:xfrm>
            <a:off x="1131234" y="2524876"/>
            <a:ext cx="2859628" cy="3146796"/>
          </a:xfrm>
          <a:prstGeom prst="ellipse">
            <a:avLst/>
          </a:prstGeom>
          <a:solidFill>
            <a:schemeClr val="tx1">
              <a:alpha val="2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08" name="Rectangle 107">
            <a:extLst>
              <a:ext uri="{FF2B5EF4-FFF2-40B4-BE49-F238E27FC236}">
                <a16:creationId xmlns:a16="http://schemas.microsoft.com/office/drawing/2014/main" id="{782C5281-52E4-4F4E-86B4-1C2A1F96FE68}"/>
              </a:ext>
            </a:extLst>
          </p:cNvPr>
          <p:cNvSpPr/>
          <p:nvPr/>
        </p:nvSpPr>
        <p:spPr>
          <a:xfrm>
            <a:off x="6756393" y="1463041"/>
            <a:ext cx="6166769" cy="807913"/>
          </a:xfrm>
          <a:prstGeom prst="rect">
            <a:avLst/>
          </a:prstGeom>
        </p:spPr>
        <p:txBody>
          <a:bodyPr wrap="square">
            <a:spAutoFit/>
          </a:bodyPr>
          <a:lstStyle/>
          <a:p>
            <a:pPr lvl="0">
              <a:spcAft>
                <a:spcPts val="300"/>
              </a:spcAft>
            </a:pPr>
            <a:r>
              <a:rPr lang="en-US" sz="1600" b="1" dirty="0">
                <a:solidFill>
                  <a:schemeClr val="accent4"/>
                </a:solidFill>
              </a:rPr>
              <a:t>ÉLABORATION DE LA CYBERSTRATÉGIE</a:t>
            </a:r>
            <a:endParaRPr lang="en-US" sz="1400" kern="0" dirty="0">
              <a:solidFill>
                <a:schemeClr val="accent4"/>
              </a:solidFill>
              <a:sym typeface="Gotham Book" charset="0"/>
            </a:endParaRPr>
          </a:p>
          <a:p>
            <a:pPr lvl="0">
              <a:spcAft>
                <a:spcPts val="300"/>
              </a:spcAft>
            </a:pPr>
            <a:r>
              <a:rPr lang="fr-FR" sz="1400" kern="0" dirty="0">
                <a:ea typeface="ヒラギノ角ゴ ProN W3" charset="0"/>
                <a:sym typeface="Gotham Book" charset="0"/>
              </a:rPr>
              <a:t>Créer une stratégie de cybersécurité spécifique au client en fonction de ses objectifs commerciaux, de ses risques et de ses besoins en matière de conformité.</a:t>
            </a:r>
            <a:endParaRPr lang="en-US" sz="1400" kern="0" dirty="0">
              <a:ea typeface="ヒラギノ角ゴ ProN W3" charset="0"/>
              <a:sym typeface="Gotham Book" charset="0"/>
            </a:endParaRPr>
          </a:p>
        </p:txBody>
      </p:sp>
      <p:sp>
        <p:nvSpPr>
          <p:cNvPr id="109" name="TextBox 108">
            <a:extLst>
              <a:ext uri="{FF2B5EF4-FFF2-40B4-BE49-F238E27FC236}">
                <a16:creationId xmlns:a16="http://schemas.microsoft.com/office/drawing/2014/main" id="{9EB7303C-DB95-48B4-AC44-2E6328845BD1}"/>
              </a:ext>
            </a:extLst>
          </p:cNvPr>
          <p:cNvSpPr txBox="1"/>
          <p:nvPr/>
        </p:nvSpPr>
        <p:spPr>
          <a:xfrm>
            <a:off x="6764975" y="5965827"/>
            <a:ext cx="6158187" cy="1061248"/>
          </a:xfrm>
          <a:prstGeom prst="rect">
            <a:avLst/>
          </a:prstGeom>
          <a:noFill/>
        </p:spPr>
        <p:txBody>
          <a:bodyPr wrap="square" rtlCol="0">
            <a:spAutoFit/>
          </a:bodyPr>
          <a:lstStyle/>
          <a:p>
            <a:pPr lvl="0">
              <a:spcAft>
                <a:spcPts val="300"/>
              </a:spcAft>
            </a:pPr>
            <a:r>
              <a:rPr lang="en-US" sz="1600" b="1" dirty="0">
                <a:solidFill>
                  <a:schemeClr val="accent4"/>
                </a:solidFill>
              </a:rPr>
              <a:t>AMÉLIORATION CONTINUE</a:t>
            </a:r>
          </a:p>
          <a:p>
            <a:pPr lvl="0">
              <a:spcAft>
                <a:spcPts val="300"/>
              </a:spcAft>
            </a:pPr>
            <a:r>
              <a:rPr lang="fr-FR" sz="1400" kern="0" dirty="0">
                <a:ea typeface="ヒラギノ角ゴ ProN W3" charset="0"/>
                <a:sym typeface="Gotham Book" charset="0"/>
              </a:rPr>
              <a:t>Une réévaluation sera effectuée pour déterminer le succès de la phase de mise en œuvre et pour identifier si le niveau de risque a changé et l'impact que cela a sur la stratégie et la feuille de route.</a:t>
            </a:r>
            <a:endParaRPr lang="en-US" sz="1400" kern="0" dirty="0">
              <a:ea typeface="ヒラギノ角ゴ ProN W3" charset="0"/>
              <a:sym typeface="Gotham Book" charset="0"/>
            </a:endParaRPr>
          </a:p>
        </p:txBody>
      </p:sp>
      <p:sp>
        <p:nvSpPr>
          <p:cNvPr id="110" name="TextBox 109">
            <a:extLst>
              <a:ext uri="{FF2B5EF4-FFF2-40B4-BE49-F238E27FC236}">
                <a16:creationId xmlns:a16="http://schemas.microsoft.com/office/drawing/2014/main" id="{A8E66BC6-1DA6-445C-8832-6ECD5CA4C987}"/>
              </a:ext>
            </a:extLst>
          </p:cNvPr>
          <p:cNvSpPr txBox="1"/>
          <p:nvPr/>
        </p:nvSpPr>
        <p:spPr>
          <a:xfrm>
            <a:off x="6756394" y="5036712"/>
            <a:ext cx="6271645" cy="592470"/>
          </a:xfrm>
          <a:prstGeom prst="rect">
            <a:avLst/>
          </a:prstGeom>
          <a:noFill/>
        </p:spPr>
        <p:txBody>
          <a:bodyPr wrap="square" rtlCol="0">
            <a:spAutoFit/>
          </a:bodyPr>
          <a:lstStyle/>
          <a:p>
            <a:pPr lvl="0">
              <a:spcAft>
                <a:spcPts val="300"/>
              </a:spcAft>
            </a:pPr>
            <a:r>
              <a:rPr lang="en-US" sz="1600" b="1" dirty="0">
                <a:solidFill>
                  <a:schemeClr val="accent4"/>
                </a:solidFill>
              </a:rPr>
              <a:t>IMPLEMENTATION DES RECOMMANDATIONS</a:t>
            </a:r>
          </a:p>
          <a:p>
            <a:pPr lvl="0">
              <a:spcAft>
                <a:spcPts val="300"/>
              </a:spcAft>
            </a:pPr>
            <a:r>
              <a:rPr lang="fr-FR" sz="1400" kern="0" dirty="0">
                <a:ea typeface="ヒラギノ角ゴ ProN W3" charset="0"/>
                <a:sym typeface="Gotham Book" charset="0"/>
              </a:rPr>
              <a:t>En fonction des besoins de l'organisation, choisir et appliquer une liste de contrôles.</a:t>
            </a:r>
            <a:endParaRPr lang="en-US" sz="1400" kern="0" dirty="0">
              <a:ea typeface="ヒラギノ角ゴ ProN W3" charset="0"/>
              <a:sym typeface="Gotham Book" charset="0"/>
            </a:endParaRPr>
          </a:p>
        </p:txBody>
      </p:sp>
      <p:sp>
        <p:nvSpPr>
          <p:cNvPr id="111" name="TextBox 110">
            <a:extLst>
              <a:ext uri="{FF2B5EF4-FFF2-40B4-BE49-F238E27FC236}">
                <a16:creationId xmlns:a16="http://schemas.microsoft.com/office/drawing/2014/main" id="{CE24A784-8CB6-45E0-B9FB-6BC03987C927}"/>
              </a:ext>
            </a:extLst>
          </p:cNvPr>
          <p:cNvSpPr txBox="1"/>
          <p:nvPr/>
        </p:nvSpPr>
        <p:spPr>
          <a:xfrm>
            <a:off x="6756393" y="2560551"/>
            <a:ext cx="6166769" cy="807913"/>
          </a:xfrm>
          <a:prstGeom prst="rect">
            <a:avLst/>
          </a:prstGeom>
          <a:noFill/>
        </p:spPr>
        <p:txBody>
          <a:bodyPr wrap="square" rtlCol="0">
            <a:spAutoFit/>
          </a:bodyPr>
          <a:lstStyle/>
          <a:p>
            <a:pPr lvl="0">
              <a:spcAft>
                <a:spcPts val="300"/>
              </a:spcAft>
            </a:pPr>
            <a:r>
              <a:rPr lang="en-US" sz="1600" b="1" dirty="0">
                <a:solidFill>
                  <a:schemeClr val="accent4"/>
                </a:solidFill>
              </a:rPr>
              <a:t>ÉVALUATION DU NIVEAU DE MATURITE</a:t>
            </a:r>
            <a:r>
              <a:rPr lang="en-US" sz="1600" b="1" dirty="0">
                <a:solidFill>
                  <a:srgbClr val="00A3E0"/>
                </a:solidFill>
              </a:rPr>
              <a:t> </a:t>
            </a:r>
          </a:p>
          <a:p>
            <a:pPr lvl="0">
              <a:spcAft>
                <a:spcPts val="300"/>
              </a:spcAft>
            </a:pPr>
            <a:r>
              <a:rPr lang="fr-FR" sz="1400" kern="0" dirty="0">
                <a:ea typeface="ヒラギノ角ゴ ProN W3" charset="0"/>
                <a:sym typeface="Gotham Book" charset="0"/>
              </a:rPr>
              <a:t>Effectuer une évaluation pour déterminer les exigences auxquelles l'organisation doit répondre et pour déterminer sa maturité</a:t>
            </a:r>
            <a:endParaRPr lang="en-US" sz="1400" kern="0" dirty="0">
              <a:ea typeface="ヒラギノ角ゴ ProN W3" charset="0"/>
              <a:sym typeface="Gotham Book" charset="0"/>
            </a:endParaRPr>
          </a:p>
        </p:txBody>
      </p:sp>
      <p:sp>
        <p:nvSpPr>
          <p:cNvPr id="112" name="TextBox 111">
            <a:extLst>
              <a:ext uri="{FF2B5EF4-FFF2-40B4-BE49-F238E27FC236}">
                <a16:creationId xmlns:a16="http://schemas.microsoft.com/office/drawing/2014/main" id="{76152915-D530-4588-9347-19B30FFDA3F5}"/>
              </a:ext>
            </a:extLst>
          </p:cNvPr>
          <p:cNvSpPr txBox="1"/>
          <p:nvPr/>
        </p:nvSpPr>
        <p:spPr>
          <a:xfrm>
            <a:off x="6764974" y="3687959"/>
            <a:ext cx="6166769" cy="1023357"/>
          </a:xfrm>
          <a:prstGeom prst="rect">
            <a:avLst/>
          </a:prstGeom>
          <a:noFill/>
        </p:spPr>
        <p:txBody>
          <a:bodyPr wrap="square" rtlCol="0">
            <a:spAutoFit/>
          </a:bodyPr>
          <a:lstStyle/>
          <a:p>
            <a:pPr lvl="0">
              <a:spcAft>
                <a:spcPts val="300"/>
              </a:spcAft>
            </a:pPr>
            <a:r>
              <a:rPr lang="fr-FR" sz="1600" b="1" dirty="0">
                <a:solidFill>
                  <a:schemeClr val="accent4"/>
                </a:solidFill>
              </a:rPr>
              <a:t>ÉLABORARTION DE LA FEUILLE DE ROUTE</a:t>
            </a:r>
          </a:p>
          <a:p>
            <a:pPr lvl="0">
              <a:spcAft>
                <a:spcPts val="300"/>
              </a:spcAft>
            </a:pPr>
            <a:r>
              <a:rPr lang="fr-FR" sz="1400" kern="0" dirty="0">
                <a:ea typeface="ヒラギノ角ゴ ProN W3" charset="0"/>
                <a:sym typeface="Gotham Book" charset="0"/>
              </a:rPr>
              <a:t>Élaborer un plan de cybersécurité et de gestion des risques qui décrit les processus et les contrôles administratifs, techniques, physiques et opérationnels, ainsi que les politiques, les normes et les mesures de sécurité.</a:t>
            </a:r>
            <a:r>
              <a:rPr lang="en-US" sz="1400" kern="0" dirty="0">
                <a:solidFill>
                  <a:prstClr val="white"/>
                </a:solidFill>
                <a:ea typeface="ヒラギノ角ゴ ProN W3" charset="0"/>
                <a:sym typeface="Gotham Book" charset="0"/>
              </a:rPr>
              <a:t>to show</a:t>
            </a:r>
            <a:r>
              <a:rPr lang="en-US" sz="1200" kern="0" dirty="0">
                <a:solidFill>
                  <a:prstClr val="white"/>
                </a:solidFill>
                <a:ea typeface="ヒラギノ角ゴ ProN W3" charset="0"/>
                <a:sym typeface="Gotham Book" charset="0"/>
              </a:rPr>
              <a:t>.</a:t>
            </a:r>
          </a:p>
        </p:txBody>
      </p:sp>
      <p:cxnSp>
        <p:nvCxnSpPr>
          <p:cNvPr id="113" name="Straight Connector 112">
            <a:extLst>
              <a:ext uri="{FF2B5EF4-FFF2-40B4-BE49-F238E27FC236}">
                <a16:creationId xmlns:a16="http://schemas.microsoft.com/office/drawing/2014/main" id="{1E6E7BF2-796F-4EBB-9302-C3A7D571CC0D}"/>
              </a:ext>
            </a:extLst>
          </p:cNvPr>
          <p:cNvCxnSpPr>
            <a:cxnSpLocks/>
          </p:cNvCxnSpPr>
          <p:nvPr/>
        </p:nvCxnSpPr>
        <p:spPr>
          <a:xfrm>
            <a:off x="6850094" y="2292073"/>
            <a:ext cx="6081649" cy="0"/>
          </a:xfrm>
          <a:prstGeom prst="line">
            <a:avLst/>
          </a:prstGeom>
          <a:gradFill>
            <a:gsLst>
              <a:gs pos="93000">
                <a:schemeClr val="tx1">
                  <a:alpha val="50000"/>
                </a:schemeClr>
              </a:gs>
              <a:gs pos="37000">
                <a:schemeClr val="accent3">
                  <a:lumMod val="75000"/>
                </a:schemeClr>
              </a:gs>
            </a:gsLst>
            <a:lin ang="5400000" scaled="1"/>
          </a:gradFill>
          <a:ln w="19050" algn="ctr">
            <a:gradFill flip="none" rotWithShape="1">
              <a:gsLst>
                <a:gs pos="0">
                  <a:schemeClr val="accent1">
                    <a:lumMod val="5000"/>
                    <a:lumOff val="95000"/>
                  </a:schemeClr>
                </a:gs>
                <a:gs pos="12000">
                  <a:schemeClr val="accent1">
                    <a:lumMod val="45000"/>
                    <a:lumOff val="55000"/>
                  </a:schemeClr>
                </a:gs>
                <a:gs pos="31000">
                  <a:schemeClr val="accent3"/>
                </a:gs>
                <a:gs pos="100000">
                  <a:schemeClr val="accent1">
                    <a:lumMod val="30000"/>
                    <a:lumOff val="70000"/>
                  </a:schemeClr>
                </a:gs>
              </a:gsLst>
              <a:path path="rect">
                <a:fillToRect l="100000" t="100000"/>
              </a:path>
              <a:tileRect r="-100000" b="-100000"/>
            </a:gradFill>
            <a:miter lim="800000"/>
            <a:headEnd/>
            <a:tailEnd type="none" w="lg" len="lg"/>
          </a:ln>
        </p:spPr>
      </p:cxnSp>
      <p:cxnSp>
        <p:nvCxnSpPr>
          <p:cNvPr id="114" name="Straight Connector 113">
            <a:extLst>
              <a:ext uri="{FF2B5EF4-FFF2-40B4-BE49-F238E27FC236}">
                <a16:creationId xmlns:a16="http://schemas.microsoft.com/office/drawing/2014/main" id="{B75E0AC9-664B-4AD8-8B7B-6A22454CC18D}"/>
              </a:ext>
            </a:extLst>
          </p:cNvPr>
          <p:cNvCxnSpPr>
            <a:cxnSpLocks/>
          </p:cNvCxnSpPr>
          <p:nvPr/>
        </p:nvCxnSpPr>
        <p:spPr>
          <a:xfrm>
            <a:off x="6850094" y="3385203"/>
            <a:ext cx="6073068" cy="0"/>
          </a:xfrm>
          <a:prstGeom prst="line">
            <a:avLst/>
          </a:prstGeom>
          <a:gradFill>
            <a:gsLst>
              <a:gs pos="93000">
                <a:schemeClr val="tx1">
                  <a:alpha val="50000"/>
                </a:schemeClr>
              </a:gs>
              <a:gs pos="37000">
                <a:schemeClr val="accent3">
                  <a:lumMod val="75000"/>
                </a:schemeClr>
              </a:gs>
            </a:gsLst>
            <a:lin ang="5400000" scaled="1"/>
          </a:gradFill>
          <a:ln w="19050" algn="ctr">
            <a:gradFill flip="none" rotWithShape="1">
              <a:gsLst>
                <a:gs pos="0">
                  <a:schemeClr val="accent1">
                    <a:lumMod val="5000"/>
                    <a:lumOff val="95000"/>
                  </a:schemeClr>
                </a:gs>
                <a:gs pos="12000">
                  <a:schemeClr val="accent1">
                    <a:lumMod val="45000"/>
                    <a:lumOff val="55000"/>
                  </a:schemeClr>
                </a:gs>
                <a:gs pos="31000">
                  <a:schemeClr val="accent3"/>
                </a:gs>
                <a:gs pos="100000">
                  <a:schemeClr val="accent1">
                    <a:lumMod val="30000"/>
                    <a:lumOff val="70000"/>
                  </a:schemeClr>
                </a:gs>
              </a:gsLst>
              <a:path path="rect">
                <a:fillToRect l="100000" t="100000"/>
              </a:path>
              <a:tileRect r="-100000" b="-100000"/>
            </a:gradFill>
            <a:miter lim="800000"/>
            <a:headEnd/>
            <a:tailEnd type="none" w="lg" len="lg"/>
          </a:ln>
        </p:spPr>
      </p:cxnSp>
      <p:cxnSp>
        <p:nvCxnSpPr>
          <p:cNvPr id="115" name="Straight Connector 114">
            <a:extLst>
              <a:ext uri="{FF2B5EF4-FFF2-40B4-BE49-F238E27FC236}">
                <a16:creationId xmlns:a16="http://schemas.microsoft.com/office/drawing/2014/main" id="{095B2AAB-C822-4FC8-B7A6-64ACF0B67093}"/>
              </a:ext>
            </a:extLst>
          </p:cNvPr>
          <p:cNvCxnSpPr>
            <a:cxnSpLocks/>
          </p:cNvCxnSpPr>
          <p:nvPr/>
        </p:nvCxnSpPr>
        <p:spPr>
          <a:xfrm>
            <a:off x="6850094" y="4731936"/>
            <a:ext cx="6073068" cy="0"/>
          </a:xfrm>
          <a:prstGeom prst="line">
            <a:avLst/>
          </a:prstGeom>
          <a:gradFill>
            <a:gsLst>
              <a:gs pos="93000">
                <a:schemeClr val="tx1">
                  <a:alpha val="50000"/>
                </a:schemeClr>
              </a:gs>
              <a:gs pos="37000">
                <a:schemeClr val="accent3">
                  <a:lumMod val="75000"/>
                </a:schemeClr>
              </a:gs>
            </a:gsLst>
            <a:lin ang="5400000" scaled="1"/>
          </a:gradFill>
          <a:ln w="19050" algn="ctr">
            <a:gradFill flip="none" rotWithShape="1">
              <a:gsLst>
                <a:gs pos="0">
                  <a:schemeClr val="accent1">
                    <a:lumMod val="5000"/>
                    <a:lumOff val="95000"/>
                  </a:schemeClr>
                </a:gs>
                <a:gs pos="12000">
                  <a:schemeClr val="accent1">
                    <a:lumMod val="45000"/>
                    <a:lumOff val="55000"/>
                  </a:schemeClr>
                </a:gs>
                <a:gs pos="31000">
                  <a:schemeClr val="accent3"/>
                </a:gs>
                <a:gs pos="100000">
                  <a:schemeClr val="accent1">
                    <a:lumMod val="30000"/>
                    <a:lumOff val="70000"/>
                  </a:schemeClr>
                </a:gs>
              </a:gsLst>
              <a:path path="rect">
                <a:fillToRect l="100000" t="100000"/>
              </a:path>
              <a:tileRect r="-100000" b="-100000"/>
            </a:gradFill>
            <a:miter lim="800000"/>
            <a:headEnd/>
            <a:tailEnd type="none" w="lg" len="lg"/>
          </a:ln>
        </p:spPr>
      </p:cxnSp>
      <p:cxnSp>
        <p:nvCxnSpPr>
          <p:cNvPr id="116" name="Straight Connector 115">
            <a:extLst>
              <a:ext uri="{FF2B5EF4-FFF2-40B4-BE49-F238E27FC236}">
                <a16:creationId xmlns:a16="http://schemas.microsoft.com/office/drawing/2014/main" id="{B3E1AD7E-FAB4-42CD-A061-838B1AC95181}"/>
              </a:ext>
            </a:extLst>
          </p:cNvPr>
          <p:cNvCxnSpPr>
            <a:cxnSpLocks/>
          </p:cNvCxnSpPr>
          <p:nvPr/>
        </p:nvCxnSpPr>
        <p:spPr>
          <a:xfrm>
            <a:off x="6850094" y="5646504"/>
            <a:ext cx="6073068" cy="0"/>
          </a:xfrm>
          <a:prstGeom prst="line">
            <a:avLst/>
          </a:prstGeom>
          <a:gradFill>
            <a:gsLst>
              <a:gs pos="93000">
                <a:schemeClr val="tx1">
                  <a:alpha val="50000"/>
                </a:schemeClr>
              </a:gs>
              <a:gs pos="37000">
                <a:schemeClr val="accent3">
                  <a:lumMod val="75000"/>
                </a:schemeClr>
              </a:gs>
            </a:gsLst>
            <a:lin ang="5400000" scaled="1"/>
          </a:gradFill>
          <a:ln w="19050" algn="ctr">
            <a:gradFill flip="none" rotWithShape="1">
              <a:gsLst>
                <a:gs pos="0">
                  <a:schemeClr val="accent1">
                    <a:lumMod val="5000"/>
                    <a:lumOff val="95000"/>
                  </a:schemeClr>
                </a:gs>
                <a:gs pos="12000">
                  <a:schemeClr val="accent1">
                    <a:lumMod val="45000"/>
                    <a:lumOff val="55000"/>
                  </a:schemeClr>
                </a:gs>
                <a:gs pos="31000">
                  <a:schemeClr val="accent3"/>
                </a:gs>
                <a:gs pos="100000">
                  <a:schemeClr val="accent1">
                    <a:lumMod val="30000"/>
                    <a:lumOff val="70000"/>
                  </a:schemeClr>
                </a:gs>
              </a:gsLst>
              <a:path path="rect">
                <a:fillToRect l="100000" t="100000"/>
              </a:path>
              <a:tileRect r="-100000" b="-100000"/>
            </a:gradFill>
            <a:miter lim="800000"/>
            <a:headEnd/>
            <a:tailEnd type="none" w="lg" len="lg"/>
          </a:ln>
        </p:spPr>
      </p:cxnSp>
      <p:grpSp>
        <p:nvGrpSpPr>
          <p:cNvPr id="117" name="Group 74">
            <a:extLst>
              <a:ext uri="{FF2B5EF4-FFF2-40B4-BE49-F238E27FC236}">
                <a16:creationId xmlns:a16="http://schemas.microsoft.com/office/drawing/2014/main" id="{8A30DC2E-D851-465E-986D-E798BE546B6E}"/>
              </a:ext>
            </a:extLst>
          </p:cNvPr>
          <p:cNvGrpSpPr>
            <a:grpSpLocks noChangeAspect="1"/>
          </p:cNvGrpSpPr>
          <p:nvPr/>
        </p:nvGrpSpPr>
        <p:grpSpPr bwMode="auto">
          <a:xfrm>
            <a:off x="5951854" y="2798209"/>
            <a:ext cx="598886" cy="638271"/>
            <a:chOff x="2417" y="4694"/>
            <a:chExt cx="1143" cy="1107"/>
          </a:xfrm>
          <a:solidFill>
            <a:schemeClr val="accent2"/>
          </a:solidFill>
        </p:grpSpPr>
        <p:sp>
          <p:nvSpPr>
            <p:cNvPr id="118" name="Freeform 75">
              <a:extLst>
                <a:ext uri="{FF2B5EF4-FFF2-40B4-BE49-F238E27FC236}">
                  <a16:creationId xmlns:a16="http://schemas.microsoft.com/office/drawing/2014/main" id="{5DE3C119-3C90-4CD2-976D-C065BA615C23}"/>
                </a:ext>
              </a:extLst>
            </p:cNvPr>
            <p:cNvSpPr>
              <a:spLocks noEditPoints="1"/>
            </p:cNvSpPr>
            <p:nvPr/>
          </p:nvSpPr>
          <p:spPr bwMode="auto">
            <a:xfrm>
              <a:off x="2855" y="5044"/>
              <a:ext cx="113" cy="54"/>
            </a:xfrm>
            <a:custGeom>
              <a:avLst/>
              <a:gdLst>
                <a:gd name="T0" fmla="*/ 26 w 51"/>
                <a:gd name="T1" fmla="*/ 0 h 25"/>
                <a:gd name="T2" fmla="*/ 0 w 51"/>
                <a:gd name="T3" fmla="*/ 25 h 25"/>
                <a:gd name="T4" fmla="*/ 17 w 51"/>
                <a:gd name="T5" fmla="*/ 25 h 25"/>
                <a:gd name="T6" fmla="*/ 26 w 51"/>
                <a:gd name="T7" fmla="*/ 17 h 25"/>
                <a:gd name="T8" fmla="*/ 34 w 51"/>
                <a:gd name="T9" fmla="*/ 25 h 25"/>
                <a:gd name="T10" fmla="*/ 51 w 51"/>
                <a:gd name="T11" fmla="*/ 25 h 25"/>
                <a:gd name="T12" fmla="*/ 26 w 51"/>
                <a:gd name="T13" fmla="*/ 0 h 25"/>
                <a:gd name="T14" fmla="*/ 26 w 51"/>
                <a:gd name="T15" fmla="*/ 0 h 25"/>
                <a:gd name="T16" fmla="*/ 26 w 51"/>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25">
                  <a:moveTo>
                    <a:pt x="26" y="0"/>
                  </a:moveTo>
                  <a:cubicBezTo>
                    <a:pt x="11" y="0"/>
                    <a:pt x="0" y="11"/>
                    <a:pt x="0" y="25"/>
                  </a:cubicBezTo>
                  <a:cubicBezTo>
                    <a:pt x="17" y="25"/>
                    <a:pt x="17" y="25"/>
                    <a:pt x="17" y="25"/>
                  </a:cubicBezTo>
                  <a:cubicBezTo>
                    <a:pt x="17" y="21"/>
                    <a:pt x="21" y="17"/>
                    <a:pt x="26" y="17"/>
                  </a:cubicBezTo>
                  <a:cubicBezTo>
                    <a:pt x="30" y="17"/>
                    <a:pt x="34" y="21"/>
                    <a:pt x="34" y="25"/>
                  </a:cubicBezTo>
                  <a:cubicBezTo>
                    <a:pt x="51" y="25"/>
                    <a:pt x="51" y="25"/>
                    <a:pt x="51" y="25"/>
                  </a:cubicBezTo>
                  <a:cubicBezTo>
                    <a:pt x="51" y="11"/>
                    <a:pt x="40" y="0"/>
                    <a:pt x="26" y="0"/>
                  </a:cubicBezTo>
                  <a:close/>
                  <a:moveTo>
                    <a:pt x="26" y="0"/>
                  </a:moveTo>
                  <a:cubicBezTo>
                    <a:pt x="26" y="0"/>
                    <a:pt x="26"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6">
              <a:extLst>
                <a:ext uri="{FF2B5EF4-FFF2-40B4-BE49-F238E27FC236}">
                  <a16:creationId xmlns:a16="http://schemas.microsoft.com/office/drawing/2014/main" id="{CF82DFE9-E8DA-4642-90F1-8C5474E51AC3}"/>
                </a:ext>
              </a:extLst>
            </p:cNvPr>
            <p:cNvSpPr>
              <a:spLocks noEditPoints="1"/>
            </p:cNvSpPr>
            <p:nvPr/>
          </p:nvSpPr>
          <p:spPr bwMode="auto">
            <a:xfrm>
              <a:off x="3006" y="5044"/>
              <a:ext cx="114" cy="54"/>
            </a:xfrm>
            <a:custGeom>
              <a:avLst/>
              <a:gdLst>
                <a:gd name="T0" fmla="*/ 26 w 51"/>
                <a:gd name="T1" fmla="*/ 0 h 25"/>
                <a:gd name="T2" fmla="*/ 0 w 51"/>
                <a:gd name="T3" fmla="*/ 25 h 25"/>
                <a:gd name="T4" fmla="*/ 17 w 51"/>
                <a:gd name="T5" fmla="*/ 25 h 25"/>
                <a:gd name="T6" fmla="*/ 26 w 51"/>
                <a:gd name="T7" fmla="*/ 17 h 25"/>
                <a:gd name="T8" fmla="*/ 34 w 51"/>
                <a:gd name="T9" fmla="*/ 25 h 25"/>
                <a:gd name="T10" fmla="*/ 51 w 51"/>
                <a:gd name="T11" fmla="*/ 25 h 25"/>
                <a:gd name="T12" fmla="*/ 26 w 51"/>
                <a:gd name="T13" fmla="*/ 0 h 25"/>
                <a:gd name="T14" fmla="*/ 26 w 51"/>
                <a:gd name="T15" fmla="*/ 0 h 25"/>
                <a:gd name="T16" fmla="*/ 26 w 51"/>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25">
                  <a:moveTo>
                    <a:pt x="26" y="0"/>
                  </a:moveTo>
                  <a:cubicBezTo>
                    <a:pt x="12" y="0"/>
                    <a:pt x="0" y="11"/>
                    <a:pt x="0" y="25"/>
                  </a:cubicBezTo>
                  <a:cubicBezTo>
                    <a:pt x="17" y="25"/>
                    <a:pt x="17" y="25"/>
                    <a:pt x="17" y="25"/>
                  </a:cubicBezTo>
                  <a:cubicBezTo>
                    <a:pt x="17" y="21"/>
                    <a:pt x="21" y="17"/>
                    <a:pt x="26" y="17"/>
                  </a:cubicBezTo>
                  <a:cubicBezTo>
                    <a:pt x="31" y="17"/>
                    <a:pt x="34" y="21"/>
                    <a:pt x="34" y="25"/>
                  </a:cubicBezTo>
                  <a:cubicBezTo>
                    <a:pt x="51" y="25"/>
                    <a:pt x="51" y="25"/>
                    <a:pt x="51" y="25"/>
                  </a:cubicBezTo>
                  <a:cubicBezTo>
                    <a:pt x="51" y="11"/>
                    <a:pt x="40" y="0"/>
                    <a:pt x="26" y="0"/>
                  </a:cubicBezTo>
                  <a:close/>
                  <a:moveTo>
                    <a:pt x="26" y="0"/>
                  </a:moveTo>
                  <a:cubicBezTo>
                    <a:pt x="26" y="0"/>
                    <a:pt x="26"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7">
              <a:extLst>
                <a:ext uri="{FF2B5EF4-FFF2-40B4-BE49-F238E27FC236}">
                  <a16:creationId xmlns:a16="http://schemas.microsoft.com/office/drawing/2014/main" id="{2E3412C4-27FE-4039-9100-F18164DAB203}"/>
                </a:ext>
              </a:extLst>
            </p:cNvPr>
            <p:cNvSpPr>
              <a:spLocks noEditPoints="1"/>
            </p:cNvSpPr>
            <p:nvPr/>
          </p:nvSpPr>
          <p:spPr bwMode="auto">
            <a:xfrm>
              <a:off x="2913" y="5542"/>
              <a:ext cx="151" cy="147"/>
            </a:xfrm>
            <a:custGeom>
              <a:avLst/>
              <a:gdLst>
                <a:gd name="T0" fmla="*/ 34 w 68"/>
                <a:gd name="T1" fmla="*/ 0 h 68"/>
                <a:gd name="T2" fmla="*/ 0 w 68"/>
                <a:gd name="T3" fmla="*/ 34 h 68"/>
                <a:gd name="T4" fmla="*/ 34 w 68"/>
                <a:gd name="T5" fmla="*/ 68 h 68"/>
                <a:gd name="T6" fmla="*/ 68 w 68"/>
                <a:gd name="T7" fmla="*/ 34 h 68"/>
                <a:gd name="T8" fmla="*/ 34 w 68"/>
                <a:gd name="T9" fmla="*/ 0 h 68"/>
                <a:gd name="T10" fmla="*/ 34 w 68"/>
                <a:gd name="T11" fmla="*/ 51 h 68"/>
                <a:gd name="T12" fmla="*/ 17 w 68"/>
                <a:gd name="T13" fmla="*/ 34 h 68"/>
                <a:gd name="T14" fmla="*/ 34 w 68"/>
                <a:gd name="T15" fmla="*/ 17 h 68"/>
                <a:gd name="T16" fmla="*/ 51 w 68"/>
                <a:gd name="T17" fmla="*/ 34 h 68"/>
                <a:gd name="T18" fmla="*/ 34 w 68"/>
                <a:gd name="T19" fmla="*/ 51 h 68"/>
                <a:gd name="T20" fmla="*/ 34 w 68"/>
                <a:gd name="T21" fmla="*/ 51 h 68"/>
                <a:gd name="T22" fmla="*/ 34 w 68"/>
                <a:gd name="T23" fmla="*/ 5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8">
                  <a:moveTo>
                    <a:pt x="34" y="0"/>
                  </a:moveTo>
                  <a:cubicBezTo>
                    <a:pt x="15" y="0"/>
                    <a:pt x="0" y="16"/>
                    <a:pt x="0" y="34"/>
                  </a:cubicBezTo>
                  <a:cubicBezTo>
                    <a:pt x="0" y="53"/>
                    <a:pt x="15" y="68"/>
                    <a:pt x="34" y="68"/>
                  </a:cubicBezTo>
                  <a:cubicBezTo>
                    <a:pt x="52" y="68"/>
                    <a:pt x="68" y="53"/>
                    <a:pt x="68" y="34"/>
                  </a:cubicBezTo>
                  <a:cubicBezTo>
                    <a:pt x="68" y="16"/>
                    <a:pt x="52" y="0"/>
                    <a:pt x="34" y="0"/>
                  </a:cubicBezTo>
                  <a:close/>
                  <a:moveTo>
                    <a:pt x="34" y="51"/>
                  </a:moveTo>
                  <a:cubicBezTo>
                    <a:pt x="24" y="51"/>
                    <a:pt x="17" y="44"/>
                    <a:pt x="17" y="34"/>
                  </a:cubicBezTo>
                  <a:cubicBezTo>
                    <a:pt x="17" y="25"/>
                    <a:pt x="24" y="17"/>
                    <a:pt x="34" y="17"/>
                  </a:cubicBezTo>
                  <a:cubicBezTo>
                    <a:pt x="43" y="17"/>
                    <a:pt x="51" y="25"/>
                    <a:pt x="51" y="34"/>
                  </a:cubicBezTo>
                  <a:cubicBezTo>
                    <a:pt x="51" y="44"/>
                    <a:pt x="43" y="51"/>
                    <a:pt x="34" y="51"/>
                  </a:cubicBezTo>
                  <a:close/>
                  <a:moveTo>
                    <a:pt x="34" y="51"/>
                  </a:moveTo>
                  <a:cubicBezTo>
                    <a:pt x="34" y="51"/>
                    <a:pt x="34" y="51"/>
                    <a:pt x="34" y="5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8">
              <a:extLst>
                <a:ext uri="{FF2B5EF4-FFF2-40B4-BE49-F238E27FC236}">
                  <a16:creationId xmlns:a16="http://schemas.microsoft.com/office/drawing/2014/main" id="{1A68188F-BFC6-42DC-8691-DC386894C9C2}"/>
                </a:ext>
              </a:extLst>
            </p:cNvPr>
            <p:cNvSpPr>
              <a:spLocks noEditPoints="1"/>
            </p:cNvSpPr>
            <p:nvPr/>
          </p:nvSpPr>
          <p:spPr bwMode="auto">
            <a:xfrm>
              <a:off x="2417" y="4694"/>
              <a:ext cx="1143" cy="1107"/>
            </a:xfrm>
            <a:custGeom>
              <a:avLst/>
              <a:gdLst>
                <a:gd name="T0" fmla="*/ 460 w 512"/>
                <a:gd name="T1" fmla="*/ 384 h 512"/>
                <a:gd name="T2" fmla="*/ 323 w 512"/>
                <a:gd name="T3" fmla="*/ 256 h 512"/>
                <a:gd name="T4" fmla="*/ 341 w 512"/>
                <a:gd name="T5" fmla="*/ 247 h 512"/>
                <a:gd name="T6" fmla="*/ 384 w 512"/>
                <a:gd name="T7" fmla="*/ 189 h 512"/>
                <a:gd name="T8" fmla="*/ 384 w 512"/>
                <a:gd name="T9" fmla="*/ 126 h 512"/>
                <a:gd name="T10" fmla="*/ 128 w 512"/>
                <a:gd name="T11" fmla="*/ 126 h 512"/>
                <a:gd name="T12" fmla="*/ 149 w 512"/>
                <a:gd name="T13" fmla="*/ 196 h 512"/>
                <a:gd name="T14" fmla="*/ 188 w 512"/>
                <a:gd name="T15" fmla="*/ 256 h 512"/>
                <a:gd name="T16" fmla="*/ 51 w 512"/>
                <a:gd name="T17" fmla="*/ 384 h 512"/>
                <a:gd name="T18" fmla="*/ 0 w 512"/>
                <a:gd name="T19" fmla="*/ 495 h 512"/>
                <a:gd name="T20" fmla="*/ 512 w 512"/>
                <a:gd name="T21" fmla="*/ 512 h 512"/>
                <a:gd name="T22" fmla="*/ 460 w 512"/>
                <a:gd name="T23" fmla="*/ 495 h 512"/>
                <a:gd name="T24" fmla="*/ 344 w 512"/>
                <a:gd name="T25" fmla="*/ 230 h 512"/>
                <a:gd name="T26" fmla="*/ 362 w 512"/>
                <a:gd name="T27" fmla="*/ 196 h 512"/>
                <a:gd name="T28" fmla="*/ 367 w 512"/>
                <a:gd name="T29" fmla="*/ 204 h 512"/>
                <a:gd name="T30" fmla="*/ 362 w 512"/>
                <a:gd name="T31" fmla="*/ 179 h 512"/>
                <a:gd name="T32" fmla="*/ 358 w 512"/>
                <a:gd name="T33" fmla="*/ 136 h 512"/>
                <a:gd name="T34" fmla="*/ 384 w 512"/>
                <a:gd name="T35" fmla="*/ 158 h 512"/>
                <a:gd name="T36" fmla="*/ 149 w 512"/>
                <a:gd name="T37" fmla="*/ 179 h 512"/>
                <a:gd name="T38" fmla="*/ 149 w 512"/>
                <a:gd name="T39" fmla="*/ 136 h 512"/>
                <a:gd name="T40" fmla="*/ 153 w 512"/>
                <a:gd name="T41" fmla="*/ 179 h 512"/>
                <a:gd name="T42" fmla="*/ 145 w 512"/>
                <a:gd name="T43" fmla="*/ 120 h 512"/>
                <a:gd name="T44" fmla="*/ 366 w 512"/>
                <a:gd name="T45" fmla="*/ 120 h 512"/>
                <a:gd name="T46" fmla="*/ 357 w 512"/>
                <a:gd name="T47" fmla="*/ 119 h 512"/>
                <a:gd name="T48" fmla="*/ 155 w 512"/>
                <a:gd name="T49" fmla="*/ 119 h 512"/>
                <a:gd name="T50" fmla="*/ 341 w 512"/>
                <a:gd name="T51" fmla="*/ 136 h 512"/>
                <a:gd name="T52" fmla="*/ 230 w 512"/>
                <a:gd name="T53" fmla="*/ 76 h 512"/>
                <a:gd name="T54" fmla="*/ 171 w 512"/>
                <a:gd name="T55" fmla="*/ 127 h 512"/>
                <a:gd name="T56" fmla="*/ 341 w 512"/>
                <a:gd name="T57" fmla="*/ 136 h 512"/>
                <a:gd name="T58" fmla="*/ 170 w 512"/>
                <a:gd name="T59" fmla="*/ 144 h 512"/>
                <a:gd name="T60" fmla="*/ 341 w 512"/>
                <a:gd name="T61" fmla="*/ 153 h 512"/>
                <a:gd name="T62" fmla="*/ 324 w 512"/>
                <a:gd name="T63" fmla="*/ 230 h 512"/>
                <a:gd name="T64" fmla="*/ 256 w 512"/>
                <a:gd name="T65" fmla="*/ 247 h 512"/>
                <a:gd name="T66" fmla="*/ 291 w 512"/>
                <a:gd name="T67" fmla="*/ 257 h 512"/>
                <a:gd name="T68" fmla="*/ 170 w 512"/>
                <a:gd name="T69" fmla="*/ 179 h 512"/>
                <a:gd name="T70" fmla="*/ 256 w 512"/>
                <a:gd name="T71" fmla="*/ 281 h 512"/>
                <a:gd name="T72" fmla="*/ 256 w 512"/>
                <a:gd name="T73" fmla="*/ 330 h 512"/>
                <a:gd name="T74" fmla="*/ 242 w 512"/>
                <a:gd name="T75" fmla="*/ 341 h 512"/>
                <a:gd name="T76" fmla="*/ 193 w 512"/>
                <a:gd name="T77" fmla="*/ 273 h 512"/>
                <a:gd name="T78" fmla="*/ 242 w 512"/>
                <a:gd name="T79" fmla="*/ 341 h 512"/>
                <a:gd name="T80" fmla="*/ 319 w 512"/>
                <a:gd name="T81" fmla="*/ 273 h 512"/>
                <a:gd name="T82" fmla="*/ 269 w 512"/>
                <a:gd name="T83" fmla="*/ 341 h 512"/>
                <a:gd name="T84" fmla="*/ 94 w 512"/>
                <a:gd name="T85" fmla="*/ 384 h 512"/>
                <a:gd name="T86" fmla="*/ 68 w 512"/>
                <a:gd name="T87" fmla="*/ 495 h 512"/>
                <a:gd name="T88" fmla="*/ 174 w 512"/>
                <a:gd name="T89" fmla="*/ 273 h 512"/>
                <a:gd name="T90" fmla="*/ 136 w 512"/>
                <a:gd name="T91" fmla="*/ 341 h 512"/>
                <a:gd name="T92" fmla="*/ 401 w 512"/>
                <a:gd name="T93" fmla="*/ 495 h 512"/>
                <a:gd name="T94" fmla="*/ 111 w 512"/>
                <a:gd name="T95" fmla="*/ 384 h 512"/>
                <a:gd name="T96" fmla="*/ 375 w 512"/>
                <a:gd name="T97" fmla="*/ 358 h 512"/>
                <a:gd name="T98" fmla="*/ 401 w 512"/>
                <a:gd name="T99" fmla="*/ 495 h 512"/>
                <a:gd name="T100" fmla="*/ 418 w 512"/>
                <a:gd name="T101" fmla="*/ 495 h 512"/>
                <a:gd name="T102" fmla="*/ 375 w 512"/>
                <a:gd name="T103" fmla="*/ 341 h 512"/>
                <a:gd name="T104" fmla="*/ 338 w 512"/>
                <a:gd name="T105" fmla="*/ 273 h 512"/>
                <a:gd name="T106" fmla="*/ 443 w 512"/>
                <a:gd name="T107" fmla="*/ 495 h 512"/>
                <a:gd name="T108" fmla="*/ 443 w 512"/>
                <a:gd name="T109" fmla="*/ 49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12" h="512">
                  <a:moveTo>
                    <a:pt x="460" y="495"/>
                  </a:moveTo>
                  <a:cubicBezTo>
                    <a:pt x="460" y="384"/>
                    <a:pt x="460" y="384"/>
                    <a:pt x="460" y="384"/>
                  </a:cubicBezTo>
                  <a:cubicBezTo>
                    <a:pt x="460" y="313"/>
                    <a:pt x="403" y="256"/>
                    <a:pt x="332" y="256"/>
                  </a:cubicBezTo>
                  <a:cubicBezTo>
                    <a:pt x="323" y="256"/>
                    <a:pt x="323" y="256"/>
                    <a:pt x="323" y="256"/>
                  </a:cubicBezTo>
                  <a:cubicBezTo>
                    <a:pt x="326" y="253"/>
                    <a:pt x="329" y="250"/>
                    <a:pt x="332" y="247"/>
                  </a:cubicBezTo>
                  <a:cubicBezTo>
                    <a:pt x="341" y="247"/>
                    <a:pt x="341" y="247"/>
                    <a:pt x="341" y="247"/>
                  </a:cubicBezTo>
                  <a:cubicBezTo>
                    <a:pt x="365" y="247"/>
                    <a:pt x="384" y="228"/>
                    <a:pt x="384" y="204"/>
                  </a:cubicBezTo>
                  <a:cubicBezTo>
                    <a:pt x="384" y="189"/>
                    <a:pt x="384" y="189"/>
                    <a:pt x="384" y="189"/>
                  </a:cubicBezTo>
                  <a:cubicBezTo>
                    <a:pt x="394" y="183"/>
                    <a:pt x="401" y="171"/>
                    <a:pt x="401" y="158"/>
                  </a:cubicBezTo>
                  <a:cubicBezTo>
                    <a:pt x="401" y="144"/>
                    <a:pt x="394" y="132"/>
                    <a:pt x="384" y="126"/>
                  </a:cubicBezTo>
                  <a:cubicBezTo>
                    <a:pt x="382" y="56"/>
                    <a:pt x="326" y="0"/>
                    <a:pt x="256" y="0"/>
                  </a:cubicBezTo>
                  <a:cubicBezTo>
                    <a:pt x="186" y="0"/>
                    <a:pt x="129" y="56"/>
                    <a:pt x="128" y="126"/>
                  </a:cubicBezTo>
                  <a:cubicBezTo>
                    <a:pt x="117" y="132"/>
                    <a:pt x="111" y="144"/>
                    <a:pt x="111" y="158"/>
                  </a:cubicBezTo>
                  <a:cubicBezTo>
                    <a:pt x="111" y="179"/>
                    <a:pt x="128" y="196"/>
                    <a:pt x="149" y="196"/>
                  </a:cubicBezTo>
                  <a:cubicBezTo>
                    <a:pt x="155" y="196"/>
                    <a:pt x="155" y="196"/>
                    <a:pt x="155" y="196"/>
                  </a:cubicBezTo>
                  <a:cubicBezTo>
                    <a:pt x="159" y="220"/>
                    <a:pt x="171" y="240"/>
                    <a:pt x="188" y="256"/>
                  </a:cubicBezTo>
                  <a:cubicBezTo>
                    <a:pt x="179" y="256"/>
                    <a:pt x="179" y="256"/>
                    <a:pt x="179" y="256"/>
                  </a:cubicBezTo>
                  <a:cubicBezTo>
                    <a:pt x="108" y="256"/>
                    <a:pt x="51" y="313"/>
                    <a:pt x="51" y="384"/>
                  </a:cubicBezTo>
                  <a:cubicBezTo>
                    <a:pt x="51" y="495"/>
                    <a:pt x="51" y="495"/>
                    <a:pt x="51" y="495"/>
                  </a:cubicBezTo>
                  <a:cubicBezTo>
                    <a:pt x="0" y="495"/>
                    <a:pt x="0" y="495"/>
                    <a:pt x="0" y="495"/>
                  </a:cubicBezTo>
                  <a:cubicBezTo>
                    <a:pt x="0" y="512"/>
                    <a:pt x="0" y="512"/>
                    <a:pt x="0" y="512"/>
                  </a:cubicBezTo>
                  <a:cubicBezTo>
                    <a:pt x="512" y="512"/>
                    <a:pt x="512" y="512"/>
                    <a:pt x="512" y="512"/>
                  </a:cubicBezTo>
                  <a:cubicBezTo>
                    <a:pt x="512" y="495"/>
                    <a:pt x="512" y="495"/>
                    <a:pt x="512" y="495"/>
                  </a:cubicBezTo>
                  <a:lnTo>
                    <a:pt x="460" y="495"/>
                  </a:lnTo>
                  <a:close/>
                  <a:moveTo>
                    <a:pt x="367" y="204"/>
                  </a:moveTo>
                  <a:cubicBezTo>
                    <a:pt x="367" y="217"/>
                    <a:pt x="357" y="228"/>
                    <a:pt x="344" y="230"/>
                  </a:cubicBezTo>
                  <a:cubicBezTo>
                    <a:pt x="350" y="219"/>
                    <a:pt x="354" y="208"/>
                    <a:pt x="357" y="196"/>
                  </a:cubicBezTo>
                  <a:cubicBezTo>
                    <a:pt x="362" y="196"/>
                    <a:pt x="362" y="196"/>
                    <a:pt x="362" y="196"/>
                  </a:cubicBezTo>
                  <a:cubicBezTo>
                    <a:pt x="364" y="196"/>
                    <a:pt x="365" y="196"/>
                    <a:pt x="367" y="196"/>
                  </a:cubicBezTo>
                  <a:lnTo>
                    <a:pt x="367" y="204"/>
                  </a:lnTo>
                  <a:close/>
                  <a:moveTo>
                    <a:pt x="384" y="158"/>
                  </a:moveTo>
                  <a:cubicBezTo>
                    <a:pt x="384" y="169"/>
                    <a:pt x="374" y="179"/>
                    <a:pt x="362" y="179"/>
                  </a:cubicBezTo>
                  <a:cubicBezTo>
                    <a:pt x="358" y="179"/>
                    <a:pt x="358" y="179"/>
                    <a:pt x="358" y="179"/>
                  </a:cubicBezTo>
                  <a:cubicBezTo>
                    <a:pt x="358" y="136"/>
                    <a:pt x="358" y="136"/>
                    <a:pt x="358" y="136"/>
                  </a:cubicBezTo>
                  <a:cubicBezTo>
                    <a:pt x="362" y="136"/>
                    <a:pt x="362" y="136"/>
                    <a:pt x="362" y="136"/>
                  </a:cubicBezTo>
                  <a:cubicBezTo>
                    <a:pt x="374" y="136"/>
                    <a:pt x="384" y="146"/>
                    <a:pt x="384" y="158"/>
                  </a:cubicBezTo>
                  <a:close/>
                  <a:moveTo>
                    <a:pt x="153" y="179"/>
                  </a:moveTo>
                  <a:cubicBezTo>
                    <a:pt x="149" y="179"/>
                    <a:pt x="149" y="179"/>
                    <a:pt x="149" y="179"/>
                  </a:cubicBezTo>
                  <a:cubicBezTo>
                    <a:pt x="137" y="179"/>
                    <a:pt x="128" y="169"/>
                    <a:pt x="128" y="158"/>
                  </a:cubicBezTo>
                  <a:cubicBezTo>
                    <a:pt x="128" y="146"/>
                    <a:pt x="137" y="136"/>
                    <a:pt x="149" y="136"/>
                  </a:cubicBezTo>
                  <a:cubicBezTo>
                    <a:pt x="153" y="136"/>
                    <a:pt x="153" y="136"/>
                    <a:pt x="153" y="136"/>
                  </a:cubicBezTo>
                  <a:lnTo>
                    <a:pt x="153" y="179"/>
                  </a:lnTo>
                  <a:close/>
                  <a:moveTo>
                    <a:pt x="149" y="119"/>
                  </a:moveTo>
                  <a:cubicBezTo>
                    <a:pt x="148" y="119"/>
                    <a:pt x="146" y="119"/>
                    <a:pt x="145" y="120"/>
                  </a:cubicBezTo>
                  <a:cubicBezTo>
                    <a:pt x="149" y="62"/>
                    <a:pt x="197" y="17"/>
                    <a:pt x="256" y="17"/>
                  </a:cubicBezTo>
                  <a:cubicBezTo>
                    <a:pt x="314" y="17"/>
                    <a:pt x="362" y="62"/>
                    <a:pt x="366" y="120"/>
                  </a:cubicBezTo>
                  <a:cubicBezTo>
                    <a:pt x="365" y="119"/>
                    <a:pt x="364" y="119"/>
                    <a:pt x="362" y="119"/>
                  </a:cubicBezTo>
                  <a:cubicBezTo>
                    <a:pt x="357" y="119"/>
                    <a:pt x="357" y="119"/>
                    <a:pt x="357" y="119"/>
                  </a:cubicBezTo>
                  <a:cubicBezTo>
                    <a:pt x="348" y="71"/>
                    <a:pt x="306" y="34"/>
                    <a:pt x="256" y="34"/>
                  </a:cubicBezTo>
                  <a:cubicBezTo>
                    <a:pt x="205" y="34"/>
                    <a:pt x="163" y="71"/>
                    <a:pt x="155" y="119"/>
                  </a:cubicBezTo>
                  <a:lnTo>
                    <a:pt x="149" y="119"/>
                  </a:lnTo>
                  <a:close/>
                  <a:moveTo>
                    <a:pt x="341" y="136"/>
                  </a:moveTo>
                  <a:cubicBezTo>
                    <a:pt x="279" y="134"/>
                    <a:pt x="239" y="109"/>
                    <a:pt x="239" y="85"/>
                  </a:cubicBezTo>
                  <a:cubicBezTo>
                    <a:pt x="239" y="80"/>
                    <a:pt x="235" y="76"/>
                    <a:pt x="230" y="76"/>
                  </a:cubicBezTo>
                  <a:cubicBezTo>
                    <a:pt x="225" y="76"/>
                    <a:pt x="222" y="80"/>
                    <a:pt x="222" y="85"/>
                  </a:cubicBezTo>
                  <a:cubicBezTo>
                    <a:pt x="222" y="106"/>
                    <a:pt x="199" y="124"/>
                    <a:pt x="171" y="127"/>
                  </a:cubicBezTo>
                  <a:cubicBezTo>
                    <a:pt x="175" y="84"/>
                    <a:pt x="212" y="51"/>
                    <a:pt x="256" y="51"/>
                  </a:cubicBezTo>
                  <a:cubicBezTo>
                    <a:pt x="303" y="51"/>
                    <a:pt x="341" y="89"/>
                    <a:pt x="341" y="136"/>
                  </a:cubicBezTo>
                  <a:close/>
                  <a:moveTo>
                    <a:pt x="170" y="179"/>
                  </a:moveTo>
                  <a:cubicBezTo>
                    <a:pt x="170" y="144"/>
                    <a:pt x="170" y="144"/>
                    <a:pt x="170" y="144"/>
                  </a:cubicBezTo>
                  <a:cubicBezTo>
                    <a:pt x="197" y="142"/>
                    <a:pt x="220" y="129"/>
                    <a:pt x="231" y="111"/>
                  </a:cubicBezTo>
                  <a:cubicBezTo>
                    <a:pt x="249" y="135"/>
                    <a:pt x="290" y="151"/>
                    <a:pt x="341" y="153"/>
                  </a:cubicBezTo>
                  <a:cubicBezTo>
                    <a:pt x="341" y="179"/>
                    <a:pt x="341" y="179"/>
                    <a:pt x="341" y="179"/>
                  </a:cubicBezTo>
                  <a:cubicBezTo>
                    <a:pt x="341" y="198"/>
                    <a:pt x="335" y="216"/>
                    <a:pt x="324" y="230"/>
                  </a:cubicBezTo>
                  <a:cubicBezTo>
                    <a:pt x="256" y="230"/>
                    <a:pt x="256" y="230"/>
                    <a:pt x="256" y="230"/>
                  </a:cubicBezTo>
                  <a:cubicBezTo>
                    <a:pt x="256" y="247"/>
                    <a:pt x="256" y="247"/>
                    <a:pt x="256" y="247"/>
                  </a:cubicBezTo>
                  <a:cubicBezTo>
                    <a:pt x="307" y="247"/>
                    <a:pt x="307" y="247"/>
                    <a:pt x="307" y="247"/>
                  </a:cubicBezTo>
                  <a:cubicBezTo>
                    <a:pt x="302" y="251"/>
                    <a:pt x="296" y="254"/>
                    <a:pt x="291" y="257"/>
                  </a:cubicBezTo>
                  <a:cubicBezTo>
                    <a:pt x="268" y="267"/>
                    <a:pt x="243" y="267"/>
                    <a:pt x="220" y="257"/>
                  </a:cubicBezTo>
                  <a:cubicBezTo>
                    <a:pt x="191" y="243"/>
                    <a:pt x="170" y="213"/>
                    <a:pt x="170" y="179"/>
                  </a:cubicBezTo>
                  <a:close/>
                  <a:moveTo>
                    <a:pt x="229" y="278"/>
                  </a:moveTo>
                  <a:cubicBezTo>
                    <a:pt x="238" y="280"/>
                    <a:pt x="247" y="281"/>
                    <a:pt x="256" y="281"/>
                  </a:cubicBezTo>
                  <a:cubicBezTo>
                    <a:pt x="265" y="281"/>
                    <a:pt x="274" y="280"/>
                    <a:pt x="282" y="278"/>
                  </a:cubicBezTo>
                  <a:cubicBezTo>
                    <a:pt x="256" y="330"/>
                    <a:pt x="256" y="330"/>
                    <a:pt x="256" y="330"/>
                  </a:cubicBezTo>
                  <a:lnTo>
                    <a:pt x="229" y="278"/>
                  </a:lnTo>
                  <a:close/>
                  <a:moveTo>
                    <a:pt x="242" y="341"/>
                  </a:moveTo>
                  <a:cubicBezTo>
                    <a:pt x="227" y="341"/>
                    <a:pt x="227" y="341"/>
                    <a:pt x="227" y="341"/>
                  </a:cubicBezTo>
                  <a:cubicBezTo>
                    <a:pt x="193" y="273"/>
                    <a:pt x="193" y="273"/>
                    <a:pt x="193" y="273"/>
                  </a:cubicBezTo>
                  <a:cubicBezTo>
                    <a:pt x="208" y="273"/>
                    <a:pt x="208" y="273"/>
                    <a:pt x="208" y="273"/>
                  </a:cubicBezTo>
                  <a:lnTo>
                    <a:pt x="242" y="341"/>
                  </a:lnTo>
                  <a:close/>
                  <a:moveTo>
                    <a:pt x="304" y="273"/>
                  </a:moveTo>
                  <a:cubicBezTo>
                    <a:pt x="319" y="273"/>
                    <a:pt x="319" y="273"/>
                    <a:pt x="319" y="273"/>
                  </a:cubicBezTo>
                  <a:cubicBezTo>
                    <a:pt x="285" y="341"/>
                    <a:pt x="285" y="341"/>
                    <a:pt x="285" y="341"/>
                  </a:cubicBezTo>
                  <a:cubicBezTo>
                    <a:pt x="269" y="341"/>
                    <a:pt x="269" y="341"/>
                    <a:pt x="269" y="341"/>
                  </a:cubicBezTo>
                  <a:lnTo>
                    <a:pt x="304" y="273"/>
                  </a:lnTo>
                  <a:close/>
                  <a:moveTo>
                    <a:pt x="94" y="384"/>
                  </a:moveTo>
                  <a:cubicBezTo>
                    <a:pt x="94" y="495"/>
                    <a:pt x="94" y="495"/>
                    <a:pt x="94" y="495"/>
                  </a:cubicBezTo>
                  <a:cubicBezTo>
                    <a:pt x="68" y="495"/>
                    <a:pt x="68" y="495"/>
                    <a:pt x="68" y="495"/>
                  </a:cubicBezTo>
                  <a:cubicBezTo>
                    <a:pt x="68" y="384"/>
                    <a:pt x="68" y="384"/>
                    <a:pt x="68" y="384"/>
                  </a:cubicBezTo>
                  <a:cubicBezTo>
                    <a:pt x="68" y="324"/>
                    <a:pt x="115" y="276"/>
                    <a:pt x="174" y="273"/>
                  </a:cubicBezTo>
                  <a:cubicBezTo>
                    <a:pt x="208" y="341"/>
                    <a:pt x="208" y="341"/>
                    <a:pt x="208" y="341"/>
                  </a:cubicBezTo>
                  <a:cubicBezTo>
                    <a:pt x="136" y="341"/>
                    <a:pt x="136" y="341"/>
                    <a:pt x="136" y="341"/>
                  </a:cubicBezTo>
                  <a:cubicBezTo>
                    <a:pt x="113" y="341"/>
                    <a:pt x="94" y="360"/>
                    <a:pt x="94" y="384"/>
                  </a:cubicBezTo>
                  <a:close/>
                  <a:moveTo>
                    <a:pt x="401" y="495"/>
                  </a:moveTo>
                  <a:cubicBezTo>
                    <a:pt x="111" y="495"/>
                    <a:pt x="111" y="495"/>
                    <a:pt x="111" y="495"/>
                  </a:cubicBezTo>
                  <a:cubicBezTo>
                    <a:pt x="111" y="384"/>
                    <a:pt x="111" y="384"/>
                    <a:pt x="111" y="384"/>
                  </a:cubicBezTo>
                  <a:cubicBezTo>
                    <a:pt x="111" y="370"/>
                    <a:pt x="122" y="358"/>
                    <a:pt x="136" y="358"/>
                  </a:cubicBezTo>
                  <a:cubicBezTo>
                    <a:pt x="375" y="358"/>
                    <a:pt x="375" y="358"/>
                    <a:pt x="375" y="358"/>
                  </a:cubicBezTo>
                  <a:cubicBezTo>
                    <a:pt x="389" y="358"/>
                    <a:pt x="401" y="370"/>
                    <a:pt x="401" y="384"/>
                  </a:cubicBezTo>
                  <a:lnTo>
                    <a:pt x="401" y="495"/>
                  </a:lnTo>
                  <a:close/>
                  <a:moveTo>
                    <a:pt x="443" y="495"/>
                  </a:moveTo>
                  <a:cubicBezTo>
                    <a:pt x="418" y="495"/>
                    <a:pt x="418" y="495"/>
                    <a:pt x="418" y="495"/>
                  </a:cubicBezTo>
                  <a:cubicBezTo>
                    <a:pt x="418" y="384"/>
                    <a:pt x="418" y="384"/>
                    <a:pt x="418" y="384"/>
                  </a:cubicBezTo>
                  <a:cubicBezTo>
                    <a:pt x="418" y="360"/>
                    <a:pt x="399" y="341"/>
                    <a:pt x="375" y="341"/>
                  </a:cubicBezTo>
                  <a:cubicBezTo>
                    <a:pt x="304" y="341"/>
                    <a:pt x="304" y="341"/>
                    <a:pt x="304" y="341"/>
                  </a:cubicBezTo>
                  <a:cubicBezTo>
                    <a:pt x="338" y="273"/>
                    <a:pt x="338" y="273"/>
                    <a:pt x="338" y="273"/>
                  </a:cubicBezTo>
                  <a:cubicBezTo>
                    <a:pt x="396" y="276"/>
                    <a:pt x="443" y="324"/>
                    <a:pt x="443" y="384"/>
                  </a:cubicBezTo>
                  <a:lnTo>
                    <a:pt x="443" y="495"/>
                  </a:lnTo>
                  <a:close/>
                  <a:moveTo>
                    <a:pt x="443" y="495"/>
                  </a:moveTo>
                  <a:cubicBezTo>
                    <a:pt x="443" y="495"/>
                    <a:pt x="443" y="495"/>
                    <a:pt x="443" y="49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79">
              <a:extLst>
                <a:ext uri="{FF2B5EF4-FFF2-40B4-BE49-F238E27FC236}">
                  <a16:creationId xmlns:a16="http://schemas.microsoft.com/office/drawing/2014/main" id="{07B143DD-7436-4D80-AF88-2E1E52643819}"/>
                </a:ext>
              </a:extLst>
            </p:cNvPr>
            <p:cNvSpPr>
              <a:spLocks noChangeArrowheads="1"/>
            </p:cNvSpPr>
            <p:nvPr/>
          </p:nvSpPr>
          <p:spPr bwMode="auto">
            <a:xfrm>
              <a:off x="3236" y="5598"/>
              <a:ext cx="38" cy="1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80">
              <a:extLst>
                <a:ext uri="{FF2B5EF4-FFF2-40B4-BE49-F238E27FC236}">
                  <a16:creationId xmlns:a16="http://schemas.microsoft.com/office/drawing/2014/main" id="{18026A77-140F-43AA-B841-6C02B5EC7121}"/>
                </a:ext>
              </a:extLst>
            </p:cNvPr>
            <p:cNvSpPr>
              <a:spLocks noChangeArrowheads="1"/>
            </p:cNvSpPr>
            <p:nvPr/>
          </p:nvSpPr>
          <p:spPr bwMode="auto">
            <a:xfrm>
              <a:off x="3236" y="5524"/>
              <a:ext cx="38" cy="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81">
              <a:extLst>
                <a:ext uri="{FF2B5EF4-FFF2-40B4-BE49-F238E27FC236}">
                  <a16:creationId xmlns:a16="http://schemas.microsoft.com/office/drawing/2014/main" id="{699EC536-746D-469D-883D-222B9150E008}"/>
                </a:ext>
              </a:extLst>
            </p:cNvPr>
            <p:cNvSpPr>
              <a:spLocks noChangeArrowheads="1"/>
            </p:cNvSpPr>
            <p:nvPr/>
          </p:nvSpPr>
          <p:spPr bwMode="auto">
            <a:xfrm>
              <a:off x="3406" y="4858"/>
              <a:ext cx="38" cy="3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Rectangle 82">
              <a:extLst>
                <a:ext uri="{FF2B5EF4-FFF2-40B4-BE49-F238E27FC236}">
                  <a16:creationId xmlns:a16="http://schemas.microsoft.com/office/drawing/2014/main" id="{5E2CCF00-8812-4FCE-ABD0-1883CE52EACB}"/>
                </a:ext>
              </a:extLst>
            </p:cNvPr>
            <p:cNvSpPr>
              <a:spLocks noChangeArrowheads="1"/>
            </p:cNvSpPr>
            <p:nvPr/>
          </p:nvSpPr>
          <p:spPr bwMode="auto">
            <a:xfrm>
              <a:off x="3406" y="4934"/>
              <a:ext cx="38" cy="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Rectangle 83">
              <a:extLst>
                <a:ext uri="{FF2B5EF4-FFF2-40B4-BE49-F238E27FC236}">
                  <a16:creationId xmlns:a16="http://schemas.microsoft.com/office/drawing/2014/main" id="{9307248B-03E6-4011-B10E-5C12BFCF8C59}"/>
                </a:ext>
              </a:extLst>
            </p:cNvPr>
            <p:cNvSpPr>
              <a:spLocks noChangeArrowheads="1"/>
            </p:cNvSpPr>
            <p:nvPr/>
          </p:nvSpPr>
          <p:spPr bwMode="auto">
            <a:xfrm>
              <a:off x="3406" y="5008"/>
              <a:ext cx="3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84">
              <a:extLst>
                <a:ext uri="{FF2B5EF4-FFF2-40B4-BE49-F238E27FC236}">
                  <a16:creationId xmlns:a16="http://schemas.microsoft.com/office/drawing/2014/main" id="{AED5C182-EB74-447A-81D2-304C33ADF6B0}"/>
                </a:ext>
              </a:extLst>
            </p:cNvPr>
            <p:cNvSpPr>
              <a:spLocks noChangeArrowheads="1"/>
            </p:cNvSpPr>
            <p:nvPr/>
          </p:nvSpPr>
          <p:spPr bwMode="auto">
            <a:xfrm>
              <a:off x="2531" y="5081"/>
              <a:ext cx="38" cy="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85">
              <a:extLst>
                <a:ext uri="{FF2B5EF4-FFF2-40B4-BE49-F238E27FC236}">
                  <a16:creationId xmlns:a16="http://schemas.microsoft.com/office/drawing/2014/main" id="{52206205-25DF-4682-ACB7-677EA3892B97}"/>
                </a:ext>
              </a:extLst>
            </p:cNvPr>
            <p:cNvSpPr>
              <a:spLocks noChangeArrowheads="1"/>
            </p:cNvSpPr>
            <p:nvPr/>
          </p:nvSpPr>
          <p:spPr bwMode="auto">
            <a:xfrm>
              <a:off x="2531" y="5155"/>
              <a:ext cx="3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86">
              <a:extLst>
                <a:ext uri="{FF2B5EF4-FFF2-40B4-BE49-F238E27FC236}">
                  <a16:creationId xmlns:a16="http://schemas.microsoft.com/office/drawing/2014/main" id="{83326B29-A916-443D-92C7-73BF0F98DBD9}"/>
                </a:ext>
              </a:extLst>
            </p:cNvPr>
            <p:cNvSpPr>
              <a:spLocks noChangeArrowheads="1"/>
            </p:cNvSpPr>
            <p:nvPr/>
          </p:nvSpPr>
          <p:spPr bwMode="auto">
            <a:xfrm>
              <a:off x="2531" y="5228"/>
              <a:ext cx="38" cy="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0" name="Group 129">
            <a:extLst>
              <a:ext uri="{FF2B5EF4-FFF2-40B4-BE49-F238E27FC236}">
                <a16:creationId xmlns:a16="http://schemas.microsoft.com/office/drawing/2014/main" id="{D191C6BE-07B7-470D-9C18-1D35E0AF0956}"/>
              </a:ext>
            </a:extLst>
          </p:cNvPr>
          <p:cNvGrpSpPr/>
          <p:nvPr/>
        </p:nvGrpSpPr>
        <p:grpSpPr>
          <a:xfrm rot="5400000">
            <a:off x="5918404" y="5999678"/>
            <a:ext cx="665790" cy="605032"/>
            <a:chOff x="5125249" y="5746282"/>
            <a:chExt cx="398943" cy="398943"/>
          </a:xfrm>
        </p:grpSpPr>
        <p:cxnSp>
          <p:nvCxnSpPr>
            <p:cNvPr id="131" name="Straight Connector 130">
              <a:extLst>
                <a:ext uri="{FF2B5EF4-FFF2-40B4-BE49-F238E27FC236}">
                  <a16:creationId xmlns:a16="http://schemas.microsoft.com/office/drawing/2014/main" id="{7AEDD64B-F6A0-411F-A215-59E360397ED3}"/>
                </a:ext>
              </a:extLst>
            </p:cNvPr>
            <p:cNvCxnSpPr>
              <a:cxnSpLocks/>
            </p:cNvCxnSpPr>
            <p:nvPr/>
          </p:nvCxnSpPr>
          <p:spPr>
            <a:xfrm>
              <a:off x="5324720" y="5746282"/>
              <a:ext cx="0" cy="97318"/>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2476D89-3B9C-4A20-B616-70DF2A170F14}"/>
                </a:ext>
              </a:extLst>
            </p:cNvPr>
            <p:cNvCxnSpPr>
              <a:cxnSpLocks/>
            </p:cNvCxnSpPr>
            <p:nvPr/>
          </p:nvCxnSpPr>
          <p:spPr>
            <a:xfrm>
              <a:off x="5324720" y="6047907"/>
              <a:ext cx="0" cy="97318"/>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2E7C03A8-CDBD-441C-8B57-758728648881}"/>
                </a:ext>
              </a:extLst>
            </p:cNvPr>
            <p:cNvCxnSpPr>
              <a:cxnSpLocks/>
            </p:cNvCxnSpPr>
            <p:nvPr/>
          </p:nvCxnSpPr>
          <p:spPr>
            <a:xfrm rot="5400000">
              <a:off x="5475533" y="5897095"/>
              <a:ext cx="0" cy="97318"/>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45C27306-1E5A-40C3-A4CE-CC2879B71DDC}"/>
                </a:ext>
              </a:extLst>
            </p:cNvPr>
            <p:cNvCxnSpPr>
              <a:cxnSpLocks/>
            </p:cNvCxnSpPr>
            <p:nvPr/>
          </p:nvCxnSpPr>
          <p:spPr>
            <a:xfrm rot="5400000">
              <a:off x="5173908" y="5897095"/>
              <a:ext cx="0" cy="97318"/>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3C9650CE-8A88-4B95-8490-E48504C22BBF}"/>
                </a:ext>
              </a:extLst>
            </p:cNvPr>
            <p:cNvCxnSpPr>
              <a:cxnSpLocks/>
            </p:cNvCxnSpPr>
            <p:nvPr/>
          </p:nvCxnSpPr>
          <p:spPr>
            <a:xfrm rot="2733160">
              <a:off x="5436868" y="5785877"/>
              <a:ext cx="0" cy="97318"/>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D555D16-EC2E-4544-840C-B7A8A96BC3E6}"/>
                </a:ext>
              </a:extLst>
            </p:cNvPr>
            <p:cNvCxnSpPr>
              <a:cxnSpLocks/>
            </p:cNvCxnSpPr>
            <p:nvPr/>
          </p:nvCxnSpPr>
          <p:spPr>
            <a:xfrm rot="8133160">
              <a:off x="5424443" y="6008301"/>
              <a:ext cx="0" cy="97318"/>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9923987-8152-49E7-A701-CC29BE9203FD}"/>
                </a:ext>
              </a:extLst>
            </p:cNvPr>
            <p:cNvCxnSpPr>
              <a:cxnSpLocks/>
            </p:cNvCxnSpPr>
            <p:nvPr/>
          </p:nvCxnSpPr>
          <p:spPr>
            <a:xfrm rot="8133160">
              <a:off x="5213230" y="5792973"/>
              <a:ext cx="0" cy="97318"/>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38" name="Straight Connector 137">
            <a:extLst>
              <a:ext uri="{FF2B5EF4-FFF2-40B4-BE49-F238E27FC236}">
                <a16:creationId xmlns:a16="http://schemas.microsoft.com/office/drawing/2014/main" id="{094DC9AC-4CEA-4543-843A-EACEF94A5898}"/>
              </a:ext>
            </a:extLst>
          </p:cNvPr>
          <p:cNvCxnSpPr>
            <a:cxnSpLocks/>
          </p:cNvCxnSpPr>
          <p:nvPr/>
        </p:nvCxnSpPr>
        <p:spPr>
          <a:xfrm>
            <a:off x="6850094" y="6994176"/>
            <a:ext cx="6081649" cy="0"/>
          </a:xfrm>
          <a:prstGeom prst="line">
            <a:avLst/>
          </a:prstGeom>
          <a:gradFill>
            <a:gsLst>
              <a:gs pos="93000">
                <a:schemeClr val="tx1">
                  <a:alpha val="50000"/>
                </a:schemeClr>
              </a:gs>
              <a:gs pos="37000">
                <a:schemeClr val="accent3">
                  <a:lumMod val="75000"/>
                </a:schemeClr>
              </a:gs>
            </a:gsLst>
            <a:lin ang="5400000" scaled="1"/>
          </a:gradFill>
          <a:ln w="19050" algn="ctr">
            <a:gradFill flip="none" rotWithShape="1">
              <a:gsLst>
                <a:gs pos="0">
                  <a:schemeClr val="accent1">
                    <a:lumMod val="5000"/>
                    <a:lumOff val="95000"/>
                  </a:schemeClr>
                </a:gs>
                <a:gs pos="12000">
                  <a:schemeClr val="accent1">
                    <a:lumMod val="45000"/>
                    <a:lumOff val="55000"/>
                  </a:schemeClr>
                </a:gs>
                <a:gs pos="31000">
                  <a:schemeClr val="accent3"/>
                </a:gs>
                <a:gs pos="100000">
                  <a:schemeClr val="accent1">
                    <a:lumMod val="30000"/>
                    <a:lumOff val="70000"/>
                  </a:schemeClr>
                </a:gs>
              </a:gsLst>
              <a:path path="rect">
                <a:fillToRect l="100000" t="100000"/>
              </a:path>
              <a:tileRect r="-100000" b="-100000"/>
            </a:gradFill>
            <a:miter lim="800000"/>
            <a:headEnd/>
            <a:tailEnd type="none" w="lg" len="lg"/>
          </a:ln>
        </p:spPr>
      </p:cxnSp>
      <p:grpSp>
        <p:nvGrpSpPr>
          <p:cNvPr id="142" name="Group 9">
            <a:extLst>
              <a:ext uri="{FF2B5EF4-FFF2-40B4-BE49-F238E27FC236}">
                <a16:creationId xmlns:a16="http://schemas.microsoft.com/office/drawing/2014/main" id="{CB89175E-DCC1-4ACE-8BD3-848334B10A1E}"/>
              </a:ext>
            </a:extLst>
          </p:cNvPr>
          <p:cNvGrpSpPr>
            <a:grpSpLocks noChangeAspect="1"/>
          </p:cNvGrpSpPr>
          <p:nvPr/>
        </p:nvGrpSpPr>
        <p:grpSpPr bwMode="auto">
          <a:xfrm>
            <a:off x="5945714" y="4921297"/>
            <a:ext cx="611171" cy="653898"/>
            <a:chOff x="4224" y="4480"/>
            <a:chExt cx="1118" cy="1087"/>
          </a:xfrm>
          <a:solidFill>
            <a:schemeClr val="accent2"/>
          </a:solidFill>
        </p:grpSpPr>
        <p:sp>
          <p:nvSpPr>
            <p:cNvPr id="143" name="Freeform 10">
              <a:extLst>
                <a:ext uri="{FF2B5EF4-FFF2-40B4-BE49-F238E27FC236}">
                  <a16:creationId xmlns:a16="http://schemas.microsoft.com/office/drawing/2014/main" id="{686D01E9-0E77-4B75-AB5E-7573C181D552}"/>
                </a:ext>
              </a:extLst>
            </p:cNvPr>
            <p:cNvSpPr>
              <a:spLocks noEditPoints="1"/>
            </p:cNvSpPr>
            <p:nvPr/>
          </p:nvSpPr>
          <p:spPr bwMode="auto">
            <a:xfrm>
              <a:off x="4224" y="4480"/>
              <a:ext cx="937" cy="849"/>
            </a:xfrm>
            <a:custGeom>
              <a:avLst/>
              <a:gdLst>
                <a:gd name="T0" fmla="*/ 270 w 420"/>
                <a:gd name="T1" fmla="*/ 327 h 392"/>
                <a:gd name="T2" fmla="*/ 278 w 420"/>
                <a:gd name="T3" fmla="*/ 319 h 392"/>
                <a:gd name="T4" fmla="*/ 270 w 420"/>
                <a:gd name="T5" fmla="*/ 311 h 392"/>
                <a:gd name="T6" fmla="*/ 17 w 420"/>
                <a:gd name="T7" fmla="*/ 311 h 392"/>
                <a:gd name="T8" fmla="*/ 16 w 420"/>
                <a:gd name="T9" fmla="*/ 310 h 392"/>
                <a:gd name="T10" fmla="*/ 16 w 420"/>
                <a:gd name="T11" fmla="*/ 18 h 392"/>
                <a:gd name="T12" fmla="*/ 17 w 420"/>
                <a:gd name="T13" fmla="*/ 16 h 392"/>
                <a:gd name="T14" fmla="*/ 403 w 420"/>
                <a:gd name="T15" fmla="*/ 16 h 392"/>
                <a:gd name="T16" fmla="*/ 404 w 420"/>
                <a:gd name="T17" fmla="*/ 18 h 392"/>
                <a:gd name="T18" fmla="*/ 404 w 420"/>
                <a:gd name="T19" fmla="*/ 158 h 392"/>
                <a:gd name="T20" fmla="*/ 412 w 420"/>
                <a:gd name="T21" fmla="*/ 166 h 392"/>
                <a:gd name="T22" fmla="*/ 420 w 420"/>
                <a:gd name="T23" fmla="*/ 158 h 392"/>
                <a:gd name="T24" fmla="*/ 420 w 420"/>
                <a:gd name="T25" fmla="*/ 18 h 392"/>
                <a:gd name="T26" fmla="*/ 403 w 420"/>
                <a:gd name="T27" fmla="*/ 0 h 392"/>
                <a:gd name="T28" fmla="*/ 17 w 420"/>
                <a:gd name="T29" fmla="*/ 0 h 392"/>
                <a:gd name="T30" fmla="*/ 0 w 420"/>
                <a:gd name="T31" fmla="*/ 18 h 392"/>
                <a:gd name="T32" fmla="*/ 0 w 420"/>
                <a:gd name="T33" fmla="*/ 310 h 392"/>
                <a:gd name="T34" fmla="*/ 17 w 420"/>
                <a:gd name="T35" fmla="*/ 327 h 392"/>
                <a:gd name="T36" fmla="*/ 161 w 420"/>
                <a:gd name="T37" fmla="*/ 327 h 392"/>
                <a:gd name="T38" fmla="*/ 161 w 420"/>
                <a:gd name="T39" fmla="*/ 376 h 392"/>
                <a:gd name="T40" fmla="*/ 100 w 420"/>
                <a:gd name="T41" fmla="*/ 376 h 392"/>
                <a:gd name="T42" fmla="*/ 92 w 420"/>
                <a:gd name="T43" fmla="*/ 384 h 392"/>
                <a:gd name="T44" fmla="*/ 100 w 420"/>
                <a:gd name="T45" fmla="*/ 392 h 392"/>
                <a:gd name="T46" fmla="*/ 270 w 420"/>
                <a:gd name="T47" fmla="*/ 392 h 392"/>
                <a:gd name="T48" fmla="*/ 278 w 420"/>
                <a:gd name="T49" fmla="*/ 384 h 392"/>
                <a:gd name="T50" fmla="*/ 270 w 420"/>
                <a:gd name="T51" fmla="*/ 376 h 392"/>
                <a:gd name="T52" fmla="*/ 259 w 420"/>
                <a:gd name="T53" fmla="*/ 376 h 392"/>
                <a:gd name="T54" fmla="*/ 259 w 420"/>
                <a:gd name="T55" fmla="*/ 327 h 392"/>
                <a:gd name="T56" fmla="*/ 270 w 420"/>
                <a:gd name="T57" fmla="*/ 327 h 392"/>
                <a:gd name="T58" fmla="*/ 243 w 420"/>
                <a:gd name="T59" fmla="*/ 376 h 392"/>
                <a:gd name="T60" fmla="*/ 177 w 420"/>
                <a:gd name="T61" fmla="*/ 376 h 392"/>
                <a:gd name="T62" fmla="*/ 177 w 420"/>
                <a:gd name="T63" fmla="*/ 327 h 392"/>
                <a:gd name="T64" fmla="*/ 243 w 420"/>
                <a:gd name="T65" fmla="*/ 327 h 392"/>
                <a:gd name="T66" fmla="*/ 243 w 420"/>
                <a:gd name="T67" fmla="*/ 376 h 392"/>
                <a:gd name="T68" fmla="*/ 243 w 420"/>
                <a:gd name="T69" fmla="*/ 376 h 392"/>
                <a:gd name="T70" fmla="*/ 243 w 420"/>
                <a:gd name="T71" fmla="*/ 376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0" h="392">
                  <a:moveTo>
                    <a:pt x="270" y="327"/>
                  </a:moveTo>
                  <a:cubicBezTo>
                    <a:pt x="275" y="327"/>
                    <a:pt x="278" y="324"/>
                    <a:pt x="278" y="319"/>
                  </a:cubicBezTo>
                  <a:cubicBezTo>
                    <a:pt x="278" y="315"/>
                    <a:pt x="275" y="311"/>
                    <a:pt x="270" y="311"/>
                  </a:cubicBezTo>
                  <a:cubicBezTo>
                    <a:pt x="17" y="311"/>
                    <a:pt x="17" y="311"/>
                    <a:pt x="17" y="311"/>
                  </a:cubicBezTo>
                  <a:cubicBezTo>
                    <a:pt x="17" y="311"/>
                    <a:pt x="16" y="311"/>
                    <a:pt x="16" y="310"/>
                  </a:cubicBezTo>
                  <a:cubicBezTo>
                    <a:pt x="16" y="18"/>
                    <a:pt x="16" y="18"/>
                    <a:pt x="16" y="18"/>
                  </a:cubicBezTo>
                  <a:cubicBezTo>
                    <a:pt x="16" y="17"/>
                    <a:pt x="17" y="16"/>
                    <a:pt x="17" y="16"/>
                  </a:cubicBezTo>
                  <a:cubicBezTo>
                    <a:pt x="403" y="16"/>
                    <a:pt x="403" y="16"/>
                    <a:pt x="403" y="16"/>
                  </a:cubicBezTo>
                  <a:cubicBezTo>
                    <a:pt x="404" y="16"/>
                    <a:pt x="404" y="17"/>
                    <a:pt x="404" y="18"/>
                  </a:cubicBezTo>
                  <a:cubicBezTo>
                    <a:pt x="404" y="158"/>
                    <a:pt x="404" y="158"/>
                    <a:pt x="404" y="158"/>
                  </a:cubicBezTo>
                  <a:cubicBezTo>
                    <a:pt x="404" y="163"/>
                    <a:pt x="408" y="166"/>
                    <a:pt x="412" y="166"/>
                  </a:cubicBezTo>
                  <a:cubicBezTo>
                    <a:pt x="417" y="166"/>
                    <a:pt x="420" y="163"/>
                    <a:pt x="420" y="158"/>
                  </a:cubicBezTo>
                  <a:cubicBezTo>
                    <a:pt x="420" y="18"/>
                    <a:pt x="420" y="18"/>
                    <a:pt x="420" y="18"/>
                  </a:cubicBezTo>
                  <a:cubicBezTo>
                    <a:pt x="420" y="8"/>
                    <a:pt x="413" y="0"/>
                    <a:pt x="403" y="0"/>
                  </a:cubicBezTo>
                  <a:cubicBezTo>
                    <a:pt x="17" y="0"/>
                    <a:pt x="17" y="0"/>
                    <a:pt x="17" y="0"/>
                  </a:cubicBezTo>
                  <a:cubicBezTo>
                    <a:pt x="8" y="0"/>
                    <a:pt x="0" y="8"/>
                    <a:pt x="0" y="18"/>
                  </a:cubicBezTo>
                  <a:cubicBezTo>
                    <a:pt x="0" y="310"/>
                    <a:pt x="0" y="310"/>
                    <a:pt x="0" y="310"/>
                  </a:cubicBezTo>
                  <a:cubicBezTo>
                    <a:pt x="0" y="319"/>
                    <a:pt x="8" y="327"/>
                    <a:pt x="17" y="327"/>
                  </a:cubicBezTo>
                  <a:cubicBezTo>
                    <a:pt x="161" y="327"/>
                    <a:pt x="161" y="327"/>
                    <a:pt x="161" y="327"/>
                  </a:cubicBezTo>
                  <a:cubicBezTo>
                    <a:pt x="161" y="376"/>
                    <a:pt x="161" y="376"/>
                    <a:pt x="161" y="376"/>
                  </a:cubicBezTo>
                  <a:cubicBezTo>
                    <a:pt x="100" y="376"/>
                    <a:pt x="100" y="376"/>
                    <a:pt x="100" y="376"/>
                  </a:cubicBezTo>
                  <a:cubicBezTo>
                    <a:pt x="95" y="376"/>
                    <a:pt x="92" y="379"/>
                    <a:pt x="92" y="384"/>
                  </a:cubicBezTo>
                  <a:cubicBezTo>
                    <a:pt x="92" y="388"/>
                    <a:pt x="95" y="392"/>
                    <a:pt x="100" y="392"/>
                  </a:cubicBezTo>
                  <a:cubicBezTo>
                    <a:pt x="270" y="392"/>
                    <a:pt x="270" y="392"/>
                    <a:pt x="270" y="392"/>
                  </a:cubicBezTo>
                  <a:cubicBezTo>
                    <a:pt x="275" y="392"/>
                    <a:pt x="278" y="388"/>
                    <a:pt x="278" y="384"/>
                  </a:cubicBezTo>
                  <a:cubicBezTo>
                    <a:pt x="278" y="379"/>
                    <a:pt x="275" y="376"/>
                    <a:pt x="270" y="376"/>
                  </a:cubicBezTo>
                  <a:cubicBezTo>
                    <a:pt x="259" y="376"/>
                    <a:pt x="259" y="376"/>
                    <a:pt x="259" y="376"/>
                  </a:cubicBezTo>
                  <a:cubicBezTo>
                    <a:pt x="259" y="327"/>
                    <a:pt x="259" y="327"/>
                    <a:pt x="259" y="327"/>
                  </a:cubicBezTo>
                  <a:lnTo>
                    <a:pt x="270" y="327"/>
                  </a:lnTo>
                  <a:close/>
                  <a:moveTo>
                    <a:pt x="243" y="376"/>
                  </a:moveTo>
                  <a:cubicBezTo>
                    <a:pt x="177" y="376"/>
                    <a:pt x="177" y="376"/>
                    <a:pt x="177" y="376"/>
                  </a:cubicBezTo>
                  <a:cubicBezTo>
                    <a:pt x="177" y="327"/>
                    <a:pt x="177" y="327"/>
                    <a:pt x="177" y="327"/>
                  </a:cubicBezTo>
                  <a:cubicBezTo>
                    <a:pt x="243" y="327"/>
                    <a:pt x="243" y="327"/>
                    <a:pt x="243" y="327"/>
                  </a:cubicBezTo>
                  <a:lnTo>
                    <a:pt x="243" y="376"/>
                  </a:lnTo>
                  <a:close/>
                  <a:moveTo>
                    <a:pt x="243" y="376"/>
                  </a:moveTo>
                  <a:cubicBezTo>
                    <a:pt x="243" y="376"/>
                    <a:pt x="243" y="376"/>
                    <a:pt x="243" y="3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a:extLst>
                <a:ext uri="{FF2B5EF4-FFF2-40B4-BE49-F238E27FC236}">
                  <a16:creationId xmlns:a16="http://schemas.microsoft.com/office/drawing/2014/main" id="{BE3ADAFC-275A-4691-94EC-0421150E170F}"/>
                </a:ext>
              </a:extLst>
            </p:cNvPr>
            <p:cNvSpPr>
              <a:spLocks noEditPoints="1"/>
            </p:cNvSpPr>
            <p:nvPr/>
          </p:nvSpPr>
          <p:spPr bwMode="auto">
            <a:xfrm>
              <a:off x="4295" y="5037"/>
              <a:ext cx="549" cy="34"/>
            </a:xfrm>
            <a:custGeom>
              <a:avLst/>
              <a:gdLst>
                <a:gd name="T0" fmla="*/ 238 w 246"/>
                <a:gd name="T1" fmla="*/ 0 h 16"/>
                <a:gd name="T2" fmla="*/ 8 w 246"/>
                <a:gd name="T3" fmla="*/ 0 h 16"/>
                <a:gd name="T4" fmla="*/ 0 w 246"/>
                <a:gd name="T5" fmla="*/ 8 h 16"/>
                <a:gd name="T6" fmla="*/ 8 w 246"/>
                <a:gd name="T7" fmla="*/ 16 h 16"/>
                <a:gd name="T8" fmla="*/ 238 w 246"/>
                <a:gd name="T9" fmla="*/ 16 h 16"/>
                <a:gd name="T10" fmla="*/ 246 w 246"/>
                <a:gd name="T11" fmla="*/ 8 h 16"/>
                <a:gd name="T12" fmla="*/ 238 w 246"/>
                <a:gd name="T13" fmla="*/ 0 h 16"/>
                <a:gd name="T14" fmla="*/ 238 w 246"/>
                <a:gd name="T15" fmla="*/ 0 h 16"/>
                <a:gd name="T16" fmla="*/ 238 w 246"/>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6">
                  <a:moveTo>
                    <a:pt x="238" y="0"/>
                  </a:moveTo>
                  <a:cubicBezTo>
                    <a:pt x="8" y="0"/>
                    <a:pt x="8" y="0"/>
                    <a:pt x="8" y="0"/>
                  </a:cubicBezTo>
                  <a:cubicBezTo>
                    <a:pt x="4" y="0"/>
                    <a:pt x="0" y="4"/>
                    <a:pt x="0" y="8"/>
                  </a:cubicBezTo>
                  <a:cubicBezTo>
                    <a:pt x="0" y="12"/>
                    <a:pt x="4" y="16"/>
                    <a:pt x="8" y="16"/>
                  </a:cubicBezTo>
                  <a:cubicBezTo>
                    <a:pt x="238" y="16"/>
                    <a:pt x="238" y="16"/>
                    <a:pt x="238" y="16"/>
                  </a:cubicBezTo>
                  <a:cubicBezTo>
                    <a:pt x="243" y="16"/>
                    <a:pt x="246" y="12"/>
                    <a:pt x="246" y="8"/>
                  </a:cubicBezTo>
                  <a:cubicBezTo>
                    <a:pt x="246" y="4"/>
                    <a:pt x="243" y="0"/>
                    <a:pt x="238" y="0"/>
                  </a:cubicBezTo>
                  <a:close/>
                  <a:moveTo>
                    <a:pt x="238" y="0"/>
                  </a:moveTo>
                  <a:cubicBezTo>
                    <a:pt x="238" y="0"/>
                    <a:pt x="238" y="0"/>
                    <a:pt x="2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a:extLst>
                <a:ext uri="{FF2B5EF4-FFF2-40B4-BE49-F238E27FC236}">
                  <a16:creationId xmlns:a16="http://schemas.microsoft.com/office/drawing/2014/main" id="{AC307DEC-C114-4FD2-8C67-83F661B82F41}"/>
                </a:ext>
              </a:extLst>
            </p:cNvPr>
            <p:cNvSpPr>
              <a:spLocks noEditPoints="1"/>
            </p:cNvSpPr>
            <p:nvPr/>
          </p:nvSpPr>
          <p:spPr bwMode="auto">
            <a:xfrm>
              <a:off x="4880" y="4874"/>
              <a:ext cx="462" cy="693"/>
            </a:xfrm>
            <a:custGeom>
              <a:avLst/>
              <a:gdLst>
                <a:gd name="T0" fmla="*/ 190 w 207"/>
                <a:gd name="T1" fmla="*/ 0 h 320"/>
                <a:gd name="T2" fmla="*/ 18 w 207"/>
                <a:gd name="T3" fmla="*/ 0 h 320"/>
                <a:gd name="T4" fmla="*/ 0 w 207"/>
                <a:gd name="T5" fmla="*/ 18 h 320"/>
                <a:gd name="T6" fmla="*/ 0 w 207"/>
                <a:gd name="T7" fmla="*/ 302 h 320"/>
                <a:gd name="T8" fmla="*/ 18 w 207"/>
                <a:gd name="T9" fmla="*/ 320 h 320"/>
                <a:gd name="T10" fmla="*/ 190 w 207"/>
                <a:gd name="T11" fmla="*/ 320 h 320"/>
                <a:gd name="T12" fmla="*/ 207 w 207"/>
                <a:gd name="T13" fmla="*/ 302 h 320"/>
                <a:gd name="T14" fmla="*/ 207 w 207"/>
                <a:gd name="T15" fmla="*/ 18 h 320"/>
                <a:gd name="T16" fmla="*/ 190 w 207"/>
                <a:gd name="T17" fmla="*/ 0 h 320"/>
                <a:gd name="T18" fmla="*/ 16 w 207"/>
                <a:gd name="T19" fmla="*/ 48 h 320"/>
                <a:gd name="T20" fmla="*/ 191 w 207"/>
                <a:gd name="T21" fmla="*/ 48 h 320"/>
                <a:gd name="T22" fmla="*/ 191 w 207"/>
                <a:gd name="T23" fmla="*/ 240 h 320"/>
                <a:gd name="T24" fmla="*/ 16 w 207"/>
                <a:gd name="T25" fmla="*/ 240 h 320"/>
                <a:gd name="T26" fmla="*/ 16 w 207"/>
                <a:gd name="T27" fmla="*/ 48 h 320"/>
                <a:gd name="T28" fmla="*/ 18 w 207"/>
                <a:gd name="T29" fmla="*/ 16 h 320"/>
                <a:gd name="T30" fmla="*/ 190 w 207"/>
                <a:gd name="T31" fmla="*/ 16 h 320"/>
                <a:gd name="T32" fmla="*/ 191 w 207"/>
                <a:gd name="T33" fmla="*/ 18 h 320"/>
                <a:gd name="T34" fmla="*/ 191 w 207"/>
                <a:gd name="T35" fmla="*/ 32 h 320"/>
                <a:gd name="T36" fmla="*/ 16 w 207"/>
                <a:gd name="T37" fmla="*/ 32 h 320"/>
                <a:gd name="T38" fmla="*/ 16 w 207"/>
                <a:gd name="T39" fmla="*/ 18 h 320"/>
                <a:gd name="T40" fmla="*/ 18 w 207"/>
                <a:gd name="T41" fmla="*/ 16 h 320"/>
                <a:gd name="T42" fmla="*/ 190 w 207"/>
                <a:gd name="T43" fmla="*/ 304 h 320"/>
                <a:gd name="T44" fmla="*/ 18 w 207"/>
                <a:gd name="T45" fmla="*/ 304 h 320"/>
                <a:gd name="T46" fmla="*/ 16 w 207"/>
                <a:gd name="T47" fmla="*/ 302 h 320"/>
                <a:gd name="T48" fmla="*/ 16 w 207"/>
                <a:gd name="T49" fmla="*/ 256 h 320"/>
                <a:gd name="T50" fmla="*/ 191 w 207"/>
                <a:gd name="T51" fmla="*/ 256 h 320"/>
                <a:gd name="T52" fmla="*/ 191 w 207"/>
                <a:gd name="T53" fmla="*/ 302 h 320"/>
                <a:gd name="T54" fmla="*/ 190 w 207"/>
                <a:gd name="T55" fmla="*/ 304 h 320"/>
                <a:gd name="T56" fmla="*/ 190 w 207"/>
                <a:gd name="T57" fmla="*/ 304 h 320"/>
                <a:gd name="T58" fmla="*/ 190 w 207"/>
                <a:gd name="T59" fmla="*/ 30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7" h="320">
                  <a:moveTo>
                    <a:pt x="190" y="0"/>
                  </a:moveTo>
                  <a:cubicBezTo>
                    <a:pt x="18" y="0"/>
                    <a:pt x="18" y="0"/>
                    <a:pt x="18" y="0"/>
                  </a:cubicBezTo>
                  <a:cubicBezTo>
                    <a:pt x="8" y="0"/>
                    <a:pt x="0" y="8"/>
                    <a:pt x="0" y="18"/>
                  </a:cubicBezTo>
                  <a:cubicBezTo>
                    <a:pt x="0" y="302"/>
                    <a:pt x="0" y="302"/>
                    <a:pt x="0" y="302"/>
                  </a:cubicBezTo>
                  <a:cubicBezTo>
                    <a:pt x="0" y="312"/>
                    <a:pt x="8" y="320"/>
                    <a:pt x="18" y="320"/>
                  </a:cubicBezTo>
                  <a:cubicBezTo>
                    <a:pt x="190" y="320"/>
                    <a:pt x="190" y="320"/>
                    <a:pt x="190" y="320"/>
                  </a:cubicBezTo>
                  <a:cubicBezTo>
                    <a:pt x="200" y="320"/>
                    <a:pt x="207" y="312"/>
                    <a:pt x="207" y="302"/>
                  </a:cubicBezTo>
                  <a:cubicBezTo>
                    <a:pt x="207" y="18"/>
                    <a:pt x="207" y="18"/>
                    <a:pt x="207" y="18"/>
                  </a:cubicBezTo>
                  <a:cubicBezTo>
                    <a:pt x="207" y="8"/>
                    <a:pt x="200" y="0"/>
                    <a:pt x="190" y="0"/>
                  </a:cubicBezTo>
                  <a:close/>
                  <a:moveTo>
                    <a:pt x="16" y="48"/>
                  </a:moveTo>
                  <a:cubicBezTo>
                    <a:pt x="191" y="48"/>
                    <a:pt x="191" y="48"/>
                    <a:pt x="191" y="48"/>
                  </a:cubicBezTo>
                  <a:cubicBezTo>
                    <a:pt x="191" y="240"/>
                    <a:pt x="191" y="240"/>
                    <a:pt x="191" y="240"/>
                  </a:cubicBezTo>
                  <a:cubicBezTo>
                    <a:pt x="16" y="240"/>
                    <a:pt x="16" y="240"/>
                    <a:pt x="16" y="240"/>
                  </a:cubicBezTo>
                  <a:lnTo>
                    <a:pt x="16" y="48"/>
                  </a:lnTo>
                  <a:close/>
                  <a:moveTo>
                    <a:pt x="18" y="16"/>
                  </a:moveTo>
                  <a:cubicBezTo>
                    <a:pt x="190" y="16"/>
                    <a:pt x="190" y="16"/>
                    <a:pt x="190" y="16"/>
                  </a:cubicBezTo>
                  <a:cubicBezTo>
                    <a:pt x="191" y="16"/>
                    <a:pt x="191" y="17"/>
                    <a:pt x="191" y="18"/>
                  </a:cubicBezTo>
                  <a:cubicBezTo>
                    <a:pt x="191" y="32"/>
                    <a:pt x="191" y="32"/>
                    <a:pt x="191" y="32"/>
                  </a:cubicBezTo>
                  <a:cubicBezTo>
                    <a:pt x="16" y="32"/>
                    <a:pt x="16" y="32"/>
                    <a:pt x="16" y="32"/>
                  </a:cubicBezTo>
                  <a:cubicBezTo>
                    <a:pt x="16" y="18"/>
                    <a:pt x="16" y="18"/>
                    <a:pt x="16" y="18"/>
                  </a:cubicBezTo>
                  <a:cubicBezTo>
                    <a:pt x="16" y="17"/>
                    <a:pt x="17" y="16"/>
                    <a:pt x="18" y="16"/>
                  </a:cubicBezTo>
                  <a:close/>
                  <a:moveTo>
                    <a:pt x="190" y="304"/>
                  </a:moveTo>
                  <a:cubicBezTo>
                    <a:pt x="18" y="304"/>
                    <a:pt x="18" y="304"/>
                    <a:pt x="18" y="304"/>
                  </a:cubicBezTo>
                  <a:cubicBezTo>
                    <a:pt x="17" y="304"/>
                    <a:pt x="16" y="303"/>
                    <a:pt x="16" y="302"/>
                  </a:cubicBezTo>
                  <a:cubicBezTo>
                    <a:pt x="16" y="256"/>
                    <a:pt x="16" y="256"/>
                    <a:pt x="16" y="256"/>
                  </a:cubicBezTo>
                  <a:cubicBezTo>
                    <a:pt x="191" y="256"/>
                    <a:pt x="191" y="256"/>
                    <a:pt x="191" y="256"/>
                  </a:cubicBezTo>
                  <a:cubicBezTo>
                    <a:pt x="191" y="302"/>
                    <a:pt x="191" y="302"/>
                    <a:pt x="191" y="302"/>
                  </a:cubicBezTo>
                  <a:cubicBezTo>
                    <a:pt x="191" y="303"/>
                    <a:pt x="191" y="304"/>
                    <a:pt x="190" y="304"/>
                  </a:cubicBezTo>
                  <a:close/>
                  <a:moveTo>
                    <a:pt x="190" y="304"/>
                  </a:moveTo>
                  <a:cubicBezTo>
                    <a:pt x="190" y="304"/>
                    <a:pt x="190" y="304"/>
                    <a:pt x="190" y="30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a:extLst>
                <a:ext uri="{FF2B5EF4-FFF2-40B4-BE49-F238E27FC236}">
                  <a16:creationId xmlns:a16="http://schemas.microsoft.com/office/drawing/2014/main" id="{54496EF0-2E9A-45C0-8E6C-21B8D2F6B5A9}"/>
                </a:ext>
              </a:extLst>
            </p:cNvPr>
            <p:cNvSpPr>
              <a:spLocks noEditPoints="1"/>
            </p:cNvSpPr>
            <p:nvPr/>
          </p:nvSpPr>
          <p:spPr bwMode="auto">
            <a:xfrm>
              <a:off x="5059" y="5463"/>
              <a:ext cx="107" cy="35"/>
            </a:xfrm>
            <a:custGeom>
              <a:avLst/>
              <a:gdLst>
                <a:gd name="T0" fmla="*/ 40 w 48"/>
                <a:gd name="T1" fmla="*/ 0 h 16"/>
                <a:gd name="T2" fmla="*/ 8 w 48"/>
                <a:gd name="T3" fmla="*/ 0 h 16"/>
                <a:gd name="T4" fmla="*/ 0 w 48"/>
                <a:gd name="T5" fmla="*/ 8 h 16"/>
                <a:gd name="T6" fmla="*/ 8 w 48"/>
                <a:gd name="T7" fmla="*/ 16 h 16"/>
                <a:gd name="T8" fmla="*/ 40 w 48"/>
                <a:gd name="T9" fmla="*/ 16 h 16"/>
                <a:gd name="T10" fmla="*/ 48 w 48"/>
                <a:gd name="T11" fmla="*/ 8 h 16"/>
                <a:gd name="T12" fmla="*/ 40 w 48"/>
                <a:gd name="T13" fmla="*/ 0 h 16"/>
                <a:gd name="T14" fmla="*/ 40 w 48"/>
                <a:gd name="T15" fmla="*/ 0 h 16"/>
                <a:gd name="T16" fmla="*/ 40 w 48"/>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6">
                  <a:moveTo>
                    <a:pt x="40" y="0"/>
                  </a:moveTo>
                  <a:cubicBezTo>
                    <a:pt x="8" y="0"/>
                    <a:pt x="8" y="0"/>
                    <a:pt x="8" y="0"/>
                  </a:cubicBezTo>
                  <a:cubicBezTo>
                    <a:pt x="3" y="0"/>
                    <a:pt x="0" y="3"/>
                    <a:pt x="0" y="8"/>
                  </a:cubicBezTo>
                  <a:cubicBezTo>
                    <a:pt x="0" y="12"/>
                    <a:pt x="3" y="16"/>
                    <a:pt x="8" y="16"/>
                  </a:cubicBezTo>
                  <a:cubicBezTo>
                    <a:pt x="40" y="16"/>
                    <a:pt x="40" y="16"/>
                    <a:pt x="40" y="16"/>
                  </a:cubicBezTo>
                  <a:cubicBezTo>
                    <a:pt x="44" y="16"/>
                    <a:pt x="48" y="12"/>
                    <a:pt x="48" y="8"/>
                  </a:cubicBezTo>
                  <a:cubicBezTo>
                    <a:pt x="48" y="3"/>
                    <a:pt x="44" y="0"/>
                    <a:pt x="40" y="0"/>
                  </a:cubicBezTo>
                  <a:close/>
                  <a:moveTo>
                    <a:pt x="40" y="0"/>
                  </a:moveTo>
                  <a:cubicBezTo>
                    <a:pt x="40" y="0"/>
                    <a:pt x="40" y="0"/>
                    <a:pt x="4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7" name="Group 16">
            <a:extLst>
              <a:ext uri="{FF2B5EF4-FFF2-40B4-BE49-F238E27FC236}">
                <a16:creationId xmlns:a16="http://schemas.microsoft.com/office/drawing/2014/main" id="{B2DC2AE0-A730-4534-B904-0F9C30D284B2}"/>
              </a:ext>
            </a:extLst>
          </p:cNvPr>
          <p:cNvGrpSpPr>
            <a:grpSpLocks noChangeAspect="1"/>
          </p:cNvGrpSpPr>
          <p:nvPr/>
        </p:nvGrpSpPr>
        <p:grpSpPr bwMode="auto">
          <a:xfrm>
            <a:off x="5952125" y="3854420"/>
            <a:ext cx="598348" cy="638271"/>
            <a:chOff x="3736" y="4411"/>
            <a:chExt cx="1143" cy="1108"/>
          </a:xfrm>
          <a:solidFill>
            <a:schemeClr val="accent2"/>
          </a:solidFill>
        </p:grpSpPr>
        <p:sp>
          <p:nvSpPr>
            <p:cNvPr id="148" name="Freeform 17">
              <a:extLst>
                <a:ext uri="{FF2B5EF4-FFF2-40B4-BE49-F238E27FC236}">
                  <a16:creationId xmlns:a16="http://schemas.microsoft.com/office/drawing/2014/main" id="{F1D00424-9599-4277-B00A-F7805A7B5A17}"/>
                </a:ext>
              </a:extLst>
            </p:cNvPr>
            <p:cNvSpPr>
              <a:spLocks noEditPoints="1"/>
            </p:cNvSpPr>
            <p:nvPr/>
          </p:nvSpPr>
          <p:spPr bwMode="auto">
            <a:xfrm>
              <a:off x="3736" y="4558"/>
              <a:ext cx="741" cy="961"/>
            </a:xfrm>
            <a:custGeom>
              <a:avLst/>
              <a:gdLst>
                <a:gd name="T0" fmla="*/ 290 w 332"/>
                <a:gd name="T1" fmla="*/ 341 h 444"/>
                <a:gd name="T2" fmla="*/ 256 w 332"/>
                <a:gd name="T3" fmla="*/ 307 h 444"/>
                <a:gd name="T4" fmla="*/ 256 w 332"/>
                <a:gd name="T5" fmla="*/ 265 h 444"/>
                <a:gd name="T6" fmla="*/ 273 w 332"/>
                <a:gd name="T7" fmla="*/ 204 h 444"/>
                <a:gd name="T8" fmla="*/ 273 w 332"/>
                <a:gd name="T9" fmla="*/ 128 h 444"/>
                <a:gd name="T10" fmla="*/ 136 w 332"/>
                <a:gd name="T11" fmla="*/ 0 h 444"/>
                <a:gd name="T12" fmla="*/ 0 w 332"/>
                <a:gd name="T13" fmla="*/ 128 h 444"/>
                <a:gd name="T14" fmla="*/ 0 w 332"/>
                <a:gd name="T15" fmla="*/ 204 h 444"/>
                <a:gd name="T16" fmla="*/ 69 w 332"/>
                <a:gd name="T17" fmla="*/ 315 h 444"/>
                <a:gd name="T18" fmla="*/ 77 w 332"/>
                <a:gd name="T19" fmla="*/ 300 h 444"/>
                <a:gd name="T20" fmla="*/ 17 w 332"/>
                <a:gd name="T21" fmla="*/ 204 h 444"/>
                <a:gd name="T22" fmla="*/ 17 w 332"/>
                <a:gd name="T23" fmla="*/ 128 h 444"/>
                <a:gd name="T24" fmla="*/ 136 w 332"/>
                <a:gd name="T25" fmla="*/ 17 h 444"/>
                <a:gd name="T26" fmla="*/ 256 w 332"/>
                <a:gd name="T27" fmla="*/ 128 h 444"/>
                <a:gd name="T28" fmla="*/ 256 w 332"/>
                <a:gd name="T29" fmla="*/ 204 h 444"/>
                <a:gd name="T30" fmla="*/ 196 w 332"/>
                <a:gd name="T31" fmla="*/ 300 h 444"/>
                <a:gd name="T32" fmla="*/ 155 w 332"/>
                <a:gd name="T33" fmla="*/ 322 h 444"/>
                <a:gd name="T34" fmla="*/ 118 w 332"/>
                <a:gd name="T35" fmla="*/ 322 h 444"/>
                <a:gd name="T36" fmla="*/ 109 w 332"/>
                <a:gd name="T37" fmla="*/ 337 h 444"/>
                <a:gd name="T38" fmla="*/ 163 w 332"/>
                <a:gd name="T39" fmla="*/ 337 h 444"/>
                <a:gd name="T40" fmla="*/ 170 w 332"/>
                <a:gd name="T41" fmla="*/ 333 h 444"/>
                <a:gd name="T42" fmla="*/ 170 w 332"/>
                <a:gd name="T43" fmla="*/ 375 h 444"/>
                <a:gd name="T44" fmla="*/ 178 w 332"/>
                <a:gd name="T45" fmla="*/ 384 h 444"/>
                <a:gd name="T46" fmla="*/ 240 w 332"/>
                <a:gd name="T47" fmla="*/ 390 h 444"/>
                <a:gd name="T48" fmla="*/ 256 w 332"/>
                <a:gd name="T49" fmla="*/ 407 h 444"/>
                <a:gd name="T50" fmla="*/ 256 w 332"/>
                <a:gd name="T51" fmla="*/ 444 h 444"/>
                <a:gd name="T52" fmla="*/ 273 w 332"/>
                <a:gd name="T53" fmla="*/ 444 h 444"/>
                <a:gd name="T54" fmla="*/ 273 w 332"/>
                <a:gd name="T55" fmla="*/ 407 h 444"/>
                <a:gd name="T56" fmla="*/ 242 w 332"/>
                <a:gd name="T57" fmla="*/ 373 h 444"/>
                <a:gd name="T58" fmla="*/ 187 w 332"/>
                <a:gd name="T59" fmla="*/ 368 h 444"/>
                <a:gd name="T60" fmla="*/ 187 w 332"/>
                <a:gd name="T61" fmla="*/ 324 h 444"/>
                <a:gd name="T62" fmla="*/ 204 w 332"/>
                <a:gd name="T63" fmla="*/ 315 h 444"/>
                <a:gd name="T64" fmla="*/ 239 w 332"/>
                <a:gd name="T65" fmla="*/ 288 h 444"/>
                <a:gd name="T66" fmla="*/ 239 w 332"/>
                <a:gd name="T67" fmla="*/ 307 h 444"/>
                <a:gd name="T68" fmla="*/ 290 w 332"/>
                <a:gd name="T69" fmla="*/ 358 h 444"/>
                <a:gd name="T70" fmla="*/ 332 w 332"/>
                <a:gd name="T71" fmla="*/ 358 h 444"/>
                <a:gd name="T72" fmla="*/ 332 w 332"/>
                <a:gd name="T73" fmla="*/ 341 h 444"/>
                <a:gd name="T74" fmla="*/ 290 w 332"/>
                <a:gd name="T75" fmla="*/ 341 h 444"/>
                <a:gd name="T76" fmla="*/ 290 w 332"/>
                <a:gd name="T77" fmla="*/ 341 h 444"/>
                <a:gd name="T78" fmla="*/ 290 w 332"/>
                <a:gd name="T79" fmla="*/ 341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2" h="444">
                  <a:moveTo>
                    <a:pt x="290" y="341"/>
                  </a:moveTo>
                  <a:cubicBezTo>
                    <a:pt x="271" y="341"/>
                    <a:pt x="256" y="326"/>
                    <a:pt x="256" y="307"/>
                  </a:cubicBezTo>
                  <a:cubicBezTo>
                    <a:pt x="256" y="265"/>
                    <a:pt x="256" y="265"/>
                    <a:pt x="256" y="265"/>
                  </a:cubicBezTo>
                  <a:cubicBezTo>
                    <a:pt x="267" y="247"/>
                    <a:pt x="273" y="225"/>
                    <a:pt x="273" y="204"/>
                  </a:cubicBezTo>
                  <a:cubicBezTo>
                    <a:pt x="273" y="128"/>
                    <a:pt x="273" y="128"/>
                    <a:pt x="273" y="128"/>
                  </a:cubicBezTo>
                  <a:cubicBezTo>
                    <a:pt x="273" y="57"/>
                    <a:pt x="211" y="0"/>
                    <a:pt x="136" y="0"/>
                  </a:cubicBezTo>
                  <a:cubicBezTo>
                    <a:pt x="61" y="0"/>
                    <a:pt x="0" y="57"/>
                    <a:pt x="0" y="128"/>
                  </a:cubicBezTo>
                  <a:cubicBezTo>
                    <a:pt x="0" y="204"/>
                    <a:pt x="0" y="204"/>
                    <a:pt x="0" y="204"/>
                  </a:cubicBezTo>
                  <a:cubicBezTo>
                    <a:pt x="0" y="251"/>
                    <a:pt x="27" y="293"/>
                    <a:pt x="69" y="315"/>
                  </a:cubicBezTo>
                  <a:cubicBezTo>
                    <a:pt x="77" y="300"/>
                    <a:pt x="77" y="300"/>
                    <a:pt x="77" y="300"/>
                  </a:cubicBezTo>
                  <a:cubicBezTo>
                    <a:pt x="40" y="281"/>
                    <a:pt x="17" y="244"/>
                    <a:pt x="17" y="204"/>
                  </a:cubicBezTo>
                  <a:cubicBezTo>
                    <a:pt x="17" y="128"/>
                    <a:pt x="17" y="128"/>
                    <a:pt x="17" y="128"/>
                  </a:cubicBezTo>
                  <a:cubicBezTo>
                    <a:pt x="17" y="67"/>
                    <a:pt x="70" y="17"/>
                    <a:pt x="136" y="17"/>
                  </a:cubicBezTo>
                  <a:cubicBezTo>
                    <a:pt x="202" y="17"/>
                    <a:pt x="256" y="67"/>
                    <a:pt x="256" y="128"/>
                  </a:cubicBezTo>
                  <a:cubicBezTo>
                    <a:pt x="256" y="204"/>
                    <a:pt x="256" y="204"/>
                    <a:pt x="256" y="204"/>
                  </a:cubicBezTo>
                  <a:cubicBezTo>
                    <a:pt x="255" y="244"/>
                    <a:pt x="232" y="281"/>
                    <a:pt x="196" y="300"/>
                  </a:cubicBezTo>
                  <a:cubicBezTo>
                    <a:pt x="155" y="322"/>
                    <a:pt x="155" y="322"/>
                    <a:pt x="155" y="322"/>
                  </a:cubicBezTo>
                  <a:cubicBezTo>
                    <a:pt x="143" y="328"/>
                    <a:pt x="129" y="328"/>
                    <a:pt x="118" y="322"/>
                  </a:cubicBezTo>
                  <a:cubicBezTo>
                    <a:pt x="109" y="337"/>
                    <a:pt x="109" y="337"/>
                    <a:pt x="109" y="337"/>
                  </a:cubicBezTo>
                  <a:cubicBezTo>
                    <a:pt x="126" y="345"/>
                    <a:pt x="146" y="345"/>
                    <a:pt x="163" y="337"/>
                  </a:cubicBezTo>
                  <a:cubicBezTo>
                    <a:pt x="170" y="333"/>
                    <a:pt x="170" y="333"/>
                    <a:pt x="170" y="333"/>
                  </a:cubicBezTo>
                  <a:cubicBezTo>
                    <a:pt x="170" y="375"/>
                    <a:pt x="170" y="375"/>
                    <a:pt x="170" y="375"/>
                  </a:cubicBezTo>
                  <a:cubicBezTo>
                    <a:pt x="170" y="380"/>
                    <a:pt x="174" y="383"/>
                    <a:pt x="178" y="384"/>
                  </a:cubicBezTo>
                  <a:cubicBezTo>
                    <a:pt x="240" y="390"/>
                    <a:pt x="240" y="390"/>
                    <a:pt x="240" y="390"/>
                  </a:cubicBezTo>
                  <a:cubicBezTo>
                    <a:pt x="249" y="391"/>
                    <a:pt x="256" y="398"/>
                    <a:pt x="256" y="407"/>
                  </a:cubicBezTo>
                  <a:cubicBezTo>
                    <a:pt x="256" y="444"/>
                    <a:pt x="256" y="444"/>
                    <a:pt x="256" y="444"/>
                  </a:cubicBezTo>
                  <a:cubicBezTo>
                    <a:pt x="273" y="444"/>
                    <a:pt x="273" y="444"/>
                    <a:pt x="273" y="444"/>
                  </a:cubicBezTo>
                  <a:cubicBezTo>
                    <a:pt x="273" y="407"/>
                    <a:pt x="273" y="407"/>
                    <a:pt x="273" y="407"/>
                  </a:cubicBezTo>
                  <a:cubicBezTo>
                    <a:pt x="273" y="390"/>
                    <a:pt x="259" y="375"/>
                    <a:pt x="242" y="373"/>
                  </a:cubicBezTo>
                  <a:cubicBezTo>
                    <a:pt x="187" y="368"/>
                    <a:pt x="187" y="368"/>
                    <a:pt x="187" y="368"/>
                  </a:cubicBezTo>
                  <a:cubicBezTo>
                    <a:pt x="187" y="324"/>
                    <a:pt x="187" y="324"/>
                    <a:pt x="187" y="324"/>
                  </a:cubicBezTo>
                  <a:cubicBezTo>
                    <a:pt x="204" y="315"/>
                    <a:pt x="204" y="315"/>
                    <a:pt x="204" y="315"/>
                  </a:cubicBezTo>
                  <a:cubicBezTo>
                    <a:pt x="217" y="308"/>
                    <a:pt x="229" y="299"/>
                    <a:pt x="239" y="288"/>
                  </a:cubicBezTo>
                  <a:cubicBezTo>
                    <a:pt x="239" y="307"/>
                    <a:pt x="239" y="307"/>
                    <a:pt x="239" y="307"/>
                  </a:cubicBezTo>
                  <a:cubicBezTo>
                    <a:pt x="239" y="335"/>
                    <a:pt x="262" y="358"/>
                    <a:pt x="290" y="358"/>
                  </a:cubicBezTo>
                  <a:cubicBezTo>
                    <a:pt x="332" y="358"/>
                    <a:pt x="332" y="358"/>
                    <a:pt x="332" y="358"/>
                  </a:cubicBezTo>
                  <a:cubicBezTo>
                    <a:pt x="332" y="341"/>
                    <a:pt x="332" y="341"/>
                    <a:pt x="332" y="341"/>
                  </a:cubicBezTo>
                  <a:lnTo>
                    <a:pt x="290" y="341"/>
                  </a:lnTo>
                  <a:close/>
                  <a:moveTo>
                    <a:pt x="290" y="341"/>
                  </a:moveTo>
                  <a:cubicBezTo>
                    <a:pt x="290" y="341"/>
                    <a:pt x="290" y="341"/>
                    <a:pt x="290" y="3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8">
              <a:extLst>
                <a:ext uri="{FF2B5EF4-FFF2-40B4-BE49-F238E27FC236}">
                  <a16:creationId xmlns:a16="http://schemas.microsoft.com/office/drawing/2014/main" id="{874099DE-AB52-4827-9E47-A170B336B474}"/>
                </a:ext>
              </a:extLst>
            </p:cNvPr>
            <p:cNvSpPr>
              <a:spLocks noEditPoints="1"/>
            </p:cNvSpPr>
            <p:nvPr/>
          </p:nvSpPr>
          <p:spPr bwMode="auto">
            <a:xfrm>
              <a:off x="3736" y="5244"/>
              <a:ext cx="228" cy="275"/>
            </a:xfrm>
            <a:custGeom>
              <a:avLst/>
              <a:gdLst>
                <a:gd name="T0" fmla="*/ 85 w 102"/>
                <a:gd name="T1" fmla="*/ 0 h 127"/>
                <a:gd name="T2" fmla="*/ 85 w 102"/>
                <a:gd name="T3" fmla="*/ 51 h 127"/>
                <a:gd name="T4" fmla="*/ 30 w 102"/>
                <a:gd name="T5" fmla="*/ 56 h 127"/>
                <a:gd name="T6" fmla="*/ 0 w 102"/>
                <a:gd name="T7" fmla="*/ 90 h 127"/>
                <a:gd name="T8" fmla="*/ 0 w 102"/>
                <a:gd name="T9" fmla="*/ 127 h 127"/>
                <a:gd name="T10" fmla="*/ 17 w 102"/>
                <a:gd name="T11" fmla="*/ 127 h 127"/>
                <a:gd name="T12" fmla="*/ 17 w 102"/>
                <a:gd name="T13" fmla="*/ 90 h 127"/>
                <a:gd name="T14" fmla="*/ 32 w 102"/>
                <a:gd name="T15" fmla="*/ 73 h 127"/>
                <a:gd name="T16" fmla="*/ 94 w 102"/>
                <a:gd name="T17" fmla="*/ 67 h 127"/>
                <a:gd name="T18" fmla="*/ 102 w 102"/>
                <a:gd name="T19" fmla="*/ 58 h 127"/>
                <a:gd name="T20" fmla="*/ 102 w 102"/>
                <a:gd name="T21" fmla="*/ 0 h 127"/>
                <a:gd name="T22" fmla="*/ 85 w 102"/>
                <a:gd name="T23" fmla="*/ 0 h 127"/>
                <a:gd name="T24" fmla="*/ 85 w 102"/>
                <a:gd name="T25" fmla="*/ 0 h 127"/>
                <a:gd name="T26" fmla="*/ 85 w 102"/>
                <a:gd name="T2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2" h="127">
                  <a:moveTo>
                    <a:pt x="85" y="0"/>
                  </a:moveTo>
                  <a:cubicBezTo>
                    <a:pt x="85" y="51"/>
                    <a:pt x="85" y="51"/>
                    <a:pt x="85" y="51"/>
                  </a:cubicBezTo>
                  <a:cubicBezTo>
                    <a:pt x="30" y="56"/>
                    <a:pt x="30" y="56"/>
                    <a:pt x="30" y="56"/>
                  </a:cubicBezTo>
                  <a:cubicBezTo>
                    <a:pt x="13" y="58"/>
                    <a:pt x="0" y="73"/>
                    <a:pt x="0" y="90"/>
                  </a:cubicBezTo>
                  <a:cubicBezTo>
                    <a:pt x="0" y="127"/>
                    <a:pt x="0" y="127"/>
                    <a:pt x="0" y="127"/>
                  </a:cubicBezTo>
                  <a:cubicBezTo>
                    <a:pt x="17" y="127"/>
                    <a:pt x="17" y="127"/>
                    <a:pt x="17" y="127"/>
                  </a:cubicBezTo>
                  <a:cubicBezTo>
                    <a:pt x="17" y="90"/>
                    <a:pt x="17" y="90"/>
                    <a:pt x="17" y="90"/>
                  </a:cubicBezTo>
                  <a:cubicBezTo>
                    <a:pt x="17" y="81"/>
                    <a:pt x="23" y="74"/>
                    <a:pt x="32" y="73"/>
                  </a:cubicBezTo>
                  <a:cubicBezTo>
                    <a:pt x="94" y="67"/>
                    <a:pt x="94" y="67"/>
                    <a:pt x="94" y="67"/>
                  </a:cubicBezTo>
                  <a:cubicBezTo>
                    <a:pt x="99" y="66"/>
                    <a:pt x="102" y="63"/>
                    <a:pt x="102" y="58"/>
                  </a:cubicBezTo>
                  <a:cubicBezTo>
                    <a:pt x="102" y="0"/>
                    <a:pt x="102" y="0"/>
                    <a:pt x="102" y="0"/>
                  </a:cubicBezTo>
                  <a:lnTo>
                    <a:pt x="85" y="0"/>
                  </a:lnTo>
                  <a:close/>
                  <a:moveTo>
                    <a:pt x="85" y="0"/>
                  </a:moveTo>
                  <a:cubicBezTo>
                    <a:pt x="85" y="0"/>
                    <a:pt x="85" y="0"/>
                    <a:pt x="8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9">
              <a:extLst>
                <a:ext uri="{FF2B5EF4-FFF2-40B4-BE49-F238E27FC236}">
                  <a16:creationId xmlns:a16="http://schemas.microsoft.com/office/drawing/2014/main" id="{98A83711-F7C2-4B27-B794-650B1CF427AF}"/>
                </a:ext>
              </a:extLst>
            </p:cNvPr>
            <p:cNvSpPr>
              <a:spLocks noEditPoints="1"/>
            </p:cNvSpPr>
            <p:nvPr/>
          </p:nvSpPr>
          <p:spPr bwMode="auto">
            <a:xfrm>
              <a:off x="3812" y="4669"/>
              <a:ext cx="458" cy="443"/>
            </a:xfrm>
            <a:custGeom>
              <a:avLst/>
              <a:gdLst>
                <a:gd name="T0" fmla="*/ 173 w 205"/>
                <a:gd name="T1" fmla="*/ 73 h 205"/>
                <a:gd name="T2" fmla="*/ 186 w 205"/>
                <a:gd name="T3" fmla="*/ 42 h 205"/>
                <a:gd name="T4" fmla="*/ 152 w 205"/>
                <a:gd name="T5" fmla="*/ 17 h 205"/>
                <a:gd name="T6" fmla="*/ 126 w 205"/>
                <a:gd name="T7" fmla="*/ 7 h 205"/>
                <a:gd name="T8" fmla="*/ 87 w 205"/>
                <a:gd name="T9" fmla="*/ 0 h 205"/>
                <a:gd name="T10" fmla="*/ 73 w 205"/>
                <a:gd name="T11" fmla="*/ 32 h 205"/>
                <a:gd name="T12" fmla="*/ 41 w 205"/>
                <a:gd name="T13" fmla="*/ 18 h 205"/>
                <a:gd name="T14" fmla="*/ 17 w 205"/>
                <a:gd name="T15" fmla="*/ 53 h 205"/>
                <a:gd name="T16" fmla="*/ 7 w 205"/>
                <a:gd name="T17" fmla="*/ 79 h 205"/>
                <a:gd name="T18" fmla="*/ 0 w 205"/>
                <a:gd name="T19" fmla="*/ 118 h 205"/>
                <a:gd name="T20" fmla="*/ 31 w 205"/>
                <a:gd name="T21" fmla="*/ 132 h 205"/>
                <a:gd name="T22" fmla="*/ 18 w 205"/>
                <a:gd name="T23" fmla="*/ 163 h 205"/>
                <a:gd name="T24" fmla="*/ 52 w 205"/>
                <a:gd name="T25" fmla="*/ 188 h 205"/>
                <a:gd name="T26" fmla="*/ 78 w 205"/>
                <a:gd name="T27" fmla="*/ 198 h 205"/>
                <a:gd name="T28" fmla="*/ 118 w 205"/>
                <a:gd name="T29" fmla="*/ 205 h 205"/>
                <a:gd name="T30" fmla="*/ 131 w 205"/>
                <a:gd name="T31" fmla="*/ 173 h 205"/>
                <a:gd name="T32" fmla="*/ 163 w 205"/>
                <a:gd name="T33" fmla="*/ 187 h 205"/>
                <a:gd name="T34" fmla="*/ 187 w 205"/>
                <a:gd name="T35" fmla="*/ 152 h 205"/>
                <a:gd name="T36" fmla="*/ 198 w 205"/>
                <a:gd name="T37" fmla="*/ 127 h 205"/>
                <a:gd name="T38" fmla="*/ 205 w 205"/>
                <a:gd name="T39" fmla="*/ 87 h 205"/>
                <a:gd name="T40" fmla="*/ 188 w 205"/>
                <a:gd name="T41" fmla="*/ 111 h 205"/>
                <a:gd name="T42" fmla="*/ 156 w 205"/>
                <a:gd name="T43" fmla="*/ 135 h 205"/>
                <a:gd name="T44" fmla="*/ 169 w 205"/>
                <a:gd name="T45" fmla="*/ 156 h 205"/>
                <a:gd name="T46" fmla="*/ 140 w 205"/>
                <a:gd name="T47" fmla="*/ 159 h 205"/>
                <a:gd name="T48" fmla="*/ 115 w 205"/>
                <a:gd name="T49" fmla="*/ 169 h 205"/>
                <a:gd name="T50" fmla="*/ 93 w 205"/>
                <a:gd name="T51" fmla="*/ 188 h 205"/>
                <a:gd name="T52" fmla="*/ 70 w 205"/>
                <a:gd name="T53" fmla="*/ 156 h 205"/>
                <a:gd name="T54" fmla="*/ 48 w 205"/>
                <a:gd name="T55" fmla="*/ 170 h 205"/>
                <a:gd name="T56" fmla="*/ 46 w 205"/>
                <a:gd name="T57" fmla="*/ 141 h 205"/>
                <a:gd name="T58" fmla="*/ 36 w 205"/>
                <a:gd name="T59" fmla="*/ 115 h 205"/>
                <a:gd name="T60" fmla="*/ 17 w 205"/>
                <a:gd name="T61" fmla="*/ 94 h 205"/>
                <a:gd name="T62" fmla="*/ 48 w 205"/>
                <a:gd name="T63" fmla="*/ 70 h 205"/>
                <a:gd name="T64" fmla="*/ 35 w 205"/>
                <a:gd name="T65" fmla="*/ 49 h 205"/>
                <a:gd name="T66" fmla="*/ 64 w 205"/>
                <a:gd name="T67" fmla="*/ 46 h 205"/>
                <a:gd name="T68" fmla="*/ 89 w 205"/>
                <a:gd name="T69" fmla="*/ 36 h 205"/>
                <a:gd name="T70" fmla="*/ 111 w 205"/>
                <a:gd name="T71" fmla="*/ 17 h 205"/>
                <a:gd name="T72" fmla="*/ 134 w 205"/>
                <a:gd name="T73" fmla="*/ 49 h 205"/>
                <a:gd name="T74" fmla="*/ 156 w 205"/>
                <a:gd name="T75" fmla="*/ 35 h 205"/>
                <a:gd name="T76" fmla="*/ 159 w 205"/>
                <a:gd name="T77" fmla="*/ 65 h 205"/>
                <a:gd name="T78" fmla="*/ 169 w 205"/>
                <a:gd name="T79" fmla="*/ 90 h 205"/>
                <a:gd name="T80" fmla="*/ 188 w 205"/>
                <a:gd name="T81" fmla="*/ 111 h 205"/>
                <a:gd name="T82" fmla="*/ 188 w 205"/>
                <a:gd name="T83" fmla="*/ 111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5" h="205">
                  <a:moveTo>
                    <a:pt x="198" y="79"/>
                  </a:moveTo>
                  <a:cubicBezTo>
                    <a:pt x="173" y="73"/>
                    <a:pt x="173" y="73"/>
                    <a:pt x="173" y="73"/>
                  </a:cubicBezTo>
                  <a:cubicBezTo>
                    <a:pt x="187" y="53"/>
                    <a:pt x="187" y="53"/>
                    <a:pt x="187" y="53"/>
                  </a:cubicBezTo>
                  <a:cubicBezTo>
                    <a:pt x="190" y="49"/>
                    <a:pt x="189" y="45"/>
                    <a:pt x="186" y="42"/>
                  </a:cubicBezTo>
                  <a:cubicBezTo>
                    <a:pt x="163" y="18"/>
                    <a:pt x="163" y="18"/>
                    <a:pt x="163" y="18"/>
                  </a:cubicBezTo>
                  <a:cubicBezTo>
                    <a:pt x="160" y="15"/>
                    <a:pt x="156" y="15"/>
                    <a:pt x="152" y="17"/>
                  </a:cubicBezTo>
                  <a:cubicBezTo>
                    <a:pt x="131" y="32"/>
                    <a:pt x="131" y="32"/>
                    <a:pt x="131" y="32"/>
                  </a:cubicBezTo>
                  <a:cubicBezTo>
                    <a:pt x="126" y="7"/>
                    <a:pt x="126" y="7"/>
                    <a:pt x="126" y="7"/>
                  </a:cubicBezTo>
                  <a:cubicBezTo>
                    <a:pt x="125" y="3"/>
                    <a:pt x="122" y="0"/>
                    <a:pt x="118" y="0"/>
                  </a:cubicBezTo>
                  <a:cubicBezTo>
                    <a:pt x="87" y="0"/>
                    <a:pt x="87" y="0"/>
                    <a:pt x="87" y="0"/>
                  </a:cubicBezTo>
                  <a:cubicBezTo>
                    <a:pt x="83" y="0"/>
                    <a:pt x="79" y="3"/>
                    <a:pt x="78" y="7"/>
                  </a:cubicBezTo>
                  <a:cubicBezTo>
                    <a:pt x="73" y="32"/>
                    <a:pt x="73" y="32"/>
                    <a:pt x="73" y="32"/>
                  </a:cubicBezTo>
                  <a:cubicBezTo>
                    <a:pt x="52" y="17"/>
                    <a:pt x="52" y="17"/>
                    <a:pt x="52" y="17"/>
                  </a:cubicBezTo>
                  <a:cubicBezTo>
                    <a:pt x="49" y="15"/>
                    <a:pt x="44" y="15"/>
                    <a:pt x="41" y="18"/>
                  </a:cubicBezTo>
                  <a:cubicBezTo>
                    <a:pt x="18" y="42"/>
                    <a:pt x="18" y="42"/>
                    <a:pt x="18" y="42"/>
                  </a:cubicBezTo>
                  <a:cubicBezTo>
                    <a:pt x="15" y="45"/>
                    <a:pt x="15" y="49"/>
                    <a:pt x="17" y="53"/>
                  </a:cubicBezTo>
                  <a:cubicBezTo>
                    <a:pt x="31" y="73"/>
                    <a:pt x="31" y="73"/>
                    <a:pt x="31" y="73"/>
                  </a:cubicBezTo>
                  <a:cubicBezTo>
                    <a:pt x="7" y="79"/>
                    <a:pt x="7" y="79"/>
                    <a:pt x="7" y="79"/>
                  </a:cubicBezTo>
                  <a:cubicBezTo>
                    <a:pt x="3" y="79"/>
                    <a:pt x="0" y="83"/>
                    <a:pt x="0" y="87"/>
                  </a:cubicBezTo>
                  <a:cubicBezTo>
                    <a:pt x="0" y="118"/>
                    <a:pt x="0" y="118"/>
                    <a:pt x="0" y="118"/>
                  </a:cubicBezTo>
                  <a:cubicBezTo>
                    <a:pt x="0" y="122"/>
                    <a:pt x="3" y="126"/>
                    <a:pt x="7" y="127"/>
                  </a:cubicBezTo>
                  <a:cubicBezTo>
                    <a:pt x="31" y="132"/>
                    <a:pt x="31" y="132"/>
                    <a:pt x="31" y="132"/>
                  </a:cubicBezTo>
                  <a:cubicBezTo>
                    <a:pt x="17" y="152"/>
                    <a:pt x="17" y="152"/>
                    <a:pt x="17" y="152"/>
                  </a:cubicBezTo>
                  <a:cubicBezTo>
                    <a:pt x="15" y="156"/>
                    <a:pt x="15" y="160"/>
                    <a:pt x="18" y="163"/>
                  </a:cubicBezTo>
                  <a:cubicBezTo>
                    <a:pt x="41" y="187"/>
                    <a:pt x="41" y="187"/>
                    <a:pt x="41" y="187"/>
                  </a:cubicBezTo>
                  <a:cubicBezTo>
                    <a:pt x="44" y="190"/>
                    <a:pt x="49" y="190"/>
                    <a:pt x="52" y="188"/>
                  </a:cubicBezTo>
                  <a:cubicBezTo>
                    <a:pt x="73" y="173"/>
                    <a:pt x="73" y="173"/>
                    <a:pt x="73" y="173"/>
                  </a:cubicBezTo>
                  <a:cubicBezTo>
                    <a:pt x="78" y="198"/>
                    <a:pt x="78" y="198"/>
                    <a:pt x="78" y="198"/>
                  </a:cubicBezTo>
                  <a:cubicBezTo>
                    <a:pt x="79" y="202"/>
                    <a:pt x="83" y="205"/>
                    <a:pt x="87" y="205"/>
                  </a:cubicBezTo>
                  <a:cubicBezTo>
                    <a:pt x="118" y="205"/>
                    <a:pt x="118" y="205"/>
                    <a:pt x="118" y="205"/>
                  </a:cubicBezTo>
                  <a:cubicBezTo>
                    <a:pt x="122" y="205"/>
                    <a:pt x="125" y="202"/>
                    <a:pt x="126" y="198"/>
                  </a:cubicBezTo>
                  <a:cubicBezTo>
                    <a:pt x="131" y="173"/>
                    <a:pt x="131" y="173"/>
                    <a:pt x="131" y="173"/>
                  </a:cubicBezTo>
                  <a:cubicBezTo>
                    <a:pt x="152" y="188"/>
                    <a:pt x="152" y="188"/>
                    <a:pt x="152" y="188"/>
                  </a:cubicBezTo>
                  <a:cubicBezTo>
                    <a:pt x="156" y="190"/>
                    <a:pt x="160" y="190"/>
                    <a:pt x="163" y="187"/>
                  </a:cubicBezTo>
                  <a:cubicBezTo>
                    <a:pt x="186" y="163"/>
                    <a:pt x="186" y="163"/>
                    <a:pt x="186" y="163"/>
                  </a:cubicBezTo>
                  <a:cubicBezTo>
                    <a:pt x="189" y="160"/>
                    <a:pt x="190" y="156"/>
                    <a:pt x="187" y="152"/>
                  </a:cubicBezTo>
                  <a:cubicBezTo>
                    <a:pt x="173" y="132"/>
                    <a:pt x="173" y="132"/>
                    <a:pt x="173" y="132"/>
                  </a:cubicBezTo>
                  <a:cubicBezTo>
                    <a:pt x="198" y="127"/>
                    <a:pt x="198" y="127"/>
                    <a:pt x="198" y="127"/>
                  </a:cubicBezTo>
                  <a:cubicBezTo>
                    <a:pt x="202" y="126"/>
                    <a:pt x="205" y="122"/>
                    <a:pt x="205" y="118"/>
                  </a:cubicBezTo>
                  <a:cubicBezTo>
                    <a:pt x="205" y="87"/>
                    <a:pt x="205" y="87"/>
                    <a:pt x="205" y="87"/>
                  </a:cubicBezTo>
                  <a:cubicBezTo>
                    <a:pt x="205" y="83"/>
                    <a:pt x="202" y="79"/>
                    <a:pt x="198" y="79"/>
                  </a:cubicBezTo>
                  <a:close/>
                  <a:moveTo>
                    <a:pt x="188" y="111"/>
                  </a:moveTo>
                  <a:cubicBezTo>
                    <a:pt x="169" y="115"/>
                    <a:pt x="169" y="115"/>
                    <a:pt x="169" y="115"/>
                  </a:cubicBezTo>
                  <a:cubicBezTo>
                    <a:pt x="160" y="117"/>
                    <a:pt x="154" y="126"/>
                    <a:pt x="156" y="135"/>
                  </a:cubicBezTo>
                  <a:cubicBezTo>
                    <a:pt x="156" y="137"/>
                    <a:pt x="157" y="139"/>
                    <a:pt x="159" y="141"/>
                  </a:cubicBezTo>
                  <a:cubicBezTo>
                    <a:pt x="169" y="156"/>
                    <a:pt x="169" y="156"/>
                    <a:pt x="169" y="156"/>
                  </a:cubicBezTo>
                  <a:cubicBezTo>
                    <a:pt x="156" y="170"/>
                    <a:pt x="156" y="170"/>
                    <a:pt x="156" y="170"/>
                  </a:cubicBezTo>
                  <a:cubicBezTo>
                    <a:pt x="140" y="159"/>
                    <a:pt x="140" y="159"/>
                    <a:pt x="140" y="159"/>
                  </a:cubicBezTo>
                  <a:cubicBezTo>
                    <a:pt x="133" y="154"/>
                    <a:pt x="123" y="156"/>
                    <a:pt x="117" y="163"/>
                  </a:cubicBezTo>
                  <a:cubicBezTo>
                    <a:pt x="116" y="165"/>
                    <a:pt x="115" y="167"/>
                    <a:pt x="115" y="169"/>
                  </a:cubicBezTo>
                  <a:cubicBezTo>
                    <a:pt x="111" y="188"/>
                    <a:pt x="111" y="188"/>
                    <a:pt x="111" y="188"/>
                  </a:cubicBezTo>
                  <a:cubicBezTo>
                    <a:pt x="93" y="188"/>
                    <a:pt x="93" y="188"/>
                    <a:pt x="93" y="188"/>
                  </a:cubicBezTo>
                  <a:cubicBezTo>
                    <a:pt x="89" y="169"/>
                    <a:pt x="89" y="169"/>
                    <a:pt x="89" y="169"/>
                  </a:cubicBezTo>
                  <a:cubicBezTo>
                    <a:pt x="88" y="160"/>
                    <a:pt x="79" y="154"/>
                    <a:pt x="70" y="156"/>
                  </a:cubicBezTo>
                  <a:cubicBezTo>
                    <a:pt x="68" y="157"/>
                    <a:pt x="66" y="158"/>
                    <a:pt x="64" y="159"/>
                  </a:cubicBezTo>
                  <a:cubicBezTo>
                    <a:pt x="48" y="170"/>
                    <a:pt x="48" y="170"/>
                    <a:pt x="48" y="170"/>
                  </a:cubicBezTo>
                  <a:cubicBezTo>
                    <a:pt x="35" y="156"/>
                    <a:pt x="35" y="156"/>
                    <a:pt x="35" y="156"/>
                  </a:cubicBezTo>
                  <a:cubicBezTo>
                    <a:pt x="46" y="141"/>
                    <a:pt x="46" y="141"/>
                    <a:pt x="46" y="141"/>
                  </a:cubicBezTo>
                  <a:cubicBezTo>
                    <a:pt x="51" y="133"/>
                    <a:pt x="49" y="123"/>
                    <a:pt x="42" y="118"/>
                  </a:cubicBezTo>
                  <a:cubicBezTo>
                    <a:pt x="40" y="117"/>
                    <a:pt x="38" y="116"/>
                    <a:pt x="36" y="115"/>
                  </a:cubicBezTo>
                  <a:cubicBezTo>
                    <a:pt x="17" y="111"/>
                    <a:pt x="17" y="111"/>
                    <a:pt x="17" y="111"/>
                  </a:cubicBezTo>
                  <a:cubicBezTo>
                    <a:pt x="17" y="94"/>
                    <a:pt x="17" y="94"/>
                    <a:pt x="17" y="94"/>
                  </a:cubicBezTo>
                  <a:cubicBezTo>
                    <a:pt x="36" y="90"/>
                    <a:pt x="36" y="90"/>
                    <a:pt x="36" y="90"/>
                  </a:cubicBezTo>
                  <a:cubicBezTo>
                    <a:pt x="45" y="88"/>
                    <a:pt x="50" y="79"/>
                    <a:pt x="48" y="70"/>
                  </a:cubicBezTo>
                  <a:cubicBezTo>
                    <a:pt x="48" y="68"/>
                    <a:pt x="47" y="66"/>
                    <a:pt x="46" y="65"/>
                  </a:cubicBezTo>
                  <a:cubicBezTo>
                    <a:pt x="35" y="49"/>
                    <a:pt x="35" y="49"/>
                    <a:pt x="35" y="49"/>
                  </a:cubicBezTo>
                  <a:cubicBezTo>
                    <a:pt x="48" y="35"/>
                    <a:pt x="48" y="35"/>
                    <a:pt x="48" y="35"/>
                  </a:cubicBezTo>
                  <a:cubicBezTo>
                    <a:pt x="64" y="46"/>
                    <a:pt x="64" y="46"/>
                    <a:pt x="64" y="46"/>
                  </a:cubicBezTo>
                  <a:cubicBezTo>
                    <a:pt x="72" y="51"/>
                    <a:pt x="82" y="49"/>
                    <a:pt x="87" y="42"/>
                  </a:cubicBezTo>
                  <a:cubicBezTo>
                    <a:pt x="88" y="40"/>
                    <a:pt x="89" y="38"/>
                    <a:pt x="89" y="36"/>
                  </a:cubicBezTo>
                  <a:cubicBezTo>
                    <a:pt x="93" y="17"/>
                    <a:pt x="93" y="17"/>
                    <a:pt x="93" y="17"/>
                  </a:cubicBezTo>
                  <a:cubicBezTo>
                    <a:pt x="111" y="17"/>
                    <a:pt x="111" y="17"/>
                    <a:pt x="111" y="17"/>
                  </a:cubicBezTo>
                  <a:cubicBezTo>
                    <a:pt x="115" y="36"/>
                    <a:pt x="115" y="36"/>
                    <a:pt x="115" y="36"/>
                  </a:cubicBezTo>
                  <a:cubicBezTo>
                    <a:pt x="117" y="45"/>
                    <a:pt x="125" y="51"/>
                    <a:pt x="134" y="49"/>
                  </a:cubicBezTo>
                  <a:cubicBezTo>
                    <a:pt x="136" y="48"/>
                    <a:pt x="138" y="47"/>
                    <a:pt x="140" y="46"/>
                  </a:cubicBezTo>
                  <a:cubicBezTo>
                    <a:pt x="156" y="35"/>
                    <a:pt x="156" y="35"/>
                    <a:pt x="156" y="35"/>
                  </a:cubicBezTo>
                  <a:cubicBezTo>
                    <a:pt x="169" y="49"/>
                    <a:pt x="169" y="49"/>
                    <a:pt x="169" y="49"/>
                  </a:cubicBezTo>
                  <a:cubicBezTo>
                    <a:pt x="159" y="65"/>
                    <a:pt x="159" y="65"/>
                    <a:pt x="159" y="65"/>
                  </a:cubicBezTo>
                  <a:cubicBezTo>
                    <a:pt x="153" y="72"/>
                    <a:pt x="155" y="82"/>
                    <a:pt x="163" y="87"/>
                  </a:cubicBezTo>
                  <a:cubicBezTo>
                    <a:pt x="164" y="89"/>
                    <a:pt x="167" y="89"/>
                    <a:pt x="169" y="90"/>
                  </a:cubicBezTo>
                  <a:cubicBezTo>
                    <a:pt x="188" y="94"/>
                    <a:pt x="188" y="94"/>
                    <a:pt x="188" y="94"/>
                  </a:cubicBezTo>
                  <a:lnTo>
                    <a:pt x="188" y="111"/>
                  </a:lnTo>
                  <a:close/>
                  <a:moveTo>
                    <a:pt x="188" y="111"/>
                  </a:moveTo>
                  <a:cubicBezTo>
                    <a:pt x="188" y="111"/>
                    <a:pt x="188" y="111"/>
                    <a:pt x="188" y="1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20">
              <a:extLst>
                <a:ext uri="{FF2B5EF4-FFF2-40B4-BE49-F238E27FC236}">
                  <a16:creationId xmlns:a16="http://schemas.microsoft.com/office/drawing/2014/main" id="{6E21E930-2F57-40F5-A848-FD7458518AF6}"/>
                </a:ext>
              </a:extLst>
            </p:cNvPr>
            <p:cNvSpPr>
              <a:spLocks noEditPoints="1"/>
            </p:cNvSpPr>
            <p:nvPr/>
          </p:nvSpPr>
          <p:spPr bwMode="auto">
            <a:xfrm>
              <a:off x="3946" y="4798"/>
              <a:ext cx="190" cy="184"/>
            </a:xfrm>
            <a:custGeom>
              <a:avLst/>
              <a:gdLst>
                <a:gd name="T0" fmla="*/ 42 w 85"/>
                <a:gd name="T1" fmla="*/ 0 h 85"/>
                <a:gd name="T2" fmla="*/ 0 w 85"/>
                <a:gd name="T3" fmla="*/ 43 h 85"/>
                <a:gd name="T4" fmla="*/ 42 w 85"/>
                <a:gd name="T5" fmla="*/ 85 h 85"/>
                <a:gd name="T6" fmla="*/ 85 w 85"/>
                <a:gd name="T7" fmla="*/ 43 h 85"/>
                <a:gd name="T8" fmla="*/ 42 w 85"/>
                <a:gd name="T9" fmla="*/ 0 h 85"/>
                <a:gd name="T10" fmla="*/ 42 w 85"/>
                <a:gd name="T11" fmla="*/ 68 h 85"/>
                <a:gd name="T12" fmla="*/ 17 w 85"/>
                <a:gd name="T13" fmla="*/ 43 h 85"/>
                <a:gd name="T14" fmla="*/ 42 w 85"/>
                <a:gd name="T15" fmla="*/ 17 h 85"/>
                <a:gd name="T16" fmla="*/ 68 w 85"/>
                <a:gd name="T17" fmla="*/ 43 h 85"/>
                <a:gd name="T18" fmla="*/ 42 w 85"/>
                <a:gd name="T19" fmla="*/ 68 h 85"/>
                <a:gd name="T20" fmla="*/ 42 w 85"/>
                <a:gd name="T21" fmla="*/ 68 h 85"/>
                <a:gd name="T22" fmla="*/ 42 w 85"/>
                <a:gd name="T23" fmla="*/ 6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 h="85">
                  <a:moveTo>
                    <a:pt x="42" y="0"/>
                  </a:moveTo>
                  <a:cubicBezTo>
                    <a:pt x="19" y="0"/>
                    <a:pt x="0" y="19"/>
                    <a:pt x="0" y="43"/>
                  </a:cubicBezTo>
                  <a:cubicBezTo>
                    <a:pt x="0" y="66"/>
                    <a:pt x="19" y="85"/>
                    <a:pt x="42" y="85"/>
                  </a:cubicBezTo>
                  <a:cubicBezTo>
                    <a:pt x="66" y="85"/>
                    <a:pt x="85" y="66"/>
                    <a:pt x="85" y="43"/>
                  </a:cubicBezTo>
                  <a:cubicBezTo>
                    <a:pt x="85" y="19"/>
                    <a:pt x="66" y="0"/>
                    <a:pt x="42" y="0"/>
                  </a:cubicBezTo>
                  <a:close/>
                  <a:moveTo>
                    <a:pt x="42" y="68"/>
                  </a:moveTo>
                  <a:cubicBezTo>
                    <a:pt x="28" y="68"/>
                    <a:pt x="17" y="57"/>
                    <a:pt x="17" y="43"/>
                  </a:cubicBezTo>
                  <a:cubicBezTo>
                    <a:pt x="17" y="28"/>
                    <a:pt x="28" y="17"/>
                    <a:pt x="42" y="17"/>
                  </a:cubicBezTo>
                  <a:cubicBezTo>
                    <a:pt x="56" y="17"/>
                    <a:pt x="68" y="28"/>
                    <a:pt x="68" y="43"/>
                  </a:cubicBezTo>
                  <a:cubicBezTo>
                    <a:pt x="68" y="57"/>
                    <a:pt x="56" y="68"/>
                    <a:pt x="42" y="68"/>
                  </a:cubicBezTo>
                  <a:close/>
                  <a:moveTo>
                    <a:pt x="42" y="68"/>
                  </a:moveTo>
                  <a:cubicBezTo>
                    <a:pt x="42" y="68"/>
                    <a:pt x="42" y="68"/>
                    <a:pt x="42" y="6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21">
              <a:extLst>
                <a:ext uri="{FF2B5EF4-FFF2-40B4-BE49-F238E27FC236}">
                  <a16:creationId xmlns:a16="http://schemas.microsoft.com/office/drawing/2014/main" id="{D1743A77-9F2C-49D1-8DC7-CC923C592DAD}"/>
                </a:ext>
              </a:extLst>
            </p:cNvPr>
            <p:cNvSpPr>
              <a:spLocks noEditPoints="1"/>
            </p:cNvSpPr>
            <p:nvPr/>
          </p:nvSpPr>
          <p:spPr bwMode="auto">
            <a:xfrm>
              <a:off x="4383" y="4502"/>
              <a:ext cx="478" cy="407"/>
            </a:xfrm>
            <a:custGeom>
              <a:avLst/>
              <a:gdLst>
                <a:gd name="T0" fmla="*/ 187 w 214"/>
                <a:gd name="T1" fmla="*/ 0 h 188"/>
                <a:gd name="T2" fmla="*/ 162 w 214"/>
                <a:gd name="T3" fmla="*/ 26 h 188"/>
                <a:gd name="T4" fmla="*/ 172 w 214"/>
                <a:gd name="T5" fmla="*/ 46 h 188"/>
                <a:gd name="T6" fmla="*/ 153 w 214"/>
                <a:gd name="T7" fmla="*/ 103 h 188"/>
                <a:gd name="T8" fmla="*/ 137 w 214"/>
                <a:gd name="T9" fmla="*/ 109 h 188"/>
                <a:gd name="T10" fmla="*/ 102 w 214"/>
                <a:gd name="T11" fmla="*/ 90 h 188"/>
                <a:gd name="T12" fmla="*/ 82 w 214"/>
                <a:gd name="T13" fmla="*/ 61 h 188"/>
                <a:gd name="T14" fmla="*/ 77 w 214"/>
                <a:gd name="T15" fmla="*/ 60 h 188"/>
                <a:gd name="T16" fmla="*/ 51 w 214"/>
                <a:gd name="T17" fmla="*/ 86 h 188"/>
                <a:gd name="T18" fmla="*/ 56 w 214"/>
                <a:gd name="T19" fmla="*/ 101 h 188"/>
                <a:gd name="T20" fmla="*/ 32 w 214"/>
                <a:gd name="T21" fmla="*/ 138 h 188"/>
                <a:gd name="T22" fmla="*/ 25 w 214"/>
                <a:gd name="T23" fmla="*/ 137 h 188"/>
                <a:gd name="T24" fmla="*/ 0 w 214"/>
                <a:gd name="T25" fmla="*/ 162 h 188"/>
                <a:gd name="T26" fmla="*/ 25 w 214"/>
                <a:gd name="T27" fmla="*/ 188 h 188"/>
                <a:gd name="T28" fmla="*/ 51 w 214"/>
                <a:gd name="T29" fmla="*/ 162 h 188"/>
                <a:gd name="T30" fmla="*/ 46 w 214"/>
                <a:gd name="T31" fmla="*/ 147 h 188"/>
                <a:gd name="T32" fmla="*/ 70 w 214"/>
                <a:gd name="T33" fmla="*/ 110 h 188"/>
                <a:gd name="T34" fmla="*/ 77 w 214"/>
                <a:gd name="T35" fmla="*/ 111 h 188"/>
                <a:gd name="T36" fmla="*/ 93 w 214"/>
                <a:gd name="T37" fmla="*/ 105 h 188"/>
                <a:gd name="T38" fmla="*/ 128 w 214"/>
                <a:gd name="T39" fmla="*/ 124 h 188"/>
                <a:gd name="T40" fmla="*/ 149 w 214"/>
                <a:gd name="T41" fmla="*/ 154 h 188"/>
                <a:gd name="T42" fmla="*/ 179 w 214"/>
                <a:gd name="T43" fmla="*/ 133 h 188"/>
                <a:gd name="T44" fmla="*/ 169 w 214"/>
                <a:gd name="T45" fmla="*/ 108 h 188"/>
                <a:gd name="T46" fmla="*/ 188 w 214"/>
                <a:gd name="T47" fmla="*/ 51 h 188"/>
                <a:gd name="T48" fmla="*/ 213 w 214"/>
                <a:gd name="T49" fmla="*/ 25 h 188"/>
                <a:gd name="T50" fmla="*/ 187 w 214"/>
                <a:gd name="T51" fmla="*/ 0 h 188"/>
                <a:gd name="T52" fmla="*/ 25 w 214"/>
                <a:gd name="T53" fmla="*/ 171 h 188"/>
                <a:gd name="T54" fmla="*/ 17 w 214"/>
                <a:gd name="T55" fmla="*/ 162 h 188"/>
                <a:gd name="T56" fmla="*/ 25 w 214"/>
                <a:gd name="T57" fmla="*/ 154 h 188"/>
                <a:gd name="T58" fmla="*/ 34 w 214"/>
                <a:gd name="T59" fmla="*/ 162 h 188"/>
                <a:gd name="T60" fmla="*/ 25 w 214"/>
                <a:gd name="T61" fmla="*/ 171 h 188"/>
                <a:gd name="T62" fmla="*/ 77 w 214"/>
                <a:gd name="T63" fmla="*/ 94 h 188"/>
                <a:gd name="T64" fmla="*/ 68 w 214"/>
                <a:gd name="T65" fmla="*/ 86 h 188"/>
                <a:gd name="T66" fmla="*/ 77 w 214"/>
                <a:gd name="T67" fmla="*/ 77 h 188"/>
                <a:gd name="T68" fmla="*/ 85 w 214"/>
                <a:gd name="T69" fmla="*/ 86 h 188"/>
                <a:gd name="T70" fmla="*/ 77 w 214"/>
                <a:gd name="T71" fmla="*/ 94 h 188"/>
                <a:gd name="T72" fmla="*/ 153 w 214"/>
                <a:gd name="T73" fmla="*/ 137 h 188"/>
                <a:gd name="T74" fmla="*/ 145 w 214"/>
                <a:gd name="T75" fmla="*/ 128 h 188"/>
                <a:gd name="T76" fmla="*/ 153 w 214"/>
                <a:gd name="T77" fmla="*/ 120 h 188"/>
                <a:gd name="T78" fmla="*/ 162 w 214"/>
                <a:gd name="T79" fmla="*/ 128 h 188"/>
                <a:gd name="T80" fmla="*/ 153 w 214"/>
                <a:gd name="T81" fmla="*/ 137 h 188"/>
                <a:gd name="T82" fmla="*/ 188 w 214"/>
                <a:gd name="T83" fmla="*/ 34 h 188"/>
                <a:gd name="T84" fmla="*/ 179 w 214"/>
                <a:gd name="T85" fmla="*/ 26 h 188"/>
                <a:gd name="T86" fmla="*/ 188 w 214"/>
                <a:gd name="T87" fmla="*/ 17 h 188"/>
                <a:gd name="T88" fmla="*/ 196 w 214"/>
                <a:gd name="T89" fmla="*/ 26 h 188"/>
                <a:gd name="T90" fmla="*/ 188 w 214"/>
                <a:gd name="T91" fmla="*/ 34 h 188"/>
                <a:gd name="T92" fmla="*/ 188 w 214"/>
                <a:gd name="T93" fmla="*/ 34 h 188"/>
                <a:gd name="T94" fmla="*/ 188 w 214"/>
                <a:gd name="T95" fmla="*/ 3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4" h="188">
                  <a:moveTo>
                    <a:pt x="187" y="0"/>
                  </a:moveTo>
                  <a:cubicBezTo>
                    <a:pt x="173" y="0"/>
                    <a:pt x="162" y="12"/>
                    <a:pt x="162" y="26"/>
                  </a:cubicBezTo>
                  <a:cubicBezTo>
                    <a:pt x="162" y="34"/>
                    <a:pt x="166" y="41"/>
                    <a:pt x="172" y="46"/>
                  </a:cubicBezTo>
                  <a:cubicBezTo>
                    <a:pt x="153" y="103"/>
                    <a:pt x="153" y="103"/>
                    <a:pt x="153" y="103"/>
                  </a:cubicBezTo>
                  <a:cubicBezTo>
                    <a:pt x="147" y="103"/>
                    <a:pt x="141" y="105"/>
                    <a:pt x="137" y="109"/>
                  </a:cubicBezTo>
                  <a:cubicBezTo>
                    <a:pt x="102" y="90"/>
                    <a:pt x="102" y="90"/>
                    <a:pt x="102" y="90"/>
                  </a:cubicBezTo>
                  <a:cubicBezTo>
                    <a:pt x="104" y="76"/>
                    <a:pt x="95" y="63"/>
                    <a:pt x="82" y="61"/>
                  </a:cubicBezTo>
                  <a:cubicBezTo>
                    <a:pt x="80" y="60"/>
                    <a:pt x="78" y="60"/>
                    <a:pt x="77" y="60"/>
                  </a:cubicBezTo>
                  <a:cubicBezTo>
                    <a:pt x="62" y="60"/>
                    <a:pt x="51" y="72"/>
                    <a:pt x="51" y="86"/>
                  </a:cubicBezTo>
                  <a:cubicBezTo>
                    <a:pt x="51" y="91"/>
                    <a:pt x="53" y="97"/>
                    <a:pt x="56" y="101"/>
                  </a:cubicBezTo>
                  <a:cubicBezTo>
                    <a:pt x="32" y="138"/>
                    <a:pt x="32" y="138"/>
                    <a:pt x="32" y="138"/>
                  </a:cubicBezTo>
                  <a:cubicBezTo>
                    <a:pt x="30" y="137"/>
                    <a:pt x="28" y="137"/>
                    <a:pt x="25" y="137"/>
                  </a:cubicBezTo>
                  <a:cubicBezTo>
                    <a:pt x="11" y="137"/>
                    <a:pt x="0" y="148"/>
                    <a:pt x="0" y="162"/>
                  </a:cubicBezTo>
                  <a:cubicBezTo>
                    <a:pt x="0" y="177"/>
                    <a:pt x="11" y="188"/>
                    <a:pt x="25" y="188"/>
                  </a:cubicBezTo>
                  <a:cubicBezTo>
                    <a:pt x="40" y="188"/>
                    <a:pt x="51" y="177"/>
                    <a:pt x="51" y="162"/>
                  </a:cubicBezTo>
                  <a:cubicBezTo>
                    <a:pt x="51" y="157"/>
                    <a:pt x="49" y="152"/>
                    <a:pt x="46" y="147"/>
                  </a:cubicBezTo>
                  <a:cubicBezTo>
                    <a:pt x="70" y="110"/>
                    <a:pt x="70" y="110"/>
                    <a:pt x="70" y="110"/>
                  </a:cubicBezTo>
                  <a:cubicBezTo>
                    <a:pt x="72" y="111"/>
                    <a:pt x="74" y="111"/>
                    <a:pt x="77" y="111"/>
                  </a:cubicBezTo>
                  <a:cubicBezTo>
                    <a:pt x="83" y="111"/>
                    <a:pt x="89" y="109"/>
                    <a:pt x="93" y="105"/>
                  </a:cubicBezTo>
                  <a:cubicBezTo>
                    <a:pt x="128" y="124"/>
                    <a:pt x="128" y="124"/>
                    <a:pt x="128" y="124"/>
                  </a:cubicBezTo>
                  <a:cubicBezTo>
                    <a:pt x="126" y="138"/>
                    <a:pt x="135" y="151"/>
                    <a:pt x="149" y="154"/>
                  </a:cubicBezTo>
                  <a:cubicBezTo>
                    <a:pt x="163" y="156"/>
                    <a:pt x="176" y="147"/>
                    <a:pt x="179" y="133"/>
                  </a:cubicBezTo>
                  <a:cubicBezTo>
                    <a:pt x="180" y="124"/>
                    <a:pt x="177" y="114"/>
                    <a:pt x="169" y="108"/>
                  </a:cubicBezTo>
                  <a:cubicBezTo>
                    <a:pt x="188" y="51"/>
                    <a:pt x="188" y="51"/>
                    <a:pt x="188" y="51"/>
                  </a:cubicBezTo>
                  <a:cubicBezTo>
                    <a:pt x="202" y="51"/>
                    <a:pt x="214" y="40"/>
                    <a:pt x="213" y="25"/>
                  </a:cubicBezTo>
                  <a:cubicBezTo>
                    <a:pt x="213" y="11"/>
                    <a:pt x="202" y="0"/>
                    <a:pt x="187" y="0"/>
                  </a:cubicBezTo>
                  <a:close/>
                  <a:moveTo>
                    <a:pt x="25" y="171"/>
                  </a:moveTo>
                  <a:cubicBezTo>
                    <a:pt x="21" y="171"/>
                    <a:pt x="17" y="167"/>
                    <a:pt x="17" y="162"/>
                  </a:cubicBezTo>
                  <a:cubicBezTo>
                    <a:pt x="17" y="158"/>
                    <a:pt x="21" y="154"/>
                    <a:pt x="25" y="154"/>
                  </a:cubicBezTo>
                  <a:cubicBezTo>
                    <a:pt x="30" y="154"/>
                    <a:pt x="34" y="158"/>
                    <a:pt x="34" y="162"/>
                  </a:cubicBezTo>
                  <a:cubicBezTo>
                    <a:pt x="34" y="167"/>
                    <a:pt x="30" y="171"/>
                    <a:pt x="25" y="171"/>
                  </a:cubicBezTo>
                  <a:close/>
                  <a:moveTo>
                    <a:pt x="77" y="94"/>
                  </a:moveTo>
                  <a:cubicBezTo>
                    <a:pt x="72" y="94"/>
                    <a:pt x="68" y="90"/>
                    <a:pt x="68" y="86"/>
                  </a:cubicBezTo>
                  <a:cubicBezTo>
                    <a:pt x="68" y="81"/>
                    <a:pt x="72" y="77"/>
                    <a:pt x="77" y="77"/>
                  </a:cubicBezTo>
                  <a:cubicBezTo>
                    <a:pt x="81" y="77"/>
                    <a:pt x="85" y="81"/>
                    <a:pt x="85" y="86"/>
                  </a:cubicBezTo>
                  <a:cubicBezTo>
                    <a:pt x="85" y="90"/>
                    <a:pt x="81" y="94"/>
                    <a:pt x="77" y="94"/>
                  </a:cubicBezTo>
                  <a:close/>
                  <a:moveTo>
                    <a:pt x="153" y="137"/>
                  </a:moveTo>
                  <a:cubicBezTo>
                    <a:pt x="149" y="137"/>
                    <a:pt x="145" y="133"/>
                    <a:pt x="145" y="128"/>
                  </a:cubicBezTo>
                  <a:cubicBezTo>
                    <a:pt x="145" y="124"/>
                    <a:pt x="149" y="120"/>
                    <a:pt x="153" y="120"/>
                  </a:cubicBezTo>
                  <a:cubicBezTo>
                    <a:pt x="158" y="120"/>
                    <a:pt x="162" y="124"/>
                    <a:pt x="162" y="128"/>
                  </a:cubicBezTo>
                  <a:cubicBezTo>
                    <a:pt x="162" y="133"/>
                    <a:pt x="158" y="137"/>
                    <a:pt x="153" y="137"/>
                  </a:cubicBezTo>
                  <a:close/>
                  <a:moveTo>
                    <a:pt x="188" y="34"/>
                  </a:moveTo>
                  <a:cubicBezTo>
                    <a:pt x="183" y="34"/>
                    <a:pt x="179" y="31"/>
                    <a:pt x="179" y="26"/>
                  </a:cubicBezTo>
                  <a:cubicBezTo>
                    <a:pt x="179" y="21"/>
                    <a:pt x="183" y="17"/>
                    <a:pt x="188" y="17"/>
                  </a:cubicBezTo>
                  <a:cubicBezTo>
                    <a:pt x="192" y="17"/>
                    <a:pt x="196" y="21"/>
                    <a:pt x="196" y="26"/>
                  </a:cubicBezTo>
                  <a:cubicBezTo>
                    <a:pt x="196" y="31"/>
                    <a:pt x="192" y="34"/>
                    <a:pt x="188" y="34"/>
                  </a:cubicBezTo>
                  <a:close/>
                  <a:moveTo>
                    <a:pt x="188" y="34"/>
                  </a:moveTo>
                  <a:cubicBezTo>
                    <a:pt x="188" y="34"/>
                    <a:pt x="188" y="34"/>
                    <a:pt x="188"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2">
              <a:extLst>
                <a:ext uri="{FF2B5EF4-FFF2-40B4-BE49-F238E27FC236}">
                  <a16:creationId xmlns:a16="http://schemas.microsoft.com/office/drawing/2014/main" id="{6E41E943-1485-4837-8AB2-52206AB2CF57}"/>
                </a:ext>
              </a:extLst>
            </p:cNvPr>
            <p:cNvSpPr>
              <a:spLocks noEditPoints="1"/>
            </p:cNvSpPr>
            <p:nvPr/>
          </p:nvSpPr>
          <p:spPr bwMode="auto">
            <a:xfrm>
              <a:off x="4401" y="4798"/>
              <a:ext cx="458" cy="444"/>
            </a:xfrm>
            <a:custGeom>
              <a:avLst/>
              <a:gdLst>
                <a:gd name="T0" fmla="*/ 420 w 458"/>
                <a:gd name="T1" fmla="*/ 0 h 444"/>
                <a:gd name="T2" fmla="*/ 420 w 458"/>
                <a:gd name="T3" fmla="*/ 407 h 444"/>
                <a:gd name="T4" fmla="*/ 382 w 458"/>
                <a:gd name="T5" fmla="*/ 407 h 444"/>
                <a:gd name="T6" fmla="*/ 382 w 458"/>
                <a:gd name="T7" fmla="*/ 295 h 444"/>
                <a:gd name="T8" fmla="*/ 344 w 458"/>
                <a:gd name="T9" fmla="*/ 295 h 444"/>
                <a:gd name="T10" fmla="*/ 344 w 458"/>
                <a:gd name="T11" fmla="*/ 407 h 444"/>
                <a:gd name="T12" fmla="*/ 306 w 458"/>
                <a:gd name="T13" fmla="*/ 407 h 444"/>
                <a:gd name="T14" fmla="*/ 306 w 458"/>
                <a:gd name="T15" fmla="*/ 277 h 444"/>
                <a:gd name="T16" fmla="*/ 268 w 458"/>
                <a:gd name="T17" fmla="*/ 277 h 444"/>
                <a:gd name="T18" fmla="*/ 268 w 458"/>
                <a:gd name="T19" fmla="*/ 407 h 444"/>
                <a:gd name="T20" fmla="*/ 230 w 458"/>
                <a:gd name="T21" fmla="*/ 407 h 444"/>
                <a:gd name="T22" fmla="*/ 230 w 458"/>
                <a:gd name="T23" fmla="*/ 221 h 444"/>
                <a:gd name="T24" fmla="*/ 192 w 458"/>
                <a:gd name="T25" fmla="*/ 221 h 444"/>
                <a:gd name="T26" fmla="*/ 192 w 458"/>
                <a:gd name="T27" fmla="*/ 407 h 444"/>
                <a:gd name="T28" fmla="*/ 154 w 458"/>
                <a:gd name="T29" fmla="*/ 407 h 444"/>
                <a:gd name="T30" fmla="*/ 154 w 458"/>
                <a:gd name="T31" fmla="*/ 111 h 444"/>
                <a:gd name="T32" fmla="*/ 116 w 458"/>
                <a:gd name="T33" fmla="*/ 111 h 444"/>
                <a:gd name="T34" fmla="*/ 116 w 458"/>
                <a:gd name="T35" fmla="*/ 407 h 444"/>
                <a:gd name="T36" fmla="*/ 76 w 458"/>
                <a:gd name="T37" fmla="*/ 407 h 444"/>
                <a:gd name="T38" fmla="*/ 76 w 458"/>
                <a:gd name="T39" fmla="*/ 331 h 444"/>
                <a:gd name="T40" fmla="*/ 38 w 458"/>
                <a:gd name="T41" fmla="*/ 331 h 444"/>
                <a:gd name="T42" fmla="*/ 38 w 458"/>
                <a:gd name="T43" fmla="*/ 407 h 444"/>
                <a:gd name="T44" fmla="*/ 0 w 458"/>
                <a:gd name="T45" fmla="*/ 407 h 444"/>
                <a:gd name="T46" fmla="*/ 0 w 458"/>
                <a:gd name="T47" fmla="*/ 444 h 444"/>
                <a:gd name="T48" fmla="*/ 458 w 458"/>
                <a:gd name="T49" fmla="*/ 444 h 444"/>
                <a:gd name="T50" fmla="*/ 458 w 458"/>
                <a:gd name="T51" fmla="*/ 0 h 444"/>
                <a:gd name="T52" fmla="*/ 420 w 458"/>
                <a:gd name="T53" fmla="*/ 0 h 444"/>
                <a:gd name="T54" fmla="*/ 420 w 458"/>
                <a:gd name="T55" fmla="*/ 0 h 444"/>
                <a:gd name="T56" fmla="*/ 420 w 458"/>
                <a:gd name="T57" fmla="*/ 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8" h="444">
                  <a:moveTo>
                    <a:pt x="420" y="0"/>
                  </a:moveTo>
                  <a:lnTo>
                    <a:pt x="420" y="407"/>
                  </a:lnTo>
                  <a:lnTo>
                    <a:pt x="382" y="407"/>
                  </a:lnTo>
                  <a:lnTo>
                    <a:pt x="382" y="295"/>
                  </a:lnTo>
                  <a:lnTo>
                    <a:pt x="344" y="295"/>
                  </a:lnTo>
                  <a:lnTo>
                    <a:pt x="344" y="407"/>
                  </a:lnTo>
                  <a:lnTo>
                    <a:pt x="306" y="407"/>
                  </a:lnTo>
                  <a:lnTo>
                    <a:pt x="306" y="277"/>
                  </a:lnTo>
                  <a:lnTo>
                    <a:pt x="268" y="277"/>
                  </a:lnTo>
                  <a:lnTo>
                    <a:pt x="268" y="407"/>
                  </a:lnTo>
                  <a:lnTo>
                    <a:pt x="230" y="407"/>
                  </a:lnTo>
                  <a:lnTo>
                    <a:pt x="230" y="221"/>
                  </a:lnTo>
                  <a:lnTo>
                    <a:pt x="192" y="221"/>
                  </a:lnTo>
                  <a:lnTo>
                    <a:pt x="192" y="407"/>
                  </a:lnTo>
                  <a:lnTo>
                    <a:pt x="154" y="407"/>
                  </a:lnTo>
                  <a:lnTo>
                    <a:pt x="154" y="111"/>
                  </a:lnTo>
                  <a:lnTo>
                    <a:pt x="116" y="111"/>
                  </a:lnTo>
                  <a:lnTo>
                    <a:pt x="116" y="407"/>
                  </a:lnTo>
                  <a:lnTo>
                    <a:pt x="76" y="407"/>
                  </a:lnTo>
                  <a:lnTo>
                    <a:pt x="76" y="331"/>
                  </a:lnTo>
                  <a:lnTo>
                    <a:pt x="38" y="331"/>
                  </a:lnTo>
                  <a:lnTo>
                    <a:pt x="38" y="407"/>
                  </a:lnTo>
                  <a:lnTo>
                    <a:pt x="0" y="407"/>
                  </a:lnTo>
                  <a:lnTo>
                    <a:pt x="0" y="444"/>
                  </a:lnTo>
                  <a:lnTo>
                    <a:pt x="458" y="444"/>
                  </a:lnTo>
                  <a:lnTo>
                    <a:pt x="458" y="0"/>
                  </a:lnTo>
                  <a:lnTo>
                    <a:pt x="420" y="0"/>
                  </a:lnTo>
                  <a:close/>
                  <a:moveTo>
                    <a:pt x="420" y="0"/>
                  </a:moveTo>
                  <a:lnTo>
                    <a:pt x="4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3">
              <a:extLst>
                <a:ext uri="{FF2B5EF4-FFF2-40B4-BE49-F238E27FC236}">
                  <a16:creationId xmlns:a16="http://schemas.microsoft.com/office/drawing/2014/main" id="{2977AE0A-C025-4E30-9C68-7BB900059D11}"/>
                </a:ext>
              </a:extLst>
            </p:cNvPr>
            <p:cNvSpPr>
              <a:spLocks noEditPoints="1"/>
            </p:cNvSpPr>
            <p:nvPr/>
          </p:nvSpPr>
          <p:spPr bwMode="auto">
            <a:xfrm>
              <a:off x="4401" y="4798"/>
              <a:ext cx="458" cy="444"/>
            </a:xfrm>
            <a:custGeom>
              <a:avLst/>
              <a:gdLst>
                <a:gd name="T0" fmla="*/ 420 w 458"/>
                <a:gd name="T1" fmla="*/ 0 h 444"/>
                <a:gd name="T2" fmla="*/ 420 w 458"/>
                <a:gd name="T3" fmla="*/ 407 h 444"/>
                <a:gd name="T4" fmla="*/ 382 w 458"/>
                <a:gd name="T5" fmla="*/ 407 h 444"/>
                <a:gd name="T6" fmla="*/ 382 w 458"/>
                <a:gd name="T7" fmla="*/ 295 h 444"/>
                <a:gd name="T8" fmla="*/ 344 w 458"/>
                <a:gd name="T9" fmla="*/ 295 h 444"/>
                <a:gd name="T10" fmla="*/ 344 w 458"/>
                <a:gd name="T11" fmla="*/ 407 h 444"/>
                <a:gd name="T12" fmla="*/ 306 w 458"/>
                <a:gd name="T13" fmla="*/ 407 h 444"/>
                <a:gd name="T14" fmla="*/ 306 w 458"/>
                <a:gd name="T15" fmla="*/ 277 h 444"/>
                <a:gd name="T16" fmla="*/ 268 w 458"/>
                <a:gd name="T17" fmla="*/ 277 h 444"/>
                <a:gd name="T18" fmla="*/ 268 w 458"/>
                <a:gd name="T19" fmla="*/ 407 h 444"/>
                <a:gd name="T20" fmla="*/ 230 w 458"/>
                <a:gd name="T21" fmla="*/ 407 h 444"/>
                <a:gd name="T22" fmla="*/ 230 w 458"/>
                <a:gd name="T23" fmla="*/ 221 h 444"/>
                <a:gd name="T24" fmla="*/ 192 w 458"/>
                <a:gd name="T25" fmla="*/ 221 h 444"/>
                <a:gd name="T26" fmla="*/ 192 w 458"/>
                <a:gd name="T27" fmla="*/ 407 h 444"/>
                <a:gd name="T28" fmla="*/ 154 w 458"/>
                <a:gd name="T29" fmla="*/ 407 h 444"/>
                <a:gd name="T30" fmla="*/ 154 w 458"/>
                <a:gd name="T31" fmla="*/ 111 h 444"/>
                <a:gd name="T32" fmla="*/ 116 w 458"/>
                <a:gd name="T33" fmla="*/ 111 h 444"/>
                <a:gd name="T34" fmla="*/ 116 w 458"/>
                <a:gd name="T35" fmla="*/ 407 h 444"/>
                <a:gd name="T36" fmla="*/ 76 w 458"/>
                <a:gd name="T37" fmla="*/ 407 h 444"/>
                <a:gd name="T38" fmla="*/ 76 w 458"/>
                <a:gd name="T39" fmla="*/ 331 h 444"/>
                <a:gd name="T40" fmla="*/ 38 w 458"/>
                <a:gd name="T41" fmla="*/ 331 h 444"/>
                <a:gd name="T42" fmla="*/ 38 w 458"/>
                <a:gd name="T43" fmla="*/ 407 h 444"/>
                <a:gd name="T44" fmla="*/ 0 w 458"/>
                <a:gd name="T45" fmla="*/ 407 h 444"/>
                <a:gd name="T46" fmla="*/ 0 w 458"/>
                <a:gd name="T47" fmla="*/ 444 h 444"/>
                <a:gd name="T48" fmla="*/ 458 w 458"/>
                <a:gd name="T49" fmla="*/ 444 h 444"/>
                <a:gd name="T50" fmla="*/ 458 w 458"/>
                <a:gd name="T51" fmla="*/ 0 h 444"/>
                <a:gd name="T52" fmla="*/ 420 w 458"/>
                <a:gd name="T53" fmla="*/ 0 h 444"/>
                <a:gd name="T54" fmla="*/ 420 w 458"/>
                <a:gd name="T55" fmla="*/ 0 h 444"/>
                <a:gd name="T56" fmla="*/ 420 w 458"/>
                <a:gd name="T57" fmla="*/ 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8" h="444">
                  <a:moveTo>
                    <a:pt x="420" y="0"/>
                  </a:moveTo>
                  <a:lnTo>
                    <a:pt x="420" y="407"/>
                  </a:lnTo>
                  <a:lnTo>
                    <a:pt x="382" y="407"/>
                  </a:lnTo>
                  <a:lnTo>
                    <a:pt x="382" y="295"/>
                  </a:lnTo>
                  <a:lnTo>
                    <a:pt x="344" y="295"/>
                  </a:lnTo>
                  <a:lnTo>
                    <a:pt x="344" y="407"/>
                  </a:lnTo>
                  <a:lnTo>
                    <a:pt x="306" y="407"/>
                  </a:lnTo>
                  <a:lnTo>
                    <a:pt x="306" y="277"/>
                  </a:lnTo>
                  <a:lnTo>
                    <a:pt x="268" y="277"/>
                  </a:lnTo>
                  <a:lnTo>
                    <a:pt x="268" y="407"/>
                  </a:lnTo>
                  <a:lnTo>
                    <a:pt x="230" y="407"/>
                  </a:lnTo>
                  <a:lnTo>
                    <a:pt x="230" y="221"/>
                  </a:lnTo>
                  <a:lnTo>
                    <a:pt x="192" y="221"/>
                  </a:lnTo>
                  <a:lnTo>
                    <a:pt x="192" y="407"/>
                  </a:lnTo>
                  <a:lnTo>
                    <a:pt x="154" y="407"/>
                  </a:lnTo>
                  <a:lnTo>
                    <a:pt x="154" y="111"/>
                  </a:lnTo>
                  <a:lnTo>
                    <a:pt x="116" y="111"/>
                  </a:lnTo>
                  <a:lnTo>
                    <a:pt x="116" y="407"/>
                  </a:lnTo>
                  <a:lnTo>
                    <a:pt x="76" y="407"/>
                  </a:lnTo>
                  <a:lnTo>
                    <a:pt x="76" y="331"/>
                  </a:lnTo>
                  <a:lnTo>
                    <a:pt x="38" y="331"/>
                  </a:lnTo>
                  <a:lnTo>
                    <a:pt x="38" y="407"/>
                  </a:lnTo>
                  <a:lnTo>
                    <a:pt x="0" y="407"/>
                  </a:lnTo>
                  <a:lnTo>
                    <a:pt x="0" y="444"/>
                  </a:lnTo>
                  <a:lnTo>
                    <a:pt x="458" y="444"/>
                  </a:lnTo>
                  <a:lnTo>
                    <a:pt x="458" y="0"/>
                  </a:lnTo>
                  <a:lnTo>
                    <a:pt x="420" y="0"/>
                  </a:lnTo>
                  <a:moveTo>
                    <a:pt x="420" y="0"/>
                  </a:moveTo>
                  <a:lnTo>
                    <a:pt x="42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4">
              <a:extLst>
                <a:ext uri="{FF2B5EF4-FFF2-40B4-BE49-F238E27FC236}">
                  <a16:creationId xmlns:a16="http://schemas.microsoft.com/office/drawing/2014/main" id="{73A0AD5B-7B8B-4783-BAA9-AD321E4A009B}"/>
                </a:ext>
              </a:extLst>
            </p:cNvPr>
            <p:cNvSpPr>
              <a:spLocks noEditPoints="1"/>
            </p:cNvSpPr>
            <p:nvPr/>
          </p:nvSpPr>
          <p:spPr bwMode="auto">
            <a:xfrm>
              <a:off x="4270" y="4411"/>
              <a:ext cx="207" cy="203"/>
            </a:xfrm>
            <a:custGeom>
              <a:avLst/>
              <a:gdLst>
                <a:gd name="T0" fmla="*/ 51 w 93"/>
                <a:gd name="T1" fmla="*/ 0 h 94"/>
                <a:gd name="T2" fmla="*/ 0 w 93"/>
                <a:gd name="T3" fmla="*/ 51 h 94"/>
                <a:gd name="T4" fmla="*/ 0 w 93"/>
                <a:gd name="T5" fmla="*/ 94 h 94"/>
                <a:gd name="T6" fmla="*/ 17 w 93"/>
                <a:gd name="T7" fmla="*/ 94 h 94"/>
                <a:gd name="T8" fmla="*/ 17 w 93"/>
                <a:gd name="T9" fmla="*/ 51 h 94"/>
                <a:gd name="T10" fmla="*/ 51 w 93"/>
                <a:gd name="T11" fmla="*/ 17 h 94"/>
                <a:gd name="T12" fmla="*/ 93 w 93"/>
                <a:gd name="T13" fmla="*/ 17 h 94"/>
                <a:gd name="T14" fmla="*/ 93 w 93"/>
                <a:gd name="T15" fmla="*/ 0 h 94"/>
                <a:gd name="T16" fmla="*/ 51 w 93"/>
                <a:gd name="T17" fmla="*/ 0 h 94"/>
                <a:gd name="T18" fmla="*/ 51 w 93"/>
                <a:gd name="T19" fmla="*/ 0 h 94"/>
                <a:gd name="T20" fmla="*/ 51 w 93"/>
                <a:gd name="T2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4">
                  <a:moveTo>
                    <a:pt x="51" y="0"/>
                  </a:moveTo>
                  <a:cubicBezTo>
                    <a:pt x="23" y="0"/>
                    <a:pt x="0" y="23"/>
                    <a:pt x="0" y="51"/>
                  </a:cubicBezTo>
                  <a:cubicBezTo>
                    <a:pt x="0" y="94"/>
                    <a:pt x="0" y="94"/>
                    <a:pt x="0" y="94"/>
                  </a:cubicBezTo>
                  <a:cubicBezTo>
                    <a:pt x="17" y="94"/>
                    <a:pt x="17" y="94"/>
                    <a:pt x="17" y="94"/>
                  </a:cubicBezTo>
                  <a:cubicBezTo>
                    <a:pt x="17" y="51"/>
                    <a:pt x="17" y="51"/>
                    <a:pt x="17" y="51"/>
                  </a:cubicBezTo>
                  <a:cubicBezTo>
                    <a:pt x="17" y="32"/>
                    <a:pt x="32" y="17"/>
                    <a:pt x="51" y="17"/>
                  </a:cubicBezTo>
                  <a:cubicBezTo>
                    <a:pt x="93" y="17"/>
                    <a:pt x="93" y="17"/>
                    <a:pt x="93" y="17"/>
                  </a:cubicBezTo>
                  <a:cubicBezTo>
                    <a:pt x="93" y="0"/>
                    <a:pt x="93" y="0"/>
                    <a:pt x="93" y="0"/>
                  </a:cubicBezTo>
                  <a:lnTo>
                    <a:pt x="51" y="0"/>
                  </a:lnTo>
                  <a:close/>
                  <a:moveTo>
                    <a:pt x="51" y="0"/>
                  </a:moveTo>
                  <a:cubicBezTo>
                    <a:pt x="51" y="0"/>
                    <a:pt x="51" y="0"/>
                    <a:pt x="5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Rectangle 25">
              <a:extLst>
                <a:ext uri="{FF2B5EF4-FFF2-40B4-BE49-F238E27FC236}">
                  <a16:creationId xmlns:a16="http://schemas.microsoft.com/office/drawing/2014/main" id="{68E8E546-5395-481E-8E1D-961459AC6B2F}"/>
                </a:ext>
              </a:extLst>
            </p:cNvPr>
            <p:cNvSpPr>
              <a:spLocks noChangeArrowheads="1"/>
            </p:cNvSpPr>
            <p:nvPr/>
          </p:nvSpPr>
          <p:spPr bwMode="auto">
            <a:xfrm>
              <a:off x="4517" y="5296"/>
              <a:ext cx="38" cy="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Rectangle 26">
              <a:extLst>
                <a:ext uri="{FF2B5EF4-FFF2-40B4-BE49-F238E27FC236}">
                  <a16:creationId xmlns:a16="http://schemas.microsoft.com/office/drawing/2014/main" id="{EE40AB5A-5C86-4144-B188-2B2CD881FF85}"/>
                </a:ext>
              </a:extLst>
            </p:cNvPr>
            <p:cNvSpPr>
              <a:spLocks noChangeArrowheads="1"/>
            </p:cNvSpPr>
            <p:nvPr/>
          </p:nvSpPr>
          <p:spPr bwMode="auto">
            <a:xfrm>
              <a:off x="4593" y="5296"/>
              <a:ext cx="286" cy="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Rectangle 27">
              <a:extLst>
                <a:ext uri="{FF2B5EF4-FFF2-40B4-BE49-F238E27FC236}">
                  <a16:creationId xmlns:a16="http://schemas.microsoft.com/office/drawing/2014/main" id="{90A9E827-AAB5-458D-9E9D-B89EB8513BDE}"/>
                </a:ext>
              </a:extLst>
            </p:cNvPr>
            <p:cNvSpPr>
              <a:spLocks noChangeArrowheads="1"/>
            </p:cNvSpPr>
            <p:nvPr/>
          </p:nvSpPr>
          <p:spPr bwMode="auto">
            <a:xfrm>
              <a:off x="4535" y="4411"/>
              <a:ext cx="344" cy="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9" name="Oval 158">
            <a:extLst>
              <a:ext uri="{FF2B5EF4-FFF2-40B4-BE49-F238E27FC236}">
                <a16:creationId xmlns:a16="http://schemas.microsoft.com/office/drawing/2014/main" id="{6E646E4A-E37D-4FCD-A6C3-3573160DBBA5}"/>
              </a:ext>
            </a:extLst>
          </p:cNvPr>
          <p:cNvSpPr/>
          <p:nvPr/>
        </p:nvSpPr>
        <p:spPr bwMode="gray">
          <a:xfrm>
            <a:off x="4133156" y="2592148"/>
            <a:ext cx="235569" cy="259225"/>
          </a:xfrm>
          <a:prstGeom prst="ellipse">
            <a:avLst/>
          </a:prstGeom>
          <a:solidFill>
            <a:schemeClr val="accent2">
              <a:alpha val="34000"/>
            </a:schemeClr>
          </a:solidFill>
          <a:ln w="19050" algn="ctr">
            <a:solidFill>
              <a:schemeClr val="accent2"/>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nvGrpSpPr>
          <p:cNvPr id="160" name="Group 159">
            <a:extLst>
              <a:ext uri="{FF2B5EF4-FFF2-40B4-BE49-F238E27FC236}">
                <a16:creationId xmlns:a16="http://schemas.microsoft.com/office/drawing/2014/main" id="{650A6878-D095-4EEC-B532-2318EBCFAE48}"/>
              </a:ext>
            </a:extLst>
          </p:cNvPr>
          <p:cNvGrpSpPr/>
          <p:nvPr/>
        </p:nvGrpSpPr>
        <p:grpSpPr>
          <a:xfrm>
            <a:off x="4260612" y="1924840"/>
            <a:ext cx="1385501" cy="791520"/>
            <a:chOff x="4207048" y="2110398"/>
            <a:chExt cx="1337549" cy="694394"/>
          </a:xfrm>
        </p:grpSpPr>
        <p:cxnSp>
          <p:nvCxnSpPr>
            <p:cNvPr id="161" name="Straight Connector 160">
              <a:extLst>
                <a:ext uri="{FF2B5EF4-FFF2-40B4-BE49-F238E27FC236}">
                  <a16:creationId xmlns:a16="http://schemas.microsoft.com/office/drawing/2014/main" id="{7518AE1B-E146-4566-9529-933F9DE87E01}"/>
                </a:ext>
              </a:extLst>
            </p:cNvPr>
            <p:cNvCxnSpPr>
              <a:cxnSpLocks/>
            </p:cNvCxnSpPr>
            <p:nvPr/>
          </p:nvCxnSpPr>
          <p:spPr>
            <a:xfrm>
              <a:off x="4922598" y="2110398"/>
              <a:ext cx="621999" cy="0"/>
            </a:xfrm>
            <a:prstGeom prst="line">
              <a:avLst/>
            </a:prstGeom>
            <a:ln w="15875" cap="rnd">
              <a:solidFill>
                <a:schemeClr val="tx1"/>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9D355EBD-9988-4AB5-8246-86B069C73B73}"/>
                </a:ext>
              </a:extLst>
            </p:cNvPr>
            <p:cNvCxnSpPr>
              <a:cxnSpLocks/>
            </p:cNvCxnSpPr>
            <p:nvPr/>
          </p:nvCxnSpPr>
          <p:spPr>
            <a:xfrm flipH="1">
              <a:off x="4207048" y="2129350"/>
              <a:ext cx="696600" cy="675442"/>
            </a:xfrm>
            <a:prstGeom prst="line">
              <a:avLst/>
            </a:prstGeom>
            <a:ln w="15875" cap="rnd">
              <a:solidFill>
                <a:schemeClr val="tx1"/>
              </a:solidFill>
              <a:prstDash val="sysDot"/>
              <a:tailEnd type="oval"/>
            </a:ln>
          </p:spPr>
          <p:style>
            <a:lnRef idx="1">
              <a:schemeClr val="accent1"/>
            </a:lnRef>
            <a:fillRef idx="0">
              <a:schemeClr val="accent1"/>
            </a:fillRef>
            <a:effectRef idx="0">
              <a:schemeClr val="accent1"/>
            </a:effectRef>
            <a:fontRef idx="minor">
              <a:schemeClr val="tx1"/>
            </a:fontRef>
          </p:style>
        </p:cxnSp>
      </p:grpSp>
      <p:sp>
        <p:nvSpPr>
          <p:cNvPr id="163" name="Oval 162">
            <a:extLst>
              <a:ext uri="{FF2B5EF4-FFF2-40B4-BE49-F238E27FC236}">
                <a16:creationId xmlns:a16="http://schemas.microsoft.com/office/drawing/2014/main" id="{04EA910B-941F-47A3-ADE3-338B76E175C4}"/>
              </a:ext>
            </a:extLst>
          </p:cNvPr>
          <p:cNvSpPr/>
          <p:nvPr/>
        </p:nvSpPr>
        <p:spPr bwMode="gray">
          <a:xfrm>
            <a:off x="4461026" y="3324296"/>
            <a:ext cx="235569" cy="259225"/>
          </a:xfrm>
          <a:prstGeom prst="ellipse">
            <a:avLst/>
          </a:prstGeom>
          <a:solidFill>
            <a:schemeClr val="accent2">
              <a:alpha val="34000"/>
            </a:schemeClr>
          </a:solidFill>
          <a:ln w="19050" algn="ctr">
            <a:solidFill>
              <a:schemeClr val="accent2"/>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64" name="Oval 163">
            <a:extLst>
              <a:ext uri="{FF2B5EF4-FFF2-40B4-BE49-F238E27FC236}">
                <a16:creationId xmlns:a16="http://schemas.microsoft.com/office/drawing/2014/main" id="{56CF9B32-396B-48F3-9F1A-5E79C2C4A3D1}"/>
              </a:ext>
            </a:extLst>
          </p:cNvPr>
          <p:cNvSpPr/>
          <p:nvPr/>
        </p:nvSpPr>
        <p:spPr bwMode="gray">
          <a:xfrm>
            <a:off x="4528203" y="4050161"/>
            <a:ext cx="235569" cy="259225"/>
          </a:xfrm>
          <a:prstGeom prst="ellipse">
            <a:avLst/>
          </a:prstGeom>
          <a:solidFill>
            <a:schemeClr val="accent2">
              <a:alpha val="34000"/>
            </a:schemeClr>
          </a:solidFill>
          <a:ln w="19050" algn="ctr">
            <a:solidFill>
              <a:schemeClr val="accent2"/>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65" name="Oval 164">
            <a:extLst>
              <a:ext uri="{FF2B5EF4-FFF2-40B4-BE49-F238E27FC236}">
                <a16:creationId xmlns:a16="http://schemas.microsoft.com/office/drawing/2014/main" id="{B6250C8E-C29A-45A2-ADC8-FA936E09D285}"/>
              </a:ext>
            </a:extLst>
          </p:cNvPr>
          <p:cNvSpPr/>
          <p:nvPr/>
        </p:nvSpPr>
        <p:spPr bwMode="gray">
          <a:xfrm>
            <a:off x="4433842" y="4673600"/>
            <a:ext cx="235569" cy="259225"/>
          </a:xfrm>
          <a:prstGeom prst="ellipse">
            <a:avLst/>
          </a:prstGeom>
          <a:solidFill>
            <a:schemeClr val="accent2">
              <a:alpha val="34000"/>
            </a:schemeClr>
          </a:solidFill>
          <a:ln w="19050" algn="ctr">
            <a:solidFill>
              <a:schemeClr val="accent2"/>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66" name="Oval 165">
            <a:extLst>
              <a:ext uri="{FF2B5EF4-FFF2-40B4-BE49-F238E27FC236}">
                <a16:creationId xmlns:a16="http://schemas.microsoft.com/office/drawing/2014/main" id="{7F408942-2022-46A3-B5A8-6EF2880A7DFF}"/>
              </a:ext>
            </a:extLst>
          </p:cNvPr>
          <p:cNvSpPr/>
          <p:nvPr/>
        </p:nvSpPr>
        <p:spPr bwMode="gray">
          <a:xfrm>
            <a:off x="4147037" y="5315163"/>
            <a:ext cx="235569" cy="259225"/>
          </a:xfrm>
          <a:prstGeom prst="ellipse">
            <a:avLst/>
          </a:prstGeom>
          <a:solidFill>
            <a:schemeClr val="accent2">
              <a:alpha val="34000"/>
            </a:schemeClr>
          </a:solidFill>
          <a:ln w="19050" algn="ctr">
            <a:solidFill>
              <a:schemeClr val="accent2"/>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cxnSp>
        <p:nvCxnSpPr>
          <p:cNvPr id="167" name="Straight Connector 166">
            <a:extLst>
              <a:ext uri="{FF2B5EF4-FFF2-40B4-BE49-F238E27FC236}">
                <a16:creationId xmlns:a16="http://schemas.microsoft.com/office/drawing/2014/main" id="{10A29C1B-9609-4A87-A67F-E0BA614663C8}"/>
              </a:ext>
            </a:extLst>
          </p:cNvPr>
          <p:cNvCxnSpPr>
            <a:cxnSpLocks/>
          </p:cNvCxnSpPr>
          <p:nvPr/>
        </p:nvCxnSpPr>
        <p:spPr>
          <a:xfrm>
            <a:off x="4646339" y="4183348"/>
            <a:ext cx="999774" cy="0"/>
          </a:xfrm>
          <a:prstGeom prst="line">
            <a:avLst/>
          </a:prstGeom>
          <a:ln w="15875" cap="rnd">
            <a:solidFill>
              <a:schemeClr val="tx1"/>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117E9269-4352-41AD-B04F-824F08C6D6A0}"/>
              </a:ext>
            </a:extLst>
          </p:cNvPr>
          <p:cNvGrpSpPr/>
          <p:nvPr/>
        </p:nvGrpSpPr>
        <p:grpSpPr>
          <a:xfrm>
            <a:off x="4260613" y="5444775"/>
            <a:ext cx="1443026" cy="851879"/>
            <a:chOff x="4207049" y="5198407"/>
            <a:chExt cx="1393083" cy="747346"/>
          </a:xfrm>
        </p:grpSpPr>
        <p:cxnSp>
          <p:nvCxnSpPr>
            <p:cNvPr id="169" name="Straight Connector 168">
              <a:extLst>
                <a:ext uri="{FF2B5EF4-FFF2-40B4-BE49-F238E27FC236}">
                  <a16:creationId xmlns:a16="http://schemas.microsoft.com/office/drawing/2014/main" id="{CA548332-D96C-48EA-8266-A216FF9AC707}"/>
                </a:ext>
              </a:extLst>
            </p:cNvPr>
            <p:cNvCxnSpPr>
              <a:cxnSpLocks/>
            </p:cNvCxnSpPr>
            <p:nvPr/>
          </p:nvCxnSpPr>
          <p:spPr>
            <a:xfrm>
              <a:off x="4978133" y="5945753"/>
              <a:ext cx="621999" cy="0"/>
            </a:xfrm>
            <a:prstGeom prst="line">
              <a:avLst/>
            </a:prstGeom>
            <a:ln w="15875" cap="rnd">
              <a:solidFill>
                <a:schemeClr val="tx1"/>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33626955-143E-4462-8CF5-375657A1093F}"/>
                </a:ext>
              </a:extLst>
            </p:cNvPr>
            <p:cNvCxnSpPr>
              <a:cxnSpLocks/>
            </p:cNvCxnSpPr>
            <p:nvPr/>
          </p:nvCxnSpPr>
          <p:spPr>
            <a:xfrm flipH="1" flipV="1">
              <a:off x="4207049" y="5198407"/>
              <a:ext cx="741652" cy="747345"/>
            </a:xfrm>
            <a:prstGeom prst="line">
              <a:avLst/>
            </a:prstGeom>
            <a:ln w="15875" cap="rnd">
              <a:solidFill>
                <a:schemeClr val="tx1"/>
              </a:solidFill>
              <a:prstDash val="sysDot"/>
              <a:tailEnd type="oval"/>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D648C0DC-B2C0-4D58-964A-B217B2703815}"/>
              </a:ext>
            </a:extLst>
          </p:cNvPr>
          <p:cNvGrpSpPr/>
          <p:nvPr/>
        </p:nvGrpSpPr>
        <p:grpSpPr>
          <a:xfrm>
            <a:off x="4588290" y="3111228"/>
            <a:ext cx="1057822" cy="342681"/>
            <a:chOff x="4523386" y="3151206"/>
            <a:chExt cx="1021211" cy="300631"/>
          </a:xfrm>
        </p:grpSpPr>
        <p:cxnSp>
          <p:nvCxnSpPr>
            <p:cNvPr id="172" name="Straight Connector 171">
              <a:extLst>
                <a:ext uri="{FF2B5EF4-FFF2-40B4-BE49-F238E27FC236}">
                  <a16:creationId xmlns:a16="http://schemas.microsoft.com/office/drawing/2014/main" id="{46289570-E29E-4D75-9EB9-6C2A0D6DC3BA}"/>
                </a:ext>
              </a:extLst>
            </p:cNvPr>
            <p:cNvCxnSpPr>
              <a:cxnSpLocks/>
            </p:cNvCxnSpPr>
            <p:nvPr/>
          </p:nvCxnSpPr>
          <p:spPr>
            <a:xfrm>
              <a:off x="4922598" y="3151712"/>
              <a:ext cx="621999" cy="0"/>
            </a:xfrm>
            <a:prstGeom prst="line">
              <a:avLst/>
            </a:prstGeom>
            <a:ln w="15875" cap="rnd">
              <a:solidFill>
                <a:schemeClr val="tx1"/>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3A8810B1-F86C-46C4-8016-CA1B5A52CB1E}"/>
                </a:ext>
              </a:extLst>
            </p:cNvPr>
            <p:cNvCxnSpPr>
              <a:cxnSpLocks/>
            </p:cNvCxnSpPr>
            <p:nvPr/>
          </p:nvCxnSpPr>
          <p:spPr>
            <a:xfrm flipH="1">
              <a:off x="4523386" y="3151206"/>
              <a:ext cx="371734" cy="300631"/>
            </a:xfrm>
            <a:prstGeom prst="line">
              <a:avLst/>
            </a:prstGeom>
            <a:ln w="15875" cap="rnd">
              <a:solidFill>
                <a:schemeClr val="tx1"/>
              </a:solidFill>
              <a:prstDash val="sysDot"/>
              <a:tailEnd type="oval"/>
            </a:ln>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2BA72605-7A28-4F18-AA66-75A869AB58BC}"/>
              </a:ext>
            </a:extLst>
          </p:cNvPr>
          <p:cNvGrpSpPr/>
          <p:nvPr/>
        </p:nvGrpSpPr>
        <p:grpSpPr>
          <a:xfrm>
            <a:off x="4551627" y="4802348"/>
            <a:ext cx="1094486" cy="446148"/>
            <a:chOff x="4487991" y="4634811"/>
            <a:chExt cx="1056606" cy="391402"/>
          </a:xfrm>
        </p:grpSpPr>
        <p:cxnSp>
          <p:nvCxnSpPr>
            <p:cNvPr id="175" name="Straight Connector 174">
              <a:extLst>
                <a:ext uri="{FF2B5EF4-FFF2-40B4-BE49-F238E27FC236}">
                  <a16:creationId xmlns:a16="http://schemas.microsoft.com/office/drawing/2014/main" id="{BB9EAB84-DB06-4FD7-B592-526B72E33B9A}"/>
                </a:ext>
              </a:extLst>
            </p:cNvPr>
            <p:cNvCxnSpPr>
              <a:cxnSpLocks/>
            </p:cNvCxnSpPr>
            <p:nvPr/>
          </p:nvCxnSpPr>
          <p:spPr>
            <a:xfrm>
              <a:off x="4922598" y="5026213"/>
              <a:ext cx="621999" cy="0"/>
            </a:xfrm>
            <a:prstGeom prst="line">
              <a:avLst/>
            </a:prstGeom>
            <a:ln w="15875" cap="rnd">
              <a:solidFill>
                <a:schemeClr val="tx1"/>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C14E4293-BF6A-4862-8770-EF5AD2FE7B6D}"/>
                </a:ext>
              </a:extLst>
            </p:cNvPr>
            <p:cNvCxnSpPr>
              <a:cxnSpLocks/>
            </p:cNvCxnSpPr>
            <p:nvPr/>
          </p:nvCxnSpPr>
          <p:spPr>
            <a:xfrm flipH="1" flipV="1">
              <a:off x="4487991" y="4634811"/>
              <a:ext cx="419702" cy="391183"/>
            </a:xfrm>
            <a:prstGeom prst="line">
              <a:avLst/>
            </a:prstGeom>
            <a:ln w="15875" cap="rnd">
              <a:solidFill>
                <a:schemeClr val="tx1"/>
              </a:solidFill>
              <a:prstDash val="sysDot"/>
              <a:tailEnd type="oval"/>
            </a:ln>
          </p:spPr>
          <p:style>
            <a:lnRef idx="1">
              <a:schemeClr val="accent1"/>
            </a:lnRef>
            <a:fillRef idx="0">
              <a:schemeClr val="accent1"/>
            </a:fillRef>
            <a:effectRef idx="0">
              <a:schemeClr val="accent1"/>
            </a:effectRef>
            <a:fontRef idx="minor">
              <a:schemeClr val="tx1"/>
            </a:fontRef>
          </p:style>
        </p:cxnSp>
      </p:grpSp>
      <p:pic>
        <p:nvPicPr>
          <p:cNvPr id="192" name="Graphic 191" descr="Target outline">
            <a:extLst>
              <a:ext uri="{FF2B5EF4-FFF2-40B4-BE49-F238E27FC236}">
                <a16:creationId xmlns:a16="http://schemas.microsoft.com/office/drawing/2014/main" id="{39C36B60-F718-409D-B01B-67D88AC66C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06131" y="1577028"/>
            <a:ext cx="690332" cy="759656"/>
          </a:xfrm>
          <a:prstGeom prst="rect">
            <a:avLst/>
          </a:prstGeom>
        </p:spPr>
      </p:pic>
      <p:pic>
        <p:nvPicPr>
          <p:cNvPr id="196" name="Graphic 195" descr="Artificial Intelligence outline">
            <a:extLst>
              <a:ext uri="{FF2B5EF4-FFF2-40B4-BE49-F238E27FC236}">
                <a16:creationId xmlns:a16="http://schemas.microsoft.com/office/drawing/2014/main" id="{A71A4240-B3EE-46A5-8914-2B8388675F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82150" y="3351200"/>
            <a:ext cx="1357795" cy="1494147"/>
          </a:xfrm>
          <a:prstGeom prst="rect">
            <a:avLst/>
          </a:prstGeom>
          <a:effectLst>
            <a:glow rad="228600">
              <a:schemeClr val="accent2">
                <a:satMod val="175000"/>
                <a:alpha val="40000"/>
              </a:schemeClr>
            </a:glow>
          </a:effectLst>
        </p:spPr>
      </p:pic>
      <p:grpSp>
        <p:nvGrpSpPr>
          <p:cNvPr id="11" name="Groupe 10">
            <a:extLst>
              <a:ext uri="{FF2B5EF4-FFF2-40B4-BE49-F238E27FC236}">
                <a16:creationId xmlns:a16="http://schemas.microsoft.com/office/drawing/2014/main" id="{A98EF6ED-69CB-4E39-9505-91621956D677}"/>
              </a:ext>
            </a:extLst>
          </p:cNvPr>
          <p:cNvGrpSpPr/>
          <p:nvPr/>
        </p:nvGrpSpPr>
        <p:grpSpPr>
          <a:xfrm>
            <a:off x="3762244" y="519574"/>
            <a:ext cx="924398" cy="544758"/>
            <a:chOff x="8696117" y="519574"/>
            <a:chExt cx="772486" cy="544758"/>
          </a:xfrm>
        </p:grpSpPr>
        <p:sp>
          <p:nvSpPr>
            <p:cNvPr id="91" name="Freeform 926">
              <a:extLst>
                <a:ext uri="{FF2B5EF4-FFF2-40B4-BE49-F238E27FC236}">
                  <a16:creationId xmlns:a16="http://schemas.microsoft.com/office/drawing/2014/main" id="{55CB25D3-D7D9-460A-8DF3-88EDC0259AC7}"/>
                </a:ext>
              </a:extLst>
            </p:cNvPr>
            <p:cNvSpPr>
              <a:spLocks noChangeAspect="1" noEditPoints="1"/>
            </p:cNvSpPr>
            <p:nvPr/>
          </p:nvSpPr>
          <p:spPr bwMode="auto">
            <a:xfrm>
              <a:off x="8894426" y="758332"/>
              <a:ext cx="306000" cy="306000"/>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2000"/>
            </a:p>
          </p:txBody>
        </p:sp>
        <p:sp>
          <p:nvSpPr>
            <p:cNvPr id="95" name="TextBox 220">
              <a:extLst>
                <a:ext uri="{FF2B5EF4-FFF2-40B4-BE49-F238E27FC236}">
                  <a16:creationId xmlns:a16="http://schemas.microsoft.com/office/drawing/2014/main" id="{8D4FAAF9-9C72-4D26-A2C7-1E0EED269558}"/>
                </a:ext>
              </a:extLst>
            </p:cNvPr>
            <p:cNvSpPr txBox="1"/>
            <p:nvPr/>
          </p:nvSpPr>
          <p:spPr>
            <a:xfrm>
              <a:off x="8696117" y="519574"/>
              <a:ext cx="772486" cy="523220"/>
            </a:xfrm>
            <a:prstGeom prst="rect">
              <a:avLst/>
            </a:prstGeom>
            <a:noFill/>
          </p:spPr>
          <p:txBody>
            <a:bodyPr wrap="square">
              <a:spAutoFit/>
            </a:bodyPr>
            <a:lstStyle/>
            <a:p>
              <a:pPr>
                <a:spcAft>
                  <a:spcPts val="0"/>
                </a:spcAft>
              </a:pPr>
              <a:r>
                <a:rPr lang="fr-FR" altLang="zh-CN" sz="1400" b="1" dirty="0">
                  <a:solidFill>
                    <a:schemeClr val="tx1">
                      <a:lumMod val="75000"/>
                      <a:lumOff val="25000"/>
                    </a:schemeClr>
                  </a:solidFill>
                </a:rPr>
                <a:t>Objectifs</a:t>
              </a:r>
            </a:p>
          </p:txBody>
        </p:sp>
      </p:grpSp>
      <p:grpSp>
        <p:nvGrpSpPr>
          <p:cNvPr id="12" name="Groupe 11">
            <a:extLst>
              <a:ext uri="{FF2B5EF4-FFF2-40B4-BE49-F238E27FC236}">
                <a16:creationId xmlns:a16="http://schemas.microsoft.com/office/drawing/2014/main" id="{DECB1828-AE99-4E00-9BA3-15F93521C09A}"/>
              </a:ext>
            </a:extLst>
          </p:cNvPr>
          <p:cNvGrpSpPr/>
          <p:nvPr/>
        </p:nvGrpSpPr>
        <p:grpSpPr>
          <a:xfrm>
            <a:off x="10635530" y="519574"/>
            <a:ext cx="1706324" cy="544758"/>
            <a:chOff x="10635530" y="519574"/>
            <a:chExt cx="1425914" cy="544758"/>
          </a:xfrm>
        </p:grpSpPr>
        <p:sp>
          <p:nvSpPr>
            <p:cNvPr id="93" name="Freeform 926">
              <a:extLst>
                <a:ext uri="{FF2B5EF4-FFF2-40B4-BE49-F238E27FC236}">
                  <a16:creationId xmlns:a16="http://schemas.microsoft.com/office/drawing/2014/main" id="{640CA422-2F34-4744-B13E-466F5B7A02CA}"/>
                </a:ext>
              </a:extLst>
            </p:cNvPr>
            <p:cNvSpPr>
              <a:spLocks noChangeAspect="1" noEditPoints="1"/>
            </p:cNvSpPr>
            <p:nvPr/>
          </p:nvSpPr>
          <p:spPr bwMode="auto">
            <a:xfrm>
              <a:off x="11100651" y="758332"/>
              <a:ext cx="306000" cy="306000"/>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sz="2000"/>
            </a:p>
          </p:txBody>
        </p:sp>
        <p:sp>
          <p:nvSpPr>
            <p:cNvPr id="103" name="TextBox 220">
              <a:extLst>
                <a:ext uri="{FF2B5EF4-FFF2-40B4-BE49-F238E27FC236}">
                  <a16:creationId xmlns:a16="http://schemas.microsoft.com/office/drawing/2014/main" id="{3DB44DA8-F006-42B9-8C1B-5DA9646562DA}"/>
                </a:ext>
              </a:extLst>
            </p:cNvPr>
            <p:cNvSpPr txBox="1"/>
            <p:nvPr/>
          </p:nvSpPr>
          <p:spPr>
            <a:xfrm>
              <a:off x="10635530" y="519574"/>
              <a:ext cx="1425914" cy="523220"/>
            </a:xfrm>
            <a:prstGeom prst="rect">
              <a:avLst/>
            </a:prstGeom>
            <a:noFill/>
          </p:spPr>
          <p:txBody>
            <a:bodyPr wrap="square">
              <a:spAutoFit/>
            </a:bodyPr>
            <a:lstStyle/>
            <a:p>
              <a:pPr>
                <a:spcAft>
                  <a:spcPts val="0"/>
                </a:spcAft>
              </a:pPr>
              <a:r>
                <a:rPr lang="fr-FR" altLang="zh-CN" sz="1400">
                  <a:solidFill>
                    <a:schemeClr val="tx2"/>
                  </a:solidFill>
                </a:rPr>
                <a:t>Aperçu Framework</a:t>
              </a:r>
            </a:p>
          </p:txBody>
        </p:sp>
      </p:grpSp>
      <p:sp>
        <p:nvSpPr>
          <p:cNvPr id="106" name="ZoneTexte 105">
            <a:extLst>
              <a:ext uri="{FF2B5EF4-FFF2-40B4-BE49-F238E27FC236}">
                <a16:creationId xmlns:a16="http://schemas.microsoft.com/office/drawing/2014/main" id="{FEE791AD-A6C7-44B5-AE27-84459C6A99E9}"/>
              </a:ext>
            </a:extLst>
          </p:cNvPr>
          <p:cNvSpPr txBox="1"/>
          <p:nvPr/>
        </p:nvSpPr>
        <p:spPr>
          <a:xfrm>
            <a:off x="13011325" y="6989253"/>
            <a:ext cx="234038" cy="276999"/>
          </a:xfrm>
          <a:prstGeom prst="rect">
            <a:avLst/>
          </a:prstGeom>
          <a:noFill/>
        </p:spPr>
        <p:txBody>
          <a:bodyPr wrap="none" lIns="0" tIns="0" rIns="0" bIns="0" rtlCol="0">
            <a:spAutoFit/>
          </a:bodyPr>
          <a:lstStyle/>
          <a:p>
            <a:pPr>
              <a:spcBef>
                <a:spcPts val="600"/>
              </a:spcBef>
              <a:buSzPct val="100000"/>
            </a:pPr>
            <a:r>
              <a:rPr lang="fr-FR" dirty="0">
                <a:solidFill>
                  <a:srgbClr val="313131"/>
                </a:solidFill>
              </a:rPr>
              <a:t>13</a:t>
            </a:r>
          </a:p>
        </p:txBody>
      </p:sp>
      <p:grpSp>
        <p:nvGrpSpPr>
          <p:cNvPr id="9" name="Groupe 8">
            <a:extLst>
              <a:ext uri="{FF2B5EF4-FFF2-40B4-BE49-F238E27FC236}">
                <a16:creationId xmlns:a16="http://schemas.microsoft.com/office/drawing/2014/main" id="{07D9E06F-A5EC-4CCF-AA2B-4ADB82A68C24}"/>
              </a:ext>
            </a:extLst>
          </p:cNvPr>
          <p:cNvGrpSpPr/>
          <p:nvPr/>
        </p:nvGrpSpPr>
        <p:grpSpPr>
          <a:xfrm>
            <a:off x="5701658" y="519574"/>
            <a:ext cx="1316886" cy="544812"/>
            <a:chOff x="3625356" y="519574"/>
            <a:chExt cx="1100474" cy="544812"/>
          </a:xfrm>
        </p:grpSpPr>
        <p:sp>
          <p:nvSpPr>
            <p:cNvPr id="107" name="Freeform 926">
              <a:extLst>
                <a:ext uri="{FF2B5EF4-FFF2-40B4-BE49-F238E27FC236}">
                  <a16:creationId xmlns:a16="http://schemas.microsoft.com/office/drawing/2014/main" id="{811B5071-BA95-48FD-ADDC-BCF3A6108A9E}"/>
                </a:ext>
              </a:extLst>
            </p:cNvPr>
            <p:cNvSpPr>
              <a:spLocks noChangeAspect="1" noEditPoints="1"/>
            </p:cNvSpPr>
            <p:nvPr/>
          </p:nvSpPr>
          <p:spPr bwMode="auto">
            <a:xfrm>
              <a:off x="3942090"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sz="2000" dirty="0"/>
            </a:p>
          </p:txBody>
        </p:sp>
        <p:sp>
          <p:nvSpPr>
            <p:cNvPr id="140" name="TextBox 219">
              <a:extLst>
                <a:ext uri="{FF2B5EF4-FFF2-40B4-BE49-F238E27FC236}">
                  <a16:creationId xmlns:a16="http://schemas.microsoft.com/office/drawing/2014/main" id="{B5552091-D634-42CA-8502-6BF17E90B9D7}"/>
                </a:ext>
              </a:extLst>
            </p:cNvPr>
            <p:cNvSpPr txBox="1"/>
            <p:nvPr/>
          </p:nvSpPr>
          <p:spPr>
            <a:xfrm>
              <a:off x="3625356" y="519574"/>
              <a:ext cx="1100474" cy="523220"/>
            </a:xfrm>
            <a:prstGeom prst="rect">
              <a:avLst/>
            </a:prstGeom>
            <a:noFill/>
          </p:spPr>
          <p:txBody>
            <a:bodyPr wrap="square">
              <a:spAutoFit/>
            </a:bodyPr>
            <a:lstStyle/>
            <a:p>
              <a:pPr>
                <a:spcAft>
                  <a:spcPts val="0"/>
                </a:spcAft>
              </a:pPr>
              <a:r>
                <a:rPr lang="fr-FR" altLang="zh-CN" sz="1400">
                  <a:solidFill>
                    <a:schemeClr val="tx2"/>
                  </a:solidFill>
                </a:rPr>
                <a:t>Services CISO</a:t>
              </a:r>
            </a:p>
          </p:txBody>
        </p:sp>
      </p:grpSp>
      <p:grpSp>
        <p:nvGrpSpPr>
          <p:cNvPr id="10" name="Groupe 9">
            <a:extLst>
              <a:ext uri="{FF2B5EF4-FFF2-40B4-BE49-F238E27FC236}">
                <a16:creationId xmlns:a16="http://schemas.microsoft.com/office/drawing/2014/main" id="{F072AE2B-AC85-403C-979D-15318FC96A47}"/>
              </a:ext>
            </a:extLst>
          </p:cNvPr>
          <p:cNvGrpSpPr/>
          <p:nvPr/>
        </p:nvGrpSpPr>
        <p:grpSpPr>
          <a:xfrm>
            <a:off x="7969060" y="519574"/>
            <a:ext cx="1794433" cy="544812"/>
            <a:chOff x="5755870" y="519574"/>
            <a:chExt cx="1499543" cy="544812"/>
          </a:xfrm>
        </p:grpSpPr>
        <p:sp>
          <p:nvSpPr>
            <p:cNvPr id="139" name="Freeform 926">
              <a:extLst>
                <a:ext uri="{FF2B5EF4-FFF2-40B4-BE49-F238E27FC236}">
                  <a16:creationId xmlns:a16="http://schemas.microsoft.com/office/drawing/2014/main" id="{969D7887-140C-4C4E-B2A4-4B3C140BBD88}"/>
                </a:ext>
              </a:extLst>
            </p:cNvPr>
            <p:cNvSpPr>
              <a:spLocks noChangeAspect="1" noEditPoints="1"/>
            </p:cNvSpPr>
            <p:nvPr/>
          </p:nvSpPr>
          <p:spPr bwMode="auto">
            <a:xfrm>
              <a:off x="6321161"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sz="2000"/>
            </a:p>
          </p:txBody>
        </p:sp>
        <p:sp>
          <p:nvSpPr>
            <p:cNvPr id="141" name="TextBox 219">
              <a:extLst>
                <a:ext uri="{FF2B5EF4-FFF2-40B4-BE49-F238E27FC236}">
                  <a16:creationId xmlns:a16="http://schemas.microsoft.com/office/drawing/2014/main" id="{B7868559-DDF1-45B3-974A-B2FB608A8C1C}"/>
                </a:ext>
              </a:extLst>
            </p:cNvPr>
            <p:cNvSpPr txBox="1"/>
            <p:nvPr/>
          </p:nvSpPr>
          <p:spPr>
            <a:xfrm>
              <a:off x="5755870" y="519574"/>
              <a:ext cx="1499543" cy="523220"/>
            </a:xfrm>
            <a:prstGeom prst="rect">
              <a:avLst/>
            </a:prstGeom>
            <a:noFill/>
          </p:spPr>
          <p:txBody>
            <a:bodyPr wrap="square">
              <a:spAutoFit/>
            </a:bodyPr>
            <a:lstStyle/>
            <a:p>
              <a:pPr>
                <a:spcAft>
                  <a:spcPts val="0"/>
                </a:spcAft>
              </a:pPr>
              <a:r>
                <a:rPr lang="fr-FR" altLang="zh-CN" sz="1400">
                  <a:solidFill>
                    <a:schemeClr val="tx2"/>
                  </a:solidFill>
                </a:rPr>
                <a:t>Normes et standards</a:t>
              </a:r>
            </a:p>
          </p:txBody>
        </p:sp>
      </p:grpSp>
      <p:grpSp>
        <p:nvGrpSpPr>
          <p:cNvPr id="8" name="Groupe 7">
            <a:extLst>
              <a:ext uri="{FF2B5EF4-FFF2-40B4-BE49-F238E27FC236}">
                <a16:creationId xmlns:a16="http://schemas.microsoft.com/office/drawing/2014/main" id="{C170B23B-D3ED-4CED-B508-1323F4A89BD9}"/>
              </a:ext>
            </a:extLst>
          </p:cNvPr>
          <p:cNvGrpSpPr/>
          <p:nvPr/>
        </p:nvGrpSpPr>
        <p:grpSpPr>
          <a:xfrm>
            <a:off x="1378330" y="519574"/>
            <a:ext cx="1456310" cy="544812"/>
            <a:chOff x="1378330" y="519574"/>
            <a:chExt cx="1216986" cy="544812"/>
          </a:xfrm>
        </p:grpSpPr>
        <p:sp>
          <p:nvSpPr>
            <p:cNvPr id="177" name="TextBox 219">
              <a:extLst>
                <a:ext uri="{FF2B5EF4-FFF2-40B4-BE49-F238E27FC236}">
                  <a16:creationId xmlns:a16="http://schemas.microsoft.com/office/drawing/2014/main" id="{5E0767A9-18ED-40D0-AD6F-FA436B3C4563}"/>
                </a:ext>
              </a:extLst>
            </p:cNvPr>
            <p:cNvSpPr txBox="1"/>
            <p:nvPr/>
          </p:nvSpPr>
          <p:spPr>
            <a:xfrm>
              <a:off x="1378330" y="519574"/>
              <a:ext cx="1216986" cy="523220"/>
            </a:xfrm>
            <a:prstGeom prst="rect">
              <a:avLst/>
            </a:prstGeom>
            <a:noFill/>
          </p:spPr>
          <p:txBody>
            <a:bodyPr wrap="square">
              <a:spAutoFit/>
            </a:bodyPr>
            <a:lstStyle/>
            <a:p>
              <a:pPr>
                <a:spcAft>
                  <a:spcPts val="0"/>
                </a:spcAft>
              </a:pPr>
              <a:r>
                <a:rPr lang="fr-FR" altLang="zh-CN" sz="1400" dirty="0">
                  <a:solidFill>
                    <a:schemeClr val="tx2"/>
                  </a:solidFill>
                </a:rPr>
                <a:t>Approche suivie</a:t>
              </a:r>
            </a:p>
          </p:txBody>
        </p:sp>
        <p:sp>
          <p:nvSpPr>
            <p:cNvPr id="178" name="Freeform 926">
              <a:extLst>
                <a:ext uri="{FF2B5EF4-FFF2-40B4-BE49-F238E27FC236}">
                  <a16:creationId xmlns:a16="http://schemas.microsoft.com/office/drawing/2014/main" id="{40698061-C09C-4FDF-A24C-051559BB858B}"/>
                </a:ext>
              </a:extLst>
            </p:cNvPr>
            <p:cNvSpPr>
              <a:spLocks noChangeAspect="1" noEditPoints="1"/>
            </p:cNvSpPr>
            <p:nvPr/>
          </p:nvSpPr>
          <p:spPr bwMode="auto">
            <a:xfrm>
              <a:off x="1734651"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sz="2000"/>
            </a:p>
          </p:txBody>
        </p:sp>
      </p:grpSp>
      <p:sp>
        <p:nvSpPr>
          <p:cNvPr id="96" name="Rectangle 95">
            <a:extLst>
              <a:ext uri="{FF2B5EF4-FFF2-40B4-BE49-F238E27FC236}">
                <a16:creationId xmlns:a16="http://schemas.microsoft.com/office/drawing/2014/main" id="{CA95E5DD-1091-4669-9243-4E12407274E1}"/>
              </a:ext>
            </a:extLst>
          </p:cNvPr>
          <p:cNvSpPr/>
          <p:nvPr/>
        </p:nvSpPr>
        <p:spPr bwMode="gray">
          <a:xfrm>
            <a:off x="1509491" y="190024"/>
            <a:ext cx="89172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        II. Réalisation du Framework</a:t>
            </a:r>
          </a:p>
        </p:txBody>
      </p:sp>
      <p:sp>
        <p:nvSpPr>
          <p:cNvPr id="104" name="Rectangle 103">
            <a:extLst>
              <a:ext uri="{FF2B5EF4-FFF2-40B4-BE49-F238E27FC236}">
                <a16:creationId xmlns:a16="http://schemas.microsoft.com/office/drawing/2014/main" id="{6D245B66-390B-42C2-97F2-BB750BE99A99}"/>
              </a:ext>
            </a:extLst>
          </p:cNvPr>
          <p:cNvSpPr/>
          <p:nvPr/>
        </p:nvSpPr>
        <p:spPr bwMode="gray">
          <a:xfrm>
            <a:off x="12099273"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85000"/>
                    <a:lumOff val="15000"/>
                  </a:schemeClr>
                </a:solidFill>
              </a:rPr>
              <a:t>IV</a:t>
            </a:r>
          </a:p>
        </p:txBody>
      </p:sp>
      <p:sp>
        <p:nvSpPr>
          <p:cNvPr id="105" name="Rectangle 104">
            <a:extLst>
              <a:ext uri="{FF2B5EF4-FFF2-40B4-BE49-F238E27FC236}">
                <a16:creationId xmlns:a16="http://schemas.microsoft.com/office/drawing/2014/main" id="{D8BF6B3A-7035-49C5-80B8-76D1DC8639AA}"/>
              </a:ext>
            </a:extLst>
          </p:cNvPr>
          <p:cNvSpPr/>
          <p:nvPr/>
        </p:nvSpPr>
        <p:spPr bwMode="gray">
          <a:xfrm>
            <a:off x="0"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a:t>
            </a:r>
          </a:p>
        </p:txBody>
      </p:sp>
      <p:sp>
        <p:nvSpPr>
          <p:cNvPr id="179" name="Rectangle 178">
            <a:extLst>
              <a:ext uri="{FF2B5EF4-FFF2-40B4-BE49-F238E27FC236}">
                <a16:creationId xmlns:a16="http://schemas.microsoft.com/office/drawing/2014/main" id="{6B9396BD-D90D-4D8C-AB16-E21BE9BF2CE3}"/>
              </a:ext>
            </a:extLst>
          </p:cNvPr>
          <p:cNvSpPr/>
          <p:nvPr/>
        </p:nvSpPr>
        <p:spPr bwMode="gray">
          <a:xfrm>
            <a:off x="10589782" y="191866"/>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III</a:t>
            </a:r>
          </a:p>
        </p:txBody>
      </p:sp>
    </p:spTree>
    <p:extLst>
      <p:ext uri="{BB962C8B-B14F-4D97-AF65-F5344CB8AC3E}">
        <p14:creationId xmlns:p14="http://schemas.microsoft.com/office/powerpoint/2010/main" val="3069625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9"/>
                                            </p:tgtEl>
                                            <p:attrNameLst>
                                              <p:attrName>style.visibility</p:attrName>
                                            </p:attrNameLst>
                                          </p:cBhvr>
                                          <p:to>
                                            <p:strVal val="visible"/>
                                          </p:to>
                                        </p:set>
                                      </p:childTnLst>
                                    </p:cTn>
                                  </p:par>
                                </p:childTnLst>
                              </p:cTn>
                            </p:par>
                            <p:par>
                              <p:cTn id="9" fill="hold">
                                <p:stCondLst>
                                  <p:cond delay="0"/>
                                </p:stCondLst>
                                <p:childTnLst>
                                  <p:par>
                                    <p:cTn id="10" presetID="2" presetClass="entr" presetSubtype="2" fill="hold" nodeType="afterEffect" p14:presetBounceEnd="22000">
                                      <p:stCondLst>
                                        <p:cond delay="0"/>
                                      </p:stCondLst>
                                      <p:childTnLst>
                                        <p:set>
                                          <p:cBhvr>
                                            <p:cTn id="11" dur="1" fill="hold">
                                              <p:stCondLst>
                                                <p:cond delay="0"/>
                                              </p:stCondLst>
                                            </p:cTn>
                                            <p:tgtEl>
                                              <p:spTgt spid="192"/>
                                            </p:tgtEl>
                                            <p:attrNameLst>
                                              <p:attrName>style.visibility</p:attrName>
                                            </p:attrNameLst>
                                          </p:cBhvr>
                                          <p:to>
                                            <p:strVal val="visible"/>
                                          </p:to>
                                        </p:set>
                                        <p:anim calcmode="lin" valueType="num" p14:bounceEnd="22000">
                                          <p:cBhvr additive="base">
                                            <p:cTn id="12" dur="500" fill="hold"/>
                                            <p:tgtEl>
                                              <p:spTgt spid="192"/>
                                            </p:tgtEl>
                                            <p:attrNameLst>
                                              <p:attrName>ppt_x</p:attrName>
                                            </p:attrNameLst>
                                          </p:cBhvr>
                                          <p:tavLst>
                                            <p:tav tm="0">
                                              <p:val>
                                                <p:strVal val="1+#ppt_w/2"/>
                                              </p:val>
                                            </p:tav>
                                            <p:tav tm="100000">
                                              <p:val>
                                                <p:strVal val="#ppt_x"/>
                                              </p:val>
                                            </p:tav>
                                          </p:tavLst>
                                        </p:anim>
                                        <p:anim calcmode="lin" valueType="num" p14:bounceEnd="22000">
                                          <p:cBhvr additive="base">
                                            <p:cTn id="13" dur="500" fill="hold"/>
                                            <p:tgtEl>
                                              <p:spTgt spid="192"/>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10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3"/>
                                            </p:tgtEl>
                                            <p:attrNameLst>
                                              <p:attrName>style.visibility</p:attrName>
                                            </p:attrNameLst>
                                          </p:cBhvr>
                                          <p:to>
                                            <p:strVal val="visible"/>
                                          </p:to>
                                        </p:set>
                                      </p:childTnLst>
                                    </p:cTn>
                                  </p:par>
                                </p:childTnLst>
                              </p:cTn>
                            </p:par>
                            <p:par>
                              <p:cTn id="25" fill="hold">
                                <p:stCondLst>
                                  <p:cond delay="0"/>
                                </p:stCondLst>
                                <p:childTnLst>
                                  <p:par>
                                    <p:cTn id="26" presetID="2" presetClass="entr" presetSubtype="2" fill="hold" nodeType="afterEffect" p14:presetBounceEnd="22000">
                                      <p:stCondLst>
                                        <p:cond delay="0"/>
                                      </p:stCondLst>
                                      <p:childTnLst>
                                        <p:set>
                                          <p:cBhvr>
                                            <p:cTn id="27" dur="1" fill="hold">
                                              <p:stCondLst>
                                                <p:cond delay="0"/>
                                              </p:stCondLst>
                                            </p:cTn>
                                            <p:tgtEl>
                                              <p:spTgt spid="117"/>
                                            </p:tgtEl>
                                            <p:attrNameLst>
                                              <p:attrName>style.visibility</p:attrName>
                                            </p:attrNameLst>
                                          </p:cBhvr>
                                          <p:to>
                                            <p:strVal val="visible"/>
                                          </p:to>
                                        </p:set>
                                        <p:anim calcmode="lin" valueType="num" p14:bounceEnd="22000">
                                          <p:cBhvr additive="base">
                                            <p:cTn id="28" dur="500" fill="hold"/>
                                            <p:tgtEl>
                                              <p:spTgt spid="117"/>
                                            </p:tgtEl>
                                            <p:attrNameLst>
                                              <p:attrName>ppt_x</p:attrName>
                                            </p:attrNameLst>
                                          </p:cBhvr>
                                          <p:tavLst>
                                            <p:tav tm="0">
                                              <p:val>
                                                <p:strVal val="1+#ppt_w/2"/>
                                              </p:val>
                                            </p:tav>
                                            <p:tav tm="100000">
                                              <p:val>
                                                <p:strVal val="#ppt_x"/>
                                              </p:val>
                                            </p:tav>
                                          </p:tavLst>
                                        </p:anim>
                                        <p:anim calcmode="lin" valueType="num" p14:bounceEnd="22000">
                                          <p:cBhvr additive="base">
                                            <p:cTn id="29" dur="500" fill="hold"/>
                                            <p:tgtEl>
                                              <p:spTgt spid="117"/>
                                            </p:tgtEl>
                                            <p:attrNameLst>
                                              <p:attrName>ppt_y</p:attrName>
                                            </p:attrNameLst>
                                          </p:cBhvr>
                                          <p:tavLst>
                                            <p:tav tm="0">
                                              <p:val>
                                                <p:strVal val="#ppt_y"/>
                                              </p:val>
                                            </p:tav>
                                            <p:tav tm="100000">
                                              <p:val>
                                                <p:strVal val="#ppt_y"/>
                                              </p:val>
                                            </p:tav>
                                          </p:tavLst>
                                        </p:anim>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11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4"/>
                                            </p:tgtEl>
                                            <p:attrNameLst>
                                              <p:attrName>style.visibility</p:attrName>
                                            </p:attrNameLst>
                                          </p:cBhvr>
                                          <p:to>
                                            <p:strVal val="visible"/>
                                          </p:to>
                                        </p:set>
                                      </p:childTnLst>
                                    </p:cTn>
                                  </p:par>
                                </p:childTnLst>
                              </p:cTn>
                            </p:par>
                            <p:par>
                              <p:cTn id="41" fill="hold">
                                <p:stCondLst>
                                  <p:cond delay="0"/>
                                </p:stCondLst>
                                <p:childTnLst>
                                  <p:par>
                                    <p:cTn id="42" presetID="2" presetClass="entr" presetSubtype="2" fill="hold" nodeType="afterEffect" p14:presetBounceEnd="22000">
                                      <p:stCondLst>
                                        <p:cond delay="0"/>
                                      </p:stCondLst>
                                      <p:childTnLst>
                                        <p:set>
                                          <p:cBhvr>
                                            <p:cTn id="43" dur="1" fill="hold">
                                              <p:stCondLst>
                                                <p:cond delay="0"/>
                                              </p:stCondLst>
                                            </p:cTn>
                                            <p:tgtEl>
                                              <p:spTgt spid="147"/>
                                            </p:tgtEl>
                                            <p:attrNameLst>
                                              <p:attrName>style.visibility</p:attrName>
                                            </p:attrNameLst>
                                          </p:cBhvr>
                                          <p:to>
                                            <p:strVal val="visible"/>
                                          </p:to>
                                        </p:set>
                                        <p:anim calcmode="lin" valueType="num" p14:bounceEnd="22000">
                                          <p:cBhvr additive="base">
                                            <p:cTn id="44" dur="500" fill="hold"/>
                                            <p:tgtEl>
                                              <p:spTgt spid="147"/>
                                            </p:tgtEl>
                                            <p:attrNameLst>
                                              <p:attrName>ppt_x</p:attrName>
                                            </p:attrNameLst>
                                          </p:cBhvr>
                                          <p:tavLst>
                                            <p:tav tm="0">
                                              <p:val>
                                                <p:strVal val="1+#ppt_w/2"/>
                                              </p:val>
                                            </p:tav>
                                            <p:tav tm="100000">
                                              <p:val>
                                                <p:strVal val="#ppt_x"/>
                                              </p:val>
                                            </p:tav>
                                          </p:tavLst>
                                        </p:anim>
                                        <p:anim calcmode="lin" valueType="num" p14:bounceEnd="22000">
                                          <p:cBhvr additive="base">
                                            <p:cTn id="45" dur="500" fill="hold"/>
                                            <p:tgtEl>
                                              <p:spTgt spid="147"/>
                                            </p:tgtEl>
                                            <p:attrNameLst>
                                              <p:attrName>ppt_y</p:attrName>
                                            </p:attrNameLst>
                                          </p:cBhvr>
                                          <p:tavLst>
                                            <p:tav tm="0">
                                              <p:val>
                                                <p:strVal val="#ppt_y"/>
                                              </p:val>
                                            </p:tav>
                                            <p:tav tm="100000">
                                              <p:val>
                                                <p:strVal val="#ppt_y"/>
                                              </p:val>
                                            </p:tav>
                                          </p:tavLst>
                                        </p:anim>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1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7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65"/>
                                            </p:tgtEl>
                                            <p:attrNameLst>
                                              <p:attrName>style.visibility</p:attrName>
                                            </p:attrNameLst>
                                          </p:cBhvr>
                                          <p:to>
                                            <p:strVal val="visible"/>
                                          </p:to>
                                        </p:set>
                                      </p:childTnLst>
                                    </p:cTn>
                                  </p:par>
                                </p:childTnLst>
                              </p:cTn>
                            </p:par>
                            <p:par>
                              <p:cTn id="57" fill="hold">
                                <p:stCondLst>
                                  <p:cond delay="0"/>
                                </p:stCondLst>
                                <p:childTnLst>
                                  <p:par>
                                    <p:cTn id="58" presetID="2" presetClass="entr" presetSubtype="2" fill="hold" nodeType="afterEffect" p14:presetBounceEnd="22000">
                                      <p:stCondLst>
                                        <p:cond delay="0"/>
                                      </p:stCondLst>
                                      <p:childTnLst>
                                        <p:set>
                                          <p:cBhvr>
                                            <p:cTn id="59" dur="1" fill="hold">
                                              <p:stCondLst>
                                                <p:cond delay="0"/>
                                              </p:stCondLst>
                                            </p:cTn>
                                            <p:tgtEl>
                                              <p:spTgt spid="142"/>
                                            </p:tgtEl>
                                            <p:attrNameLst>
                                              <p:attrName>style.visibility</p:attrName>
                                            </p:attrNameLst>
                                          </p:cBhvr>
                                          <p:to>
                                            <p:strVal val="visible"/>
                                          </p:to>
                                        </p:set>
                                        <p:anim calcmode="lin" valueType="num" p14:bounceEnd="22000">
                                          <p:cBhvr additive="base">
                                            <p:cTn id="60" dur="500" fill="hold"/>
                                            <p:tgtEl>
                                              <p:spTgt spid="142"/>
                                            </p:tgtEl>
                                            <p:attrNameLst>
                                              <p:attrName>ppt_x</p:attrName>
                                            </p:attrNameLst>
                                          </p:cBhvr>
                                          <p:tavLst>
                                            <p:tav tm="0">
                                              <p:val>
                                                <p:strVal val="1+#ppt_w/2"/>
                                              </p:val>
                                            </p:tav>
                                            <p:tav tm="100000">
                                              <p:val>
                                                <p:strVal val="#ppt_x"/>
                                              </p:val>
                                            </p:tav>
                                          </p:tavLst>
                                        </p:anim>
                                        <p:anim calcmode="lin" valueType="num" p14:bounceEnd="22000">
                                          <p:cBhvr additive="base">
                                            <p:cTn id="61" dur="500" fill="hold"/>
                                            <p:tgtEl>
                                              <p:spTgt spid="142"/>
                                            </p:tgtEl>
                                            <p:attrNameLst>
                                              <p:attrName>ppt_y</p:attrName>
                                            </p:attrNameLst>
                                          </p:cBhvr>
                                          <p:tavLst>
                                            <p:tav tm="0">
                                              <p:val>
                                                <p:strVal val="#ppt_y"/>
                                              </p:val>
                                            </p:tav>
                                            <p:tav tm="100000">
                                              <p:val>
                                                <p:strVal val="#ppt_y"/>
                                              </p:val>
                                            </p:tav>
                                          </p:tavLst>
                                        </p:anim>
                                      </p:childTnLst>
                                    </p:cTn>
                                  </p:par>
                                </p:childTnLst>
                              </p:cTn>
                            </p:par>
                            <p:par>
                              <p:cTn id="62" fill="hold">
                                <p:stCondLst>
                                  <p:cond delay="500"/>
                                </p:stCondLst>
                                <p:childTnLst>
                                  <p:par>
                                    <p:cTn id="63" presetID="1" presetClass="entr" presetSubtype="0" fill="hold" grpId="0" nodeType="afterEffect">
                                      <p:stCondLst>
                                        <p:cond delay="0"/>
                                      </p:stCondLst>
                                      <p:childTnLst>
                                        <p:set>
                                          <p:cBhvr>
                                            <p:cTn id="64" dur="1" fill="hold">
                                              <p:stCondLst>
                                                <p:cond delay="0"/>
                                              </p:stCondLst>
                                            </p:cTn>
                                            <p:tgtEl>
                                              <p:spTgt spid="11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1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6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68"/>
                                            </p:tgtEl>
                                            <p:attrNameLst>
                                              <p:attrName>style.visibility</p:attrName>
                                            </p:attrNameLst>
                                          </p:cBhvr>
                                          <p:to>
                                            <p:strVal val="visible"/>
                                          </p:to>
                                        </p:set>
                                      </p:childTnLst>
                                    </p:cTn>
                                  </p:par>
                                </p:childTnLst>
                              </p:cTn>
                            </p:par>
                            <p:par>
                              <p:cTn id="73" fill="hold">
                                <p:stCondLst>
                                  <p:cond delay="0"/>
                                </p:stCondLst>
                                <p:childTnLst>
                                  <p:par>
                                    <p:cTn id="74" presetID="2" presetClass="entr" presetSubtype="2" fill="hold" nodeType="afterEffect" p14:presetBounceEnd="22000">
                                      <p:stCondLst>
                                        <p:cond delay="0"/>
                                      </p:stCondLst>
                                      <p:childTnLst>
                                        <p:set>
                                          <p:cBhvr>
                                            <p:cTn id="75" dur="1" fill="hold">
                                              <p:stCondLst>
                                                <p:cond delay="0"/>
                                              </p:stCondLst>
                                            </p:cTn>
                                            <p:tgtEl>
                                              <p:spTgt spid="130"/>
                                            </p:tgtEl>
                                            <p:attrNameLst>
                                              <p:attrName>style.visibility</p:attrName>
                                            </p:attrNameLst>
                                          </p:cBhvr>
                                          <p:to>
                                            <p:strVal val="visible"/>
                                          </p:to>
                                        </p:set>
                                        <p:anim calcmode="lin" valueType="num" p14:bounceEnd="22000">
                                          <p:cBhvr additive="base">
                                            <p:cTn id="76" dur="500" fill="hold"/>
                                            <p:tgtEl>
                                              <p:spTgt spid="130"/>
                                            </p:tgtEl>
                                            <p:attrNameLst>
                                              <p:attrName>ppt_x</p:attrName>
                                            </p:attrNameLst>
                                          </p:cBhvr>
                                          <p:tavLst>
                                            <p:tav tm="0">
                                              <p:val>
                                                <p:strVal val="1+#ppt_w/2"/>
                                              </p:val>
                                            </p:tav>
                                            <p:tav tm="100000">
                                              <p:val>
                                                <p:strVal val="#ppt_x"/>
                                              </p:val>
                                            </p:tav>
                                          </p:tavLst>
                                        </p:anim>
                                        <p:anim calcmode="lin" valueType="num" p14:bounceEnd="22000">
                                          <p:cBhvr additive="base">
                                            <p:cTn id="77" dur="500" fill="hold"/>
                                            <p:tgtEl>
                                              <p:spTgt spid="130"/>
                                            </p:tgtEl>
                                            <p:attrNameLst>
                                              <p:attrName>ppt_y</p:attrName>
                                            </p:attrNameLst>
                                          </p:cBhvr>
                                          <p:tavLst>
                                            <p:tav tm="0">
                                              <p:val>
                                                <p:strVal val="#ppt_y"/>
                                              </p:val>
                                            </p:tav>
                                            <p:tav tm="100000">
                                              <p:val>
                                                <p:strVal val="#ppt_y"/>
                                              </p:val>
                                            </p:tav>
                                          </p:tavLst>
                                        </p:anim>
                                      </p:childTnLst>
                                    </p:cTn>
                                  </p:par>
                                </p:childTnLst>
                              </p:cTn>
                            </p:par>
                            <p:par>
                              <p:cTn id="78" fill="hold">
                                <p:stCondLst>
                                  <p:cond delay="500"/>
                                </p:stCondLst>
                                <p:childTnLst>
                                  <p:par>
                                    <p:cTn id="79" presetID="1" presetClass="entr" presetSubtype="0" fill="hold" grpId="0" nodeType="afterEffect">
                                      <p:stCondLst>
                                        <p:cond delay="0"/>
                                      </p:stCondLst>
                                      <p:childTnLst>
                                        <p:set>
                                          <p:cBhvr>
                                            <p:cTn id="80" dur="1" fill="hold">
                                              <p:stCondLst>
                                                <p:cond delay="0"/>
                                              </p:stCondLst>
                                            </p:cTn>
                                            <p:tgtEl>
                                              <p:spTgt spid="10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09" grpId="0"/>
          <p:bldP spid="110" grpId="0"/>
          <p:bldP spid="111" grpId="0"/>
          <p:bldP spid="112" grpId="0"/>
          <p:bldP spid="159" grpId="0" animBg="1"/>
          <p:bldP spid="163" grpId="0" animBg="1"/>
          <p:bldP spid="164" grpId="0" animBg="1"/>
          <p:bldP spid="165" grpId="0" animBg="1"/>
          <p:bldP spid="166"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9"/>
                                            </p:tgtEl>
                                            <p:attrNameLst>
                                              <p:attrName>style.visibility</p:attrName>
                                            </p:attrNameLst>
                                          </p:cBhvr>
                                          <p:to>
                                            <p:strVal val="visible"/>
                                          </p:to>
                                        </p:set>
                                      </p:childTnLst>
                                    </p:cTn>
                                  </p:par>
                                </p:childTnLst>
                              </p:cTn>
                            </p:par>
                            <p:par>
                              <p:cTn id="9" fill="hold">
                                <p:stCondLst>
                                  <p:cond delay="0"/>
                                </p:stCondLst>
                                <p:childTnLst>
                                  <p:par>
                                    <p:cTn id="10" presetID="2" presetClass="entr" presetSubtype="2" fill="hold" nodeType="afterEffect">
                                      <p:stCondLst>
                                        <p:cond delay="0"/>
                                      </p:stCondLst>
                                      <p:childTnLst>
                                        <p:set>
                                          <p:cBhvr>
                                            <p:cTn id="11" dur="1" fill="hold">
                                              <p:stCondLst>
                                                <p:cond delay="0"/>
                                              </p:stCondLst>
                                            </p:cTn>
                                            <p:tgtEl>
                                              <p:spTgt spid="192"/>
                                            </p:tgtEl>
                                            <p:attrNameLst>
                                              <p:attrName>style.visibility</p:attrName>
                                            </p:attrNameLst>
                                          </p:cBhvr>
                                          <p:to>
                                            <p:strVal val="visible"/>
                                          </p:to>
                                        </p:set>
                                        <p:anim calcmode="lin" valueType="num">
                                          <p:cBhvr additive="base">
                                            <p:cTn id="12" dur="500" fill="hold"/>
                                            <p:tgtEl>
                                              <p:spTgt spid="192"/>
                                            </p:tgtEl>
                                            <p:attrNameLst>
                                              <p:attrName>ppt_x</p:attrName>
                                            </p:attrNameLst>
                                          </p:cBhvr>
                                          <p:tavLst>
                                            <p:tav tm="0">
                                              <p:val>
                                                <p:strVal val="1+#ppt_w/2"/>
                                              </p:val>
                                            </p:tav>
                                            <p:tav tm="100000">
                                              <p:val>
                                                <p:strVal val="#ppt_x"/>
                                              </p:val>
                                            </p:tav>
                                          </p:tavLst>
                                        </p:anim>
                                        <p:anim calcmode="lin" valueType="num">
                                          <p:cBhvr additive="base">
                                            <p:cTn id="13" dur="500" fill="hold"/>
                                            <p:tgtEl>
                                              <p:spTgt spid="192"/>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10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3"/>
                                            </p:tgtEl>
                                            <p:attrNameLst>
                                              <p:attrName>style.visibility</p:attrName>
                                            </p:attrNameLst>
                                          </p:cBhvr>
                                          <p:to>
                                            <p:strVal val="visible"/>
                                          </p:to>
                                        </p:set>
                                      </p:childTnLst>
                                    </p:cTn>
                                  </p:par>
                                </p:childTnLst>
                              </p:cTn>
                            </p:par>
                            <p:par>
                              <p:cTn id="25" fill="hold">
                                <p:stCondLst>
                                  <p:cond delay="0"/>
                                </p:stCondLst>
                                <p:childTnLst>
                                  <p:par>
                                    <p:cTn id="26" presetID="2" presetClass="entr" presetSubtype="2" fill="hold" nodeType="afterEffect">
                                      <p:stCondLst>
                                        <p:cond delay="0"/>
                                      </p:stCondLst>
                                      <p:childTnLst>
                                        <p:set>
                                          <p:cBhvr>
                                            <p:cTn id="27" dur="1" fill="hold">
                                              <p:stCondLst>
                                                <p:cond delay="0"/>
                                              </p:stCondLst>
                                            </p:cTn>
                                            <p:tgtEl>
                                              <p:spTgt spid="117"/>
                                            </p:tgtEl>
                                            <p:attrNameLst>
                                              <p:attrName>style.visibility</p:attrName>
                                            </p:attrNameLst>
                                          </p:cBhvr>
                                          <p:to>
                                            <p:strVal val="visible"/>
                                          </p:to>
                                        </p:set>
                                        <p:anim calcmode="lin" valueType="num">
                                          <p:cBhvr additive="base">
                                            <p:cTn id="28" dur="500" fill="hold"/>
                                            <p:tgtEl>
                                              <p:spTgt spid="117"/>
                                            </p:tgtEl>
                                            <p:attrNameLst>
                                              <p:attrName>ppt_x</p:attrName>
                                            </p:attrNameLst>
                                          </p:cBhvr>
                                          <p:tavLst>
                                            <p:tav tm="0">
                                              <p:val>
                                                <p:strVal val="1+#ppt_w/2"/>
                                              </p:val>
                                            </p:tav>
                                            <p:tav tm="100000">
                                              <p:val>
                                                <p:strVal val="#ppt_x"/>
                                              </p:val>
                                            </p:tav>
                                          </p:tavLst>
                                        </p:anim>
                                        <p:anim calcmode="lin" valueType="num">
                                          <p:cBhvr additive="base">
                                            <p:cTn id="29" dur="500" fill="hold"/>
                                            <p:tgtEl>
                                              <p:spTgt spid="117"/>
                                            </p:tgtEl>
                                            <p:attrNameLst>
                                              <p:attrName>ppt_y</p:attrName>
                                            </p:attrNameLst>
                                          </p:cBhvr>
                                          <p:tavLst>
                                            <p:tav tm="0">
                                              <p:val>
                                                <p:strVal val="#ppt_y"/>
                                              </p:val>
                                            </p:tav>
                                            <p:tav tm="100000">
                                              <p:val>
                                                <p:strVal val="#ppt_y"/>
                                              </p:val>
                                            </p:tav>
                                          </p:tavLst>
                                        </p:anim>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11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4"/>
                                            </p:tgtEl>
                                            <p:attrNameLst>
                                              <p:attrName>style.visibility</p:attrName>
                                            </p:attrNameLst>
                                          </p:cBhvr>
                                          <p:to>
                                            <p:strVal val="visible"/>
                                          </p:to>
                                        </p:set>
                                      </p:childTnLst>
                                    </p:cTn>
                                  </p:par>
                                </p:childTnLst>
                              </p:cTn>
                            </p:par>
                            <p:par>
                              <p:cTn id="41" fill="hold">
                                <p:stCondLst>
                                  <p:cond delay="0"/>
                                </p:stCondLst>
                                <p:childTnLst>
                                  <p:par>
                                    <p:cTn id="42" presetID="2" presetClass="entr" presetSubtype="2" fill="hold" nodeType="afterEffect">
                                      <p:stCondLst>
                                        <p:cond delay="0"/>
                                      </p:stCondLst>
                                      <p:childTnLst>
                                        <p:set>
                                          <p:cBhvr>
                                            <p:cTn id="43" dur="1" fill="hold">
                                              <p:stCondLst>
                                                <p:cond delay="0"/>
                                              </p:stCondLst>
                                            </p:cTn>
                                            <p:tgtEl>
                                              <p:spTgt spid="147"/>
                                            </p:tgtEl>
                                            <p:attrNameLst>
                                              <p:attrName>style.visibility</p:attrName>
                                            </p:attrNameLst>
                                          </p:cBhvr>
                                          <p:to>
                                            <p:strVal val="visible"/>
                                          </p:to>
                                        </p:set>
                                        <p:anim calcmode="lin" valueType="num">
                                          <p:cBhvr additive="base">
                                            <p:cTn id="44" dur="500" fill="hold"/>
                                            <p:tgtEl>
                                              <p:spTgt spid="147"/>
                                            </p:tgtEl>
                                            <p:attrNameLst>
                                              <p:attrName>ppt_x</p:attrName>
                                            </p:attrNameLst>
                                          </p:cBhvr>
                                          <p:tavLst>
                                            <p:tav tm="0">
                                              <p:val>
                                                <p:strVal val="1+#ppt_w/2"/>
                                              </p:val>
                                            </p:tav>
                                            <p:tav tm="100000">
                                              <p:val>
                                                <p:strVal val="#ppt_x"/>
                                              </p:val>
                                            </p:tav>
                                          </p:tavLst>
                                        </p:anim>
                                        <p:anim calcmode="lin" valueType="num">
                                          <p:cBhvr additive="base">
                                            <p:cTn id="45" dur="500" fill="hold"/>
                                            <p:tgtEl>
                                              <p:spTgt spid="147"/>
                                            </p:tgtEl>
                                            <p:attrNameLst>
                                              <p:attrName>ppt_y</p:attrName>
                                            </p:attrNameLst>
                                          </p:cBhvr>
                                          <p:tavLst>
                                            <p:tav tm="0">
                                              <p:val>
                                                <p:strVal val="#ppt_y"/>
                                              </p:val>
                                            </p:tav>
                                            <p:tav tm="100000">
                                              <p:val>
                                                <p:strVal val="#ppt_y"/>
                                              </p:val>
                                            </p:tav>
                                          </p:tavLst>
                                        </p:anim>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1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7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65"/>
                                            </p:tgtEl>
                                            <p:attrNameLst>
                                              <p:attrName>style.visibility</p:attrName>
                                            </p:attrNameLst>
                                          </p:cBhvr>
                                          <p:to>
                                            <p:strVal val="visible"/>
                                          </p:to>
                                        </p:set>
                                      </p:childTnLst>
                                    </p:cTn>
                                  </p:par>
                                </p:childTnLst>
                              </p:cTn>
                            </p:par>
                            <p:par>
                              <p:cTn id="57" fill="hold">
                                <p:stCondLst>
                                  <p:cond delay="0"/>
                                </p:stCondLst>
                                <p:childTnLst>
                                  <p:par>
                                    <p:cTn id="58" presetID="2" presetClass="entr" presetSubtype="2" fill="hold" nodeType="afterEffect">
                                      <p:stCondLst>
                                        <p:cond delay="0"/>
                                      </p:stCondLst>
                                      <p:childTnLst>
                                        <p:set>
                                          <p:cBhvr>
                                            <p:cTn id="59" dur="1" fill="hold">
                                              <p:stCondLst>
                                                <p:cond delay="0"/>
                                              </p:stCondLst>
                                            </p:cTn>
                                            <p:tgtEl>
                                              <p:spTgt spid="142"/>
                                            </p:tgtEl>
                                            <p:attrNameLst>
                                              <p:attrName>style.visibility</p:attrName>
                                            </p:attrNameLst>
                                          </p:cBhvr>
                                          <p:to>
                                            <p:strVal val="visible"/>
                                          </p:to>
                                        </p:set>
                                        <p:anim calcmode="lin" valueType="num">
                                          <p:cBhvr additive="base">
                                            <p:cTn id="60" dur="500" fill="hold"/>
                                            <p:tgtEl>
                                              <p:spTgt spid="142"/>
                                            </p:tgtEl>
                                            <p:attrNameLst>
                                              <p:attrName>ppt_x</p:attrName>
                                            </p:attrNameLst>
                                          </p:cBhvr>
                                          <p:tavLst>
                                            <p:tav tm="0">
                                              <p:val>
                                                <p:strVal val="1+#ppt_w/2"/>
                                              </p:val>
                                            </p:tav>
                                            <p:tav tm="100000">
                                              <p:val>
                                                <p:strVal val="#ppt_x"/>
                                              </p:val>
                                            </p:tav>
                                          </p:tavLst>
                                        </p:anim>
                                        <p:anim calcmode="lin" valueType="num">
                                          <p:cBhvr additive="base">
                                            <p:cTn id="61" dur="500" fill="hold"/>
                                            <p:tgtEl>
                                              <p:spTgt spid="142"/>
                                            </p:tgtEl>
                                            <p:attrNameLst>
                                              <p:attrName>ppt_y</p:attrName>
                                            </p:attrNameLst>
                                          </p:cBhvr>
                                          <p:tavLst>
                                            <p:tav tm="0">
                                              <p:val>
                                                <p:strVal val="#ppt_y"/>
                                              </p:val>
                                            </p:tav>
                                            <p:tav tm="100000">
                                              <p:val>
                                                <p:strVal val="#ppt_y"/>
                                              </p:val>
                                            </p:tav>
                                          </p:tavLst>
                                        </p:anim>
                                      </p:childTnLst>
                                    </p:cTn>
                                  </p:par>
                                </p:childTnLst>
                              </p:cTn>
                            </p:par>
                            <p:par>
                              <p:cTn id="62" fill="hold">
                                <p:stCondLst>
                                  <p:cond delay="500"/>
                                </p:stCondLst>
                                <p:childTnLst>
                                  <p:par>
                                    <p:cTn id="63" presetID="1" presetClass="entr" presetSubtype="0" fill="hold" grpId="0" nodeType="afterEffect">
                                      <p:stCondLst>
                                        <p:cond delay="0"/>
                                      </p:stCondLst>
                                      <p:childTnLst>
                                        <p:set>
                                          <p:cBhvr>
                                            <p:cTn id="64" dur="1" fill="hold">
                                              <p:stCondLst>
                                                <p:cond delay="0"/>
                                              </p:stCondLst>
                                            </p:cTn>
                                            <p:tgtEl>
                                              <p:spTgt spid="11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1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6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68"/>
                                            </p:tgtEl>
                                            <p:attrNameLst>
                                              <p:attrName>style.visibility</p:attrName>
                                            </p:attrNameLst>
                                          </p:cBhvr>
                                          <p:to>
                                            <p:strVal val="visible"/>
                                          </p:to>
                                        </p:set>
                                      </p:childTnLst>
                                    </p:cTn>
                                  </p:par>
                                </p:childTnLst>
                              </p:cTn>
                            </p:par>
                            <p:par>
                              <p:cTn id="73" fill="hold">
                                <p:stCondLst>
                                  <p:cond delay="0"/>
                                </p:stCondLst>
                                <p:childTnLst>
                                  <p:par>
                                    <p:cTn id="74" presetID="2" presetClass="entr" presetSubtype="2" fill="hold" nodeType="afterEffect">
                                      <p:stCondLst>
                                        <p:cond delay="0"/>
                                      </p:stCondLst>
                                      <p:childTnLst>
                                        <p:set>
                                          <p:cBhvr>
                                            <p:cTn id="75" dur="1" fill="hold">
                                              <p:stCondLst>
                                                <p:cond delay="0"/>
                                              </p:stCondLst>
                                            </p:cTn>
                                            <p:tgtEl>
                                              <p:spTgt spid="130"/>
                                            </p:tgtEl>
                                            <p:attrNameLst>
                                              <p:attrName>style.visibility</p:attrName>
                                            </p:attrNameLst>
                                          </p:cBhvr>
                                          <p:to>
                                            <p:strVal val="visible"/>
                                          </p:to>
                                        </p:set>
                                        <p:anim calcmode="lin" valueType="num">
                                          <p:cBhvr additive="base">
                                            <p:cTn id="76" dur="500" fill="hold"/>
                                            <p:tgtEl>
                                              <p:spTgt spid="130"/>
                                            </p:tgtEl>
                                            <p:attrNameLst>
                                              <p:attrName>ppt_x</p:attrName>
                                            </p:attrNameLst>
                                          </p:cBhvr>
                                          <p:tavLst>
                                            <p:tav tm="0">
                                              <p:val>
                                                <p:strVal val="1+#ppt_w/2"/>
                                              </p:val>
                                            </p:tav>
                                            <p:tav tm="100000">
                                              <p:val>
                                                <p:strVal val="#ppt_x"/>
                                              </p:val>
                                            </p:tav>
                                          </p:tavLst>
                                        </p:anim>
                                        <p:anim calcmode="lin" valueType="num">
                                          <p:cBhvr additive="base">
                                            <p:cTn id="77" dur="500" fill="hold"/>
                                            <p:tgtEl>
                                              <p:spTgt spid="130"/>
                                            </p:tgtEl>
                                            <p:attrNameLst>
                                              <p:attrName>ppt_y</p:attrName>
                                            </p:attrNameLst>
                                          </p:cBhvr>
                                          <p:tavLst>
                                            <p:tav tm="0">
                                              <p:val>
                                                <p:strVal val="#ppt_y"/>
                                              </p:val>
                                            </p:tav>
                                            <p:tav tm="100000">
                                              <p:val>
                                                <p:strVal val="#ppt_y"/>
                                              </p:val>
                                            </p:tav>
                                          </p:tavLst>
                                        </p:anim>
                                      </p:childTnLst>
                                    </p:cTn>
                                  </p:par>
                                </p:childTnLst>
                              </p:cTn>
                            </p:par>
                            <p:par>
                              <p:cTn id="78" fill="hold">
                                <p:stCondLst>
                                  <p:cond delay="500"/>
                                </p:stCondLst>
                                <p:childTnLst>
                                  <p:par>
                                    <p:cTn id="79" presetID="1" presetClass="entr" presetSubtype="0" fill="hold" grpId="0" nodeType="afterEffect">
                                      <p:stCondLst>
                                        <p:cond delay="0"/>
                                      </p:stCondLst>
                                      <p:childTnLst>
                                        <p:set>
                                          <p:cBhvr>
                                            <p:cTn id="80" dur="1" fill="hold">
                                              <p:stCondLst>
                                                <p:cond delay="0"/>
                                              </p:stCondLst>
                                            </p:cTn>
                                            <p:tgtEl>
                                              <p:spTgt spid="10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09" grpId="0"/>
          <p:bldP spid="110" grpId="0"/>
          <p:bldP spid="111" grpId="0"/>
          <p:bldP spid="112" grpId="0"/>
          <p:bldP spid="159" grpId="0" animBg="1"/>
          <p:bldP spid="163" grpId="0" animBg="1"/>
          <p:bldP spid="164" grpId="0" animBg="1"/>
          <p:bldP spid="165" grpId="0" animBg="1"/>
          <p:bldP spid="166" grpId="0" animBg="1"/>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E72FA804-10E2-4611-9173-323F4A468708}"/>
              </a:ext>
            </a:extLst>
          </p:cNvPr>
          <p:cNvPicPr>
            <a:picLocks noChangeAspect="1"/>
          </p:cNvPicPr>
          <p:nvPr/>
        </p:nvPicPr>
        <p:blipFill rotWithShape="1">
          <a:blip r:embed="rId3"/>
          <a:srcRect l="18381"/>
          <a:stretch/>
        </p:blipFill>
        <p:spPr>
          <a:xfrm>
            <a:off x="0" y="2326220"/>
            <a:ext cx="13439775" cy="4238254"/>
          </a:xfrm>
          <a:prstGeom prst="rect">
            <a:avLst/>
          </a:prstGeom>
        </p:spPr>
      </p:pic>
      <p:cxnSp>
        <p:nvCxnSpPr>
          <p:cNvPr id="16" name="Straight Connector 54">
            <a:extLst>
              <a:ext uri="{FF2B5EF4-FFF2-40B4-BE49-F238E27FC236}">
                <a16:creationId xmlns:a16="http://schemas.microsoft.com/office/drawing/2014/main" id="{3715D5D3-9AC2-42A9-894A-EDF973E67A08}"/>
              </a:ext>
            </a:extLst>
          </p:cNvPr>
          <p:cNvCxnSpPr>
            <a:cxnSpLocks/>
            <a:endCxn id="17" idx="1"/>
          </p:cNvCxnSpPr>
          <p:nvPr/>
        </p:nvCxnSpPr>
        <p:spPr>
          <a:xfrm flipV="1">
            <a:off x="7434680" y="2688778"/>
            <a:ext cx="2007825" cy="875233"/>
          </a:xfrm>
          <a:prstGeom prst="bentConnector3">
            <a:avLst>
              <a:gd name="adj1" fmla="val 50000"/>
            </a:avLst>
          </a:prstGeom>
          <a:ln>
            <a:solidFill>
              <a:srgbClr val="009A44"/>
            </a:solidFill>
            <a:tailEnd type="oval"/>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D4D4EFC9-7158-4F85-9BCE-DF6BA32427CB}"/>
              </a:ext>
            </a:extLst>
          </p:cNvPr>
          <p:cNvSpPr txBox="1"/>
          <p:nvPr/>
        </p:nvSpPr>
        <p:spPr>
          <a:xfrm>
            <a:off x="9442505" y="1783328"/>
            <a:ext cx="3518121" cy="1810899"/>
          </a:xfrm>
          <a:prstGeom prst="rect">
            <a:avLst/>
          </a:prstGeom>
          <a:noFill/>
        </p:spPr>
        <p:txBody>
          <a:bodyPr wrap="square" lIns="160377" tIns="20043" rIns="40086" bIns="20043" rtlCol="0">
            <a:spAutoFit/>
          </a:bodyPr>
          <a:lstStyle/>
          <a:p>
            <a:r>
              <a:rPr lang="fr-FR" sz="1400" b="1" dirty="0">
                <a:solidFill>
                  <a:srgbClr val="00ABAB"/>
                </a:solidFill>
              </a:rPr>
              <a:t>1. Gouvernance</a:t>
            </a:r>
          </a:p>
          <a:p>
            <a:pPr algn="just">
              <a:lnSpc>
                <a:spcPct val="106000"/>
              </a:lnSpc>
            </a:pPr>
            <a:r>
              <a:rPr lang="fr-FR" sz="1200" dirty="0">
                <a:solidFill>
                  <a:schemeClr val="tx1">
                    <a:lumMod val="65000"/>
                    <a:lumOff val="35000"/>
                  </a:schemeClr>
                </a:solidFill>
              </a:rPr>
              <a:t>Fournir un alignement stratégique et opérationnel des activités, de mettre en place des politiques et normes de sécurité de l'information, de gérer les cyber-risques, de prendre des mesures appropriées et de fournir des rapports pertinents, ainsi que de dispenser une formation et une sensibilisation efficaces.</a:t>
            </a:r>
          </a:p>
          <a:p>
            <a:endParaRPr lang="fr-FR" sz="1200" dirty="0"/>
          </a:p>
        </p:txBody>
      </p:sp>
      <p:sp>
        <p:nvSpPr>
          <p:cNvPr id="18" name="TextBox 17">
            <a:extLst>
              <a:ext uri="{FF2B5EF4-FFF2-40B4-BE49-F238E27FC236}">
                <a16:creationId xmlns:a16="http://schemas.microsoft.com/office/drawing/2014/main" id="{2FAE4F4F-219F-4F7D-9CD5-D6CDFFA1A22A}"/>
              </a:ext>
            </a:extLst>
          </p:cNvPr>
          <p:cNvSpPr txBox="1"/>
          <p:nvPr/>
        </p:nvSpPr>
        <p:spPr>
          <a:xfrm>
            <a:off x="9471589" y="3916674"/>
            <a:ext cx="3518121" cy="1226443"/>
          </a:xfrm>
          <a:prstGeom prst="rect">
            <a:avLst/>
          </a:prstGeom>
          <a:noFill/>
        </p:spPr>
        <p:txBody>
          <a:bodyPr wrap="square" lIns="160377" tIns="20043" rIns="40086" bIns="20043" rtlCol="0">
            <a:spAutoFit/>
          </a:bodyPr>
          <a:lstStyle/>
          <a:p>
            <a:r>
              <a:rPr lang="en-US" sz="1400" b="1" dirty="0">
                <a:solidFill>
                  <a:srgbClr val="00ABAB"/>
                </a:solidFill>
              </a:rPr>
              <a:t>2. Risk Management</a:t>
            </a:r>
          </a:p>
          <a:p>
            <a:pPr algn="just">
              <a:lnSpc>
                <a:spcPct val="106000"/>
              </a:lnSpc>
            </a:pPr>
            <a:r>
              <a:rPr lang="fr-FR" sz="1200" dirty="0">
                <a:solidFill>
                  <a:schemeClr val="tx1">
                    <a:lumMod val="65000"/>
                    <a:lumOff val="35000"/>
                  </a:schemeClr>
                </a:solidFill>
              </a:rPr>
              <a:t>Gérer efficacement les risques, à la fois internes et liés aux tiers, en mettant en place des processus et des mesures appropriés pour identifier, évaluer et atténuer les risques, assurant ainsi la protection et la sécurité des activités de l'organisation.</a:t>
            </a:r>
          </a:p>
        </p:txBody>
      </p:sp>
      <p:sp>
        <p:nvSpPr>
          <p:cNvPr id="19" name="TextBox 18">
            <a:extLst>
              <a:ext uri="{FF2B5EF4-FFF2-40B4-BE49-F238E27FC236}">
                <a16:creationId xmlns:a16="http://schemas.microsoft.com/office/drawing/2014/main" id="{D5A1B59A-AED9-4F13-A8BC-55A553C0F6C8}"/>
              </a:ext>
            </a:extLst>
          </p:cNvPr>
          <p:cNvSpPr txBox="1"/>
          <p:nvPr/>
        </p:nvSpPr>
        <p:spPr>
          <a:xfrm>
            <a:off x="9442505" y="5667147"/>
            <a:ext cx="3518121" cy="639168"/>
          </a:xfrm>
          <a:prstGeom prst="rect">
            <a:avLst/>
          </a:prstGeom>
          <a:noFill/>
        </p:spPr>
        <p:txBody>
          <a:bodyPr wrap="square" lIns="160377" tIns="20043" rIns="40086" bIns="20043" rtlCol="0">
            <a:spAutoFit/>
          </a:bodyPr>
          <a:lstStyle/>
          <a:p>
            <a:r>
              <a:rPr lang="fr-FR" sz="1400" b="1" dirty="0">
                <a:solidFill>
                  <a:srgbClr val="00ABAB"/>
                </a:solidFill>
              </a:rPr>
              <a:t>3. Conformité </a:t>
            </a:r>
          </a:p>
          <a:p>
            <a:pPr algn="just">
              <a:lnSpc>
                <a:spcPct val="106000"/>
              </a:lnSpc>
              <a:buFont typeface="Wingdings 2" pitchFamily="18" charset="2"/>
              <a:buNone/>
            </a:pPr>
            <a:r>
              <a:rPr lang="fr-FR" sz="1200" dirty="0">
                <a:solidFill>
                  <a:schemeClr val="tx1">
                    <a:lumMod val="65000"/>
                    <a:lumOff val="35000"/>
                  </a:schemeClr>
                </a:solidFill>
              </a:rPr>
              <a:t>Assurer la conformité de l'organisation aux lois, réglementations, normes et politiques applicables.</a:t>
            </a:r>
            <a:endParaRPr lang="fr-FR" sz="1200" b="1" dirty="0">
              <a:solidFill>
                <a:schemeClr val="tx1">
                  <a:lumMod val="65000"/>
                  <a:lumOff val="35000"/>
                </a:schemeClr>
              </a:solidFill>
            </a:endParaRPr>
          </a:p>
        </p:txBody>
      </p:sp>
      <p:sp>
        <p:nvSpPr>
          <p:cNvPr id="20" name="TextBox 19">
            <a:extLst>
              <a:ext uri="{FF2B5EF4-FFF2-40B4-BE49-F238E27FC236}">
                <a16:creationId xmlns:a16="http://schemas.microsoft.com/office/drawing/2014/main" id="{C34B01CB-F757-4631-ADB8-A458A5E35F2A}"/>
              </a:ext>
            </a:extLst>
          </p:cNvPr>
          <p:cNvSpPr txBox="1"/>
          <p:nvPr/>
        </p:nvSpPr>
        <p:spPr>
          <a:xfrm>
            <a:off x="496957" y="5731594"/>
            <a:ext cx="3463720" cy="1030685"/>
          </a:xfrm>
          <a:prstGeom prst="rect">
            <a:avLst/>
          </a:prstGeom>
          <a:noFill/>
        </p:spPr>
        <p:txBody>
          <a:bodyPr wrap="square" lIns="40094" tIns="20043" rIns="160377" bIns="20043" rtlCol="0">
            <a:spAutoFit/>
          </a:bodyPr>
          <a:lstStyle/>
          <a:p>
            <a:pPr algn="r"/>
            <a:r>
              <a:rPr lang="fr-FR" sz="1400" b="1" dirty="0">
                <a:solidFill>
                  <a:srgbClr val="00ABAB"/>
                </a:solidFill>
              </a:rPr>
              <a:t>4. Sécurité</a:t>
            </a:r>
            <a:r>
              <a:rPr lang="en-US" sz="1400" b="1" dirty="0">
                <a:solidFill>
                  <a:srgbClr val="00ABAB"/>
                </a:solidFill>
              </a:rPr>
              <a:t> </a:t>
            </a:r>
            <a:r>
              <a:rPr lang="fr-FR" sz="1400" b="1" dirty="0">
                <a:solidFill>
                  <a:srgbClr val="00ABAB"/>
                </a:solidFill>
              </a:rPr>
              <a:t>opérationnelle</a:t>
            </a:r>
          </a:p>
          <a:p>
            <a:pPr algn="just">
              <a:lnSpc>
                <a:spcPct val="106000"/>
              </a:lnSpc>
              <a:buFont typeface="Wingdings 2" pitchFamily="18" charset="2"/>
              <a:buNone/>
            </a:pPr>
            <a:r>
              <a:rPr lang="fr-FR" sz="1200" dirty="0">
                <a:solidFill>
                  <a:schemeClr val="tx1">
                    <a:lumMod val="65000"/>
                    <a:lumOff val="35000"/>
                  </a:schemeClr>
                </a:solidFill>
              </a:rPr>
              <a:t>Prévenir et détecter les menaces, en mettant en place des mesures proactives de prévention et une surveillance continue pour identifier et contrer rapidement les menaces éventuelles.</a:t>
            </a:r>
          </a:p>
        </p:txBody>
      </p:sp>
      <p:sp>
        <p:nvSpPr>
          <p:cNvPr id="21" name="TextBox 20">
            <a:extLst>
              <a:ext uri="{FF2B5EF4-FFF2-40B4-BE49-F238E27FC236}">
                <a16:creationId xmlns:a16="http://schemas.microsoft.com/office/drawing/2014/main" id="{A77C1713-2DDA-4727-BEE5-CF0DE1F8B90F}"/>
              </a:ext>
            </a:extLst>
          </p:cNvPr>
          <p:cNvSpPr txBox="1"/>
          <p:nvPr/>
        </p:nvSpPr>
        <p:spPr>
          <a:xfrm>
            <a:off x="496957" y="3912195"/>
            <a:ext cx="3334678" cy="1548583"/>
          </a:xfrm>
          <a:prstGeom prst="rect">
            <a:avLst/>
          </a:prstGeom>
          <a:noFill/>
        </p:spPr>
        <p:txBody>
          <a:bodyPr wrap="square" lIns="40094" tIns="20043" rIns="160377" bIns="20043" rtlCol="0">
            <a:spAutoFit/>
          </a:bodyPr>
          <a:lstStyle/>
          <a:p>
            <a:pPr algn="r"/>
            <a:r>
              <a:rPr lang="fr-FR" sz="1400" b="1" dirty="0">
                <a:solidFill>
                  <a:srgbClr val="00ABAB"/>
                </a:solidFill>
              </a:rPr>
              <a:t>5. Résilience</a:t>
            </a:r>
          </a:p>
          <a:p>
            <a:pPr algn="just"/>
            <a:r>
              <a:rPr lang="fr-FR" sz="1200" dirty="0">
                <a:solidFill>
                  <a:schemeClr val="tx1">
                    <a:lumMod val="65000"/>
                    <a:lumOff val="35000"/>
                  </a:schemeClr>
                </a:solidFill>
              </a:rPr>
              <a:t>Assurer la résilience de l'organisation en préparant et en planifiant les réponses aux crises, en assurant la continuité des activités en cas de perturbations majeures, et en gérant efficacement les incidents pour minimiser les impacts et rétablir rapidement les opérations normales.</a:t>
            </a:r>
            <a:endParaRPr lang="fr-FR" sz="1200" b="1" dirty="0">
              <a:solidFill>
                <a:schemeClr val="tx1">
                  <a:lumMod val="65000"/>
                  <a:lumOff val="35000"/>
                </a:schemeClr>
              </a:solidFill>
            </a:endParaRPr>
          </a:p>
          <a:p>
            <a:pPr algn="r"/>
            <a:endParaRPr lang="fr-FR" sz="1200" b="1" dirty="0"/>
          </a:p>
        </p:txBody>
      </p:sp>
      <p:sp>
        <p:nvSpPr>
          <p:cNvPr id="22" name="TextBox 21">
            <a:extLst>
              <a:ext uri="{FF2B5EF4-FFF2-40B4-BE49-F238E27FC236}">
                <a16:creationId xmlns:a16="http://schemas.microsoft.com/office/drawing/2014/main" id="{FEE672B1-F5C9-4E95-B060-9B053FE7AA61}"/>
              </a:ext>
            </a:extLst>
          </p:cNvPr>
          <p:cNvSpPr txBox="1"/>
          <p:nvPr/>
        </p:nvSpPr>
        <p:spPr>
          <a:xfrm>
            <a:off x="496957" y="2395177"/>
            <a:ext cx="3452007" cy="1179251"/>
          </a:xfrm>
          <a:prstGeom prst="rect">
            <a:avLst/>
          </a:prstGeom>
          <a:noFill/>
        </p:spPr>
        <p:txBody>
          <a:bodyPr wrap="square" lIns="40094" tIns="20043" rIns="160377" bIns="20043" rtlCol="0">
            <a:spAutoFit/>
          </a:bodyPr>
          <a:lstStyle/>
          <a:p>
            <a:pPr algn="r"/>
            <a:r>
              <a:rPr lang="en-US" sz="1400" b="1" dirty="0">
                <a:solidFill>
                  <a:srgbClr val="00ABAB"/>
                </a:solidFill>
              </a:rPr>
              <a:t>6. Project Delivery Lifecycle</a:t>
            </a:r>
          </a:p>
          <a:p>
            <a:pPr algn="just"/>
            <a:r>
              <a:rPr lang="fr-FR" sz="1200" dirty="0">
                <a:solidFill>
                  <a:schemeClr val="tx1">
                    <a:lumMod val="65000"/>
                    <a:lumOff val="35000"/>
                  </a:schemeClr>
                </a:solidFill>
              </a:rPr>
              <a:t>Gérer efficacement toutes les étapes du projet, de la définition à l'exécution, en assurant un contrôle rigoureux, un suivi continu et la réalisation des objectifs fixés.</a:t>
            </a:r>
          </a:p>
          <a:p>
            <a:pPr algn="just"/>
            <a:endParaRPr lang="en-US" sz="1200" b="1" dirty="0"/>
          </a:p>
        </p:txBody>
      </p:sp>
      <p:cxnSp>
        <p:nvCxnSpPr>
          <p:cNvPr id="23" name="Straight Connector 54">
            <a:extLst>
              <a:ext uri="{FF2B5EF4-FFF2-40B4-BE49-F238E27FC236}">
                <a16:creationId xmlns:a16="http://schemas.microsoft.com/office/drawing/2014/main" id="{2BE38258-7AF2-4411-BF2D-545C6933AF9B}"/>
              </a:ext>
            </a:extLst>
          </p:cNvPr>
          <p:cNvCxnSpPr>
            <a:cxnSpLocks/>
            <a:stCxn id="32" idx="0"/>
            <a:endCxn id="18" idx="1"/>
          </p:cNvCxnSpPr>
          <p:nvPr/>
        </p:nvCxnSpPr>
        <p:spPr>
          <a:xfrm flipV="1">
            <a:off x="8494413" y="4529896"/>
            <a:ext cx="977176" cy="562097"/>
          </a:xfrm>
          <a:prstGeom prst="bentConnector3">
            <a:avLst>
              <a:gd name="adj1" fmla="val 50000"/>
            </a:avLst>
          </a:prstGeom>
          <a:ln>
            <a:solidFill>
              <a:srgbClr val="009A44"/>
            </a:solidFill>
            <a:tailEnd type="oval"/>
          </a:ln>
        </p:spPr>
        <p:style>
          <a:lnRef idx="1">
            <a:schemeClr val="accent1"/>
          </a:lnRef>
          <a:fillRef idx="0">
            <a:schemeClr val="accent1"/>
          </a:fillRef>
          <a:effectRef idx="0">
            <a:schemeClr val="accent1"/>
          </a:effectRef>
          <a:fontRef idx="minor">
            <a:schemeClr val="tx1"/>
          </a:fontRef>
        </p:style>
      </p:cxnSp>
      <p:cxnSp>
        <p:nvCxnSpPr>
          <p:cNvPr id="25" name="Straight Connector 54">
            <a:extLst>
              <a:ext uri="{FF2B5EF4-FFF2-40B4-BE49-F238E27FC236}">
                <a16:creationId xmlns:a16="http://schemas.microsoft.com/office/drawing/2014/main" id="{36C33451-875C-4B71-94F9-16A220E9C04E}"/>
              </a:ext>
            </a:extLst>
          </p:cNvPr>
          <p:cNvCxnSpPr>
            <a:cxnSpLocks/>
            <a:endCxn id="19" idx="1"/>
          </p:cNvCxnSpPr>
          <p:nvPr/>
        </p:nvCxnSpPr>
        <p:spPr>
          <a:xfrm flipV="1">
            <a:off x="7931245" y="5986731"/>
            <a:ext cx="1511260" cy="688073"/>
          </a:xfrm>
          <a:prstGeom prst="bentConnector3">
            <a:avLst>
              <a:gd name="adj1" fmla="val 50000"/>
            </a:avLst>
          </a:prstGeom>
          <a:ln>
            <a:solidFill>
              <a:srgbClr val="009A44"/>
            </a:solidFill>
            <a:tailEnd type="oval"/>
          </a:ln>
        </p:spPr>
        <p:style>
          <a:lnRef idx="1">
            <a:schemeClr val="accent1"/>
          </a:lnRef>
          <a:fillRef idx="0">
            <a:schemeClr val="accent1"/>
          </a:fillRef>
          <a:effectRef idx="0">
            <a:schemeClr val="accent1"/>
          </a:effectRef>
          <a:fontRef idx="minor">
            <a:schemeClr val="tx1"/>
          </a:fontRef>
        </p:style>
      </p:cxnSp>
      <p:cxnSp>
        <p:nvCxnSpPr>
          <p:cNvPr id="26" name="Straight Connector 54">
            <a:extLst>
              <a:ext uri="{FF2B5EF4-FFF2-40B4-BE49-F238E27FC236}">
                <a16:creationId xmlns:a16="http://schemas.microsoft.com/office/drawing/2014/main" id="{D9C010BA-F032-4CC3-A52B-792A8D32F214}"/>
              </a:ext>
            </a:extLst>
          </p:cNvPr>
          <p:cNvCxnSpPr>
            <a:cxnSpLocks/>
            <a:endCxn id="20" idx="3"/>
          </p:cNvCxnSpPr>
          <p:nvPr/>
        </p:nvCxnSpPr>
        <p:spPr>
          <a:xfrm rot="10800000">
            <a:off x="3960678" y="6246938"/>
            <a:ext cx="1782413" cy="632403"/>
          </a:xfrm>
          <a:prstGeom prst="bentConnector3">
            <a:avLst>
              <a:gd name="adj1" fmla="val 50000"/>
            </a:avLst>
          </a:prstGeom>
          <a:ln>
            <a:solidFill>
              <a:srgbClr val="009A44"/>
            </a:solidFill>
            <a:tailEnd type="oval"/>
          </a:ln>
        </p:spPr>
        <p:style>
          <a:lnRef idx="1">
            <a:schemeClr val="accent1"/>
          </a:lnRef>
          <a:fillRef idx="0">
            <a:schemeClr val="accent1"/>
          </a:fillRef>
          <a:effectRef idx="0">
            <a:schemeClr val="accent1"/>
          </a:effectRef>
          <a:fontRef idx="minor">
            <a:schemeClr val="tx1"/>
          </a:fontRef>
        </p:style>
      </p:cxnSp>
      <p:cxnSp>
        <p:nvCxnSpPr>
          <p:cNvPr id="27" name="Straight Connector 54">
            <a:extLst>
              <a:ext uri="{FF2B5EF4-FFF2-40B4-BE49-F238E27FC236}">
                <a16:creationId xmlns:a16="http://schemas.microsoft.com/office/drawing/2014/main" id="{51826EEA-2414-4990-AF19-A14C484192B9}"/>
              </a:ext>
            </a:extLst>
          </p:cNvPr>
          <p:cNvCxnSpPr>
            <a:cxnSpLocks/>
          </p:cNvCxnSpPr>
          <p:nvPr/>
        </p:nvCxnSpPr>
        <p:spPr>
          <a:xfrm rot="10800000">
            <a:off x="3804989" y="4402834"/>
            <a:ext cx="712634" cy="632404"/>
          </a:xfrm>
          <a:prstGeom prst="bentConnector3">
            <a:avLst>
              <a:gd name="adj1" fmla="val 50000"/>
            </a:avLst>
          </a:prstGeom>
          <a:ln>
            <a:solidFill>
              <a:srgbClr val="009A44"/>
            </a:solidFill>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54">
            <a:extLst>
              <a:ext uri="{FF2B5EF4-FFF2-40B4-BE49-F238E27FC236}">
                <a16:creationId xmlns:a16="http://schemas.microsoft.com/office/drawing/2014/main" id="{CE12E788-E323-4EAB-8F07-7DD53B4BB0C2}"/>
              </a:ext>
            </a:extLst>
          </p:cNvPr>
          <p:cNvCxnSpPr>
            <a:cxnSpLocks/>
          </p:cNvCxnSpPr>
          <p:nvPr/>
        </p:nvCxnSpPr>
        <p:spPr>
          <a:xfrm rot="10800000">
            <a:off x="3894052" y="2525821"/>
            <a:ext cx="1636053" cy="218409"/>
          </a:xfrm>
          <a:prstGeom prst="bentConnector3">
            <a:avLst>
              <a:gd name="adj1" fmla="val 50000"/>
            </a:avLst>
          </a:prstGeom>
          <a:ln>
            <a:solidFill>
              <a:srgbClr val="009A44"/>
            </a:solidFill>
            <a:tailEnd type="oval"/>
          </a:ln>
        </p:spPr>
        <p:style>
          <a:lnRef idx="1">
            <a:schemeClr val="accent1"/>
          </a:lnRef>
          <a:fillRef idx="0">
            <a:schemeClr val="accent1"/>
          </a:fillRef>
          <a:effectRef idx="0">
            <a:schemeClr val="accent1"/>
          </a:effectRef>
          <a:fontRef idx="minor">
            <a:schemeClr val="tx1"/>
          </a:fontRef>
        </p:style>
      </p:cxnSp>
      <p:sp>
        <p:nvSpPr>
          <p:cNvPr id="29" name="Arc 28">
            <a:extLst>
              <a:ext uri="{FF2B5EF4-FFF2-40B4-BE49-F238E27FC236}">
                <a16:creationId xmlns:a16="http://schemas.microsoft.com/office/drawing/2014/main" id="{C9579617-9855-4B48-929E-18E9DD87E660}"/>
              </a:ext>
            </a:extLst>
          </p:cNvPr>
          <p:cNvSpPr/>
          <p:nvPr/>
        </p:nvSpPr>
        <p:spPr>
          <a:xfrm flipH="1">
            <a:off x="5051684" y="3374984"/>
            <a:ext cx="3365793" cy="3504485"/>
          </a:xfrm>
          <a:prstGeom prst="arc">
            <a:avLst>
              <a:gd name="adj1" fmla="val 16812435"/>
              <a:gd name="adj2" fmla="val 12607217"/>
            </a:avLst>
          </a:prstGeom>
          <a:ln w="25400" cap="rnd">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40"/>
          </a:p>
        </p:txBody>
      </p:sp>
      <p:sp>
        <p:nvSpPr>
          <p:cNvPr id="31" name="Partial Circle 30">
            <a:extLst>
              <a:ext uri="{FF2B5EF4-FFF2-40B4-BE49-F238E27FC236}">
                <a16:creationId xmlns:a16="http://schemas.microsoft.com/office/drawing/2014/main" id="{CD168CB9-97E2-4E3F-81D4-B1737D10ED22}"/>
              </a:ext>
            </a:extLst>
          </p:cNvPr>
          <p:cNvSpPr>
            <a:spLocks noChangeAspect="1"/>
          </p:cNvSpPr>
          <p:nvPr/>
        </p:nvSpPr>
        <p:spPr>
          <a:xfrm>
            <a:off x="4736843" y="2994165"/>
            <a:ext cx="3960467" cy="4124201"/>
          </a:xfrm>
          <a:prstGeom prst="pie">
            <a:avLst>
              <a:gd name="adj1" fmla="val 1779985"/>
              <a:gd name="adj2" fmla="val 5352857"/>
            </a:avLst>
          </a:prstGeom>
          <a:solidFill>
            <a:schemeClr val="accent3"/>
          </a:solidFill>
          <a:ln w="12700">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40">
              <a:solidFill>
                <a:schemeClr val="tx1"/>
              </a:solidFill>
            </a:endParaRPr>
          </a:p>
        </p:txBody>
      </p:sp>
      <p:sp>
        <p:nvSpPr>
          <p:cNvPr id="32" name="Partial Circle 31">
            <a:extLst>
              <a:ext uri="{FF2B5EF4-FFF2-40B4-BE49-F238E27FC236}">
                <a16:creationId xmlns:a16="http://schemas.microsoft.com/office/drawing/2014/main" id="{69D8BA76-2B4B-4E0C-AA01-CDE1785984A5}"/>
              </a:ext>
            </a:extLst>
          </p:cNvPr>
          <p:cNvSpPr>
            <a:spLocks noChangeAspect="1"/>
          </p:cNvSpPr>
          <p:nvPr/>
        </p:nvSpPr>
        <p:spPr>
          <a:xfrm>
            <a:off x="4893988" y="3217356"/>
            <a:ext cx="3600425" cy="3749274"/>
          </a:xfrm>
          <a:prstGeom prst="pie">
            <a:avLst>
              <a:gd name="adj1" fmla="val 19763735"/>
              <a:gd name="adj2" fmla="val 1782084"/>
            </a:avLst>
          </a:prstGeom>
          <a:solidFill>
            <a:schemeClr val="accent4"/>
          </a:solidFill>
          <a:ln w="12700">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40">
              <a:solidFill>
                <a:schemeClr val="tx1"/>
              </a:solidFill>
            </a:endParaRPr>
          </a:p>
        </p:txBody>
      </p:sp>
      <p:sp>
        <p:nvSpPr>
          <p:cNvPr id="33" name="Partial Circle 32">
            <a:extLst>
              <a:ext uri="{FF2B5EF4-FFF2-40B4-BE49-F238E27FC236}">
                <a16:creationId xmlns:a16="http://schemas.microsoft.com/office/drawing/2014/main" id="{150A2988-F7B2-4AA5-820F-61C8452E5370}"/>
              </a:ext>
            </a:extLst>
          </p:cNvPr>
          <p:cNvSpPr>
            <a:spLocks noChangeAspect="1"/>
          </p:cNvSpPr>
          <p:nvPr/>
        </p:nvSpPr>
        <p:spPr>
          <a:xfrm>
            <a:off x="5096086" y="3374984"/>
            <a:ext cx="3273113" cy="3408431"/>
          </a:xfrm>
          <a:prstGeom prst="pie">
            <a:avLst>
              <a:gd name="adj1" fmla="val 16194588"/>
              <a:gd name="adj2" fmla="val 19760967"/>
            </a:avLst>
          </a:prstGeom>
          <a:solidFill>
            <a:schemeClr val="accent5"/>
          </a:solidFill>
          <a:ln w="12700">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40">
              <a:solidFill>
                <a:schemeClr val="tx1"/>
              </a:solidFill>
            </a:endParaRPr>
          </a:p>
        </p:txBody>
      </p:sp>
      <p:sp>
        <p:nvSpPr>
          <p:cNvPr id="34" name="Oval 33">
            <a:extLst>
              <a:ext uri="{FF2B5EF4-FFF2-40B4-BE49-F238E27FC236}">
                <a16:creationId xmlns:a16="http://schemas.microsoft.com/office/drawing/2014/main" id="{1FFBBFC7-3BB0-4A6B-8328-842A109A4400}"/>
              </a:ext>
            </a:extLst>
          </p:cNvPr>
          <p:cNvSpPr/>
          <p:nvPr/>
        </p:nvSpPr>
        <p:spPr>
          <a:xfrm>
            <a:off x="5622580" y="3952245"/>
            <a:ext cx="2234743" cy="232713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40"/>
          </a:p>
        </p:txBody>
      </p:sp>
      <p:sp>
        <p:nvSpPr>
          <p:cNvPr id="35" name="Oval 34">
            <a:extLst>
              <a:ext uri="{FF2B5EF4-FFF2-40B4-BE49-F238E27FC236}">
                <a16:creationId xmlns:a16="http://schemas.microsoft.com/office/drawing/2014/main" id="{0A325634-C869-4452-B56F-EAE2C487CD58}"/>
              </a:ext>
            </a:extLst>
          </p:cNvPr>
          <p:cNvSpPr/>
          <p:nvPr/>
        </p:nvSpPr>
        <p:spPr>
          <a:xfrm>
            <a:off x="5622580" y="3952245"/>
            <a:ext cx="2234743" cy="2327133"/>
          </a:xfrm>
          <a:prstGeom prst="ellipse">
            <a:avLst/>
          </a:prstGeom>
          <a:noFill/>
          <a:ln w="111125">
            <a:solidFill>
              <a:schemeClr val="bg1">
                <a:alpha val="1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40"/>
          </a:p>
        </p:txBody>
      </p:sp>
      <p:sp>
        <p:nvSpPr>
          <p:cNvPr id="36" name="Partial Circle 35">
            <a:extLst>
              <a:ext uri="{FF2B5EF4-FFF2-40B4-BE49-F238E27FC236}">
                <a16:creationId xmlns:a16="http://schemas.microsoft.com/office/drawing/2014/main" id="{8ADB9DC0-2482-400D-891D-42B8F0FF431F}"/>
              </a:ext>
            </a:extLst>
          </p:cNvPr>
          <p:cNvSpPr>
            <a:spLocks noChangeAspect="1"/>
          </p:cNvSpPr>
          <p:nvPr/>
        </p:nvSpPr>
        <p:spPr>
          <a:xfrm>
            <a:off x="4161306" y="2402506"/>
            <a:ext cx="5157292" cy="5370507"/>
          </a:xfrm>
          <a:prstGeom prst="pie">
            <a:avLst>
              <a:gd name="adj1" fmla="val 12576914"/>
              <a:gd name="adj2" fmla="val 16200000"/>
            </a:avLst>
          </a:prstGeom>
          <a:solidFill>
            <a:schemeClr val="accent6"/>
          </a:solidFill>
          <a:ln w="12700">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40">
              <a:solidFill>
                <a:schemeClr val="tx1"/>
              </a:solidFill>
            </a:endParaRPr>
          </a:p>
        </p:txBody>
      </p:sp>
      <p:sp>
        <p:nvSpPr>
          <p:cNvPr id="37" name="Partial Circle 36">
            <a:extLst>
              <a:ext uri="{FF2B5EF4-FFF2-40B4-BE49-F238E27FC236}">
                <a16:creationId xmlns:a16="http://schemas.microsoft.com/office/drawing/2014/main" id="{9EEA9F21-2BCC-4D94-9D44-6200AC31CF6C}"/>
              </a:ext>
            </a:extLst>
          </p:cNvPr>
          <p:cNvSpPr>
            <a:spLocks noChangeAspect="1"/>
          </p:cNvSpPr>
          <p:nvPr/>
        </p:nvSpPr>
        <p:spPr>
          <a:xfrm>
            <a:off x="4343016" y="2581093"/>
            <a:ext cx="4792166" cy="4990284"/>
          </a:xfrm>
          <a:prstGeom prst="pie">
            <a:avLst>
              <a:gd name="adj1" fmla="val 9010219"/>
              <a:gd name="adj2" fmla="val 12565274"/>
            </a:avLst>
          </a:prstGeom>
          <a:solidFill>
            <a:schemeClr val="accent1"/>
          </a:solidFill>
          <a:ln w="12700">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40">
              <a:solidFill>
                <a:schemeClr val="tx1"/>
              </a:solidFill>
            </a:endParaRPr>
          </a:p>
        </p:txBody>
      </p:sp>
      <p:sp>
        <p:nvSpPr>
          <p:cNvPr id="38" name="Partial Circle 37">
            <a:extLst>
              <a:ext uri="{FF2B5EF4-FFF2-40B4-BE49-F238E27FC236}">
                <a16:creationId xmlns:a16="http://schemas.microsoft.com/office/drawing/2014/main" id="{74788E54-2801-4667-BD62-1C8A6915E445}"/>
              </a:ext>
            </a:extLst>
          </p:cNvPr>
          <p:cNvSpPr>
            <a:spLocks noChangeAspect="1"/>
          </p:cNvSpPr>
          <p:nvPr/>
        </p:nvSpPr>
        <p:spPr>
          <a:xfrm>
            <a:off x="4549417" y="2805831"/>
            <a:ext cx="4356514" cy="4536621"/>
          </a:xfrm>
          <a:prstGeom prst="pie">
            <a:avLst>
              <a:gd name="adj1" fmla="val 5348895"/>
              <a:gd name="adj2" fmla="val 8995523"/>
            </a:avLst>
          </a:prstGeom>
          <a:solidFill>
            <a:schemeClr val="accent2"/>
          </a:solidFill>
          <a:ln w="12700">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40">
              <a:solidFill>
                <a:schemeClr val="tx1"/>
              </a:solidFill>
            </a:endParaRPr>
          </a:p>
        </p:txBody>
      </p:sp>
      <p:sp>
        <p:nvSpPr>
          <p:cNvPr id="39" name="Freeform 5">
            <a:extLst>
              <a:ext uri="{FF2B5EF4-FFF2-40B4-BE49-F238E27FC236}">
                <a16:creationId xmlns:a16="http://schemas.microsoft.com/office/drawing/2014/main" id="{2B4A6A26-FA08-4FA0-8302-AD814CE54B25}"/>
              </a:ext>
            </a:extLst>
          </p:cNvPr>
          <p:cNvSpPr>
            <a:spLocks noEditPoints="1"/>
          </p:cNvSpPr>
          <p:nvPr/>
        </p:nvSpPr>
        <p:spPr bwMode="auto">
          <a:xfrm>
            <a:off x="5430482" y="3751471"/>
            <a:ext cx="2618940" cy="2728680"/>
          </a:xfrm>
          <a:custGeom>
            <a:avLst/>
            <a:gdLst>
              <a:gd name="T0" fmla="*/ 293 w 585"/>
              <a:gd name="T1" fmla="*/ 0 h 585"/>
              <a:gd name="T2" fmla="*/ 0 w 585"/>
              <a:gd name="T3" fmla="*/ 292 h 585"/>
              <a:gd name="T4" fmla="*/ 293 w 585"/>
              <a:gd name="T5" fmla="*/ 585 h 585"/>
              <a:gd name="T6" fmla="*/ 585 w 585"/>
              <a:gd name="T7" fmla="*/ 292 h 585"/>
              <a:gd name="T8" fmla="*/ 293 w 585"/>
              <a:gd name="T9" fmla="*/ 0 h 585"/>
              <a:gd name="T10" fmla="*/ 429 w 585"/>
              <a:gd name="T11" fmla="*/ 519 h 585"/>
              <a:gd name="T12" fmla="*/ 411 w 585"/>
              <a:gd name="T13" fmla="*/ 498 h 585"/>
              <a:gd name="T14" fmla="*/ 421 w 585"/>
              <a:gd name="T15" fmla="*/ 524 h 585"/>
              <a:gd name="T16" fmla="*/ 297 w 585"/>
              <a:gd name="T17" fmla="*/ 557 h 585"/>
              <a:gd name="T18" fmla="*/ 293 w 585"/>
              <a:gd name="T19" fmla="*/ 529 h 585"/>
              <a:gd name="T20" fmla="*/ 288 w 585"/>
              <a:gd name="T21" fmla="*/ 557 h 585"/>
              <a:gd name="T22" fmla="*/ 164 w 585"/>
              <a:gd name="T23" fmla="*/ 524 h 585"/>
              <a:gd name="T24" fmla="*/ 174 w 585"/>
              <a:gd name="T25" fmla="*/ 498 h 585"/>
              <a:gd name="T26" fmla="*/ 156 w 585"/>
              <a:gd name="T27" fmla="*/ 519 h 585"/>
              <a:gd name="T28" fmla="*/ 66 w 585"/>
              <a:gd name="T29" fmla="*/ 429 h 585"/>
              <a:gd name="T30" fmla="*/ 88 w 585"/>
              <a:gd name="T31" fmla="*/ 411 h 585"/>
              <a:gd name="T32" fmla="*/ 61 w 585"/>
              <a:gd name="T33" fmla="*/ 421 h 585"/>
              <a:gd name="T34" fmla="*/ 28 w 585"/>
              <a:gd name="T35" fmla="*/ 297 h 585"/>
              <a:gd name="T36" fmla="*/ 56 w 585"/>
              <a:gd name="T37" fmla="*/ 292 h 585"/>
              <a:gd name="T38" fmla="*/ 28 w 585"/>
              <a:gd name="T39" fmla="*/ 288 h 585"/>
              <a:gd name="T40" fmla="*/ 61 w 585"/>
              <a:gd name="T41" fmla="*/ 164 h 585"/>
              <a:gd name="T42" fmla="*/ 88 w 585"/>
              <a:gd name="T43" fmla="*/ 174 h 585"/>
              <a:gd name="T44" fmla="*/ 66 w 585"/>
              <a:gd name="T45" fmla="*/ 156 h 585"/>
              <a:gd name="T46" fmla="*/ 156 w 585"/>
              <a:gd name="T47" fmla="*/ 66 h 585"/>
              <a:gd name="T48" fmla="*/ 174 w 585"/>
              <a:gd name="T49" fmla="*/ 87 h 585"/>
              <a:gd name="T50" fmla="*/ 164 w 585"/>
              <a:gd name="T51" fmla="*/ 61 h 585"/>
              <a:gd name="T52" fmla="*/ 288 w 585"/>
              <a:gd name="T53" fmla="*/ 28 h 585"/>
              <a:gd name="T54" fmla="*/ 293 w 585"/>
              <a:gd name="T55" fmla="*/ 56 h 585"/>
              <a:gd name="T56" fmla="*/ 297 w 585"/>
              <a:gd name="T57" fmla="*/ 28 h 585"/>
              <a:gd name="T58" fmla="*/ 421 w 585"/>
              <a:gd name="T59" fmla="*/ 61 h 585"/>
              <a:gd name="T60" fmla="*/ 411 w 585"/>
              <a:gd name="T61" fmla="*/ 87 h 585"/>
              <a:gd name="T62" fmla="*/ 429 w 585"/>
              <a:gd name="T63" fmla="*/ 66 h 585"/>
              <a:gd name="T64" fmla="*/ 520 w 585"/>
              <a:gd name="T65" fmla="*/ 156 h 585"/>
              <a:gd name="T66" fmla="*/ 498 w 585"/>
              <a:gd name="T67" fmla="*/ 174 h 585"/>
              <a:gd name="T68" fmla="*/ 524 w 585"/>
              <a:gd name="T69" fmla="*/ 164 h 585"/>
              <a:gd name="T70" fmla="*/ 557 w 585"/>
              <a:gd name="T71" fmla="*/ 288 h 585"/>
              <a:gd name="T72" fmla="*/ 530 w 585"/>
              <a:gd name="T73" fmla="*/ 292 h 585"/>
              <a:gd name="T74" fmla="*/ 557 w 585"/>
              <a:gd name="T75" fmla="*/ 297 h 585"/>
              <a:gd name="T76" fmla="*/ 524 w 585"/>
              <a:gd name="T77" fmla="*/ 421 h 585"/>
              <a:gd name="T78" fmla="*/ 498 w 585"/>
              <a:gd name="T79" fmla="*/ 411 h 585"/>
              <a:gd name="T80" fmla="*/ 520 w 585"/>
              <a:gd name="T81" fmla="*/ 429 h 585"/>
              <a:gd name="T82" fmla="*/ 429 w 585"/>
              <a:gd name="T83" fmla="*/ 519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5" h="585">
                <a:moveTo>
                  <a:pt x="293" y="0"/>
                </a:moveTo>
                <a:cubicBezTo>
                  <a:pt x="131" y="0"/>
                  <a:pt x="0" y="131"/>
                  <a:pt x="0" y="292"/>
                </a:cubicBezTo>
                <a:cubicBezTo>
                  <a:pt x="0" y="454"/>
                  <a:pt x="131" y="585"/>
                  <a:pt x="293" y="585"/>
                </a:cubicBezTo>
                <a:cubicBezTo>
                  <a:pt x="454" y="585"/>
                  <a:pt x="585" y="454"/>
                  <a:pt x="585" y="292"/>
                </a:cubicBezTo>
                <a:cubicBezTo>
                  <a:pt x="585" y="131"/>
                  <a:pt x="454" y="0"/>
                  <a:pt x="293" y="0"/>
                </a:cubicBezTo>
                <a:close/>
                <a:moveTo>
                  <a:pt x="429" y="519"/>
                </a:moveTo>
                <a:cubicBezTo>
                  <a:pt x="411" y="498"/>
                  <a:pt x="411" y="498"/>
                  <a:pt x="411" y="498"/>
                </a:cubicBezTo>
                <a:cubicBezTo>
                  <a:pt x="421" y="524"/>
                  <a:pt x="421" y="524"/>
                  <a:pt x="421" y="524"/>
                </a:cubicBezTo>
                <a:cubicBezTo>
                  <a:pt x="384" y="544"/>
                  <a:pt x="342" y="556"/>
                  <a:pt x="297" y="557"/>
                </a:cubicBezTo>
                <a:cubicBezTo>
                  <a:pt x="293" y="529"/>
                  <a:pt x="293" y="529"/>
                  <a:pt x="293" y="529"/>
                </a:cubicBezTo>
                <a:cubicBezTo>
                  <a:pt x="288" y="557"/>
                  <a:pt x="288" y="557"/>
                  <a:pt x="288" y="557"/>
                </a:cubicBezTo>
                <a:cubicBezTo>
                  <a:pt x="243" y="556"/>
                  <a:pt x="201" y="544"/>
                  <a:pt x="164" y="524"/>
                </a:cubicBezTo>
                <a:cubicBezTo>
                  <a:pt x="174" y="498"/>
                  <a:pt x="174" y="498"/>
                  <a:pt x="174" y="498"/>
                </a:cubicBezTo>
                <a:cubicBezTo>
                  <a:pt x="156" y="519"/>
                  <a:pt x="156" y="519"/>
                  <a:pt x="156" y="519"/>
                </a:cubicBezTo>
                <a:cubicBezTo>
                  <a:pt x="119" y="497"/>
                  <a:pt x="88" y="466"/>
                  <a:pt x="66" y="429"/>
                </a:cubicBezTo>
                <a:cubicBezTo>
                  <a:pt x="88" y="411"/>
                  <a:pt x="88" y="411"/>
                  <a:pt x="88" y="411"/>
                </a:cubicBezTo>
                <a:cubicBezTo>
                  <a:pt x="61" y="421"/>
                  <a:pt x="61" y="421"/>
                  <a:pt x="61" y="421"/>
                </a:cubicBezTo>
                <a:cubicBezTo>
                  <a:pt x="41" y="384"/>
                  <a:pt x="29" y="342"/>
                  <a:pt x="28" y="297"/>
                </a:cubicBezTo>
                <a:cubicBezTo>
                  <a:pt x="56" y="292"/>
                  <a:pt x="56" y="292"/>
                  <a:pt x="56" y="292"/>
                </a:cubicBezTo>
                <a:cubicBezTo>
                  <a:pt x="28" y="288"/>
                  <a:pt x="28" y="288"/>
                  <a:pt x="28" y="288"/>
                </a:cubicBezTo>
                <a:cubicBezTo>
                  <a:pt x="29" y="243"/>
                  <a:pt x="41" y="201"/>
                  <a:pt x="61" y="164"/>
                </a:cubicBezTo>
                <a:cubicBezTo>
                  <a:pt x="88" y="174"/>
                  <a:pt x="88" y="174"/>
                  <a:pt x="88" y="174"/>
                </a:cubicBezTo>
                <a:cubicBezTo>
                  <a:pt x="66" y="156"/>
                  <a:pt x="66" y="156"/>
                  <a:pt x="66" y="156"/>
                </a:cubicBezTo>
                <a:cubicBezTo>
                  <a:pt x="88" y="119"/>
                  <a:pt x="119" y="88"/>
                  <a:pt x="156" y="66"/>
                </a:cubicBezTo>
                <a:cubicBezTo>
                  <a:pt x="174" y="87"/>
                  <a:pt x="174" y="87"/>
                  <a:pt x="174" y="87"/>
                </a:cubicBezTo>
                <a:cubicBezTo>
                  <a:pt x="164" y="61"/>
                  <a:pt x="164" y="61"/>
                  <a:pt x="164" y="61"/>
                </a:cubicBezTo>
                <a:cubicBezTo>
                  <a:pt x="201" y="40"/>
                  <a:pt x="243" y="29"/>
                  <a:pt x="288" y="28"/>
                </a:cubicBezTo>
                <a:cubicBezTo>
                  <a:pt x="293" y="56"/>
                  <a:pt x="293" y="56"/>
                  <a:pt x="293" y="56"/>
                </a:cubicBezTo>
                <a:cubicBezTo>
                  <a:pt x="297" y="28"/>
                  <a:pt x="297" y="28"/>
                  <a:pt x="297" y="28"/>
                </a:cubicBezTo>
                <a:cubicBezTo>
                  <a:pt x="342" y="29"/>
                  <a:pt x="384" y="40"/>
                  <a:pt x="421" y="61"/>
                </a:cubicBezTo>
                <a:cubicBezTo>
                  <a:pt x="411" y="87"/>
                  <a:pt x="411" y="87"/>
                  <a:pt x="411" y="87"/>
                </a:cubicBezTo>
                <a:cubicBezTo>
                  <a:pt x="429" y="66"/>
                  <a:pt x="429" y="66"/>
                  <a:pt x="429" y="66"/>
                </a:cubicBezTo>
                <a:cubicBezTo>
                  <a:pt x="466" y="88"/>
                  <a:pt x="497" y="119"/>
                  <a:pt x="520" y="156"/>
                </a:cubicBezTo>
                <a:cubicBezTo>
                  <a:pt x="498" y="174"/>
                  <a:pt x="498" y="174"/>
                  <a:pt x="498" y="174"/>
                </a:cubicBezTo>
                <a:cubicBezTo>
                  <a:pt x="524" y="164"/>
                  <a:pt x="524" y="164"/>
                  <a:pt x="524" y="164"/>
                </a:cubicBezTo>
                <a:cubicBezTo>
                  <a:pt x="545" y="201"/>
                  <a:pt x="557" y="243"/>
                  <a:pt x="557" y="288"/>
                </a:cubicBezTo>
                <a:cubicBezTo>
                  <a:pt x="530" y="292"/>
                  <a:pt x="530" y="292"/>
                  <a:pt x="530" y="292"/>
                </a:cubicBezTo>
                <a:cubicBezTo>
                  <a:pt x="557" y="297"/>
                  <a:pt x="557" y="297"/>
                  <a:pt x="557" y="297"/>
                </a:cubicBezTo>
                <a:cubicBezTo>
                  <a:pt x="557" y="342"/>
                  <a:pt x="545" y="384"/>
                  <a:pt x="524" y="421"/>
                </a:cubicBezTo>
                <a:cubicBezTo>
                  <a:pt x="498" y="411"/>
                  <a:pt x="498" y="411"/>
                  <a:pt x="498" y="411"/>
                </a:cubicBezTo>
                <a:cubicBezTo>
                  <a:pt x="520" y="429"/>
                  <a:pt x="520" y="429"/>
                  <a:pt x="520" y="429"/>
                </a:cubicBezTo>
                <a:cubicBezTo>
                  <a:pt x="497" y="466"/>
                  <a:pt x="466" y="497"/>
                  <a:pt x="429" y="519"/>
                </a:cubicBezTo>
                <a:close/>
              </a:path>
            </a:pathLst>
          </a:custGeom>
          <a:solidFill>
            <a:schemeClr val="bg1"/>
          </a:solidFill>
          <a:ln>
            <a:noFill/>
          </a:ln>
          <a:effectLst>
            <a:outerShdw blurRad="1092200" sx="102000" sy="102000" algn="ctr" rotWithShape="0">
              <a:prstClr val="black">
                <a:alpha val="40000"/>
              </a:prstClr>
            </a:outerShdw>
          </a:effectLst>
          <a:scene3d>
            <a:camera prst="orthographicFront"/>
            <a:lightRig rig="threePt" dir="t"/>
          </a:scene3d>
          <a:sp3d>
            <a:bevelT/>
          </a:sp3d>
        </p:spPr>
        <p:txBody>
          <a:bodyPr vert="horz" wrap="square" lIns="40086" tIns="20043" rIns="40086" bIns="20043" numCol="1" anchor="t" anchorCtr="0" compatLnSpc="1">
            <a:prstTxWarp prst="textNoShape">
              <a:avLst/>
            </a:prstTxWarp>
          </a:bodyPr>
          <a:lstStyle/>
          <a:p>
            <a:endParaRPr lang="en-US" sz="1140"/>
          </a:p>
        </p:txBody>
      </p:sp>
      <p:sp>
        <p:nvSpPr>
          <p:cNvPr id="40" name="Oval 39">
            <a:extLst>
              <a:ext uri="{FF2B5EF4-FFF2-40B4-BE49-F238E27FC236}">
                <a16:creationId xmlns:a16="http://schemas.microsoft.com/office/drawing/2014/main" id="{08E64557-6D28-470C-8E2E-62BDCA2FBE95}"/>
              </a:ext>
            </a:extLst>
          </p:cNvPr>
          <p:cNvSpPr/>
          <p:nvPr/>
        </p:nvSpPr>
        <p:spPr>
          <a:xfrm>
            <a:off x="5622580" y="3952245"/>
            <a:ext cx="2234743" cy="2327133"/>
          </a:xfrm>
          <a:prstGeom prst="ellipse">
            <a:avLst/>
          </a:prstGeom>
          <a:solidFill>
            <a:schemeClr val="bg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40086" tIns="20043" rIns="40086" bIns="20043" rtlCol="0" anchor="ctr"/>
          <a:lstStyle/>
          <a:p>
            <a:pPr algn="ctr"/>
            <a:r>
              <a:rPr lang="en-US" sz="3200">
                <a:solidFill>
                  <a:schemeClr val="bg1">
                    <a:lumMod val="50000"/>
                  </a:schemeClr>
                </a:solidFill>
                <a:ea typeface="Batang" panose="020B0503020000020004" pitchFamily="18" charset="-127"/>
              </a:rPr>
              <a:t>CISO</a:t>
            </a:r>
            <a:r>
              <a:rPr lang="en-US" sz="1140">
                <a:solidFill>
                  <a:schemeClr val="bg1">
                    <a:lumMod val="50000"/>
                  </a:schemeClr>
                </a:solidFill>
              </a:rPr>
              <a:t> </a:t>
            </a:r>
          </a:p>
        </p:txBody>
      </p:sp>
      <p:sp>
        <p:nvSpPr>
          <p:cNvPr id="47" name="TextBox 46">
            <a:extLst>
              <a:ext uri="{FF2B5EF4-FFF2-40B4-BE49-F238E27FC236}">
                <a16:creationId xmlns:a16="http://schemas.microsoft.com/office/drawing/2014/main" id="{096E8A6B-283E-47FA-AF6B-B5DE189E125F}"/>
              </a:ext>
            </a:extLst>
          </p:cNvPr>
          <p:cNvSpPr txBox="1"/>
          <p:nvPr/>
        </p:nvSpPr>
        <p:spPr>
          <a:xfrm>
            <a:off x="1107827" y="1312738"/>
            <a:ext cx="11224121" cy="307777"/>
          </a:xfrm>
          <a:prstGeom prst="rect">
            <a:avLst/>
          </a:prstGeom>
          <a:noFill/>
        </p:spPr>
        <p:txBody>
          <a:bodyPr wrap="square">
            <a:spAutoFit/>
          </a:bodyPr>
          <a:lstStyle/>
          <a:p>
            <a:pPr algn="just"/>
            <a:r>
              <a:rPr lang="fr-FR" sz="1400" dirty="0"/>
              <a:t>Les services CISO que nous offrons sont variés et s'adressent à différents aspects de la sécurité des systèmes d’informations au sein d’une organisation.</a:t>
            </a:r>
          </a:p>
        </p:txBody>
      </p:sp>
      <p:sp>
        <p:nvSpPr>
          <p:cNvPr id="56" name="ZoneTexte 55">
            <a:extLst>
              <a:ext uri="{FF2B5EF4-FFF2-40B4-BE49-F238E27FC236}">
                <a16:creationId xmlns:a16="http://schemas.microsoft.com/office/drawing/2014/main" id="{D356383B-216F-4856-B293-B416EEDDE6E9}"/>
              </a:ext>
            </a:extLst>
          </p:cNvPr>
          <p:cNvSpPr txBox="1"/>
          <p:nvPr/>
        </p:nvSpPr>
        <p:spPr>
          <a:xfrm>
            <a:off x="13011325" y="6989253"/>
            <a:ext cx="117020" cy="276999"/>
          </a:xfrm>
          <a:prstGeom prst="rect">
            <a:avLst/>
          </a:prstGeom>
          <a:noFill/>
        </p:spPr>
        <p:txBody>
          <a:bodyPr wrap="none" lIns="0" tIns="0" rIns="0" bIns="0" rtlCol="0">
            <a:spAutoFit/>
          </a:bodyPr>
          <a:lstStyle/>
          <a:p>
            <a:pPr>
              <a:spcBef>
                <a:spcPts val="600"/>
              </a:spcBef>
              <a:buSzPct val="100000"/>
            </a:pPr>
            <a:r>
              <a:rPr lang="fr-FR" dirty="0">
                <a:solidFill>
                  <a:srgbClr val="313131"/>
                </a:solidFill>
              </a:rPr>
              <a:t>8</a:t>
            </a:r>
          </a:p>
        </p:txBody>
      </p:sp>
      <p:grpSp>
        <p:nvGrpSpPr>
          <p:cNvPr id="51" name="Groupe 50">
            <a:extLst>
              <a:ext uri="{FF2B5EF4-FFF2-40B4-BE49-F238E27FC236}">
                <a16:creationId xmlns:a16="http://schemas.microsoft.com/office/drawing/2014/main" id="{ADDC32A1-AF26-45F9-B517-138E86D655AA}"/>
              </a:ext>
            </a:extLst>
          </p:cNvPr>
          <p:cNvGrpSpPr/>
          <p:nvPr/>
        </p:nvGrpSpPr>
        <p:grpSpPr>
          <a:xfrm>
            <a:off x="10635529" y="519574"/>
            <a:ext cx="1747638" cy="544758"/>
            <a:chOff x="10635530" y="519574"/>
            <a:chExt cx="1425914" cy="544758"/>
          </a:xfrm>
        </p:grpSpPr>
        <p:sp>
          <p:nvSpPr>
            <p:cNvPr id="52" name="Freeform 926">
              <a:extLst>
                <a:ext uri="{FF2B5EF4-FFF2-40B4-BE49-F238E27FC236}">
                  <a16:creationId xmlns:a16="http://schemas.microsoft.com/office/drawing/2014/main" id="{AE65E22B-0A36-4A6C-9C11-442202CA8F63}"/>
                </a:ext>
              </a:extLst>
            </p:cNvPr>
            <p:cNvSpPr>
              <a:spLocks noChangeAspect="1" noEditPoints="1"/>
            </p:cNvSpPr>
            <p:nvPr/>
          </p:nvSpPr>
          <p:spPr bwMode="auto">
            <a:xfrm>
              <a:off x="11100651" y="758332"/>
              <a:ext cx="306000" cy="306000"/>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sz="2000"/>
            </a:p>
          </p:txBody>
        </p:sp>
        <p:sp>
          <p:nvSpPr>
            <p:cNvPr id="53" name="TextBox 220">
              <a:extLst>
                <a:ext uri="{FF2B5EF4-FFF2-40B4-BE49-F238E27FC236}">
                  <a16:creationId xmlns:a16="http://schemas.microsoft.com/office/drawing/2014/main" id="{84F91566-C20B-44C0-B0FA-AE952A876320}"/>
                </a:ext>
              </a:extLst>
            </p:cNvPr>
            <p:cNvSpPr txBox="1"/>
            <p:nvPr/>
          </p:nvSpPr>
          <p:spPr>
            <a:xfrm>
              <a:off x="10635530" y="519574"/>
              <a:ext cx="1425914" cy="523220"/>
            </a:xfrm>
            <a:prstGeom prst="rect">
              <a:avLst/>
            </a:prstGeom>
            <a:noFill/>
          </p:spPr>
          <p:txBody>
            <a:bodyPr wrap="square">
              <a:spAutoFit/>
            </a:bodyPr>
            <a:lstStyle/>
            <a:p>
              <a:pPr>
                <a:spcAft>
                  <a:spcPts val="0"/>
                </a:spcAft>
              </a:pPr>
              <a:r>
                <a:rPr lang="fr-FR" altLang="zh-CN" sz="1400">
                  <a:solidFill>
                    <a:schemeClr val="tx2"/>
                  </a:solidFill>
                </a:rPr>
                <a:t>Aperçu Framework</a:t>
              </a:r>
            </a:p>
          </p:txBody>
        </p:sp>
      </p:grpSp>
      <p:grpSp>
        <p:nvGrpSpPr>
          <p:cNvPr id="54" name="Groupe 53">
            <a:extLst>
              <a:ext uri="{FF2B5EF4-FFF2-40B4-BE49-F238E27FC236}">
                <a16:creationId xmlns:a16="http://schemas.microsoft.com/office/drawing/2014/main" id="{F7AFBD09-1C2F-488D-8C85-34C2AD9970FC}"/>
              </a:ext>
            </a:extLst>
          </p:cNvPr>
          <p:cNvGrpSpPr/>
          <p:nvPr/>
        </p:nvGrpSpPr>
        <p:grpSpPr>
          <a:xfrm>
            <a:off x="5701658" y="519574"/>
            <a:ext cx="1348770" cy="544812"/>
            <a:chOff x="3625356" y="519574"/>
            <a:chExt cx="1100474" cy="544812"/>
          </a:xfrm>
        </p:grpSpPr>
        <p:sp>
          <p:nvSpPr>
            <p:cNvPr id="55" name="Freeform 926">
              <a:extLst>
                <a:ext uri="{FF2B5EF4-FFF2-40B4-BE49-F238E27FC236}">
                  <a16:creationId xmlns:a16="http://schemas.microsoft.com/office/drawing/2014/main" id="{67C73588-FA69-4A22-9471-9803A9B27819}"/>
                </a:ext>
              </a:extLst>
            </p:cNvPr>
            <p:cNvSpPr>
              <a:spLocks noChangeAspect="1" noEditPoints="1"/>
            </p:cNvSpPr>
            <p:nvPr/>
          </p:nvSpPr>
          <p:spPr bwMode="auto">
            <a:xfrm>
              <a:off x="3942090"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2000" dirty="0"/>
            </a:p>
          </p:txBody>
        </p:sp>
        <p:sp>
          <p:nvSpPr>
            <p:cNvPr id="57" name="TextBox 219">
              <a:extLst>
                <a:ext uri="{FF2B5EF4-FFF2-40B4-BE49-F238E27FC236}">
                  <a16:creationId xmlns:a16="http://schemas.microsoft.com/office/drawing/2014/main" id="{0182D316-7D95-49A4-B05E-EEF6E5503CB9}"/>
                </a:ext>
              </a:extLst>
            </p:cNvPr>
            <p:cNvSpPr txBox="1"/>
            <p:nvPr/>
          </p:nvSpPr>
          <p:spPr>
            <a:xfrm>
              <a:off x="3625356" y="519574"/>
              <a:ext cx="1100474" cy="523220"/>
            </a:xfrm>
            <a:prstGeom prst="rect">
              <a:avLst/>
            </a:prstGeom>
            <a:noFill/>
          </p:spPr>
          <p:txBody>
            <a:bodyPr wrap="square">
              <a:spAutoFit/>
            </a:bodyPr>
            <a:lstStyle/>
            <a:p>
              <a:pPr>
                <a:spcAft>
                  <a:spcPts val="0"/>
                </a:spcAft>
              </a:pPr>
              <a:r>
                <a:rPr lang="fr-FR" altLang="zh-CN" sz="1400" b="1" dirty="0">
                  <a:solidFill>
                    <a:schemeClr val="tx1">
                      <a:lumMod val="75000"/>
                      <a:lumOff val="25000"/>
                    </a:schemeClr>
                  </a:solidFill>
                </a:rPr>
                <a:t>Services CISO</a:t>
              </a:r>
            </a:p>
          </p:txBody>
        </p:sp>
      </p:grpSp>
      <p:grpSp>
        <p:nvGrpSpPr>
          <p:cNvPr id="58" name="Groupe 57">
            <a:extLst>
              <a:ext uri="{FF2B5EF4-FFF2-40B4-BE49-F238E27FC236}">
                <a16:creationId xmlns:a16="http://schemas.microsoft.com/office/drawing/2014/main" id="{B5C0B1A0-5D7C-4A52-A5BE-BE639FD8C821}"/>
              </a:ext>
            </a:extLst>
          </p:cNvPr>
          <p:cNvGrpSpPr/>
          <p:nvPr/>
        </p:nvGrpSpPr>
        <p:grpSpPr>
          <a:xfrm>
            <a:off x="7969060" y="519574"/>
            <a:ext cx="1837880" cy="544812"/>
            <a:chOff x="5755870" y="519574"/>
            <a:chExt cx="1499543" cy="544812"/>
          </a:xfrm>
        </p:grpSpPr>
        <p:sp>
          <p:nvSpPr>
            <p:cNvPr id="59" name="Freeform 926">
              <a:extLst>
                <a:ext uri="{FF2B5EF4-FFF2-40B4-BE49-F238E27FC236}">
                  <a16:creationId xmlns:a16="http://schemas.microsoft.com/office/drawing/2014/main" id="{D4C6D226-6226-40EB-BA3E-E3C27D7F5018}"/>
                </a:ext>
              </a:extLst>
            </p:cNvPr>
            <p:cNvSpPr>
              <a:spLocks noChangeAspect="1" noEditPoints="1"/>
            </p:cNvSpPr>
            <p:nvPr/>
          </p:nvSpPr>
          <p:spPr bwMode="auto">
            <a:xfrm>
              <a:off x="6321161"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sz="2000"/>
            </a:p>
          </p:txBody>
        </p:sp>
        <p:sp>
          <p:nvSpPr>
            <p:cNvPr id="60" name="TextBox 219">
              <a:extLst>
                <a:ext uri="{FF2B5EF4-FFF2-40B4-BE49-F238E27FC236}">
                  <a16:creationId xmlns:a16="http://schemas.microsoft.com/office/drawing/2014/main" id="{8AEB41AE-81C7-424E-B3B3-449C0A23D980}"/>
                </a:ext>
              </a:extLst>
            </p:cNvPr>
            <p:cNvSpPr txBox="1"/>
            <p:nvPr/>
          </p:nvSpPr>
          <p:spPr>
            <a:xfrm>
              <a:off x="5755870" y="519574"/>
              <a:ext cx="1499543" cy="523220"/>
            </a:xfrm>
            <a:prstGeom prst="rect">
              <a:avLst/>
            </a:prstGeom>
            <a:noFill/>
          </p:spPr>
          <p:txBody>
            <a:bodyPr wrap="square">
              <a:spAutoFit/>
            </a:bodyPr>
            <a:lstStyle/>
            <a:p>
              <a:pPr>
                <a:spcAft>
                  <a:spcPts val="0"/>
                </a:spcAft>
              </a:pPr>
              <a:r>
                <a:rPr lang="fr-FR" altLang="zh-CN" sz="1400" dirty="0">
                  <a:solidFill>
                    <a:schemeClr val="tx2"/>
                  </a:solidFill>
                </a:rPr>
                <a:t>Normes et standards</a:t>
              </a:r>
            </a:p>
          </p:txBody>
        </p:sp>
      </p:grpSp>
      <p:grpSp>
        <p:nvGrpSpPr>
          <p:cNvPr id="61" name="Groupe 60">
            <a:extLst>
              <a:ext uri="{FF2B5EF4-FFF2-40B4-BE49-F238E27FC236}">
                <a16:creationId xmlns:a16="http://schemas.microsoft.com/office/drawing/2014/main" id="{F19F88C1-7730-4F5B-B443-973CE9F84FF3}"/>
              </a:ext>
            </a:extLst>
          </p:cNvPr>
          <p:cNvGrpSpPr/>
          <p:nvPr/>
        </p:nvGrpSpPr>
        <p:grpSpPr>
          <a:xfrm>
            <a:off x="1378329" y="519574"/>
            <a:ext cx="1491571" cy="544812"/>
            <a:chOff x="1378330" y="519574"/>
            <a:chExt cx="1216986" cy="544812"/>
          </a:xfrm>
        </p:grpSpPr>
        <p:sp>
          <p:nvSpPr>
            <p:cNvPr id="62" name="TextBox 219">
              <a:extLst>
                <a:ext uri="{FF2B5EF4-FFF2-40B4-BE49-F238E27FC236}">
                  <a16:creationId xmlns:a16="http://schemas.microsoft.com/office/drawing/2014/main" id="{81AA9868-D173-4024-9208-36D806A33B8E}"/>
                </a:ext>
              </a:extLst>
            </p:cNvPr>
            <p:cNvSpPr txBox="1"/>
            <p:nvPr/>
          </p:nvSpPr>
          <p:spPr>
            <a:xfrm>
              <a:off x="1378330" y="519574"/>
              <a:ext cx="1216986" cy="523220"/>
            </a:xfrm>
            <a:prstGeom prst="rect">
              <a:avLst/>
            </a:prstGeom>
            <a:noFill/>
          </p:spPr>
          <p:txBody>
            <a:bodyPr wrap="square">
              <a:spAutoFit/>
            </a:bodyPr>
            <a:lstStyle/>
            <a:p>
              <a:pPr>
                <a:spcAft>
                  <a:spcPts val="0"/>
                </a:spcAft>
              </a:pPr>
              <a:r>
                <a:rPr lang="fr-FR" altLang="zh-CN" sz="1400" dirty="0">
                  <a:solidFill>
                    <a:schemeClr val="tx2"/>
                  </a:solidFill>
                </a:rPr>
                <a:t>Approche suivie</a:t>
              </a:r>
            </a:p>
          </p:txBody>
        </p:sp>
        <p:sp>
          <p:nvSpPr>
            <p:cNvPr id="63" name="Freeform 926">
              <a:extLst>
                <a:ext uri="{FF2B5EF4-FFF2-40B4-BE49-F238E27FC236}">
                  <a16:creationId xmlns:a16="http://schemas.microsoft.com/office/drawing/2014/main" id="{5CC6D0D4-6977-4750-8534-E62D1419D7B6}"/>
                </a:ext>
              </a:extLst>
            </p:cNvPr>
            <p:cNvSpPr>
              <a:spLocks noChangeAspect="1" noEditPoints="1"/>
            </p:cNvSpPr>
            <p:nvPr/>
          </p:nvSpPr>
          <p:spPr bwMode="auto">
            <a:xfrm>
              <a:off x="1734651"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sz="2000"/>
            </a:p>
          </p:txBody>
        </p:sp>
      </p:grpSp>
      <p:grpSp>
        <p:nvGrpSpPr>
          <p:cNvPr id="64" name="Groupe 63">
            <a:extLst>
              <a:ext uri="{FF2B5EF4-FFF2-40B4-BE49-F238E27FC236}">
                <a16:creationId xmlns:a16="http://schemas.microsoft.com/office/drawing/2014/main" id="{E173BDB1-9A6C-44B1-8875-0589ECAA2FCB}"/>
              </a:ext>
            </a:extLst>
          </p:cNvPr>
          <p:cNvGrpSpPr/>
          <p:nvPr/>
        </p:nvGrpSpPr>
        <p:grpSpPr>
          <a:xfrm>
            <a:off x="3762244" y="519574"/>
            <a:ext cx="946780" cy="544758"/>
            <a:chOff x="8696117" y="519574"/>
            <a:chExt cx="772486" cy="544758"/>
          </a:xfrm>
        </p:grpSpPr>
        <p:sp>
          <p:nvSpPr>
            <p:cNvPr id="80" name="Freeform 926">
              <a:extLst>
                <a:ext uri="{FF2B5EF4-FFF2-40B4-BE49-F238E27FC236}">
                  <a16:creationId xmlns:a16="http://schemas.microsoft.com/office/drawing/2014/main" id="{99E35916-A16A-439A-8632-31CC31588FDF}"/>
                </a:ext>
              </a:extLst>
            </p:cNvPr>
            <p:cNvSpPr>
              <a:spLocks noChangeAspect="1" noEditPoints="1"/>
            </p:cNvSpPr>
            <p:nvPr/>
          </p:nvSpPr>
          <p:spPr bwMode="auto">
            <a:xfrm>
              <a:off x="8894426" y="758332"/>
              <a:ext cx="306000" cy="306000"/>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sz="2000"/>
            </a:p>
          </p:txBody>
        </p:sp>
        <p:sp>
          <p:nvSpPr>
            <p:cNvPr id="81" name="TextBox 220">
              <a:extLst>
                <a:ext uri="{FF2B5EF4-FFF2-40B4-BE49-F238E27FC236}">
                  <a16:creationId xmlns:a16="http://schemas.microsoft.com/office/drawing/2014/main" id="{803B9675-03C5-4CCB-B610-3D07C3FB6090}"/>
                </a:ext>
              </a:extLst>
            </p:cNvPr>
            <p:cNvSpPr txBox="1"/>
            <p:nvPr/>
          </p:nvSpPr>
          <p:spPr>
            <a:xfrm>
              <a:off x="8696117" y="519574"/>
              <a:ext cx="772486" cy="523220"/>
            </a:xfrm>
            <a:prstGeom prst="rect">
              <a:avLst/>
            </a:prstGeom>
            <a:noFill/>
          </p:spPr>
          <p:txBody>
            <a:bodyPr wrap="square">
              <a:spAutoFit/>
            </a:bodyPr>
            <a:lstStyle/>
            <a:p>
              <a:pPr>
                <a:spcAft>
                  <a:spcPts val="0"/>
                </a:spcAft>
              </a:pPr>
              <a:r>
                <a:rPr lang="fr-FR" altLang="zh-CN" sz="1400" dirty="0">
                  <a:solidFill>
                    <a:schemeClr val="tx2"/>
                  </a:solidFill>
                </a:rPr>
                <a:t>Objectifs</a:t>
              </a:r>
            </a:p>
          </p:txBody>
        </p:sp>
      </p:grpSp>
      <p:sp>
        <p:nvSpPr>
          <p:cNvPr id="85" name="Rectangle 84">
            <a:extLst>
              <a:ext uri="{FF2B5EF4-FFF2-40B4-BE49-F238E27FC236}">
                <a16:creationId xmlns:a16="http://schemas.microsoft.com/office/drawing/2014/main" id="{7F1944A9-D9E1-4B74-9D52-5BD0A0C15E31}"/>
              </a:ext>
            </a:extLst>
          </p:cNvPr>
          <p:cNvSpPr/>
          <p:nvPr/>
        </p:nvSpPr>
        <p:spPr bwMode="gray">
          <a:xfrm>
            <a:off x="1509491" y="190024"/>
            <a:ext cx="89172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        II. Réalisation du Framework</a:t>
            </a:r>
          </a:p>
        </p:txBody>
      </p:sp>
      <p:sp>
        <p:nvSpPr>
          <p:cNvPr id="86" name="Rectangle 85">
            <a:extLst>
              <a:ext uri="{FF2B5EF4-FFF2-40B4-BE49-F238E27FC236}">
                <a16:creationId xmlns:a16="http://schemas.microsoft.com/office/drawing/2014/main" id="{FE4645E8-E5C0-48D5-BB82-66D62BE2FA13}"/>
              </a:ext>
            </a:extLst>
          </p:cNvPr>
          <p:cNvSpPr/>
          <p:nvPr/>
        </p:nvSpPr>
        <p:spPr bwMode="gray">
          <a:xfrm>
            <a:off x="12099273"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85000"/>
                    <a:lumOff val="15000"/>
                  </a:schemeClr>
                </a:solidFill>
              </a:rPr>
              <a:t>IV</a:t>
            </a:r>
          </a:p>
        </p:txBody>
      </p:sp>
      <p:sp>
        <p:nvSpPr>
          <p:cNvPr id="87" name="Rectangle 86">
            <a:extLst>
              <a:ext uri="{FF2B5EF4-FFF2-40B4-BE49-F238E27FC236}">
                <a16:creationId xmlns:a16="http://schemas.microsoft.com/office/drawing/2014/main" id="{13F673D3-76FC-4224-A59C-809436C4244D}"/>
              </a:ext>
            </a:extLst>
          </p:cNvPr>
          <p:cNvSpPr/>
          <p:nvPr/>
        </p:nvSpPr>
        <p:spPr bwMode="gray">
          <a:xfrm>
            <a:off x="0"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a:t>
            </a:r>
          </a:p>
        </p:txBody>
      </p:sp>
      <p:sp>
        <p:nvSpPr>
          <p:cNvPr id="88" name="Rectangle 87">
            <a:extLst>
              <a:ext uri="{FF2B5EF4-FFF2-40B4-BE49-F238E27FC236}">
                <a16:creationId xmlns:a16="http://schemas.microsoft.com/office/drawing/2014/main" id="{0CB2A2EB-9E7A-4FD8-929C-4E16EB462908}"/>
              </a:ext>
            </a:extLst>
          </p:cNvPr>
          <p:cNvSpPr/>
          <p:nvPr/>
        </p:nvSpPr>
        <p:spPr bwMode="gray">
          <a:xfrm>
            <a:off x="10589782" y="191866"/>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III</a:t>
            </a:r>
          </a:p>
        </p:txBody>
      </p:sp>
    </p:spTree>
    <p:extLst>
      <p:ext uri="{BB962C8B-B14F-4D97-AF65-F5344CB8AC3E}">
        <p14:creationId xmlns:p14="http://schemas.microsoft.com/office/powerpoint/2010/main" val="3729411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49" presetClass="entr" presetSubtype="0" decel="10000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anim calcmode="lin" valueType="num">
                                      <p:cBhvr>
                                        <p:cTn id="9" dur="500" fill="hold"/>
                                        <p:tgtEl>
                                          <p:spTgt spid="39"/>
                                        </p:tgtEl>
                                        <p:attrNameLst>
                                          <p:attrName>ppt_w</p:attrName>
                                        </p:attrNameLst>
                                      </p:cBhvr>
                                      <p:tavLst>
                                        <p:tav tm="0">
                                          <p:val>
                                            <p:fltVal val="0"/>
                                          </p:val>
                                        </p:tav>
                                        <p:tav tm="100000">
                                          <p:val>
                                            <p:strVal val="#ppt_w"/>
                                          </p:val>
                                        </p:tav>
                                      </p:tavLst>
                                    </p:anim>
                                    <p:anim calcmode="lin" valueType="num">
                                      <p:cBhvr>
                                        <p:cTn id="10" dur="500" fill="hold"/>
                                        <p:tgtEl>
                                          <p:spTgt spid="39"/>
                                        </p:tgtEl>
                                        <p:attrNameLst>
                                          <p:attrName>ppt_h</p:attrName>
                                        </p:attrNameLst>
                                      </p:cBhvr>
                                      <p:tavLst>
                                        <p:tav tm="0">
                                          <p:val>
                                            <p:fltVal val="0"/>
                                          </p:val>
                                        </p:tav>
                                        <p:tav tm="100000">
                                          <p:val>
                                            <p:strVal val="#ppt_h"/>
                                          </p:val>
                                        </p:tav>
                                      </p:tavLst>
                                    </p:anim>
                                    <p:anim calcmode="lin" valueType="num">
                                      <p:cBhvr>
                                        <p:cTn id="11" dur="500" fill="hold"/>
                                        <p:tgtEl>
                                          <p:spTgt spid="39"/>
                                        </p:tgtEl>
                                        <p:attrNameLst>
                                          <p:attrName>style.rotation</p:attrName>
                                        </p:attrNameLst>
                                      </p:cBhvr>
                                      <p:tavLst>
                                        <p:tav tm="0">
                                          <p:val>
                                            <p:fltVal val="360"/>
                                          </p:val>
                                        </p:tav>
                                        <p:tav tm="100000">
                                          <p:val>
                                            <p:fltVal val="0"/>
                                          </p:val>
                                        </p:tav>
                                      </p:tavLst>
                                    </p:anim>
                                    <p:animEffect transition="in" filter="fade">
                                      <p:cBhvr>
                                        <p:cTn id="12" dur="500"/>
                                        <p:tgtEl>
                                          <p:spTgt spid="39"/>
                                        </p:tgtEl>
                                      </p:cBhvr>
                                    </p:animEffect>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33"/>
                                        </p:tgtEl>
                                        <p:attrNameLst>
                                          <p:attrName>style.visibility</p:attrName>
                                        </p:attrNameLst>
                                      </p:cBhvr>
                                      <p:to>
                                        <p:strVal val="visible"/>
                                      </p:to>
                                    </p:set>
                                    <p:anim calcmode="lin" valueType="num">
                                      <p:cBhvr>
                                        <p:cTn id="16" dur="500" fill="hold"/>
                                        <p:tgtEl>
                                          <p:spTgt spid="33"/>
                                        </p:tgtEl>
                                        <p:attrNameLst>
                                          <p:attrName>ppt_w</p:attrName>
                                        </p:attrNameLst>
                                      </p:cBhvr>
                                      <p:tavLst>
                                        <p:tav tm="0">
                                          <p:val>
                                            <p:fltVal val="0"/>
                                          </p:val>
                                        </p:tav>
                                        <p:tav tm="100000">
                                          <p:val>
                                            <p:strVal val="#ppt_w"/>
                                          </p:val>
                                        </p:tav>
                                      </p:tavLst>
                                    </p:anim>
                                    <p:anim calcmode="lin" valueType="num">
                                      <p:cBhvr>
                                        <p:cTn id="17" dur="500" fill="hold"/>
                                        <p:tgtEl>
                                          <p:spTgt spid="33"/>
                                        </p:tgtEl>
                                        <p:attrNameLst>
                                          <p:attrName>ppt_h</p:attrName>
                                        </p:attrNameLst>
                                      </p:cBhvr>
                                      <p:tavLst>
                                        <p:tav tm="0">
                                          <p:val>
                                            <p:fltVal val="0"/>
                                          </p:val>
                                        </p:tav>
                                        <p:tav tm="100000">
                                          <p:val>
                                            <p:strVal val="#ppt_h"/>
                                          </p:val>
                                        </p:tav>
                                      </p:tavLst>
                                    </p:anim>
                                    <p:animEffect transition="in" filter="fade">
                                      <p:cBhvr>
                                        <p:cTn id="18" dur="500"/>
                                        <p:tgtEl>
                                          <p:spTgt spid="33"/>
                                        </p:tgtEl>
                                      </p:cBhvr>
                                    </p:animEffect>
                                  </p:childTnLst>
                                </p:cTn>
                              </p:par>
                            </p:childTnLst>
                          </p:cTn>
                        </p:par>
                        <p:par>
                          <p:cTn id="19" fill="hold">
                            <p:stCondLst>
                              <p:cond delay="1000"/>
                            </p:stCondLst>
                            <p:childTnLst>
                              <p:par>
                                <p:cTn id="20" presetID="1" presetClass="entr" presetSubtype="0"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anim calcmode="lin" valueType="num">
                                      <p:cBhvr>
                                        <p:cTn id="29" dur="500" fill="hold"/>
                                        <p:tgtEl>
                                          <p:spTgt spid="32"/>
                                        </p:tgtEl>
                                        <p:attrNameLst>
                                          <p:attrName>ppt_w</p:attrName>
                                        </p:attrNameLst>
                                      </p:cBhvr>
                                      <p:tavLst>
                                        <p:tav tm="0">
                                          <p:val>
                                            <p:fltVal val="0"/>
                                          </p:val>
                                        </p:tav>
                                        <p:tav tm="100000">
                                          <p:val>
                                            <p:strVal val="#ppt_w"/>
                                          </p:val>
                                        </p:tav>
                                      </p:tavLst>
                                    </p:anim>
                                    <p:anim calcmode="lin" valueType="num">
                                      <p:cBhvr>
                                        <p:cTn id="30" dur="500" fill="hold"/>
                                        <p:tgtEl>
                                          <p:spTgt spid="32"/>
                                        </p:tgtEl>
                                        <p:attrNameLst>
                                          <p:attrName>ppt_h</p:attrName>
                                        </p:attrNameLst>
                                      </p:cBhvr>
                                      <p:tavLst>
                                        <p:tav tm="0">
                                          <p:val>
                                            <p:fltVal val="0"/>
                                          </p:val>
                                        </p:tav>
                                        <p:tav tm="100000">
                                          <p:val>
                                            <p:strVal val="#ppt_h"/>
                                          </p:val>
                                        </p:tav>
                                      </p:tavLst>
                                    </p:anim>
                                    <p:animEffect transition="in" filter="fade">
                                      <p:cBhvr>
                                        <p:cTn id="31" dur="500"/>
                                        <p:tgtEl>
                                          <p:spTgt spid="32"/>
                                        </p:tgtEl>
                                      </p:cBhvr>
                                    </p:animEffec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par>
                          <p:cTn id="35" fill="hold">
                            <p:stCondLst>
                              <p:cond delay="500"/>
                            </p:stCondLst>
                            <p:childTnLst>
                              <p:par>
                                <p:cTn id="36" presetID="1" presetClass="entr" presetSubtype="0" fill="hold" grpId="0" nodeType="afterEffect">
                                  <p:stCondLst>
                                    <p:cond delay="0"/>
                                  </p:stCondLst>
                                  <p:childTnLst>
                                    <p:set>
                                      <p:cBhvr>
                                        <p:cTn id="37" dur="1" fill="hold">
                                          <p:stCondLst>
                                            <p:cond delay="0"/>
                                          </p:stCondLst>
                                        </p:cTn>
                                        <p:tgtEl>
                                          <p:spTgt spid="1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31"/>
                                        </p:tgtEl>
                                        <p:attrNameLst>
                                          <p:attrName>style.visibility</p:attrName>
                                        </p:attrNameLst>
                                      </p:cBhvr>
                                      <p:to>
                                        <p:strVal val="visible"/>
                                      </p:to>
                                    </p:set>
                                    <p:anim calcmode="lin" valueType="num">
                                      <p:cBhvr>
                                        <p:cTn id="42" dur="500" fill="hold"/>
                                        <p:tgtEl>
                                          <p:spTgt spid="31"/>
                                        </p:tgtEl>
                                        <p:attrNameLst>
                                          <p:attrName>ppt_w</p:attrName>
                                        </p:attrNameLst>
                                      </p:cBhvr>
                                      <p:tavLst>
                                        <p:tav tm="0">
                                          <p:val>
                                            <p:fltVal val="0"/>
                                          </p:val>
                                        </p:tav>
                                        <p:tav tm="100000">
                                          <p:val>
                                            <p:strVal val="#ppt_w"/>
                                          </p:val>
                                        </p:tav>
                                      </p:tavLst>
                                    </p:anim>
                                    <p:anim calcmode="lin" valueType="num">
                                      <p:cBhvr>
                                        <p:cTn id="43" dur="500" fill="hold"/>
                                        <p:tgtEl>
                                          <p:spTgt spid="31"/>
                                        </p:tgtEl>
                                        <p:attrNameLst>
                                          <p:attrName>ppt_h</p:attrName>
                                        </p:attrNameLst>
                                      </p:cBhvr>
                                      <p:tavLst>
                                        <p:tav tm="0">
                                          <p:val>
                                            <p:fltVal val="0"/>
                                          </p:val>
                                        </p:tav>
                                        <p:tav tm="100000">
                                          <p:val>
                                            <p:strVal val="#ppt_h"/>
                                          </p:val>
                                        </p:tav>
                                      </p:tavLst>
                                    </p:anim>
                                    <p:animEffect transition="in" filter="fade">
                                      <p:cBhvr>
                                        <p:cTn id="44" dur="500"/>
                                        <p:tgtEl>
                                          <p:spTgt spid="31"/>
                                        </p:tgtEl>
                                      </p:cBhvr>
                                    </p:animEffect>
                                  </p:childTnLst>
                                </p:cTn>
                              </p:par>
                            </p:childTnLst>
                          </p:cTn>
                        </p:par>
                        <p:par>
                          <p:cTn id="45" fill="hold">
                            <p:stCondLst>
                              <p:cond delay="500"/>
                            </p:stCondLst>
                            <p:childTnLst>
                              <p:par>
                                <p:cTn id="46" presetID="1" presetClass="entr" presetSubtype="0" fill="hold" nodeType="afterEffect">
                                  <p:stCondLst>
                                    <p:cond delay="0"/>
                                  </p:stCondLst>
                                  <p:childTnLst>
                                    <p:set>
                                      <p:cBhvr>
                                        <p:cTn id="47" dur="1" fill="hold">
                                          <p:stCondLst>
                                            <p:cond delay="0"/>
                                          </p:stCondLst>
                                        </p:cTn>
                                        <p:tgtEl>
                                          <p:spTgt spid="25"/>
                                        </p:tgtEl>
                                        <p:attrNameLst>
                                          <p:attrName>style.visibility</p:attrName>
                                        </p:attrNameLst>
                                      </p:cBhvr>
                                      <p:to>
                                        <p:strVal val="visible"/>
                                      </p:to>
                                    </p:set>
                                  </p:childTnLst>
                                </p:cTn>
                              </p:par>
                            </p:childTnLst>
                          </p:cTn>
                        </p:par>
                        <p:par>
                          <p:cTn id="48" fill="hold">
                            <p:stCondLst>
                              <p:cond delay="500"/>
                            </p:stCondLst>
                            <p:childTnLst>
                              <p:par>
                                <p:cTn id="49" presetID="1" presetClass="entr" presetSubtype="0"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grpId="0" nodeType="clickEffect">
                                  <p:stCondLst>
                                    <p:cond delay="0"/>
                                  </p:stCondLst>
                                  <p:childTnLst>
                                    <p:set>
                                      <p:cBhvr>
                                        <p:cTn id="54" dur="1" fill="hold">
                                          <p:stCondLst>
                                            <p:cond delay="0"/>
                                          </p:stCondLst>
                                        </p:cTn>
                                        <p:tgtEl>
                                          <p:spTgt spid="38"/>
                                        </p:tgtEl>
                                        <p:attrNameLst>
                                          <p:attrName>style.visibility</p:attrName>
                                        </p:attrNameLst>
                                      </p:cBhvr>
                                      <p:to>
                                        <p:strVal val="visible"/>
                                      </p:to>
                                    </p:set>
                                    <p:anim calcmode="lin" valueType="num">
                                      <p:cBhvr>
                                        <p:cTn id="55" dur="500" fill="hold"/>
                                        <p:tgtEl>
                                          <p:spTgt spid="38"/>
                                        </p:tgtEl>
                                        <p:attrNameLst>
                                          <p:attrName>ppt_w</p:attrName>
                                        </p:attrNameLst>
                                      </p:cBhvr>
                                      <p:tavLst>
                                        <p:tav tm="0">
                                          <p:val>
                                            <p:fltVal val="0"/>
                                          </p:val>
                                        </p:tav>
                                        <p:tav tm="100000">
                                          <p:val>
                                            <p:strVal val="#ppt_w"/>
                                          </p:val>
                                        </p:tav>
                                      </p:tavLst>
                                    </p:anim>
                                    <p:anim calcmode="lin" valueType="num">
                                      <p:cBhvr>
                                        <p:cTn id="56" dur="500" fill="hold"/>
                                        <p:tgtEl>
                                          <p:spTgt spid="38"/>
                                        </p:tgtEl>
                                        <p:attrNameLst>
                                          <p:attrName>ppt_h</p:attrName>
                                        </p:attrNameLst>
                                      </p:cBhvr>
                                      <p:tavLst>
                                        <p:tav tm="0">
                                          <p:val>
                                            <p:fltVal val="0"/>
                                          </p:val>
                                        </p:tav>
                                        <p:tav tm="100000">
                                          <p:val>
                                            <p:strVal val="#ppt_h"/>
                                          </p:val>
                                        </p:tav>
                                      </p:tavLst>
                                    </p:anim>
                                    <p:animEffect transition="in" filter="fade">
                                      <p:cBhvr>
                                        <p:cTn id="57" dur="500"/>
                                        <p:tgtEl>
                                          <p:spTgt spid="38"/>
                                        </p:tgtEl>
                                      </p:cBhvr>
                                    </p:animEffect>
                                  </p:childTnLst>
                                </p:cTn>
                              </p:par>
                            </p:childTnLst>
                          </p:cTn>
                        </p:par>
                        <p:par>
                          <p:cTn id="58" fill="hold">
                            <p:stCondLst>
                              <p:cond delay="500"/>
                            </p:stCondLst>
                            <p:childTnLst>
                              <p:par>
                                <p:cTn id="59" presetID="1" presetClass="entr" presetSubtype="0" fill="hold" nodeType="after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childTnLst>
                          </p:cTn>
                        </p:par>
                        <p:par>
                          <p:cTn id="61" fill="hold">
                            <p:stCondLst>
                              <p:cond delay="500"/>
                            </p:stCondLst>
                            <p:childTnLst>
                              <p:par>
                                <p:cTn id="62" presetID="1" presetClass="entr" presetSubtype="0" fill="hold" grpId="0" nodeType="afterEffect">
                                  <p:stCondLst>
                                    <p:cond delay="0"/>
                                  </p:stCondLst>
                                  <p:childTnLst>
                                    <p:set>
                                      <p:cBhvr>
                                        <p:cTn id="63" dur="1" fill="hold">
                                          <p:stCondLst>
                                            <p:cond delay="0"/>
                                          </p:stCondLst>
                                        </p:cTn>
                                        <p:tgtEl>
                                          <p:spTgt spid="20"/>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53" presetClass="entr" presetSubtype="16" fill="hold" grpId="0" nodeType="clickEffect">
                                  <p:stCondLst>
                                    <p:cond delay="0"/>
                                  </p:stCondLst>
                                  <p:childTnLst>
                                    <p:set>
                                      <p:cBhvr>
                                        <p:cTn id="67" dur="1" fill="hold">
                                          <p:stCondLst>
                                            <p:cond delay="0"/>
                                          </p:stCondLst>
                                        </p:cTn>
                                        <p:tgtEl>
                                          <p:spTgt spid="37"/>
                                        </p:tgtEl>
                                        <p:attrNameLst>
                                          <p:attrName>style.visibility</p:attrName>
                                        </p:attrNameLst>
                                      </p:cBhvr>
                                      <p:to>
                                        <p:strVal val="visible"/>
                                      </p:to>
                                    </p:set>
                                    <p:anim calcmode="lin" valueType="num">
                                      <p:cBhvr>
                                        <p:cTn id="68" dur="500" fill="hold"/>
                                        <p:tgtEl>
                                          <p:spTgt spid="37"/>
                                        </p:tgtEl>
                                        <p:attrNameLst>
                                          <p:attrName>ppt_w</p:attrName>
                                        </p:attrNameLst>
                                      </p:cBhvr>
                                      <p:tavLst>
                                        <p:tav tm="0">
                                          <p:val>
                                            <p:fltVal val="0"/>
                                          </p:val>
                                        </p:tav>
                                        <p:tav tm="100000">
                                          <p:val>
                                            <p:strVal val="#ppt_w"/>
                                          </p:val>
                                        </p:tav>
                                      </p:tavLst>
                                    </p:anim>
                                    <p:anim calcmode="lin" valueType="num">
                                      <p:cBhvr>
                                        <p:cTn id="69" dur="500" fill="hold"/>
                                        <p:tgtEl>
                                          <p:spTgt spid="37"/>
                                        </p:tgtEl>
                                        <p:attrNameLst>
                                          <p:attrName>ppt_h</p:attrName>
                                        </p:attrNameLst>
                                      </p:cBhvr>
                                      <p:tavLst>
                                        <p:tav tm="0">
                                          <p:val>
                                            <p:fltVal val="0"/>
                                          </p:val>
                                        </p:tav>
                                        <p:tav tm="100000">
                                          <p:val>
                                            <p:strVal val="#ppt_h"/>
                                          </p:val>
                                        </p:tav>
                                      </p:tavLst>
                                    </p:anim>
                                    <p:animEffect transition="in" filter="fade">
                                      <p:cBhvr>
                                        <p:cTn id="70" dur="500"/>
                                        <p:tgtEl>
                                          <p:spTgt spid="37"/>
                                        </p:tgtEl>
                                      </p:cBhvr>
                                    </p:animEffect>
                                  </p:childTnLst>
                                </p:cTn>
                              </p:par>
                            </p:childTnLst>
                          </p:cTn>
                        </p:par>
                        <p:par>
                          <p:cTn id="71" fill="hold">
                            <p:stCondLst>
                              <p:cond delay="500"/>
                            </p:stCondLst>
                            <p:childTnLst>
                              <p:par>
                                <p:cTn id="72" presetID="1" presetClass="entr" presetSubtype="0" fill="hold" nodeType="afterEffect">
                                  <p:stCondLst>
                                    <p:cond delay="0"/>
                                  </p:stCondLst>
                                  <p:childTnLst>
                                    <p:set>
                                      <p:cBhvr>
                                        <p:cTn id="73" dur="1" fill="hold">
                                          <p:stCondLst>
                                            <p:cond delay="0"/>
                                          </p:stCondLst>
                                        </p:cTn>
                                        <p:tgtEl>
                                          <p:spTgt spid="27"/>
                                        </p:tgtEl>
                                        <p:attrNameLst>
                                          <p:attrName>style.visibility</p:attrName>
                                        </p:attrNameLst>
                                      </p:cBhvr>
                                      <p:to>
                                        <p:strVal val="visible"/>
                                      </p:to>
                                    </p:set>
                                  </p:childTnLst>
                                </p:cTn>
                              </p:par>
                            </p:childTnLst>
                          </p:cTn>
                        </p:par>
                        <p:par>
                          <p:cTn id="74" fill="hold">
                            <p:stCondLst>
                              <p:cond delay="500"/>
                            </p:stCondLst>
                            <p:childTnLst>
                              <p:par>
                                <p:cTn id="75" presetID="1" presetClass="entr" presetSubtype="0" fill="hold" grpId="0" nodeType="afterEffect">
                                  <p:stCondLst>
                                    <p:cond delay="0"/>
                                  </p:stCondLst>
                                  <p:childTnLst>
                                    <p:set>
                                      <p:cBhvr>
                                        <p:cTn id="76" dur="1" fill="hold">
                                          <p:stCondLst>
                                            <p:cond delay="0"/>
                                          </p:stCondLst>
                                        </p:cTn>
                                        <p:tgtEl>
                                          <p:spTgt spid="2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53" presetClass="entr" presetSubtype="16" fill="hold" grpId="0" nodeType="clickEffect">
                                  <p:stCondLst>
                                    <p:cond delay="0"/>
                                  </p:stCondLst>
                                  <p:childTnLst>
                                    <p:set>
                                      <p:cBhvr>
                                        <p:cTn id="80" dur="1" fill="hold">
                                          <p:stCondLst>
                                            <p:cond delay="0"/>
                                          </p:stCondLst>
                                        </p:cTn>
                                        <p:tgtEl>
                                          <p:spTgt spid="36"/>
                                        </p:tgtEl>
                                        <p:attrNameLst>
                                          <p:attrName>style.visibility</p:attrName>
                                        </p:attrNameLst>
                                      </p:cBhvr>
                                      <p:to>
                                        <p:strVal val="visible"/>
                                      </p:to>
                                    </p:set>
                                    <p:anim calcmode="lin" valueType="num">
                                      <p:cBhvr>
                                        <p:cTn id="81" dur="500" fill="hold"/>
                                        <p:tgtEl>
                                          <p:spTgt spid="36"/>
                                        </p:tgtEl>
                                        <p:attrNameLst>
                                          <p:attrName>ppt_w</p:attrName>
                                        </p:attrNameLst>
                                      </p:cBhvr>
                                      <p:tavLst>
                                        <p:tav tm="0">
                                          <p:val>
                                            <p:fltVal val="0"/>
                                          </p:val>
                                        </p:tav>
                                        <p:tav tm="100000">
                                          <p:val>
                                            <p:strVal val="#ppt_w"/>
                                          </p:val>
                                        </p:tav>
                                      </p:tavLst>
                                    </p:anim>
                                    <p:anim calcmode="lin" valueType="num">
                                      <p:cBhvr>
                                        <p:cTn id="82" dur="500" fill="hold"/>
                                        <p:tgtEl>
                                          <p:spTgt spid="36"/>
                                        </p:tgtEl>
                                        <p:attrNameLst>
                                          <p:attrName>ppt_h</p:attrName>
                                        </p:attrNameLst>
                                      </p:cBhvr>
                                      <p:tavLst>
                                        <p:tav tm="0">
                                          <p:val>
                                            <p:fltVal val="0"/>
                                          </p:val>
                                        </p:tav>
                                        <p:tav tm="100000">
                                          <p:val>
                                            <p:strVal val="#ppt_h"/>
                                          </p:val>
                                        </p:tav>
                                      </p:tavLst>
                                    </p:anim>
                                    <p:animEffect transition="in" filter="fade">
                                      <p:cBhvr>
                                        <p:cTn id="83" dur="500"/>
                                        <p:tgtEl>
                                          <p:spTgt spid="36"/>
                                        </p:tgtEl>
                                      </p:cBhvr>
                                    </p:animEffect>
                                  </p:childTnLst>
                                </p:cTn>
                              </p:par>
                            </p:childTnLst>
                          </p:cTn>
                        </p:par>
                        <p:par>
                          <p:cTn id="84" fill="hold">
                            <p:stCondLst>
                              <p:cond delay="500"/>
                            </p:stCondLst>
                            <p:childTnLst>
                              <p:par>
                                <p:cTn id="85" presetID="1" presetClass="entr" presetSubtype="0" fill="hold" nodeType="afterEffect">
                                  <p:stCondLst>
                                    <p:cond delay="0"/>
                                  </p:stCondLst>
                                  <p:childTnLst>
                                    <p:set>
                                      <p:cBhvr>
                                        <p:cTn id="86" dur="1" fill="hold">
                                          <p:stCondLst>
                                            <p:cond delay="0"/>
                                          </p:stCondLst>
                                        </p:cTn>
                                        <p:tgtEl>
                                          <p:spTgt spid="28"/>
                                        </p:tgtEl>
                                        <p:attrNameLst>
                                          <p:attrName>style.visibility</p:attrName>
                                        </p:attrNameLst>
                                      </p:cBhvr>
                                      <p:to>
                                        <p:strVal val="visible"/>
                                      </p:to>
                                    </p:set>
                                  </p:childTnLst>
                                </p:cTn>
                              </p:par>
                            </p:childTnLst>
                          </p:cTn>
                        </p:par>
                        <p:par>
                          <p:cTn id="87" fill="hold">
                            <p:stCondLst>
                              <p:cond delay="500"/>
                            </p:stCondLst>
                            <p:childTnLst>
                              <p:par>
                                <p:cTn id="88" presetID="1" presetClass="entr" presetSubtype="0" fill="hold" grpId="0" nodeType="afterEffect">
                                  <p:stCondLst>
                                    <p:cond delay="0"/>
                                  </p:stCondLst>
                                  <p:childTnLst>
                                    <p:set>
                                      <p:cBhvr>
                                        <p:cTn id="89"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P spid="31" grpId="0" animBg="1"/>
      <p:bldP spid="32" grpId="0" animBg="1"/>
      <p:bldP spid="33" grpId="0" animBg="1"/>
      <p:bldP spid="36" grpId="0" animBg="1"/>
      <p:bldP spid="37" grpId="0" animBg="1"/>
      <p:bldP spid="38" grpId="0" animBg="1"/>
      <p:bldP spid="39" grpId="0" animBg="1"/>
      <p:bldP spid="4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C84CA876-13C9-411C-9624-285A4251D3FE}"/>
              </a:ext>
            </a:extLst>
          </p:cNvPr>
          <p:cNvSpPr/>
          <p:nvPr/>
        </p:nvSpPr>
        <p:spPr bwMode="gray">
          <a:xfrm>
            <a:off x="-1" y="1303229"/>
            <a:ext cx="13439775" cy="6256392"/>
          </a:xfrm>
          <a:prstGeom prst="rect">
            <a:avLst/>
          </a:prstGeom>
          <a:solidFill>
            <a:srgbClr val="F4FAF8"/>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fr-FR" sz="1600" b="1">
              <a:solidFill>
                <a:schemeClr val="bg1"/>
              </a:solidFill>
            </a:endParaRPr>
          </a:p>
        </p:txBody>
      </p:sp>
      <p:sp>
        <p:nvSpPr>
          <p:cNvPr id="20" name="Rectangle 19">
            <a:extLst>
              <a:ext uri="{FF2B5EF4-FFF2-40B4-BE49-F238E27FC236}">
                <a16:creationId xmlns:a16="http://schemas.microsoft.com/office/drawing/2014/main" id="{4BDC13F8-FF45-4747-82D1-66D3B6F0B152}"/>
              </a:ext>
            </a:extLst>
          </p:cNvPr>
          <p:cNvSpPr/>
          <p:nvPr/>
        </p:nvSpPr>
        <p:spPr bwMode="gray">
          <a:xfrm>
            <a:off x="4389141" y="1303231"/>
            <a:ext cx="4566355" cy="6256445"/>
          </a:xfrm>
          <a:prstGeom prst="rect">
            <a:avLst/>
          </a:prstGeom>
          <a:solidFill>
            <a:srgbClr val="DDEFE8"/>
          </a:solidFill>
          <a:ln w="19050" algn="ctr">
            <a:noFill/>
            <a:miter lim="800000"/>
            <a:headEnd/>
            <a:tailEnd/>
          </a:ln>
          <a:effectLst>
            <a:innerShdw blurRad="63500" dist="50800" dir="8100000">
              <a:prstClr val="black">
                <a:alpha val="50000"/>
              </a:prstClr>
            </a:innerShdw>
            <a:reflection blurRad="6350" stA="50000" endA="275" endPos="40000" dist="101600" dir="5400000" sy="-100000" algn="bl" rotWithShape="0"/>
          </a:effectLst>
        </p:spPr>
        <p:txBody>
          <a:bodyPr wrap="square" lIns="88900" tIns="88900" rIns="88900" bIns="88900" rtlCol="0" anchor="ctr"/>
          <a:lstStyle/>
          <a:p>
            <a:pPr algn="ctr">
              <a:lnSpc>
                <a:spcPct val="106000"/>
              </a:lnSpc>
              <a:buFont typeface="Wingdings 2" pitchFamily="18" charset="2"/>
              <a:buNone/>
            </a:pPr>
            <a:endParaRPr lang="fr-FR" sz="4000" b="1" dirty="0">
              <a:solidFill>
                <a:schemeClr val="bg1"/>
              </a:solidFill>
              <a:latin typeface="Bahnschrift" panose="020B0502040204020203" pitchFamily="34" charset="0"/>
            </a:endParaRPr>
          </a:p>
        </p:txBody>
      </p:sp>
      <p:sp>
        <p:nvSpPr>
          <p:cNvPr id="19" name="Rectangle 18">
            <a:extLst>
              <a:ext uri="{FF2B5EF4-FFF2-40B4-BE49-F238E27FC236}">
                <a16:creationId xmlns:a16="http://schemas.microsoft.com/office/drawing/2014/main" id="{B30F652F-B4AB-4663-B9DF-0896119C5242}"/>
              </a:ext>
            </a:extLst>
          </p:cNvPr>
          <p:cNvSpPr/>
          <p:nvPr/>
        </p:nvSpPr>
        <p:spPr bwMode="gray">
          <a:xfrm>
            <a:off x="8940324" y="1303229"/>
            <a:ext cx="4492965" cy="6256446"/>
          </a:xfrm>
          <a:prstGeom prst="rect">
            <a:avLst/>
          </a:prstGeom>
          <a:solidFill>
            <a:srgbClr val="DDEFE8"/>
          </a:solidFill>
          <a:ln w="19050" algn="ctr">
            <a:noFill/>
            <a:miter lim="800000"/>
            <a:headEnd/>
            <a:tailEnd/>
          </a:ln>
          <a:effectLst>
            <a:innerShdw blurRad="63500" dist="50800" dir="8100000">
              <a:prstClr val="black">
                <a:alpha val="50000"/>
              </a:prstClr>
            </a:innerShdw>
            <a:reflection blurRad="6350" stA="50000" endA="275" endPos="40000" dist="101600" dir="5400000" sy="-100000" algn="bl" rotWithShape="0"/>
          </a:effectLst>
        </p:spPr>
        <p:txBody>
          <a:bodyPr wrap="square" lIns="88900" tIns="88900" rIns="88900" bIns="88900" rtlCol="0" anchor="ctr"/>
          <a:lstStyle/>
          <a:p>
            <a:pPr algn="ctr">
              <a:lnSpc>
                <a:spcPct val="106000"/>
              </a:lnSpc>
              <a:buFont typeface="Wingdings 2" pitchFamily="18" charset="2"/>
              <a:buNone/>
            </a:pPr>
            <a:endParaRPr lang="fr-FR" sz="4000" b="1" dirty="0">
              <a:solidFill>
                <a:schemeClr val="bg1"/>
              </a:solidFill>
              <a:latin typeface="Bahnschrift" panose="020B0502040204020203" pitchFamily="34" charset="0"/>
            </a:endParaRPr>
          </a:p>
        </p:txBody>
      </p:sp>
      <p:sp>
        <p:nvSpPr>
          <p:cNvPr id="21" name="Rectangle 20">
            <a:extLst>
              <a:ext uri="{FF2B5EF4-FFF2-40B4-BE49-F238E27FC236}">
                <a16:creationId xmlns:a16="http://schemas.microsoft.com/office/drawing/2014/main" id="{22A3CDB1-151E-4AB1-AD86-3A0348E9CF8B}"/>
              </a:ext>
            </a:extLst>
          </p:cNvPr>
          <p:cNvSpPr/>
          <p:nvPr/>
        </p:nvSpPr>
        <p:spPr bwMode="gray">
          <a:xfrm>
            <a:off x="14514" y="1303229"/>
            <a:ext cx="4376902" cy="6256392"/>
          </a:xfrm>
          <a:prstGeom prst="rect">
            <a:avLst/>
          </a:prstGeom>
          <a:solidFill>
            <a:srgbClr val="DDEFE8"/>
          </a:solidFill>
          <a:ln w="19050" algn="ctr">
            <a:noFill/>
            <a:miter lim="800000"/>
            <a:headEnd/>
            <a:tailEnd/>
          </a:ln>
          <a:effectLst>
            <a:innerShdw blurRad="63500" dist="50800" dir="8100000">
              <a:prstClr val="black">
                <a:alpha val="50000"/>
              </a:prstClr>
            </a:innerShdw>
            <a:reflection blurRad="6350" stA="50000" endA="275" endPos="40000" dist="101600" dir="5400000" sy="-100000" algn="bl" rotWithShape="0"/>
          </a:effectLst>
        </p:spPr>
        <p:txBody>
          <a:bodyPr wrap="square" lIns="88900" tIns="88900" rIns="88900" bIns="88900" rtlCol="0" anchor="ctr"/>
          <a:lstStyle/>
          <a:p>
            <a:pPr algn="ctr">
              <a:lnSpc>
                <a:spcPct val="106000"/>
              </a:lnSpc>
              <a:buFont typeface="Wingdings 2" pitchFamily="18" charset="2"/>
              <a:buNone/>
            </a:pPr>
            <a:endParaRPr lang="fr-FR" sz="4000" dirty="0">
              <a:latin typeface="Bahnschrift" panose="020B0502040204020203" pitchFamily="34" charset="0"/>
            </a:endParaRPr>
          </a:p>
        </p:txBody>
      </p:sp>
      <p:pic>
        <p:nvPicPr>
          <p:cNvPr id="61" name="Picture 27" descr="A picture containing text, logo, circle, font&#10;&#10;Description automatically generated">
            <a:extLst>
              <a:ext uri="{FF2B5EF4-FFF2-40B4-BE49-F238E27FC236}">
                <a16:creationId xmlns:a16="http://schemas.microsoft.com/office/drawing/2014/main" id="{FA605B42-612F-4B31-840C-6681A093DFB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12826" y1="9007" x2="217" y2="9272"/>
                        <a14:backgroundMark x1="217" y1="9272" x2="217" y2="9272"/>
                        <a14:backgroundMark x1="435" y1="44503" x2="5217" y2="27682"/>
                        <a14:backgroundMark x1="5217" y1="27682" x2="19457" y2="8874"/>
                        <a14:backgroundMark x1="19457" y1="8874" x2="28696" y2="1060"/>
                        <a14:backgroundMark x1="28696" y1="1060" x2="30652" y2="397"/>
                      </a14:backgroundRemoval>
                    </a14:imgEffect>
                  </a14:imgLayer>
                </a14:imgProps>
              </a:ext>
            </a:extLst>
          </a:blip>
          <a:stretch>
            <a:fillRect/>
          </a:stretch>
        </p:blipFill>
        <p:spPr>
          <a:xfrm>
            <a:off x="836487" y="3131719"/>
            <a:ext cx="3293845" cy="2599412"/>
          </a:xfrm>
          <a:prstGeom prst="rect">
            <a:avLst/>
          </a:prstGeom>
        </p:spPr>
      </p:pic>
      <p:pic>
        <p:nvPicPr>
          <p:cNvPr id="70" name="Picture 29" descr="A black background with white text&#10;&#10;Description automatically generated with low confidence">
            <a:extLst>
              <a:ext uri="{FF2B5EF4-FFF2-40B4-BE49-F238E27FC236}">
                <a16:creationId xmlns:a16="http://schemas.microsoft.com/office/drawing/2014/main" id="{D786A6DE-DDA4-4C1A-8276-9CEC24986212}"/>
              </a:ext>
            </a:extLst>
          </p:cNvPr>
          <p:cNvPicPr>
            <a:picLocks noChangeAspect="1"/>
          </p:cNvPicPr>
          <p:nvPr/>
        </p:nvPicPr>
        <p:blipFill>
          <a:blip r:embed="rId5"/>
          <a:stretch>
            <a:fillRect/>
          </a:stretch>
        </p:blipFill>
        <p:spPr>
          <a:xfrm>
            <a:off x="5003313" y="2837240"/>
            <a:ext cx="3188426" cy="3188426"/>
          </a:xfrm>
          <a:prstGeom prst="rect">
            <a:avLst/>
          </a:prstGeom>
        </p:spPr>
      </p:pic>
      <p:pic>
        <p:nvPicPr>
          <p:cNvPr id="71" name="Picture 33" descr="A blue and pink text on a black background&#10;&#10;Description automatically generated with medium confidence">
            <a:extLst>
              <a:ext uri="{FF2B5EF4-FFF2-40B4-BE49-F238E27FC236}">
                <a16:creationId xmlns:a16="http://schemas.microsoft.com/office/drawing/2014/main" id="{3CDC4641-9AEC-4762-9839-63C4FDD6B2C8}"/>
              </a:ext>
            </a:extLst>
          </p:cNvPr>
          <p:cNvPicPr>
            <a:picLocks noChangeAspect="1"/>
          </p:cNvPicPr>
          <p:nvPr/>
        </p:nvPicPr>
        <p:blipFill>
          <a:blip r:embed="rId6"/>
          <a:stretch>
            <a:fillRect/>
          </a:stretch>
        </p:blipFill>
        <p:spPr>
          <a:xfrm>
            <a:off x="8940324" y="3416552"/>
            <a:ext cx="4565526" cy="2029800"/>
          </a:xfrm>
          <a:prstGeom prst="rect">
            <a:avLst/>
          </a:prstGeom>
        </p:spPr>
      </p:pic>
      <p:grpSp>
        <p:nvGrpSpPr>
          <p:cNvPr id="27" name="Groupe 26">
            <a:extLst>
              <a:ext uri="{FF2B5EF4-FFF2-40B4-BE49-F238E27FC236}">
                <a16:creationId xmlns:a16="http://schemas.microsoft.com/office/drawing/2014/main" id="{41854F46-0634-4184-80B8-951E34F9BFCC}"/>
              </a:ext>
            </a:extLst>
          </p:cNvPr>
          <p:cNvGrpSpPr/>
          <p:nvPr/>
        </p:nvGrpSpPr>
        <p:grpSpPr>
          <a:xfrm>
            <a:off x="10635530" y="519574"/>
            <a:ext cx="1823720" cy="544758"/>
            <a:chOff x="10635530" y="519574"/>
            <a:chExt cx="1425914" cy="544758"/>
          </a:xfrm>
        </p:grpSpPr>
        <p:sp>
          <p:nvSpPr>
            <p:cNvPr id="28" name="Freeform 926">
              <a:extLst>
                <a:ext uri="{FF2B5EF4-FFF2-40B4-BE49-F238E27FC236}">
                  <a16:creationId xmlns:a16="http://schemas.microsoft.com/office/drawing/2014/main" id="{0E447923-0DAF-443C-8CA5-15C6939296DF}"/>
                </a:ext>
              </a:extLst>
            </p:cNvPr>
            <p:cNvSpPr>
              <a:spLocks noChangeAspect="1" noEditPoints="1"/>
            </p:cNvSpPr>
            <p:nvPr/>
          </p:nvSpPr>
          <p:spPr bwMode="auto">
            <a:xfrm>
              <a:off x="11100651" y="758332"/>
              <a:ext cx="306000" cy="306000"/>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sz="2000"/>
            </a:p>
          </p:txBody>
        </p:sp>
        <p:sp>
          <p:nvSpPr>
            <p:cNvPr id="29" name="TextBox 220">
              <a:extLst>
                <a:ext uri="{FF2B5EF4-FFF2-40B4-BE49-F238E27FC236}">
                  <a16:creationId xmlns:a16="http://schemas.microsoft.com/office/drawing/2014/main" id="{810C7577-621C-42AF-A3D0-913EEFDFDE0F}"/>
                </a:ext>
              </a:extLst>
            </p:cNvPr>
            <p:cNvSpPr txBox="1"/>
            <p:nvPr/>
          </p:nvSpPr>
          <p:spPr>
            <a:xfrm>
              <a:off x="10635530" y="519574"/>
              <a:ext cx="1425914" cy="523220"/>
            </a:xfrm>
            <a:prstGeom prst="rect">
              <a:avLst/>
            </a:prstGeom>
            <a:noFill/>
          </p:spPr>
          <p:txBody>
            <a:bodyPr wrap="square">
              <a:spAutoFit/>
            </a:bodyPr>
            <a:lstStyle/>
            <a:p>
              <a:pPr>
                <a:spcAft>
                  <a:spcPts val="0"/>
                </a:spcAft>
              </a:pPr>
              <a:r>
                <a:rPr lang="fr-FR" altLang="zh-CN" sz="1400">
                  <a:solidFill>
                    <a:schemeClr val="tx2"/>
                  </a:solidFill>
                </a:rPr>
                <a:t>Aperçu Framework</a:t>
              </a:r>
            </a:p>
          </p:txBody>
        </p:sp>
      </p:grpSp>
      <p:grpSp>
        <p:nvGrpSpPr>
          <p:cNvPr id="33" name="Groupe 32">
            <a:extLst>
              <a:ext uri="{FF2B5EF4-FFF2-40B4-BE49-F238E27FC236}">
                <a16:creationId xmlns:a16="http://schemas.microsoft.com/office/drawing/2014/main" id="{02B16C39-B691-4070-9D46-B5111E49A3F7}"/>
              </a:ext>
            </a:extLst>
          </p:cNvPr>
          <p:cNvGrpSpPr/>
          <p:nvPr/>
        </p:nvGrpSpPr>
        <p:grpSpPr>
          <a:xfrm>
            <a:off x="7969060" y="519574"/>
            <a:ext cx="1917890" cy="544812"/>
            <a:chOff x="5755870" y="519574"/>
            <a:chExt cx="1499543" cy="544812"/>
          </a:xfrm>
        </p:grpSpPr>
        <p:sp>
          <p:nvSpPr>
            <p:cNvPr id="34" name="Freeform 926">
              <a:extLst>
                <a:ext uri="{FF2B5EF4-FFF2-40B4-BE49-F238E27FC236}">
                  <a16:creationId xmlns:a16="http://schemas.microsoft.com/office/drawing/2014/main" id="{F2AF327C-3057-4819-B6AC-8E668963DF6A}"/>
                </a:ext>
              </a:extLst>
            </p:cNvPr>
            <p:cNvSpPr>
              <a:spLocks noChangeAspect="1" noEditPoints="1"/>
            </p:cNvSpPr>
            <p:nvPr/>
          </p:nvSpPr>
          <p:spPr bwMode="auto">
            <a:xfrm>
              <a:off x="6321161"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2000"/>
            </a:p>
          </p:txBody>
        </p:sp>
        <p:sp>
          <p:nvSpPr>
            <p:cNvPr id="35" name="TextBox 219">
              <a:extLst>
                <a:ext uri="{FF2B5EF4-FFF2-40B4-BE49-F238E27FC236}">
                  <a16:creationId xmlns:a16="http://schemas.microsoft.com/office/drawing/2014/main" id="{1D2F8AA0-1D44-4E48-8300-023DBF0FF789}"/>
                </a:ext>
              </a:extLst>
            </p:cNvPr>
            <p:cNvSpPr txBox="1"/>
            <p:nvPr/>
          </p:nvSpPr>
          <p:spPr>
            <a:xfrm>
              <a:off x="5755870" y="519574"/>
              <a:ext cx="1499543" cy="523220"/>
            </a:xfrm>
            <a:prstGeom prst="rect">
              <a:avLst/>
            </a:prstGeom>
            <a:noFill/>
          </p:spPr>
          <p:txBody>
            <a:bodyPr wrap="square">
              <a:spAutoFit/>
            </a:bodyPr>
            <a:lstStyle/>
            <a:p>
              <a:pPr>
                <a:spcAft>
                  <a:spcPts val="0"/>
                </a:spcAft>
              </a:pPr>
              <a:r>
                <a:rPr lang="fr-FR" altLang="zh-CN" sz="1400" b="1" dirty="0">
                  <a:solidFill>
                    <a:schemeClr val="tx1">
                      <a:lumMod val="75000"/>
                      <a:lumOff val="25000"/>
                    </a:schemeClr>
                  </a:solidFill>
                </a:rPr>
                <a:t>Normes et standards</a:t>
              </a:r>
            </a:p>
          </p:txBody>
        </p:sp>
      </p:grpSp>
      <p:grpSp>
        <p:nvGrpSpPr>
          <p:cNvPr id="36" name="Groupe 35">
            <a:extLst>
              <a:ext uri="{FF2B5EF4-FFF2-40B4-BE49-F238E27FC236}">
                <a16:creationId xmlns:a16="http://schemas.microsoft.com/office/drawing/2014/main" id="{FF83321C-BCC8-4D5B-A053-92F05B24DA37}"/>
              </a:ext>
            </a:extLst>
          </p:cNvPr>
          <p:cNvGrpSpPr/>
          <p:nvPr/>
        </p:nvGrpSpPr>
        <p:grpSpPr>
          <a:xfrm>
            <a:off x="1378330" y="519574"/>
            <a:ext cx="1556504" cy="544812"/>
            <a:chOff x="1378330" y="519574"/>
            <a:chExt cx="1216986" cy="544812"/>
          </a:xfrm>
        </p:grpSpPr>
        <p:sp>
          <p:nvSpPr>
            <p:cNvPr id="37" name="TextBox 219">
              <a:extLst>
                <a:ext uri="{FF2B5EF4-FFF2-40B4-BE49-F238E27FC236}">
                  <a16:creationId xmlns:a16="http://schemas.microsoft.com/office/drawing/2014/main" id="{D173D27B-F797-4AD7-9EE4-8C2A2A474CEB}"/>
                </a:ext>
              </a:extLst>
            </p:cNvPr>
            <p:cNvSpPr txBox="1"/>
            <p:nvPr/>
          </p:nvSpPr>
          <p:spPr>
            <a:xfrm>
              <a:off x="1378330" y="519574"/>
              <a:ext cx="1216986" cy="523220"/>
            </a:xfrm>
            <a:prstGeom prst="rect">
              <a:avLst/>
            </a:prstGeom>
            <a:noFill/>
          </p:spPr>
          <p:txBody>
            <a:bodyPr wrap="square">
              <a:spAutoFit/>
            </a:bodyPr>
            <a:lstStyle/>
            <a:p>
              <a:pPr>
                <a:spcAft>
                  <a:spcPts val="0"/>
                </a:spcAft>
              </a:pPr>
              <a:r>
                <a:rPr lang="fr-FR" altLang="zh-CN" sz="1400" dirty="0">
                  <a:solidFill>
                    <a:schemeClr val="tx2"/>
                  </a:solidFill>
                </a:rPr>
                <a:t>Approche suivie</a:t>
              </a:r>
            </a:p>
          </p:txBody>
        </p:sp>
        <p:sp>
          <p:nvSpPr>
            <p:cNvPr id="38" name="Freeform 926">
              <a:extLst>
                <a:ext uri="{FF2B5EF4-FFF2-40B4-BE49-F238E27FC236}">
                  <a16:creationId xmlns:a16="http://schemas.microsoft.com/office/drawing/2014/main" id="{075D034B-FFE3-4793-A8CD-7EC6F97008C0}"/>
                </a:ext>
              </a:extLst>
            </p:cNvPr>
            <p:cNvSpPr>
              <a:spLocks noChangeAspect="1" noEditPoints="1"/>
            </p:cNvSpPr>
            <p:nvPr/>
          </p:nvSpPr>
          <p:spPr bwMode="auto">
            <a:xfrm>
              <a:off x="1734651"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sz="2000"/>
            </a:p>
          </p:txBody>
        </p:sp>
      </p:grpSp>
      <p:grpSp>
        <p:nvGrpSpPr>
          <p:cNvPr id="39" name="Groupe 38">
            <a:extLst>
              <a:ext uri="{FF2B5EF4-FFF2-40B4-BE49-F238E27FC236}">
                <a16:creationId xmlns:a16="http://schemas.microsoft.com/office/drawing/2014/main" id="{EDE43C17-0458-453D-A12D-206428EC7619}"/>
              </a:ext>
            </a:extLst>
          </p:cNvPr>
          <p:cNvGrpSpPr/>
          <p:nvPr/>
        </p:nvGrpSpPr>
        <p:grpSpPr>
          <a:xfrm>
            <a:off x="3762244" y="519574"/>
            <a:ext cx="987996" cy="544758"/>
            <a:chOff x="8696117" y="519574"/>
            <a:chExt cx="772486" cy="544758"/>
          </a:xfrm>
        </p:grpSpPr>
        <p:sp>
          <p:nvSpPr>
            <p:cNvPr id="40" name="Freeform 926">
              <a:extLst>
                <a:ext uri="{FF2B5EF4-FFF2-40B4-BE49-F238E27FC236}">
                  <a16:creationId xmlns:a16="http://schemas.microsoft.com/office/drawing/2014/main" id="{9D39B2DD-53B4-4233-8ECF-1D6E88AD7D22}"/>
                </a:ext>
              </a:extLst>
            </p:cNvPr>
            <p:cNvSpPr>
              <a:spLocks noChangeAspect="1" noEditPoints="1"/>
            </p:cNvSpPr>
            <p:nvPr/>
          </p:nvSpPr>
          <p:spPr bwMode="auto">
            <a:xfrm>
              <a:off x="8894426" y="758332"/>
              <a:ext cx="306000" cy="306000"/>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sz="2000"/>
            </a:p>
          </p:txBody>
        </p:sp>
        <p:sp>
          <p:nvSpPr>
            <p:cNvPr id="41" name="TextBox 220">
              <a:extLst>
                <a:ext uri="{FF2B5EF4-FFF2-40B4-BE49-F238E27FC236}">
                  <a16:creationId xmlns:a16="http://schemas.microsoft.com/office/drawing/2014/main" id="{39BCE31F-9799-4020-B7A9-61C29FED9A00}"/>
                </a:ext>
              </a:extLst>
            </p:cNvPr>
            <p:cNvSpPr txBox="1"/>
            <p:nvPr/>
          </p:nvSpPr>
          <p:spPr>
            <a:xfrm>
              <a:off x="8696117" y="519574"/>
              <a:ext cx="772486" cy="523220"/>
            </a:xfrm>
            <a:prstGeom prst="rect">
              <a:avLst/>
            </a:prstGeom>
            <a:noFill/>
          </p:spPr>
          <p:txBody>
            <a:bodyPr wrap="square">
              <a:spAutoFit/>
            </a:bodyPr>
            <a:lstStyle/>
            <a:p>
              <a:pPr>
                <a:spcAft>
                  <a:spcPts val="0"/>
                </a:spcAft>
              </a:pPr>
              <a:r>
                <a:rPr lang="fr-FR" altLang="zh-CN" sz="1400" dirty="0">
                  <a:solidFill>
                    <a:schemeClr val="tx2"/>
                  </a:solidFill>
                </a:rPr>
                <a:t>Objectifs</a:t>
              </a:r>
            </a:p>
          </p:txBody>
        </p:sp>
      </p:grpSp>
      <p:grpSp>
        <p:nvGrpSpPr>
          <p:cNvPr id="42" name="Groupe 41">
            <a:extLst>
              <a:ext uri="{FF2B5EF4-FFF2-40B4-BE49-F238E27FC236}">
                <a16:creationId xmlns:a16="http://schemas.microsoft.com/office/drawing/2014/main" id="{AA225D5A-0444-49B4-9A0D-4E6E081D4B67}"/>
              </a:ext>
            </a:extLst>
          </p:cNvPr>
          <p:cNvGrpSpPr/>
          <p:nvPr/>
        </p:nvGrpSpPr>
        <p:grpSpPr>
          <a:xfrm>
            <a:off x="5701658" y="519574"/>
            <a:ext cx="1407488" cy="544812"/>
            <a:chOff x="3625356" y="519574"/>
            <a:chExt cx="1100474" cy="544812"/>
          </a:xfrm>
        </p:grpSpPr>
        <p:sp>
          <p:nvSpPr>
            <p:cNvPr id="43" name="Freeform 926">
              <a:extLst>
                <a:ext uri="{FF2B5EF4-FFF2-40B4-BE49-F238E27FC236}">
                  <a16:creationId xmlns:a16="http://schemas.microsoft.com/office/drawing/2014/main" id="{17541500-C1A5-4A02-B213-B9E2BA5D9D0C}"/>
                </a:ext>
              </a:extLst>
            </p:cNvPr>
            <p:cNvSpPr>
              <a:spLocks noChangeAspect="1" noEditPoints="1"/>
            </p:cNvSpPr>
            <p:nvPr/>
          </p:nvSpPr>
          <p:spPr bwMode="auto">
            <a:xfrm>
              <a:off x="3942090"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sz="2000" dirty="0"/>
            </a:p>
          </p:txBody>
        </p:sp>
        <p:sp>
          <p:nvSpPr>
            <p:cNvPr id="44" name="TextBox 219">
              <a:extLst>
                <a:ext uri="{FF2B5EF4-FFF2-40B4-BE49-F238E27FC236}">
                  <a16:creationId xmlns:a16="http://schemas.microsoft.com/office/drawing/2014/main" id="{C41FE689-31B8-4A5D-9702-EAA8520BFBD3}"/>
                </a:ext>
              </a:extLst>
            </p:cNvPr>
            <p:cNvSpPr txBox="1"/>
            <p:nvPr/>
          </p:nvSpPr>
          <p:spPr>
            <a:xfrm>
              <a:off x="3625356" y="519574"/>
              <a:ext cx="1100474" cy="523220"/>
            </a:xfrm>
            <a:prstGeom prst="rect">
              <a:avLst/>
            </a:prstGeom>
            <a:noFill/>
          </p:spPr>
          <p:txBody>
            <a:bodyPr wrap="square">
              <a:spAutoFit/>
            </a:bodyPr>
            <a:lstStyle/>
            <a:p>
              <a:pPr>
                <a:spcAft>
                  <a:spcPts val="0"/>
                </a:spcAft>
              </a:pPr>
              <a:r>
                <a:rPr lang="fr-FR" altLang="zh-CN" sz="1400">
                  <a:solidFill>
                    <a:schemeClr val="tx2"/>
                  </a:solidFill>
                </a:rPr>
                <a:t>Services CISO</a:t>
              </a:r>
            </a:p>
          </p:txBody>
        </p:sp>
      </p:grpSp>
      <p:sp>
        <p:nvSpPr>
          <p:cNvPr id="45" name="Rectangle 44">
            <a:extLst>
              <a:ext uri="{FF2B5EF4-FFF2-40B4-BE49-F238E27FC236}">
                <a16:creationId xmlns:a16="http://schemas.microsoft.com/office/drawing/2014/main" id="{76C10883-D2A3-45C7-A2D3-68CEA48E9C78}"/>
              </a:ext>
            </a:extLst>
          </p:cNvPr>
          <p:cNvSpPr/>
          <p:nvPr/>
        </p:nvSpPr>
        <p:spPr bwMode="gray">
          <a:xfrm>
            <a:off x="1509491" y="190024"/>
            <a:ext cx="89172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        II. Réalisation du Framework</a:t>
            </a:r>
          </a:p>
        </p:txBody>
      </p:sp>
      <p:sp>
        <p:nvSpPr>
          <p:cNvPr id="46" name="Rectangle 45">
            <a:extLst>
              <a:ext uri="{FF2B5EF4-FFF2-40B4-BE49-F238E27FC236}">
                <a16:creationId xmlns:a16="http://schemas.microsoft.com/office/drawing/2014/main" id="{669B2295-3210-4A18-9585-4375DC65406E}"/>
              </a:ext>
            </a:extLst>
          </p:cNvPr>
          <p:cNvSpPr/>
          <p:nvPr/>
        </p:nvSpPr>
        <p:spPr bwMode="gray">
          <a:xfrm>
            <a:off x="12099273"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85000"/>
                    <a:lumOff val="15000"/>
                  </a:schemeClr>
                </a:solidFill>
              </a:rPr>
              <a:t>IV</a:t>
            </a:r>
          </a:p>
        </p:txBody>
      </p:sp>
      <p:sp>
        <p:nvSpPr>
          <p:cNvPr id="47" name="Rectangle 46">
            <a:extLst>
              <a:ext uri="{FF2B5EF4-FFF2-40B4-BE49-F238E27FC236}">
                <a16:creationId xmlns:a16="http://schemas.microsoft.com/office/drawing/2014/main" id="{CED8A6C6-240C-4B07-B70E-24EB42056522}"/>
              </a:ext>
            </a:extLst>
          </p:cNvPr>
          <p:cNvSpPr/>
          <p:nvPr/>
        </p:nvSpPr>
        <p:spPr bwMode="gray">
          <a:xfrm>
            <a:off x="0"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a:t>
            </a:r>
          </a:p>
        </p:txBody>
      </p:sp>
      <p:sp>
        <p:nvSpPr>
          <p:cNvPr id="48" name="Rectangle 47">
            <a:extLst>
              <a:ext uri="{FF2B5EF4-FFF2-40B4-BE49-F238E27FC236}">
                <a16:creationId xmlns:a16="http://schemas.microsoft.com/office/drawing/2014/main" id="{7D897B77-2771-47F2-95B8-98C7D191FCCB}"/>
              </a:ext>
            </a:extLst>
          </p:cNvPr>
          <p:cNvSpPr/>
          <p:nvPr/>
        </p:nvSpPr>
        <p:spPr bwMode="gray">
          <a:xfrm>
            <a:off x="10589782" y="191866"/>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III</a:t>
            </a:r>
          </a:p>
        </p:txBody>
      </p:sp>
    </p:spTree>
    <p:extLst>
      <p:ext uri="{BB962C8B-B14F-4D97-AF65-F5344CB8AC3E}">
        <p14:creationId xmlns:p14="http://schemas.microsoft.com/office/powerpoint/2010/main" val="382094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C84CA876-13C9-411C-9624-285A4251D3FE}"/>
              </a:ext>
            </a:extLst>
          </p:cNvPr>
          <p:cNvSpPr/>
          <p:nvPr/>
        </p:nvSpPr>
        <p:spPr bwMode="gray">
          <a:xfrm>
            <a:off x="-1" y="1303229"/>
            <a:ext cx="13439775" cy="6256392"/>
          </a:xfrm>
          <a:prstGeom prst="rect">
            <a:avLst/>
          </a:prstGeom>
          <a:solidFill>
            <a:srgbClr val="F4FAF8"/>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fr-FR" sz="1600" b="1">
              <a:solidFill>
                <a:schemeClr val="bg1"/>
              </a:solidFill>
            </a:endParaRPr>
          </a:p>
        </p:txBody>
      </p:sp>
      <p:grpSp>
        <p:nvGrpSpPr>
          <p:cNvPr id="91" name="Group 90">
            <a:extLst>
              <a:ext uri="{FF2B5EF4-FFF2-40B4-BE49-F238E27FC236}">
                <a16:creationId xmlns:a16="http://schemas.microsoft.com/office/drawing/2014/main" id="{24316474-87E9-4408-B0B3-B925860EDC47}"/>
              </a:ext>
            </a:extLst>
          </p:cNvPr>
          <p:cNvGrpSpPr/>
          <p:nvPr/>
        </p:nvGrpSpPr>
        <p:grpSpPr>
          <a:xfrm>
            <a:off x="4555517" y="4425491"/>
            <a:ext cx="4285874" cy="1988847"/>
            <a:chOff x="4594706" y="4425491"/>
            <a:chExt cx="4285874" cy="1988847"/>
          </a:xfrm>
        </p:grpSpPr>
        <p:sp>
          <p:nvSpPr>
            <p:cNvPr id="62" name="Rectangle 61">
              <a:extLst>
                <a:ext uri="{FF2B5EF4-FFF2-40B4-BE49-F238E27FC236}">
                  <a16:creationId xmlns:a16="http://schemas.microsoft.com/office/drawing/2014/main" id="{1472F870-7566-4F04-814F-173BAFF6BF3C}"/>
                </a:ext>
              </a:extLst>
            </p:cNvPr>
            <p:cNvSpPr/>
            <p:nvPr/>
          </p:nvSpPr>
          <p:spPr bwMode="gray">
            <a:xfrm>
              <a:off x="4598589" y="4425491"/>
              <a:ext cx="821752" cy="289041"/>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200" b="1">
                  <a:solidFill>
                    <a:srgbClr val="00ABAB"/>
                  </a:solidFill>
                </a:rPr>
                <a:t>IDENTIFY</a:t>
              </a:r>
            </a:p>
          </p:txBody>
        </p:sp>
        <p:sp>
          <p:nvSpPr>
            <p:cNvPr id="63" name="Rectangle 62">
              <a:extLst>
                <a:ext uri="{FF2B5EF4-FFF2-40B4-BE49-F238E27FC236}">
                  <a16:creationId xmlns:a16="http://schemas.microsoft.com/office/drawing/2014/main" id="{F305D4A3-C710-47DD-AAB8-6088388E6F39}"/>
                </a:ext>
              </a:extLst>
            </p:cNvPr>
            <p:cNvSpPr/>
            <p:nvPr/>
          </p:nvSpPr>
          <p:spPr bwMode="gray">
            <a:xfrm>
              <a:off x="5499123" y="4425491"/>
              <a:ext cx="753747" cy="289041"/>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200" b="1">
                  <a:solidFill>
                    <a:schemeClr val="accent6"/>
                  </a:solidFill>
                </a:rPr>
                <a:t>PROTECT</a:t>
              </a:r>
            </a:p>
          </p:txBody>
        </p:sp>
        <p:sp>
          <p:nvSpPr>
            <p:cNvPr id="64" name="Rectangle 63">
              <a:extLst>
                <a:ext uri="{FF2B5EF4-FFF2-40B4-BE49-F238E27FC236}">
                  <a16:creationId xmlns:a16="http://schemas.microsoft.com/office/drawing/2014/main" id="{E3974D9E-4148-47A8-949A-7E46DE717CBE}"/>
                </a:ext>
              </a:extLst>
            </p:cNvPr>
            <p:cNvSpPr/>
            <p:nvPr/>
          </p:nvSpPr>
          <p:spPr bwMode="gray">
            <a:xfrm>
              <a:off x="6331652" y="4425491"/>
              <a:ext cx="753747" cy="289041"/>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200" b="1">
                  <a:solidFill>
                    <a:srgbClr val="DA291C"/>
                  </a:solidFill>
                </a:rPr>
                <a:t>DETECT</a:t>
              </a:r>
            </a:p>
          </p:txBody>
        </p:sp>
        <p:sp>
          <p:nvSpPr>
            <p:cNvPr id="65" name="Rectangle 64">
              <a:extLst>
                <a:ext uri="{FF2B5EF4-FFF2-40B4-BE49-F238E27FC236}">
                  <a16:creationId xmlns:a16="http://schemas.microsoft.com/office/drawing/2014/main" id="{5B1F11C9-BBCB-40B4-92CE-1C818FB3BD6C}"/>
                </a:ext>
              </a:extLst>
            </p:cNvPr>
            <p:cNvSpPr/>
            <p:nvPr/>
          </p:nvSpPr>
          <p:spPr bwMode="gray">
            <a:xfrm>
              <a:off x="7164181" y="4425491"/>
              <a:ext cx="844777" cy="289041"/>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200" b="1">
                  <a:solidFill>
                    <a:srgbClr val="ED8B00"/>
                  </a:solidFill>
                </a:rPr>
                <a:t>RESPOND</a:t>
              </a:r>
            </a:p>
          </p:txBody>
        </p:sp>
        <p:sp>
          <p:nvSpPr>
            <p:cNvPr id="66" name="Rectangle 65">
              <a:extLst>
                <a:ext uri="{FF2B5EF4-FFF2-40B4-BE49-F238E27FC236}">
                  <a16:creationId xmlns:a16="http://schemas.microsoft.com/office/drawing/2014/main" id="{E22BB615-445D-4208-9AC1-9396D35C4645}"/>
                </a:ext>
              </a:extLst>
            </p:cNvPr>
            <p:cNvSpPr/>
            <p:nvPr/>
          </p:nvSpPr>
          <p:spPr bwMode="gray">
            <a:xfrm>
              <a:off x="8087741" y="4425491"/>
              <a:ext cx="780348" cy="289041"/>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200" b="1">
                  <a:solidFill>
                    <a:schemeClr val="accent2"/>
                  </a:solidFill>
                </a:rPr>
                <a:t>RECOVER</a:t>
              </a:r>
            </a:p>
          </p:txBody>
        </p:sp>
        <p:grpSp>
          <p:nvGrpSpPr>
            <p:cNvPr id="82" name="Group 81">
              <a:extLst>
                <a:ext uri="{FF2B5EF4-FFF2-40B4-BE49-F238E27FC236}">
                  <a16:creationId xmlns:a16="http://schemas.microsoft.com/office/drawing/2014/main" id="{F20C9858-5B37-418D-BD49-37ED40577EAF}"/>
                </a:ext>
              </a:extLst>
            </p:cNvPr>
            <p:cNvGrpSpPr/>
            <p:nvPr/>
          </p:nvGrpSpPr>
          <p:grpSpPr>
            <a:xfrm>
              <a:off x="4594706" y="4788152"/>
              <a:ext cx="821753" cy="1626186"/>
              <a:chOff x="4594706" y="4788152"/>
              <a:chExt cx="821753" cy="1626186"/>
            </a:xfrm>
          </p:grpSpPr>
          <p:sp>
            <p:nvSpPr>
              <p:cNvPr id="67" name="Rectangle 66">
                <a:extLst>
                  <a:ext uri="{FF2B5EF4-FFF2-40B4-BE49-F238E27FC236}">
                    <a16:creationId xmlns:a16="http://schemas.microsoft.com/office/drawing/2014/main" id="{0FD5997F-3E67-4636-B82E-3F1673A023C4}"/>
                  </a:ext>
                </a:extLst>
              </p:cNvPr>
              <p:cNvSpPr/>
              <p:nvPr/>
            </p:nvSpPr>
            <p:spPr bwMode="gray">
              <a:xfrm>
                <a:off x="4594706" y="4788152"/>
                <a:ext cx="821753" cy="1626186"/>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fr-FR" sz="1600" b="1">
                  <a:solidFill>
                    <a:schemeClr val="bg1"/>
                  </a:solidFill>
                </a:endParaRPr>
              </a:p>
            </p:txBody>
          </p:sp>
          <p:sp>
            <p:nvSpPr>
              <p:cNvPr id="75" name="TextBox 74">
                <a:extLst>
                  <a:ext uri="{FF2B5EF4-FFF2-40B4-BE49-F238E27FC236}">
                    <a16:creationId xmlns:a16="http://schemas.microsoft.com/office/drawing/2014/main" id="{AA431DA0-5C43-4108-8E3C-041115FDB660}"/>
                  </a:ext>
                </a:extLst>
              </p:cNvPr>
              <p:cNvSpPr txBox="1"/>
              <p:nvPr/>
            </p:nvSpPr>
            <p:spPr>
              <a:xfrm>
                <a:off x="4660782" y="4942892"/>
                <a:ext cx="689600" cy="1169551"/>
              </a:xfrm>
              <a:prstGeom prst="rect">
                <a:avLst/>
              </a:prstGeom>
              <a:noFill/>
            </p:spPr>
            <p:txBody>
              <a:bodyPr wrap="square" lIns="0" tIns="0" rIns="0" bIns="0" rtlCol="0">
                <a:spAutoFit/>
              </a:bodyPr>
              <a:lstStyle/>
              <a:p>
                <a:pPr>
                  <a:spcBef>
                    <a:spcPts val="600"/>
                  </a:spcBef>
                  <a:buSzPct val="100000"/>
                </a:pPr>
                <a:r>
                  <a:rPr lang="fr-FR" sz="700">
                    <a:solidFill>
                      <a:srgbClr val="313131"/>
                    </a:solidFill>
                  </a:rPr>
                  <a:t>Asset management</a:t>
                </a:r>
              </a:p>
              <a:p>
                <a:pPr>
                  <a:spcBef>
                    <a:spcPts val="600"/>
                  </a:spcBef>
                  <a:buSzPct val="100000"/>
                </a:pPr>
                <a:r>
                  <a:rPr lang="fr-FR" sz="700">
                    <a:solidFill>
                      <a:srgbClr val="313131"/>
                    </a:solidFill>
                  </a:rPr>
                  <a:t>Business environnement</a:t>
                </a:r>
              </a:p>
              <a:p>
                <a:pPr>
                  <a:spcBef>
                    <a:spcPts val="600"/>
                  </a:spcBef>
                  <a:buSzPct val="100000"/>
                </a:pPr>
                <a:r>
                  <a:rPr lang="fr-FR" sz="700">
                    <a:solidFill>
                      <a:srgbClr val="313131"/>
                    </a:solidFill>
                  </a:rPr>
                  <a:t>Gouvernance</a:t>
                </a:r>
              </a:p>
              <a:p>
                <a:pPr>
                  <a:spcBef>
                    <a:spcPts val="600"/>
                  </a:spcBef>
                  <a:buSzPct val="100000"/>
                </a:pPr>
                <a:r>
                  <a:rPr lang="fr-FR" sz="700">
                    <a:solidFill>
                      <a:srgbClr val="313131"/>
                    </a:solidFill>
                  </a:rPr>
                  <a:t>Risk Assessment</a:t>
                </a:r>
              </a:p>
              <a:p>
                <a:pPr>
                  <a:spcBef>
                    <a:spcPts val="600"/>
                  </a:spcBef>
                  <a:buSzPct val="100000"/>
                </a:pPr>
                <a:r>
                  <a:rPr lang="fr-FR" sz="700">
                    <a:solidFill>
                      <a:srgbClr val="313131"/>
                    </a:solidFill>
                  </a:rPr>
                  <a:t>Stratégie de gestion de risques</a:t>
                </a:r>
              </a:p>
            </p:txBody>
          </p:sp>
        </p:grpSp>
        <p:grpSp>
          <p:nvGrpSpPr>
            <p:cNvPr id="83" name="Group 82">
              <a:extLst>
                <a:ext uri="{FF2B5EF4-FFF2-40B4-BE49-F238E27FC236}">
                  <a16:creationId xmlns:a16="http://schemas.microsoft.com/office/drawing/2014/main" id="{03743DC6-DA9A-4A61-A5EE-7BD2BEF45E02}"/>
                </a:ext>
              </a:extLst>
            </p:cNvPr>
            <p:cNvGrpSpPr/>
            <p:nvPr/>
          </p:nvGrpSpPr>
          <p:grpSpPr>
            <a:xfrm>
              <a:off x="5498816" y="4788152"/>
              <a:ext cx="753747" cy="1626186"/>
              <a:chOff x="5518217" y="4788152"/>
              <a:chExt cx="753747" cy="1626186"/>
            </a:xfrm>
          </p:grpSpPr>
          <p:sp>
            <p:nvSpPr>
              <p:cNvPr id="68" name="Rectangle 67">
                <a:extLst>
                  <a:ext uri="{FF2B5EF4-FFF2-40B4-BE49-F238E27FC236}">
                    <a16:creationId xmlns:a16="http://schemas.microsoft.com/office/drawing/2014/main" id="{E328BE95-C5F8-4F72-B36A-05ED790C2ACE}"/>
                  </a:ext>
                </a:extLst>
              </p:cNvPr>
              <p:cNvSpPr/>
              <p:nvPr/>
            </p:nvSpPr>
            <p:spPr bwMode="gray">
              <a:xfrm>
                <a:off x="5518217" y="4788152"/>
                <a:ext cx="753747" cy="1626186"/>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fr-FR" sz="1600" b="1">
                  <a:solidFill>
                    <a:schemeClr val="bg1"/>
                  </a:solidFill>
                </a:endParaRPr>
              </a:p>
            </p:txBody>
          </p:sp>
          <p:sp>
            <p:nvSpPr>
              <p:cNvPr id="78" name="TextBox 77">
                <a:extLst>
                  <a:ext uri="{FF2B5EF4-FFF2-40B4-BE49-F238E27FC236}">
                    <a16:creationId xmlns:a16="http://schemas.microsoft.com/office/drawing/2014/main" id="{A0CE316F-CFD4-4D0E-8A57-C49B10493FA6}"/>
                  </a:ext>
                </a:extLst>
              </p:cNvPr>
              <p:cNvSpPr txBox="1"/>
              <p:nvPr/>
            </p:nvSpPr>
            <p:spPr>
              <a:xfrm>
                <a:off x="5550290" y="4942892"/>
                <a:ext cx="689600" cy="1384995"/>
              </a:xfrm>
              <a:prstGeom prst="rect">
                <a:avLst/>
              </a:prstGeom>
              <a:noFill/>
            </p:spPr>
            <p:txBody>
              <a:bodyPr wrap="square" lIns="0" tIns="0" rIns="0" bIns="0" rtlCol="0">
                <a:spAutoFit/>
              </a:bodyPr>
              <a:lstStyle/>
              <a:p>
                <a:pPr>
                  <a:spcBef>
                    <a:spcPts val="600"/>
                  </a:spcBef>
                  <a:buSzPct val="100000"/>
                </a:pPr>
                <a:r>
                  <a:rPr lang="fr-FR" sz="700">
                    <a:solidFill>
                      <a:srgbClr val="313131"/>
                    </a:solidFill>
                  </a:rPr>
                  <a:t>Formation et sensibilisation</a:t>
                </a:r>
              </a:p>
              <a:p>
                <a:pPr>
                  <a:spcBef>
                    <a:spcPts val="600"/>
                  </a:spcBef>
                  <a:buSzPct val="100000"/>
                </a:pPr>
                <a:r>
                  <a:rPr lang="fr-FR" sz="700">
                    <a:solidFill>
                      <a:srgbClr val="313131"/>
                    </a:solidFill>
                  </a:rPr>
                  <a:t>Sécurité des données</a:t>
                </a:r>
              </a:p>
              <a:p>
                <a:pPr>
                  <a:spcBef>
                    <a:spcPts val="600"/>
                  </a:spcBef>
                  <a:buSzPct val="100000"/>
                </a:pPr>
                <a:r>
                  <a:rPr lang="fr-FR" sz="700">
                    <a:solidFill>
                      <a:srgbClr val="313131"/>
                    </a:solidFill>
                  </a:rPr>
                  <a:t>Protection et procédures de l’information</a:t>
                </a:r>
              </a:p>
              <a:p>
                <a:pPr>
                  <a:spcBef>
                    <a:spcPts val="600"/>
                  </a:spcBef>
                  <a:buSzPct val="100000"/>
                </a:pPr>
                <a:r>
                  <a:rPr lang="fr-FR" sz="700">
                    <a:solidFill>
                      <a:srgbClr val="313131"/>
                    </a:solidFill>
                  </a:rPr>
                  <a:t>Maintenance</a:t>
                </a:r>
              </a:p>
              <a:p>
                <a:pPr>
                  <a:spcBef>
                    <a:spcPts val="600"/>
                  </a:spcBef>
                  <a:buSzPct val="100000"/>
                </a:pPr>
                <a:r>
                  <a:rPr lang="fr-FR" sz="700">
                    <a:solidFill>
                      <a:srgbClr val="313131"/>
                    </a:solidFill>
                  </a:rPr>
                  <a:t>Technologie protective</a:t>
                </a:r>
              </a:p>
            </p:txBody>
          </p:sp>
        </p:grpSp>
        <p:grpSp>
          <p:nvGrpSpPr>
            <p:cNvPr id="86" name="Group 85">
              <a:extLst>
                <a:ext uri="{FF2B5EF4-FFF2-40B4-BE49-F238E27FC236}">
                  <a16:creationId xmlns:a16="http://schemas.microsoft.com/office/drawing/2014/main" id="{743A6C26-DB4E-4C05-AD25-638CCA117BEB}"/>
                </a:ext>
              </a:extLst>
            </p:cNvPr>
            <p:cNvGrpSpPr/>
            <p:nvPr/>
          </p:nvGrpSpPr>
          <p:grpSpPr>
            <a:xfrm>
              <a:off x="6334920" y="4788152"/>
              <a:ext cx="753747" cy="1626186"/>
              <a:chOff x="6356698" y="4788152"/>
              <a:chExt cx="753747" cy="1626186"/>
            </a:xfrm>
          </p:grpSpPr>
          <p:sp>
            <p:nvSpPr>
              <p:cNvPr id="69" name="Rectangle 68">
                <a:extLst>
                  <a:ext uri="{FF2B5EF4-FFF2-40B4-BE49-F238E27FC236}">
                    <a16:creationId xmlns:a16="http://schemas.microsoft.com/office/drawing/2014/main" id="{9F65515E-FC92-4096-8D24-8E8AD0BDEA0A}"/>
                  </a:ext>
                </a:extLst>
              </p:cNvPr>
              <p:cNvSpPr/>
              <p:nvPr/>
            </p:nvSpPr>
            <p:spPr bwMode="gray">
              <a:xfrm>
                <a:off x="6356698" y="4788152"/>
                <a:ext cx="753747" cy="1626186"/>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fr-FR" sz="1600" b="1">
                  <a:solidFill>
                    <a:schemeClr val="bg1"/>
                  </a:solidFill>
                </a:endParaRPr>
              </a:p>
            </p:txBody>
          </p:sp>
          <p:sp>
            <p:nvSpPr>
              <p:cNvPr id="79" name="TextBox 78">
                <a:extLst>
                  <a:ext uri="{FF2B5EF4-FFF2-40B4-BE49-F238E27FC236}">
                    <a16:creationId xmlns:a16="http://schemas.microsoft.com/office/drawing/2014/main" id="{58DFAE7D-71D8-4231-AA3E-777181BC4BFA}"/>
                  </a:ext>
                </a:extLst>
              </p:cNvPr>
              <p:cNvSpPr txBox="1"/>
              <p:nvPr/>
            </p:nvSpPr>
            <p:spPr>
              <a:xfrm>
                <a:off x="6388771" y="4942892"/>
                <a:ext cx="689600" cy="800219"/>
              </a:xfrm>
              <a:prstGeom prst="rect">
                <a:avLst/>
              </a:prstGeom>
              <a:noFill/>
            </p:spPr>
            <p:txBody>
              <a:bodyPr wrap="square" lIns="0" tIns="0" rIns="0" bIns="0" rtlCol="0">
                <a:spAutoFit/>
              </a:bodyPr>
              <a:lstStyle/>
              <a:p>
                <a:pPr>
                  <a:spcBef>
                    <a:spcPts val="600"/>
                  </a:spcBef>
                  <a:buSzPct val="100000"/>
                </a:pPr>
                <a:r>
                  <a:rPr lang="fr-FR" sz="700">
                    <a:solidFill>
                      <a:srgbClr val="313131"/>
                    </a:solidFill>
                  </a:rPr>
                  <a:t>Anomalies et événements</a:t>
                </a:r>
              </a:p>
              <a:p>
                <a:pPr>
                  <a:spcBef>
                    <a:spcPts val="600"/>
                  </a:spcBef>
                  <a:buSzPct val="100000"/>
                </a:pPr>
                <a:r>
                  <a:rPr lang="fr-FR" sz="700">
                    <a:solidFill>
                      <a:srgbClr val="313131"/>
                    </a:solidFill>
                  </a:rPr>
                  <a:t>Surveillance continue</a:t>
                </a:r>
              </a:p>
              <a:p>
                <a:pPr>
                  <a:spcBef>
                    <a:spcPts val="600"/>
                  </a:spcBef>
                  <a:buSzPct val="100000"/>
                </a:pPr>
                <a:r>
                  <a:rPr lang="fr-FR" sz="700">
                    <a:solidFill>
                      <a:srgbClr val="313131"/>
                    </a:solidFill>
                  </a:rPr>
                  <a:t>Process de détection </a:t>
                </a:r>
              </a:p>
            </p:txBody>
          </p:sp>
        </p:grpSp>
        <p:grpSp>
          <p:nvGrpSpPr>
            <p:cNvPr id="87" name="Group 86">
              <a:extLst>
                <a:ext uri="{FF2B5EF4-FFF2-40B4-BE49-F238E27FC236}">
                  <a16:creationId xmlns:a16="http://schemas.microsoft.com/office/drawing/2014/main" id="{C64BC34A-2CB6-4FA2-811C-0235D7144086}"/>
                </a:ext>
              </a:extLst>
            </p:cNvPr>
            <p:cNvGrpSpPr/>
            <p:nvPr/>
          </p:nvGrpSpPr>
          <p:grpSpPr>
            <a:xfrm>
              <a:off x="7171024" y="4788152"/>
              <a:ext cx="846000" cy="1626186"/>
              <a:chOff x="7171024" y="4788152"/>
              <a:chExt cx="846000" cy="1626186"/>
            </a:xfrm>
          </p:grpSpPr>
          <p:sp>
            <p:nvSpPr>
              <p:cNvPr id="73" name="Rectangle 72">
                <a:extLst>
                  <a:ext uri="{FF2B5EF4-FFF2-40B4-BE49-F238E27FC236}">
                    <a16:creationId xmlns:a16="http://schemas.microsoft.com/office/drawing/2014/main" id="{BBBF150F-D08C-491B-B94E-96BCAE1418FC}"/>
                  </a:ext>
                </a:extLst>
              </p:cNvPr>
              <p:cNvSpPr/>
              <p:nvPr/>
            </p:nvSpPr>
            <p:spPr bwMode="gray">
              <a:xfrm>
                <a:off x="7171024" y="4788152"/>
                <a:ext cx="846000" cy="1626186"/>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fr-FR" sz="1600" b="1">
                  <a:solidFill>
                    <a:schemeClr val="bg1"/>
                  </a:solidFill>
                </a:endParaRPr>
              </a:p>
            </p:txBody>
          </p:sp>
          <p:sp>
            <p:nvSpPr>
              <p:cNvPr id="80" name="TextBox 79">
                <a:extLst>
                  <a:ext uri="{FF2B5EF4-FFF2-40B4-BE49-F238E27FC236}">
                    <a16:creationId xmlns:a16="http://schemas.microsoft.com/office/drawing/2014/main" id="{F2457589-7FF8-4C8F-9D12-339142745AC9}"/>
                  </a:ext>
                </a:extLst>
              </p:cNvPr>
              <p:cNvSpPr txBox="1"/>
              <p:nvPr/>
            </p:nvSpPr>
            <p:spPr>
              <a:xfrm>
                <a:off x="7249224" y="4942892"/>
                <a:ext cx="689600" cy="846386"/>
              </a:xfrm>
              <a:prstGeom prst="rect">
                <a:avLst/>
              </a:prstGeom>
              <a:noFill/>
            </p:spPr>
            <p:txBody>
              <a:bodyPr wrap="square" lIns="0" tIns="0" rIns="0" bIns="0" rtlCol="0">
                <a:spAutoFit/>
              </a:bodyPr>
              <a:lstStyle/>
              <a:p>
                <a:pPr>
                  <a:spcBef>
                    <a:spcPts val="600"/>
                  </a:spcBef>
                  <a:buSzPct val="100000"/>
                </a:pPr>
                <a:r>
                  <a:rPr lang="fr-FR" sz="700">
                    <a:solidFill>
                      <a:srgbClr val="313131"/>
                    </a:solidFill>
                  </a:rPr>
                  <a:t>Plan de réponse</a:t>
                </a:r>
              </a:p>
              <a:p>
                <a:pPr>
                  <a:spcBef>
                    <a:spcPts val="600"/>
                  </a:spcBef>
                  <a:buSzPct val="100000"/>
                </a:pPr>
                <a:r>
                  <a:rPr lang="fr-FR" sz="700">
                    <a:solidFill>
                      <a:srgbClr val="313131"/>
                    </a:solidFill>
                  </a:rPr>
                  <a:t>Communication</a:t>
                </a:r>
              </a:p>
              <a:p>
                <a:pPr>
                  <a:spcBef>
                    <a:spcPts val="600"/>
                  </a:spcBef>
                  <a:buSzPct val="100000"/>
                </a:pPr>
                <a:r>
                  <a:rPr lang="fr-FR" sz="700">
                    <a:solidFill>
                      <a:srgbClr val="313131"/>
                    </a:solidFill>
                  </a:rPr>
                  <a:t>Analyse</a:t>
                </a:r>
              </a:p>
              <a:p>
                <a:pPr>
                  <a:spcBef>
                    <a:spcPts val="600"/>
                  </a:spcBef>
                  <a:buSzPct val="100000"/>
                </a:pPr>
                <a:r>
                  <a:rPr lang="fr-FR" sz="700">
                    <a:solidFill>
                      <a:srgbClr val="313131"/>
                    </a:solidFill>
                  </a:rPr>
                  <a:t>Atténuation</a:t>
                </a:r>
              </a:p>
              <a:p>
                <a:pPr>
                  <a:spcBef>
                    <a:spcPts val="600"/>
                  </a:spcBef>
                  <a:buSzPct val="100000"/>
                </a:pPr>
                <a:r>
                  <a:rPr lang="fr-FR" sz="700">
                    <a:solidFill>
                      <a:srgbClr val="313131"/>
                    </a:solidFill>
                  </a:rPr>
                  <a:t>Amélioration</a:t>
                </a:r>
              </a:p>
            </p:txBody>
          </p:sp>
        </p:grpSp>
        <p:grpSp>
          <p:nvGrpSpPr>
            <p:cNvPr id="88" name="Group 87">
              <a:extLst>
                <a:ext uri="{FF2B5EF4-FFF2-40B4-BE49-F238E27FC236}">
                  <a16:creationId xmlns:a16="http://schemas.microsoft.com/office/drawing/2014/main" id="{1A60F772-BE2A-459A-BE28-053275AF54AC}"/>
                </a:ext>
              </a:extLst>
            </p:cNvPr>
            <p:cNvGrpSpPr/>
            <p:nvPr/>
          </p:nvGrpSpPr>
          <p:grpSpPr>
            <a:xfrm>
              <a:off x="8099380" y="4788152"/>
              <a:ext cx="781200" cy="1626186"/>
              <a:chOff x="8099380" y="4788152"/>
              <a:chExt cx="781200" cy="1626186"/>
            </a:xfrm>
          </p:grpSpPr>
          <p:sp>
            <p:nvSpPr>
              <p:cNvPr id="74" name="Rectangle 73">
                <a:extLst>
                  <a:ext uri="{FF2B5EF4-FFF2-40B4-BE49-F238E27FC236}">
                    <a16:creationId xmlns:a16="http://schemas.microsoft.com/office/drawing/2014/main" id="{CF745C1E-2821-4B94-9781-EC7A0DAF508E}"/>
                  </a:ext>
                </a:extLst>
              </p:cNvPr>
              <p:cNvSpPr/>
              <p:nvPr/>
            </p:nvSpPr>
            <p:spPr bwMode="gray">
              <a:xfrm>
                <a:off x="8099380" y="4788152"/>
                <a:ext cx="781200" cy="1626186"/>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fr-FR" sz="1600" b="1">
                  <a:solidFill>
                    <a:schemeClr val="bg1"/>
                  </a:solidFill>
                </a:endParaRPr>
              </a:p>
            </p:txBody>
          </p:sp>
          <p:sp>
            <p:nvSpPr>
              <p:cNvPr id="81" name="TextBox 80">
                <a:extLst>
                  <a:ext uri="{FF2B5EF4-FFF2-40B4-BE49-F238E27FC236}">
                    <a16:creationId xmlns:a16="http://schemas.microsoft.com/office/drawing/2014/main" id="{B3750413-4A1C-4007-BD88-DB153EC520B3}"/>
                  </a:ext>
                </a:extLst>
              </p:cNvPr>
              <p:cNvSpPr txBox="1"/>
              <p:nvPr/>
            </p:nvSpPr>
            <p:spPr>
              <a:xfrm>
                <a:off x="8145180" y="4942892"/>
                <a:ext cx="689600" cy="584775"/>
              </a:xfrm>
              <a:prstGeom prst="rect">
                <a:avLst/>
              </a:prstGeom>
              <a:noFill/>
            </p:spPr>
            <p:txBody>
              <a:bodyPr wrap="square" lIns="0" tIns="0" rIns="0" bIns="0" rtlCol="0">
                <a:spAutoFit/>
              </a:bodyPr>
              <a:lstStyle/>
              <a:p>
                <a:pPr>
                  <a:spcBef>
                    <a:spcPts val="600"/>
                  </a:spcBef>
                  <a:buSzPct val="100000"/>
                </a:pPr>
                <a:r>
                  <a:rPr lang="fr-FR" sz="700">
                    <a:solidFill>
                      <a:srgbClr val="313131"/>
                    </a:solidFill>
                  </a:rPr>
                  <a:t>Plan de récupération</a:t>
                </a:r>
              </a:p>
              <a:p>
                <a:pPr>
                  <a:spcBef>
                    <a:spcPts val="600"/>
                  </a:spcBef>
                  <a:buSzPct val="100000"/>
                </a:pPr>
                <a:r>
                  <a:rPr lang="fr-FR" sz="700">
                    <a:solidFill>
                      <a:srgbClr val="313131"/>
                    </a:solidFill>
                  </a:rPr>
                  <a:t>Améliorations</a:t>
                </a:r>
              </a:p>
              <a:p>
                <a:pPr>
                  <a:spcBef>
                    <a:spcPts val="600"/>
                  </a:spcBef>
                  <a:buSzPct val="100000"/>
                </a:pPr>
                <a:r>
                  <a:rPr lang="fr-FR" sz="700">
                    <a:solidFill>
                      <a:srgbClr val="313131"/>
                    </a:solidFill>
                  </a:rPr>
                  <a:t>Communications </a:t>
                </a:r>
              </a:p>
            </p:txBody>
          </p:sp>
        </p:grpSp>
      </p:grpSp>
      <p:pic>
        <p:nvPicPr>
          <p:cNvPr id="30" name="Picture 29" descr="A black background with white text&#10;&#10;Description automatically generated with low confidence">
            <a:extLst>
              <a:ext uri="{FF2B5EF4-FFF2-40B4-BE49-F238E27FC236}">
                <a16:creationId xmlns:a16="http://schemas.microsoft.com/office/drawing/2014/main" id="{E4EE3A98-AFF2-40BD-8BA0-FEFCD4A7176A}"/>
              </a:ext>
            </a:extLst>
          </p:cNvPr>
          <p:cNvPicPr>
            <a:picLocks noChangeAspect="1"/>
          </p:cNvPicPr>
          <p:nvPr/>
        </p:nvPicPr>
        <p:blipFill>
          <a:blip r:embed="rId3"/>
          <a:stretch>
            <a:fillRect/>
          </a:stretch>
        </p:blipFill>
        <p:spPr>
          <a:xfrm>
            <a:off x="5036580" y="526602"/>
            <a:ext cx="3188426" cy="3188426"/>
          </a:xfrm>
          <a:prstGeom prst="rect">
            <a:avLst/>
          </a:prstGeom>
        </p:spPr>
      </p:pic>
      <p:sp>
        <p:nvSpPr>
          <p:cNvPr id="58" name="TextBox 57">
            <a:extLst>
              <a:ext uri="{FF2B5EF4-FFF2-40B4-BE49-F238E27FC236}">
                <a16:creationId xmlns:a16="http://schemas.microsoft.com/office/drawing/2014/main" id="{E17C9726-2768-4E3A-B34F-9F094D35D113}"/>
              </a:ext>
            </a:extLst>
          </p:cNvPr>
          <p:cNvSpPr txBox="1"/>
          <p:nvPr/>
        </p:nvSpPr>
        <p:spPr>
          <a:xfrm>
            <a:off x="4797822" y="2982379"/>
            <a:ext cx="3731622" cy="1015663"/>
          </a:xfrm>
          <a:prstGeom prst="rect">
            <a:avLst/>
          </a:prstGeom>
          <a:noFill/>
        </p:spPr>
        <p:txBody>
          <a:bodyPr wrap="square">
            <a:spAutoFit/>
          </a:bodyPr>
          <a:lstStyle/>
          <a:p>
            <a:pPr algn="just"/>
            <a:r>
              <a:rPr lang="fr-FR" sz="1200" b="0" i="0">
                <a:effectLst/>
              </a:rPr>
              <a:t>NIST SP 800-53 est un ensemble de contrôles de sécurité informatique complets qui fournissent un cadre solide pour protéger les systèmes d'information. Il est largement utilisé comme référence pour évaluer et améliorer la sécurité des organisations.</a:t>
            </a:r>
            <a:endParaRPr lang="fr-FR" sz="1200"/>
          </a:p>
        </p:txBody>
      </p:sp>
      <p:sp>
        <p:nvSpPr>
          <p:cNvPr id="20" name="Rectangle 19">
            <a:extLst>
              <a:ext uri="{FF2B5EF4-FFF2-40B4-BE49-F238E27FC236}">
                <a16:creationId xmlns:a16="http://schemas.microsoft.com/office/drawing/2014/main" id="{4BDC13F8-FF45-4747-82D1-66D3B6F0B152}"/>
              </a:ext>
            </a:extLst>
          </p:cNvPr>
          <p:cNvSpPr/>
          <p:nvPr/>
        </p:nvSpPr>
        <p:spPr bwMode="gray">
          <a:xfrm>
            <a:off x="4380455" y="1303231"/>
            <a:ext cx="4566355" cy="6256445"/>
          </a:xfrm>
          <a:prstGeom prst="rect">
            <a:avLst/>
          </a:prstGeom>
          <a:solidFill>
            <a:srgbClr val="DDEFE8"/>
          </a:solidFill>
          <a:ln w="19050" algn="ctr">
            <a:noFill/>
            <a:miter lim="800000"/>
            <a:headEnd/>
            <a:tailEnd/>
          </a:ln>
          <a:effectLst>
            <a:innerShdw blurRad="63500" dist="50800" dir="8100000">
              <a:prstClr val="black">
                <a:alpha val="50000"/>
              </a:prstClr>
            </a:innerShdw>
            <a:reflection blurRad="6350" stA="50000" endA="275" endPos="40000" dist="101600" dir="5400000" sy="-100000" algn="bl" rotWithShape="0"/>
          </a:effectLst>
        </p:spPr>
        <p:txBody>
          <a:bodyPr wrap="square" lIns="88900" tIns="88900" rIns="88900" bIns="88900" rtlCol="0" anchor="ctr"/>
          <a:lstStyle/>
          <a:p>
            <a:pPr algn="ctr">
              <a:lnSpc>
                <a:spcPct val="106000"/>
              </a:lnSpc>
              <a:buFont typeface="Wingdings 2" pitchFamily="18" charset="2"/>
              <a:buNone/>
            </a:pPr>
            <a:endParaRPr lang="fr-FR" sz="4000" b="1" dirty="0">
              <a:solidFill>
                <a:schemeClr val="bg1"/>
              </a:solidFill>
              <a:latin typeface="Bahnschrift" panose="020B0502040204020203" pitchFamily="34" charset="0"/>
            </a:endParaRPr>
          </a:p>
        </p:txBody>
      </p:sp>
      <p:sp>
        <p:nvSpPr>
          <p:cNvPr id="19" name="Rectangle 18">
            <a:extLst>
              <a:ext uri="{FF2B5EF4-FFF2-40B4-BE49-F238E27FC236}">
                <a16:creationId xmlns:a16="http://schemas.microsoft.com/office/drawing/2014/main" id="{B30F652F-B4AB-4663-B9DF-0896119C5242}"/>
              </a:ext>
            </a:extLst>
          </p:cNvPr>
          <p:cNvSpPr/>
          <p:nvPr/>
        </p:nvSpPr>
        <p:spPr bwMode="gray">
          <a:xfrm>
            <a:off x="8961181" y="1303229"/>
            <a:ext cx="4492965" cy="6256446"/>
          </a:xfrm>
          <a:prstGeom prst="rect">
            <a:avLst/>
          </a:prstGeom>
          <a:solidFill>
            <a:srgbClr val="DDEFE8"/>
          </a:solidFill>
          <a:ln w="19050" algn="ctr">
            <a:noFill/>
            <a:miter lim="800000"/>
            <a:headEnd/>
            <a:tailEnd/>
          </a:ln>
          <a:effectLst>
            <a:innerShdw blurRad="63500" dist="50800" dir="8100000">
              <a:prstClr val="black">
                <a:alpha val="50000"/>
              </a:prstClr>
            </a:innerShdw>
            <a:reflection blurRad="6350" stA="50000" endA="275" endPos="40000" dist="101600" dir="5400000" sy="-100000" algn="bl" rotWithShape="0"/>
          </a:effectLst>
        </p:spPr>
        <p:txBody>
          <a:bodyPr wrap="square" lIns="88900" tIns="88900" rIns="88900" bIns="88900" rtlCol="0" anchor="ctr"/>
          <a:lstStyle/>
          <a:p>
            <a:pPr algn="ctr">
              <a:lnSpc>
                <a:spcPct val="106000"/>
              </a:lnSpc>
              <a:buFont typeface="Wingdings 2" pitchFamily="18" charset="2"/>
              <a:buNone/>
            </a:pPr>
            <a:endParaRPr lang="fr-FR" sz="4000" b="1" dirty="0">
              <a:solidFill>
                <a:schemeClr val="bg1"/>
              </a:solidFill>
              <a:latin typeface="Bahnschrift" panose="020B0502040204020203" pitchFamily="34" charset="0"/>
            </a:endParaRPr>
          </a:p>
        </p:txBody>
      </p:sp>
      <p:sp>
        <p:nvSpPr>
          <p:cNvPr id="35" name="TextBox 34">
            <a:extLst>
              <a:ext uri="{FF2B5EF4-FFF2-40B4-BE49-F238E27FC236}">
                <a16:creationId xmlns:a16="http://schemas.microsoft.com/office/drawing/2014/main" id="{D7F05C52-B6CD-4272-B90F-E61A2348F4CC}"/>
              </a:ext>
            </a:extLst>
          </p:cNvPr>
          <p:cNvSpPr txBox="1"/>
          <p:nvPr/>
        </p:nvSpPr>
        <p:spPr>
          <a:xfrm>
            <a:off x="264634" y="3333028"/>
            <a:ext cx="3868930" cy="1077218"/>
          </a:xfrm>
          <a:prstGeom prst="rect">
            <a:avLst/>
          </a:prstGeom>
          <a:noFill/>
        </p:spPr>
        <p:txBody>
          <a:bodyPr wrap="square" lIns="0" tIns="0" rIns="0" bIns="0" rtlCol="0">
            <a:spAutoFit/>
          </a:bodyPr>
          <a:lstStyle/>
          <a:p>
            <a:pPr algn="just">
              <a:spcBef>
                <a:spcPts val="600"/>
              </a:spcBef>
              <a:buSzPct val="100000"/>
            </a:pPr>
            <a:r>
              <a:rPr lang="fr-FR" sz="1400" b="0" i="0" dirty="0">
                <a:effectLst/>
              </a:rPr>
              <a:t>ISO 27001 est une norme internationale de gestion de la sécurité de l'information. Elle définit les meilleures pratiques pour établir, mettre en œuvre, maintenir et améliorer un système de gestion de la sécurité de l'information au sein d'une organisation.</a:t>
            </a:r>
            <a:endParaRPr lang="fr-FR" sz="1400" dirty="0"/>
          </a:p>
        </p:txBody>
      </p:sp>
      <p:grpSp>
        <p:nvGrpSpPr>
          <p:cNvPr id="54" name="Group 53">
            <a:extLst>
              <a:ext uri="{FF2B5EF4-FFF2-40B4-BE49-F238E27FC236}">
                <a16:creationId xmlns:a16="http://schemas.microsoft.com/office/drawing/2014/main" id="{C2495E2B-7615-4E05-86AC-C162B4618BD5}"/>
              </a:ext>
            </a:extLst>
          </p:cNvPr>
          <p:cNvGrpSpPr/>
          <p:nvPr/>
        </p:nvGrpSpPr>
        <p:grpSpPr>
          <a:xfrm>
            <a:off x="229879" y="4505501"/>
            <a:ext cx="3917223" cy="2683103"/>
            <a:chOff x="4369478" y="4351283"/>
            <a:chExt cx="5292853" cy="2730196"/>
          </a:xfrm>
        </p:grpSpPr>
        <p:sp>
          <p:nvSpPr>
            <p:cNvPr id="39" name="Rectangle: Rounded Corners 38">
              <a:extLst>
                <a:ext uri="{FF2B5EF4-FFF2-40B4-BE49-F238E27FC236}">
                  <a16:creationId xmlns:a16="http://schemas.microsoft.com/office/drawing/2014/main" id="{66E043FD-4289-41AA-BC1D-C25928184B44}"/>
                </a:ext>
              </a:extLst>
            </p:cNvPr>
            <p:cNvSpPr/>
            <p:nvPr/>
          </p:nvSpPr>
          <p:spPr bwMode="gray">
            <a:xfrm>
              <a:off x="4369479" y="4431425"/>
              <a:ext cx="1371713" cy="213972"/>
            </a:xfrm>
            <a:prstGeom prst="roundRect">
              <a:avLst/>
            </a:prstGeom>
            <a:solidFill>
              <a:schemeClr val="accent6">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900"/>
                <a:t>Introduction</a:t>
              </a:r>
            </a:p>
          </p:txBody>
        </p:sp>
        <p:sp>
          <p:nvSpPr>
            <p:cNvPr id="40" name="Rectangle: Rounded Corners 39">
              <a:extLst>
                <a:ext uri="{FF2B5EF4-FFF2-40B4-BE49-F238E27FC236}">
                  <a16:creationId xmlns:a16="http://schemas.microsoft.com/office/drawing/2014/main" id="{2862FA95-2F25-4EF6-AB08-BF1FAE120B1B}"/>
                </a:ext>
              </a:extLst>
            </p:cNvPr>
            <p:cNvSpPr/>
            <p:nvPr/>
          </p:nvSpPr>
          <p:spPr bwMode="gray">
            <a:xfrm>
              <a:off x="4369478" y="4744594"/>
              <a:ext cx="1371713" cy="322191"/>
            </a:xfrm>
            <a:prstGeom prst="roundRect">
              <a:avLst/>
            </a:prstGeom>
            <a:solidFill>
              <a:schemeClr val="accent6">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900"/>
                <a:t>4 Contexte de l’organisation</a:t>
              </a:r>
            </a:p>
          </p:txBody>
        </p:sp>
        <p:sp>
          <p:nvSpPr>
            <p:cNvPr id="41" name="Rectangle: Rounded Corners 40">
              <a:extLst>
                <a:ext uri="{FF2B5EF4-FFF2-40B4-BE49-F238E27FC236}">
                  <a16:creationId xmlns:a16="http://schemas.microsoft.com/office/drawing/2014/main" id="{485684A1-2F0B-488E-AEB1-7E7D13ED7B0A}"/>
                </a:ext>
              </a:extLst>
            </p:cNvPr>
            <p:cNvSpPr/>
            <p:nvPr/>
          </p:nvSpPr>
          <p:spPr bwMode="gray">
            <a:xfrm>
              <a:off x="4369478" y="5158543"/>
              <a:ext cx="1371713" cy="221411"/>
            </a:xfrm>
            <a:prstGeom prst="roundRect">
              <a:avLst/>
            </a:prstGeom>
            <a:solidFill>
              <a:schemeClr val="accent6">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900"/>
                <a:t>5 Leadership</a:t>
              </a:r>
            </a:p>
          </p:txBody>
        </p:sp>
        <p:sp>
          <p:nvSpPr>
            <p:cNvPr id="42" name="Rectangle: Rounded Corners 41">
              <a:extLst>
                <a:ext uri="{FF2B5EF4-FFF2-40B4-BE49-F238E27FC236}">
                  <a16:creationId xmlns:a16="http://schemas.microsoft.com/office/drawing/2014/main" id="{288711E4-B736-43A7-992E-BBF728FCFBBC}"/>
                </a:ext>
              </a:extLst>
            </p:cNvPr>
            <p:cNvSpPr/>
            <p:nvPr/>
          </p:nvSpPr>
          <p:spPr bwMode="gray">
            <a:xfrm>
              <a:off x="4369478" y="5471712"/>
              <a:ext cx="1371713" cy="221411"/>
            </a:xfrm>
            <a:prstGeom prst="roundRect">
              <a:avLst/>
            </a:prstGeom>
            <a:solidFill>
              <a:schemeClr val="accent6">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900"/>
                <a:t>6 Planification</a:t>
              </a:r>
            </a:p>
          </p:txBody>
        </p:sp>
        <p:sp>
          <p:nvSpPr>
            <p:cNvPr id="43" name="Rectangle: Rounded Corners 42">
              <a:extLst>
                <a:ext uri="{FF2B5EF4-FFF2-40B4-BE49-F238E27FC236}">
                  <a16:creationId xmlns:a16="http://schemas.microsoft.com/office/drawing/2014/main" id="{1D2CEB91-AF19-4606-9653-51D6F2277CDA}"/>
                </a:ext>
              </a:extLst>
            </p:cNvPr>
            <p:cNvSpPr/>
            <p:nvPr/>
          </p:nvSpPr>
          <p:spPr bwMode="gray">
            <a:xfrm>
              <a:off x="4369478" y="5784881"/>
              <a:ext cx="1371713" cy="221411"/>
            </a:xfrm>
            <a:prstGeom prst="roundRect">
              <a:avLst/>
            </a:prstGeom>
            <a:solidFill>
              <a:schemeClr val="accent6">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900"/>
                <a:t>7 Support</a:t>
              </a:r>
            </a:p>
          </p:txBody>
        </p:sp>
        <p:sp>
          <p:nvSpPr>
            <p:cNvPr id="44" name="Rectangle: Rounded Corners 43">
              <a:extLst>
                <a:ext uri="{FF2B5EF4-FFF2-40B4-BE49-F238E27FC236}">
                  <a16:creationId xmlns:a16="http://schemas.microsoft.com/office/drawing/2014/main" id="{587E2448-34B5-46E5-8470-B8C66576DFD9}"/>
                </a:ext>
              </a:extLst>
            </p:cNvPr>
            <p:cNvSpPr/>
            <p:nvPr/>
          </p:nvSpPr>
          <p:spPr bwMode="gray">
            <a:xfrm>
              <a:off x="4369478" y="6098050"/>
              <a:ext cx="1371713" cy="276988"/>
            </a:xfrm>
            <a:prstGeom prst="roundRect">
              <a:avLst/>
            </a:prstGeom>
            <a:solidFill>
              <a:schemeClr val="accent6">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900"/>
                <a:t>8</a:t>
              </a:r>
            </a:p>
            <a:p>
              <a:pPr algn="ctr">
                <a:lnSpc>
                  <a:spcPct val="106000"/>
                </a:lnSpc>
                <a:buFont typeface="Wingdings 2" pitchFamily="18" charset="2"/>
                <a:buNone/>
              </a:pPr>
              <a:r>
                <a:rPr lang="fr-FR" sz="900"/>
                <a:t>Fonctionnement</a:t>
              </a:r>
            </a:p>
          </p:txBody>
        </p:sp>
        <p:sp>
          <p:nvSpPr>
            <p:cNvPr id="45" name="Rectangle: Rounded Corners 44">
              <a:extLst>
                <a:ext uri="{FF2B5EF4-FFF2-40B4-BE49-F238E27FC236}">
                  <a16:creationId xmlns:a16="http://schemas.microsoft.com/office/drawing/2014/main" id="{888FFA3B-8B91-4849-8051-F09B866A53A6}"/>
                </a:ext>
              </a:extLst>
            </p:cNvPr>
            <p:cNvSpPr/>
            <p:nvPr/>
          </p:nvSpPr>
          <p:spPr bwMode="gray">
            <a:xfrm>
              <a:off x="4369478" y="6453996"/>
              <a:ext cx="1371713" cy="357092"/>
            </a:xfrm>
            <a:prstGeom prst="roundRect">
              <a:avLst/>
            </a:prstGeom>
            <a:solidFill>
              <a:schemeClr val="accent6">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900"/>
                <a:t>9 Évaluation des performances</a:t>
              </a:r>
            </a:p>
          </p:txBody>
        </p:sp>
        <p:sp>
          <p:nvSpPr>
            <p:cNvPr id="46" name="Rectangle: Rounded Corners 45">
              <a:extLst>
                <a:ext uri="{FF2B5EF4-FFF2-40B4-BE49-F238E27FC236}">
                  <a16:creationId xmlns:a16="http://schemas.microsoft.com/office/drawing/2014/main" id="{FA6EC5CA-A469-49C9-BD65-133A2C097C2A}"/>
                </a:ext>
              </a:extLst>
            </p:cNvPr>
            <p:cNvSpPr/>
            <p:nvPr/>
          </p:nvSpPr>
          <p:spPr bwMode="gray">
            <a:xfrm>
              <a:off x="4369478" y="6867507"/>
              <a:ext cx="1371713" cy="213972"/>
            </a:xfrm>
            <a:prstGeom prst="roundRect">
              <a:avLst/>
            </a:prstGeom>
            <a:solidFill>
              <a:schemeClr val="accent6">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900"/>
                <a:t>10 Amélioration</a:t>
              </a:r>
            </a:p>
          </p:txBody>
        </p:sp>
        <p:grpSp>
          <p:nvGrpSpPr>
            <p:cNvPr id="53" name="Group 52">
              <a:extLst>
                <a:ext uri="{FF2B5EF4-FFF2-40B4-BE49-F238E27FC236}">
                  <a16:creationId xmlns:a16="http://schemas.microsoft.com/office/drawing/2014/main" id="{09AB5DE4-D469-4FD0-9AD1-BEA21E0EF57A}"/>
                </a:ext>
              </a:extLst>
            </p:cNvPr>
            <p:cNvGrpSpPr/>
            <p:nvPr/>
          </p:nvGrpSpPr>
          <p:grpSpPr>
            <a:xfrm>
              <a:off x="5803449" y="4351283"/>
              <a:ext cx="3858882" cy="2730196"/>
              <a:chOff x="5929907" y="4256358"/>
              <a:chExt cx="3858882" cy="2825121"/>
            </a:xfrm>
          </p:grpSpPr>
          <p:sp>
            <p:nvSpPr>
              <p:cNvPr id="47" name="Rectangle: Rounded Corners 46">
                <a:extLst>
                  <a:ext uri="{FF2B5EF4-FFF2-40B4-BE49-F238E27FC236}">
                    <a16:creationId xmlns:a16="http://schemas.microsoft.com/office/drawing/2014/main" id="{AC8579D9-770D-4F06-B0B7-9ED067422D48}"/>
                  </a:ext>
                </a:extLst>
              </p:cNvPr>
              <p:cNvSpPr/>
              <p:nvPr/>
            </p:nvSpPr>
            <p:spPr bwMode="gray">
              <a:xfrm>
                <a:off x="5929907" y="4256358"/>
                <a:ext cx="3858882" cy="2825121"/>
              </a:xfrm>
              <a:prstGeom prst="roundRect">
                <a:avLst/>
              </a:prstGeom>
              <a:solidFill>
                <a:schemeClr val="bg1">
                  <a:lumMod val="9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fr-FR" sz="1600" b="1">
                  <a:solidFill>
                    <a:schemeClr val="bg1"/>
                  </a:solidFill>
                </a:endParaRPr>
              </a:p>
            </p:txBody>
          </p:sp>
          <p:sp>
            <p:nvSpPr>
              <p:cNvPr id="52" name="TextBox 51">
                <a:extLst>
                  <a:ext uri="{FF2B5EF4-FFF2-40B4-BE49-F238E27FC236}">
                    <a16:creationId xmlns:a16="http://schemas.microsoft.com/office/drawing/2014/main" id="{966F75DA-13A5-43D1-A0B7-C877930E7FD1}"/>
                  </a:ext>
                </a:extLst>
              </p:cNvPr>
              <p:cNvSpPr txBox="1"/>
              <p:nvPr/>
            </p:nvSpPr>
            <p:spPr>
              <a:xfrm>
                <a:off x="6053988" y="4267324"/>
                <a:ext cx="3503403" cy="2624946"/>
              </a:xfrm>
              <a:prstGeom prst="rect">
                <a:avLst/>
              </a:prstGeom>
              <a:noFill/>
            </p:spPr>
            <p:txBody>
              <a:bodyPr wrap="square">
                <a:spAutoFit/>
              </a:bodyPr>
              <a:lstStyle/>
              <a:p>
                <a:pPr algn="ctr"/>
                <a:r>
                  <a:rPr lang="fr-FR" sz="1200" b="1" i="0" u="none" strike="noStrike" baseline="0" dirty="0"/>
                  <a:t>Annexe A</a:t>
                </a:r>
              </a:p>
              <a:p>
                <a:r>
                  <a:rPr lang="fr-FR" sz="900" i="0" u="none" strike="noStrike" baseline="0" dirty="0"/>
                  <a:t>A.5 Politiques de sécurité de l’information</a:t>
                </a:r>
              </a:p>
              <a:p>
                <a:r>
                  <a:rPr lang="fr-FR" sz="900" i="0" u="none" strike="noStrike" baseline="0" dirty="0"/>
                  <a:t>A.6 Organisation de la sécurité de l’information</a:t>
                </a:r>
                <a:endParaRPr lang="fr-FR" sz="900" dirty="0"/>
              </a:p>
              <a:p>
                <a:r>
                  <a:rPr lang="fr-FR" sz="900" i="0" u="none" strike="noStrike" baseline="0" dirty="0"/>
                  <a:t>A.7 Sécurité des ressources humaines</a:t>
                </a:r>
              </a:p>
              <a:p>
                <a:r>
                  <a:rPr lang="fr-FR" sz="900" i="0" u="none" strike="noStrike" baseline="0" dirty="0"/>
                  <a:t>A.8 Gestion des actifs</a:t>
                </a:r>
                <a:endParaRPr lang="fr-FR" sz="900" dirty="0"/>
              </a:p>
              <a:p>
                <a:r>
                  <a:rPr lang="fr-FR" sz="900" i="0" u="none" strike="noStrike" baseline="0" dirty="0"/>
                  <a:t>A.9 Contrôle d’accès</a:t>
                </a:r>
              </a:p>
              <a:p>
                <a:r>
                  <a:rPr lang="fr-FR" sz="900" i="0" u="none" strike="noStrike" baseline="0" dirty="0"/>
                  <a:t>A.10 Cryptographie</a:t>
                </a:r>
                <a:endParaRPr lang="fr-FR" sz="900" dirty="0"/>
              </a:p>
              <a:p>
                <a:r>
                  <a:rPr lang="fr-FR" sz="900" i="0" u="none" strike="noStrike" baseline="0" dirty="0"/>
                  <a:t>A.11 Sécurité physique et environnementale</a:t>
                </a:r>
              </a:p>
              <a:p>
                <a:r>
                  <a:rPr lang="fr-FR" sz="900" i="0" u="none" strike="noStrike" baseline="0" dirty="0"/>
                  <a:t>A.12 Sécurité liée à l’exploitation</a:t>
                </a:r>
                <a:endParaRPr lang="fr-FR" sz="900" dirty="0"/>
              </a:p>
              <a:p>
                <a:r>
                  <a:rPr lang="fr-FR" sz="900" i="0" u="none" strike="noStrike" baseline="0" dirty="0"/>
                  <a:t>A.13 Sécurité des communications</a:t>
                </a:r>
              </a:p>
              <a:p>
                <a:r>
                  <a:rPr lang="fr-FR" sz="900" i="0" u="none" strike="noStrike" baseline="0" dirty="0"/>
                  <a:t>A.14 Acquisition, développement et maintenance des systèmes d’information</a:t>
                </a:r>
                <a:endParaRPr lang="fr-FR" sz="900" dirty="0"/>
              </a:p>
              <a:p>
                <a:r>
                  <a:rPr lang="fr-FR" sz="900" i="0" u="none" strike="noStrike" baseline="0" dirty="0"/>
                  <a:t>A.15 Relations avec les fournisseurs</a:t>
                </a:r>
              </a:p>
              <a:p>
                <a:r>
                  <a:rPr lang="fr-FR" sz="900" i="0" u="none" strike="noStrike" baseline="0" dirty="0"/>
                  <a:t>A.16 Gestion des incidents liés à la sécurité de l’information</a:t>
                </a:r>
                <a:endParaRPr lang="fr-FR" sz="900" dirty="0"/>
              </a:p>
              <a:p>
                <a:r>
                  <a:rPr lang="fr-FR" sz="900" i="0" u="none" strike="noStrike" baseline="0" dirty="0"/>
                  <a:t>A.17 Aspects de la sécurité de l’information dans la gestion de la continuité de l’activité</a:t>
                </a:r>
              </a:p>
              <a:p>
                <a:r>
                  <a:rPr lang="fr-FR" sz="900" i="0" u="none" strike="noStrike" baseline="0" dirty="0"/>
                  <a:t>A.18 Conformité</a:t>
                </a:r>
                <a:endParaRPr lang="fr-FR" sz="900" dirty="0"/>
              </a:p>
            </p:txBody>
          </p:sp>
        </p:grpSp>
      </p:grpSp>
      <p:pic>
        <p:nvPicPr>
          <p:cNvPr id="28" name="Picture 27" descr="A picture containing text, logo, circle, font&#10;&#10;Description automatically generated">
            <a:extLst>
              <a:ext uri="{FF2B5EF4-FFF2-40B4-BE49-F238E27FC236}">
                <a16:creationId xmlns:a16="http://schemas.microsoft.com/office/drawing/2014/main" id="{B4D9BF0D-FA21-46A6-84F3-A7C17F81766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backgroundMark x1="12826" y1="9007" x2="217" y2="9272"/>
                        <a14:backgroundMark x1="217" y1="9272" x2="217" y2="9272"/>
                        <a14:backgroundMark x1="435" y1="44503" x2="5217" y2="27682"/>
                        <a14:backgroundMark x1="5217" y1="27682" x2="19457" y2="8874"/>
                        <a14:backgroundMark x1="19457" y1="8874" x2="28696" y2="1060"/>
                        <a14:backgroundMark x1="28696" y1="1060" x2="30652" y2="397"/>
                      </a14:backgroundRemoval>
                    </a14:imgEffect>
                  </a14:imgLayer>
                </a14:imgProps>
              </a:ext>
            </a:extLst>
          </a:blip>
          <a:stretch>
            <a:fillRect/>
          </a:stretch>
        </p:blipFill>
        <p:spPr>
          <a:xfrm>
            <a:off x="682000" y="1115616"/>
            <a:ext cx="3293845" cy="2599412"/>
          </a:xfrm>
          <a:prstGeom prst="rect">
            <a:avLst/>
          </a:prstGeom>
        </p:spPr>
      </p:pic>
      <p:sp>
        <p:nvSpPr>
          <p:cNvPr id="21" name="Rectangle 20">
            <a:extLst>
              <a:ext uri="{FF2B5EF4-FFF2-40B4-BE49-F238E27FC236}">
                <a16:creationId xmlns:a16="http://schemas.microsoft.com/office/drawing/2014/main" id="{22A3CDB1-151E-4AB1-AD86-3A0348E9CF8B}"/>
              </a:ext>
            </a:extLst>
          </p:cNvPr>
          <p:cNvSpPr/>
          <p:nvPr/>
        </p:nvSpPr>
        <p:spPr bwMode="gray">
          <a:xfrm>
            <a:off x="4267863" y="1303229"/>
            <a:ext cx="157238" cy="6256392"/>
          </a:xfrm>
          <a:prstGeom prst="rect">
            <a:avLst/>
          </a:prstGeom>
          <a:solidFill>
            <a:srgbClr val="DDEFE8"/>
          </a:solidFill>
          <a:ln w="19050" algn="ctr">
            <a:noFill/>
            <a:miter lim="800000"/>
            <a:headEnd/>
            <a:tailEnd/>
          </a:ln>
          <a:effectLst>
            <a:innerShdw blurRad="63500" dist="50800" dir="8100000">
              <a:prstClr val="black">
                <a:alpha val="50000"/>
              </a:prstClr>
            </a:innerShdw>
            <a:reflection blurRad="6350" stA="50000" endA="275" endPos="40000" dist="101600" dir="5400000" sy="-100000" algn="bl" rotWithShape="0"/>
          </a:effectLst>
        </p:spPr>
        <p:txBody>
          <a:bodyPr wrap="square" lIns="88900" tIns="88900" rIns="88900" bIns="88900" rtlCol="0" anchor="ctr"/>
          <a:lstStyle/>
          <a:p>
            <a:pPr algn="ctr">
              <a:lnSpc>
                <a:spcPct val="106000"/>
              </a:lnSpc>
              <a:buFont typeface="Wingdings 2" pitchFamily="18" charset="2"/>
              <a:buNone/>
            </a:pPr>
            <a:endParaRPr lang="fr-FR" sz="4000">
              <a:latin typeface="Bahnschrift" panose="020B0502040204020203" pitchFamily="34" charset="0"/>
            </a:endParaRPr>
          </a:p>
        </p:txBody>
      </p:sp>
      <p:pic>
        <p:nvPicPr>
          <p:cNvPr id="110" name="Picture 29" descr="A black background with white text&#10;&#10;Description automatically generated with low confidence">
            <a:extLst>
              <a:ext uri="{FF2B5EF4-FFF2-40B4-BE49-F238E27FC236}">
                <a16:creationId xmlns:a16="http://schemas.microsoft.com/office/drawing/2014/main" id="{F1ED0EA8-F7B6-4295-81C2-E134A87EE922}"/>
              </a:ext>
            </a:extLst>
          </p:cNvPr>
          <p:cNvPicPr>
            <a:picLocks noChangeAspect="1"/>
          </p:cNvPicPr>
          <p:nvPr/>
        </p:nvPicPr>
        <p:blipFill>
          <a:blip r:embed="rId3"/>
          <a:stretch>
            <a:fillRect/>
          </a:stretch>
        </p:blipFill>
        <p:spPr>
          <a:xfrm>
            <a:off x="5003313" y="2837240"/>
            <a:ext cx="3188426" cy="3188426"/>
          </a:xfrm>
          <a:prstGeom prst="rect">
            <a:avLst/>
          </a:prstGeom>
        </p:spPr>
      </p:pic>
      <p:pic>
        <p:nvPicPr>
          <p:cNvPr id="111" name="Picture 33" descr="A blue and pink text on a black background&#10;&#10;Description automatically generated with medium confidence">
            <a:extLst>
              <a:ext uri="{FF2B5EF4-FFF2-40B4-BE49-F238E27FC236}">
                <a16:creationId xmlns:a16="http://schemas.microsoft.com/office/drawing/2014/main" id="{0A9B24F4-7D21-48BE-91F8-091F2EC87567}"/>
              </a:ext>
            </a:extLst>
          </p:cNvPr>
          <p:cNvPicPr>
            <a:picLocks noChangeAspect="1"/>
          </p:cNvPicPr>
          <p:nvPr/>
        </p:nvPicPr>
        <p:blipFill>
          <a:blip r:embed="rId6"/>
          <a:stretch>
            <a:fillRect/>
          </a:stretch>
        </p:blipFill>
        <p:spPr>
          <a:xfrm>
            <a:off x="8940324" y="3416552"/>
            <a:ext cx="4565526" cy="2029800"/>
          </a:xfrm>
          <a:prstGeom prst="rect">
            <a:avLst/>
          </a:prstGeom>
        </p:spPr>
      </p:pic>
      <p:grpSp>
        <p:nvGrpSpPr>
          <p:cNvPr id="70" name="Groupe 69">
            <a:extLst>
              <a:ext uri="{FF2B5EF4-FFF2-40B4-BE49-F238E27FC236}">
                <a16:creationId xmlns:a16="http://schemas.microsoft.com/office/drawing/2014/main" id="{9DD4DB26-E813-483D-A86E-AF2865FC722E}"/>
              </a:ext>
            </a:extLst>
          </p:cNvPr>
          <p:cNvGrpSpPr/>
          <p:nvPr/>
        </p:nvGrpSpPr>
        <p:grpSpPr>
          <a:xfrm>
            <a:off x="10635530" y="519574"/>
            <a:ext cx="1823720" cy="544758"/>
            <a:chOff x="10635530" y="519574"/>
            <a:chExt cx="1425914" cy="544758"/>
          </a:xfrm>
        </p:grpSpPr>
        <p:sp>
          <p:nvSpPr>
            <p:cNvPr id="71" name="Freeform 926">
              <a:extLst>
                <a:ext uri="{FF2B5EF4-FFF2-40B4-BE49-F238E27FC236}">
                  <a16:creationId xmlns:a16="http://schemas.microsoft.com/office/drawing/2014/main" id="{0CBACD19-E2CB-4938-ABAF-977D44DCEB54}"/>
                </a:ext>
              </a:extLst>
            </p:cNvPr>
            <p:cNvSpPr>
              <a:spLocks noChangeAspect="1" noEditPoints="1"/>
            </p:cNvSpPr>
            <p:nvPr/>
          </p:nvSpPr>
          <p:spPr bwMode="auto">
            <a:xfrm>
              <a:off x="11100651" y="758332"/>
              <a:ext cx="306000" cy="306000"/>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sz="2000"/>
            </a:p>
          </p:txBody>
        </p:sp>
        <p:sp>
          <p:nvSpPr>
            <p:cNvPr id="104" name="TextBox 220">
              <a:extLst>
                <a:ext uri="{FF2B5EF4-FFF2-40B4-BE49-F238E27FC236}">
                  <a16:creationId xmlns:a16="http://schemas.microsoft.com/office/drawing/2014/main" id="{2C7AA036-72F3-45FE-A6E7-CA74C5052DB9}"/>
                </a:ext>
              </a:extLst>
            </p:cNvPr>
            <p:cNvSpPr txBox="1"/>
            <p:nvPr/>
          </p:nvSpPr>
          <p:spPr>
            <a:xfrm>
              <a:off x="10635530" y="519574"/>
              <a:ext cx="1425914" cy="523220"/>
            </a:xfrm>
            <a:prstGeom prst="rect">
              <a:avLst/>
            </a:prstGeom>
            <a:noFill/>
          </p:spPr>
          <p:txBody>
            <a:bodyPr wrap="square">
              <a:spAutoFit/>
            </a:bodyPr>
            <a:lstStyle/>
            <a:p>
              <a:pPr>
                <a:spcAft>
                  <a:spcPts val="0"/>
                </a:spcAft>
              </a:pPr>
              <a:r>
                <a:rPr lang="fr-FR" altLang="zh-CN" sz="1400">
                  <a:solidFill>
                    <a:schemeClr val="tx2"/>
                  </a:solidFill>
                </a:rPr>
                <a:t>Aperçu Framework</a:t>
              </a:r>
            </a:p>
          </p:txBody>
        </p:sp>
      </p:grpSp>
      <p:grpSp>
        <p:nvGrpSpPr>
          <p:cNvPr id="105" name="Groupe 104">
            <a:extLst>
              <a:ext uri="{FF2B5EF4-FFF2-40B4-BE49-F238E27FC236}">
                <a16:creationId xmlns:a16="http://schemas.microsoft.com/office/drawing/2014/main" id="{516948B8-33D1-4803-B1DA-274E69350CAF}"/>
              </a:ext>
            </a:extLst>
          </p:cNvPr>
          <p:cNvGrpSpPr/>
          <p:nvPr/>
        </p:nvGrpSpPr>
        <p:grpSpPr>
          <a:xfrm>
            <a:off x="7969060" y="519574"/>
            <a:ext cx="1917890" cy="544812"/>
            <a:chOff x="5755870" y="519574"/>
            <a:chExt cx="1499543" cy="544812"/>
          </a:xfrm>
        </p:grpSpPr>
        <p:sp>
          <p:nvSpPr>
            <p:cNvPr id="106" name="Freeform 926">
              <a:extLst>
                <a:ext uri="{FF2B5EF4-FFF2-40B4-BE49-F238E27FC236}">
                  <a16:creationId xmlns:a16="http://schemas.microsoft.com/office/drawing/2014/main" id="{D316417D-C3A0-4DCE-B720-C950DC12801A}"/>
                </a:ext>
              </a:extLst>
            </p:cNvPr>
            <p:cNvSpPr>
              <a:spLocks noChangeAspect="1" noEditPoints="1"/>
            </p:cNvSpPr>
            <p:nvPr/>
          </p:nvSpPr>
          <p:spPr bwMode="auto">
            <a:xfrm>
              <a:off x="6321161"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2000"/>
            </a:p>
          </p:txBody>
        </p:sp>
        <p:sp>
          <p:nvSpPr>
            <p:cNvPr id="107" name="TextBox 219">
              <a:extLst>
                <a:ext uri="{FF2B5EF4-FFF2-40B4-BE49-F238E27FC236}">
                  <a16:creationId xmlns:a16="http://schemas.microsoft.com/office/drawing/2014/main" id="{86E46E19-F351-412F-AB3D-EE80E4B803D3}"/>
                </a:ext>
              </a:extLst>
            </p:cNvPr>
            <p:cNvSpPr txBox="1"/>
            <p:nvPr/>
          </p:nvSpPr>
          <p:spPr>
            <a:xfrm>
              <a:off x="5755870" y="519574"/>
              <a:ext cx="1499543" cy="523220"/>
            </a:xfrm>
            <a:prstGeom prst="rect">
              <a:avLst/>
            </a:prstGeom>
            <a:noFill/>
          </p:spPr>
          <p:txBody>
            <a:bodyPr wrap="square">
              <a:spAutoFit/>
            </a:bodyPr>
            <a:lstStyle/>
            <a:p>
              <a:pPr>
                <a:spcAft>
                  <a:spcPts val="0"/>
                </a:spcAft>
              </a:pPr>
              <a:r>
                <a:rPr lang="fr-FR" altLang="zh-CN" sz="1400" b="1" dirty="0">
                  <a:solidFill>
                    <a:schemeClr val="tx1">
                      <a:lumMod val="75000"/>
                      <a:lumOff val="25000"/>
                    </a:schemeClr>
                  </a:solidFill>
                </a:rPr>
                <a:t>Normes et standards</a:t>
              </a:r>
            </a:p>
          </p:txBody>
        </p:sp>
      </p:grpSp>
      <p:grpSp>
        <p:nvGrpSpPr>
          <p:cNvPr id="108" name="Groupe 107">
            <a:extLst>
              <a:ext uri="{FF2B5EF4-FFF2-40B4-BE49-F238E27FC236}">
                <a16:creationId xmlns:a16="http://schemas.microsoft.com/office/drawing/2014/main" id="{4BBA4667-5350-4CF5-BFF1-4690123FACD5}"/>
              </a:ext>
            </a:extLst>
          </p:cNvPr>
          <p:cNvGrpSpPr/>
          <p:nvPr/>
        </p:nvGrpSpPr>
        <p:grpSpPr>
          <a:xfrm>
            <a:off x="1378330" y="519574"/>
            <a:ext cx="1556504" cy="544812"/>
            <a:chOff x="1378330" y="519574"/>
            <a:chExt cx="1216986" cy="544812"/>
          </a:xfrm>
        </p:grpSpPr>
        <p:sp>
          <p:nvSpPr>
            <p:cNvPr id="109" name="TextBox 219">
              <a:extLst>
                <a:ext uri="{FF2B5EF4-FFF2-40B4-BE49-F238E27FC236}">
                  <a16:creationId xmlns:a16="http://schemas.microsoft.com/office/drawing/2014/main" id="{6D7A77B2-9706-42AD-A25F-ECF2F75BD10C}"/>
                </a:ext>
              </a:extLst>
            </p:cNvPr>
            <p:cNvSpPr txBox="1"/>
            <p:nvPr/>
          </p:nvSpPr>
          <p:spPr>
            <a:xfrm>
              <a:off x="1378330" y="519574"/>
              <a:ext cx="1216986" cy="523220"/>
            </a:xfrm>
            <a:prstGeom prst="rect">
              <a:avLst/>
            </a:prstGeom>
            <a:noFill/>
          </p:spPr>
          <p:txBody>
            <a:bodyPr wrap="square">
              <a:spAutoFit/>
            </a:bodyPr>
            <a:lstStyle/>
            <a:p>
              <a:pPr>
                <a:spcAft>
                  <a:spcPts val="0"/>
                </a:spcAft>
              </a:pPr>
              <a:r>
                <a:rPr lang="fr-FR" altLang="zh-CN" sz="1400" dirty="0">
                  <a:solidFill>
                    <a:schemeClr val="tx2"/>
                  </a:solidFill>
                </a:rPr>
                <a:t>Approche suivie</a:t>
              </a:r>
            </a:p>
          </p:txBody>
        </p:sp>
        <p:sp>
          <p:nvSpPr>
            <p:cNvPr id="112" name="Freeform 926">
              <a:extLst>
                <a:ext uri="{FF2B5EF4-FFF2-40B4-BE49-F238E27FC236}">
                  <a16:creationId xmlns:a16="http://schemas.microsoft.com/office/drawing/2014/main" id="{AF228337-9A73-4D4D-89C3-37B2A4AF09A7}"/>
                </a:ext>
              </a:extLst>
            </p:cNvPr>
            <p:cNvSpPr>
              <a:spLocks noChangeAspect="1" noEditPoints="1"/>
            </p:cNvSpPr>
            <p:nvPr/>
          </p:nvSpPr>
          <p:spPr bwMode="auto">
            <a:xfrm>
              <a:off x="1734651"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sz="2000"/>
            </a:p>
          </p:txBody>
        </p:sp>
      </p:grpSp>
      <p:grpSp>
        <p:nvGrpSpPr>
          <p:cNvPr id="113" name="Groupe 112">
            <a:extLst>
              <a:ext uri="{FF2B5EF4-FFF2-40B4-BE49-F238E27FC236}">
                <a16:creationId xmlns:a16="http://schemas.microsoft.com/office/drawing/2014/main" id="{84F607ED-7EFB-4ABD-9E1E-9DAD43F4F7ED}"/>
              </a:ext>
            </a:extLst>
          </p:cNvPr>
          <p:cNvGrpSpPr/>
          <p:nvPr/>
        </p:nvGrpSpPr>
        <p:grpSpPr>
          <a:xfrm>
            <a:off x="3762244" y="519574"/>
            <a:ext cx="987996" cy="544758"/>
            <a:chOff x="8696117" y="519574"/>
            <a:chExt cx="772486" cy="544758"/>
          </a:xfrm>
        </p:grpSpPr>
        <p:sp>
          <p:nvSpPr>
            <p:cNvPr id="114" name="Freeform 926">
              <a:extLst>
                <a:ext uri="{FF2B5EF4-FFF2-40B4-BE49-F238E27FC236}">
                  <a16:creationId xmlns:a16="http://schemas.microsoft.com/office/drawing/2014/main" id="{E4CF8C8F-F269-4C08-AE1A-9841D36B2D36}"/>
                </a:ext>
              </a:extLst>
            </p:cNvPr>
            <p:cNvSpPr>
              <a:spLocks noChangeAspect="1" noEditPoints="1"/>
            </p:cNvSpPr>
            <p:nvPr/>
          </p:nvSpPr>
          <p:spPr bwMode="auto">
            <a:xfrm>
              <a:off x="8894426" y="758332"/>
              <a:ext cx="306000" cy="306000"/>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sz="2000"/>
            </a:p>
          </p:txBody>
        </p:sp>
        <p:sp>
          <p:nvSpPr>
            <p:cNvPr id="115" name="TextBox 220">
              <a:extLst>
                <a:ext uri="{FF2B5EF4-FFF2-40B4-BE49-F238E27FC236}">
                  <a16:creationId xmlns:a16="http://schemas.microsoft.com/office/drawing/2014/main" id="{D22149F3-016D-4F76-890A-984FC4E24D40}"/>
                </a:ext>
              </a:extLst>
            </p:cNvPr>
            <p:cNvSpPr txBox="1"/>
            <p:nvPr/>
          </p:nvSpPr>
          <p:spPr>
            <a:xfrm>
              <a:off x="8696117" y="519574"/>
              <a:ext cx="772486" cy="523220"/>
            </a:xfrm>
            <a:prstGeom prst="rect">
              <a:avLst/>
            </a:prstGeom>
            <a:noFill/>
          </p:spPr>
          <p:txBody>
            <a:bodyPr wrap="square">
              <a:spAutoFit/>
            </a:bodyPr>
            <a:lstStyle/>
            <a:p>
              <a:pPr>
                <a:spcAft>
                  <a:spcPts val="0"/>
                </a:spcAft>
              </a:pPr>
              <a:r>
                <a:rPr lang="fr-FR" altLang="zh-CN" sz="1400" dirty="0">
                  <a:solidFill>
                    <a:schemeClr val="tx2"/>
                  </a:solidFill>
                </a:rPr>
                <a:t>Objectifs</a:t>
              </a:r>
            </a:p>
          </p:txBody>
        </p:sp>
      </p:grpSp>
      <p:grpSp>
        <p:nvGrpSpPr>
          <p:cNvPr id="116" name="Groupe 115">
            <a:extLst>
              <a:ext uri="{FF2B5EF4-FFF2-40B4-BE49-F238E27FC236}">
                <a16:creationId xmlns:a16="http://schemas.microsoft.com/office/drawing/2014/main" id="{01A2E24E-955A-41C8-A960-7E92B5A4E73B}"/>
              </a:ext>
            </a:extLst>
          </p:cNvPr>
          <p:cNvGrpSpPr/>
          <p:nvPr/>
        </p:nvGrpSpPr>
        <p:grpSpPr>
          <a:xfrm>
            <a:off x="5701658" y="519574"/>
            <a:ext cx="1407488" cy="544812"/>
            <a:chOff x="3625356" y="519574"/>
            <a:chExt cx="1100474" cy="544812"/>
          </a:xfrm>
        </p:grpSpPr>
        <p:sp>
          <p:nvSpPr>
            <p:cNvPr id="117" name="Freeform 926">
              <a:extLst>
                <a:ext uri="{FF2B5EF4-FFF2-40B4-BE49-F238E27FC236}">
                  <a16:creationId xmlns:a16="http://schemas.microsoft.com/office/drawing/2014/main" id="{0690B61A-A930-4606-BE7C-15EA3E21EE9E}"/>
                </a:ext>
              </a:extLst>
            </p:cNvPr>
            <p:cNvSpPr>
              <a:spLocks noChangeAspect="1" noEditPoints="1"/>
            </p:cNvSpPr>
            <p:nvPr/>
          </p:nvSpPr>
          <p:spPr bwMode="auto">
            <a:xfrm>
              <a:off x="3942090"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sz="2000" dirty="0"/>
            </a:p>
          </p:txBody>
        </p:sp>
        <p:sp>
          <p:nvSpPr>
            <p:cNvPr id="118" name="TextBox 219">
              <a:extLst>
                <a:ext uri="{FF2B5EF4-FFF2-40B4-BE49-F238E27FC236}">
                  <a16:creationId xmlns:a16="http://schemas.microsoft.com/office/drawing/2014/main" id="{1FEC239F-E3A1-4F4A-BC1B-7C9B86CF8032}"/>
                </a:ext>
              </a:extLst>
            </p:cNvPr>
            <p:cNvSpPr txBox="1"/>
            <p:nvPr/>
          </p:nvSpPr>
          <p:spPr>
            <a:xfrm>
              <a:off x="3625356" y="519574"/>
              <a:ext cx="1100474" cy="523220"/>
            </a:xfrm>
            <a:prstGeom prst="rect">
              <a:avLst/>
            </a:prstGeom>
            <a:noFill/>
          </p:spPr>
          <p:txBody>
            <a:bodyPr wrap="square">
              <a:spAutoFit/>
            </a:bodyPr>
            <a:lstStyle/>
            <a:p>
              <a:pPr>
                <a:spcAft>
                  <a:spcPts val="0"/>
                </a:spcAft>
              </a:pPr>
              <a:r>
                <a:rPr lang="fr-FR" altLang="zh-CN" sz="1400">
                  <a:solidFill>
                    <a:schemeClr val="tx2"/>
                  </a:solidFill>
                </a:rPr>
                <a:t>Services CISO</a:t>
              </a:r>
            </a:p>
          </p:txBody>
        </p:sp>
      </p:grpSp>
      <p:sp>
        <p:nvSpPr>
          <p:cNvPr id="119" name="Rectangle 118">
            <a:extLst>
              <a:ext uri="{FF2B5EF4-FFF2-40B4-BE49-F238E27FC236}">
                <a16:creationId xmlns:a16="http://schemas.microsoft.com/office/drawing/2014/main" id="{8BA245EB-0201-4350-AAE1-20E9049CA360}"/>
              </a:ext>
            </a:extLst>
          </p:cNvPr>
          <p:cNvSpPr/>
          <p:nvPr/>
        </p:nvSpPr>
        <p:spPr bwMode="gray">
          <a:xfrm>
            <a:off x="1509491" y="190024"/>
            <a:ext cx="89172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        II. Réalisation du Framework</a:t>
            </a:r>
          </a:p>
        </p:txBody>
      </p:sp>
      <p:sp>
        <p:nvSpPr>
          <p:cNvPr id="120" name="Rectangle 119">
            <a:extLst>
              <a:ext uri="{FF2B5EF4-FFF2-40B4-BE49-F238E27FC236}">
                <a16:creationId xmlns:a16="http://schemas.microsoft.com/office/drawing/2014/main" id="{321A0897-1BD0-431F-98BE-187EAD2E7BB4}"/>
              </a:ext>
            </a:extLst>
          </p:cNvPr>
          <p:cNvSpPr/>
          <p:nvPr/>
        </p:nvSpPr>
        <p:spPr bwMode="gray">
          <a:xfrm>
            <a:off x="12099273"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85000"/>
                    <a:lumOff val="15000"/>
                  </a:schemeClr>
                </a:solidFill>
              </a:rPr>
              <a:t>IV</a:t>
            </a:r>
          </a:p>
        </p:txBody>
      </p:sp>
      <p:sp>
        <p:nvSpPr>
          <p:cNvPr id="121" name="Rectangle 120">
            <a:extLst>
              <a:ext uri="{FF2B5EF4-FFF2-40B4-BE49-F238E27FC236}">
                <a16:creationId xmlns:a16="http://schemas.microsoft.com/office/drawing/2014/main" id="{760A69E0-139C-4BDB-8A57-39A91C0590AC}"/>
              </a:ext>
            </a:extLst>
          </p:cNvPr>
          <p:cNvSpPr/>
          <p:nvPr/>
        </p:nvSpPr>
        <p:spPr bwMode="gray">
          <a:xfrm>
            <a:off x="0"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a:t>
            </a:r>
          </a:p>
        </p:txBody>
      </p:sp>
      <p:sp>
        <p:nvSpPr>
          <p:cNvPr id="122" name="Rectangle 121">
            <a:extLst>
              <a:ext uri="{FF2B5EF4-FFF2-40B4-BE49-F238E27FC236}">
                <a16:creationId xmlns:a16="http://schemas.microsoft.com/office/drawing/2014/main" id="{574DD903-FD7A-42FA-AC28-AB4CD5981DB1}"/>
              </a:ext>
            </a:extLst>
          </p:cNvPr>
          <p:cNvSpPr/>
          <p:nvPr/>
        </p:nvSpPr>
        <p:spPr bwMode="gray">
          <a:xfrm>
            <a:off x="10589782" y="191866"/>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III</a:t>
            </a:r>
          </a:p>
        </p:txBody>
      </p:sp>
    </p:spTree>
    <p:extLst>
      <p:ext uri="{BB962C8B-B14F-4D97-AF65-F5344CB8AC3E}">
        <p14:creationId xmlns:p14="http://schemas.microsoft.com/office/powerpoint/2010/main" val="1265683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a:extLst>
              <a:ext uri="{FF2B5EF4-FFF2-40B4-BE49-F238E27FC236}">
                <a16:creationId xmlns:a16="http://schemas.microsoft.com/office/drawing/2014/main" id="{1081F09C-1CB6-45DB-8815-693E65CD5859}"/>
              </a:ext>
            </a:extLst>
          </p:cNvPr>
          <p:cNvSpPr/>
          <p:nvPr/>
        </p:nvSpPr>
        <p:spPr bwMode="gray">
          <a:xfrm>
            <a:off x="1174072" y="3266838"/>
            <a:ext cx="159172" cy="162074"/>
          </a:xfrm>
          <a:prstGeom prst="ellipse">
            <a:avLst/>
          </a:prstGeom>
          <a:solidFill>
            <a:schemeClr val="bg1"/>
          </a:solidFill>
          <a:ln w="34925" algn="ctr">
            <a:solidFill>
              <a:schemeClr val="accent1"/>
            </a:solidFill>
            <a:miter lim="800000"/>
            <a:headEnd/>
            <a:tailEnd/>
          </a:ln>
        </p:spPr>
        <p:txBody>
          <a:bodyPr wrap="square" lIns="77961" tIns="77961" rIns="77961" bIns="77961" rtlCol="0" anchor="ctr"/>
          <a:lstStyle/>
          <a:p>
            <a:pPr marL="0" marR="0" lvl="0" indent="0" algn="l" defTabSz="801929" rtl="0" eaLnBrk="1" fontAlgn="auto" latinLnBrk="0" hangingPunct="1">
              <a:lnSpc>
                <a:spcPct val="106000"/>
              </a:lnSpc>
              <a:spcBef>
                <a:spcPts val="0"/>
              </a:spcBef>
              <a:spcAft>
                <a:spcPts val="0"/>
              </a:spcAft>
              <a:buClrTx/>
              <a:buSzTx/>
              <a:buFont typeface="Wingdings 2" pitchFamily="18" charset="2"/>
              <a:buNone/>
              <a:tabLst/>
              <a:defRPr/>
            </a:pPr>
            <a:endParaRPr kumimoji="0" lang="fr-FR" sz="2400" b="1" i="0" u="none" strike="noStrike" kern="1200" cap="none" spc="0" normalizeH="0" baseline="0">
              <a:ln>
                <a:noFill/>
              </a:ln>
              <a:solidFill>
                <a:prstClr val="white"/>
              </a:solidFill>
              <a:effectLst/>
              <a:uLnTx/>
              <a:uFillTx/>
              <a:ea typeface="+mn-ea"/>
              <a:cs typeface="+mn-cs"/>
            </a:endParaRPr>
          </a:p>
        </p:txBody>
      </p:sp>
      <p:pic>
        <p:nvPicPr>
          <p:cNvPr id="5" name="Picture 4" descr="Abstract green and blue painting">
            <a:extLst>
              <a:ext uri="{FF2B5EF4-FFF2-40B4-BE49-F238E27FC236}">
                <a16:creationId xmlns:a16="http://schemas.microsoft.com/office/drawing/2014/main" id="{B91189E4-3152-41C0-9F69-CE5D36ECD280}"/>
              </a:ext>
            </a:extLst>
          </p:cNvPr>
          <p:cNvPicPr>
            <a:picLocks noChangeAspect="1"/>
          </p:cNvPicPr>
          <p:nvPr/>
        </p:nvPicPr>
        <p:blipFill>
          <a:blip r:embed="rId3"/>
          <a:stretch>
            <a:fillRect/>
          </a:stretch>
        </p:blipFill>
        <p:spPr>
          <a:xfrm>
            <a:off x="0" y="-1"/>
            <a:ext cx="13439775" cy="7559675"/>
          </a:xfrm>
          <a:prstGeom prst="rect">
            <a:avLst/>
          </a:prstGeom>
        </p:spPr>
      </p:pic>
      <p:grpSp>
        <p:nvGrpSpPr>
          <p:cNvPr id="7" name="Groupe 6">
            <a:extLst>
              <a:ext uri="{FF2B5EF4-FFF2-40B4-BE49-F238E27FC236}">
                <a16:creationId xmlns:a16="http://schemas.microsoft.com/office/drawing/2014/main" id="{9D6DA7C5-DB27-48AF-9EF4-8FA91E31C730}"/>
              </a:ext>
            </a:extLst>
          </p:cNvPr>
          <p:cNvGrpSpPr/>
          <p:nvPr/>
        </p:nvGrpSpPr>
        <p:grpSpPr>
          <a:xfrm>
            <a:off x="326685" y="1901370"/>
            <a:ext cx="12786405" cy="3139556"/>
            <a:chOff x="220326" y="1901370"/>
            <a:chExt cx="12786405" cy="3139556"/>
          </a:xfrm>
        </p:grpSpPr>
        <p:grpSp>
          <p:nvGrpSpPr>
            <p:cNvPr id="3" name="Groupe 2">
              <a:extLst>
                <a:ext uri="{FF2B5EF4-FFF2-40B4-BE49-F238E27FC236}">
                  <a16:creationId xmlns:a16="http://schemas.microsoft.com/office/drawing/2014/main" id="{2EEF368F-4D68-4E1C-89FB-20B5CB2D4348}"/>
                </a:ext>
              </a:extLst>
            </p:cNvPr>
            <p:cNvGrpSpPr/>
            <p:nvPr/>
          </p:nvGrpSpPr>
          <p:grpSpPr>
            <a:xfrm>
              <a:off x="6757396" y="1901370"/>
              <a:ext cx="2980800" cy="3139555"/>
              <a:chOff x="6757396" y="1901370"/>
              <a:chExt cx="2980800" cy="3139555"/>
            </a:xfrm>
            <a:effectLst>
              <a:reflection blurRad="6350" stA="52000" endA="300" endPos="35000" dir="5400000" sy="-100000" algn="bl" rotWithShape="0"/>
            </a:effectLst>
          </p:grpSpPr>
          <p:sp>
            <p:nvSpPr>
              <p:cNvPr id="20" name="Rectangle 19">
                <a:extLst>
                  <a:ext uri="{FF2B5EF4-FFF2-40B4-BE49-F238E27FC236}">
                    <a16:creationId xmlns:a16="http://schemas.microsoft.com/office/drawing/2014/main" id="{859403AE-A728-4C60-B8EA-1E7F215DE12B}"/>
                  </a:ext>
                </a:extLst>
              </p:cNvPr>
              <p:cNvSpPr/>
              <p:nvPr/>
            </p:nvSpPr>
            <p:spPr bwMode="gray">
              <a:xfrm>
                <a:off x="6757396" y="1901370"/>
                <a:ext cx="2980800" cy="3139555"/>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fr-FR" sz="1600" b="1" dirty="0">
                  <a:solidFill>
                    <a:schemeClr val="bg1"/>
                  </a:solidFill>
                </a:endParaRPr>
              </a:p>
            </p:txBody>
          </p:sp>
          <p:sp>
            <p:nvSpPr>
              <p:cNvPr id="41" name="Content Placeholder 2">
                <a:extLst>
                  <a:ext uri="{FF2B5EF4-FFF2-40B4-BE49-F238E27FC236}">
                    <a16:creationId xmlns:a16="http://schemas.microsoft.com/office/drawing/2014/main" id="{06A8CDE4-41F6-4993-9716-2ACC00301977}"/>
                  </a:ext>
                </a:extLst>
              </p:cNvPr>
              <p:cNvSpPr txBox="1">
                <a:spLocks/>
              </p:cNvSpPr>
              <p:nvPr/>
            </p:nvSpPr>
            <p:spPr>
              <a:xfrm>
                <a:off x="7159349" y="3264743"/>
                <a:ext cx="2176895" cy="984885"/>
              </a:xfrm>
              <a:prstGeom prst="rect">
                <a:avLst/>
              </a:prstGeom>
              <a:solidFill>
                <a:schemeClr val="bg1"/>
              </a:solidFill>
            </p:spPr>
            <p:txBody>
              <a:bodyPr vert="horz" wrap="square" lIns="0" tIns="0" rIns="0" bIns="0" rtlCol="0">
                <a:spAutoFit/>
              </a:bodyPr>
              <a:lstStyle>
                <a:lvl1pPr marL="0" indent="0" algn="l" defTabSz="1481485" rtl="0" eaLnBrk="1" latinLnBrk="0" hangingPunct="1">
                  <a:spcBef>
                    <a:spcPts val="0"/>
                  </a:spcBef>
                  <a:spcAft>
                    <a:spcPts val="1620"/>
                  </a:spcAft>
                  <a:buSzPct val="100000"/>
                  <a:buFont typeface="Arial" panose="020B0604020202020204" pitchFamily="34" charset="0"/>
                  <a:buNone/>
                  <a:defRPr sz="1760" b="0" kern="1200">
                    <a:solidFill>
                      <a:schemeClr val="tx1"/>
                    </a:solidFill>
                    <a:latin typeface="+mn-lt"/>
                    <a:ea typeface="+mn-ea"/>
                    <a:cs typeface="Calibri Light" panose="020F0302020204030204" pitchFamily="34" charset="0"/>
                  </a:defRPr>
                </a:lvl1pPr>
                <a:lvl2pPr marL="0" indent="0" algn="l" defTabSz="1481485" rtl="0" eaLnBrk="1" latinLnBrk="0" hangingPunct="1">
                  <a:spcBef>
                    <a:spcPts val="0"/>
                  </a:spcBef>
                  <a:spcAft>
                    <a:spcPts val="1620"/>
                  </a:spcAft>
                  <a:buClrTx/>
                  <a:buSzPct val="100000"/>
                  <a:buFont typeface="Arial"/>
                  <a:buNone/>
                  <a:defRPr lang="en-US" sz="1760" b="1" kern="1200" dirty="0" smtClean="0">
                    <a:solidFill>
                      <a:schemeClr val="tx1"/>
                    </a:solidFill>
                    <a:latin typeface="+mj-lt"/>
                    <a:ea typeface="+mn-ea"/>
                    <a:cs typeface="Calibri Light" panose="020F0302020204030204" pitchFamily="34" charset="0"/>
                  </a:defRPr>
                </a:lvl2pPr>
                <a:lvl3pPr marL="285799" indent="-285799" algn="l" defTabSz="1481485" rtl="0" eaLnBrk="1" latinLnBrk="0" hangingPunct="1">
                  <a:spcBef>
                    <a:spcPts val="0"/>
                  </a:spcBef>
                  <a:spcAft>
                    <a:spcPts val="1620"/>
                  </a:spcAft>
                  <a:buClrTx/>
                  <a:buSzPct val="100000"/>
                  <a:buFont typeface="Arial" panose="020B0604020202020204" pitchFamily="34" charset="0"/>
                  <a:buChar char="•"/>
                  <a:defRPr lang="en-US" sz="1760" kern="1200" dirty="0" smtClean="0">
                    <a:solidFill>
                      <a:schemeClr val="tx1"/>
                    </a:solidFill>
                    <a:latin typeface="+mn-lt"/>
                    <a:ea typeface="+mn-ea"/>
                    <a:cs typeface="Calibri Light" panose="020F0302020204030204" pitchFamily="34" charset="0"/>
                  </a:defRPr>
                </a:lvl3pPr>
                <a:lvl4pPr marL="577429" indent="-285799" algn="l" defTabSz="1481485" rtl="0" eaLnBrk="1" latinLnBrk="0" hangingPunct="1">
                  <a:spcBef>
                    <a:spcPts val="0"/>
                  </a:spcBef>
                  <a:spcAft>
                    <a:spcPts val="1620"/>
                  </a:spcAft>
                  <a:buClrTx/>
                  <a:buSzPct val="100000"/>
                  <a:buFont typeface="Verdana" panose="020B0604030504040204" pitchFamily="34" charset="0"/>
                  <a:buChar char="−"/>
                  <a:defRPr lang="en-US" sz="1760" kern="1200" baseline="0" dirty="0" smtClean="0">
                    <a:solidFill>
                      <a:schemeClr val="tx1"/>
                    </a:solidFill>
                    <a:latin typeface="+mn-lt"/>
                    <a:ea typeface="+mn-ea"/>
                    <a:cs typeface="Calibri Light" panose="020F0302020204030204" pitchFamily="34" charset="0"/>
                  </a:defRPr>
                </a:lvl4pPr>
                <a:lvl5pPr marL="863227" indent="-285799" algn="l" defTabSz="1293728" rtl="0" eaLnBrk="1" latinLnBrk="0" hangingPunct="1">
                  <a:spcBef>
                    <a:spcPts val="0"/>
                  </a:spcBef>
                  <a:spcAft>
                    <a:spcPts val="1620"/>
                  </a:spcAft>
                  <a:buClrTx/>
                  <a:buSzPct val="100000"/>
                  <a:buFont typeface="Verdana" panose="020B0604030504040204" pitchFamily="34" charset="0"/>
                  <a:buChar char="−"/>
                  <a:tabLst/>
                  <a:defRPr lang="en-US" sz="1760" kern="1200" baseline="0" dirty="0" smtClean="0">
                    <a:solidFill>
                      <a:schemeClr val="tx1"/>
                    </a:solidFill>
                    <a:latin typeface="+mn-lt"/>
                    <a:ea typeface="+mn-ea"/>
                    <a:cs typeface="Calibri Light" panose="020F0302020204030204" pitchFamily="34" charset="0"/>
                  </a:defRPr>
                </a:lvl5pPr>
                <a:lvl6pPr marL="863227" indent="-285799" algn="l" defTabSz="1481485" rtl="0" eaLnBrk="1" latinLnBrk="0" hangingPunct="1">
                  <a:spcBef>
                    <a:spcPts val="0"/>
                  </a:spcBef>
                  <a:spcAft>
                    <a:spcPts val="1620"/>
                  </a:spcAft>
                  <a:buFont typeface="Verdana" panose="020B0604030504040204" pitchFamily="34" charset="0"/>
                  <a:buChar char="−"/>
                  <a:defRPr sz="1945" kern="1200" baseline="0">
                    <a:solidFill>
                      <a:schemeClr val="tx1"/>
                    </a:solidFill>
                    <a:latin typeface="+mn-lt"/>
                    <a:ea typeface="+mn-ea"/>
                    <a:cs typeface="+mn-cs"/>
                  </a:defRPr>
                </a:lvl6pPr>
                <a:lvl7pPr marL="863227" indent="-285799" algn="l" defTabSz="1481485" rtl="0" eaLnBrk="1" latinLnBrk="0" hangingPunct="1">
                  <a:spcBef>
                    <a:spcPts val="0"/>
                  </a:spcBef>
                  <a:spcAft>
                    <a:spcPts val="1620"/>
                  </a:spcAft>
                  <a:buFont typeface="Verdana" panose="020B0604030504040204" pitchFamily="34" charset="0"/>
                  <a:buChar char="−"/>
                  <a:defRPr sz="1945" kern="1200">
                    <a:solidFill>
                      <a:schemeClr val="tx1"/>
                    </a:solidFill>
                    <a:latin typeface="+mn-lt"/>
                    <a:ea typeface="+mn-ea"/>
                    <a:cs typeface="+mn-cs"/>
                  </a:defRPr>
                </a:lvl7pPr>
                <a:lvl8pPr marL="863227" indent="-285799" algn="l" defTabSz="1481485" rtl="0" eaLnBrk="1" latinLnBrk="0" hangingPunct="1">
                  <a:spcBef>
                    <a:spcPts val="0"/>
                  </a:spcBef>
                  <a:spcAft>
                    <a:spcPts val="1620"/>
                  </a:spcAft>
                  <a:buFont typeface="Verdana" panose="020B0604030504040204" pitchFamily="34" charset="0"/>
                  <a:buChar char="−"/>
                  <a:defRPr sz="1945" kern="1200" baseline="0">
                    <a:solidFill>
                      <a:schemeClr val="tx1"/>
                    </a:solidFill>
                    <a:latin typeface="+mn-lt"/>
                    <a:ea typeface="+mn-ea"/>
                    <a:cs typeface="+mn-cs"/>
                  </a:defRPr>
                </a:lvl8pPr>
                <a:lvl9pPr marL="863227" indent="-285799" algn="l" defTabSz="1481485" rtl="0" eaLnBrk="1" latinLnBrk="0" hangingPunct="1">
                  <a:spcBef>
                    <a:spcPts val="0"/>
                  </a:spcBef>
                  <a:spcAft>
                    <a:spcPts val="1620"/>
                  </a:spcAft>
                  <a:buFont typeface="Verdana" panose="020B0604030504040204" pitchFamily="34" charset="0"/>
                  <a:buChar char="−"/>
                  <a:defRPr sz="1945" kern="1200" baseline="0">
                    <a:solidFill>
                      <a:schemeClr val="tx1"/>
                    </a:solidFill>
                    <a:latin typeface="+mn-lt"/>
                    <a:ea typeface="+mn-ea"/>
                    <a:cs typeface="+mn-cs"/>
                  </a:defRPr>
                </a:lvl9pPr>
              </a:lstStyle>
              <a:p>
                <a:pPr marL="342900" indent="-342900">
                  <a:spcAft>
                    <a:spcPts val="0"/>
                  </a:spcAft>
                  <a:buFont typeface="+mj-lt"/>
                  <a:buAutoNum type="arabicPeriod"/>
                </a:pPr>
                <a:r>
                  <a:rPr lang="fr-FR" sz="1600" dirty="0">
                    <a:solidFill>
                      <a:schemeClr val="tx1">
                        <a:lumMod val="85000"/>
                        <a:lumOff val="15000"/>
                      </a:schemeClr>
                    </a:solidFill>
                  </a:rPr>
                  <a:t>Contexte et objectifs</a:t>
                </a:r>
              </a:p>
              <a:p>
                <a:pPr marL="342900" indent="-342900">
                  <a:spcAft>
                    <a:spcPts val="0"/>
                  </a:spcAft>
                  <a:buFont typeface="+mj-lt"/>
                  <a:buAutoNum type="arabicPeriod"/>
                </a:pPr>
                <a:r>
                  <a:rPr lang="fr-FR" sz="1600" dirty="0">
                    <a:solidFill>
                      <a:schemeClr val="tx1">
                        <a:lumMod val="85000"/>
                        <a:lumOff val="15000"/>
                      </a:schemeClr>
                    </a:solidFill>
                  </a:rPr>
                  <a:t>Approche et résultat</a:t>
                </a:r>
              </a:p>
              <a:p>
                <a:pPr marL="342900" indent="-342900">
                  <a:spcAft>
                    <a:spcPts val="0"/>
                  </a:spcAft>
                  <a:buFont typeface="+mj-lt"/>
                  <a:buAutoNum type="arabicPeriod"/>
                </a:pPr>
                <a:r>
                  <a:rPr lang="fr-FR" sz="1600" dirty="0">
                    <a:solidFill>
                      <a:schemeClr val="tx1">
                        <a:lumMod val="85000"/>
                        <a:lumOff val="15000"/>
                      </a:schemeClr>
                    </a:solidFill>
                  </a:rPr>
                  <a:t>Continuité de la mission</a:t>
                </a:r>
              </a:p>
            </p:txBody>
          </p:sp>
          <p:sp>
            <p:nvSpPr>
              <p:cNvPr id="45" name="TextBox 44">
                <a:extLst>
                  <a:ext uri="{FF2B5EF4-FFF2-40B4-BE49-F238E27FC236}">
                    <a16:creationId xmlns:a16="http://schemas.microsoft.com/office/drawing/2014/main" id="{B78287DF-417A-4129-80D6-173AF165856B}"/>
                  </a:ext>
                </a:extLst>
              </p:cNvPr>
              <p:cNvSpPr txBox="1"/>
              <p:nvPr/>
            </p:nvSpPr>
            <p:spPr>
              <a:xfrm>
                <a:off x="7034475" y="2333791"/>
                <a:ext cx="2426643" cy="461665"/>
              </a:xfrm>
              <a:prstGeom prst="rect">
                <a:avLst/>
              </a:prstGeom>
              <a:solidFill>
                <a:schemeClr val="bg1"/>
              </a:solidFill>
            </p:spPr>
            <p:txBody>
              <a:bodyPr wrap="square">
                <a:spAutoFit/>
              </a:bodyPr>
              <a:lstStyle/>
              <a:p>
                <a:pPr algn="ctr">
                  <a:spcAft>
                    <a:spcPts val="0"/>
                  </a:spcAft>
                </a:pPr>
                <a:r>
                  <a:rPr lang="fr-FR" altLang="zh-CN" sz="2400" b="1" dirty="0"/>
                  <a:t>III. Etude de cas</a:t>
                </a:r>
              </a:p>
            </p:txBody>
          </p:sp>
        </p:grpSp>
        <p:grpSp>
          <p:nvGrpSpPr>
            <p:cNvPr id="6" name="Groupe 5">
              <a:extLst>
                <a:ext uri="{FF2B5EF4-FFF2-40B4-BE49-F238E27FC236}">
                  <a16:creationId xmlns:a16="http://schemas.microsoft.com/office/drawing/2014/main" id="{F372AD97-4FA3-4EC9-A7A3-46D9A846F94B}"/>
                </a:ext>
              </a:extLst>
            </p:cNvPr>
            <p:cNvGrpSpPr/>
            <p:nvPr/>
          </p:nvGrpSpPr>
          <p:grpSpPr>
            <a:xfrm>
              <a:off x="220326" y="1901371"/>
              <a:ext cx="2980800" cy="3139555"/>
              <a:chOff x="-3929591" y="1859134"/>
              <a:chExt cx="3808023" cy="3139555"/>
            </a:xfrm>
            <a:effectLst>
              <a:reflection blurRad="6350" stA="52000" endA="300" endPos="35000" dir="5400000" sy="-100000" algn="bl" rotWithShape="0"/>
            </a:effectLst>
          </p:grpSpPr>
          <p:sp>
            <p:nvSpPr>
              <p:cNvPr id="4" name="Rectangle 3">
                <a:extLst>
                  <a:ext uri="{FF2B5EF4-FFF2-40B4-BE49-F238E27FC236}">
                    <a16:creationId xmlns:a16="http://schemas.microsoft.com/office/drawing/2014/main" id="{B97323CA-AA5E-4DFE-B208-8FB9158EA0D0}"/>
                  </a:ext>
                </a:extLst>
              </p:cNvPr>
              <p:cNvSpPr/>
              <p:nvPr/>
            </p:nvSpPr>
            <p:spPr bwMode="gray">
              <a:xfrm>
                <a:off x="-3929591" y="1859134"/>
                <a:ext cx="3808023" cy="3139555"/>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fr-FR" sz="1600" b="1" dirty="0">
                  <a:solidFill>
                    <a:schemeClr val="bg1"/>
                  </a:solidFill>
                </a:endParaRPr>
              </a:p>
            </p:txBody>
          </p:sp>
          <p:sp>
            <p:nvSpPr>
              <p:cNvPr id="39" name="Content Placeholder 2">
                <a:extLst>
                  <a:ext uri="{FF2B5EF4-FFF2-40B4-BE49-F238E27FC236}">
                    <a16:creationId xmlns:a16="http://schemas.microsoft.com/office/drawing/2014/main" id="{CE79FB6D-48E1-4F12-8AB2-8B1F28799D80}"/>
                  </a:ext>
                </a:extLst>
              </p:cNvPr>
              <p:cNvSpPr txBox="1">
                <a:spLocks/>
              </p:cNvSpPr>
              <p:nvPr/>
            </p:nvSpPr>
            <p:spPr>
              <a:xfrm>
                <a:off x="-3523300" y="3266838"/>
                <a:ext cx="2829491" cy="738664"/>
              </a:xfrm>
              <a:prstGeom prst="rect">
                <a:avLst/>
              </a:prstGeom>
            </p:spPr>
            <p:txBody>
              <a:bodyPr vert="horz" wrap="square" lIns="0" tIns="0" rIns="0" bIns="0" rtlCol="0">
                <a:spAutoFit/>
              </a:bodyPr>
              <a:lstStyle>
                <a:lvl1pPr marL="0" indent="0" algn="l" defTabSz="1481485" rtl="0" eaLnBrk="1" latinLnBrk="0" hangingPunct="1">
                  <a:spcBef>
                    <a:spcPts val="0"/>
                  </a:spcBef>
                  <a:spcAft>
                    <a:spcPts val="1620"/>
                  </a:spcAft>
                  <a:buSzPct val="100000"/>
                  <a:buFont typeface="Arial" panose="020B0604020202020204" pitchFamily="34" charset="0"/>
                  <a:buNone/>
                  <a:defRPr sz="1760" b="0" kern="1200">
                    <a:solidFill>
                      <a:schemeClr val="tx1"/>
                    </a:solidFill>
                    <a:latin typeface="+mn-lt"/>
                    <a:ea typeface="+mn-ea"/>
                    <a:cs typeface="Calibri Light" panose="020F0302020204030204" pitchFamily="34" charset="0"/>
                  </a:defRPr>
                </a:lvl1pPr>
                <a:lvl2pPr marL="0" indent="0" algn="l" defTabSz="1481485" rtl="0" eaLnBrk="1" latinLnBrk="0" hangingPunct="1">
                  <a:spcBef>
                    <a:spcPts val="0"/>
                  </a:spcBef>
                  <a:spcAft>
                    <a:spcPts val="1620"/>
                  </a:spcAft>
                  <a:buClrTx/>
                  <a:buSzPct val="100000"/>
                  <a:buFont typeface="Arial"/>
                  <a:buNone/>
                  <a:defRPr lang="en-US" sz="1760" b="1" kern="1200" dirty="0" smtClean="0">
                    <a:solidFill>
                      <a:schemeClr val="tx1"/>
                    </a:solidFill>
                    <a:latin typeface="+mj-lt"/>
                    <a:ea typeface="+mn-ea"/>
                    <a:cs typeface="Calibri Light" panose="020F0302020204030204" pitchFamily="34" charset="0"/>
                  </a:defRPr>
                </a:lvl2pPr>
                <a:lvl3pPr marL="285799" indent="-285799" algn="l" defTabSz="1481485" rtl="0" eaLnBrk="1" latinLnBrk="0" hangingPunct="1">
                  <a:spcBef>
                    <a:spcPts val="0"/>
                  </a:spcBef>
                  <a:spcAft>
                    <a:spcPts val="1620"/>
                  </a:spcAft>
                  <a:buClrTx/>
                  <a:buSzPct val="100000"/>
                  <a:buFont typeface="Arial" panose="020B0604020202020204" pitchFamily="34" charset="0"/>
                  <a:buChar char="•"/>
                  <a:defRPr lang="en-US" sz="1760" kern="1200" dirty="0" smtClean="0">
                    <a:solidFill>
                      <a:schemeClr val="tx1"/>
                    </a:solidFill>
                    <a:latin typeface="+mn-lt"/>
                    <a:ea typeface="+mn-ea"/>
                    <a:cs typeface="Calibri Light" panose="020F0302020204030204" pitchFamily="34" charset="0"/>
                  </a:defRPr>
                </a:lvl3pPr>
                <a:lvl4pPr marL="577429" indent="-285799" algn="l" defTabSz="1481485" rtl="0" eaLnBrk="1" latinLnBrk="0" hangingPunct="1">
                  <a:spcBef>
                    <a:spcPts val="0"/>
                  </a:spcBef>
                  <a:spcAft>
                    <a:spcPts val="1620"/>
                  </a:spcAft>
                  <a:buClrTx/>
                  <a:buSzPct val="100000"/>
                  <a:buFont typeface="Verdana" panose="020B0604030504040204" pitchFamily="34" charset="0"/>
                  <a:buChar char="−"/>
                  <a:defRPr lang="en-US" sz="1760" kern="1200" baseline="0" dirty="0" smtClean="0">
                    <a:solidFill>
                      <a:schemeClr val="tx1"/>
                    </a:solidFill>
                    <a:latin typeface="+mn-lt"/>
                    <a:ea typeface="+mn-ea"/>
                    <a:cs typeface="Calibri Light" panose="020F0302020204030204" pitchFamily="34" charset="0"/>
                  </a:defRPr>
                </a:lvl4pPr>
                <a:lvl5pPr marL="863227" indent="-285799" algn="l" defTabSz="1293728" rtl="0" eaLnBrk="1" latinLnBrk="0" hangingPunct="1">
                  <a:spcBef>
                    <a:spcPts val="0"/>
                  </a:spcBef>
                  <a:spcAft>
                    <a:spcPts val="1620"/>
                  </a:spcAft>
                  <a:buClrTx/>
                  <a:buSzPct val="100000"/>
                  <a:buFont typeface="Verdana" panose="020B0604030504040204" pitchFamily="34" charset="0"/>
                  <a:buChar char="−"/>
                  <a:tabLst/>
                  <a:defRPr lang="en-US" sz="1760" kern="1200" baseline="0" dirty="0" smtClean="0">
                    <a:solidFill>
                      <a:schemeClr val="tx1"/>
                    </a:solidFill>
                    <a:latin typeface="+mn-lt"/>
                    <a:ea typeface="+mn-ea"/>
                    <a:cs typeface="Calibri Light" panose="020F0302020204030204" pitchFamily="34" charset="0"/>
                  </a:defRPr>
                </a:lvl5pPr>
                <a:lvl6pPr marL="863227" indent="-285799" algn="l" defTabSz="1481485" rtl="0" eaLnBrk="1" latinLnBrk="0" hangingPunct="1">
                  <a:spcBef>
                    <a:spcPts val="0"/>
                  </a:spcBef>
                  <a:spcAft>
                    <a:spcPts val="1620"/>
                  </a:spcAft>
                  <a:buFont typeface="Verdana" panose="020B0604030504040204" pitchFamily="34" charset="0"/>
                  <a:buChar char="−"/>
                  <a:defRPr sz="1945" kern="1200" baseline="0">
                    <a:solidFill>
                      <a:schemeClr val="tx1"/>
                    </a:solidFill>
                    <a:latin typeface="+mn-lt"/>
                    <a:ea typeface="+mn-ea"/>
                    <a:cs typeface="+mn-cs"/>
                  </a:defRPr>
                </a:lvl6pPr>
                <a:lvl7pPr marL="863227" indent="-285799" algn="l" defTabSz="1481485" rtl="0" eaLnBrk="1" latinLnBrk="0" hangingPunct="1">
                  <a:spcBef>
                    <a:spcPts val="0"/>
                  </a:spcBef>
                  <a:spcAft>
                    <a:spcPts val="1620"/>
                  </a:spcAft>
                  <a:buFont typeface="Verdana" panose="020B0604030504040204" pitchFamily="34" charset="0"/>
                  <a:buChar char="−"/>
                  <a:defRPr sz="1945" kern="1200">
                    <a:solidFill>
                      <a:schemeClr val="tx1"/>
                    </a:solidFill>
                    <a:latin typeface="+mn-lt"/>
                    <a:ea typeface="+mn-ea"/>
                    <a:cs typeface="+mn-cs"/>
                  </a:defRPr>
                </a:lvl7pPr>
                <a:lvl8pPr marL="863227" indent="-285799" algn="l" defTabSz="1481485" rtl="0" eaLnBrk="1" latinLnBrk="0" hangingPunct="1">
                  <a:spcBef>
                    <a:spcPts val="0"/>
                  </a:spcBef>
                  <a:spcAft>
                    <a:spcPts val="1620"/>
                  </a:spcAft>
                  <a:buFont typeface="Verdana" panose="020B0604030504040204" pitchFamily="34" charset="0"/>
                  <a:buChar char="−"/>
                  <a:defRPr sz="1945" kern="1200" baseline="0">
                    <a:solidFill>
                      <a:schemeClr val="tx1"/>
                    </a:solidFill>
                    <a:latin typeface="+mn-lt"/>
                    <a:ea typeface="+mn-ea"/>
                    <a:cs typeface="+mn-cs"/>
                  </a:defRPr>
                </a:lvl8pPr>
                <a:lvl9pPr marL="863227" indent="-285799" algn="l" defTabSz="1481485" rtl="0" eaLnBrk="1" latinLnBrk="0" hangingPunct="1">
                  <a:spcBef>
                    <a:spcPts val="0"/>
                  </a:spcBef>
                  <a:spcAft>
                    <a:spcPts val="1620"/>
                  </a:spcAft>
                  <a:buFont typeface="Verdana" panose="020B0604030504040204" pitchFamily="34" charset="0"/>
                  <a:buChar char="−"/>
                  <a:defRPr sz="1945" kern="1200" baseline="0">
                    <a:solidFill>
                      <a:schemeClr val="tx1"/>
                    </a:solidFill>
                    <a:latin typeface="+mn-lt"/>
                    <a:ea typeface="+mn-ea"/>
                    <a:cs typeface="+mn-cs"/>
                  </a:defRPr>
                </a:lvl9pPr>
              </a:lstStyle>
              <a:p>
                <a:pPr marL="457200" indent="-457200">
                  <a:spcAft>
                    <a:spcPts val="0"/>
                  </a:spcAft>
                  <a:buFont typeface="+mj-lt"/>
                  <a:buAutoNum type="arabicPeriod"/>
                </a:pPr>
                <a:r>
                  <a:rPr lang="fr-FR" altLang="zh-CN" sz="1600" dirty="0">
                    <a:solidFill>
                      <a:schemeClr val="tx1">
                        <a:lumMod val="75000"/>
                        <a:lumOff val="25000"/>
                      </a:schemeClr>
                    </a:solidFill>
                  </a:rPr>
                  <a:t>Organisme d’accueil</a:t>
                </a:r>
              </a:p>
              <a:p>
                <a:pPr marL="457200" indent="-457200">
                  <a:spcAft>
                    <a:spcPts val="0"/>
                  </a:spcAft>
                  <a:buFont typeface="+mj-lt"/>
                  <a:buAutoNum type="arabicPeriod"/>
                </a:pPr>
                <a:r>
                  <a:rPr lang="fr-FR" altLang="zh-CN" sz="1600" dirty="0">
                    <a:solidFill>
                      <a:schemeClr val="tx1">
                        <a:lumMod val="75000"/>
                        <a:lumOff val="25000"/>
                      </a:schemeClr>
                    </a:solidFill>
                  </a:rPr>
                  <a:t>Problématique et objectifs</a:t>
                </a:r>
              </a:p>
              <a:p>
                <a:pPr marL="457200" indent="-457200">
                  <a:spcAft>
                    <a:spcPts val="0"/>
                  </a:spcAft>
                  <a:buFont typeface="+mj-lt"/>
                  <a:buAutoNum type="arabicPeriod"/>
                </a:pPr>
                <a:r>
                  <a:rPr lang="fr-FR" altLang="zh-CN" sz="1600" dirty="0">
                    <a:solidFill>
                      <a:schemeClr val="tx1">
                        <a:lumMod val="75000"/>
                        <a:lumOff val="25000"/>
                      </a:schemeClr>
                    </a:solidFill>
                  </a:rPr>
                  <a:t>Conduite du projet</a:t>
                </a:r>
              </a:p>
            </p:txBody>
          </p:sp>
          <p:sp>
            <p:nvSpPr>
              <p:cNvPr id="43" name="TextBox 42">
                <a:extLst>
                  <a:ext uri="{FF2B5EF4-FFF2-40B4-BE49-F238E27FC236}">
                    <a16:creationId xmlns:a16="http://schemas.microsoft.com/office/drawing/2014/main" id="{99B8748E-E8C6-48F9-8C6A-D5F14347E275}"/>
                  </a:ext>
                </a:extLst>
              </p:cNvPr>
              <p:cNvSpPr txBox="1"/>
              <p:nvPr/>
            </p:nvSpPr>
            <p:spPr>
              <a:xfrm>
                <a:off x="-3815423" y="2291556"/>
                <a:ext cx="3413739" cy="461665"/>
              </a:xfrm>
              <a:prstGeom prst="rect">
                <a:avLst/>
              </a:prstGeom>
              <a:noFill/>
            </p:spPr>
            <p:txBody>
              <a:bodyPr wrap="square">
                <a:spAutoFit/>
              </a:bodyPr>
              <a:lstStyle/>
              <a:p>
                <a:pPr>
                  <a:spcAft>
                    <a:spcPts val="0"/>
                  </a:spcAft>
                </a:pPr>
                <a:r>
                  <a:rPr lang="fr-FR" altLang="zh-CN" sz="2400" b="1" dirty="0"/>
                  <a:t>I.  Contexte général</a:t>
                </a:r>
              </a:p>
            </p:txBody>
          </p:sp>
        </p:grpSp>
        <p:grpSp>
          <p:nvGrpSpPr>
            <p:cNvPr id="24" name="Groupe 23">
              <a:extLst>
                <a:ext uri="{FF2B5EF4-FFF2-40B4-BE49-F238E27FC236}">
                  <a16:creationId xmlns:a16="http://schemas.microsoft.com/office/drawing/2014/main" id="{A9596510-9FAF-45F6-85A3-87A636B8988A}"/>
                </a:ext>
              </a:extLst>
            </p:cNvPr>
            <p:cNvGrpSpPr/>
            <p:nvPr/>
          </p:nvGrpSpPr>
          <p:grpSpPr>
            <a:xfrm>
              <a:off x="3488861" y="1901370"/>
              <a:ext cx="2980800" cy="3139555"/>
              <a:chOff x="-4073993" y="1859134"/>
              <a:chExt cx="3806580" cy="3139555"/>
            </a:xfrm>
            <a:effectLst>
              <a:reflection blurRad="6350" stA="52000" endA="300" endPos="35000" dir="5400000" sy="-100000" algn="bl" rotWithShape="0"/>
            </a:effectLst>
          </p:grpSpPr>
          <p:sp>
            <p:nvSpPr>
              <p:cNvPr id="25" name="Rectangle 24">
                <a:extLst>
                  <a:ext uri="{FF2B5EF4-FFF2-40B4-BE49-F238E27FC236}">
                    <a16:creationId xmlns:a16="http://schemas.microsoft.com/office/drawing/2014/main" id="{ED089B82-7E89-448D-AF49-D046D6270AD1}"/>
                  </a:ext>
                </a:extLst>
              </p:cNvPr>
              <p:cNvSpPr/>
              <p:nvPr/>
            </p:nvSpPr>
            <p:spPr bwMode="gray">
              <a:xfrm>
                <a:off x="-4073993" y="1859134"/>
                <a:ext cx="3806580" cy="3139555"/>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fr-FR" sz="1600" b="1" dirty="0">
                  <a:solidFill>
                    <a:schemeClr val="bg1"/>
                  </a:solidFill>
                </a:endParaRPr>
              </a:p>
            </p:txBody>
          </p:sp>
          <p:sp>
            <p:nvSpPr>
              <p:cNvPr id="26" name="Content Placeholder 2">
                <a:extLst>
                  <a:ext uri="{FF2B5EF4-FFF2-40B4-BE49-F238E27FC236}">
                    <a16:creationId xmlns:a16="http://schemas.microsoft.com/office/drawing/2014/main" id="{85E62A2B-7747-4B54-9573-B5460ED3DAA8}"/>
                  </a:ext>
                </a:extLst>
              </p:cNvPr>
              <p:cNvSpPr txBox="1">
                <a:spLocks/>
              </p:cNvSpPr>
              <p:nvPr/>
            </p:nvSpPr>
            <p:spPr>
              <a:xfrm>
                <a:off x="-3523300" y="3266838"/>
                <a:ext cx="2829491" cy="1231106"/>
              </a:xfrm>
              <a:prstGeom prst="rect">
                <a:avLst/>
              </a:prstGeom>
            </p:spPr>
            <p:txBody>
              <a:bodyPr vert="horz" wrap="square" lIns="0" tIns="0" rIns="0" bIns="0" rtlCol="0">
                <a:spAutoFit/>
              </a:bodyPr>
              <a:lstStyle>
                <a:lvl1pPr marL="0" indent="0" algn="l" defTabSz="1481485" rtl="0" eaLnBrk="1" latinLnBrk="0" hangingPunct="1">
                  <a:spcBef>
                    <a:spcPts val="0"/>
                  </a:spcBef>
                  <a:spcAft>
                    <a:spcPts val="1620"/>
                  </a:spcAft>
                  <a:buSzPct val="100000"/>
                  <a:buFont typeface="Arial" panose="020B0604020202020204" pitchFamily="34" charset="0"/>
                  <a:buNone/>
                  <a:defRPr sz="1760" b="0" kern="1200">
                    <a:solidFill>
                      <a:schemeClr val="tx1"/>
                    </a:solidFill>
                    <a:latin typeface="+mn-lt"/>
                    <a:ea typeface="+mn-ea"/>
                    <a:cs typeface="Calibri Light" panose="020F0302020204030204" pitchFamily="34" charset="0"/>
                  </a:defRPr>
                </a:lvl1pPr>
                <a:lvl2pPr marL="0" indent="0" algn="l" defTabSz="1481485" rtl="0" eaLnBrk="1" latinLnBrk="0" hangingPunct="1">
                  <a:spcBef>
                    <a:spcPts val="0"/>
                  </a:spcBef>
                  <a:spcAft>
                    <a:spcPts val="1620"/>
                  </a:spcAft>
                  <a:buClrTx/>
                  <a:buSzPct val="100000"/>
                  <a:buFont typeface="Arial"/>
                  <a:buNone/>
                  <a:defRPr lang="en-US" sz="1760" b="1" kern="1200" dirty="0" smtClean="0">
                    <a:solidFill>
                      <a:schemeClr val="tx1"/>
                    </a:solidFill>
                    <a:latin typeface="+mj-lt"/>
                    <a:ea typeface="+mn-ea"/>
                    <a:cs typeface="Calibri Light" panose="020F0302020204030204" pitchFamily="34" charset="0"/>
                  </a:defRPr>
                </a:lvl2pPr>
                <a:lvl3pPr marL="285799" indent="-285799" algn="l" defTabSz="1481485" rtl="0" eaLnBrk="1" latinLnBrk="0" hangingPunct="1">
                  <a:spcBef>
                    <a:spcPts val="0"/>
                  </a:spcBef>
                  <a:spcAft>
                    <a:spcPts val="1620"/>
                  </a:spcAft>
                  <a:buClrTx/>
                  <a:buSzPct val="100000"/>
                  <a:buFont typeface="Arial" panose="020B0604020202020204" pitchFamily="34" charset="0"/>
                  <a:buChar char="•"/>
                  <a:defRPr lang="en-US" sz="1760" kern="1200" dirty="0" smtClean="0">
                    <a:solidFill>
                      <a:schemeClr val="tx1"/>
                    </a:solidFill>
                    <a:latin typeface="+mn-lt"/>
                    <a:ea typeface="+mn-ea"/>
                    <a:cs typeface="Calibri Light" panose="020F0302020204030204" pitchFamily="34" charset="0"/>
                  </a:defRPr>
                </a:lvl3pPr>
                <a:lvl4pPr marL="577429" indent="-285799" algn="l" defTabSz="1481485" rtl="0" eaLnBrk="1" latinLnBrk="0" hangingPunct="1">
                  <a:spcBef>
                    <a:spcPts val="0"/>
                  </a:spcBef>
                  <a:spcAft>
                    <a:spcPts val="1620"/>
                  </a:spcAft>
                  <a:buClrTx/>
                  <a:buSzPct val="100000"/>
                  <a:buFont typeface="Verdana" panose="020B0604030504040204" pitchFamily="34" charset="0"/>
                  <a:buChar char="−"/>
                  <a:defRPr lang="en-US" sz="1760" kern="1200" baseline="0" dirty="0" smtClean="0">
                    <a:solidFill>
                      <a:schemeClr val="tx1"/>
                    </a:solidFill>
                    <a:latin typeface="+mn-lt"/>
                    <a:ea typeface="+mn-ea"/>
                    <a:cs typeface="Calibri Light" panose="020F0302020204030204" pitchFamily="34" charset="0"/>
                  </a:defRPr>
                </a:lvl4pPr>
                <a:lvl5pPr marL="863227" indent="-285799" algn="l" defTabSz="1293728" rtl="0" eaLnBrk="1" latinLnBrk="0" hangingPunct="1">
                  <a:spcBef>
                    <a:spcPts val="0"/>
                  </a:spcBef>
                  <a:spcAft>
                    <a:spcPts val="1620"/>
                  </a:spcAft>
                  <a:buClrTx/>
                  <a:buSzPct val="100000"/>
                  <a:buFont typeface="Verdana" panose="020B0604030504040204" pitchFamily="34" charset="0"/>
                  <a:buChar char="−"/>
                  <a:tabLst/>
                  <a:defRPr lang="en-US" sz="1760" kern="1200" baseline="0" dirty="0" smtClean="0">
                    <a:solidFill>
                      <a:schemeClr val="tx1"/>
                    </a:solidFill>
                    <a:latin typeface="+mn-lt"/>
                    <a:ea typeface="+mn-ea"/>
                    <a:cs typeface="Calibri Light" panose="020F0302020204030204" pitchFamily="34" charset="0"/>
                  </a:defRPr>
                </a:lvl5pPr>
                <a:lvl6pPr marL="863227" indent="-285799" algn="l" defTabSz="1481485" rtl="0" eaLnBrk="1" latinLnBrk="0" hangingPunct="1">
                  <a:spcBef>
                    <a:spcPts val="0"/>
                  </a:spcBef>
                  <a:spcAft>
                    <a:spcPts val="1620"/>
                  </a:spcAft>
                  <a:buFont typeface="Verdana" panose="020B0604030504040204" pitchFamily="34" charset="0"/>
                  <a:buChar char="−"/>
                  <a:defRPr sz="1945" kern="1200" baseline="0">
                    <a:solidFill>
                      <a:schemeClr val="tx1"/>
                    </a:solidFill>
                    <a:latin typeface="+mn-lt"/>
                    <a:ea typeface="+mn-ea"/>
                    <a:cs typeface="+mn-cs"/>
                  </a:defRPr>
                </a:lvl6pPr>
                <a:lvl7pPr marL="863227" indent="-285799" algn="l" defTabSz="1481485" rtl="0" eaLnBrk="1" latinLnBrk="0" hangingPunct="1">
                  <a:spcBef>
                    <a:spcPts val="0"/>
                  </a:spcBef>
                  <a:spcAft>
                    <a:spcPts val="1620"/>
                  </a:spcAft>
                  <a:buFont typeface="Verdana" panose="020B0604030504040204" pitchFamily="34" charset="0"/>
                  <a:buChar char="−"/>
                  <a:defRPr sz="1945" kern="1200">
                    <a:solidFill>
                      <a:schemeClr val="tx1"/>
                    </a:solidFill>
                    <a:latin typeface="+mn-lt"/>
                    <a:ea typeface="+mn-ea"/>
                    <a:cs typeface="+mn-cs"/>
                  </a:defRPr>
                </a:lvl7pPr>
                <a:lvl8pPr marL="863227" indent="-285799" algn="l" defTabSz="1481485" rtl="0" eaLnBrk="1" latinLnBrk="0" hangingPunct="1">
                  <a:spcBef>
                    <a:spcPts val="0"/>
                  </a:spcBef>
                  <a:spcAft>
                    <a:spcPts val="1620"/>
                  </a:spcAft>
                  <a:buFont typeface="Verdana" panose="020B0604030504040204" pitchFamily="34" charset="0"/>
                  <a:buChar char="−"/>
                  <a:defRPr sz="1945" kern="1200" baseline="0">
                    <a:solidFill>
                      <a:schemeClr val="tx1"/>
                    </a:solidFill>
                    <a:latin typeface="+mn-lt"/>
                    <a:ea typeface="+mn-ea"/>
                    <a:cs typeface="+mn-cs"/>
                  </a:defRPr>
                </a:lvl8pPr>
                <a:lvl9pPr marL="863227" indent="-285799" algn="l" defTabSz="1481485" rtl="0" eaLnBrk="1" latinLnBrk="0" hangingPunct="1">
                  <a:spcBef>
                    <a:spcPts val="0"/>
                  </a:spcBef>
                  <a:spcAft>
                    <a:spcPts val="1620"/>
                  </a:spcAft>
                  <a:buFont typeface="Verdana" panose="020B0604030504040204" pitchFamily="34" charset="0"/>
                  <a:buChar char="−"/>
                  <a:defRPr sz="1945" kern="1200" baseline="0">
                    <a:solidFill>
                      <a:schemeClr val="tx1"/>
                    </a:solidFill>
                    <a:latin typeface="+mn-lt"/>
                    <a:ea typeface="+mn-ea"/>
                    <a:cs typeface="+mn-cs"/>
                  </a:defRPr>
                </a:lvl9pPr>
              </a:lstStyle>
              <a:p>
                <a:pPr marL="457200" indent="-457200">
                  <a:spcAft>
                    <a:spcPts val="0"/>
                  </a:spcAft>
                  <a:buFont typeface="+mj-lt"/>
                  <a:buAutoNum type="arabicPeriod"/>
                </a:pPr>
                <a:r>
                  <a:rPr lang="fr-FR" sz="1600" dirty="0">
                    <a:solidFill>
                      <a:schemeClr val="tx1">
                        <a:lumMod val="75000"/>
                        <a:lumOff val="25000"/>
                      </a:schemeClr>
                    </a:solidFill>
                  </a:rPr>
                  <a:t>Approche suivie</a:t>
                </a:r>
              </a:p>
              <a:p>
                <a:pPr marL="457200" indent="-457200">
                  <a:spcAft>
                    <a:spcPts val="0"/>
                  </a:spcAft>
                  <a:buFont typeface="+mj-lt"/>
                  <a:buAutoNum type="arabicPeriod"/>
                </a:pPr>
                <a:r>
                  <a:rPr lang="fr-FR" sz="1600" dirty="0">
                    <a:solidFill>
                      <a:schemeClr val="tx1">
                        <a:lumMod val="75000"/>
                        <a:lumOff val="25000"/>
                      </a:schemeClr>
                    </a:solidFill>
                  </a:rPr>
                  <a:t>Objectifs</a:t>
                </a:r>
              </a:p>
              <a:p>
                <a:pPr marL="457200" indent="-457200">
                  <a:spcAft>
                    <a:spcPts val="0"/>
                  </a:spcAft>
                  <a:buFont typeface="+mj-lt"/>
                  <a:buAutoNum type="arabicPeriod"/>
                </a:pPr>
                <a:r>
                  <a:rPr lang="fr-FR" sz="1600" dirty="0">
                    <a:solidFill>
                      <a:schemeClr val="tx1">
                        <a:lumMod val="75000"/>
                        <a:lumOff val="25000"/>
                      </a:schemeClr>
                    </a:solidFill>
                  </a:rPr>
                  <a:t>Services CISO</a:t>
                </a:r>
              </a:p>
              <a:p>
                <a:pPr marL="457200" indent="-457200">
                  <a:spcAft>
                    <a:spcPts val="0"/>
                  </a:spcAft>
                  <a:buFont typeface="+mj-lt"/>
                  <a:buAutoNum type="arabicPeriod"/>
                </a:pPr>
                <a:r>
                  <a:rPr lang="fr-FR" sz="1600" dirty="0">
                    <a:solidFill>
                      <a:schemeClr val="tx1">
                        <a:lumMod val="75000"/>
                        <a:lumOff val="25000"/>
                      </a:schemeClr>
                    </a:solidFill>
                  </a:rPr>
                  <a:t>Normes et standards</a:t>
                </a:r>
              </a:p>
              <a:p>
                <a:pPr marL="457200" indent="-457200">
                  <a:spcAft>
                    <a:spcPts val="0"/>
                  </a:spcAft>
                  <a:buFont typeface="+mj-lt"/>
                  <a:buAutoNum type="arabicPeriod"/>
                </a:pPr>
                <a:r>
                  <a:rPr lang="fr-FR" sz="1600" dirty="0">
                    <a:solidFill>
                      <a:schemeClr val="tx1">
                        <a:lumMod val="75000"/>
                        <a:lumOff val="25000"/>
                      </a:schemeClr>
                    </a:solidFill>
                  </a:rPr>
                  <a:t>Aperçu Framework</a:t>
                </a:r>
              </a:p>
            </p:txBody>
          </p:sp>
          <p:sp>
            <p:nvSpPr>
              <p:cNvPr id="27" name="TextBox 42">
                <a:extLst>
                  <a:ext uri="{FF2B5EF4-FFF2-40B4-BE49-F238E27FC236}">
                    <a16:creationId xmlns:a16="http://schemas.microsoft.com/office/drawing/2014/main" id="{24A14519-010C-4D59-BAF6-0FECAA95E629}"/>
                  </a:ext>
                </a:extLst>
              </p:cNvPr>
              <p:cNvSpPr txBox="1"/>
              <p:nvPr/>
            </p:nvSpPr>
            <p:spPr>
              <a:xfrm>
                <a:off x="-3829600" y="2147488"/>
                <a:ext cx="3442093" cy="830997"/>
              </a:xfrm>
              <a:prstGeom prst="rect">
                <a:avLst/>
              </a:prstGeom>
              <a:noFill/>
            </p:spPr>
            <p:txBody>
              <a:bodyPr wrap="square">
                <a:spAutoFit/>
              </a:bodyPr>
              <a:lstStyle/>
              <a:p>
                <a:pPr algn="ctr">
                  <a:spcAft>
                    <a:spcPts val="0"/>
                  </a:spcAft>
                </a:pPr>
                <a:r>
                  <a:rPr lang="fr-FR" altLang="zh-CN" sz="2400" b="1" dirty="0"/>
                  <a:t>II. Développement du toolkit</a:t>
                </a:r>
              </a:p>
            </p:txBody>
          </p:sp>
        </p:grpSp>
        <p:grpSp>
          <p:nvGrpSpPr>
            <p:cNvPr id="16" name="Groupe 15">
              <a:extLst>
                <a:ext uri="{FF2B5EF4-FFF2-40B4-BE49-F238E27FC236}">
                  <a16:creationId xmlns:a16="http://schemas.microsoft.com/office/drawing/2014/main" id="{A261D73C-7B65-4D46-8374-F0C9AD1B8717}"/>
                </a:ext>
              </a:extLst>
            </p:cNvPr>
            <p:cNvGrpSpPr/>
            <p:nvPr/>
          </p:nvGrpSpPr>
          <p:grpSpPr>
            <a:xfrm>
              <a:off x="10025931" y="1901370"/>
              <a:ext cx="2980800" cy="3139555"/>
              <a:chOff x="13489120" y="1859134"/>
              <a:chExt cx="3806580" cy="3139555"/>
            </a:xfrm>
            <a:solidFill>
              <a:schemeClr val="bg1"/>
            </a:solidFill>
            <a:effectLst>
              <a:reflection blurRad="6350" stA="52000" endA="300" endPos="35000" dir="5400000" sy="-100000" algn="bl" rotWithShape="0"/>
            </a:effectLst>
          </p:grpSpPr>
          <p:sp>
            <p:nvSpPr>
              <p:cNvPr id="17" name="Rectangle 16">
                <a:extLst>
                  <a:ext uri="{FF2B5EF4-FFF2-40B4-BE49-F238E27FC236}">
                    <a16:creationId xmlns:a16="http://schemas.microsoft.com/office/drawing/2014/main" id="{C85D00BC-F8B8-4CE8-A93F-F6B78A0CFEBB}"/>
                  </a:ext>
                </a:extLst>
              </p:cNvPr>
              <p:cNvSpPr/>
              <p:nvPr/>
            </p:nvSpPr>
            <p:spPr bwMode="gray">
              <a:xfrm>
                <a:off x="13489120" y="1859134"/>
                <a:ext cx="3806580" cy="3139555"/>
              </a:xfrm>
              <a:prstGeom prst="rect">
                <a:avLst/>
              </a:prstGeom>
              <a:gr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fr-FR" sz="1600" b="1" dirty="0">
                  <a:solidFill>
                    <a:schemeClr val="bg1"/>
                  </a:solidFill>
                </a:endParaRPr>
              </a:p>
            </p:txBody>
          </p:sp>
          <p:sp>
            <p:nvSpPr>
              <p:cNvPr id="19" name="TextBox 44">
                <a:extLst>
                  <a:ext uri="{FF2B5EF4-FFF2-40B4-BE49-F238E27FC236}">
                    <a16:creationId xmlns:a16="http://schemas.microsoft.com/office/drawing/2014/main" id="{DB2AD1CB-6A8B-485B-8029-EB74E9CC5A6C}"/>
                  </a:ext>
                </a:extLst>
              </p:cNvPr>
              <p:cNvSpPr txBox="1"/>
              <p:nvPr/>
            </p:nvSpPr>
            <p:spPr>
              <a:xfrm>
                <a:off x="13861076" y="2291556"/>
                <a:ext cx="3098903" cy="830997"/>
              </a:xfrm>
              <a:prstGeom prst="rect">
                <a:avLst/>
              </a:prstGeom>
              <a:grpFill/>
            </p:spPr>
            <p:txBody>
              <a:bodyPr wrap="square">
                <a:spAutoFit/>
              </a:bodyPr>
              <a:lstStyle/>
              <a:p>
                <a:pPr algn="ctr">
                  <a:spcAft>
                    <a:spcPts val="0"/>
                  </a:spcAft>
                </a:pPr>
                <a:r>
                  <a:rPr lang="fr-FR" altLang="zh-CN" sz="2400" b="1" dirty="0"/>
                  <a:t>IV. Conclusion et perspectives</a:t>
                </a:r>
              </a:p>
            </p:txBody>
          </p:sp>
        </p:grpSp>
      </p:grpSp>
    </p:spTree>
    <p:extLst>
      <p:ext uri="{BB962C8B-B14F-4D97-AF65-F5344CB8AC3E}">
        <p14:creationId xmlns:p14="http://schemas.microsoft.com/office/powerpoint/2010/main" val="106205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A839E4-2279-465D-BDC5-03FE0C71ECA2}"/>
              </a:ext>
            </a:extLst>
          </p:cNvPr>
          <p:cNvSpPr/>
          <p:nvPr/>
        </p:nvSpPr>
        <p:spPr bwMode="gray">
          <a:xfrm>
            <a:off x="-1" y="1301911"/>
            <a:ext cx="13439775" cy="6495297"/>
          </a:xfrm>
          <a:prstGeom prst="rect">
            <a:avLst/>
          </a:prstGeom>
          <a:solidFill>
            <a:srgbClr val="F4FAF8"/>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fr-FR" sz="1600" b="1">
              <a:solidFill>
                <a:schemeClr val="bg1"/>
              </a:solidFill>
            </a:endParaRPr>
          </a:p>
        </p:txBody>
      </p:sp>
      <p:pic>
        <p:nvPicPr>
          <p:cNvPr id="28" name="Picture 27" descr="A picture containing text, logo, circle, font&#10;&#10;Description automatically generated">
            <a:extLst>
              <a:ext uri="{FF2B5EF4-FFF2-40B4-BE49-F238E27FC236}">
                <a16:creationId xmlns:a16="http://schemas.microsoft.com/office/drawing/2014/main" id="{B4D9BF0D-FA21-46A6-84F3-A7C17F81766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12826" y1="9007" x2="217" y2="9272"/>
                        <a14:backgroundMark x1="217" y1="9272" x2="217" y2="9272"/>
                        <a14:backgroundMark x1="435" y1="44503" x2="5217" y2="27682"/>
                        <a14:backgroundMark x1="5217" y1="27682" x2="19457" y2="8874"/>
                        <a14:backgroundMark x1="19457" y1="8874" x2="28696" y2="1060"/>
                        <a14:backgroundMark x1="28696" y1="1060" x2="30652" y2="397"/>
                      </a14:backgroundRemoval>
                    </a14:imgEffect>
                  </a14:imgLayer>
                </a14:imgProps>
              </a:ext>
            </a:extLst>
          </a:blip>
          <a:stretch>
            <a:fillRect/>
          </a:stretch>
        </p:blipFill>
        <p:spPr>
          <a:xfrm>
            <a:off x="696905" y="1115616"/>
            <a:ext cx="3188426" cy="2599412"/>
          </a:xfrm>
          <a:prstGeom prst="rect">
            <a:avLst/>
          </a:prstGeom>
        </p:spPr>
      </p:pic>
      <p:sp>
        <p:nvSpPr>
          <p:cNvPr id="35" name="TextBox 34">
            <a:extLst>
              <a:ext uri="{FF2B5EF4-FFF2-40B4-BE49-F238E27FC236}">
                <a16:creationId xmlns:a16="http://schemas.microsoft.com/office/drawing/2014/main" id="{D7F05C52-B6CD-4272-B90F-E61A2348F4CC}"/>
              </a:ext>
            </a:extLst>
          </p:cNvPr>
          <p:cNvSpPr txBox="1"/>
          <p:nvPr/>
        </p:nvSpPr>
        <p:spPr>
          <a:xfrm>
            <a:off x="430650" y="3333028"/>
            <a:ext cx="3454681" cy="923330"/>
          </a:xfrm>
          <a:prstGeom prst="rect">
            <a:avLst/>
          </a:prstGeom>
          <a:noFill/>
        </p:spPr>
        <p:txBody>
          <a:bodyPr wrap="square" lIns="0" tIns="0" rIns="0" bIns="0" rtlCol="0">
            <a:spAutoFit/>
          </a:bodyPr>
          <a:lstStyle/>
          <a:p>
            <a:pPr algn="just">
              <a:spcBef>
                <a:spcPts val="600"/>
              </a:spcBef>
              <a:buSzPct val="100000"/>
            </a:pPr>
            <a:r>
              <a:rPr lang="fr-FR" sz="1200" b="0" i="0">
                <a:effectLst/>
              </a:rPr>
              <a:t>ISO 27001 est une norme internationale de gestion de la sécurité de l'information. Elle définit les meilleures pratiques pour établir, mettre en œuvre, maintenir et améliorer un système de gestion de la sécurité de l'information au sein d'une organisation.</a:t>
            </a:r>
            <a:endParaRPr lang="fr-FR" sz="1200"/>
          </a:p>
        </p:txBody>
      </p:sp>
      <p:grpSp>
        <p:nvGrpSpPr>
          <p:cNvPr id="54" name="Group 53">
            <a:extLst>
              <a:ext uri="{FF2B5EF4-FFF2-40B4-BE49-F238E27FC236}">
                <a16:creationId xmlns:a16="http://schemas.microsoft.com/office/drawing/2014/main" id="{C2495E2B-7615-4E05-86AC-C162B4618BD5}"/>
              </a:ext>
            </a:extLst>
          </p:cNvPr>
          <p:cNvGrpSpPr/>
          <p:nvPr/>
        </p:nvGrpSpPr>
        <p:grpSpPr>
          <a:xfrm>
            <a:off x="189187" y="4353187"/>
            <a:ext cx="4025462" cy="2833003"/>
            <a:chOff x="4314496" y="4277710"/>
            <a:chExt cx="5439103" cy="2882727"/>
          </a:xfrm>
        </p:grpSpPr>
        <p:sp>
          <p:nvSpPr>
            <p:cNvPr id="38" name="Rectangle 37">
              <a:extLst>
                <a:ext uri="{FF2B5EF4-FFF2-40B4-BE49-F238E27FC236}">
                  <a16:creationId xmlns:a16="http://schemas.microsoft.com/office/drawing/2014/main" id="{B0AC1D4B-D8D5-4000-A051-5DC2E2082866}"/>
                </a:ext>
              </a:extLst>
            </p:cNvPr>
            <p:cNvSpPr/>
            <p:nvPr/>
          </p:nvSpPr>
          <p:spPr bwMode="gray">
            <a:xfrm>
              <a:off x="4314496" y="4277710"/>
              <a:ext cx="5439103" cy="2882727"/>
            </a:xfrm>
            <a:prstGeom prst="rect">
              <a:avLst/>
            </a:prstGeom>
            <a:solidFill>
              <a:schemeClr val="accent6"/>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fr-FR" sz="1600" b="1">
                <a:solidFill>
                  <a:schemeClr val="bg1"/>
                </a:solidFill>
              </a:endParaRPr>
            </a:p>
          </p:txBody>
        </p:sp>
        <p:sp>
          <p:nvSpPr>
            <p:cNvPr id="39" name="Rectangle: Rounded Corners 38">
              <a:extLst>
                <a:ext uri="{FF2B5EF4-FFF2-40B4-BE49-F238E27FC236}">
                  <a16:creationId xmlns:a16="http://schemas.microsoft.com/office/drawing/2014/main" id="{66E043FD-4289-41AA-BC1D-C25928184B44}"/>
                </a:ext>
              </a:extLst>
            </p:cNvPr>
            <p:cNvSpPr/>
            <p:nvPr/>
          </p:nvSpPr>
          <p:spPr bwMode="gray">
            <a:xfrm>
              <a:off x="4369479" y="4431425"/>
              <a:ext cx="1371713" cy="213972"/>
            </a:xfrm>
            <a:prstGeom prst="roundRect">
              <a:avLst/>
            </a:prstGeom>
            <a:solidFill>
              <a:srgbClr val="FFF1B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900"/>
                <a:t>Introduction</a:t>
              </a:r>
            </a:p>
          </p:txBody>
        </p:sp>
        <p:sp>
          <p:nvSpPr>
            <p:cNvPr id="40" name="Rectangle: Rounded Corners 39">
              <a:extLst>
                <a:ext uri="{FF2B5EF4-FFF2-40B4-BE49-F238E27FC236}">
                  <a16:creationId xmlns:a16="http://schemas.microsoft.com/office/drawing/2014/main" id="{2862FA95-2F25-4EF6-AB08-BF1FAE120B1B}"/>
                </a:ext>
              </a:extLst>
            </p:cNvPr>
            <p:cNvSpPr/>
            <p:nvPr/>
          </p:nvSpPr>
          <p:spPr bwMode="gray">
            <a:xfrm>
              <a:off x="4369478" y="4744594"/>
              <a:ext cx="1371713" cy="322191"/>
            </a:xfrm>
            <a:prstGeom prst="roundRect">
              <a:avLst/>
            </a:prstGeom>
            <a:solidFill>
              <a:srgbClr val="FFF1B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900"/>
                <a:t>4 Contexte de l’organisation</a:t>
              </a:r>
            </a:p>
          </p:txBody>
        </p:sp>
        <p:sp>
          <p:nvSpPr>
            <p:cNvPr id="41" name="Rectangle: Rounded Corners 40">
              <a:extLst>
                <a:ext uri="{FF2B5EF4-FFF2-40B4-BE49-F238E27FC236}">
                  <a16:creationId xmlns:a16="http://schemas.microsoft.com/office/drawing/2014/main" id="{485684A1-2F0B-488E-AEB1-7E7D13ED7B0A}"/>
                </a:ext>
              </a:extLst>
            </p:cNvPr>
            <p:cNvSpPr/>
            <p:nvPr/>
          </p:nvSpPr>
          <p:spPr bwMode="gray">
            <a:xfrm>
              <a:off x="4369478" y="5158543"/>
              <a:ext cx="1371713" cy="221411"/>
            </a:xfrm>
            <a:prstGeom prst="roundRect">
              <a:avLst/>
            </a:prstGeom>
            <a:solidFill>
              <a:srgbClr val="FFF1B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900"/>
                <a:t>5 Leadership</a:t>
              </a:r>
            </a:p>
          </p:txBody>
        </p:sp>
        <p:sp>
          <p:nvSpPr>
            <p:cNvPr id="42" name="Rectangle: Rounded Corners 41">
              <a:extLst>
                <a:ext uri="{FF2B5EF4-FFF2-40B4-BE49-F238E27FC236}">
                  <a16:creationId xmlns:a16="http://schemas.microsoft.com/office/drawing/2014/main" id="{288711E4-B736-43A7-992E-BBF728FCFBBC}"/>
                </a:ext>
              </a:extLst>
            </p:cNvPr>
            <p:cNvSpPr/>
            <p:nvPr/>
          </p:nvSpPr>
          <p:spPr bwMode="gray">
            <a:xfrm>
              <a:off x="4369478" y="5471712"/>
              <a:ext cx="1371713" cy="221411"/>
            </a:xfrm>
            <a:prstGeom prst="roundRect">
              <a:avLst/>
            </a:prstGeom>
            <a:solidFill>
              <a:srgbClr val="FFF1B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900"/>
                <a:t>6 Planification</a:t>
              </a:r>
            </a:p>
          </p:txBody>
        </p:sp>
        <p:sp>
          <p:nvSpPr>
            <p:cNvPr id="43" name="Rectangle: Rounded Corners 42">
              <a:extLst>
                <a:ext uri="{FF2B5EF4-FFF2-40B4-BE49-F238E27FC236}">
                  <a16:creationId xmlns:a16="http://schemas.microsoft.com/office/drawing/2014/main" id="{1D2CEB91-AF19-4606-9653-51D6F2277CDA}"/>
                </a:ext>
              </a:extLst>
            </p:cNvPr>
            <p:cNvSpPr/>
            <p:nvPr/>
          </p:nvSpPr>
          <p:spPr bwMode="gray">
            <a:xfrm>
              <a:off x="4369478" y="5784881"/>
              <a:ext cx="1371713" cy="221411"/>
            </a:xfrm>
            <a:prstGeom prst="roundRect">
              <a:avLst/>
            </a:prstGeom>
            <a:solidFill>
              <a:srgbClr val="FFF1B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900"/>
                <a:t>7 Support</a:t>
              </a:r>
            </a:p>
          </p:txBody>
        </p:sp>
        <p:sp>
          <p:nvSpPr>
            <p:cNvPr id="44" name="Rectangle: Rounded Corners 43">
              <a:extLst>
                <a:ext uri="{FF2B5EF4-FFF2-40B4-BE49-F238E27FC236}">
                  <a16:creationId xmlns:a16="http://schemas.microsoft.com/office/drawing/2014/main" id="{587E2448-34B5-46E5-8470-B8C66576DFD9}"/>
                </a:ext>
              </a:extLst>
            </p:cNvPr>
            <p:cNvSpPr/>
            <p:nvPr/>
          </p:nvSpPr>
          <p:spPr bwMode="gray">
            <a:xfrm>
              <a:off x="4369478" y="6098050"/>
              <a:ext cx="1371713" cy="276988"/>
            </a:xfrm>
            <a:prstGeom prst="roundRect">
              <a:avLst/>
            </a:prstGeom>
            <a:solidFill>
              <a:srgbClr val="FFF1B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900"/>
                <a:t>8</a:t>
              </a:r>
            </a:p>
            <a:p>
              <a:pPr algn="ctr">
                <a:lnSpc>
                  <a:spcPct val="106000"/>
                </a:lnSpc>
                <a:buFont typeface="Wingdings 2" pitchFamily="18" charset="2"/>
                <a:buNone/>
              </a:pPr>
              <a:r>
                <a:rPr lang="fr-FR" sz="900"/>
                <a:t>Fonctionnement</a:t>
              </a:r>
            </a:p>
          </p:txBody>
        </p:sp>
        <p:sp>
          <p:nvSpPr>
            <p:cNvPr id="45" name="Rectangle: Rounded Corners 44">
              <a:extLst>
                <a:ext uri="{FF2B5EF4-FFF2-40B4-BE49-F238E27FC236}">
                  <a16:creationId xmlns:a16="http://schemas.microsoft.com/office/drawing/2014/main" id="{888FFA3B-8B91-4849-8051-F09B866A53A6}"/>
                </a:ext>
              </a:extLst>
            </p:cNvPr>
            <p:cNvSpPr/>
            <p:nvPr/>
          </p:nvSpPr>
          <p:spPr bwMode="gray">
            <a:xfrm>
              <a:off x="4369478" y="6453996"/>
              <a:ext cx="1371713" cy="357092"/>
            </a:xfrm>
            <a:prstGeom prst="roundRect">
              <a:avLst/>
            </a:prstGeom>
            <a:solidFill>
              <a:srgbClr val="FFF1B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900"/>
                <a:t>9 Évaluation des performances</a:t>
              </a:r>
            </a:p>
          </p:txBody>
        </p:sp>
        <p:sp>
          <p:nvSpPr>
            <p:cNvPr id="46" name="Rectangle: Rounded Corners 45">
              <a:extLst>
                <a:ext uri="{FF2B5EF4-FFF2-40B4-BE49-F238E27FC236}">
                  <a16:creationId xmlns:a16="http://schemas.microsoft.com/office/drawing/2014/main" id="{FA6EC5CA-A469-49C9-BD65-133A2C097C2A}"/>
                </a:ext>
              </a:extLst>
            </p:cNvPr>
            <p:cNvSpPr/>
            <p:nvPr/>
          </p:nvSpPr>
          <p:spPr bwMode="gray">
            <a:xfrm>
              <a:off x="4369478" y="6867507"/>
              <a:ext cx="1371713" cy="213972"/>
            </a:xfrm>
            <a:prstGeom prst="roundRect">
              <a:avLst/>
            </a:prstGeom>
            <a:solidFill>
              <a:srgbClr val="FFF1B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900"/>
                <a:t>10 Amélioration</a:t>
              </a:r>
            </a:p>
          </p:txBody>
        </p:sp>
        <p:grpSp>
          <p:nvGrpSpPr>
            <p:cNvPr id="53" name="Group 52">
              <a:extLst>
                <a:ext uri="{FF2B5EF4-FFF2-40B4-BE49-F238E27FC236}">
                  <a16:creationId xmlns:a16="http://schemas.microsoft.com/office/drawing/2014/main" id="{09AB5DE4-D469-4FD0-9AD1-BEA21E0EF57A}"/>
                </a:ext>
              </a:extLst>
            </p:cNvPr>
            <p:cNvGrpSpPr/>
            <p:nvPr/>
          </p:nvGrpSpPr>
          <p:grpSpPr>
            <a:xfrm>
              <a:off x="5803449" y="4351283"/>
              <a:ext cx="3858882" cy="2730196"/>
              <a:chOff x="5929907" y="4256358"/>
              <a:chExt cx="3858882" cy="2825121"/>
            </a:xfrm>
          </p:grpSpPr>
          <p:sp>
            <p:nvSpPr>
              <p:cNvPr id="47" name="Rectangle: Rounded Corners 46">
                <a:extLst>
                  <a:ext uri="{FF2B5EF4-FFF2-40B4-BE49-F238E27FC236}">
                    <a16:creationId xmlns:a16="http://schemas.microsoft.com/office/drawing/2014/main" id="{AC8579D9-770D-4F06-B0B7-9ED067422D48}"/>
                  </a:ext>
                </a:extLst>
              </p:cNvPr>
              <p:cNvSpPr/>
              <p:nvPr/>
            </p:nvSpPr>
            <p:spPr bwMode="gray">
              <a:xfrm>
                <a:off x="5929907" y="4256358"/>
                <a:ext cx="3858882" cy="2825121"/>
              </a:xfrm>
              <a:prstGeom prst="roundRect">
                <a:avLst/>
              </a:prstGeom>
              <a:solidFill>
                <a:schemeClr val="bg1">
                  <a:lumMod val="9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fr-FR" sz="1600" b="1">
                  <a:solidFill>
                    <a:schemeClr val="bg1"/>
                  </a:solidFill>
                </a:endParaRPr>
              </a:p>
            </p:txBody>
          </p:sp>
          <p:sp>
            <p:nvSpPr>
              <p:cNvPr id="52" name="TextBox 51">
                <a:extLst>
                  <a:ext uri="{FF2B5EF4-FFF2-40B4-BE49-F238E27FC236}">
                    <a16:creationId xmlns:a16="http://schemas.microsoft.com/office/drawing/2014/main" id="{966F75DA-13A5-43D1-A0B7-C877930E7FD1}"/>
                  </a:ext>
                </a:extLst>
              </p:cNvPr>
              <p:cNvSpPr txBox="1"/>
              <p:nvPr/>
            </p:nvSpPr>
            <p:spPr>
              <a:xfrm>
                <a:off x="6053988" y="4267324"/>
                <a:ext cx="3503403" cy="2624946"/>
              </a:xfrm>
              <a:prstGeom prst="rect">
                <a:avLst/>
              </a:prstGeom>
              <a:noFill/>
            </p:spPr>
            <p:txBody>
              <a:bodyPr wrap="square">
                <a:spAutoFit/>
              </a:bodyPr>
              <a:lstStyle/>
              <a:p>
                <a:pPr algn="ctr"/>
                <a:r>
                  <a:rPr lang="fr-FR" sz="1200" b="1" i="0" u="none" strike="noStrike" baseline="0"/>
                  <a:t>Annexe A</a:t>
                </a:r>
              </a:p>
              <a:p>
                <a:r>
                  <a:rPr lang="fr-FR" sz="900" i="0" u="none" strike="noStrike" baseline="0"/>
                  <a:t>A.5 Politiques de sécurité de l’information</a:t>
                </a:r>
              </a:p>
              <a:p>
                <a:r>
                  <a:rPr lang="fr-FR" sz="900" i="0" u="none" strike="noStrike" baseline="0"/>
                  <a:t>A.6 Organisation de la sécurité de l’information</a:t>
                </a:r>
                <a:endParaRPr lang="fr-FR" sz="900"/>
              </a:p>
              <a:p>
                <a:r>
                  <a:rPr lang="fr-FR" sz="900" i="0" u="none" strike="noStrike" baseline="0"/>
                  <a:t>A.7 Sécurité des ressources humaines</a:t>
                </a:r>
              </a:p>
              <a:p>
                <a:r>
                  <a:rPr lang="fr-FR" sz="900" i="0" u="none" strike="noStrike" baseline="0"/>
                  <a:t>A.8 Gestion des actifs</a:t>
                </a:r>
                <a:endParaRPr lang="fr-FR" sz="900"/>
              </a:p>
              <a:p>
                <a:r>
                  <a:rPr lang="fr-FR" sz="900" i="0" u="none" strike="noStrike" baseline="0"/>
                  <a:t>A.9 Contrôle d’accès</a:t>
                </a:r>
              </a:p>
              <a:p>
                <a:r>
                  <a:rPr lang="fr-FR" sz="900" i="0" u="none" strike="noStrike" baseline="0"/>
                  <a:t>A.10 Cryptographie</a:t>
                </a:r>
                <a:endParaRPr lang="fr-FR" sz="900"/>
              </a:p>
              <a:p>
                <a:r>
                  <a:rPr lang="fr-FR" sz="900" i="0" u="none" strike="noStrike" baseline="0"/>
                  <a:t>A.11 Sécurité physique et environnementale</a:t>
                </a:r>
              </a:p>
              <a:p>
                <a:r>
                  <a:rPr lang="fr-FR" sz="900" i="0" u="none" strike="noStrike" baseline="0"/>
                  <a:t>A.12 Sécurité liée à l’exploitation</a:t>
                </a:r>
                <a:endParaRPr lang="fr-FR" sz="900"/>
              </a:p>
              <a:p>
                <a:r>
                  <a:rPr lang="fr-FR" sz="900" i="0" u="none" strike="noStrike" baseline="0"/>
                  <a:t>A.13 Sécurité des communications</a:t>
                </a:r>
              </a:p>
              <a:p>
                <a:r>
                  <a:rPr lang="fr-FR" sz="900" i="0" u="none" strike="noStrike" baseline="0"/>
                  <a:t>A.14 Acquisition, développement et maintenance des systèmes d’information</a:t>
                </a:r>
                <a:endParaRPr lang="fr-FR" sz="900"/>
              </a:p>
              <a:p>
                <a:r>
                  <a:rPr lang="fr-FR" sz="900" i="0" u="none" strike="noStrike" baseline="0"/>
                  <a:t>A.15 Relations avec les fournisseurs</a:t>
                </a:r>
              </a:p>
              <a:p>
                <a:r>
                  <a:rPr lang="fr-FR" sz="900" i="0" u="none" strike="noStrike" baseline="0"/>
                  <a:t>A.16 Gestion des incidents liés à la sécurité de l’information</a:t>
                </a:r>
                <a:endParaRPr lang="fr-FR" sz="900"/>
              </a:p>
              <a:p>
                <a:r>
                  <a:rPr lang="fr-FR" sz="900" i="0" u="none" strike="noStrike" baseline="0"/>
                  <a:t>A.17 Aspects de la sécurité de l’information dans la gestion de la continuité de l’activité</a:t>
                </a:r>
              </a:p>
              <a:p>
                <a:r>
                  <a:rPr lang="fr-FR" sz="900" i="0" u="none" strike="noStrike" baseline="0"/>
                  <a:t>A.18 Conformité</a:t>
                </a:r>
                <a:endParaRPr lang="fr-FR" sz="900"/>
              </a:p>
            </p:txBody>
          </p:sp>
        </p:grpSp>
      </p:grpSp>
      <p:grpSp>
        <p:nvGrpSpPr>
          <p:cNvPr id="91" name="Group 90">
            <a:extLst>
              <a:ext uri="{FF2B5EF4-FFF2-40B4-BE49-F238E27FC236}">
                <a16:creationId xmlns:a16="http://schemas.microsoft.com/office/drawing/2014/main" id="{24316474-87E9-4408-B0B3-B925860EDC47}"/>
              </a:ext>
            </a:extLst>
          </p:cNvPr>
          <p:cNvGrpSpPr/>
          <p:nvPr/>
        </p:nvGrpSpPr>
        <p:grpSpPr>
          <a:xfrm>
            <a:off x="4555517" y="4425491"/>
            <a:ext cx="4285874" cy="2517949"/>
            <a:chOff x="4594706" y="4425491"/>
            <a:chExt cx="4285874" cy="2517949"/>
          </a:xfrm>
        </p:grpSpPr>
        <p:sp>
          <p:nvSpPr>
            <p:cNvPr id="62" name="Rectangle 61">
              <a:extLst>
                <a:ext uri="{FF2B5EF4-FFF2-40B4-BE49-F238E27FC236}">
                  <a16:creationId xmlns:a16="http://schemas.microsoft.com/office/drawing/2014/main" id="{1472F870-7566-4F04-814F-173BAFF6BF3C}"/>
                </a:ext>
              </a:extLst>
            </p:cNvPr>
            <p:cNvSpPr/>
            <p:nvPr/>
          </p:nvSpPr>
          <p:spPr bwMode="gray">
            <a:xfrm>
              <a:off x="4598589" y="4425491"/>
              <a:ext cx="821752" cy="289041"/>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200" b="1" dirty="0">
                  <a:solidFill>
                    <a:srgbClr val="00ABAB"/>
                  </a:solidFill>
                </a:rPr>
                <a:t>IDENTIFY</a:t>
              </a:r>
            </a:p>
          </p:txBody>
        </p:sp>
        <p:sp>
          <p:nvSpPr>
            <p:cNvPr id="63" name="Rectangle 62">
              <a:extLst>
                <a:ext uri="{FF2B5EF4-FFF2-40B4-BE49-F238E27FC236}">
                  <a16:creationId xmlns:a16="http://schemas.microsoft.com/office/drawing/2014/main" id="{F305D4A3-C710-47DD-AAB8-6088388E6F39}"/>
                </a:ext>
              </a:extLst>
            </p:cNvPr>
            <p:cNvSpPr/>
            <p:nvPr/>
          </p:nvSpPr>
          <p:spPr bwMode="gray">
            <a:xfrm>
              <a:off x="5499123" y="4425491"/>
              <a:ext cx="753747" cy="289041"/>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200" b="1">
                  <a:solidFill>
                    <a:schemeClr val="accent6"/>
                  </a:solidFill>
                </a:rPr>
                <a:t>PROTECT</a:t>
              </a:r>
            </a:p>
          </p:txBody>
        </p:sp>
        <p:sp>
          <p:nvSpPr>
            <p:cNvPr id="64" name="Rectangle 63">
              <a:extLst>
                <a:ext uri="{FF2B5EF4-FFF2-40B4-BE49-F238E27FC236}">
                  <a16:creationId xmlns:a16="http://schemas.microsoft.com/office/drawing/2014/main" id="{E3974D9E-4148-47A8-949A-7E46DE717CBE}"/>
                </a:ext>
              </a:extLst>
            </p:cNvPr>
            <p:cNvSpPr/>
            <p:nvPr/>
          </p:nvSpPr>
          <p:spPr bwMode="gray">
            <a:xfrm>
              <a:off x="6331652" y="4425491"/>
              <a:ext cx="753747" cy="289041"/>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200" b="1">
                  <a:solidFill>
                    <a:srgbClr val="DA291C"/>
                  </a:solidFill>
                </a:rPr>
                <a:t>DETECT</a:t>
              </a:r>
            </a:p>
          </p:txBody>
        </p:sp>
        <p:sp>
          <p:nvSpPr>
            <p:cNvPr id="65" name="Rectangle 64">
              <a:extLst>
                <a:ext uri="{FF2B5EF4-FFF2-40B4-BE49-F238E27FC236}">
                  <a16:creationId xmlns:a16="http://schemas.microsoft.com/office/drawing/2014/main" id="{5B1F11C9-BBCB-40B4-92CE-1C818FB3BD6C}"/>
                </a:ext>
              </a:extLst>
            </p:cNvPr>
            <p:cNvSpPr/>
            <p:nvPr/>
          </p:nvSpPr>
          <p:spPr bwMode="gray">
            <a:xfrm>
              <a:off x="7164181" y="4425491"/>
              <a:ext cx="844777" cy="289041"/>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200" b="1">
                  <a:solidFill>
                    <a:srgbClr val="ED8B00"/>
                  </a:solidFill>
                </a:rPr>
                <a:t>RESPOND</a:t>
              </a:r>
            </a:p>
          </p:txBody>
        </p:sp>
        <p:sp>
          <p:nvSpPr>
            <p:cNvPr id="66" name="Rectangle 65">
              <a:extLst>
                <a:ext uri="{FF2B5EF4-FFF2-40B4-BE49-F238E27FC236}">
                  <a16:creationId xmlns:a16="http://schemas.microsoft.com/office/drawing/2014/main" id="{E22BB615-445D-4208-9AC1-9396D35C4645}"/>
                </a:ext>
              </a:extLst>
            </p:cNvPr>
            <p:cNvSpPr/>
            <p:nvPr/>
          </p:nvSpPr>
          <p:spPr bwMode="gray">
            <a:xfrm>
              <a:off x="8053636" y="4425491"/>
              <a:ext cx="814453" cy="334768"/>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200" b="1" dirty="0">
                  <a:solidFill>
                    <a:schemeClr val="accent2"/>
                  </a:solidFill>
                </a:rPr>
                <a:t>RECOVER</a:t>
              </a:r>
            </a:p>
          </p:txBody>
        </p:sp>
        <p:grpSp>
          <p:nvGrpSpPr>
            <p:cNvPr id="82" name="Group 81">
              <a:extLst>
                <a:ext uri="{FF2B5EF4-FFF2-40B4-BE49-F238E27FC236}">
                  <a16:creationId xmlns:a16="http://schemas.microsoft.com/office/drawing/2014/main" id="{F20C9858-5B37-418D-BD49-37ED40577EAF}"/>
                </a:ext>
              </a:extLst>
            </p:cNvPr>
            <p:cNvGrpSpPr/>
            <p:nvPr/>
          </p:nvGrpSpPr>
          <p:grpSpPr>
            <a:xfrm>
              <a:off x="4594706" y="4788152"/>
              <a:ext cx="877094" cy="2155288"/>
              <a:chOff x="4594706" y="4788152"/>
              <a:chExt cx="877094" cy="2155288"/>
            </a:xfrm>
          </p:grpSpPr>
          <p:sp>
            <p:nvSpPr>
              <p:cNvPr id="67" name="Rectangle 66">
                <a:extLst>
                  <a:ext uri="{FF2B5EF4-FFF2-40B4-BE49-F238E27FC236}">
                    <a16:creationId xmlns:a16="http://schemas.microsoft.com/office/drawing/2014/main" id="{0FD5997F-3E67-4636-B82E-3F1673A023C4}"/>
                  </a:ext>
                </a:extLst>
              </p:cNvPr>
              <p:cNvSpPr/>
              <p:nvPr/>
            </p:nvSpPr>
            <p:spPr bwMode="gray">
              <a:xfrm>
                <a:off x="4594706" y="4788152"/>
                <a:ext cx="821753" cy="2155288"/>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fr-FR" sz="1600" b="1">
                  <a:solidFill>
                    <a:schemeClr val="bg1"/>
                  </a:solidFill>
                </a:endParaRPr>
              </a:p>
            </p:txBody>
          </p:sp>
          <p:sp>
            <p:nvSpPr>
              <p:cNvPr id="75" name="TextBox 74">
                <a:extLst>
                  <a:ext uri="{FF2B5EF4-FFF2-40B4-BE49-F238E27FC236}">
                    <a16:creationId xmlns:a16="http://schemas.microsoft.com/office/drawing/2014/main" id="{AA431DA0-5C43-4108-8E3C-041115FDB660}"/>
                  </a:ext>
                </a:extLst>
              </p:cNvPr>
              <p:cNvSpPr txBox="1"/>
              <p:nvPr/>
            </p:nvSpPr>
            <p:spPr>
              <a:xfrm>
                <a:off x="4651235" y="4942892"/>
                <a:ext cx="820565" cy="1846659"/>
              </a:xfrm>
              <a:prstGeom prst="rect">
                <a:avLst/>
              </a:prstGeom>
              <a:noFill/>
            </p:spPr>
            <p:txBody>
              <a:bodyPr wrap="square" lIns="0" tIns="0" rIns="0" bIns="0" rtlCol="0">
                <a:spAutoFit/>
              </a:bodyPr>
              <a:lstStyle/>
              <a:p>
                <a:pPr>
                  <a:spcBef>
                    <a:spcPts val="600"/>
                  </a:spcBef>
                  <a:buSzPct val="100000"/>
                </a:pPr>
                <a:r>
                  <a:rPr lang="fr-FR" sz="1000" dirty="0">
                    <a:solidFill>
                      <a:srgbClr val="313131"/>
                    </a:solidFill>
                  </a:rPr>
                  <a:t>Asset management</a:t>
                </a:r>
              </a:p>
              <a:p>
                <a:pPr>
                  <a:spcBef>
                    <a:spcPts val="600"/>
                  </a:spcBef>
                  <a:buSzPct val="100000"/>
                </a:pPr>
                <a:r>
                  <a:rPr lang="fr-FR" sz="1000" dirty="0">
                    <a:solidFill>
                      <a:srgbClr val="313131"/>
                    </a:solidFill>
                  </a:rPr>
                  <a:t>Business environnement</a:t>
                </a:r>
              </a:p>
              <a:p>
                <a:pPr>
                  <a:spcBef>
                    <a:spcPts val="600"/>
                  </a:spcBef>
                  <a:buSzPct val="100000"/>
                </a:pPr>
                <a:r>
                  <a:rPr lang="fr-FR" sz="1000" dirty="0">
                    <a:solidFill>
                      <a:srgbClr val="313131"/>
                    </a:solidFill>
                  </a:rPr>
                  <a:t>Gouvernance</a:t>
                </a:r>
              </a:p>
              <a:p>
                <a:pPr>
                  <a:spcBef>
                    <a:spcPts val="600"/>
                  </a:spcBef>
                  <a:buSzPct val="100000"/>
                </a:pPr>
                <a:r>
                  <a:rPr lang="fr-FR" sz="1000" dirty="0">
                    <a:solidFill>
                      <a:srgbClr val="313131"/>
                    </a:solidFill>
                  </a:rPr>
                  <a:t>Risk Assessment</a:t>
                </a:r>
              </a:p>
              <a:p>
                <a:pPr>
                  <a:spcBef>
                    <a:spcPts val="600"/>
                  </a:spcBef>
                  <a:buSzPct val="100000"/>
                </a:pPr>
                <a:r>
                  <a:rPr lang="fr-FR" sz="1000" dirty="0">
                    <a:solidFill>
                      <a:srgbClr val="313131"/>
                    </a:solidFill>
                  </a:rPr>
                  <a:t>Stratégie de gestion de risques</a:t>
                </a:r>
              </a:p>
            </p:txBody>
          </p:sp>
        </p:grpSp>
        <p:grpSp>
          <p:nvGrpSpPr>
            <p:cNvPr id="83" name="Group 82">
              <a:extLst>
                <a:ext uri="{FF2B5EF4-FFF2-40B4-BE49-F238E27FC236}">
                  <a16:creationId xmlns:a16="http://schemas.microsoft.com/office/drawing/2014/main" id="{03743DC6-DA9A-4A61-A5EE-7BD2BEF45E02}"/>
                </a:ext>
              </a:extLst>
            </p:cNvPr>
            <p:cNvGrpSpPr/>
            <p:nvPr/>
          </p:nvGrpSpPr>
          <p:grpSpPr>
            <a:xfrm>
              <a:off x="5498816" y="4788151"/>
              <a:ext cx="769723" cy="2155289"/>
              <a:chOff x="5518217" y="4788151"/>
              <a:chExt cx="769723" cy="2155289"/>
            </a:xfrm>
          </p:grpSpPr>
          <p:sp>
            <p:nvSpPr>
              <p:cNvPr id="68" name="Rectangle 67">
                <a:extLst>
                  <a:ext uri="{FF2B5EF4-FFF2-40B4-BE49-F238E27FC236}">
                    <a16:creationId xmlns:a16="http://schemas.microsoft.com/office/drawing/2014/main" id="{E328BE95-C5F8-4F72-B36A-05ED790C2ACE}"/>
                  </a:ext>
                </a:extLst>
              </p:cNvPr>
              <p:cNvSpPr/>
              <p:nvPr/>
            </p:nvSpPr>
            <p:spPr bwMode="gray">
              <a:xfrm>
                <a:off x="5518217" y="4788151"/>
                <a:ext cx="753747" cy="2155287"/>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fr-FR" sz="1600" b="1">
                  <a:solidFill>
                    <a:schemeClr val="bg1"/>
                  </a:solidFill>
                </a:endParaRPr>
              </a:p>
            </p:txBody>
          </p:sp>
          <p:sp>
            <p:nvSpPr>
              <p:cNvPr id="78" name="TextBox 77">
                <a:extLst>
                  <a:ext uri="{FF2B5EF4-FFF2-40B4-BE49-F238E27FC236}">
                    <a16:creationId xmlns:a16="http://schemas.microsoft.com/office/drawing/2014/main" id="{A0CE316F-CFD4-4D0E-8A57-C49B10493FA6}"/>
                  </a:ext>
                </a:extLst>
              </p:cNvPr>
              <p:cNvSpPr txBox="1"/>
              <p:nvPr/>
            </p:nvSpPr>
            <p:spPr>
              <a:xfrm>
                <a:off x="5550289" y="4942892"/>
                <a:ext cx="737651" cy="2000548"/>
              </a:xfrm>
              <a:prstGeom prst="rect">
                <a:avLst/>
              </a:prstGeom>
              <a:noFill/>
            </p:spPr>
            <p:txBody>
              <a:bodyPr wrap="square" lIns="0" tIns="0" rIns="0" bIns="0" rtlCol="0">
                <a:spAutoFit/>
              </a:bodyPr>
              <a:lstStyle/>
              <a:p>
                <a:pPr>
                  <a:spcBef>
                    <a:spcPts val="600"/>
                  </a:spcBef>
                  <a:buSzPct val="100000"/>
                </a:pPr>
                <a:r>
                  <a:rPr lang="fr-FR" sz="1000" dirty="0">
                    <a:solidFill>
                      <a:srgbClr val="313131"/>
                    </a:solidFill>
                  </a:rPr>
                  <a:t>Formation et sensibilisation</a:t>
                </a:r>
              </a:p>
              <a:p>
                <a:pPr>
                  <a:spcBef>
                    <a:spcPts val="600"/>
                  </a:spcBef>
                  <a:buSzPct val="100000"/>
                </a:pPr>
                <a:r>
                  <a:rPr lang="fr-FR" sz="1000" dirty="0">
                    <a:solidFill>
                      <a:srgbClr val="313131"/>
                    </a:solidFill>
                  </a:rPr>
                  <a:t>Sécurité des données</a:t>
                </a:r>
              </a:p>
              <a:p>
                <a:pPr>
                  <a:spcBef>
                    <a:spcPts val="600"/>
                  </a:spcBef>
                  <a:buSzPct val="100000"/>
                </a:pPr>
                <a:r>
                  <a:rPr lang="fr-FR" sz="1000" dirty="0">
                    <a:solidFill>
                      <a:srgbClr val="313131"/>
                    </a:solidFill>
                  </a:rPr>
                  <a:t>Protection et procédures de l’information</a:t>
                </a:r>
              </a:p>
              <a:p>
                <a:pPr>
                  <a:spcBef>
                    <a:spcPts val="600"/>
                  </a:spcBef>
                  <a:buSzPct val="100000"/>
                </a:pPr>
                <a:r>
                  <a:rPr lang="fr-FR" sz="1000" dirty="0">
                    <a:solidFill>
                      <a:srgbClr val="313131"/>
                    </a:solidFill>
                  </a:rPr>
                  <a:t>Maintenance</a:t>
                </a:r>
              </a:p>
              <a:p>
                <a:pPr>
                  <a:spcBef>
                    <a:spcPts val="600"/>
                  </a:spcBef>
                  <a:buSzPct val="100000"/>
                </a:pPr>
                <a:r>
                  <a:rPr lang="fr-FR" sz="1000" dirty="0">
                    <a:solidFill>
                      <a:srgbClr val="313131"/>
                    </a:solidFill>
                  </a:rPr>
                  <a:t>Technologie protective</a:t>
                </a:r>
              </a:p>
            </p:txBody>
          </p:sp>
        </p:grpSp>
        <p:grpSp>
          <p:nvGrpSpPr>
            <p:cNvPr id="86" name="Group 85">
              <a:extLst>
                <a:ext uri="{FF2B5EF4-FFF2-40B4-BE49-F238E27FC236}">
                  <a16:creationId xmlns:a16="http://schemas.microsoft.com/office/drawing/2014/main" id="{743A6C26-DB4E-4C05-AD25-638CCA117BEB}"/>
                </a:ext>
              </a:extLst>
            </p:cNvPr>
            <p:cNvGrpSpPr/>
            <p:nvPr/>
          </p:nvGrpSpPr>
          <p:grpSpPr>
            <a:xfrm>
              <a:off x="6334920" y="4788151"/>
              <a:ext cx="753747" cy="2110161"/>
              <a:chOff x="6356698" y="4788151"/>
              <a:chExt cx="753747" cy="2110161"/>
            </a:xfrm>
          </p:grpSpPr>
          <p:sp>
            <p:nvSpPr>
              <p:cNvPr id="69" name="Rectangle 68">
                <a:extLst>
                  <a:ext uri="{FF2B5EF4-FFF2-40B4-BE49-F238E27FC236}">
                    <a16:creationId xmlns:a16="http://schemas.microsoft.com/office/drawing/2014/main" id="{9F65515E-FC92-4096-8D24-8E8AD0BDEA0A}"/>
                  </a:ext>
                </a:extLst>
              </p:cNvPr>
              <p:cNvSpPr/>
              <p:nvPr/>
            </p:nvSpPr>
            <p:spPr bwMode="gray">
              <a:xfrm>
                <a:off x="6356698" y="4788151"/>
                <a:ext cx="753747" cy="2110161"/>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fr-FR" sz="1600" b="1">
                  <a:solidFill>
                    <a:schemeClr val="bg1"/>
                  </a:solidFill>
                </a:endParaRPr>
              </a:p>
            </p:txBody>
          </p:sp>
          <p:sp>
            <p:nvSpPr>
              <p:cNvPr id="79" name="TextBox 78">
                <a:extLst>
                  <a:ext uri="{FF2B5EF4-FFF2-40B4-BE49-F238E27FC236}">
                    <a16:creationId xmlns:a16="http://schemas.microsoft.com/office/drawing/2014/main" id="{58DFAE7D-71D8-4231-AA3E-777181BC4BFA}"/>
                  </a:ext>
                </a:extLst>
              </p:cNvPr>
              <p:cNvSpPr txBox="1"/>
              <p:nvPr/>
            </p:nvSpPr>
            <p:spPr>
              <a:xfrm>
                <a:off x="6388771" y="4942892"/>
                <a:ext cx="689600" cy="1077218"/>
              </a:xfrm>
              <a:prstGeom prst="rect">
                <a:avLst/>
              </a:prstGeom>
              <a:noFill/>
            </p:spPr>
            <p:txBody>
              <a:bodyPr wrap="square" lIns="0" tIns="0" rIns="0" bIns="0" rtlCol="0">
                <a:spAutoFit/>
              </a:bodyPr>
              <a:lstStyle/>
              <a:p>
                <a:pPr>
                  <a:spcBef>
                    <a:spcPts val="600"/>
                  </a:spcBef>
                  <a:buSzPct val="100000"/>
                </a:pPr>
                <a:r>
                  <a:rPr lang="fr-FR" sz="1000" dirty="0">
                    <a:solidFill>
                      <a:srgbClr val="313131"/>
                    </a:solidFill>
                  </a:rPr>
                  <a:t>Anomalies et événements</a:t>
                </a:r>
              </a:p>
              <a:p>
                <a:pPr>
                  <a:spcBef>
                    <a:spcPts val="600"/>
                  </a:spcBef>
                  <a:buSzPct val="100000"/>
                </a:pPr>
                <a:r>
                  <a:rPr lang="fr-FR" sz="1000" dirty="0">
                    <a:solidFill>
                      <a:srgbClr val="313131"/>
                    </a:solidFill>
                  </a:rPr>
                  <a:t>Surveillance continue</a:t>
                </a:r>
              </a:p>
              <a:p>
                <a:pPr>
                  <a:spcBef>
                    <a:spcPts val="600"/>
                  </a:spcBef>
                  <a:buSzPct val="100000"/>
                </a:pPr>
                <a:r>
                  <a:rPr lang="fr-FR" sz="1000" dirty="0">
                    <a:solidFill>
                      <a:srgbClr val="313131"/>
                    </a:solidFill>
                  </a:rPr>
                  <a:t>Process de détection </a:t>
                </a:r>
              </a:p>
            </p:txBody>
          </p:sp>
        </p:grpSp>
        <p:grpSp>
          <p:nvGrpSpPr>
            <p:cNvPr id="87" name="Group 86">
              <a:extLst>
                <a:ext uri="{FF2B5EF4-FFF2-40B4-BE49-F238E27FC236}">
                  <a16:creationId xmlns:a16="http://schemas.microsoft.com/office/drawing/2014/main" id="{C64BC34A-2CB6-4FA2-811C-0235D7144086}"/>
                </a:ext>
              </a:extLst>
            </p:cNvPr>
            <p:cNvGrpSpPr/>
            <p:nvPr/>
          </p:nvGrpSpPr>
          <p:grpSpPr>
            <a:xfrm>
              <a:off x="7171024" y="4788152"/>
              <a:ext cx="882556" cy="2110160"/>
              <a:chOff x="7171024" y="4788152"/>
              <a:chExt cx="882556" cy="2110160"/>
            </a:xfrm>
          </p:grpSpPr>
          <p:sp>
            <p:nvSpPr>
              <p:cNvPr id="73" name="Rectangle 72">
                <a:extLst>
                  <a:ext uri="{FF2B5EF4-FFF2-40B4-BE49-F238E27FC236}">
                    <a16:creationId xmlns:a16="http://schemas.microsoft.com/office/drawing/2014/main" id="{BBBF150F-D08C-491B-B94E-96BCAE1418FC}"/>
                  </a:ext>
                </a:extLst>
              </p:cNvPr>
              <p:cNvSpPr/>
              <p:nvPr/>
            </p:nvSpPr>
            <p:spPr bwMode="gray">
              <a:xfrm>
                <a:off x="7171024" y="4788152"/>
                <a:ext cx="846000" cy="211016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fr-FR" sz="1600" b="1">
                  <a:solidFill>
                    <a:schemeClr val="bg1"/>
                  </a:solidFill>
                </a:endParaRPr>
              </a:p>
            </p:txBody>
          </p:sp>
          <p:sp>
            <p:nvSpPr>
              <p:cNvPr id="80" name="TextBox 79">
                <a:extLst>
                  <a:ext uri="{FF2B5EF4-FFF2-40B4-BE49-F238E27FC236}">
                    <a16:creationId xmlns:a16="http://schemas.microsoft.com/office/drawing/2014/main" id="{F2457589-7FF8-4C8F-9D12-339142745AC9}"/>
                  </a:ext>
                </a:extLst>
              </p:cNvPr>
              <p:cNvSpPr txBox="1"/>
              <p:nvPr/>
            </p:nvSpPr>
            <p:spPr>
              <a:xfrm>
                <a:off x="7198052" y="4942892"/>
                <a:ext cx="855528" cy="1077218"/>
              </a:xfrm>
              <a:prstGeom prst="rect">
                <a:avLst/>
              </a:prstGeom>
              <a:noFill/>
            </p:spPr>
            <p:txBody>
              <a:bodyPr wrap="square" lIns="0" tIns="0" rIns="0" bIns="0" rtlCol="0">
                <a:spAutoFit/>
              </a:bodyPr>
              <a:lstStyle/>
              <a:p>
                <a:pPr>
                  <a:spcBef>
                    <a:spcPts val="600"/>
                  </a:spcBef>
                  <a:buSzPct val="100000"/>
                </a:pPr>
                <a:r>
                  <a:rPr lang="fr-FR" sz="1000" dirty="0">
                    <a:solidFill>
                      <a:srgbClr val="313131"/>
                    </a:solidFill>
                  </a:rPr>
                  <a:t>Plan de réponse</a:t>
                </a:r>
              </a:p>
              <a:p>
                <a:pPr>
                  <a:spcBef>
                    <a:spcPts val="600"/>
                  </a:spcBef>
                  <a:buSzPct val="100000"/>
                </a:pPr>
                <a:r>
                  <a:rPr lang="fr-FR" sz="1000" dirty="0">
                    <a:solidFill>
                      <a:srgbClr val="313131"/>
                    </a:solidFill>
                  </a:rPr>
                  <a:t>Communication</a:t>
                </a:r>
              </a:p>
              <a:p>
                <a:pPr>
                  <a:spcBef>
                    <a:spcPts val="600"/>
                  </a:spcBef>
                  <a:buSzPct val="100000"/>
                </a:pPr>
                <a:r>
                  <a:rPr lang="fr-FR" sz="1000" dirty="0">
                    <a:solidFill>
                      <a:srgbClr val="313131"/>
                    </a:solidFill>
                  </a:rPr>
                  <a:t>Analyse</a:t>
                </a:r>
              </a:p>
              <a:p>
                <a:pPr>
                  <a:spcBef>
                    <a:spcPts val="600"/>
                  </a:spcBef>
                  <a:buSzPct val="100000"/>
                </a:pPr>
                <a:r>
                  <a:rPr lang="fr-FR" sz="1000" dirty="0">
                    <a:solidFill>
                      <a:srgbClr val="313131"/>
                    </a:solidFill>
                  </a:rPr>
                  <a:t>Atténuation</a:t>
                </a:r>
              </a:p>
              <a:p>
                <a:pPr>
                  <a:spcBef>
                    <a:spcPts val="600"/>
                  </a:spcBef>
                  <a:buSzPct val="100000"/>
                </a:pPr>
                <a:r>
                  <a:rPr lang="fr-FR" sz="1000" dirty="0">
                    <a:solidFill>
                      <a:srgbClr val="313131"/>
                    </a:solidFill>
                  </a:rPr>
                  <a:t>Amélioration</a:t>
                </a:r>
              </a:p>
            </p:txBody>
          </p:sp>
        </p:grpSp>
        <p:grpSp>
          <p:nvGrpSpPr>
            <p:cNvPr id="88" name="Group 87">
              <a:extLst>
                <a:ext uri="{FF2B5EF4-FFF2-40B4-BE49-F238E27FC236}">
                  <a16:creationId xmlns:a16="http://schemas.microsoft.com/office/drawing/2014/main" id="{1A60F772-BE2A-459A-BE28-053275AF54AC}"/>
                </a:ext>
              </a:extLst>
            </p:cNvPr>
            <p:cNvGrpSpPr/>
            <p:nvPr/>
          </p:nvGrpSpPr>
          <p:grpSpPr>
            <a:xfrm>
              <a:off x="8053580" y="4788152"/>
              <a:ext cx="827000" cy="2110160"/>
              <a:chOff x="8053580" y="4788152"/>
              <a:chExt cx="827000" cy="2110160"/>
            </a:xfrm>
          </p:grpSpPr>
          <p:sp>
            <p:nvSpPr>
              <p:cNvPr id="74" name="Rectangle 73">
                <a:extLst>
                  <a:ext uri="{FF2B5EF4-FFF2-40B4-BE49-F238E27FC236}">
                    <a16:creationId xmlns:a16="http://schemas.microsoft.com/office/drawing/2014/main" id="{CF745C1E-2821-4B94-9781-EC7A0DAF508E}"/>
                  </a:ext>
                </a:extLst>
              </p:cNvPr>
              <p:cNvSpPr/>
              <p:nvPr/>
            </p:nvSpPr>
            <p:spPr bwMode="gray">
              <a:xfrm>
                <a:off x="8053580" y="4788152"/>
                <a:ext cx="827000" cy="211016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fr-FR" sz="1600" b="1">
                  <a:solidFill>
                    <a:schemeClr val="bg1"/>
                  </a:solidFill>
                </a:endParaRPr>
              </a:p>
            </p:txBody>
          </p:sp>
          <p:sp>
            <p:nvSpPr>
              <p:cNvPr id="81" name="TextBox 80">
                <a:extLst>
                  <a:ext uri="{FF2B5EF4-FFF2-40B4-BE49-F238E27FC236}">
                    <a16:creationId xmlns:a16="http://schemas.microsoft.com/office/drawing/2014/main" id="{B3750413-4A1C-4007-BD88-DB153EC520B3}"/>
                  </a:ext>
                </a:extLst>
              </p:cNvPr>
              <p:cNvSpPr txBox="1"/>
              <p:nvPr/>
            </p:nvSpPr>
            <p:spPr>
              <a:xfrm>
                <a:off x="8145180" y="4942892"/>
                <a:ext cx="689600" cy="1077218"/>
              </a:xfrm>
              <a:prstGeom prst="rect">
                <a:avLst/>
              </a:prstGeom>
              <a:noFill/>
            </p:spPr>
            <p:txBody>
              <a:bodyPr wrap="square" lIns="0" tIns="0" rIns="0" bIns="0" rtlCol="0">
                <a:spAutoFit/>
              </a:bodyPr>
              <a:lstStyle/>
              <a:p>
                <a:pPr>
                  <a:spcBef>
                    <a:spcPts val="600"/>
                  </a:spcBef>
                  <a:buSzPct val="100000"/>
                </a:pPr>
                <a:r>
                  <a:rPr lang="fr-FR" sz="1000" dirty="0">
                    <a:solidFill>
                      <a:srgbClr val="313131"/>
                    </a:solidFill>
                  </a:rPr>
                  <a:t>Plan de récupération</a:t>
                </a:r>
              </a:p>
              <a:p>
                <a:pPr>
                  <a:spcBef>
                    <a:spcPts val="600"/>
                  </a:spcBef>
                  <a:buSzPct val="100000"/>
                </a:pPr>
                <a:r>
                  <a:rPr lang="fr-FR" sz="1000" dirty="0">
                    <a:solidFill>
                      <a:srgbClr val="313131"/>
                    </a:solidFill>
                  </a:rPr>
                  <a:t>Améliorations</a:t>
                </a:r>
              </a:p>
              <a:p>
                <a:pPr>
                  <a:spcBef>
                    <a:spcPts val="600"/>
                  </a:spcBef>
                  <a:buSzPct val="100000"/>
                </a:pPr>
                <a:r>
                  <a:rPr lang="fr-FR" sz="1000" dirty="0">
                    <a:solidFill>
                      <a:srgbClr val="313131"/>
                    </a:solidFill>
                  </a:rPr>
                  <a:t>Communications </a:t>
                </a:r>
              </a:p>
            </p:txBody>
          </p:sp>
        </p:grpSp>
      </p:grpSp>
      <p:pic>
        <p:nvPicPr>
          <p:cNvPr id="30" name="Picture 29" descr="A black background with white text&#10;&#10;Description automatically generated with low confidence">
            <a:extLst>
              <a:ext uri="{FF2B5EF4-FFF2-40B4-BE49-F238E27FC236}">
                <a16:creationId xmlns:a16="http://schemas.microsoft.com/office/drawing/2014/main" id="{E4EE3A98-AFF2-40BD-8BA0-FEFCD4A7176A}"/>
              </a:ext>
            </a:extLst>
          </p:cNvPr>
          <p:cNvPicPr>
            <a:picLocks noChangeAspect="1"/>
          </p:cNvPicPr>
          <p:nvPr/>
        </p:nvPicPr>
        <p:blipFill>
          <a:blip r:embed="rId5"/>
          <a:stretch>
            <a:fillRect/>
          </a:stretch>
        </p:blipFill>
        <p:spPr>
          <a:xfrm>
            <a:off x="5036580" y="526602"/>
            <a:ext cx="3188426" cy="3188426"/>
          </a:xfrm>
          <a:prstGeom prst="rect">
            <a:avLst/>
          </a:prstGeom>
        </p:spPr>
      </p:pic>
      <p:sp>
        <p:nvSpPr>
          <p:cNvPr id="58" name="TextBox 57">
            <a:extLst>
              <a:ext uri="{FF2B5EF4-FFF2-40B4-BE49-F238E27FC236}">
                <a16:creationId xmlns:a16="http://schemas.microsoft.com/office/drawing/2014/main" id="{E17C9726-2768-4E3A-B34F-9F094D35D113}"/>
              </a:ext>
            </a:extLst>
          </p:cNvPr>
          <p:cNvSpPr txBox="1"/>
          <p:nvPr/>
        </p:nvSpPr>
        <p:spPr>
          <a:xfrm>
            <a:off x="4797822" y="2982379"/>
            <a:ext cx="3731622" cy="1384995"/>
          </a:xfrm>
          <a:prstGeom prst="rect">
            <a:avLst/>
          </a:prstGeom>
          <a:noFill/>
        </p:spPr>
        <p:txBody>
          <a:bodyPr wrap="square">
            <a:spAutoFit/>
          </a:bodyPr>
          <a:lstStyle/>
          <a:p>
            <a:pPr algn="just"/>
            <a:r>
              <a:rPr lang="fr-FR" sz="1400" b="0" i="0" dirty="0">
                <a:effectLst/>
              </a:rPr>
              <a:t>NIST SP 800-53 est un ensemble de contrôles de sécurité informatique complets qui fournissent un cadre solide pour protéger les systèmes d'information. Il est largement utilisé comme référence pour évaluer et améliorer la sécurité des organisations.</a:t>
            </a:r>
            <a:endParaRPr lang="fr-FR" sz="1400" dirty="0"/>
          </a:p>
        </p:txBody>
      </p:sp>
      <p:sp>
        <p:nvSpPr>
          <p:cNvPr id="21" name="Rectangle 20">
            <a:extLst>
              <a:ext uri="{FF2B5EF4-FFF2-40B4-BE49-F238E27FC236}">
                <a16:creationId xmlns:a16="http://schemas.microsoft.com/office/drawing/2014/main" id="{22A3CDB1-151E-4AB1-AD86-3A0348E9CF8B}"/>
              </a:ext>
            </a:extLst>
          </p:cNvPr>
          <p:cNvSpPr/>
          <p:nvPr/>
        </p:nvSpPr>
        <p:spPr bwMode="gray">
          <a:xfrm>
            <a:off x="0" y="1316290"/>
            <a:ext cx="4409401" cy="6256392"/>
          </a:xfrm>
          <a:prstGeom prst="rect">
            <a:avLst/>
          </a:prstGeom>
          <a:solidFill>
            <a:srgbClr val="DDEFE8"/>
          </a:solidFill>
          <a:ln w="19050" algn="ctr">
            <a:noFill/>
            <a:miter lim="800000"/>
            <a:headEnd/>
            <a:tailEnd/>
          </a:ln>
          <a:effectLst>
            <a:innerShdw blurRad="63500" dist="50800" dir="8100000">
              <a:prstClr val="black">
                <a:alpha val="50000"/>
              </a:prstClr>
            </a:innerShdw>
            <a:reflection blurRad="6350" stA="50000" endA="275" endPos="40000" dist="101600" dir="5400000" sy="-100000" algn="bl" rotWithShape="0"/>
          </a:effectLst>
        </p:spPr>
        <p:txBody>
          <a:bodyPr wrap="square" lIns="88900" tIns="88900" rIns="88900" bIns="88900" rtlCol="0" anchor="ctr"/>
          <a:lstStyle/>
          <a:p>
            <a:pPr algn="ctr">
              <a:lnSpc>
                <a:spcPct val="106000"/>
              </a:lnSpc>
              <a:buFont typeface="Wingdings 2" pitchFamily="18" charset="2"/>
              <a:buNone/>
            </a:pPr>
            <a:endParaRPr lang="fr-FR" sz="4000" dirty="0">
              <a:latin typeface="Bahnschrift" panose="020B0502040204020203" pitchFamily="34" charset="0"/>
            </a:endParaRPr>
          </a:p>
        </p:txBody>
      </p:sp>
      <p:sp>
        <p:nvSpPr>
          <p:cNvPr id="20" name="Rectangle 19">
            <a:extLst>
              <a:ext uri="{FF2B5EF4-FFF2-40B4-BE49-F238E27FC236}">
                <a16:creationId xmlns:a16="http://schemas.microsoft.com/office/drawing/2014/main" id="{4BDC13F8-FF45-4747-82D1-66D3B6F0B152}"/>
              </a:ext>
            </a:extLst>
          </p:cNvPr>
          <p:cNvSpPr/>
          <p:nvPr/>
        </p:nvSpPr>
        <p:spPr bwMode="gray">
          <a:xfrm>
            <a:off x="8775730" y="1316290"/>
            <a:ext cx="171080" cy="6256445"/>
          </a:xfrm>
          <a:prstGeom prst="rect">
            <a:avLst/>
          </a:prstGeom>
          <a:solidFill>
            <a:srgbClr val="DDEFE8"/>
          </a:solidFill>
          <a:ln w="19050" algn="ctr">
            <a:noFill/>
            <a:miter lim="800000"/>
            <a:headEnd/>
            <a:tailEnd/>
          </a:ln>
          <a:effectLst>
            <a:innerShdw blurRad="63500" dist="50800" dir="8100000">
              <a:prstClr val="black">
                <a:alpha val="50000"/>
              </a:prstClr>
            </a:innerShdw>
            <a:reflection blurRad="6350" stA="50000" endA="275" endPos="40000" dist="101600" dir="5400000" sy="-100000" algn="bl" rotWithShape="0"/>
          </a:effectLst>
        </p:spPr>
        <p:txBody>
          <a:bodyPr wrap="square" lIns="88900" tIns="88900" rIns="88900" bIns="88900" rtlCol="0" anchor="ctr"/>
          <a:lstStyle/>
          <a:p>
            <a:pPr algn="ctr">
              <a:lnSpc>
                <a:spcPct val="106000"/>
              </a:lnSpc>
              <a:buFont typeface="Wingdings 2" pitchFamily="18" charset="2"/>
              <a:buNone/>
            </a:pPr>
            <a:endParaRPr lang="fr-FR" sz="4000" b="1">
              <a:solidFill>
                <a:schemeClr val="bg1"/>
              </a:solidFill>
              <a:latin typeface="Bahnschrift" panose="020B0502040204020203" pitchFamily="34" charset="0"/>
            </a:endParaRPr>
          </a:p>
        </p:txBody>
      </p:sp>
      <p:sp>
        <p:nvSpPr>
          <p:cNvPr id="19" name="Rectangle 18">
            <a:extLst>
              <a:ext uri="{FF2B5EF4-FFF2-40B4-BE49-F238E27FC236}">
                <a16:creationId xmlns:a16="http://schemas.microsoft.com/office/drawing/2014/main" id="{B30F652F-B4AB-4663-B9DF-0896119C5242}"/>
              </a:ext>
            </a:extLst>
          </p:cNvPr>
          <p:cNvSpPr/>
          <p:nvPr/>
        </p:nvSpPr>
        <p:spPr bwMode="gray">
          <a:xfrm>
            <a:off x="8939844" y="1316425"/>
            <a:ext cx="4492965" cy="6256446"/>
          </a:xfrm>
          <a:prstGeom prst="rect">
            <a:avLst/>
          </a:prstGeom>
          <a:solidFill>
            <a:srgbClr val="DDEFE8"/>
          </a:solidFill>
          <a:ln w="19050" algn="ctr">
            <a:noFill/>
            <a:miter lim="800000"/>
            <a:headEnd/>
            <a:tailEnd/>
          </a:ln>
          <a:effectLst>
            <a:innerShdw blurRad="63500" dist="50800" dir="8100000">
              <a:prstClr val="black">
                <a:alpha val="50000"/>
              </a:prstClr>
            </a:innerShdw>
            <a:reflection blurRad="6350" stA="50000" endA="275" endPos="40000" dist="101600" dir="5400000" sy="-100000" algn="bl" rotWithShape="0"/>
          </a:effectLst>
        </p:spPr>
        <p:txBody>
          <a:bodyPr wrap="square" lIns="88900" tIns="88900" rIns="88900" bIns="88900" rtlCol="0" anchor="ctr"/>
          <a:lstStyle/>
          <a:p>
            <a:pPr algn="ctr">
              <a:lnSpc>
                <a:spcPct val="106000"/>
              </a:lnSpc>
              <a:buFont typeface="Wingdings 2" pitchFamily="18" charset="2"/>
              <a:buNone/>
            </a:pPr>
            <a:endParaRPr lang="fr-FR" sz="4000" b="1" dirty="0">
              <a:solidFill>
                <a:schemeClr val="bg1"/>
              </a:solidFill>
              <a:latin typeface="Bahnschrift" panose="020B0502040204020203" pitchFamily="34" charset="0"/>
            </a:endParaRPr>
          </a:p>
        </p:txBody>
      </p:sp>
      <p:pic>
        <p:nvPicPr>
          <p:cNvPr id="104" name="Picture 33" descr="A blue and pink text on a black background&#10;&#10;Description automatically generated with medium confidence">
            <a:extLst>
              <a:ext uri="{FF2B5EF4-FFF2-40B4-BE49-F238E27FC236}">
                <a16:creationId xmlns:a16="http://schemas.microsoft.com/office/drawing/2014/main" id="{8E64A53E-8B21-48A4-915E-0596671D8081}"/>
              </a:ext>
            </a:extLst>
          </p:cNvPr>
          <p:cNvPicPr>
            <a:picLocks noChangeAspect="1"/>
          </p:cNvPicPr>
          <p:nvPr/>
        </p:nvPicPr>
        <p:blipFill>
          <a:blip r:embed="rId6"/>
          <a:stretch>
            <a:fillRect/>
          </a:stretch>
        </p:blipFill>
        <p:spPr>
          <a:xfrm>
            <a:off x="8940324" y="3416552"/>
            <a:ext cx="4565526" cy="2029800"/>
          </a:xfrm>
          <a:prstGeom prst="rect">
            <a:avLst/>
          </a:prstGeom>
        </p:spPr>
      </p:pic>
      <p:pic>
        <p:nvPicPr>
          <p:cNvPr id="105" name="Picture 27" descr="A picture containing text, logo, circle, font&#10;&#10;Description automatically generated">
            <a:extLst>
              <a:ext uri="{FF2B5EF4-FFF2-40B4-BE49-F238E27FC236}">
                <a16:creationId xmlns:a16="http://schemas.microsoft.com/office/drawing/2014/main" id="{32BC3B97-793A-47F3-96FD-A89FD17BC91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12826" y1="9007" x2="217" y2="9272"/>
                        <a14:backgroundMark x1="217" y1="9272" x2="217" y2="9272"/>
                        <a14:backgroundMark x1="435" y1="44503" x2="5217" y2="27682"/>
                        <a14:backgroundMark x1="5217" y1="27682" x2="19457" y2="8874"/>
                        <a14:backgroundMark x1="19457" y1="8874" x2="28696" y2="1060"/>
                        <a14:backgroundMark x1="28696" y1="1060" x2="30652" y2="397"/>
                      </a14:backgroundRemoval>
                    </a14:imgEffect>
                  </a14:imgLayer>
                </a14:imgProps>
              </a:ext>
            </a:extLst>
          </a:blip>
          <a:stretch>
            <a:fillRect/>
          </a:stretch>
        </p:blipFill>
        <p:spPr>
          <a:xfrm>
            <a:off x="836487" y="3131719"/>
            <a:ext cx="3293845" cy="2599412"/>
          </a:xfrm>
          <a:prstGeom prst="rect">
            <a:avLst/>
          </a:prstGeom>
        </p:spPr>
      </p:pic>
      <p:grpSp>
        <p:nvGrpSpPr>
          <p:cNvPr id="85" name="Groupe 84">
            <a:extLst>
              <a:ext uri="{FF2B5EF4-FFF2-40B4-BE49-F238E27FC236}">
                <a16:creationId xmlns:a16="http://schemas.microsoft.com/office/drawing/2014/main" id="{2A83CC0A-8A82-4C6A-BBA4-713E41683872}"/>
              </a:ext>
            </a:extLst>
          </p:cNvPr>
          <p:cNvGrpSpPr/>
          <p:nvPr/>
        </p:nvGrpSpPr>
        <p:grpSpPr>
          <a:xfrm>
            <a:off x="10635530" y="519574"/>
            <a:ext cx="1823720" cy="544758"/>
            <a:chOff x="10635530" y="519574"/>
            <a:chExt cx="1425914" cy="544758"/>
          </a:xfrm>
        </p:grpSpPr>
        <p:sp>
          <p:nvSpPr>
            <p:cNvPr id="89" name="Freeform 926">
              <a:extLst>
                <a:ext uri="{FF2B5EF4-FFF2-40B4-BE49-F238E27FC236}">
                  <a16:creationId xmlns:a16="http://schemas.microsoft.com/office/drawing/2014/main" id="{B783DE2B-B9B1-4502-9F0C-92E3EE39FDB2}"/>
                </a:ext>
              </a:extLst>
            </p:cNvPr>
            <p:cNvSpPr>
              <a:spLocks noChangeAspect="1" noEditPoints="1"/>
            </p:cNvSpPr>
            <p:nvPr/>
          </p:nvSpPr>
          <p:spPr bwMode="auto">
            <a:xfrm>
              <a:off x="11100651" y="758332"/>
              <a:ext cx="306000" cy="306000"/>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sz="2000"/>
            </a:p>
          </p:txBody>
        </p:sp>
        <p:sp>
          <p:nvSpPr>
            <p:cNvPr id="90" name="TextBox 220">
              <a:extLst>
                <a:ext uri="{FF2B5EF4-FFF2-40B4-BE49-F238E27FC236}">
                  <a16:creationId xmlns:a16="http://schemas.microsoft.com/office/drawing/2014/main" id="{DA285C04-98A1-4540-9BF2-8A4D344F2A3F}"/>
                </a:ext>
              </a:extLst>
            </p:cNvPr>
            <p:cNvSpPr txBox="1"/>
            <p:nvPr/>
          </p:nvSpPr>
          <p:spPr>
            <a:xfrm>
              <a:off x="10635530" y="519574"/>
              <a:ext cx="1425914" cy="523220"/>
            </a:xfrm>
            <a:prstGeom prst="rect">
              <a:avLst/>
            </a:prstGeom>
            <a:noFill/>
          </p:spPr>
          <p:txBody>
            <a:bodyPr wrap="square">
              <a:spAutoFit/>
            </a:bodyPr>
            <a:lstStyle/>
            <a:p>
              <a:pPr>
                <a:spcAft>
                  <a:spcPts val="0"/>
                </a:spcAft>
              </a:pPr>
              <a:r>
                <a:rPr lang="fr-FR" altLang="zh-CN" sz="1400">
                  <a:solidFill>
                    <a:schemeClr val="tx2"/>
                  </a:solidFill>
                </a:rPr>
                <a:t>Aperçu Framework</a:t>
              </a:r>
            </a:p>
          </p:txBody>
        </p:sp>
      </p:grpSp>
      <p:grpSp>
        <p:nvGrpSpPr>
          <p:cNvPr id="107" name="Groupe 106">
            <a:extLst>
              <a:ext uri="{FF2B5EF4-FFF2-40B4-BE49-F238E27FC236}">
                <a16:creationId xmlns:a16="http://schemas.microsoft.com/office/drawing/2014/main" id="{59CFBAC3-A761-485C-BBBB-C3FD1924AB38}"/>
              </a:ext>
            </a:extLst>
          </p:cNvPr>
          <p:cNvGrpSpPr/>
          <p:nvPr/>
        </p:nvGrpSpPr>
        <p:grpSpPr>
          <a:xfrm>
            <a:off x="7969060" y="519574"/>
            <a:ext cx="1917890" cy="544812"/>
            <a:chOff x="5755870" y="519574"/>
            <a:chExt cx="1499543" cy="544812"/>
          </a:xfrm>
        </p:grpSpPr>
        <p:sp>
          <p:nvSpPr>
            <p:cNvPr id="108" name="Freeform 926">
              <a:extLst>
                <a:ext uri="{FF2B5EF4-FFF2-40B4-BE49-F238E27FC236}">
                  <a16:creationId xmlns:a16="http://schemas.microsoft.com/office/drawing/2014/main" id="{94F9BD86-0460-43F8-B0A6-DF9E92F6E3FB}"/>
                </a:ext>
              </a:extLst>
            </p:cNvPr>
            <p:cNvSpPr>
              <a:spLocks noChangeAspect="1" noEditPoints="1"/>
            </p:cNvSpPr>
            <p:nvPr/>
          </p:nvSpPr>
          <p:spPr bwMode="auto">
            <a:xfrm>
              <a:off x="6321161"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2000"/>
            </a:p>
          </p:txBody>
        </p:sp>
        <p:sp>
          <p:nvSpPr>
            <p:cNvPr id="109" name="TextBox 219">
              <a:extLst>
                <a:ext uri="{FF2B5EF4-FFF2-40B4-BE49-F238E27FC236}">
                  <a16:creationId xmlns:a16="http://schemas.microsoft.com/office/drawing/2014/main" id="{A4546A2D-F940-4F3A-A741-8B265DEE9CC2}"/>
                </a:ext>
              </a:extLst>
            </p:cNvPr>
            <p:cNvSpPr txBox="1"/>
            <p:nvPr/>
          </p:nvSpPr>
          <p:spPr>
            <a:xfrm>
              <a:off x="5755870" y="519574"/>
              <a:ext cx="1499543" cy="523220"/>
            </a:xfrm>
            <a:prstGeom prst="rect">
              <a:avLst/>
            </a:prstGeom>
            <a:noFill/>
          </p:spPr>
          <p:txBody>
            <a:bodyPr wrap="square">
              <a:spAutoFit/>
            </a:bodyPr>
            <a:lstStyle/>
            <a:p>
              <a:pPr>
                <a:spcAft>
                  <a:spcPts val="0"/>
                </a:spcAft>
              </a:pPr>
              <a:r>
                <a:rPr lang="fr-FR" altLang="zh-CN" sz="1400" b="1" dirty="0">
                  <a:solidFill>
                    <a:schemeClr val="tx1">
                      <a:lumMod val="75000"/>
                      <a:lumOff val="25000"/>
                    </a:schemeClr>
                  </a:solidFill>
                </a:rPr>
                <a:t>Normes et standards</a:t>
              </a:r>
            </a:p>
          </p:txBody>
        </p:sp>
      </p:grpSp>
      <p:grpSp>
        <p:nvGrpSpPr>
          <p:cNvPr id="110" name="Groupe 109">
            <a:extLst>
              <a:ext uri="{FF2B5EF4-FFF2-40B4-BE49-F238E27FC236}">
                <a16:creationId xmlns:a16="http://schemas.microsoft.com/office/drawing/2014/main" id="{3531C33B-D92B-40CE-B07C-A1EB4B615D4C}"/>
              </a:ext>
            </a:extLst>
          </p:cNvPr>
          <p:cNvGrpSpPr/>
          <p:nvPr/>
        </p:nvGrpSpPr>
        <p:grpSpPr>
          <a:xfrm>
            <a:off x="1378330" y="519574"/>
            <a:ext cx="1556504" cy="544812"/>
            <a:chOff x="1378330" y="519574"/>
            <a:chExt cx="1216986" cy="544812"/>
          </a:xfrm>
        </p:grpSpPr>
        <p:sp>
          <p:nvSpPr>
            <p:cNvPr id="111" name="TextBox 219">
              <a:extLst>
                <a:ext uri="{FF2B5EF4-FFF2-40B4-BE49-F238E27FC236}">
                  <a16:creationId xmlns:a16="http://schemas.microsoft.com/office/drawing/2014/main" id="{3DC6392F-4C74-4940-9AF4-BDF0538291BB}"/>
                </a:ext>
              </a:extLst>
            </p:cNvPr>
            <p:cNvSpPr txBox="1"/>
            <p:nvPr/>
          </p:nvSpPr>
          <p:spPr>
            <a:xfrm>
              <a:off x="1378330" y="519574"/>
              <a:ext cx="1216986" cy="523220"/>
            </a:xfrm>
            <a:prstGeom prst="rect">
              <a:avLst/>
            </a:prstGeom>
            <a:noFill/>
          </p:spPr>
          <p:txBody>
            <a:bodyPr wrap="square">
              <a:spAutoFit/>
            </a:bodyPr>
            <a:lstStyle/>
            <a:p>
              <a:pPr>
                <a:spcAft>
                  <a:spcPts val="0"/>
                </a:spcAft>
              </a:pPr>
              <a:r>
                <a:rPr lang="fr-FR" altLang="zh-CN" sz="1400" dirty="0">
                  <a:solidFill>
                    <a:schemeClr val="tx2"/>
                  </a:solidFill>
                </a:rPr>
                <a:t>Approche suivie</a:t>
              </a:r>
            </a:p>
          </p:txBody>
        </p:sp>
        <p:sp>
          <p:nvSpPr>
            <p:cNvPr id="112" name="Freeform 926">
              <a:extLst>
                <a:ext uri="{FF2B5EF4-FFF2-40B4-BE49-F238E27FC236}">
                  <a16:creationId xmlns:a16="http://schemas.microsoft.com/office/drawing/2014/main" id="{D5091EDF-D909-46A1-BC29-5B935A3BF977}"/>
                </a:ext>
              </a:extLst>
            </p:cNvPr>
            <p:cNvSpPr>
              <a:spLocks noChangeAspect="1" noEditPoints="1"/>
            </p:cNvSpPr>
            <p:nvPr/>
          </p:nvSpPr>
          <p:spPr bwMode="auto">
            <a:xfrm>
              <a:off x="1734651"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sz="2000"/>
            </a:p>
          </p:txBody>
        </p:sp>
      </p:grpSp>
      <p:grpSp>
        <p:nvGrpSpPr>
          <p:cNvPr id="113" name="Groupe 112">
            <a:extLst>
              <a:ext uri="{FF2B5EF4-FFF2-40B4-BE49-F238E27FC236}">
                <a16:creationId xmlns:a16="http://schemas.microsoft.com/office/drawing/2014/main" id="{CE8CA703-4926-4AAC-86CC-62DD48D9FF2E}"/>
              </a:ext>
            </a:extLst>
          </p:cNvPr>
          <p:cNvGrpSpPr/>
          <p:nvPr/>
        </p:nvGrpSpPr>
        <p:grpSpPr>
          <a:xfrm>
            <a:off x="3762244" y="519574"/>
            <a:ext cx="987996" cy="544758"/>
            <a:chOff x="8696117" y="519574"/>
            <a:chExt cx="772486" cy="544758"/>
          </a:xfrm>
        </p:grpSpPr>
        <p:sp>
          <p:nvSpPr>
            <p:cNvPr id="114" name="Freeform 926">
              <a:extLst>
                <a:ext uri="{FF2B5EF4-FFF2-40B4-BE49-F238E27FC236}">
                  <a16:creationId xmlns:a16="http://schemas.microsoft.com/office/drawing/2014/main" id="{344F1C18-51AA-4F82-A4C6-B1BDBF04F9D8}"/>
                </a:ext>
              </a:extLst>
            </p:cNvPr>
            <p:cNvSpPr>
              <a:spLocks noChangeAspect="1" noEditPoints="1"/>
            </p:cNvSpPr>
            <p:nvPr/>
          </p:nvSpPr>
          <p:spPr bwMode="auto">
            <a:xfrm>
              <a:off x="8894426" y="758332"/>
              <a:ext cx="306000" cy="306000"/>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sz="2000"/>
            </a:p>
          </p:txBody>
        </p:sp>
        <p:sp>
          <p:nvSpPr>
            <p:cNvPr id="115" name="TextBox 220">
              <a:extLst>
                <a:ext uri="{FF2B5EF4-FFF2-40B4-BE49-F238E27FC236}">
                  <a16:creationId xmlns:a16="http://schemas.microsoft.com/office/drawing/2014/main" id="{94F7CE44-1D94-408B-9790-13CD9188CC09}"/>
                </a:ext>
              </a:extLst>
            </p:cNvPr>
            <p:cNvSpPr txBox="1"/>
            <p:nvPr/>
          </p:nvSpPr>
          <p:spPr>
            <a:xfrm>
              <a:off x="8696117" y="519574"/>
              <a:ext cx="772486" cy="523220"/>
            </a:xfrm>
            <a:prstGeom prst="rect">
              <a:avLst/>
            </a:prstGeom>
            <a:noFill/>
          </p:spPr>
          <p:txBody>
            <a:bodyPr wrap="square">
              <a:spAutoFit/>
            </a:bodyPr>
            <a:lstStyle/>
            <a:p>
              <a:pPr>
                <a:spcAft>
                  <a:spcPts val="0"/>
                </a:spcAft>
              </a:pPr>
              <a:r>
                <a:rPr lang="fr-FR" altLang="zh-CN" sz="1400" dirty="0">
                  <a:solidFill>
                    <a:schemeClr val="tx2"/>
                  </a:solidFill>
                </a:rPr>
                <a:t>Objectifs</a:t>
              </a:r>
            </a:p>
          </p:txBody>
        </p:sp>
      </p:grpSp>
      <p:grpSp>
        <p:nvGrpSpPr>
          <p:cNvPr id="116" name="Groupe 115">
            <a:extLst>
              <a:ext uri="{FF2B5EF4-FFF2-40B4-BE49-F238E27FC236}">
                <a16:creationId xmlns:a16="http://schemas.microsoft.com/office/drawing/2014/main" id="{7998843B-2724-4615-8647-58F4428D0453}"/>
              </a:ext>
            </a:extLst>
          </p:cNvPr>
          <p:cNvGrpSpPr/>
          <p:nvPr/>
        </p:nvGrpSpPr>
        <p:grpSpPr>
          <a:xfrm>
            <a:off x="5701658" y="519574"/>
            <a:ext cx="1407488" cy="544812"/>
            <a:chOff x="3625356" y="519574"/>
            <a:chExt cx="1100474" cy="544812"/>
          </a:xfrm>
        </p:grpSpPr>
        <p:sp>
          <p:nvSpPr>
            <p:cNvPr id="117" name="Freeform 926">
              <a:extLst>
                <a:ext uri="{FF2B5EF4-FFF2-40B4-BE49-F238E27FC236}">
                  <a16:creationId xmlns:a16="http://schemas.microsoft.com/office/drawing/2014/main" id="{4C0CC1A7-DAB2-4D09-A5FB-870920404D4C}"/>
                </a:ext>
              </a:extLst>
            </p:cNvPr>
            <p:cNvSpPr>
              <a:spLocks noChangeAspect="1" noEditPoints="1"/>
            </p:cNvSpPr>
            <p:nvPr/>
          </p:nvSpPr>
          <p:spPr bwMode="auto">
            <a:xfrm>
              <a:off x="3942090"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sz="2000" dirty="0"/>
            </a:p>
          </p:txBody>
        </p:sp>
        <p:sp>
          <p:nvSpPr>
            <p:cNvPr id="118" name="TextBox 219">
              <a:extLst>
                <a:ext uri="{FF2B5EF4-FFF2-40B4-BE49-F238E27FC236}">
                  <a16:creationId xmlns:a16="http://schemas.microsoft.com/office/drawing/2014/main" id="{D192ACDF-DD47-47B2-B345-14001E09EF5B}"/>
                </a:ext>
              </a:extLst>
            </p:cNvPr>
            <p:cNvSpPr txBox="1"/>
            <p:nvPr/>
          </p:nvSpPr>
          <p:spPr>
            <a:xfrm>
              <a:off x="3625356" y="519574"/>
              <a:ext cx="1100474" cy="523220"/>
            </a:xfrm>
            <a:prstGeom prst="rect">
              <a:avLst/>
            </a:prstGeom>
            <a:noFill/>
          </p:spPr>
          <p:txBody>
            <a:bodyPr wrap="square">
              <a:spAutoFit/>
            </a:bodyPr>
            <a:lstStyle/>
            <a:p>
              <a:pPr>
                <a:spcAft>
                  <a:spcPts val="0"/>
                </a:spcAft>
              </a:pPr>
              <a:r>
                <a:rPr lang="fr-FR" altLang="zh-CN" sz="1400">
                  <a:solidFill>
                    <a:schemeClr val="tx2"/>
                  </a:solidFill>
                </a:rPr>
                <a:t>Services CISO</a:t>
              </a:r>
            </a:p>
          </p:txBody>
        </p:sp>
      </p:grpSp>
      <p:sp>
        <p:nvSpPr>
          <p:cNvPr id="119" name="Rectangle 118">
            <a:extLst>
              <a:ext uri="{FF2B5EF4-FFF2-40B4-BE49-F238E27FC236}">
                <a16:creationId xmlns:a16="http://schemas.microsoft.com/office/drawing/2014/main" id="{052D692A-E1DF-4226-A0BF-24805C39A4B3}"/>
              </a:ext>
            </a:extLst>
          </p:cNvPr>
          <p:cNvSpPr/>
          <p:nvPr/>
        </p:nvSpPr>
        <p:spPr bwMode="gray">
          <a:xfrm>
            <a:off x="1509491" y="190024"/>
            <a:ext cx="89172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        II. Réalisation du Framework</a:t>
            </a:r>
          </a:p>
        </p:txBody>
      </p:sp>
      <p:sp>
        <p:nvSpPr>
          <p:cNvPr id="120" name="Rectangle 119">
            <a:extLst>
              <a:ext uri="{FF2B5EF4-FFF2-40B4-BE49-F238E27FC236}">
                <a16:creationId xmlns:a16="http://schemas.microsoft.com/office/drawing/2014/main" id="{578F7E25-A00B-49A3-B711-D9C07D9ED02E}"/>
              </a:ext>
            </a:extLst>
          </p:cNvPr>
          <p:cNvSpPr/>
          <p:nvPr/>
        </p:nvSpPr>
        <p:spPr bwMode="gray">
          <a:xfrm>
            <a:off x="12099273"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85000"/>
                    <a:lumOff val="15000"/>
                  </a:schemeClr>
                </a:solidFill>
              </a:rPr>
              <a:t>IV</a:t>
            </a:r>
          </a:p>
        </p:txBody>
      </p:sp>
      <p:sp>
        <p:nvSpPr>
          <p:cNvPr id="121" name="Rectangle 120">
            <a:extLst>
              <a:ext uri="{FF2B5EF4-FFF2-40B4-BE49-F238E27FC236}">
                <a16:creationId xmlns:a16="http://schemas.microsoft.com/office/drawing/2014/main" id="{94DF42BB-B79D-4BAE-B752-C94668BF8C08}"/>
              </a:ext>
            </a:extLst>
          </p:cNvPr>
          <p:cNvSpPr/>
          <p:nvPr/>
        </p:nvSpPr>
        <p:spPr bwMode="gray">
          <a:xfrm>
            <a:off x="0"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a:t>
            </a:r>
          </a:p>
        </p:txBody>
      </p:sp>
      <p:sp>
        <p:nvSpPr>
          <p:cNvPr id="122" name="Rectangle 121">
            <a:extLst>
              <a:ext uri="{FF2B5EF4-FFF2-40B4-BE49-F238E27FC236}">
                <a16:creationId xmlns:a16="http://schemas.microsoft.com/office/drawing/2014/main" id="{233A5612-AA5A-4880-9951-74AC809CDE3C}"/>
              </a:ext>
            </a:extLst>
          </p:cNvPr>
          <p:cNvSpPr/>
          <p:nvPr/>
        </p:nvSpPr>
        <p:spPr bwMode="gray">
          <a:xfrm>
            <a:off x="10589782" y="191866"/>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III</a:t>
            </a:r>
          </a:p>
        </p:txBody>
      </p:sp>
    </p:spTree>
    <p:extLst>
      <p:ext uri="{BB962C8B-B14F-4D97-AF65-F5344CB8AC3E}">
        <p14:creationId xmlns:p14="http://schemas.microsoft.com/office/powerpoint/2010/main" val="2249715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A839E4-2279-465D-BDC5-03FE0C71ECA2}"/>
              </a:ext>
            </a:extLst>
          </p:cNvPr>
          <p:cNvSpPr/>
          <p:nvPr/>
        </p:nvSpPr>
        <p:spPr bwMode="gray">
          <a:xfrm>
            <a:off x="12755" y="1322362"/>
            <a:ext cx="13439775" cy="6495297"/>
          </a:xfrm>
          <a:prstGeom prst="rect">
            <a:avLst/>
          </a:prstGeom>
          <a:solidFill>
            <a:srgbClr val="F4FAF8"/>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fr-FR" sz="1600" b="1">
              <a:solidFill>
                <a:schemeClr val="bg1"/>
              </a:solidFill>
            </a:endParaRPr>
          </a:p>
        </p:txBody>
      </p:sp>
      <p:sp>
        <p:nvSpPr>
          <p:cNvPr id="96" name="TextBox 95">
            <a:extLst>
              <a:ext uri="{FF2B5EF4-FFF2-40B4-BE49-F238E27FC236}">
                <a16:creationId xmlns:a16="http://schemas.microsoft.com/office/drawing/2014/main" id="{07D4BAF4-F56E-4561-88D3-A1F7DE5E190E}"/>
              </a:ext>
            </a:extLst>
          </p:cNvPr>
          <p:cNvSpPr txBox="1"/>
          <p:nvPr/>
        </p:nvSpPr>
        <p:spPr>
          <a:xfrm>
            <a:off x="9058190" y="3884544"/>
            <a:ext cx="4135734" cy="1600438"/>
          </a:xfrm>
          <a:prstGeom prst="rect">
            <a:avLst/>
          </a:prstGeom>
          <a:noFill/>
        </p:spPr>
        <p:txBody>
          <a:bodyPr wrap="square">
            <a:spAutoFit/>
          </a:bodyPr>
          <a:lstStyle/>
          <a:p>
            <a:pPr algn="just"/>
            <a:r>
              <a:rPr lang="fr-FR" sz="1400" b="0" i="0" dirty="0">
                <a:effectLst/>
              </a:rPr>
              <a:t>COBIT 2019 est un cadre de référence pour la gouvernance et la gestion des technologies de l'information. Il offre aux organisations des directives et des objectifs de contrôle pour aligner les Technologies de l'Information sur les besoins de l'entreprise, améliorer la création de valeur et renforcer la maturité des processus de TI.</a:t>
            </a:r>
            <a:endParaRPr lang="fr-FR" sz="1400" dirty="0"/>
          </a:p>
        </p:txBody>
      </p:sp>
      <p:sp>
        <p:nvSpPr>
          <p:cNvPr id="21" name="Rectangle 20">
            <a:extLst>
              <a:ext uri="{FF2B5EF4-FFF2-40B4-BE49-F238E27FC236}">
                <a16:creationId xmlns:a16="http://schemas.microsoft.com/office/drawing/2014/main" id="{22A3CDB1-151E-4AB1-AD86-3A0348E9CF8B}"/>
              </a:ext>
            </a:extLst>
          </p:cNvPr>
          <p:cNvSpPr/>
          <p:nvPr/>
        </p:nvSpPr>
        <p:spPr bwMode="gray">
          <a:xfrm>
            <a:off x="12755" y="1316290"/>
            <a:ext cx="4409401" cy="6256392"/>
          </a:xfrm>
          <a:prstGeom prst="rect">
            <a:avLst/>
          </a:prstGeom>
          <a:solidFill>
            <a:srgbClr val="DDEFE8"/>
          </a:solidFill>
          <a:ln w="19050" algn="ctr">
            <a:noFill/>
            <a:miter lim="800000"/>
            <a:headEnd/>
            <a:tailEnd/>
          </a:ln>
          <a:effectLst>
            <a:innerShdw blurRad="63500" dist="50800" dir="8100000">
              <a:prstClr val="black">
                <a:alpha val="50000"/>
              </a:prstClr>
            </a:innerShdw>
            <a:reflection blurRad="6350" stA="50000" endA="275" endPos="40000" dist="101600" dir="5400000" sy="-100000" algn="bl" rotWithShape="0"/>
          </a:effectLst>
        </p:spPr>
        <p:txBody>
          <a:bodyPr wrap="square" lIns="88900" tIns="88900" rIns="88900" bIns="88900" rtlCol="0" anchor="ctr"/>
          <a:lstStyle/>
          <a:p>
            <a:pPr algn="ctr">
              <a:lnSpc>
                <a:spcPct val="106000"/>
              </a:lnSpc>
              <a:buFont typeface="Wingdings 2" pitchFamily="18" charset="2"/>
              <a:buNone/>
            </a:pPr>
            <a:endParaRPr lang="fr-FR" sz="4000" dirty="0">
              <a:latin typeface="Bahnschrift" panose="020B0502040204020203" pitchFamily="34" charset="0"/>
            </a:endParaRPr>
          </a:p>
        </p:txBody>
      </p:sp>
      <p:sp>
        <p:nvSpPr>
          <p:cNvPr id="20" name="Rectangle 19">
            <a:extLst>
              <a:ext uri="{FF2B5EF4-FFF2-40B4-BE49-F238E27FC236}">
                <a16:creationId xmlns:a16="http://schemas.microsoft.com/office/drawing/2014/main" id="{4BDC13F8-FF45-4747-82D1-66D3B6F0B152}"/>
              </a:ext>
            </a:extLst>
          </p:cNvPr>
          <p:cNvSpPr/>
          <p:nvPr/>
        </p:nvSpPr>
        <p:spPr bwMode="gray">
          <a:xfrm>
            <a:off x="4422156" y="1316290"/>
            <a:ext cx="4566355" cy="6256445"/>
          </a:xfrm>
          <a:prstGeom prst="rect">
            <a:avLst/>
          </a:prstGeom>
          <a:solidFill>
            <a:srgbClr val="DDEFE8"/>
          </a:solidFill>
          <a:ln w="19050" algn="ctr">
            <a:noFill/>
            <a:miter lim="800000"/>
            <a:headEnd/>
            <a:tailEnd/>
          </a:ln>
          <a:effectLst>
            <a:innerShdw blurRad="63500" dist="50800" dir="8100000">
              <a:prstClr val="black">
                <a:alpha val="50000"/>
              </a:prstClr>
            </a:innerShdw>
            <a:reflection blurRad="6350" stA="50000" endA="275" endPos="40000" dist="101600" dir="5400000" sy="-100000" algn="bl" rotWithShape="0"/>
          </a:effectLst>
        </p:spPr>
        <p:txBody>
          <a:bodyPr wrap="square" lIns="88900" tIns="88900" rIns="88900" bIns="88900" rtlCol="0" anchor="ctr"/>
          <a:lstStyle/>
          <a:p>
            <a:pPr algn="ctr">
              <a:lnSpc>
                <a:spcPct val="106000"/>
              </a:lnSpc>
              <a:buFont typeface="Wingdings 2" pitchFamily="18" charset="2"/>
              <a:buNone/>
            </a:pPr>
            <a:endParaRPr lang="fr-FR" sz="4000" b="1" dirty="0">
              <a:solidFill>
                <a:schemeClr val="bg1"/>
              </a:solidFill>
              <a:latin typeface="Bahnschrift" panose="020B0502040204020203" pitchFamily="34" charset="0"/>
            </a:endParaRPr>
          </a:p>
        </p:txBody>
      </p:sp>
      <p:pic>
        <p:nvPicPr>
          <p:cNvPr id="34" name="Picture 33" descr="A blue and pink text on a black background&#10;&#10;Description automatically generated with medium confidence">
            <a:extLst>
              <a:ext uri="{FF2B5EF4-FFF2-40B4-BE49-F238E27FC236}">
                <a16:creationId xmlns:a16="http://schemas.microsoft.com/office/drawing/2014/main" id="{D564EC6A-F3F4-4B76-8AAB-763C9CFA7863}"/>
              </a:ext>
            </a:extLst>
          </p:cNvPr>
          <p:cNvPicPr>
            <a:picLocks noChangeAspect="1"/>
          </p:cNvPicPr>
          <p:nvPr/>
        </p:nvPicPr>
        <p:blipFill>
          <a:blip r:embed="rId3"/>
          <a:stretch>
            <a:fillRect/>
          </a:stretch>
        </p:blipFill>
        <p:spPr>
          <a:xfrm>
            <a:off x="8826049" y="1303228"/>
            <a:ext cx="4565526" cy="2029800"/>
          </a:xfrm>
          <a:prstGeom prst="rect">
            <a:avLst/>
          </a:prstGeom>
        </p:spPr>
      </p:pic>
      <p:sp>
        <p:nvSpPr>
          <p:cNvPr id="19" name="Rectangle 18">
            <a:extLst>
              <a:ext uri="{FF2B5EF4-FFF2-40B4-BE49-F238E27FC236}">
                <a16:creationId xmlns:a16="http://schemas.microsoft.com/office/drawing/2014/main" id="{B30F652F-B4AB-4663-B9DF-0896119C5242}"/>
              </a:ext>
            </a:extLst>
          </p:cNvPr>
          <p:cNvSpPr/>
          <p:nvPr/>
        </p:nvSpPr>
        <p:spPr bwMode="gray">
          <a:xfrm>
            <a:off x="13209895" y="1318534"/>
            <a:ext cx="222448" cy="6256446"/>
          </a:xfrm>
          <a:prstGeom prst="rect">
            <a:avLst/>
          </a:prstGeom>
          <a:solidFill>
            <a:srgbClr val="DDEFE8"/>
          </a:solidFill>
          <a:ln w="19050" algn="ctr">
            <a:noFill/>
            <a:miter lim="800000"/>
            <a:headEnd/>
            <a:tailEnd/>
          </a:ln>
          <a:effectLst>
            <a:innerShdw blurRad="63500" dist="50800" dir="8100000">
              <a:prstClr val="black">
                <a:alpha val="50000"/>
              </a:prstClr>
            </a:innerShdw>
            <a:reflection blurRad="6350" stA="50000" endA="275" endPos="40000" dist="101600" dir="5400000" sy="-100000" algn="bl" rotWithShape="0"/>
          </a:effectLst>
        </p:spPr>
        <p:txBody>
          <a:bodyPr wrap="square" lIns="88900" tIns="88900" rIns="88900" bIns="88900" rtlCol="0" anchor="ctr"/>
          <a:lstStyle/>
          <a:p>
            <a:pPr algn="ctr">
              <a:lnSpc>
                <a:spcPct val="106000"/>
              </a:lnSpc>
              <a:buFont typeface="Wingdings 2" pitchFamily="18" charset="2"/>
              <a:buNone/>
            </a:pPr>
            <a:endParaRPr lang="fr-FR" sz="4000" b="1">
              <a:solidFill>
                <a:schemeClr val="bg1"/>
              </a:solidFill>
              <a:latin typeface="Bahnschrift" panose="020B0502040204020203" pitchFamily="34" charset="0"/>
            </a:endParaRPr>
          </a:p>
        </p:txBody>
      </p:sp>
      <p:pic>
        <p:nvPicPr>
          <p:cNvPr id="103" name="Picture 29" descr="A black background with white text&#10;&#10;Description automatically generated with low confidence">
            <a:extLst>
              <a:ext uri="{FF2B5EF4-FFF2-40B4-BE49-F238E27FC236}">
                <a16:creationId xmlns:a16="http://schemas.microsoft.com/office/drawing/2014/main" id="{D2E21863-B995-4240-8A58-B52B9ECC5097}"/>
              </a:ext>
            </a:extLst>
          </p:cNvPr>
          <p:cNvPicPr>
            <a:picLocks noChangeAspect="1"/>
          </p:cNvPicPr>
          <p:nvPr/>
        </p:nvPicPr>
        <p:blipFill>
          <a:blip r:embed="rId4"/>
          <a:stretch>
            <a:fillRect/>
          </a:stretch>
        </p:blipFill>
        <p:spPr>
          <a:xfrm>
            <a:off x="5003313" y="2837240"/>
            <a:ext cx="3188426" cy="3188426"/>
          </a:xfrm>
          <a:prstGeom prst="rect">
            <a:avLst/>
          </a:prstGeom>
        </p:spPr>
      </p:pic>
      <p:pic>
        <p:nvPicPr>
          <p:cNvPr id="104" name="Picture 27" descr="A picture containing text, logo, circle, font&#10;&#10;Description automatically generated">
            <a:extLst>
              <a:ext uri="{FF2B5EF4-FFF2-40B4-BE49-F238E27FC236}">
                <a16:creationId xmlns:a16="http://schemas.microsoft.com/office/drawing/2014/main" id="{78439ED9-160F-42E0-9A78-C5572C43CB0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backgroundMark x1="12826" y1="9007" x2="217" y2="9272"/>
                        <a14:backgroundMark x1="217" y1="9272" x2="217" y2="9272"/>
                        <a14:backgroundMark x1="435" y1="44503" x2="5217" y2="27682"/>
                        <a14:backgroundMark x1="5217" y1="27682" x2="19457" y2="8874"/>
                        <a14:backgroundMark x1="19457" y1="8874" x2="28696" y2="1060"/>
                        <a14:backgroundMark x1="28696" y1="1060" x2="30652" y2="397"/>
                      </a14:backgroundRemoval>
                    </a14:imgEffect>
                  </a14:imgLayer>
                </a14:imgProps>
              </a:ext>
            </a:extLst>
          </a:blip>
          <a:stretch>
            <a:fillRect/>
          </a:stretch>
        </p:blipFill>
        <p:spPr>
          <a:xfrm>
            <a:off x="836487" y="3131719"/>
            <a:ext cx="3293845" cy="2599412"/>
          </a:xfrm>
          <a:prstGeom prst="rect">
            <a:avLst/>
          </a:prstGeom>
        </p:spPr>
      </p:pic>
      <p:grpSp>
        <p:nvGrpSpPr>
          <p:cNvPr id="58" name="Groupe 57">
            <a:extLst>
              <a:ext uri="{FF2B5EF4-FFF2-40B4-BE49-F238E27FC236}">
                <a16:creationId xmlns:a16="http://schemas.microsoft.com/office/drawing/2014/main" id="{37101EBB-EB9A-4A42-B1E5-D99B88E804BE}"/>
              </a:ext>
            </a:extLst>
          </p:cNvPr>
          <p:cNvGrpSpPr/>
          <p:nvPr/>
        </p:nvGrpSpPr>
        <p:grpSpPr>
          <a:xfrm>
            <a:off x="10635530" y="519574"/>
            <a:ext cx="1823720" cy="544758"/>
            <a:chOff x="10635530" y="519574"/>
            <a:chExt cx="1425914" cy="544758"/>
          </a:xfrm>
        </p:grpSpPr>
        <p:sp>
          <p:nvSpPr>
            <p:cNvPr id="62" name="Freeform 926">
              <a:extLst>
                <a:ext uri="{FF2B5EF4-FFF2-40B4-BE49-F238E27FC236}">
                  <a16:creationId xmlns:a16="http://schemas.microsoft.com/office/drawing/2014/main" id="{3F8D297A-9152-4313-BB4B-C1A07E3D6B53}"/>
                </a:ext>
              </a:extLst>
            </p:cNvPr>
            <p:cNvSpPr>
              <a:spLocks noChangeAspect="1" noEditPoints="1"/>
            </p:cNvSpPr>
            <p:nvPr/>
          </p:nvSpPr>
          <p:spPr bwMode="auto">
            <a:xfrm>
              <a:off x="11100651" y="758332"/>
              <a:ext cx="306000" cy="306000"/>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sz="2000"/>
            </a:p>
          </p:txBody>
        </p:sp>
        <p:sp>
          <p:nvSpPr>
            <p:cNvPr id="63" name="TextBox 220">
              <a:extLst>
                <a:ext uri="{FF2B5EF4-FFF2-40B4-BE49-F238E27FC236}">
                  <a16:creationId xmlns:a16="http://schemas.microsoft.com/office/drawing/2014/main" id="{373AADFA-B61C-4B7B-86FD-9EA27AD87E9D}"/>
                </a:ext>
              </a:extLst>
            </p:cNvPr>
            <p:cNvSpPr txBox="1"/>
            <p:nvPr/>
          </p:nvSpPr>
          <p:spPr>
            <a:xfrm>
              <a:off x="10635530" y="519574"/>
              <a:ext cx="1425914" cy="523220"/>
            </a:xfrm>
            <a:prstGeom prst="rect">
              <a:avLst/>
            </a:prstGeom>
            <a:noFill/>
          </p:spPr>
          <p:txBody>
            <a:bodyPr wrap="square">
              <a:spAutoFit/>
            </a:bodyPr>
            <a:lstStyle/>
            <a:p>
              <a:pPr>
                <a:spcAft>
                  <a:spcPts val="0"/>
                </a:spcAft>
              </a:pPr>
              <a:r>
                <a:rPr lang="fr-FR" altLang="zh-CN" sz="1400">
                  <a:solidFill>
                    <a:schemeClr val="tx2"/>
                  </a:solidFill>
                </a:rPr>
                <a:t>Aperçu Framework</a:t>
              </a:r>
            </a:p>
          </p:txBody>
        </p:sp>
      </p:grpSp>
      <p:grpSp>
        <p:nvGrpSpPr>
          <p:cNvPr id="64" name="Groupe 63">
            <a:extLst>
              <a:ext uri="{FF2B5EF4-FFF2-40B4-BE49-F238E27FC236}">
                <a16:creationId xmlns:a16="http://schemas.microsoft.com/office/drawing/2014/main" id="{BFEE3097-3664-454D-8C27-997D2A9D39CE}"/>
              </a:ext>
            </a:extLst>
          </p:cNvPr>
          <p:cNvGrpSpPr/>
          <p:nvPr/>
        </p:nvGrpSpPr>
        <p:grpSpPr>
          <a:xfrm>
            <a:off x="7969060" y="519574"/>
            <a:ext cx="1917890" cy="544812"/>
            <a:chOff x="5755870" y="519574"/>
            <a:chExt cx="1499543" cy="544812"/>
          </a:xfrm>
        </p:grpSpPr>
        <p:sp>
          <p:nvSpPr>
            <p:cNvPr id="65" name="Freeform 926">
              <a:extLst>
                <a:ext uri="{FF2B5EF4-FFF2-40B4-BE49-F238E27FC236}">
                  <a16:creationId xmlns:a16="http://schemas.microsoft.com/office/drawing/2014/main" id="{11827859-C956-494B-9FDB-617581B2C654}"/>
                </a:ext>
              </a:extLst>
            </p:cNvPr>
            <p:cNvSpPr>
              <a:spLocks noChangeAspect="1" noEditPoints="1"/>
            </p:cNvSpPr>
            <p:nvPr/>
          </p:nvSpPr>
          <p:spPr bwMode="auto">
            <a:xfrm>
              <a:off x="6321161"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2000"/>
            </a:p>
          </p:txBody>
        </p:sp>
        <p:sp>
          <p:nvSpPr>
            <p:cNvPr id="66" name="TextBox 219">
              <a:extLst>
                <a:ext uri="{FF2B5EF4-FFF2-40B4-BE49-F238E27FC236}">
                  <a16:creationId xmlns:a16="http://schemas.microsoft.com/office/drawing/2014/main" id="{D7DE20DD-93D3-4A45-9F96-EA08C98735FF}"/>
                </a:ext>
              </a:extLst>
            </p:cNvPr>
            <p:cNvSpPr txBox="1"/>
            <p:nvPr/>
          </p:nvSpPr>
          <p:spPr>
            <a:xfrm>
              <a:off x="5755870" y="519574"/>
              <a:ext cx="1499543" cy="523220"/>
            </a:xfrm>
            <a:prstGeom prst="rect">
              <a:avLst/>
            </a:prstGeom>
            <a:noFill/>
          </p:spPr>
          <p:txBody>
            <a:bodyPr wrap="square">
              <a:spAutoFit/>
            </a:bodyPr>
            <a:lstStyle/>
            <a:p>
              <a:pPr>
                <a:spcAft>
                  <a:spcPts val="0"/>
                </a:spcAft>
              </a:pPr>
              <a:r>
                <a:rPr lang="fr-FR" altLang="zh-CN" sz="1400" b="1" dirty="0">
                  <a:solidFill>
                    <a:schemeClr val="tx1">
                      <a:lumMod val="75000"/>
                      <a:lumOff val="25000"/>
                    </a:schemeClr>
                  </a:solidFill>
                </a:rPr>
                <a:t>Normes et standards</a:t>
              </a:r>
            </a:p>
          </p:txBody>
        </p:sp>
      </p:grpSp>
      <p:grpSp>
        <p:nvGrpSpPr>
          <p:cNvPr id="67" name="Groupe 66">
            <a:extLst>
              <a:ext uri="{FF2B5EF4-FFF2-40B4-BE49-F238E27FC236}">
                <a16:creationId xmlns:a16="http://schemas.microsoft.com/office/drawing/2014/main" id="{88808B91-EED0-4DF4-A26B-6E5A0E0EE87E}"/>
              </a:ext>
            </a:extLst>
          </p:cNvPr>
          <p:cNvGrpSpPr/>
          <p:nvPr/>
        </p:nvGrpSpPr>
        <p:grpSpPr>
          <a:xfrm>
            <a:off x="1378330" y="519574"/>
            <a:ext cx="1556504" cy="544812"/>
            <a:chOff x="1378330" y="519574"/>
            <a:chExt cx="1216986" cy="544812"/>
          </a:xfrm>
        </p:grpSpPr>
        <p:sp>
          <p:nvSpPr>
            <p:cNvPr id="68" name="TextBox 219">
              <a:extLst>
                <a:ext uri="{FF2B5EF4-FFF2-40B4-BE49-F238E27FC236}">
                  <a16:creationId xmlns:a16="http://schemas.microsoft.com/office/drawing/2014/main" id="{4532AD4D-6AF3-460E-8016-56AA4C62802C}"/>
                </a:ext>
              </a:extLst>
            </p:cNvPr>
            <p:cNvSpPr txBox="1"/>
            <p:nvPr/>
          </p:nvSpPr>
          <p:spPr>
            <a:xfrm>
              <a:off x="1378330" y="519574"/>
              <a:ext cx="1216986" cy="523220"/>
            </a:xfrm>
            <a:prstGeom prst="rect">
              <a:avLst/>
            </a:prstGeom>
            <a:noFill/>
          </p:spPr>
          <p:txBody>
            <a:bodyPr wrap="square">
              <a:spAutoFit/>
            </a:bodyPr>
            <a:lstStyle/>
            <a:p>
              <a:pPr>
                <a:spcAft>
                  <a:spcPts val="0"/>
                </a:spcAft>
              </a:pPr>
              <a:r>
                <a:rPr lang="fr-FR" altLang="zh-CN" sz="1400" dirty="0">
                  <a:solidFill>
                    <a:schemeClr val="tx2"/>
                  </a:solidFill>
                </a:rPr>
                <a:t>Approche suivie</a:t>
              </a:r>
            </a:p>
          </p:txBody>
        </p:sp>
        <p:sp>
          <p:nvSpPr>
            <p:cNvPr id="69" name="Freeform 926">
              <a:extLst>
                <a:ext uri="{FF2B5EF4-FFF2-40B4-BE49-F238E27FC236}">
                  <a16:creationId xmlns:a16="http://schemas.microsoft.com/office/drawing/2014/main" id="{D0328EC7-9DF3-4727-9EAD-CBD6569110CE}"/>
                </a:ext>
              </a:extLst>
            </p:cNvPr>
            <p:cNvSpPr>
              <a:spLocks noChangeAspect="1" noEditPoints="1"/>
            </p:cNvSpPr>
            <p:nvPr/>
          </p:nvSpPr>
          <p:spPr bwMode="auto">
            <a:xfrm>
              <a:off x="1734651"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sz="2000"/>
            </a:p>
          </p:txBody>
        </p:sp>
      </p:grpSp>
      <p:grpSp>
        <p:nvGrpSpPr>
          <p:cNvPr id="73" name="Groupe 72">
            <a:extLst>
              <a:ext uri="{FF2B5EF4-FFF2-40B4-BE49-F238E27FC236}">
                <a16:creationId xmlns:a16="http://schemas.microsoft.com/office/drawing/2014/main" id="{7667B42C-588E-4334-B67F-76AB8A7EB760}"/>
              </a:ext>
            </a:extLst>
          </p:cNvPr>
          <p:cNvGrpSpPr/>
          <p:nvPr/>
        </p:nvGrpSpPr>
        <p:grpSpPr>
          <a:xfrm>
            <a:off x="3762244" y="519574"/>
            <a:ext cx="987996" cy="544758"/>
            <a:chOff x="8696117" y="519574"/>
            <a:chExt cx="772486" cy="544758"/>
          </a:xfrm>
        </p:grpSpPr>
        <p:sp>
          <p:nvSpPr>
            <p:cNvPr id="74" name="Freeform 926">
              <a:extLst>
                <a:ext uri="{FF2B5EF4-FFF2-40B4-BE49-F238E27FC236}">
                  <a16:creationId xmlns:a16="http://schemas.microsoft.com/office/drawing/2014/main" id="{41B16317-BAE7-4165-8A2E-703D68D85135}"/>
                </a:ext>
              </a:extLst>
            </p:cNvPr>
            <p:cNvSpPr>
              <a:spLocks noChangeAspect="1" noEditPoints="1"/>
            </p:cNvSpPr>
            <p:nvPr/>
          </p:nvSpPr>
          <p:spPr bwMode="auto">
            <a:xfrm>
              <a:off x="8894426" y="758332"/>
              <a:ext cx="306000" cy="306000"/>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sz="2000"/>
            </a:p>
          </p:txBody>
        </p:sp>
        <p:sp>
          <p:nvSpPr>
            <p:cNvPr id="75" name="TextBox 220">
              <a:extLst>
                <a:ext uri="{FF2B5EF4-FFF2-40B4-BE49-F238E27FC236}">
                  <a16:creationId xmlns:a16="http://schemas.microsoft.com/office/drawing/2014/main" id="{C118D746-F7FA-4069-BD0A-9F08647FFA79}"/>
                </a:ext>
              </a:extLst>
            </p:cNvPr>
            <p:cNvSpPr txBox="1"/>
            <p:nvPr/>
          </p:nvSpPr>
          <p:spPr>
            <a:xfrm>
              <a:off x="8696117" y="519574"/>
              <a:ext cx="772486" cy="523220"/>
            </a:xfrm>
            <a:prstGeom prst="rect">
              <a:avLst/>
            </a:prstGeom>
            <a:noFill/>
          </p:spPr>
          <p:txBody>
            <a:bodyPr wrap="square">
              <a:spAutoFit/>
            </a:bodyPr>
            <a:lstStyle/>
            <a:p>
              <a:pPr>
                <a:spcAft>
                  <a:spcPts val="0"/>
                </a:spcAft>
              </a:pPr>
              <a:r>
                <a:rPr lang="fr-FR" altLang="zh-CN" sz="1400" dirty="0">
                  <a:solidFill>
                    <a:schemeClr val="tx2"/>
                  </a:solidFill>
                </a:rPr>
                <a:t>Objectifs</a:t>
              </a:r>
            </a:p>
          </p:txBody>
        </p:sp>
      </p:grpSp>
      <p:grpSp>
        <p:nvGrpSpPr>
          <p:cNvPr id="78" name="Groupe 77">
            <a:extLst>
              <a:ext uri="{FF2B5EF4-FFF2-40B4-BE49-F238E27FC236}">
                <a16:creationId xmlns:a16="http://schemas.microsoft.com/office/drawing/2014/main" id="{9F5757DE-17D6-4C42-8D59-D9E34634BD46}"/>
              </a:ext>
            </a:extLst>
          </p:cNvPr>
          <p:cNvGrpSpPr/>
          <p:nvPr/>
        </p:nvGrpSpPr>
        <p:grpSpPr>
          <a:xfrm>
            <a:off x="5701658" y="519574"/>
            <a:ext cx="1407488" cy="544812"/>
            <a:chOff x="3625356" y="519574"/>
            <a:chExt cx="1100474" cy="544812"/>
          </a:xfrm>
        </p:grpSpPr>
        <p:sp>
          <p:nvSpPr>
            <p:cNvPr id="79" name="Freeform 926">
              <a:extLst>
                <a:ext uri="{FF2B5EF4-FFF2-40B4-BE49-F238E27FC236}">
                  <a16:creationId xmlns:a16="http://schemas.microsoft.com/office/drawing/2014/main" id="{2E249455-A7CE-4C24-AE81-D34860CB302D}"/>
                </a:ext>
              </a:extLst>
            </p:cNvPr>
            <p:cNvSpPr>
              <a:spLocks noChangeAspect="1" noEditPoints="1"/>
            </p:cNvSpPr>
            <p:nvPr/>
          </p:nvSpPr>
          <p:spPr bwMode="auto">
            <a:xfrm>
              <a:off x="3942090"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sz="2000" dirty="0"/>
            </a:p>
          </p:txBody>
        </p:sp>
        <p:sp>
          <p:nvSpPr>
            <p:cNvPr id="80" name="TextBox 219">
              <a:extLst>
                <a:ext uri="{FF2B5EF4-FFF2-40B4-BE49-F238E27FC236}">
                  <a16:creationId xmlns:a16="http://schemas.microsoft.com/office/drawing/2014/main" id="{4FB31992-C7AD-48CF-BA40-B7A505360C50}"/>
                </a:ext>
              </a:extLst>
            </p:cNvPr>
            <p:cNvSpPr txBox="1"/>
            <p:nvPr/>
          </p:nvSpPr>
          <p:spPr>
            <a:xfrm>
              <a:off x="3625356" y="519574"/>
              <a:ext cx="1100474" cy="523220"/>
            </a:xfrm>
            <a:prstGeom prst="rect">
              <a:avLst/>
            </a:prstGeom>
            <a:noFill/>
          </p:spPr>
          <p:txBody>
            <a:bodyPr wrap="square">
              <a:spAutoFit/>
            </a:bodyPr>
            <a:lstStyle/>
            <a:p>
              <a:pPr>
                <a:spcAft>
                  <a:spcPts val="0"/>
                </a:spcAft>
              </a:pPr>
              <a:r>
                <a:rPr lang="fr-FR" altLang="zh-CN" sz="1400">
                  <a:solidFill>
                    <a:schemeClr val="tx2"/>
                  </a:solidFill>
                </a:rPr>
                <a:t>Services CISO</a:t>
              </a:r>
            </a:p>
          </p:txBody>
        </p:sp>
      </p:grpSp>
      <p:sp>
        <p:nvSpPr>
          <p:cNvPr id="81" name="Rectangle 80">
            <a:extLst>
              <a:ext uri="{FF2B5EF4-FFF2-40B4-BE49-F238E27FC236}">
                <a16:creationId xmlns:a16="http://schemas.microsoft.com/office/drawing/2014/main" id="{D8D1AF64-5A6B-4912-AB33-3F4957786BB7}"/>
              </a:ext>
            </a:extLst>
          </p:cNvPr>
          <p:cNvSpPr/>
          <p:nvPr/>
        </p:nvSpPr>
        <p:spPr bwMode="gray">
          <a:xfrm>
            <a:off x="1509491" y="190024"/>
            <a:ext cx="89172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        II. Réalisation du Framework</a:t>
            </a:r>
          </a:p>
        </p:txBody>
      </p:sp>
      <p:sp>
        <p:nvSpPr>
          <p:cNvPr id="82" name="Rectangle 81">
            <a:extLst>
              <a:ext uri="{FF2B5EF4-FFF2-40B4-BE49-F238E27FC236}">
                <a16:creationId xmlns:a16="http://schemas.microsoft.com/office/drawing/2014/main" id="{0CD336D7-DB66-4103-87FA-2C2852CF35A5}"/>
              </a:ext>
            </a:extLst>
          </p:cNvPr>
          <p:cNvSpPr/>
          <p:nvPr/>
        </p:nvSpPr>
        <p:spPr bwMode="gray">
          <a:xfrm>
            <a:off x="12099273"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85000"/>
                    <a:lumOff val="15000"/>
                  </a:schemeClr>
                </a:solidFill>
              </a:rPr>
              <a:t>IV</a:t>
            </a:r>
          </a:p>
        </p:txBody>
      </p:sp>
      <p:sp>
        <p:nvSpPr>
          <p:cNvPr id="83" name="Rectangle 82">
            <a:extLst>
              <a:ext uri="{FF2B5EF4-FFF2-40B4-BE49-F238E27FC236}">
                <a16:creationId xmlns:a16="http://schemas.microsoft.com/office/drawing/2014/main" id="{AEE3F4CA-DAE3-447E-8F50-759F444F9484}"/>
              </a:ext>
            </a:extLst>
          </p:cNvPr>
          <p:cNvSpPr/>
          <p:nvPr/>
        </p:nvSpPr>
        <p:spPr bwMode="gray">
          <a:xfrm>
            <a:off x="0"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a:t>
            </a:r>
          </a:p>
        </p:txBody>
      </p:sp>
      <p:sp>
        <p:nvSpPr>
          <p:cNvPr id="85" name="Rectangle 84">
            <a:extLst>
              <a:ext uri="{FF2B5EF4-FFF2-40B4-BE49-F238E27FC236}">
                <a16:creationId xmlns:a16="http://schemas.microsoft.com/office/drawing/2014/main" id="{F1657C88-66CC-45DA-BAF8-B65D46A8A65F}"/>
              </a:ext>
            </a:extLst>
          </p:cNvPr>
          <p:cNvSpPr/>
          <p:nvPr/>
        </p:nvSpPr>
        <p:spPr bwMode="gray">
          <a:xfrm>
            <a:off x="10589782" y="191866"/>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III</a:t>
            </a:r>
          </a:p>
        </p:txBody>
      </p:sp>
    </p:spTree>
    <p:extLst>
      <p:ext uri="{BB962C8B-B14F-4D97-AF65-F5344CB8AC3E}">
        <p14:creationId xmlns:p14="http://schemas.microsoft.com/office/powerpoint/2010/main" val="1391736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E8962C45-D513-4C3B-930E-5DE0B32F3374}"/>
              </a:ext>
            </a:extLst>
          </p:cNvPr>
          <p:cNvPicPr>
            <a:picLocks noChangeAspect="1"/>
          </p:cNvPicPr>
          <p:nvPr/>
        </p:nvPicPr>
        <p:blipFill rotWithShape="1">
          <a:blip r:embed="rId3"/>
          <a:srcRect l="18381"/>
          <a:stretch/>
        </p:blipFill>
        <p:spPr>
          <a:xfrm>
            <a:off x="0" y="2742187"/>
            <a:ext cx="13439775" cy="4238254"/>
          </a:xfrm>
          <a:prstGeom prst="rect">
            <a:avLst/>
          </a:prstGeom>
        </p:spPr>
      </p:pic>
      <p:pic>
        <p:nvPicPr>
          <p:cNvPr id="20" name="Picture 19">
            <a:extLst>
              <a:ext uri="{FF2B5EF4-FFF2-40B4-BE49-F238E27FC236}">
                <a16:creationId xmlns:a16="http://schemas.microsoft.com/office/drawing/2014/main" id="{706F4A6E-E8A8-407E-8B06-150C8070B821}"/>
              </a:ext>
            </a:extLst>
          </p:cNvPr>
          <p:cNvPicPr>
            <a:picLocks noChangeAspect="1"/>
          </p:cNvPicPr>
          <p:nvPr/>
        </p:nvPicPr>
        <p:blipFill rotWithShape="1">
          <a:blip r:embed="rId4"/>
          <a:srcRect r="487"/>
          <a:stretch/>
        </p:blipFill>
        <p:spPr>
          <a:xfrm>
            <a:off x="6796439" y="1794813"/>
            <a:ext cx="2644352" cy="2006478"/>
          </a:xfrm>
          <a:prstGeom prst="rect">
            <a:avLst/>
          </a:prstGeom>
        </p:spPr>
      </p:pic>
      <p:pic>
        <p:nvPicPr>
          <p:cNvPr id="18" name="Picture 17">
            <a:extLst>
              <a:ext uri="{FF2B5EF4-FFF2-40B4-BE49-F238E27FC236}">
                <a16:creationId xmlns:a16="http://schemas.microsoft.com/office/drawing/2014/main" id="{DD627184-D4DB-4368-95C2-5485143F4BAF}"/>
              </a:ext>
            </a:extLst>
          </p:cNvPr>
          <p:cNvPicPr>
            <a:picLocks noChangeAspect="1"/>
          </p:cNvPicPr>
          <p:nvPr/>
        </p:nvPicPr>
        <p:blipFill rotWithShape="1">
          <a:blip r:embed="rId5"/>
          <a:srcRect/>
          <a:stretch/>
        </p:blipFill>
        <p:spPr>
          <a:xfrm>
            <a:off x="5093774" y="2636949"/>
            <a:ext cx="2574113" cy="2111716"/>
          </a:xfrm>
          <a:prstGeom prst="rect">
            <a:avLst/>
          </a:prstGeom>
        </p:spPr>
      </p:pic>
      <p:grpSp>
        <p:nvGrpSpPr>
          <p:cNvPr id="41" name="Group 40">
            <a:extLst>
              <a:ext uri="{FF2B5EF4-FFF2-40B4-BE49-F238E27FC236}">
                <a16:creationId xmlns:a16="http://schemas.microsoft.com/office/drawing/2014/main" id="{A7D241EB-CE54-45BA-93FD-28E9554D2F55}"/>
              </a:ext>
            </a:extLst>
          </p:cNvPr>
          <p:cNvGrpSpPr/>
          <p:nvPr/>
        </p:nvGrpSpPr>
        <p:grpSpPr>
          <a:xfrm>
            <a:off x="427378" y="1923094"/>
            <a:ext cx="3551275" cy="1200328"/>
            <a:chOff x="285474" y="1582848"/>
            <a:chExt cx="3551275" cy="1200328"/>
          </a:xfrm>
        </p:grpSpPr>
        <p:sp>
          <p:nvSpPr>
            <p:cNvPr id="5" name="TextBox 4">
              <a:extLst>
                <a:ext uri="{FF2B5EF4-FFF2-40B4-BE49-F238E27FC236}">
                  <a16:creationId xmlns:a16="http://schemas.microsoft.com/office/drawing/2014/main" id="{469729C8-20D1-433B-8AA6-5007B7F1DB7B}"/>
                </a:ext>
              </a:extLst>
            </p:cNvPr>
            <p:cNvSpPr txBox="1"/>
            <p:nvPr/>
          </p:nvSpPr>
          <p:spPr>
            <a:xfrm>
              <a:off x="285474" y="1582848"/>
              <a:ext cx="3442875" cy="246221"/>
            </a:xfrm>
            <a:prstGeom prst="rect">
              <a:avLst/>
            </a:prstGeom>
            <a:noFill/>
          </p:spPr>
          <p:txBody>
            <a:bodyPr wrap="square" lIns="0" tIns="0" rIns="0" bIns="0" rtlCol="0">
              <a:spAutoFit/>
            </a:bodyPr>
            <a:lstStyle/>
            <a:p>
              <a:pPr algn="just">
                <a:spcBef>
                  <a:spcPts val="600"/>
                </a:spcBef>
                <a:buSzPct val="100000"/>
              </a:pPr>
              <a:r>
                <a:rPr lang="fr-FR" sz="1600" b="0" i="0" dirty="0">
                  <a:solidFill>
                    <a:schemeClr val="accent6"/>
                  </a:solidFill>
                  <a:effectLst/>
                </a:rPr>
                <a:t>Flexibilité sans égal </a:t>
              </a:r>
              <a:endParaRPr lang="fr-FR" sz="1600" dirty="0">
                <a:solidFill>
                  <a:schemeClr val="accent6"/>
                </a:solidFill>
              </a:endParaRPr>
            </a:p>
          </p:txBody>
        </p:sp>
        <p:sp>
          <p:nvSpPr>
            <p:cNvPr id="36" name="TextBox 35">
              <a:extLst>
                <a:ext uri="{FF2B5EF4-FFF2-40B4-BE49-F238E27FC236}">
                  <a16:creationId xmlns:a16="http://schemas.microsoft.com/office/drawing/2014/main" id="{2B07480A-2612-4BE2-9A40-034181877038}"/>
                </a:ext>
              </a:extLst>
            </p:cNvPr>
            <p:cNvSpPr txBox="1"/>
            <p:nvPr/>
          </p:nvSpPr>
          <p:spPr>
            <a:xfrm>
              <a:off x="285474" y="1829069"/>
              <a:ext cx="3551275" cy="954107"/>
            </a:xfrm>
            <a:prstGeom prst="rect">
              <a:avLst/>
            </a:prstGeom>
            <a:noFill/>
          </p:spPr>
          <p:txBody>
            <a:bodyPr wrap="square">
              <a:spAutoFit/>
            </a:bodyPr>
            <a:lstStyle/>
            <a:p>
              <a:r>
                <a:rPr lang="fr-FR" sz="1400" b="0" i="0" dirty="0">
                  <a:solidFill>
                    <a:schemeClr val="tx1">
                      <a:lumMod val="65000"/>
                      <a:lumOff val="35000"/>
                    </a:schemeClr>
                  </a:solidFill>
                  <a:effectLst/>
                </a:rPr>
                <a:t>Un Framework diversifié, conçu pour s'adapter à une variété de cas d'utilisation, offrant une solution sur mesure pour répondre à tous vos besoins en cybersécurité.</a:t>
              </a:r>
              <a:endParaRPr lang="fr-FR" sz="1400" dirty="0">
                <a:solidFill>
                  <a:schemeClr val="tx1">
                    <a:lumMod val="65000"/>
                    <a:lumOff val="35000"/>
                  </a:schemeClr>
                </a:solidFill>
              </a:endParaRPr>
            </a:p>
          </p:txBody>
        </p:sp>
      </p:grpSp>
      <p:grpSp>
        <p:nvGrpSpPr>
          <p:cNvPr id="43" name="Group 42">
            <a:extLst>
              <a:ext uri="{FF2B5EF4-FFF2-40B4-BE49-F238E27FC236}">
                <a16:creationId xmlns:a16="http://schemas.microsoft.com/office/drawing/2014/main" id="{26BDA0EE-8E60-4A60-862F-D0C64FEF1E83}"/>
              </a:ext>
            </a:extLst>
          </p:cNvPr>
          <p:cNvGrpSpPr/>
          <p:nvPr/>
        </p:nvGrpSpPr>
        <p:grpSpPr>
          <a:xfrm>
            <a:off x="427378" y="3391623"/>
            <a:ext cx="3551275" cy="1200328"/>
            <a:chOff x="285474" y="2779219"/>
            <a:chExt cx="3551275" cy="1200328"/>
          </a:xfrm>
        </p:grpSpPr>
        <p:sp>
          <p:nvSpPr>
            <p:cNvPr id="37" name="TextBox 36">
              <a:extLst>
                <a:ext uri="{FF2B5EF4-FFF2-40B4-BE49-F238E27FC236}">
                  <a16:creationId xmlns:a16="http://schemas.microsoft.com/office/drawing/2014/main" id="{1EF076D8-BEC4-4535-AE56-D28632C88CA9}"/>
                </a:ext>
              </a:extLst>
            </p:cNvPr>
            <p:cNvSpPr txBox="1"/>
            <p:nvPr/>
          </p:nvSpPr>
          <p:spPr>
            <a:xfrm>
              <a:off x="285474" y="2779219"/>
              <a:ext cx="1768048" cy="246221"/>
            </a:xfrm>
            <a:prstGeom prst="rect">
              <a:avLst/>
            </a:prstGeom>
            <a:noFill/>
          </p:spPr>
          <p:txBody>
            <a:bodyPr wrap="none" lIns="0" tIns="0" rIns="0" bIns="0" rtlCol="0">
              <a:spAutoFit/>
            </a:bodyPr>
            <a:lstStyle/>
            <a:p>
              <a:pPr algn="just">
                <a:spcBef>
                  <a:spcPts val="600"/>
                </a:spcBef>
                <a:buSzPct val="100000"/>
              </a:pPr>
              <a:r>
                <a:rPr lang="fr-FR" sz="1600" b="0" i="0">
                  <a:solidFill>
                    <a:schemeClr val="accent4"/>
                  </a:solidFill>
                  <a:effectLst/>
                </a:rPr>
                <a:t>Couverture complète</a:t>
              </a:r>
              <a:endParaRPr lang="fr-FR" sz="1600">
                <a:solidFill>
                  <a:schemeClr val="accent4"/>
                </a:solidFill>
              </a:endParaRPr>
            </a:p>
          </p:txBody>
        </p:sp>
        <p:sp>
          <p:nvSpPr>
            <p:cNvPr id="38" name="TextBox 37">
              <a:extLst>
                <a:ext uri="{FF2B5EF4-FFF2-40B4-BE49-F238E27FC236}">
                  <a16:creationId xmlns:a16="http://schemas.microsoft.com/office/drawing/2014/main" id="{D229CA3B-D4D6-45DB-B46E-0B491D15C266}"/>
                </a:ext>
              </a:extLst>
            </p:cNvPr>
            <p:cNvSpPr txBox="1"/>
            <p:nvPr/>
          </p:nvSpPr>
          <p:spPr>
            <a:xfrm>
              <a:off x="285474" y="3025440"/>
              <a:ext cx="3551275" cy="954107"/>
            </a:xfrm>
            <a:prstGeom prst="rect">
              <a:avLst/>
            </a:prstGeom>
            <a:noFill/>
          </p:spPr>
          <p:txBody>
            <a:bodyPr wrap="square">
              <a:spAutoFit/>
            </a:bodyPr>
            <a:lstStyle/>
            <a:p>
              <a:r>
                <a:rPr lang="fr-FR" sz="1400" b="0" i="0" dirty="0">
                  <a:solidFill>
                    <a:schemeClr val="tx1">
                      <a:lumMod val="65000"/>
                      <a:lumOff val="35000"/>
                    </a:schemeClr>
                  </a:solidFill>
                  <a:effectLst/>
                </a:rPr>
                <a:t>Notre solution captivante couvre tous les aspects de la cybersécurité, vous offrant une protection totale contre les menaces numériques sous tous leurs angles.</a:t>
              </a:r>
              <a:endParaRPr lang="fr-FR" sz="1400" dirty="0">
                <a:solidFill>
                  <a:schemeClr val="tx1">
                    <a:lumMod val="65000"/>
                    <a:lumOff val="35000"/>
                  </a:schemeClr>
                </a:solidFill>
              </a:endParaRPr>
            </a:p>
          </p:txBody>
        </p:sp>
      </p:grpSp>
      <p:grpSp>
        <p:nvGrpSpPr>
          <p:cNvPr id="44" name="Group 43">
            <a:extLst>
              <a:ext uri="{FF2B5EF4-FFF2-40B4-BE49-F238E27FC236}">
                <a16:creationId xmlns:a16="http://schemas.microsoft.com/office/drawing/2014/main" id="{72B7858C-5E0D-455B-AE2F-5BD2C5DE4FB2}"/>
              </a:ext>
            </a:extLst>
          </p:cNvPr>
          <p:cNvGrpSpPr/>
          <p:nvPr/>
        </p:nvGrpSpPr>
        <p:grpSpPr>
          <a:xfrm>
            <a:off x="427378" y="4860151"/>
            <a:ext cx="3551275" cy="1415772"/>
            <a:chOff x="285474" y="4004249"/>
            <a:chExt cx="3551275" cy="1415772"/>
          </a:xfrm>
        </p:grpSpPr>
        <p:sp>
          <p:nvSpPr>
            <p:cNvPr id="39" name="TextBox 38">
              <a:extLst>
                <a:ext uri="{FF2B5EF4-FFF2-40B4-BE49-F238E27FC236}">
                  <a16:creationId xmlns:a16="http://schemas.microsoft.com/office/drawing/2014/main" id="{A495C2D7-EFB2-4BC0-B2BF-14CA0B6D4934}"/>
                </a:ext>
              </a:extLst>
            </p:cNvPr>
            <p:cNvSpPr txBox="1"/>
            <p:nvPr/>
          </p:nvSpPr>
          <p:spPr>
            <a:xfrm>
              <a:off x="285474" y="4004249"/>
              <a:ext cx="1836850" cy="246221"/>
            </a:xfrm>
            <a:prstGeom prst="rect">
              <a:avLst/>
            </a:prstGeom>
            <a:noFill/>
          </p:spPr>
          <p:txBody>
            <a:bodyPr wrap="none" lIns="0" tIns="0" rIns="0" bIns="0" rtlCol="0">
              <a:spAutoFit/>
            </a:bodyPr>
            <a:lstStyle/>
            <a:p>
              <a:pPr algn="just">
                <a:spcBef>
                  <a:spcPts val="600"/>
                </a:spcBef>
                <a:buSzPct val="100000"/>
              </a:pPr>
              <a:r>
                <a:rPr lang="fr-FR" sz="1600" b="0" i="0">
                  <a:solidFill>
                    <a:schemeClr val="accent3"/>
                  </a:solidFill>
                  <a:effectLst/>
                </a:rPr>
                <a:t>Excellence sécuritaire </a:t>
              </a:r>
              <a:endParaRPr lang="fr-FR" sz="1600">
                <a:solidFill>
                  <a:schemeClr val="accent3"/>
                </a:solidFill>
              </a:endParaRPr>
            </a:p>
          </p:txBody>
        </p:sp>
        <p:sp>
          <p:nvSpPr>
            <p:cNvPr id="40" name="TextBox 39">
              <a:extLst>
                <a:ext uri="{FF2B5EF4-FFF2-40B4-BE49-F238E27FC236}">
                  <a16:creationId xmlns:a16="http://schemas.microsoft.com/office/drawing/2014/main" id="{4DF41847-9BA4-4A1F-9391-1C845978DAA1}"/>
                </a:ext>
              </a:extLst>
            </p:cNvPr>
            <p:cNvSpPr txBox="1"/>
            <p:nvPr/>
          </p:nvSpPr>
          <p:spPr>
            <a:xfrm>
              <a:off x="285474" y="4250470"/>
              <a:ext cx="3551275" cy="1169551"/>
            </a:xfrm>
            <a:prstGeom prst="rect">
              <a:avLst/>
            </a:prstGeom>
            <a:noFill/>
          </p:spPr>
          <p:txBody>
            <a:bodyPr wrap="square">
              <a:spAutoFit/>
            </a:bodyPr>
            <a:lstStyle/>
            <a:p>
              <a:r>
                <a:rPr lang="fr-FR" sz="1400" b="0" i="0" dirty="0">
                  <a:solidFill>
                    <a:schemeClr val="tx1">
                      <a:lumMod val="65000"/>
                      <a:lumOff val="35000"/>
                    </a:schemeClr>
                  </a:solidFill>
                  <a:effectLst/>
                </a:rPr>
                <a:t>Avec plus de </a:t>
              </a:r>
              <a:r>
                <a:rPr lang="fr-FR" sz="1400" b="1" i="0" dirty="0">
                  <a:solidFill>
                    <a:schemeClr val="tx1">
                      <a:lumMod val="65000"/>
                      <a:lumOff val="35000"/>
                    </a:schemeClr>
                  </a:solidFill>
                  <a:effectLst/>
                </a:rPr>
                <a:t>400 contrôles et questions</a:t>
              </a:r>
              <a:r>
                <a:rPr lang="fr-FR" sz="1400" b="0" i="0" dirty="0">
                  <a:solidFill>
                    <a:schemeClr val="tx1">
                      <a:lumMod val="65000"/>
                      <a:lumOff val="35000"/>
                    </a:schemeClr>
                  </a:solidFill>
                  <a:effectLst/>
                </a:rPr>
                <a:t>, notre approche exhaustive et rigoureuse de la cybersécurité garantit une protection optimale pour nos clients, établissant de nouvelles normes de sécurité.</a:t>
              </a:r>
              <a:endParaRPr lang="fr-FR" sz="1400" dirty="0">
                <a:solidFill>
                  <a:schemeClr val="tx1">
                    <a:lumMod val="65000"/>
                    <a:lumOff val="35000"/>
                  </a:schemeClr>
                </a:solidFill>
              </a:endParaRPr>
            </a:p>
          </p:txBody>
        </p:sp>
      </p:grpSp>
      <p:cxnSp>
        <p:nvCxnSpPr>
          <p:cNvPr id="46" name="Straight Connector 45">
            <a:extLst>
              <a:ext uri="{FF2B5EF4-FFF2-40B4-BE49-F238E27FC236}">
                <a16:creationId xmlns:a16="http://schemas.microsoft.com/office/drawing/2014/main" id="{CB2E0283-43BA-4E72-8A11-6196DB3EA9EB}"/>
              </a:ext>
            </a:extLst>
          </p:cNvPr>
          <p:cNvCxnSpPr>
            <a:cxnSpLocks/>
          </p:cNvCxnSpPr>
          <p:nvPr/>
        </p:nvCxnSpPr>
        <p:spPr>
          <a:xfrm>
            <a:off x="351478" y="2169315"/>
            <a:ext cx="3442875"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E99B8DC-304B-49E2-954F-A2D316D45AE9}"/>
              </a:ext>
            </a:extLst>
          </p:cNvPr>
          <p:cNvCxnSpPr>
            <a:cxnSpLocks/>
          </p:cNvCxnSpPr>
          <p:nvPr/>
        </p:nvCxnSpPr>
        <p:spPr>
          <a:xfrm>
            <a:off x="351478" y="3637844"/>
            <a:ext cx="3442875"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BE609DF-674E-4BC5-A39F-84D91B13D005}"/>
              </a:ext>
            </a:extLst>
          </p:cNvPr>
          <p:cNvCxnSpPr>
            <a:cxnSpLocks/>
          </p:cNvCxnSpPr>
          <p:nvPr/>
        </p:nvCxnSpPr>
        <p:spPr>
          <a:xfrm>
            <a:off x="351478" y="5106373"/>
            <a:ext cx="3442875"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50" name="Group 987">
            <a:extLst>
              <a:ext uri="{FF2B5EF4-FFF2-40B4-BE49-F238E27FC236}">
                <a16:creationId xmlns:a16="http://schemas.microsoft.com/office/drawing/2014/main" id="{9ECB89D8-783D-4467-A7B7-0E8D866A04B2}"/>
              </a:ext>
            </a:extLst>
          </p:cNvPr>
          <p:cNvGrpSpPr>
            <a:grpSpLocks noChangeAspect="1"/>
          </p:cNvGrpSpPr>
          <p:nvPr/>
        </p:nvGrpSpPr>
        <p:grpSpPr bwMode="auto">
          <a:xfrm>
            <a:off x="3527920" y="1923093"/>
            <a:ext cx="229755" cy="229755"/>
            <a:chOff x="2699" y="3996"/>
            <a:chExt cx="340" cy="340"/>
          </a:xfrm>
          <a:solidFill>
            <a:schemeClr val="accent6"/>
          </a:solidFill>
        </p:grpSpPr>
        <p:sp>
          <p:nvSpPr>
            <p:cNvPr id="51" name="Freeform 988">
              <a:extLst>
                <a:ext uri="{FF2B5EF4-FFF2-40B4-BE49-F238E27FC236}">
                  <a16:creationId xmlns:a16="http://schemas.microsoft.com/office/drawing/2014/main" id="{9E4A417E-E525-4C19-A91B-316D4F9C2600}"/>
                </a:ext>
              </a:extLst>
            </p:cNvPr>
            <p:cNvSpPr>
              <a:spLocks noEditPoints="1"/>
            </p:cNvSpPr>
            <p:nvPr/>
          </p:nvSpPr>
          <p:spPr bwMode="auto">
            <a:xfrm>
              <a:off x="2762" y="4073"/>
              <a:ext cx="199" cy="199"/>
            </a:xfrm>
            <a:custGeom>
              <a:avLst/>
              <a:gdLst>
                <a:gd name="T0" fmla="*/ 150 w 300"/>
                <a:gd name="T1" fmla="*/ 300 h 300"/>
                <a:gd name="T2" fmla="*/ 149 w 300"/>
                <a:gd name="T3" fmla="*/ 300 h 300"/>
                <a:gd name="T4" fmla="*/ 140 w 300"/>
                <a:gd name="T5" fmla="*/ 293 h 300"/>
                <a:gd name="T6" fmla="*/ 105 w 300"/>
                <a:gd name="T7" fmla="*/ 196 h 300"/>
                <a:gd name="T8" fmla="*/ 8 w 300"/>
                <a:gd name="T9" fmla="*/ 160 h 300"/>
                <a:gd name="T10" fmla="*/ 1 w 300"/>
                <a:gd name="T11" fmla="*/ 151 h 300"/>
                <a:gd name="T12" fmla="*/ 7 w 300"/>
                <a:gd name="T13" fmla="*/ 141 h 300"/>
                <a:gd name="T14" fmla="*/ 284 w 300"/>
                <a:gd name="T15" fmla="*/ 2 h 300"/>
                <a:gd name="T16" fmla="*/ 296 w 300"/>
                <a:gd name="T17" fmla="*/ 4 h 300"/>
                <a:gd name="T18" fmla="*/ 298 w 300"/>
                <a:gd name="T19" fmla="*/ 16 h 300"/>
                <a:gd name="T20" fmla="*/ 160 w 300"/>
                <a:gd name="T21" fmla="*/ 294 h 300"/>
                <a:gd name="T22" fmla="*/ 150 w 300"/>
                <a:gd name="T23" fmla="*/ 300 h 300"/>
                <a:gd name="T24" fmla="*/ 38 w 300"/>
                <a:gd name="T25" fmla="*/ 149 h 300"/>
                <a:gd name="T26" fmla="*/ 117 w 300"/>
                <a:gd name="T27" fmla="*/ 178 h 300"/>
                <a:gd name="T28" fmla="*/ 123 w 300"/>
                <a:gd name="T29" fmla="*/ 184 h 300"/>
                <a:gd name="T30" fmla="*/ 152 w 300"/>
                <a:gd name="T31" fmla="*/ 262 h 300"/>
                <a:gd name="T32" fmla="*/ 265 w 300"/>
                <a:gd name="T33" fmla="*/ 36 h 300"/>
                <a:gd name="T34" fmla="*/ 38 w 300"/>
                <a:gd name="T35" fmla="*/ 14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0" h="300">
                  <a:moveTo>
                    <a:pt x="150" y="300"/>
                  </a:moveTo>
                  <a:cubicBezTo>
                    <a:pt x="150" y="300"/>
                    <a:pt x="150" y="300"/>
                    <a:pt x="149" y="300"/>
                  </a:cubicBezTo>
                  <a:cubicBezTo>
                    <a:pt x="145" y="299"/>
                    <a:pt x="141" y="297"/>
                    <a:pt x="140" y="293"/>
                  </a:cubicBezTo>
                  <a:cubicBezTo>
                    <a:pt x="105" y="196"/>
                    <a:pt x="105" y="196"/>
                    <a:pt x="105" y="196"/>
                  </a:cubicBezTo>
                  <a:cubicBezTo>
                    <a:pt x="8" y="160"/>
                    <a:pt x="8" y="160"/>
                    <a:pt x="8" y="160"/>
                  </a:cubicBezTo>
                  <a:cubicBezTo>
                    <a:pt x="4" y="159"/>
                    <a:pt x="1" y="155"/>
                    <a:pt x="1" y="151"/>
                  </a:cubicBezTo>
                  <a:cubicBezTo>
                    <a:pt x="0" y="147"/>
                    <a:pt x="3" y="143"/>
                    <a:pt x="7" y="141"/>
                  </a:cubicBezTo>
                  <a:cubicBezTo>
                    <a:pt x="284" y="2"/>
                    <a:pt x="284" y="2"/>
                    <a:pt x="284" y="2"/>
                  </a:cubicBezTo>
                  <a:cubicBezTo>
                    <a:pt x="288" y="0"/>
                    <a:pt x="293" y="1"/>
                    <a:pt x="296" y="4"/>
                  </a:cubicBezTo>
                  <a:cubicBezTo>
                    <a:pt x="299" y="7"/>
                    <a:pt x="300" y="12"/>
                    <a:pt x="298" y="16"/>
                  </a:cubicBezTo>
                  <a:cubicBezTo>
                    <a:pt x="160" y="294"/>
                    <a:pt x="160" y="294"/>
                    <a:pt x="160" y="294"/>
                  </a:cubicBezTo>
                  <a:cubicBezTo>
                    <a:pt x="158" y="297"/>
                    <a:pt x="154" y="300"/>
                    <a:pt x="150" y="300"/>
                  </a:cubicBezTo>
                  <a:close/>
                  <a:moveTo>
                    <a:pt x="38" y="149"/>
                  </a:moveTo>
                  <a:cubicBezTo>
                    <a:pt x="117" y="178"/>
                    <a:pt x="117" y="178"/>
                    <a:pt x="117" y="178"/>
                  </a:cubicBezTo>
                  <a:cubicBezTo>
                    <a:pt x="120" y="179"/>
                    <a:pt x="122" y="181"/>
                    <a:pt x="123" y="184"/>
                  </a:cubicBezTo>
                  <a:cubicBezTo>
                    <a:pt x="152" y="262"/>
                    <a:pt x="152" y="262"/>
                    <a:pt x="152" y="262"/>
                  </a:cubicBezTo>
                  <a:cubicBezTo>
                    <a:pt x="265" y="36"/>
                    <a:pt x="265" y="36"/>
                    <a:pt x="265" y="36"/>
                  </a:cubicBezTo>
                  <a:lnTo>
                    <a:pt x="38" y="1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989">
              <a:extLst>
                <a:ext uri="{FF2B5EF4-FFF2-40B4-BE49-F238E27FC236}">
                  <a16:creationId xmlns:a16="http://schemas.microsoft.com/office/drawing/2014/main" id="{9C429912-1A39-490F-9D8B-3DF4CCBE4DE3}"/>
                </a:ext>
              </a:extLst>
            </p:cNvPr>
            <p:cNvSpPr>
              <a:spLocks noEditPoints="1"/>
            </p:cNvSpPr>
            <p:nvPr/>
          </p:nvSpPr>
          <p:spPr bwMode="auto">
            <a:xfrm>
              <a:off x="2699" y="399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53" name="Group 53">
            <a:extLst>
              <a:ext uri="{FF2B5EF4-FFF2-40B4-BE49-F238E27FC236}">
                <a16:creationId xmlns:a16="http://schemas.microsoft.com/office/drawing/2014/main" id="{0FBF40BA-C416-4AA7-8CED-C03EB3060042}"/>
              </a:ext>
            </a:extLst>
          </p:cNvPr>
          <p:cNvGrpSpPr>
            <a:grpSpLocks noChangeAspect="1"/>
          </p:cNvGrpSpPr>
          <p:nvPr/>
        </p:nvGrpSpPr>
        <p:grpSpPr bwMode="auto">
          <a:xfrm>
            <a:off x="3526952" y="3388562"/>
            <a:ext cx="230400" cy="231078"/>
            <a:chOff x="5183" y="1046"/>
            <a:chExt cx="340" cy="341"/>
          </a:xfrm>
          <a:solidFill>
            <a:schemeClr val="accent4"/>
          </a:solidFill>
        </p:grpSpPr>
        <p:sp>
          <p:nvSpPr>
            <p:cNvPr id="54" name="Freeform 54">
              <a:extLst>
                <a:ext uri="{FF2B5EF4-FFF2-40B4-BE49-F238E27FC236}">
                  <a16:creationId xmlns:a16="http://schemas.microsoft.com/office/drawing/2014/main" id="{A3B12766-70C3-42E9-807F-FC3DDAFDA6C0}"/>
                </a:ext>
              </a:extLst>
            </p:cNvPr>
            <p:cNvSpPr>
              <a:spLocks noEditPoints="1"/>
            </p:cNvSpPr>
            <p:nvPr/>
          </p:nvSpPr>
          <p:spPr bwMode="auto">
            <a:xfrm>
              <a:off x="5247" y="1110"/>
              <a:ext cx="212" cy="213"/>
            </a:xfrm>
            <a:custGeom>
              <a:avLst/>
              <a:gdLst>
                <a:gd name="T0" fmla="*/ 160 w 320"/>
                <a:gd name="T1" fmla="*/ 0 h 320"/>
                <a:gd name="T2" fmla="*/ 0 w 320"/>
                <a:gd name="T3" fmla="*/ 160 h 320"/>
                <a:gd name="T4" fmla="*/ 160 w 320"/>
                <a:gd name="T5" fmla="*/ 320 h 320"/>
                <a:gd name="T6" fmla="*/ 320 w 320"/>
                <a:gd name="T7" fmla="*/ 160 h 320"/>
                <a:gd name="T8" fmla="*/ 160 w 320"/>
                <a:gd name="T9" fmla="*/ 0 h 320"/>
                <a:gd name="T10" fmla="*/ 283 w 320"/>
                <a:gd name="T11" fmla="*/ 224 h 320"/>
                <a:gd name="T12" fmla="*/ 218 w 320"/>
                <a:gd name="T13" fmla="*/ 224 h 320"/>
                <a:gd name="T14" fmla="*/ 223 w 320"/>
                <a:gd name="T15" fmla="*/ 170 h 320"/>
                <a:gd name="T16" fmla="*/ 298 w 320"/>
                <a:gd name="T17" fmla="*/ 170 h 320"/>
                <a:gd name="T18" fmla="*/ 283 w 320"/>
                <a:gd name="T19" fmla="*/ 224 h 320"/>
                <a:gd name="T20" fmla="*/ 160 w 320"/>
                <a:gd name="T21" fmla="*/ 298 h 320"/>
                <a:gd name="T22" fmla="*/ 127 w 320"/>
                <a:gd name="T23" fmla="*/ 245 h 320"/>
                <a:gd name="T24" fmla="*/ 192 w 320"/>
                <a:gd name="T25" fmla="*/ 245 h 320"/>
                <a:gd name="T26" fmla="*/ 160 w 320"/>
                <a:gd name="T27" fmla="*/ 298 h 320"/>
                <a:gd name="T28" fmla="*/ 122 w 320"/>
                <a:gd name="T29" fmla="*/ 224 h 320"/>
                <a:gd name="T30" fmla="*/ 117 w 320"/>
                <a:gd name="T31" fmla="*/ 170 h 320"/>
                <a:gd name="T32" fmla="*/ 202 w 320"/>
                <a:gd name="T33" fmla="*/ 170 h 320"/>
                <a:gd name="T34" fmla="*/ 197 w 320"/>
                <a:gd name="T35" fmla="*/ 224 h 320"/>
                <a:gd name="T36" fmla="*/ 122 w 320"/>
                <a:gd name="T37" fmla="*/ 224 h 320"/>
                <a:gd name="T38" fmla="*/ 22 w 320"/>
                <a:gd name="T39" fmla="*/ 170 h 320"/>
                <a:gd name="T40" fmla="*/ 96 w 320"/>
                <a:gd name="T41" fmla="*/ 170 h 320"/>
                <a:gd name="T42" fmla="*/ 101 w 320"/>
                <a:gd name="T43" fmla="*/ 224 h 320"/>
                <a:gd name="T44" fmla="*/ 37 w 320"/>
                <a:gd name="T45" fmla="*/ 224 h 320"/>
                <a:gd name="T46" fmla="*/ 22 w 320"/>
                <a:gd name="T47" fmla="*/ 170 h 320"/>
                <a:gd name="T48" fmla="*/ 37 w 320"/>
                <a:gd name="T49" fmla="*/ 96 h 320"/>
                <a:gd name="T50" fmla="*/ 101 w 320"/>
                <a:gd name="T51" fmla="*/ 96 h 320"/>
                <a:gd name="T52" fmla="*/ 96 w 320"/>
                <a:gd name="T53" fmla="*/ 149 h 320"/>
                <a:gd name="T54" fmla="*/ 22 w 320"/>
                <a:gd name="T55" fmla="*/ 149 h 320"/>
                <a:gd name="T56" fmla="*/ 37 w 320"/>
                <a:gd name="T57" fmla="*/ 96 h 320"/>
                <a:gd name="T58" fmla="*/ 160 w 320"/>
                <a:gd name="T59" fmla="*/ 21 h 320"/>
                <a:gd name="T60" fmla="*/ 192 w 320"/>
                <a:gd name="T61" fmla="*/ 74 h 320"/>
                <a:gd name="T62" fmla="*/ 127 w 320"/>
                <a:gd name="T63" fmla="*/ 74 h 320"/>
                <a:gd name="T64" fmla="*/ 160 w 320"/>
                <a:gd name="T65" fmla="*/ 21 h 320"/>
                <a:gd name="T66" fmla="*/ 197 w 320"/>
                <a:gd name="T67" fmla="*/ 96 h 320"/>
                <a:gd name="T68" fmla="*/ 202 w 320"/>
                <a:gd name="T69" fmla="*/ 149 h 320"/>
                <a:gd name="T70" fmla="*/ 117 w 320"/>
                <a:gd name="T71" fmla="*/ 149 h 320"/>
                <a:gd name="T72" fmla="*/ 122 w 320"/>
                <a:gd name="T73" fmla="*/ 96 h 320"/>
                <a:gd name="T74" fmla="*/ 197 w 320"/>
                <a:gd name="T75" fmla="*/ 96 h 320"/>
                <a:gd name="T76" fmla="*/ 223 w 320"/>
                <a:gd name="T77" fmla="*/ 149 h 320"/>
                <a:gd name="T78" fmla="*/ 218 w 320"/>
                <a:gd name="T79" fmla="*/ 96 h 320"/>
                <a:gd name="T80" fmla="*/ 283 w 320"/>
                <a:gd name="T81" fmla="*/ 96 h 320"/>
                <a:gd name="T82" fmla="*/ 298 w 320"/>
                <a:gd name="T83" fmla="*/ 149 h 320"/>
                <a:gd name="T84" fmla="*/ 223 w 320"/>
                <a:gd name="T85" fmla="*/ 149 h 320"/>
                <a:gd name="T86" fmla="*/ 269 w 320"/>
                <a:gd name="T87" fmla="*/ 74 h 320"/>
                <a:gd name="T88" fmla="*/ 214 w 320"/>
                <a:gd name="T89" fmla="*/ 74 h 320"/>
                <a:gd name="T90" fmla="*/ 196 w 320"/>
                <a:gd name="T91" fmla="*/ 26 h 320"/>
                <a:gd name="T92" fmla="*/ 269 w 320"/>
                <a:gd name="T93" fmla="*/ 74 h 320"/>
                <a:gd name="T94" fmla="*/ 124 w 320"/>
                <a:gd name="T95" fmla="*/ 26 h 320"/>
                <a:gd name="T96" fmla="*/ 105 w 320"/>
                <a:gd name="T97" fmla="*/ 74 h 320"/>
                <a:gd name="T98" fmla="*/ 51 w 320"/>
                <a:gd name="T99" fmla="*/ 74 h 320"/>
                <a:gd name="T100" fmla="*/ 124 w 320"/>
                <a:gd name="T101" fmla="*/ 26 h 320"/>
                <a:gd name="T102" fmla="*/ 51 w 320"/>
                <a:gd name="T103" fmla="*/ 245 h 320"/>
                <a:gd name="T104" fmla="*/ 105 w 320"/>
                <a:gd name="T105" fmla="*/ 245 h 320"/>
                <a:gd name="T106" fmla="*/ 124 w 320"/>
                <a:gd name="T107" fmla="*/ 293 h 320"/>
                <a:gd name="T108" fmla="*/ 51 w 320"/>
                <a:gd name="T109" fmla="*/ 245 h 320"/>
                <a:gd name="T110" fmla="*/ 196 w 320"/>
                <a:gd name="T111" fmla="*/ 293 h 320"/>
                <a:gd name="T112" fmla="*/ 214 w 320"/>
                <a:gd name="T113" fmla="*/ 245 h 320"/>
                <a:gd name="T114" fmla="*/ 269 w 320"/>
                <a:gd name="T115" fmla="*/ 245 h 320"/>
                <a:gd name="T116" fmla="*/ 196 w 320"/>
                <a:gd name="T117" fmla="*/ 29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0" h="320">
                  <a:moveTo>
                    <a:pt x="160" y="0"/>
                  </a:moveTo>
                  <a:cubicBezTo>
                    <a:pt x="71" y="0"/>
                    <a:pt x="0" y="71"/>
                    <a:pt x="0" y="160"/>
                  </a:cubicBezTo>
                  <a:cubicBezTo>
                    <a:pt x="0" y="248"/>
                    <a:pt x="71" y="320"/>
                    <a:pt x="160" y="320"/>
                  </a:cubicBezTo>
                  <a:cubicBezTo>
                    <a:pt x="248" y="320"/>
                    <a:pt x="320" y="248"/>
                    <a:pt x="320" y="160"/>
                  </a:cubicBezTo>
                  <a:cubicBezTo>
                    <a:pt x="320" y="71"/>
                    <a:pt x="248" y="0"/>
                    <a:pt x="160" y="0"/>
                  </a:cubicBezTo>
                  <a:close/>
                  <a:moveTo>
                    <a:pt x="283" y="224"/>
                  </a:moveTo>
                  <a:cubicBezTo>
                    <a:pt x="218" y="224"/>
                    <a:pt x="218" y="224"/>
                    <a:pt x="218" y="224"/>
                  </a:cubicBezTo>
                  <a:cubicBezTo>
                    <a:pt x="221" y="207"/>
                    <a:pt x="223" y="188"/>
                    <a:pt x="223" y="170"/>
                  </a:cubicBezTo>
                  <a:cubicBezTo>
                    <a:pt x="298" y="170"/>
                    <a:pt x="298" y="170"/>
                    <a:pt x="298" y="170"/>
                  </a:cubicBezTo>
                  <a:cubicBezTo>
                    <a:pt x="296" y="189"/>
                    <a:pt x="291" y="207"/>
                    <a:pt x="283" y="224"/>
                  </a:cubicBezTo>
                  <a:close/>
                  <a:moveTo>
                    <a:pt x="160" y="298"/>
                  </a:moveTo>
                  <a:cubicBezTo>
                    <a:pt x="149" y="298"/>
                    <a:pt x="136" y="279"/>
                    <a:pt x="127" y="245"/>
                  </a:cubicBezTo>
                  <a:cubicBezTo>
                    <a:pt x="192" y="245"/>
                    <a:pt x="192" y="245"/>
                    <a:pt x="192" y="245"/>
                  </a:cubicBezTo>
                  <a:cubicBezTo>
                    <a:pt x="183" y="279"/>
                    <a:pt x="170" y="298"/>
                    <a:pt x="160" y="298"/>
                  </a:cubicBezTo>
                  <a:close/>
                  <a:moveTo>
                    <a:pt x="122" y="224"/>
                  </a:moveTo>
                  <a:cubicBezTo>
                    <a:pt x="120" y="208"/>
                    <a:pt x="118" y="190"/>
                    <a:pt x="117" y="170"/>
                  </a:cubicBezTo>
                  <a:cubicBezTo>
                    <a:pt x="202" y="170"/>
                    <a:pt x="202" y="170"/>
                    <a:pt x="202" y="170"/>
                  </a:cubicBezTo>
                  <a:cubicBezTo>
                    <a:pt x="202" y="190"/>
                    <a:pt x="200" y="208"/>
                    <a:pt x="197" y="224"/>
                  </a:cubicBezTo>
                  <a:lnTo>
                    <a:pt x="122" y="224"/>
                  </a:lnTo>
                  <a:close/>
                  <a:moveTo>
                    <a:pt x="22" y="170"/>
                  </a:moveTo>
                  <a:cubicBezTo>
                    <a:pt x="96" y="170"/>
                    <a:pt x="96" y="170"/>
                    <a:pt x="96" y="170"/>
                  </a:cubicBezTo>
                  <a:cubicBezTo>
                    <a:pt x="96" y="188"/>
                    <a:pt x="98" y="207"/>
                    <a:pt x="101" y="224"/>
                  </a:cubicBezTo>
                  <a:cubicBezTo>
                    <a:pt x="37" y="224"/>
                    <a:pt x="37" y="224"/>
                    <a:pt x="37" y="224"/>
                  </a:cubicBezTo>
                  <a:cubicBezTo>
                    <a:pt x="28" y="207"/>
                    <a:pt x="23" y="189"/>
                    <a:pt x="22" y="170"/>
                  </a:cubicBezTo>
                  <a:close/>
                  <a:moveTo>
                    <a:pt x="37" y="96"/>
                  </a:moveTo>
                  <a:cubicBezTo>
                    <a:pt x="101" y="96"/>
                    <a:pt x="101" y="96"/>
                    <a:pt x="101" y="96"/>
                  </a:cubicBezTo>
                  <a:cubicBezTo>
                    <a:pt x="98" y="113"/>
                    <a:pt x="96" y="131"/>
                    <a:pt x="96" y="149"/>
                  </a:cubicBezTo>
                  <a:cubicBezTo>
                    <a:pt x="22" y="149"/>
                    <a:pt x="22" y="149"/>
                    <a:pt x="22" y="149"/>
                  </a:cubicBezTo>
                  <a:cubicBezTo>
                    <a:pt x="23" y="130"/>
                    <a:pt x="28" y="112"/>
                    <a:pt x="37" y="96"/>
                  </a:cubicBezTo>
                  <a:close/>
                  <a:moveTo>
                    <a:pt x="160" y="21"/>
                  </a:moveTo>
                  <a:cubicBezTo>
                    <a:pt x="170" y="21"/>
                    <a:pt x="183" y="41"/>
                    <a:pt x="192" y="74"/>
                  </a:cubicBezTo>
                  <a:cubicBezTo>
                    <a:pt x="127" y="74"/>
                    <a:pt x="127" y="74"/>
                    <a:pt x="127" y="74"/>
                  </a:cubicBezTo>
                  <a:cubicBezTo>
                    <a:pt x="136" y="41"/>
                    <a:pt x="149" y="21"/>
                    <a:pt x="160" y="21"/>
                  </a:cubicBezTo>
                  <a:close/>
                  <a:moveTo>
                    <a:pt x="197" y="96"/>
                  </a:moveTo>
                  <a:cubicBezTo>
                    <a:pt x="200" y="111"/>
                    <a:pt x="202" y="129"/>
                    <a:pt x="202" y="149"/>
                  </a:cubicBezTo>
                  <a:cubicBezTo>
                    <a:pt x="117" y="149"/>
                    <a:pt x="117" y="149"/>
                    <a:pt x="117" y="149"/>
                  </a:cubicBezTo>
                  <a:cubicBezTo>
                    <a:pt x="118" y="129"/>
                    <a:pt x="120" y="111"/>
                    <a:pt x="122" y="96"/>
                  </a:cubicBezTo>
                  <a:lnTo>
                    <a:pt x="197" y="96"/>
                  </a:lnTo>
                  <a:close/>
                  <a:moveTo>
                    <a:pt x="223" y="149"/>
                  </a:moveTo>
                  <a:cubicBezTo>
                    <a:pt x="223" y="131"/>
                    <a:pt x="221" y="113"/>
                    <a:pt x="218" y="96"/>
                  </a:cubicBezTo>
                  <a:cubicBezTo>
                    <a:pt x="283" y="96"/>
                    <a:pt x="283" y="96"/>
                    <a:pt x="283" y="96"/>
                  </a:cubicBezTo>
                  <a:cubicBezTo>
                    <a:pt x="291" y="112"/>
                    <a:pt x="296" y="130"/>
                    <a:pt x="298" y="149"/>
                  </a:cubicBezTo>
                  <a:lnTo>
                    <a:pt x="223" y="149"/>
                  </a:lnTo>
                  <a:close/>
                  <a:moveTo>
                    <a:pt x="269" y="74"/>
                  </a:moveTo>
                  <a:cubicBezTo>
                    <a:pt x="214" y="74"/>
                    <a:pt x="214" y="74"/>
                    <a:pt x="214" y="74"/>
                  </a:cubicBezTo>
                  <a:cubicBezTo>
                    <a:pt x="210" y="55"/>
                    <a:pt x="203" y="39"/>
                    <a:pt x="196" y="26"/>
                  </a:cubicBezTo>
                  <a:cubicBezTo>
                    <a:pt x="225" y="34"/>
                    <a:pt x="251" y="51"/>
                    <a:pt x="269" y="74"/>
                  </a:cubicBezTo>
                  <a:close/>
                  <a:moveTo>
                    <a:pt x="124" y="26"/>
                  </a:moveTo>
                  <a:cubicBezTo>
                    <a:pt x="116" y="39"/>
                    <a:pt x="110" y="55"/>
                    <a:pt x="105" y="74"/>
                  </a:cubicBezTo>
                  <a:cubicBezTo>
                    <a:pt x="51" y="74"/>
                    <a:pt x="51" y="74"/>
                    <a:pt x="51" y="74"/>
                  </a:cubicBezTo>
                  <a:cubicBezTo>
                    <a:pt x="69" y="51"/>
                    <a:pt x="94" y="34"/>
                    <a:pt x="124" y="26"/>
                  </a:cubicBezTo>
                  <a:close/>
                  <a:moveTo>
                    <a:pt x="51" y="245"/>
                  </a:moveTo>
                  <a:cubicBezTo>
                    <a:pt x="105" y="245"/>
                    <a:pt x="105" y="245"/>
                    <a:pt x="105" y="245"/>
                  </a:cubicBezTo>
                  <a:cubicBezTo>
                    <a:pt x="110" y="264"/>
                    <a:pt x="116" y="281"/>
                    <a:pt x="124" y="293"/>
                  </a:cubicBezTo>
                  <a:cubicBezTo>
                    <a:pt x="94" y="285"/>
                    <a:pt x="69" y="268"/>
                    <a:pt x="51" y="245"/>
                  </a:cubicBezTo>
                  <a:close/>
                  <a:moveTo>
                    <a:pt x="196" y="293"/>
                  </a:moveTo>
                  <a:cubicBezTo>
                    <a:pt x="203" y="281"/>
                    <a:pt x="210" y="264"/>
                    <a:pt x="214" y="245"/>
                  </a:cubicBezTo>
                  <a:cubicBezTo>
                    <a:pt x="269" y="245"/>
                    <a:pt x="269" y="245"/>
                    <a:pt x="269" y="245"/>
                  </a:cubicBezTo>
                  <a:cubicBezTo>
                    <a:pt x="251" y="268"/>
                    <a:pt x="225" y="285"/>
                    <a:pt x="196" y="29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Freeform 55">
              <a:extLst>
                <a:ext uri="{FF2B5EF4-FFF2-40B4-BE49-F238E27FC236}">
                  <a16:creationId xmlns:a16="http://schemas.microsoft.com/office/drawing/2014/main" id="{8B5FDBCD-1BFC-4973-97F4-7BB861BF5FB9}"/>
                </a:ext>
              </a:extLst>
            </p:cNvPr>
            <p:cNvSpPr>
              <a:spLocks noEditPoints="1"/>
            </p:cNvSpPr>
            <p:nvPr/>
          </p:nvSpPr>
          <p:spPr bwMode="auto">
            <a:xfrm>
              <a:off x="5183" y="1046"/>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56" name="Group 853">
            <a:extLst>
              <a:ext uri="{FF2B5EF4-FFF2-40B4-BE49-F238E27FC236}">
                <a16:creationId xmlns:a16="http://schemas.microsoft.com/office/drawing/2014/main" id="{65ED4EF8-02AE-4D67-8D49-F222E4B7F926}"/>
              </a:ext>
            </a:extLst>
          </p:cNvPr>
          <p:cNvGrpSpPr>
            <a:grpSpLocks noChangeAspect="1"/>
          </p:cNvGrpSpPr>
          <p:nvPr/>
        </p:nvGrpSpPr>
        <p:grpSpPr bwMode="auto">
          <a:xfrm>
            <a:off x="3518448" y="4856930"/>
            <a:ext cx="230400" cy="230400"/>
            <a:chOff x="7360" y="3435"/>
            <a:chExt cx="340" cy="340"/>
          </a:xfrm>
          <a:solidFill>
            <a:schemeClr val="accent2"/>
          </a:solidFill>
        </p:grpSpPr>
        <p:sp>
          <p:nvSpPr>
            <p:cNvPr id="57" name="Freeform 854">
              <a:extLst>
                <a:ext uri="{FF2B5EF4-FFF2-40B4-BE49-F238E27FC236}">
                  <a16:creationId xmlns:a16="http://schemas.microsoft.com/office/drawing/2014/main" id="{6EE1BDA9-2D2F-4219-B400-8303DC029603}"/>
                </a:ext>
              </a:extLst>
            </p:cNvPr>
            <p:cNvSpPr>
              <a:spLocks noEditPoints="1"/>
            </p:cNvSpPr>
            <p:nvPr/>
          </p:nvSpPr>
          <p:spPr bwMode="auto">
            <a:xfrm>
              <a:off x="7423" y="3512"/>
              <a:ext cx="213" cy="199"/>
            </a:xfrm>
            <a:custGeom>
              <a:avLst/>
              <a:gdLst>
                <a:gd name="T0" fmla="*/ 299 w 321"/>
                <a:gd name="T1" fmla="*/ 32 h 300"/>
                <a:gd name="T2" fmla="*/ 293 w 321"/>
                <a:gd name="T3" fmla="*/ 23 h 300"/>
                <a:gd name="T4" fmla="*/ 283 w 321"/>
                <a:gd name="T5" fmla="*/ 24 h 300"/>
                <a:gd name="T6" fmla="*/ 168 w 321"/>
                <a:gd name="T7" fmla="*/ 4 h 300"/>
                <a:gd name="T8" fmla="*/ 153 w 321"/>
                <a:gd name="T9" fmla="*/ 4 h 300"/>
                <a:gd name="T10" fmla="*/ 38 w 321"/>
                <a:gd name="T11" fmla="*/ 24 h 300"/>
                <a:gd name="T12" fmla="*/ 28 w 321"/>
                <a:gd name="T13" fmla="*/ 23 h 300"/>
                <a:gd name="T14" fmla="*/ 22 w 321"/>
                <a:gd name="T15" fmla="*/ 32 h 300"/>
                <a:gd name="T16" fmla="*/ 156 w 321"/>
                <a:gd name="T17" fmla="*/ 298 h 300"/>
                <a:gd name="T18" fmla="*/ 157 w 321"/>
                <a:gd name="T19" fmla="*/ 299 h 300"/>
                <a:gd name="T20" fmla="*/ 158 w 321"/>
                <a:gd name="T21" fmla="*/ 299 h 300"/>
                <a:gd name="T22" fmla="*/ 161 w 321"/>
                <a:gd name="T23" fmla="*/ 300 h 300"/>
                <a:gd name="T24" fmla="*/ 161 w 321"/>
                <a:gd name="T25" fmla="*/ 300 h 300"/>
                <a:gd name="T26" fmla="*/ 161 w 321"/>
                <a:gd name="T27" fmla="*/ 300 h 300"/>
                <a:gd name="T28" fmla="*/ 163 w 321"/>
                <a:gd name="T29" fmla="*/ 299 h 300"/>
                <a:gd name="T30" fmla="*/ 164 w 321"/>
                <a:gd name="T31" fmla="*/ 299 h 300"/>
                <a:gd name="T32" fmla="*/ 166 w 321"/>
                <a:gd name="T33" fmla="*/ 298 h 300"/>
                <a:gd name="T34" fmla="*/ 299 w 321"/>
                <a:gd name="T35" fmla="*/ 32 h 300"/>
                <a:gd name="T36" fmla="*/ 252 w 321"/>
                <a:gd name="T37" fmla="*/ 55 h 300"/>
                <a:gd name="T38" fmla="*/ 92 w 321"/>
                <a:gd name="T39" fmla="*/ 215 h 300"/>
                <a:gd name="T40" fmla="*/ 82 w 321"/>
                <a:gd name="T41" fmla="*/ 201 h 300"/>
                <a:gd name="T42" fmla="*/ 228 w 321"/>
                <a:gd name="T43" fmla="*/ 55 h 300"/>
                <a:gd name="T44" fmla="*/ 252 w 321"/>
                <a:gd name="T45" fmla="*/ 55 h 300"/>
                <a:gd name="T46" fmla="*/ 42 w 321"/>
                <a:gd name="T47" fmla="*/ 49 h 300"/>
                <a:gd name="T48" fmla="*/ 161 w 321"/>
                <a:gd name="T49" fmla="*/ 26 h 300"/>
                <a:gd name="T50" fmla="*/ 203 w 321"/>
                <a:gd name="T51" fmla="*/ 50 h 300"/>
                <a:gd name="T52" fmla="*/ 71 w 321"/>
                <a:gd name="T53" fmla="*/ 183 h 300"/>
                <a:gd name="T54" fmla="*/ 42 w 321"/>
                <a:gd name="T55" fmla="*/ 49 h 300"/>
                <a:gd name="T56" fmla="*/ 161 w 321"/>
                <a:gd name="T57" fmla="*/ 277 h 300"/>
                <a:gd name="T58" fmla="*/ 106 w 321"/>
                <a:gd name="T59" fmla="*/ 231 h 300"/>
                <a:gd name="T60" fmla="*/ 280 w 321"/>
                <a:gd name="T61" fmla="*/ 57 h 300"/>
                <a:gd name="T62" fmla="*/ 161 w 321"/>
                <a:gd name="T63" fmla="*/ 27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1" h="300">
                  <a:moveTo>
                    <a:pt x="299" y="32"/>
                  </a:moveTo>
                  <a:cubicBezTo>
                    <a:pt x="299" y="28"/>
                    <a:pt x="297" y="25"/>
                    <a:pt x="293" y="23"/>
                  </a:cubicBezTo>
                  <a:cubicBezTo>
                    <a:pt x="290" y="22"/>
                    <a:pt x="286" y="22"/>
                    <a:pt x="283" y="24"/>
                  </a:cubicBezTo>
                  <a:cubicBezTo>
                    <a:pt x="283" y="24"/>
                    <a:pt x="222" y="58"/>
                    <a:pt x="168" y="4"/>
                  </a:cubicBezTo>
                  <a:cubicBezTo>
                    <a:pt x="164" y="0"/>
                    <a:pt x="157" y="0"/>
                    <a:pt x="153" y="4"/>
                  </a:cubicBezTo>
                  <a:cubicBezTo>
                    <a:pt x="100" y="58"/>
                    <a:pt x="40" y="25"/>
                    <a:pt x="38" y="24"/>
                  </a:cubicBezTo>
                  <a:cubicBezTo>
                    <a:pt x="35" y="22"/>
                    <a:pt x="31" y="22"/>
                    <a:pt x="28" y="23"/>
                  </a:cubicBezTo>
                  <a:cubicBezTo>
                    <a:pt x="25" y="25"/>
                    <a:pt x="22" y="28"/>
                    <a:pt x="22" y="32"/>
                  </a:cubicBezTo>
                  <a:cubicBezTo>
                    <a:pt x="0" y="216"/>
                    <a:pt x="154" y="298"/>
                    <a:pt x="156" y="298"/>
                  </a:cubicBezTo>
                  <a:cubicBezTo>
                    <a:pt x="156" y="299"/>
                    <a:pt x="157" y="299"/>
                    <a:pt x="157" y="299"/>
                  </a:cubicBezTo>
                  <a:cubicBezTo>
                    <a:pt x="157" y="299"/>
                    <a:pt x="158" y="299"/>
                    <a:pt x="158" y="299"/>
                  </a:cubicBezTo>
                  <a:cubicBezTo>
                    <a:pt x="159" y="300"/>
                    <a:pt x="160" y="300"/>
                    <a:pt x="161" y="300"/>
                  </a:cubicBezTo>
                  <a:cubicBezTo>
                    <a:pt x="161" y="300"/>
                    <a:pt x="161" y="300"/>
                    <a:pt x="161" y="300"/>
                  </a:cubicBezTo>
                  <a:cubicBezTo>
                    <a:pt x="161" y="300"/>
                    <a:pt x="161" y="300"/>
                    <a:pt x="161" y="300"/>
                  </a:cubicBezTo>
                  <a:cubicBezTo>
                    <a:pt x="162" y="300"/>
                    <a:pt x="162" y="300"/>
                    <a:pt x="163" y="299"/>
                  </a:cubicBezTo>
                  <a:cubicBezTo>
                    <a:pt x="164" y="299"/>
                    <a:pt x="164" y="299"/>
                    <a:pt x="164" y="299"/>
                  </a:cubicBezTo>
                  <a:cubicBezTo>
                    <a:pt x="165" y="299"/>
                    <a:pt x="165" y="299"/>
                    <a:pt x="166" y="298"/>
                  </a:cubicBezTo>
                  <a:cubicBezTo>
                    <a:pt x="167" y="298"/>
                    <a:pt x="321" y="216"/>
                    <a:pt x="299" y="32"/>
                  </a:cubicBezTo>
                  <a:close/>
                  <a:moveTo>
                    <a:pt x="252" y="55"/>
                  </a:moveTo>
                  <a:cubicBezTo>
                    <a:pt x="92" y="215"/>
                    <a:pt x="92" y="215"/>
                    <a:pt x="92" y="215"/>
                  </a:cubicBezTo>
                  <a:cubicBezTo>
                    <a:pt x="89" y="210"/>
                    <a:pt x="85" y="206"/>
                    <a:pt x="82" y="201"/>
                  </a:cubicBezTo>
                  <a:cubicBezTo>
                    <a:pt x="228" y="55"/>
                    <a:pt x="228" y="55"/>
                    <a:pt x="228" y="55"/>
                  </a:cubicBezTo>
                  <a:cubicBezTo>
                    <a:pt x="236" y="56"/>
                    <a:pt x="244" y="56"/>
                    <a:pt x="252" y="55"/>
                  </a:cubicBezTo>
                  <a:close/>
                  <a:moveTo>
                    <a:pt x="42" y="49"/>
                  </a:moveTo>
                  <a:cubicBezTo>
                    <a:pt x="66" y="57"/>
                    <a:pt x="115" y="66"/>
                    <a:pt x="161" y="26"/>
                  </a:cubicBezTo>
                  <a:cubicBezTo>
                    <a:pt x="175" y="38"/>
                    <a:pt x="189" y="46"/>
                    <a:pt x="203" y="50"/>
                  </a:cubicBezTo>
                  <a:cubicBezTo>
                    <a:pt x="71" y="183"/>
                    <a:pt x="71" y="183"/>
                    <a:pt x="71" y="183"/>
                  </a:cubicBezTo>
                  <a:cubicBezTo>
                    <a:pt x="51" y="148"/>
                    <a:pt x="38" y="104"/>
                    <a:pt x="42" y="49"/>
                  </a:cubicBezTo>
                  <a:close/>
                  <a:moveTo>
                    <a:pt x="161" y="277"/>
                  </a:moveTo>
                  <a:cubicBezTo>
                    <a:pt x="151" y="271"/>
                    <a:pt x="129" y="256"/>
                    <a:pt x="106" y="231"/>
                  </a:cubicBezTo>
                  <a:cubicBezTo>
                    <a:pt x="280" y="57"/>
                    <a:pt x="280" y="57"/>
                    <a:pt x="280" y="57"/>
                  </a:cubicBezTo>
                  <a:cubicBezTo>
                    <a:pt x="285" y="195"/>
                    <a:pt x="185" y="263"/>
                    <a:pt x="161" y="27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855">
              <a:extLst>
                <a:ext uri="{FF2B5EF4-FFF2-40B4-BE49-F238E27FC236}">
                  <a16:creationId xmlns:a16="http://schemas.microsoft.com/office/drawing/2014/main" id="{15EF64D1-4918-47E0-8584-AAA902FD4F64}"/>
                </a:ext>
              </a:extLst>
            </p:cNvPr>
            <p:cNvSpPr>
              <a:spLocks noEditPoints="1"/>
            </p:cNvSpPr>
            <p:nvPr/>
          </p:nvSpPr>
          <p:spPr bwMode="auto">
            <a:xfrm>
              <a:off x="7360" y="343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59" name="ZoneTexte 58">
            <a:extLst>
              <a:ext uri="{FF2B5EF4-FFF2-40B4-BE49-F238E27FC236}">
                <a16:creationId xmlns:a16="http://schemas.microsoft.com/office/drawing/2014/main" id="{E3B8D699-77F4-4013-AA67-953BABCB5193}"/>
              </a:ext>
            </a:extLst>
          </p:cNvPr>
          <p:cNvSpPr txBox="1"/>
          <p:nvPr/>
        </p:nvSpPr>
        <p:spPr>
          <a:xfrm>
            <a:off x="13011325" y="6989253"/>
            <a:ext cx="234038" cy="276999"/>
          </a:xfrm>
          <a:prstGeom prst="rect">
            <a:avLst/>
          </a:prstGeom>
          <a:noFill/>
        </p:spPr>
        <p:txBody>
          <a:bodyPr wrap="none" lIns="0" tIns="0" rIns="0" bIns="0" rtlCol="0">
            <a:spAutoFit/>
          </a:bodyPr>
          <a:lstStyle/>
          <a:p>
            <a:pPr>
              <a:spcBef>
                <a:spcPts val="600"/>
              </a:spcBef>
              <a:buSzPct val="100000"/>
            </a:pPr>
            <a:r>
              <a:rPr lang="fr-FR" dirty="0">
                <a:solidFill>
                  <a:srgbClr val="313131"/>
                </a:solidFill>
              </a:rPr>
              <a:t>14</a:t>
            </a:r>
          </a:p>
        </p:txBody>
      </p:sp>
      <p:pic>
        <p:nvPicPr>
          <p:cNvPr id="7" name="Image 6">
            <a:extLst>
              <a:ext uri="{FF2B5EF4-FFF2-40B4-BE49-F238E27FC236}">
                <a16:creationId xmlns:a16="http://schemas.microsoft.com/office/drawing/2014/main" id="{9B7DBCE6-D483-408E-91F7-6162E26E31DF}"/>
              </a:ext>
            </a:extLst>
          </p:cNvPr>
          <p:cNvPicPr>
            <a:picLocks noChangeAspect="1"/>
          </p:cNvPicPr>
          <p:nvPr/>
        </p:nvPicPr>
        <p:blipFill>
          <a:blip r:embed="rId6"/>
          <a:stretch>
            <a:fillRect/>
          </a:stretch>
        </p:blipFill>
        <p:spPr>
          <a:xfrm>
            <a:off x="8321913" y="1794813"/>
            <a:ext cx="4006317" cy="2288275"/>
          </a:xfrm>
          <a:prstGeom prst="rect">
            <a:avLst/>
          </a:prstGeom>
        </p:spPr>
      </p:pic>
      <p:pic>
        <p:nvPicPr>
          <p:cNvPr id="13" name="Image 12">
            <a:extLst>
              <a:ext uri="{FF2B5EF4-FFF2-40B4-BE49-F238E27FC236}">
                <a16:creationId xmlns:a16="http://schemas.microsoft.com/office/drawing/2014/main" id="{47F62D46-D751-4F10-B5AF-25A44D54E798}"/>
              </a:ext>
            </a:extLst>
          </p:cNvPr>
          <p:cNvPicPr>
            <a:picLocks noChangeAspect="1"/>
          </p:cNvPicPr>
          <p:nvPr/>
        </p:nvPicPr>
        <p:blipFill>
          <a:blip r:embed="rId7"/>
          <a:stretch>
            <a:fillRect/>
          </a:stretch>
        </p:blipFill>
        <p:spPr>
          <a:xfrm>
            <a:off x="8717182" y="2728982"/>
            <a:ext cx="4612732" cy="2357842"/>
          </a:xfrm>
          <a:prstGeom prst="rect">
            <a:avLst/>
          </a:prstGeom>
        </p:spPr>
      </p:pic>
      <p:pic>
        <p:nvPicPr>
          <p:cNvPr id="9" name="Image 8">
            <a:extLst>
              <a:ext uri="{FF2B5EF4-FFF2-40B4-BE49-F238E27FC236}">
                <a16:creationId xmlns:a16="http://schemas.microsoft.com/office/drawing/2014/main" id="{A8E930A2-4CB1-4781-A9C8-29077092C6A2}"/>
              </a:ext>
            </a:extLst>
          </p:cNvPr>
          <p:cNvPicPr>
            <a:picLocks noChangeAspect="1"/>
          </p:cNvPicPr>
          <p:nvPr/>
        </p:nvPicPr>
        <p:blipFill>
          <a:blip r:embed="rId8"/>
          <a:stretch>
            <a:fillRect/>
          </a:stretch>
        </p:blipFill>
        <p:spPr>
          <a:xfrm>
            <a:off x="4862034" y="4425064"/>
            <a:ext cx="3459879" cy="2573572"/>
          </a:xfrm>
          <a:prstGeom prst="rect">
            <a:avLst/>
          </a:prstGeom>
        </p:spPr>
      </p:pic>
      <p:pic>
        <p:nvPicPr>
          <p:cNvPr id="11" name="Image 10">
            <a:extLst>
              <a:ext uri="{FF2B5EF4-FFF2-40B4-BE49-F238E27FC236}">
                <a16:creationId xmlns:a16="http://schemas.microsoft.com/office/drawing/2014/main" id="{0DD446C0-D902-451F-97DE-304869F6F4BB}"/>
              </a:ext>
            </a:extLst>
          </p:cNvPr>
          <p:cNvPicPr>
            <a:picLocks noChangeAspect="1"/>
          </p:cNvPicPr>
          <p:nvPr/>
        </p:nvPicPr>
        <p:blipFill>
          <a:blip r:embed="rId9"/>
          <a:stretch>
            <a:fillRect/>
          </a:stretch>
        </p:blipFill>
        <p:spPr>
          <a:xfrm>
            <a:off x="8356090" y="4853903"/>
            <a:ext cx="3032692" cy="2286100"/>
          </a:xfrm>
          <a:prstGeom prst="rect">
            <a:avLst/>
          </a:prstGeom>
        </p:spPr>
      </p:pic>
      <p:grpSp>
        <p:nvGrpSpPr>
          <p:cNvPr id="61" name="Groupe 60">
            <a:extLst>
              <a:ext uri="{FF2B5EF4-FFF2-40B4-BE49-F238E27FC236}">
                <a16:creationId xmlns:a16="http://schemas.microsoft.com/office/drawing/2014/main" id="{71B53072-5249-418B-A003-47B8117C3706}"/>
              </a:ext>
            </a:extLst>
          </p:cNvPr>
          <p:cNvGrpSpPr/>
          <p:nvPr/>
        </p:nvGrpSpPr>
        <p:grpSpPr>
          <a:xfrm>
            <a:off x="10635530" y="519574"/>
            <a:ext cx="1692700" cy="544758"/>
            <a:chOff x="10635530" y="519574"/>
            <a:chExt cx="1425914" cy="544758"/>
          </a:xfrm>
        </p:grpSpPr>
        <p:sp>
          <p:nvSpPr>
            <p:cNvPr id="62" name="Freeform 926">
              <a:extLst>
                <a:ext uri="{FF2B5EF4-FFF2-40B4-BE49-F238E27FC236}">
                  <a16:creationId xmlns:a16="http://schemas.microsoft.com/office/drawing/2014/main" id="{EEC0EEA8-101A-4542-96DC-D43BDFFAE320}"/>
                </a:ext>
              </a:extLst>
            </p:cNvPr>
            <p:cNvSpPr>
              <a:spLocks noChangeAspect="1" noEditPoints="1"/>
            </p:cNvSpPr>
            <p:nvPr/>
          </p:nvSpPr>
          <p:spPr bwMode="auto">
            <a:xfrm>
              <a:off x="11100651" y="758332"/>
              <a:ext cx="306000" cy="306000"/>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2000"/>
            </a:p>
          </p:txBody>
        </p:sp>
        <p:sp>
          <p:nvSpPr>
            <p:cNvPr id="63" name="TextBox 220">
              <a:extLst>
                <a:ext uri="{FF2B5EF4-FFF2-40B4-BE49-F238E27FC236}">
                  <a16:creationId xmlns:a16="http://schemas.microsoft.com/office/drawing/2014/main" id="{E8D976E7-9325-4673-9701-DCF85DB2E0FF}"/>
                </a:ext>
              </a:extLst>
            </p:cNvPr>
            <p:cNvSpPr txBox="1"/>
            <p:nvPr/>
          </p:nvSpPr>
          <p:spPr>
            <a:xfrm>
              <a:off x="10635530" y="519574"/>
              <a:ext cx="1425914" cy="523220"/>
            </a:xfrm>
            <a:prstGeom prst="rect">
              <a:avLst/>
            </a:prstGeom>
            <a:noFill/>
          </p:spPr>
          <p:txBody>
            <a:bodyPr wrap="square">
              <a:spAutoFit/>
            </a:bodyPr>
            <a:lstStyle/>
            <a:p>
              <a:pPr>
                <a:spcAft>
                  <a:spcPts val="0"/>
                </a:spcAft>
              </a:pPr>
              <a:r>
                <a:rPr lang="fr-FR" altLang="zh-CN" sz="1400" b="1">
                  <a:solidFill>
                    <a:schemeClr val="tx1">
                      <a:lumMod val="75000"/>
                      <a:lumOff val="25000"/>
                    </a:schemeClr>
                  </a:solidFill>
                </a:rPr>
                <a:t>Aperçu Framework</a:t>
              </a:r>
            </a:p>
          </p:txBody>
        </p:sp>
      </p:grpSp>
      <p:grpSp>
        <p:nvGrpSpPr>
          <p:cNvPr id="67" name="Groupe 66">
            <a:extLst>
              <a:ext uri="{FF2B5EF4-FFF2-40B4-BE49-F238E27FC236}">
                <a16:creationId xmlns:a16="http://schemas.microsoft.com/office/drawing/2014/main" id="{F60D3D50-CAE0-4845-BAA5-308EE5FB54F7}"/>
              </a:ext>
            </a:extLst>
          </p:cNvPr>
          <p:cNvGrpSpPr/>
          <p:nvPr/>
        </p:nvGrpSpPr>
        <p:grpSpPr>
          <a:xfrm>
            <a:off x="1378330" y="519574"/>
            <a:ext cx="1444682" cy="544812"/>
            <a:chOff x="1378330" y="519574"/>
            <a:chExt cx="1216986" cy="544812"/>
          </a:xfrm>
        </p:grpSpPr>
        <p:sp>
          <p:nvSpPr>
            <p:cNvPr id="68" name="TextBox 219">
              <a:extLst>
                <a:ext uri="{FF2B5EF4-FFF2-40B4-BE49-F238E27FC236}">
                  <a16:creationId xmlns:a16="http://schemas.microsoft.com/office/drawing/2014/main" id="{E73602B3-DEA6-48A5-9306-082993B2ED4E}"/>
                </a:ext>
              </a:extLst>
            </p:cNvPr>
            <p:cNvSpPr txBox="1"/>
            <p:nvPr/>
          </p:nvSpPr>
          <p:spPr>
            <a:xfrm>
              <a:off x="1378330" y="519574"/>
              <a:ext cx="1216986" cy="523220"/>
            </a:xfrm>
            <a:prstGeom prst="rect">
              <a:avLst/>
            </a:prstGeom>
            <a:noFill/>
          </p:spPr>
          <p:txBody>
            <a:bodyPr wrap="square">
              <a:spAutoFit/>
            </a:bodyPr>
            <a:lstStyle/>
            <a:p>
              <a:pPr>
                <a:spcAft>
                  <a:spcPts val="0"/>
                </a:spcAft>
              </a:pPr>
              <a:r>
                <a:rPr lang="fr-FR" altLang="zh-CN" sz="1400" dirty="0">
                  <a:solidFill>
                    <a:schemeClr val="tx2"/>
                  </a:solidFill>
                </a:rPr>
                <a:t>Approche suivie</a:t>
              </a:r>
            </a:p>
          </p:txBody>
        </p:sp>
        <p:sp>
          <p:nvSpPr>
            <p:cNvPr id="69" name="Freeform 926">
              <a:extLst>
                <a:ext uri="{FF2B5EF4-FFF2-40B4-BE49-F238E27FC236}">
                  <a16:creationId xmlns:a16="http://schemas.microsoft.com/office/drawing/2014/main" id="{31062983-918A-4B9A-B61C-E2F595BD8F3E}"/>
                </a:ext>
              </a:extLst>
            </p:cNvPr>
            <p:cNvSpPr>
              <a:spLocks noChangeAspect="1" noEditPoints="1"/>
            </p:cNvSpPr>
            <p:nvPr/>
          </p:nvSpPr>
          <p:spPr bwMode="auto">
            <a:xfrm>
              <a:off x="1734651"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sz="2000"/>
            </a:p>
          </p:txBody>
        </p:sp>
      </p:grpSp>
      <p:grpSp>
        <p:nvGrpSpPr>
          <p:cNvPr id="70" name="Groupe 69">
            <a:extLst>
              <a:ext uri="{FF2B5EF4-FFF2-40B4-BE49-F238E27FC236}">
                <a16:creationId xmlns:a16="http://schemas.microsoft.com/office/drawing/2014/main" id="{CC963784-89C0-4CAC-BD2E-5385BD5A6006}"/>
              </a:ext>
            </a:extLst>
          </p:cNvPr>
          <p:cNvGrpSpPr/>
          <p:nvPr/>
        </p:nvGrpSpPr>
        <p:grpSpPr>
          <a:xfrm>
            <a:off x="3762243" y="519574"/>
            <a:ext cx="917017" cy="544758"/>
            <a:chOff x="8696117" y="519574"/>
            <a:chExt cx="772486" cy="544758"/>
          </a:xfrm>
        </p:grpSpPr>
        <p:sp>
          <p:nvSpPr>
            <p:cNvPr id="71" name="Freeform 926">
              <a:extLst>
                <a:ext uri="{FF2B5EF4-FFF2-40B4-BE49-F238E27FC236}">
                  <a16:creationId xmlns:a16="http://schemas.microsoft.com/office/drawing/2014/main" id="{E0A16A3E-9D05-4A76-B37A-5C8D9B925EBA}"/>
                </a:ext>
              </a:extLst>
            </p:cNvPr>
            <p:cNvSpPr>
              <a:spLocks noChangeAspect="1" noEditPoints="1"/>
            </p:cNvSpPr>
            <p:nvPr/>
          </p:nvSpPr>
          <p:spPr bwMode="auto">
            <a:xfrm>
              <a:off x="8894426" y="758332"/>
              <a:ext cx="306000" cy="306000"/>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sz="2000"/>
            </a:p>
          </p:txBody>
        </p:sp>
        <p:sp>
          <p:nvSpPr>
            <p:cNvPr id="72" name="TextBox 220">
              <a:extLst>
                <a:ext uri="{FF2B5EF4-FFF2-40B4-BE49-F238E27FC236}">
                  <a16:creationId xmlns:a16="http://schemas.microsoft.com/office/drawing/2014/main" id="{BCD727D0-CC38-4B1E-BAE4-B7E91764C375}"/>
                </a:ext>
              </a:extLst>
            </p:cNvPr>
            <p:cNvSpPr txBox="1"/>
            <p:nvPr/>
          </p:nvSpPr>
          <p:spPr>
            <a:xfrm>
              <a:off x="8696117" y="519574"/>
              <a:ext cx="772486" cy="523220"/>
            </a:xfrm>
            <a:prstGeom prst="rect">
              <a:avLst/>
            </a:prstGeom>
            <a:noFill/>
          </p:spPr>
          <p:txBody>
            <a:bodyPr wrap="square">
              <a:spAutoFit/>
            </a:bodyPr>
            <a:lstStyle/>
            <a:p>
              <a:pPr>
                <a:spcAft>
                  <a:spcPts val="0"/>
                </a:spcAft>
              </a:pPr>
              <a:r>
                <a:rPr lang="fr-FR" altLang="zh-CN" sz="1400" dirty="0">
                  <a:solidFill>
                    <a:schemeClr val="tx2"/>
                  </a:solidFill>
                </a:rPr>
                <a:t>Objectifs</a:t>
              </a:r>
            </a:p>
          </p:txBody>
        </p:sp>
      </p:grpSp>
      <p:grpSp>
        <p:nvGrpSpPr>
          <p:cNvPr id="73" name="Groupe 72">
            <a:extLst>
              <a:ext uri="{FF2B5EF4-FFF2-40B4-BE49-F238E27FC236}">
                <a16:creationId xmlns:a16="http://schemas.microsoft.com/office/drawing/2014/main" id="{E3CD98FD-C923-4C35-9A98-18B4DBE27421}"/>
              </a:ext>
            </a:extLst>
          </p:cNvPr>
          <p:cNvGrpSpPr/>
          <p:nvPr/>
        </p:nvGrpSpPr>
        <p:grpSpPr>
          <a:xfrm>
            <a:off x="5701657" y="519574"/>
            <a:ext cx="1306371" cy="544812"/>
            <a:chOff x="3625356" y="519574"/>
            <a:chExt cx="1100474" cy="544812"/>
          </a:xfrm>
        </p:grpSpPr>
        <p:sp>
          <p:nvSpPr>
            <p:cNvPr id="74" name="Freeform 926">
              <a:extLst>
                <a:ext uri="{FF2B5EF4-FFF2-40B4-BE49-F238E27FC236}">
                  <a16:creationId xmlns:a16="http://schemas.microsoft.com/office/drawing/2014/main" id="{C156703B-CF3C-447F-936E-5512C73BAF51}"/>
                </a:ext>
              </a:extLst>
            </p:cNvPr>
            <p:cNvSpPr>
              <a:spLocks noChangeAspect="1" noEditPoints="1"/>
            </p:cNvSpPr>
            <p:nvPr/>
          </p:nvSpPr>
          <p:spPr bwMode="auto">
            <a:xfrm>
              <a:off x="3942090"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sz="2000" dirty="0"/>
            </a:p>
          </p:txBody>
        </p:sp>
        <p:sp>
          <p:nvSpPr>
            <p:cNvPr id="75" name="TextBox 219">
              <a:extLst>
                <a:ext uri="{FF2B5EF4-FFF2-40B4-BE49-F238E27FC236}">
                  <a16:creationId xmlns:a16="http://schemas.microsoft.com/office/drawing/2014/main" id="{5D05B5AE-5929-42A7-B124-CFDD2D60F48D}"/>
                </a:ext>
              </a:extLst>
            </p:cNvPr>
            <p:cNvSpPr txBox="1"/>
            <p:nvPr/>
          </p:nvSpPr>
          <p:spPr>
            <a:xfrm>
              <a:off x="3625356" y="519574"/>
              <a:ext cx="1100474" cy="523220"/>
            </a:xfrm>
            <a:prstGeom prst="rect">
              <a:avLst/>
            </a:prstGeom>
            <a:noFill/>
          </p:spPr>
          <p:txBody>
            <a:bodyPr wrap="square">
              <a:spAutoFit/>
            </a:bodyPr>
            <a:lstStyle/>
            <a:p>
              <a:pPr>
                <a:spcAft>
                  <a:spcPts val="0"/>
                </a:spcAft>
              </a:pPr>
              <a:r>
                <a:rPr lang="fr-FR" altLang="zh-CN" sz="1400">
                  <a:solidFill>
                    <a:schemeClr val="tx2"/>
                  </a:solidFill>
                </a:rPr>
                <a:t>Services CISO</a:t>
              </a:r>
            </a:p>
          </p:txBody>
        </p:sp>
      </p:grpSp>
      <p:grpSp>
        <p:nvGrpSpPr>
          <p:cNvPr id="91" name="Groupe 90">
            <a:extLst>
              <a:ext uri="{FF2B5EF4-FFF2-40B4-BE49-F238E27FC236}">
                <a16:creationId xmlns:a16="http://schemas.microsoft.com/office/drawing/2014/main" id="{98E12F53-86EB-4EFE-87D3-6674CB9B9F28}"/>
              </a:ext>
            </a:extLst>
          </p:cNvPr>
          <p:cNvGrpSpPr/>
          <p:nvPr/>
        </p:nvGrpSpPr>
        <p:grpSpPr>
          <a:xfrm>
            <a:off x="7969060" y="519574"/>
            <a:ext cx="1780105" cy="544812"/>
            <a:chOff x="5755870" y="519574"/>
            <a:chExt cx="1499543" cy="544812"/>
          </a:xfrm>
        </p:grpSpPr>
        <p:sp>
          <p:nvSpPr>
            <p:cNvPr id="92" name="Freeform 926">
              <a:extLst>
                <a:ext uri="{FF2B5EF4-FFF2-40B4-BE49-F238E27FC236}">
                  <a16:creationId xmlns:a16="http://schemas.microsoft.com/office/drawing/2014/main" id="{276CDA05-B544-4C80-810C-BCA1B6FD3B19}"/>
                </a:ext>
              </a:extLst>
            </p:cNvPr>
            <p:cNvSpPr>
              <a:spLocks noChangeAspect="1" noEditPoints="1"/>
            </p:cNvSpPr>
            <p:nvPr/>
          </p:nvSpPr>
          <p:spPr bwMode="auto">
            <a:xfrm>
              <a:off x="6321161"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sz="2000"/>
            </a:p>
          </p:txBody>
        </p:sp>
        <p:sp>
          <p:nvSpPr>
            <p:cNvPr id="93" name="TextBox 219">
              <a:extLst>
                <a:ext uri="{FF2B5EF4-FFF2-40B4-BE49-F238E27FC236}">
                  <a16:creationId xmlns:a16="http://schemas.microsoft.com/office/drawing/2014/main" id="{07626B8D-31A5-431C-BF90-372DD06CA909}"/>
                </a:ext>
              </a:extLst>
            </p:cNvPr>
            <p:cNvSpPr txBox="1"/>
            <p:nvPr/>
          </p:nvSpPr>
          <p:spPr>
            <a:xfrm>
              <a:off x="5755870" y="519574"/>
              <a:ext cx="1499543" cy="523220"/>
            </a:xfrm>
            <a:prstGeom prst="rect">
              <a:avLst/>
            </a:prstGeom>
            <a:noFill/>
          </p:spPr>
          <p:txBody>
            <a:bodyPr wrap="square">
              <a:spAutoFit/>
            </a:bodyPr>
            <a:lstStyle/>
            <a:p>
              <a:pPr>
                <a:spcAft>
                  <a:spcPts val="0"/>
                </a:spcAft>
              </a:pPr>
              <a:r>
                <a:rPr lang="fr-FR" altLang="zh-CN" sz="1400" dirty="0">
                  <a:solidFill>
                    <a:schemeClr val="tx2"/>
                  </a:solidFill>
                </a:rPr>
                <a:t>Normes et standards</a:t>
              </a:r>
            </a:p>
          </p:txBody>
        </p:sp>
      </p:grpSp>
      <p:sp>
        <p:nvSpPr>
          <p:cNvPr id="94" name="Rectangle 93">
            <a:extLst>
              <a:ext uri="{FF2B5EF4-FFF2-40B4-BE49-F238E27FC236}">
                <a16:creationId xmlns:a16="http://schemas.microsoft.com/office/drawing/2014/main" id="{F5BCA9B3-6D5B-4B37-BB38-C774F58EF0F8}"/>
              </a:ext>
            </a:extLst>
          </p:cNvPr>
          <p:cNvSpPr/>
          <p:nvPr/>
        </p:nvSpPr>
        <p:spPr bwMode="gray">
          <a:xfrm>
            <a:off x="1509491" y="190024"/>
            <a:ext cx="89172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        II. Réalisation du Framework</a:t>
            </a:r>
          </a:p>
        </p:txBody>
      </p:sp>
      <p:sp>
        <p:nvSpPr>
          <p:cNvPr id="95" name="Rectangle 94">
            <a:extLst>
              <a:ext uri="{FF2B5EF4-FFF2-40B4-BE49-F238E27FC236}">
                <a16:creationId xmlns:a16="http://schemas.microsoft.com/office/drawing/2014/main" id="{AD958C4D-465A-4C70-9C55-5627D5674ADB}"/>
              </a:ext>
            </a:extLst>
          </p:cNvPr>
          <p:cNvSpPr/>
          <p:nvPr/>
        </p:nvSpPr>
        <p:spPr bwMode="gray">
          <a:xfrm>
            <a:off x="12099273"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85000"/>
                    <a:lumOff val="15000"/>
                  </a:schemeClr>
                </a:solidFill>
              </a:rPr>
              <a:t>IV</a:t>
            </a:r>
          </a:p>
        </p:txBody>
      </p:sp>
      <p:sp>
        <p:nvSpPr>
          <p:cNvPr id="96" name="Rectangle 95">
            <a:extLst>
              <a:ext uri="{FF2B5EF4-FFF2-40B4-BE49-F238E27FC236}">
                <a16:creationId xmlns:a16="http://schemas.microsoft.com/office/drawing/2014/main" id="{B2553605-D4EB-486D-8596-B0B028454FEF}"/>
              </a:ext>
            </a:extLst>
          </p:cNvPr>
          <p:cNvSpPr/>
          <p:nvPr/>
        </p:nvSpPr>
        <p:spPr bwMode="gray">
          <a:xfrm>
            <a:off x="0"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a:t>
            </a:r>
          </a:p>
        </p:txBody>
      </p:sp>
      <p:sp>
        <p:nvSpPr>
          <p:cNvPr id="97" name="Rectangle 96">
            <a:extLst>
              <a:ext uri="{FF2B5EF4-FFF2-40B4-BE49-F238E27FC236}">
                <a16:creationId xmlns:a16="http://schemas.microsoft.com/office/drawing/2014/main" id="{B75896A5-5666-4990-A6E6-4A473790FB4F}"/>
              </a:ext>
            </a:extLst>
          </p:cNvPr>
          <p:cNvSpPr/>
          <p:nvPr/>
        </p:nvSpPr>
        <p:spPr bwMode="gray">
          <a:xfrm>
            <a:off x="10589782" y="191866"/>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III</a:t>
            </a:r>
          </a:p>
        </p:txBody>
      </p:sp>
    </p:spTree>
    <p:extLst>
      <p:ext uri="{BB962C8B-B14F-4D97-AF65-F5344CB8AC3E}">
        <p14:creationId xmlns:p14="http://schemas.microsoft.com/office/powerpoint/2010/main" val="25473389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Effect transition="in" filter="fade">
                                      <p:cBhvr>
                                        <p:cTn id="9" dur="500"/>
                                        <p:tgtEl>
                                          <p:spTgt spid="41"/>
                                        </p:tgtEl>
                                      </p:cBhvr>
                                    </p:animEffect>
                                  </p:childTnLst>
                                </p:cTn>
                              </p:par>
                              <p:par>
                                <p:cTn id="10" presetID="53" presetClass="entr" presetSubtype="16" fill="hold" nodeType="withEffect">
                                  <p:stCondLst>
                                    <p:cond delay="0"/>
                                  </p:stCondLst>
                                  <p:childTnLst>
                                    <p:set>
                                      <p:cBhvr>
                                        <p:cTn id="11" dur="1" fill="hold">
                                          <p:stCondLst>
                                            <p:cond delay="0"/>
                                          </p:stCondLst>
                                        </p:cTn>
                                        <p:tgtEl>
                                          <p:spTgt spid="46"/>
                                        </p:tgtEl>
                                        <p:attrNameLst>
                                          <p:attrName>style.visibility</p:attrName>
                                        </p:attrNameLst>
                                      </p:cBhvr>
                                      <p:to>
                                        <p:strVal val="visible"/>
                                      </p:to>
                                    </p:set>
                                    <p:anim calcmode="lin" valueType="num">
                                      <p:cBhvr>
                                        <p:cTn id="12" dur="500" fill="hold"/>
                                        <p:tgtEl>
                                          <p:spTgt spid="46"/>
                                        </p:tgtEl>
                                        <p:attrNameLst>
                                          <p:attrName>ppt_w</p:attrName>
                                        </p:attrNameLst>
                                      </p:cBhvr>
                                      <p:tavLst>
                                        <p:tav tm="0">
                                          <p:val>
                                            <p:fltVal val="0"/>
                                          </p:val>
                                        </p:tav>
                                        <p:tav tm="100000">
                                          <p:val>
                                            <p:strVal val="#ppt_w"/>
                                          </p:val>
                                        </p:tav>
                                      </p:tavLst>
                                    </p:anim>
                                    <p:anim calcmode="lin" valueType="num">
                                      <p:cBhvr>
                                        <p:cTn id="13" dur="500" fill="hold"/>
                                        <p:tgtEl>
                                          <p:spTgt spid="46"/>
                                        </p:tgtEl>
                                        <p:attrNameLst>
                                          <p:attrName>ppt_h</p:attrName>
                                        </p:attrNameLst>
                                      </p:cBhvr>
                                      <p:tavLst>
                                        <p:tav tm="0">
                                          <p:val>
                                            <p:fltVal val="0"/>
                                          </p:val>
                                        </p:tav>
                                        <p:tav tm="100000">
                                          <p:val>
                                            <p:strVal val="#ppt_h"/>
                                          </p:val>
                                        </p:tav>
                                      </p:tavLst>
                                    </p:anim>
                                    <p:animEffect transition="in" filter="fade">
                                      <p:cBhvr>
                                        <p:cTn id="14" dur="500"/>
                                        <p:tgtEl>
                                          <p:spTgt spid="46"/>
                                        </p:tgtEl>
                                      </p:cBhvr>
                                    </p:animEffect>
                                  </p:childTnLst>
                                </p:cTn>
                              </p:par>
                              <p:par>
                                <p:cTn id="15" presetID="53" presetClass="entr" presetSubtype="16" fill="hold" nodeType="withEffect">
                                  <p:stCondLst>
                                    <p:cond delay="0"/>
                                  </p:stCondLst>
                                  <p:childTnLst>
                                    <p:set>
                                      <p:cBhvr>
                                        <p:cTn id="16" dur="1" fill="hold">
                                          <p:stCondLst>
                                            <p:cond delay="0"/>
                                          </p:stCondLst>
                                        </p:cTn>
                                        <p:tgtEl>
                                          <p:spTgt spid="50"/>
                                        </p:tgtEl>
                                        <p:attrNameLst>
                                          <p:attrName>style.visibility</p:attrName>
                                        </p:attrNameLst>
                                      </p:cBhvr>
                                      <p:to>
                                        <p:strVal val="visible"/>
                                      </p:to>
                                    </p:set>
                                    <p:anim calcmode="lin" valueType="num">
                                      <p:cBhvr>
                                        <p:cTn id="17" dur="500" fill="hold"/>
                                        <p:tgtEl>
                                          <p:spTgt spid="50"/>
                                        </p:tgtEl>
                                        <p:attrNameLst>
                                          <p:attrName>ppt_w</p:attrName>
                                        </p:attrNameLst>
                                      </p:cBhvr>
                                      <p:tavLst>
                                        <p:tav tm="0">
                                          <p:val>
                                            <p:fltVal val="0"/>
                                          </p:val>
                                        </p:tav>
                                        <p:tav tm="100000">
                                          <p:val>
                                            <p:strVal val="#ppt_w"/>
                                          </p:val>
                                        </p:tav>
                                      </p:tavLst>
                                    </p:anim>
                                    <p:anim calcmode="lin" valueType="num">
                                      <p:cBhvr>
                                        <p:cTn id="18" dur="500" fill="hold"/>
                                        <p:tgtEl>
                                          <p:spTgt spid="50"/>
                                        </p:tgtEl>
                                        <p:attrNameLst>
                                          <p:attrName>ppt_h</p:attrName>
                                        </p:attrNameLst>
                                      </p:cBhvr>
                                      <p:tavLst>
                                        <p:tav tm="0">
                                          <p:val>
                                            <p:fltVal val="0"/>
                                          </p:val>
                                        </p:tav>
                                        <p:tav tm="100000">
                                          <p:val>
                                            <p:strVal val="#ppt_h"/>
                                          </p:val>
                                        </p:tav>
                                      </p:tavLst>
                                    </p:anim>
                                    <p:animEffect transition="in" filter="fade">
                                      <p:cBhvr>
                                        <p:cTn id="19" dur="500"/>
                                        <p:tgtEl>
                                          <p:spTgt spid="50"/>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43"/>
                                        </p:tgtEl>
                                        <p:attrNameLst>
                                          <p:attrName>style.visibility</p:attrName>
                                        </p:attrNameLst>
                                      </p:cBhvr>
                                      <p:to>
                                        <p:strVal val="visible"/>
                                      </p:to>
                                    </p:set>
                                    <p:anim calcmode="lin" valueType="num">
                                      <p:cBhvr>
                                        <p:cTn id="24" dur="500" fill="hold"/>
                                        <p:tgtEl>
                                          <p:spTgt spid="43"/>
                                        </p:tgtEl>
                                        <p:attrNameLst>
                                          <p:attrName>ppt_w</p:attrName>
                                        </p:attrNameLst>
                                      </p:cBhvr>
                                      <p:tavLst>
                                        <p:tav tm="0">
                                          <p:val>
                                            <p:fltVal val="0"/>
                                          </p:val>
                                        </p:tav>
                                        <p:tav tm="100000">
                                          <p:val>
                                            <p:strVal val="#ppt_w"/>
                                          </p:val>
                                        </p:tav>
                                      </p:tavLst>
                                    </p:anim>
                                    <p:anim calcmode="lin" valueType="num">
                                      <p:cBhvr>
                                        <p:cTn id="25" dur="500" fill="hold"/>
                                        <p:tgtEl>
                                          <p:spTgt spid="43"/>
                                        </p:tgtEl>
                                        <p:attrNameLst>
                                          <p:attrName>ppt_h</p:attrName>
                                        </p:attrNameLst>
                                      </p:cBhvr>
                                      <p:tavLst>
                                        <p:tav tm="0">
                                          <p:val>
                                            <p:fltVal val="0"/>
                                          </p:val>
                                        </p:tav>
                                        <p:tav tm="100000">
                                          <p:val>
                                            <p:strVal val="#ppt_h"/>
                                          </p:val>
                                        </p:tav>
                                      </p:tavLst>
                                    </p:anim>
                                  </p:childTnLst>
                                </p:cTn>
                              </p:par>
                              <p:par>
                                <p:cTn id="26" presetID="23" presetClass="entr" presetSubtype="16" fill="hold" nodeType="withEffect">
                                  <p:stCondLst>
                                    <p:cond delay="0"/>
                                  </p:stCondLst>
                                  <p:childTnLst>
                                    <p:set>
                                      <p:cBhvr>
                                        <p:cTn id="27" dur="1" fill="hold">
                                          <p:stCondLst>
                                            <p:cond delay="0"/>
                                          </p:stCondLst>
                                        </p:cTn>
                                        <p:tgtEl>
                                          <p:spTgt spid="48"/>
                                        </p:tgtEl>
                                        <p:attrNameLst>
                                          <p:attrName>style.visibility</p:attrName>
                                        </p:attrNameLst>
                                      </p:cBhvr>
                                      <p:to>
                                        <p:strVal val="visible"/>
                                      </p:to>
                                    </p:set>
                                    <p:anim calcmode="lin" valueType="num">
                                      <p:cBhvr>
                                        <p:cTn id="28" dur="500" fill="hold"/>
                                        <p:tgtEl>
                                          <p:spTgt spid="48"/>
                                        </p:tgtEl>
                                        <p:attrNameLst>
                                          <p:attrName>ppt_w</p:attrName>
                                        </p:attrNameLst>
                                      </p:cBhvr>
                                      <p:tavLst>
                                        <p:tav tm="0">
                                          <p:val>
                                            <p:fltVal val="0"/>
                                          </p:val>
                                        </p:tav>
                                        <p:tav tm="100000">
                                          <p:val>
                                            <p:strVal val="#ppt_w"/>
                                          </p:val>
                                        </p:tav>
                                      </p:tavLst>
                                    </p:anim>
                                    <p:anim calcmode="lin" valueType="num">
                                      <p:cBhvr>
                                        <p:cTn id="29" dur="500" fill="hold"/>
                                        <p:tgtEl>
                                          <p:spTgt spid="48"/>
                                        </p:tgtEl>
                                        <p:attrNameLst>
                                          <p:attrName>ppt_h</p:attrName>
                                        </p:attrNameLst>
                                      </p:cBhvr>
                                      <p:tavLst>
                                        <p:tav tm="0">
                                          <p:val>
                                            <p:fltVal val="0"/>
                                          </p:val>
                                        </p:tav>
                                        <p:tav tm="100000">
                                          <p:val>
                                            <p:strVal val="#ppt_h"/>
                                          </p:val>
                                        </p:tav>
                                      </p:tavLst>
                                    </p:anim>
                                  </p:childTnLst>
                                </p:cTn>
                              </p:par>
                              <p:par>
                                <p:cTn id="30" presetID="53" presetClass="entr" presetSubtype="16" fill="hold" nodeType="withEffect">
                                  <p:stCondLst>
                                    <p:cond delay="0"/>
                                  </p:stCondLst>
                                  <p:childTnLst>
                                    <p:set>
                                      <p:cBhvr>
                                        <p:cTn id="31" dur="1" fill="hold">
                                          <p:stCondLst>
                                            <p:cond delay="0"/>
                                          </p:stCondLst>
                                        </p:cTn>
                                        <p:tgtEl>
                                          <p:spTgt spid="53"/>
                                        </p:tgtEl>
                                        <p:attrNameLst>
                                          <p:attrName>style.visibility</p:attrName>
                                        </p:attrNameLst>
                                      </p:cBhvr>
                                      <p:to>
                                        <p:strVal val="visible"/>
                                      </p:to>
                                    </p:set>
                                    <p:anim calcmode="lin" valueType="num">
                                      <p:cBhvr>
                                        <p:cTn id="32" dur="500" fill="hold"/>
                                        <p:tgtEl>
                                          <p:spTgt spid="53"/>
                                        </p:tgtEl>
                                        <p:attrNameLst>
                                          <p:attrName>ppt_w</p:attrName>
                                        </p:attrNameLst>
                                      </p:cBhvr>
                                      <p:tavLst>
                                        <p:tav tm="0">
                                          <p:val>
                                            <p:fltVal val="0"/>
                                          </p:val>
                                        </p:tav>
                                        <p:tav tm="100000">
                                          <p:val>
                                            <p:strVal val="#ppt_w"/>
                                          </p:val>
                                        </p:tav>
                                      </p:tavLst>
                                    </p:anim>
                                    <p:anim calcmode="lin" valueType="num">
                                      <p:cBhvr>
                                        <p:cTn id="33" dur="500" fill="hold"/>
                                        <p:tgtEl>
                                          <p:spTgt spid="53"/>
                                        </p:tgtEl>
                                        <p:attrNameLst>
                                          <p:attrName>ppt_h</p:attrName>
                                        </p:attrNameLst>
                                      </p:cBhvr>
                                      <p:tavLst>
                                        <p:tav tm="0">
                                          <p:val>
                                            <p:fltVal val="0"/>
                                          </p:val>
                                        </p:tav>
                                        <p:tav tm="100000">
                                          <p:val>
                                            <p:strVal val="#ppt_h"/>
                                          </p:val>
                                        </p:tav>
                                      </p:tavLst>
                                    </p:anim>
                                    <p:animEffect transition="in" filter="fade">
                                      <p:cBhvr>
                                        <p:cTn id="34" dur="500"/>
                                        <p:tgtEl>
                                          <p:spTgt spid="53"/>
                                        </p:tgtEl>
                                      </p:cBhvr>
                                    </p:animEffect>
                                  </p:childTnLst>
                                </p:cTn>
                              </p:par>
                            </p:childTnLst>
                          </p:cTn>
                        </p:par>
                      </p:childTnLst>
                    </p:cTn>
                  </p:par>
                  <p:par>
                    <p:cTn id="35" fill="hold">
                      <p:stCondLst>
                        <p:cond delay="indefinite"/>
                      </p:stCondLst>
                      <p:childTnLst>
                        <p:par>
                          <p:cTn id="36" fill="hold">
                            <p:stCondLst>
                              <p:cond delay="0"/>
                            </p:stCondLst>
                            <p:childTnLst>
                              <p:par>
                                <p:cTn id="37" presetID="23" presetClass="entr" presetSubtype="16"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anim calcmode="lin" valueType="num">
                                      <p:cBhvr>
                                        <p:cTn id="39" dur="500" fill="hold"/>
                                        <p:tgtEl>
                                          <p:spTgt spid="49"/>
                                        </p:tgtEl>
                                        <p:attrNameLst>
                                          <p:attrName>ppt_w</p:attrName>
                                        </p:attrNameLst>
                                      </p:cBhvr>
                                      <p:tavLst>
                                        <p:tav tm="0">
                                          <p:val>
                                            <p:fltVal val="0"/>
                                          </p:val>
                                        </p:tav>
                                        <p:tav tm="100000">
                                          <p:val>
                                            <p:strVal val="#ppt_w"/>
                                          </p:val>
                                        </p:tav>
                                      </p:tavLst>
                                    </p:anim>
                                    <p:anim calcmode="lin" valueType="num">
                                      <p:cBhvr>
                                        <p:cTn id="40" dur="500" fill="hold"/>
                                        <p:tgtEl>
                                          <p:spTgt spid="49"/>
                                        </p:tgtEl>
                                        <p:attrNameLst>
                                          <p:attrName>ppt_h</p:attrName>
                                        </p:attrNameLst>
                                      </p:cBhvr>
                                      <p:tavLst>
                                        <p:tav tm="0">
                                          <p:val>
                                            <p:fltVal val="0"/>
                                          </p:val>
                                        </p:tav>
                                        <p:tav tm="100000">
                                          <p:val>
                                            <p:strVal val="#ppt_h"/>
                                          </p:val>
                                        </p:tav>
                                      </p:tavLst>
                                    </p:anim>
                                  </p:childTnLst>
                                </p:cTn>
                              </p:par>
                              <p:par>
                                <p:cTn id="41" presetID="23" presetClass="entr" presetSubtype="16" fill="hold" nodeType="withEffect">
                                  <p:stCondLst>
                                    <p:cond delay="0"/>
                                  </p:stCondLst>
                                  <p:childTnLst>
                                    <p:set>
                                      <p:cBhvr>
                                        <p:cTn id="42" dur="1" fill="hold">
                                          <p:stCondLst>
                                            <p:cond delay="0"/>
                                          </p:stCondLst>
                                        </p:cTn>
                                        <p:tgtEl>
                                          <p:spTgt spid="44"/>
                                        </p:tgtEl>
                                        <p:attrNameLst>
                                          <p:attrName>style.visibility</p:attrName>
                                        </p:attrNameLst>
                                      </p:cBhvr>
                                      <p:to>
                                        <p:strVal val="visible"/>
                                      </p:to>
                                    </p:set>
                                    <p:anim calcmode="lin" valueType="num">
                                      <p:cBhvr>
                                        <p:cTn id="43" dur="500" fill="hold"/>
                                        <p:tgtEl>
                                          <p:spTgt spid="44"/>
                                        </p:tgtEl>
                                        <p:attrNameLst>
                                          <p:attrName>ppt_w</p:attrName>
                                        </p:attrNameLst>
                                      </p:cBhvr>
                                      <p:tavLst>
                                        <p:tav tm="0">
                                          <p:val>
                                            <p:fltVal val="0"/>
                                          </p:val>
                                        </p:tav>
                                        <p:tav tm="100000">
                                          <p:val>
                                            <p:strVal val="#ppt_w"/>
                                          </p:val>
                                        </p:tav>
                                      </p:tavLst>
                                    </p:anim>
                                    <p:anim calcmode="lin" valueType="num">
                                      <p:cBhvr>
                                        <p:cTn id="44" dur="500" fill="hold"/>
                                        <p:tgtEl>
                                          <p:spTgt spid="44"/>
                                        </p:tgtEl>
                                        <p:attrNameLst>
                                          <p:attrName>ppt_h</p:attrName>
                                        </p:attrNameLst>
                                      </p:cBhvr>
                                      <p:tavLst>
                                        <p:tav tm="0">
                                          <p:val>
                                            <p:fltVal val="0"/>
                                          </p:val>
                                        </p:tav>
                                        <p:tav tm="100000">
                                          <p:val>
                                            <p:strVal val="#ppt_h"/>
                                          </p:val>
                                        </p:tav>
                                      </p:tavLst>
                                    </p:anim>
                                  </p:childTnLst>
                                </p:cTn>
                              </p:par>
                              <p:par>
                                <p:cTn id="45" presetID="53" presetClass="entr" presetSubtype="16" fill="hold" nodeType="withEffect">
                                  <p:stCondLst>
                                    <p:cond delay="0"/>
                                  </p:stCondLst>
                                  <p:childTnLst>
                                    <p:set>
                                      <p:cBhvr>
                                        <p:cTn id="46" dur="1" fill="hold">
                                          <p:stCondLst>
                                            <p:cond delay="0"/>
                                          </p:stCondLst>
                                        </p:cTn>
                                        <p:tgtEl>
                                          <p:spTgt spid="56"/>
                                        </p:tgtEl>
                                        <p:attrNameLst>
                                          <p:attrName>style.visibility</p:attrName>
                                        </p:attrNameLst>
                                      </p:cBhvr>
                                      <p:to>
                                        <p:strVal val="visible"/>
                                      </p:to>
                                    </p:set>
                                    <p:anim calcmode="lin" valueType="num">
                                      <p:cBhvr>
                                        <p:cTn id="47" dur="500" fill="hold"/>
                                        <p:tgtEl>
                                          <p:spTgt spid="56"/>
                                        </p:tgtEl>
                                        <p:attrNameLst>
                                          <p:attrName>ppt_w</p:attrName>
                                        </p:attrNameLst>
                                      </p:cBhvr>
                                      <p:tavLst>
                                        <p:tav tm="0">
                                          <p:val>
                                            <p:fltVal val="0"/>
                                          </p:val>
                                        </p:tav>
                                        <p:tav tm="100000">
                                          <p:val>
                                            <p:strVal val="#ppt_w"/>
                                          </p:val>
                                        </p:tav>
                                      </p:tavLst>
                                    </p:anim>
                                    <p:anim calcmode="lin" valueType="num">
                                      <p:cBhvr>
                                        <p:cTn id="48" dur="500" fill="hold"/>
                                        <p:tgtEl>
                                          <p:spTgt spid="56"/>
                                        </p:tgtEl>
                                        <p:attrNameLst>
                                          <p:attrName>ppt_h</p:attrName>
                                        </p:attrNameLst>
                                      </p:cBhvr>
                                      <p:tavLst>
                                        <p:tav tm="0">
                                          <p:val>
                                            <p:fltVal val="0"/>
                                          </p:val>
                                        </p:tav>
                                        <p:tav tm="100000">
                                          <p:val>
                                            <p:strVal val="#ppt_h"/>
                                          </p:val>
                                        </p:tav>
                                      </p:tavLst>
                                    </p:anim>
                                    <p:animEffect transition="in" filter="fade">
                                      <p:cBhvr>
                                        <p:cTn id="4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E8962C45-D513-4C3B-930E-5DE0B32F3374}"/>
              </a:ext>
            </a:extLst>
          </p:cNvPr>
          <p:cNvPicPr>
            <a:picLocks noChangeAspect="1"/>
          </p:cNvPicPr>
          <p:nvPr/>
        </p:nvPicPr>
        <p:blipFill rotWithShape="1">
          <a:blip r:embed="rId3"/>
          <a:srcRect l="18381"/>
          <a:stretch/>
        </p:blipFill>
        <p:spPr>
          <a:xfrm>
            <a:off x="0" y="2742187"/>
            <a:ext cx="13439775" cy="4238254"/>
          </a:xfrm>
          <a:prstGeom prst="rect">
            <a:avLst/>
          </a:prstGeom>
        </p:spPr>
      </p:pic>
      <p:pic>
        <p:nvPicPr>
          <p:cNvPr id="20" name="Picture 19">
            <a:extLst>
              <a:ext uri="{FF2B5EF4-FFF2-40B4-BE49-F238E27FC236}">
                <a16:creationId xmlns:a16="http://schemas.microsoft.com/office/drawing/2014/main" id="{706F4A6E-E8A8-407E-8B06-150C8070B821}"/>
              </a:ext>
            </a:extLst>
          </p:cNvPr>
          <p:cNvPicPr>
            <a:picLocks noChangeAspect="1"/>
          </p:cNvPicPr>
          <p:nvPr/>
        </p:nvPicPr>
        <p:blipFill rotWithShape="1">
          <a:blip r:embed="rId4"/>
          <a:srcRect r="487"/>
          <a:stretch/>
        </p:blipFill>
        <p:spPr>
          <a:xfrm>
            <a:off x="6796439" y="1794813"/>
            <a:ext cx="2644352" cy="2006478"/>
          </a:xfrm>
          <a:prstGeom prst="rect">
            <a:avLst/>
          </a:prstGeom>
        </p:spPr>
      </p:pic>
      <p:pic>
        <p:nvPicPr>
          <p:cNvPr id="18" name="Picture 17">
            <a:extLst>
              <a:ext uri="{FF2B5EF4-FFF2-40B4-BE49-F238E27FC236}">
                <a16:creationId xmlns:a16="http://schemas.microsoft.com/office/drawing/2014/main" id="{DD627184-D4DB-4368-95C2-5485143F4BAF}"/>
              </a:ext>
            </a:extLst>
          </p:cNvPr>
          <p:cNvPicPr>
            <a:picLocks noChangeAspect="1"/>
          </p:cNvPicPr>
          <p:nvPr/>
        </p:nvPicPr>
        <p:blipFill rotWithShape="1">
          <a:blip r:embed="rId5"/>
          <a:srcRect/>
          <a:stretch/>
        </p:blipFill>
        <p:spPr>
          <a:xfrm>
            <a:off x="5093774" y="2636949"/>
            <a:ext cx="2574113" cy="2111716"/>
          </a:xfrm>
          <a:prstGeom prst="rect">
            <a:avLst/>
          </a:prstGeom>
        </p:spPr>
      </p:pic>
      <p:sp>
        <p:nvSpPr>
          <p:cNvPr id="59" name="ZoneTexte 58">
            <a:extLst>
              <a:ext uri="{FF2B5EF4-FFF2-40B4-BE49-F238E27FC236}">
                <a16:creationId xmlns:a16="http://schemas.microsoft.com/office/drawing/2014/main" id="{E3B8D699-77F4-4013-AA67-953BABCB5193}"/>
              </a:ext>
            </a:extLst>
          </p:cNvPr>
          <p:cNvSpPr txBox="1"/>
          <p:nvPr/>
        </p:nvSpPr>
        <p:spPr>
          <a:xfrm>
            <a:off x="13011325" y="6989253"/>
            <a:ext cx="234038" cy="276999"/>
          </a:xfrm>
          <a:prstGeom prst="rect">
            <a:avLst/>
          </a:prstGeom>
          <a:noFill/>
        </p:spPr>
        <p:txBody>
          <a:bodyPr wrap="none" lIns="0" tIns="0" rIns="0" bIns="0" rtlCol="0">
            <a:spAutoFit/>
          </a:bodyPr>
          <a:lstStyle/>
          <a:p>
            <a:pPr>
              <a:spcBef>
                <a:spcPts val="600"/>
              </a:spcBef>
              <a:buSzPct val="100000"/>
            </a:pPr>
            <a:r>
              <a:rPr lang="fr-FR" dirty="0">
                <a:solidFill>
                  <a:srgbClr val="313131"/>
                </a:solidFill>
              </a:rPr>
              <a:t>14</a:t>
            </a:r>
          </a:p>
        </p:txBody>
      </p:sp>
      <p:pic>
        <p:nvPicPr>
          <p:cNvPr id="7" name="Image 6">
            <a:extLst>
              <a:ext uri="{FF2B5EF4-FFF2-40B4-BE49-F238E27FC236}">
                <a16:creationId xmlns:a16="http://schemas.microsoft.com/office/drawing/2014/main" id="{9B7DBCE6-D483-408E-91F7-6162E26E31DF}"/>
              </a:ext>
            </a:extLst>
          </p:cNvPr>
          <p:cNvPicPr>
            <a:picLocks noChangeAspect="1"/>
          </p:cNvPicPr>
          <p:nvPr/>
        </p:nvPicPr>
        <p:blipFill>
          <a:blip r:embed="rId6"/>
          <a:stretch>
            <a:fillRect/>
          </a:stretch>
        </p:blipFill>
        <p:spPr>
          <a:xfrm>
            <a:off x="8321913" y="1794813"/>
            <a:ext cx="4006317" cy="2288275"/>
          </a:xfrm>
          <a:prstGeom prst="rect">
            <a:avLst/>
          </a:prstGeom>
        </p:spPr>
      </p:pic>
      <p:pic>
        <p:nvPicPr>
          <p:cNvPr id="13" name="Image 12">
            <a:extLst>
              <a:ext uri="{FF2B5EF4-FFF2-40B4-BE49-F238E27FC236}">
                <a16:creationId xmlns:a16="http://schemas.microsoft.com/office/drawing/2014/main" id="{47F62D46-D751-4F10-B5AF-25A44D54E798}"/>
              </a:ext>
            </a:extLst>
          </p:cNvPr>
          <p:cNvPicPr>
            <a:picLocks noChangeAspect="1"/>
          </p:cNvPicPr>
          <p:nvPr/>
        </p:nvPicPr>
        <p:blipFill>
          <a:blip r:embed="rId7"/>
          <a:stretch>
            <a:fillRect/>
          </a:stretch>
        </p:blipFill>
        <p:spPr>
          <a:xfrm>
            <a:off x="8717182" y="2728982"/>
            <a:ext cx="4612732" cy="2357842"/>
          </a:xfrm>
          <a:prstGeom prst="rect">
            <a:avLst/>
          </a:prstGeom>
        </p:spPr>
      </p:pic>
      <p:pic>
        <p:nvPicPr>
          <p:cNvPr id="11" name="Image 10">
            <a:extLst>
              <a:ext uri="{FF2B5EF4-FFF2-40B4-BE49-F238E27FC236}">
                <a16:creationId xmlns:a16="http://schemas.microsoft.com/office/drawing/2014/main" id="{0DD446C0-D902-451F-97DE-304869F6F4BB}"/>
              </a:ext>
            </a:extLst>
          </p:cNvPr>
          <p:cNvPicPr>
            <a:picLocks noChangeAspect="1"/>
          </p:cNvPicPr>
          <p:nvPr/>
        </p:nvPicPr>
        <p:blipFill>
          <a:blip r:embed="rId8"/>
          <a:stretch>
            <a:fillRect/>
          </a:stretch>
        </p:blipFill>
        <p:spPr>
          <a:xfrm>
            <a:off x="8356090" y="4853903"/>
            <a:ext cx="3032692" cy="2286100"/>
          </a:xfrm>
          <a:prstGeom prst="rect">
            <a:avLst/>
          </a:prstGeom>
        </p:spPr>
      </p:pic>
      <p:sp>
        <p:nvSpPr>
          <p:cNvPr id="62" name="ZoneTexte 61">
            <a:extLst>
              <a:ext uri="{FF2B5EF4-FFF2-40B4-BE49-F238E27FC236}">
                <a16:creationId xmlns:a16="http://schemas.microsoft.com/office/drawing/2014/main" id="{AC6391A0-08AD-4DC8-8991-7C674C528381}"/>
              </a:ext>
            </a:extLst>
          </p:cNvPr>
          <p:cNvSpPr txBox="1"/>
          <p:nvPr/>
        </p:nvSpPr>
        <p:spPr>
          <a:xfrm>
            <a:off x="422237" y="1234213"/>
            <a:ext cx="1955203" cy="338554"/>
          </a:xfrm>
          <a:prstGeom prst="rect">
            <a:avLst/>
          </a:prstGeom>
          <a:noFill/>
          <a:ln>
            <a:solidFill>
              <a:schemeClr val="accent1"/>
            </a:solidFill>
            <a:prstDash val="dashDot"/>
          </a:ln>
        </p:spPr>
        <p:txBody>
          <a:bodyPr wrap="square">
            <a:spAutoFit/>
          </a:bodyPr>
          <a:lstStyle/>
          <a:p>
            <a:r>
              <a:rPr lang="fr-FR" sz="1600" dirty="0"/>
              <a:t>Aperçu du document</a:t>
            </a:r>
          </a:p>
        </p:txBody>
      </p:sp>
      <p:pic>
        <p:nvPicPr>
          <p:cNvPr id="9" name="Image 8">
            <a:extLst>
              <a:ext uri="{FF2B5EF4-FFF2-40B4-BE49-F238E27FC236}">
                <a16:creationId xmlns:a16="http://schemas.microsoft.com/office/drawing/2014/main" id="{A8E930A2-4CB1-4781-A9C8-29077092C6A2}"/>
              </a:ext>
            </a:extLst>
          </p:cNvPr>
          <p:cNvPicPr>
            <a:picLocks noChangeAspect="1"/>
          </p:cNvPicPr>
          <p:nvPr/>
        </p:nvPicPr>
        <p:blipFill>
          <a:blip r:embed="rId9"/>
          <a:stretch>
            <a:fillRect/>
          </a:stretch>
        </p:blipFill>
        <p:spPr>
          <a:xfrm>
            <a:off x="1111546" y="1635327"/>
            <a:ext cx="7210368" cy="5363309"/>
          </a:xfrm>
          <a:prstGeom prst="rect">
            <a:avLst/>
          </a:prstGeom>
        </p:spPr>
      </p:pic>
      <p:grpSp>
        <p:nvGrpSpPr>
          <p:cNvPr id="70" name="Groupe 69">
            <a:extLst>
              <a:ext uri="{FF2B5EF4-FFF2-40B4-BE49-F238E27FC236}">
                <a16:creationId xmlns:a16="http://schemas.microsoft.com/office/drawing/2014/main" id="{DFCA77C7-3E6E-494F-8EC1-5F9CB768A13C}"/>
              </a:ext>
            </a:extLst>
          </p:cNvPr>
          <p:cNvGrpSpPr/>
          <p:nvPr/>
        </p:nvGrpSpPr>
        <p:grpSpPr>
          <a:xfrm>
            <a:off x="10635530" y="519574"/>
            <a:ext cx="1692700" cy="544758"/>
            <a:chOff x="10635530" y="519574"/>
            <a:chExt cx="1425914" cy="544758"/>
          </a:xfrm>
        </p:grpSpPr>
        <p:sp>
          <p:nvSpPr>
            <p:cNvPr id="71" name="Freeform 926">
              <a:extLst>
                <a:ext uri="{FF2B5EF4-FFF2-40B4-BE49-F238E27FC236}">
                  <a16:creationId xmlns:a16="http://schemas.microsoft.com/office/drawing/2014/main" id="{58984BD5-AE6E-49D2-A04E-25326778AE27}"/>
                </a:ext>
              </a:extLst>
            </p:cNvPr>
            <p:cNvSpPr>
              <a:spLocks noChangeAspect="1" noEditPoints="1"/>
            </p:cNvSpPr>
            <p:nvPr/>
          </p:nvSpPr>
          <p:spPr bwMode="auto">
            <a:xfrm>
              <a:off x="11100651" y="758332"/>
              <a:ext cx="306000" cy="306000"/>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2000"/>
            </a:p>
          </p:txBody>
        </p:sp>
        <p:sp>
          <p:nvSpPr>
            <p:cNvPr id="72" name="TextBox 220">
              <a:extLst>
                <a:ext uri="{FF2B5EF4-FFF2-40B4-BE49-F238E27FC236}">
                  <a16:creationId xmlns:a16="http://schemas.microsoft.com/office/drawing/2014/main" id="{203DD856-D5F5-4DBE-82AE-62C455D4C5BC}"/>
                </a:ext>
              </a:extLst>
            </p:cNvPr>
            <p:cNvSpPr txBox="1"/>
            <p:nvPr/>
          </p:nvSpPr>
          <p:spPr>
            <a:xfrm>
              <a:off x="10635530" y="519574"/>
              <a:ext cx="1425914" cy="523220"/>
            </a:xfrm>
            <a:prstGeom prst="rect">
              <a:avLst/>
            </a:prstGeom>
            <a:noFill/>
          </p:spPr>
          <p:txBody>
            <a:bodyPr wrap="square">
              <a:spAutoFit/>
            </a:bodyPr>
            <a:lstStyle/>
            <a:p>
              <a:pPr>
                <a:spcAft>
                  <a:spcPts val="0"/>
                </a:spcAft>
              </a:pPr>
              <a:r>
                <a:rPr lang="fr-FR" altLang="zh-CN" sz="1400" b="1">
                  <a:solidFill>
                    <a:schemeClr val="tx1">
                      <a:lumMod val="75000"/>
                      <a:lumOff val="25000"/>
                    </a:schemeClr>
                  </a:solidFill>
                </a:rPr>
                <a:t>Aperçu Framework</a:t>
              </a:r>
            </a:p>
          </p:txBody>
        </p:sp>
      </p:grpSp>
      <p:grpSp>
        <p:nvGrpSpPr>
          <p:cNvPr id="73" name="Groupe 72">
            <a:extLst>
              <a:ext uri="{FF2B5EF4-FFF2-40B4-BE49-F238E27FC236}">
                <a16:creationId xmlns:a16="http://schemas.microsoft.com/office/drawing/2014/main" id="{AC35CC0C-0331-4FCC-B802-FC9EC8CF9012}"/>
              </a:ext>
            </a:extLst>
          </p:cNvPr>
          <p:cNvGrpSpPr/>
          <p:nvPr/>
        </p:nvGrpSpPr>
        <p:grpSpPr>
          <a:xfrm>
            <a:off x="1378330" y="519574"/>
            <a:ext cx="1444682" cy="544812"/>
            <a:chOff x="1378330" y="519574"/>
            <a:chExt cx="1216986" cy="544812"/>
          </a:xfrm>
        </p:grpSpPr>
        <p:sp>
          <p:nvSpPr>
            <p:cNvPr id="74" name="TextBox 219">
              <a:extLst>
                <a:ext uri="{FF2B5EF4-FFF2-40B4-BE49-F238E27FC236}">
                  <a16:creationId xmlns:a16="http://schemas.microsoft.com/office/drawing/2014/main" id="{0A6C2F23-F8D6-40F1-AAEA-F327CB86AD08}"/>
                </a:ext>
              </a:extLst>
            </p:cNvPr>
            <p:cNvSpPr txBox="1"/>
            <p:nvPr/>
          </p:nvSpPr>
          <p:spPr>
            <a:xfrm>
              <a:off x="1378330" y="519574"/>
              <a:ext cx="1216986" cy="523220"/>
            </a:xfrm>
            <a:prstGeom prst="rect">
              <a:avLst/>
            </a:prstGeom>
            <a:noFill/>
          </p:spPr>
          <p:txBody>
            <a:bodyPr wrap="square">
              <a:spAutoFit/>
            </a:bodyPr>
            <a:lstStyle/>
            <a:p>
              <a:pPr>
                <a:spcAft>
                  <a:spcPts val="0"/>
                </a:spcAft>
              </a:pPr>
              <a:r>
                <a:rPr lang="fr-FR" altLang="zh-CN" sz="1400" dirty="0">
                  <a:solidFill>
                    <a:schemeClr val="tx2"/>
                  </a:solidFill>
                </a:rPr>
                <a:t>Approche suivie</a:t>
              </a:r>
            </a:p>
          </p:txBody>
        </p:sp>
        <p:sp>
          <p:nvSpPr>
            <p:cNvPr id="75" name="Freeform 926">
              <a:extLst>
                <a:ext uri="{FF2B5EF4-FFF2-40B4-BE49-F238E27FC236}">
                  <a16:creationId xmlns:a16="http://schemas.microsoft.com/office/drawing/2014/main" id="{27A3B066-658C-40F2-80F4-4283AD954659}"/>
                </a:ext>
              </a:extLst>
            </p:cNvPr>
            <p:cNvSpPr>
              <a:spLocks noChangeAspect="1" noEditPoints="1"/>
            </p:cNvSpPr>
            <p:nvPr/>
          </p:nvSpPr>
          <p:spPr bwMode="auto">
            <a:xfrm>
              <a:off x="1734651"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sz="2000"/>
            </a:p>
          </p:txBody>
        </p:sp>
      </p:grpSp>
      <p:grpSp>
        <p:nvGrpSpPr>
          <p:cNvPr id="76" name="Groupe 75">
            <a:extLst>
              <a:ext uri="{FF2B5EF4-FFF2-40B4-BE49-F238E27FC236}">
                <a16:creationId xmlns:a16="http://schemas.microsoft.com/office/drawing/2014/main" id="{28495F93-0407-4E55-9F6F-A65E7469645A}"/>
              </a:ext>
            </a:extLst>
          </p:cNvPr>
          <p:cNvGrpSpPr/>
          <p:nvPr/>
        </p:nvGrpSpPr>
        <p:grpSpPr>
          <a:xfrm>
            <a:off x="3762243" y="519574"/>
            <a:ext cx="917017" cy="544758"/>
            <a:chOff x="8696117" y="519574"/>
            <a:chExt cx="772486" cy="544758"/>
          </a:xfrm>
        </p:grpSpPr>
        <p:sp>
          <p:nvSpPr>
            <p:cNvPr id="77" name="Freeform 926">
              <a:extLst>
                <a:ext uri="{FF2B5EF4-FFF2-40B4-BE49-F238E27FC236}">
                  <a16:creationId xmlns:a16="http://schemas.microsoft.com/office/drawing/2014/main" id="{F9A3FE7F-0570-4539-A4A1-D8767B32171E}"/>
                </a:ext>
              </a:extLst>
            </p:cNvPr>
            <p:cNvSpPr>
              <a:spLocks noChangeAspect="1" noEditPoints="1"/>
            </p:cNvSpPr>
            <p:nvPr/>
          </p:nvSpPr>
          <p:spPr bwMode="auto">
            <a:xfrm>
              <a:off x="8894426" y="758332"/>
              <a:ext cx="306000" cy="306000"/>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sz="2000"/>
            </a:p>
          </p:txBody>
        </p:sp>
        <p:sp>
          <p:nvSpPr>
            <p:cNvPr id="78" name="TextBox 220">
              <a:extLst>
                <a:ext uri="{FF2B5EF4-FFF2-40B4-BE49-F238E27FC236}">
                  <a16:creationId xmlns:a16="http://schemas.microsoft.com/office/drawing/2014/main" id="{0CF7BBBB-3E0F-460C-9A80-BD4ADE93900E}"/>
                </a:ext>
              </a:extLst>
            </p:cNvPr>
            <p:cNvSpPr txBox="1"/>
            <p:nvPr/>
          </p:nvSpPr>
          <p:spPr>
            <a:xfrm>
              <a:off x="8696117" y="519574"/>
              <a:ext cx="772486" cy="523220"/>
            </a:xfrm>
            <a:prstGeom prst="rect">
              <a:avLst/>
            </a:prstGeom>
            <a:noFill/>
          </p:spPr>
          <p:txBody>
            <a:bodyPr wrap="square">
              <a:spAutoFit/>
            </a:bodyPr>
            <a:lstStyle/>
            <a:p>
              <a:pPr>
                <a:spcAft>
                  <a:spcPts val="0"/>
                </a:spcAft>
              </a:pPr>
              <a:r>
                <a:rPr lang="fr-FR" altLang="zh-CN" sz="1400" dirty="0">
                  <a:solidFill>
                    <a:schemeClr val="tx2"/>
                  </a:solidFill>
                </a:rPr>
                <a:t>Objectifs</a:t>
              </a:r>
            </a:p>
          </p:txBody>
        </p:sp>
      </p:grpSp>
      <p:grpSp>
        <p:nvGrpSpPr>
          <p:cNvPr id="79" name="Groupe 78">
            <a:extLst>
              <a:ext uri="{FF2B5EF4-FFF2-40B4-BE49-F238E27FC236}">
                <a16:creationId xmlns:a16="http://schemas.microsoft.com/office/drawing/2014/main" id="{87B41EDC-9543-41F0-BFE7-130848C49711}"/>
              </a:ext>
            </a:extLst>
          </p:cNvPr>
          <p:cNvGrpSpPr/>
          <p:nvPr/>
        </p:nvGrpSpPr>
        <p:grpSpPr>
          <a:xfrm>
            <a:off x="5701657" y="519574"/>
            <a:ext cx="1306371" cy="544812"/>
            <a:chOff x="3625356" y="519574"/>
            <a:chExt cx="1100474" cy="544812"/>
          </a:xfrm>
        </p:grpSpPr>
        <p:sp>
          <p:nvSpPr>
            <p:cNvPr id="80" name="Freeform 926">
              <a:extLst>
                <a:ext uri="{FF2B5EF4-FFF2-40B4-BE49-F238E27FC236}">
                  <a16:creationId xmlns:a16="http://schemas.microsoft.com/office/drawing/2014/main" id="{15A0FEF9-9850-4295-85B6-1998F938D0AE}"/>
                </a:ext>
              </a:extLst>
            </p:cNvPr>
            <p:cNvSpPr>
              <a:spLocks noChangeAspect="1" noEditPoints="1"/>
            </p:cNvSpPr>
            <p:nvPr/>
          </p:nvSpPr>
          <p:spPr bwMode="auto">
            <a:xfrm>
              <a:off x="3942090"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sz="2000" dirty="0"/>
            </a:p>
          </p:txBody>
        </p:sp>
        <p:sp>
          <p:nvSpPr>
            <p:cNvPr id="81" name="TextBox 219">
              <a:extLst>
                <a:ext uri="{FF2B5EF4-FFF2-40B4-BE49-F238E27FC236}">
                  <a16:creationId xmlns:a16="http://schemas.microsoft.com/office/drawing/2014/main" id="{F987E5A2-7DD5-412E-9961-E6E6B99DF283}"/>
                </a:ext>
              </a:extLst>
            </p:cNvPr>
            <p:cNvSpPr txBox="1"/>
            <p:nvPr/>
          </p:nvSpPr>
          <p:spPr>
            <a:xfrm>
              <a:off x="3625356" y="519574"/>
              <a:ext cx="1100474" cy="523220"/>
            </a:xfrm>
            <a:prstGeom prst="rect">
              <a:avLst/>
            </a:prstGeom>
            <a:noFill/>
          </p:spPr>
          <p:txBody>
            <a:bodyPr wrap="square">
              <a:spAutoFit/>
            </a:bodyPr>
            <a:lstStyle/>
            <a:p>
              <a:pPr>
                <a:spcAft>
                  <a:spcPts val="0"/>
                </a:spcAft>
              </a:pPr>
              <a:r>
                <a:rPr lang="fr-FR" altLang="zh-CN" sz="1400">
                  <a:solidFill>
                    <a:schemeClr val="tx2"/>
                  </a:solidFill>
                </a:rPr>
                <a:t>Services CISO</a:t>
              </a:r>
            </a:p>
          </p:txBody>
        </p:sp>
      </p:grpSp>
      <p:grpSp>
        <p:nvGrpSpPr>
          <p:cNvPr id="82" name="Groupe 81">
            <a:extLst>
              <a:ext uri="{FF2B5EF4-FFF2-40B4-BE49-F238E27FC236}">
                <a16:creationId xmlns:a16="http://schemas.microsoft.com/office/drawing/2014/main" id="{E441D7D4-493B-49C1-AA2B-64C288A681F6}"/>
              </a:ext>
            </a:extLst>
          </p:cNvPr>
          <p:cNvGrpSpPr/>
          <p:nvPr/>
        </p:nvGrpSpPr>
        <p:grpSpPr>
          <a:xfrm>
            <a:off x="7969060" y="519574"/>
            <a:ext cx="1780105" cy="544812"/>
            <a:chOff x="5755870" y="519574"/>
            <a:chExt cx="1499543" cy="544812"/>
          </a:xfrm>
        </p:grpSpPr>
        <p:sp>
          <p:nvSpPr>
            <p:cNvPr id="83" name="Freeform 926">
              <a:extLst>
                <a:ext uri="{FF2B5EF4-FFF2-40B4-BE49-F238E27FC236}">
                  <a16:creationId xmlns:a16="http://schemas.microsoft.com/office/drawing/2014/main" id="{21E611E5-0390-48B8-AF4C-2DEB301E6364}"/>
                </a:ext>
              </a:extLst>
            </p:cNvPr>
            <p:cNvSpPr>
              <a:spLocks noChangeAspect="1" noEditPoints="1"/>
            </p:cNvSpPr>
            <p:nvPr/>
          </p:nvSpPr>
          <p:spPr bwMode="auto">
            <a:xfrm>
              <a:off x="6321161"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sz="2000"/>
            </a:p>
          </p:txBody>
        </p:sp>
        <p:sp>
          <p:nvSpPr>
            <p:cNvPr id="84" name="TextBox 219">
              <a:extLst>
                <a:ext uri="{FF2B5EF4-FFF2-40B4-BE49-F238E27FC236}">
                  <a16:creationId xmlns:a16="http://schemas.microsoft.com/office/drawing/2014/main" id="{014CFFAC-E623-4BE6-A290-1BF25B533E7E}"/>
                </a:ext>
              </a:extLst>
            </p:cNvPr>
            <p:cNvSpPr txBox="1"/>
            <p:nvPr/>
          </p:nvSpPr>
          <p:spPr>
            <a:xfrm>
              <a:off x="5755870" y="519574"/>
              <a:ext cx="1499543" cy="523220"/>
            </a:xfrm>
            <a:prstGeom prst="rect">
              <a:avLst/>
            </a:prstGeom>
            <a:noFill/>
          </p:spPr>
          <p:txBody>
            <a:bodyPr wrap="square">
              <a:spAutoFit/>
            </a:bodyPr>
            <a:lstStyle/>
            <a:p>
              <a:pPr>
                <a:spcAft>
                  <a:spcPts val="0"/>
                </a:spcAft>
              </a:pPr>
              <a:r>
                <a:rPr lang="fr-FR" altLang="zh-CN" sz="1400" dirty="0">
                  <a:solidFill>
                    <a:schemeClr val="tx2"/>
                  </a:solidFill>
                </a:rPr>
                <a:t>Normes et standards</a:t>
              </a:r>
            </a:p>
          </p:txBody>
        </p:sp>
      </p:grpSp>
      <p:sp>
        <p:nvSpPr>
          <p:cNvPr id="85" name="Rectangle 84">
            <a:extLst>
              <a:ext uri="{FF2B5EF4-FFF2-40B4-BE49-F238E27FC236}">
                <a16:creationId xmlns:a16="http://schemas.microsoft.com/office/drawing/2014/main" id="{6D1BA400-A8F5-46DF-902E-FD24DC3E7E41}"/>
              </a:ext>
            </a:extLst>
          </p:cNvPr>
          <p:cNvSpPr/>
          <p:nvPr/>
        </p:nvSpPr>
        <p:spPr bwMode="gray">
          <a:xfrm>
            <a:off x="1509491" y="190024"/>
            <a:ext cx="89172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        II. Réalisation du Framework</a:t>
            </a:r>
          </a:p>
        </p:txBody>
      </p:sp>
      <p:sp>
        <p:nvSpPr>
          <p:cNvPr id="86" name="Rectangle 85">
            <a:extLst>
              <a:ext uri="{FF2B5EF4-FFF2-40B4-BE49-F238E27FC236}">
                <a16:creationId xmlns:a16="http://schemas.microsoft.com/office/drawing/2014/main" id="{D3602FF3-988E-453E-8084-1E1916F1A356}"/>
              </a:ext>
            </a:extLst>
          </p:cNvPr>
          <p:cNvSpPr/>
          <p:nvPr/>
        </p:nvSpPr>
        <p:spPr bwMode="gray">
          <a:xfrm>
            <a:off x="12099273"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85000"/>
                    <a:lumOff val="15000"/>
                  </a:schemeClr>
                </a:solidFill>
              </a:rPr>
              <a:t>IV</a:t>
            </a:r>
          </a:p>
        </p:txBody>
      </p:sp>
      <p:sp>
        <p:nvSpPr>
          <p:cNvPr id="87" name="Rectangle 86">
            <a:extLst>
              <a:ext uri="{FF2B5EF4-FFF2-40B4-BE49-F238E27FC236}">
                <a16:creationId xmlns:a16="http://schemas.microsoft.com/office/drawing/2014/main" id="{AD999528-A7A0-456E-B320-993FCE632E84}"/>
              </a:ext>
            </a:extLst>
          </p:cNvPr>
          <p:cNvSpPr/>
          <p:nvPr/>
        </p:nvSpPr>
        <p:spPr bwMode="gray">
          <a:xfrm>
            <a:off x="0"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a:t>
            </a:r>
          </a:p>
        </p:txBody>
      </p:sp>
      <p:sp>
        <p:nvSpPr>
          <p:cNvPr id="88" name="Rectangle 87">
            <a:extLst>
              <a:ext uri="{FF2B5EF4-FFF2-40B4-BE49-F238E27FC236}">
                <a16:creationId xmlns:a16="http://schemas.microsoft.com/office/drawing/2014/main" id="{7972A516-0B4A-470F-B45A-5F86B569FF1E}"/>
              </a:ext>
            </a:extLst>
          </p:cNvPr>
          <p:cNvSpPr/>
          <p:nvPr/>
        </p:nvSpPr>
        <p:spPr bwMode="gray">
          <a:xfrm>
            <a:off x="10589782" y="191866"/>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III</a:t>
            </a:r>
          </a:p>
        </p:txBody>
      </p:sp>
    </p:spTree>
    <p:extLst>
      <p:ext uri="{BB962C8B-B14F-4D97-AF65-F5344CB8AC3E}">
        <p14:creationId xmlns:p14="http://schemas.microsoft.com/office/powerpoint/2010/main" val="3393548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06F4A6E-E8A8-407E-8B06-150C8070B821}"/>
              </a:ext>
            </a:extLst>
          </p:cNvPr>
          <p:cNvPicPr>
            <a:picLocks noChangeAspect="1"/>
          </p:cNvPicPr>
          <p:nvPr/>
        </p:nvPicPr>
        <p:blipFill rotWithShape="1">
          <a:blip r:embed="rId3"/>
          <a:srcRect r="487"/>
          <a:stretch/>
        </p:blipFill>
        <p:spPr>
          <a:xfrm>
            <a:off x="5642155" y="2570518"/>
            <a:ext cx="2644352" cy="2006478"/>
          </a:xfrm>
          <a:prstGeom prst="rect">
            <a:avLst/>
          </a:prstGeom>
        </p:spPr>
      </p:pic>
      <p:pic>
        <p:nvPicPr>
          <p:cNvPr id="60" name="Picture 59">
            <a:extLst>
              <a:ext uri="{FF2B5EF4-FFF2-40B4-BE49-F238E27FC236}">
                <a16:creationId xmlns:a16="http://schemas.microsoft.com/office/drawing/2014/main" id="{E8962C45-D513-4C3B-930E-5DE0B32F3374}"/>
              </a:ext>
            </a:extLst>
          </p:cNvPr>
          <p:cNvPicPr>
            <a:picLocks noChangeAspect="1"/>
          </p:cNvPicPr>
          <p:nvPr/>
        </p:nvPicPr>
        <p:blipFill rotWithShape="1">
          <a:blip r:embed="rId4"/>
          <a:srcRect l="18381"/>
          <a:stretch/>
        </p:blipFill>
        <p:spPr>
          <a:xfrm>
            <a:off x="0" y="2742187"/>
            <a:ext cx="13439775" cy="4238254"/>
          </a:xfrm>
          <a:prstGeom prst="rect">
            <a:avLst/>
          </a:prstGeom>
        </p:spPr>
      </p:pic>
      <p:sp>
        <p:nvSpPr>
          <p:cNvPr id="59" name="ZoneTexte 58">
            <a:extLst>
              <a:ext uri="{FF2B5EF4-FFF2-40B4-BE49-F238E27FC236}">
                <a16:creationId xmlns:a16="http://schemas.microsoft.com/office/drawing/2014/main" id="{E3B8D699-77F4-4013-AA67-953BABCB5193}"/>
              </a:ext>
            </a:extLst>
          </p:cNvPr>
          <p:cNvSpPr txBox="1"/>
          <p:nvPr/>
        </p:nvSpPr>
        <p:spPr>
          <a:xfrm>
            <a:off x="13011325" y="6989253"/>
            <a:ext cx="234038" cy="276999"/>
          </a:xfrm>
          <a:prstGeom prst="rect">
            <a:avLst/>
          </a:prstGeom>
          <a:noFill/>
        </p:spPr>
        <p:txBody>
          <a:bodyPr wrap="none" lIns="0" tIns="0" rIns="0" bIns="0" rtlCol="0">
            <a:spAutoFit/>
          </a:bodyPr>
          <a:lstStyle/>
          <a:p>
            <a:pPr>
              <a:spcBef>
                <a:spcPts val="600"/>
              </a:spcBef>
              <a:buSzPct val="100000"/>
            </a:pPr>
            <a:r>
              <a:rPr lang="fr-FR" dirty="0">
                <a:solidFill>
                  <a:srgbClr val="313131"/>
                </a:solidFill>
              </a:rPr>
              <a:t>14</a:t>
            </a:r>
          </a:p>
        </p:txBody>
      </p:sp>
      <p:pic>
        <p:nvPicPr>
          <p:cNvPr id="7" name="Image 6">
            <a:extLst>
              <a:ext uri="{FF2B5EF4-FFF2-40B4-BE49-F238E27FC236}">
                <a16:creationId xmlns:a16="http://schemas.microsoft.com/office/drawing/2014/main" id="{9B7DBCE6-D483-408E-91F7-6162E26E31DF}"/>
              </a:ext>
            </a:extLst>
          </p:cNvPr>
          <p:cNvPicPr>
            <a:picLocks noChangeAspect="1"/>
          </p:cNvPicPr>
          <p:nvPr/>
        </p:nvPicPr>
        <p:blipFill>
          <a:blip r:embed="rId5"/>
          <a:stretch>
            <a:fillRect/>
          </a:stretch>
        </p:blipFill>
        <p:spPr>
          <a:xfrm>
            <a:off x="6718839" y="1614892"/>
            <a:ext cx="4006317" cy="2288275"/>
          </a:xfrm>
          <a:prstGeom prst="rect">
            <a:avLst/>
          </a:prstGeom>
        </p:spPr>
      </p:pic>
      <p:pic>
        <p:nvPicPr>
          <p:cNvPr id="13" name="Image 12">
            <a:extLst>
              <a:ext uri="{FF2B5EF4-FFF2-40B4-BE49-F238E27FC236}">
                <a16:creationId xmlns:a16="http://schemas.microsoft.com/office/drawing/2014/main" id="{47F62D46-D751-4F10-B5AF-25A44D54E798}"/>
              </a:ext>
            </a:extLst>
          </p:cNvPr>
          <p:cNvPicPr>
            <a:picLocks noChangeAspect="1"/>
          </p:cNvPicPr>
          <p:nvPr/>
        </p:nvPicPr>
        <p:blipFill>
          <a:blip r:embed="rId6"/>
          <a:stretch>
            <a:fillRect/>
          </a:stretch>
        </p:blipFill>
        <p:spPr>
          <a:xfrm>
            <a:off x="8515612" y="2015820"/>
            <a:ext cx="4612732" cy="2357842"/>
          </a:xfrm>
          <a:prstGeom prst="rect">
            <a:avLst/>
          </a:prstGeom>
        </p:spPr>
      </p:pic>
      <p:pic>
        <p:nvPicPr>
          <p:cNvPr id="11" name="Image 10">
            <a:extLst>
              <a:ext uri="{FF2B5EF4-FFF2-40B4-BE49-F238E27FC236}">
                <a16:creationId xmlns:a16="http://schemas.microsoft.com/office/drawing/2014/main" id="{0DD446C0-D902-451F-97DE-304869F6F4BB}"/>
              </a:ext>
            </a:extLst>
          </p:cNvPr>
          <p:cNvPicPr>
            <a:picLocks noChangeAspect="1"/>
          </p:cNvPicPr>
          <p:nvPr/>
        </p:nvPicPr>
        <p:blipFill>
          <a:blip r:embed="rId7"/>
          <a:stretch>
            <a:fillRect/>
          </a:stretch>
        </p:blipFill>
        <p:spPr>
          <a:xfrm>
            <a:off x="10092331" y="2791781"/>
            <a:ext cx="3032692" cy="2286100"/>
          </a:xfrm>
          <a:prstGeom prst="rect">
            <a:avLst/>
          </a:prstGeom>
        </p:spPr>
      </p:pic>
      <p:pic>
        <p:nvPicPr>
          <p:cNvPr id="9" name="Image 8">
            <a:extLst>
              <a:ext uri="{FF2B5EF4-FFF2-40B4-BE49-F238E27FC236}">
                <a16:creationId xmlns:a16="http://schemas.microsoft.com/office/drawing/2014/main" id="{A8E930A2-4CB1-4781-A9C8-29077092C6A2}"/>
              </a:ext>
            </a:extLst>
          </p:cNvPr>
          <p:cNvPicPr>
            <a:picLocks noChangeAspect="1"/>
          </p:cNvPicPr>
          <p:nvPr/>
        </p:nvPicPr>
        <p:blipFill>
          <a:blip r:embed="rId8"/>
          <a:stretch>
            <a:fillRect/>
          </a:stretch>
        </p:blipFill>
        <p:spPr>
          <a:xfrm>
            <a:off x="8239034" y="4405326"/>
            <a:ext cx="3459879" cy="2573572"/>
          </a:xfrm>
          <a:prstGeom prst="rect">
            <a:avLst/>
          </a:prstGeom>
        </p:spPr>
      </p:pic>
      <p:sp>
        <p:nvSpPr>
          <p:cNvPr id="62" name="ZoneTexte 61">
            <a:extLst>
              <a:ext uri="{FF2B5EF4-FFF2-40B4-BE49-F238E27FC236}">
                <a16:creationId xmlns:a16="http://schemas.microsoft.com/office/drawing/2014/main" id="{495309CA-AF39-44A7-930A-E0AD872571D6}"/>
              </a:ext>
            </a:extLst>
          </p:cNvPr>
          <p:cNvSpPr txBox="1"/>
          <p:nvPr/>
        </p:nvSpPr>
        <p:spPr>
          <a:xfrm>
            <a:off x="422237" y="1234213"/>
            <a:ext cx="2320963" cy="338554"/>
          </a:xfrm>
          <a:prstGeom prst="rect">
            <a:avLst/>
          </a:prstGeom>
          <a:noFill/>
          <a:ln>
            <a:solidFill>
              <a:schemeClr val="accent1"/>
            </a:solidFill>
            <a:prstDash val="dashDot"/>
          </a:ln>
        </p:spPr>
        <p:txBody>
          <a:bodyPr wrap="square">
            <a:spAutoFit/>
          </a:bodyPr>
          <a:lstStyle/>
          <a:p>
            <a:r>
              <a:rPr lang="fr-FR" sz="1600" dirty="0"/>
              <a:t>Présentation des objectifs</a:t>
            </a:r>
          </a:p>
        </p:txBody>
      </p:sp>
      <p:pic>
        <p:nvPicPr>
          <p:cNvPr id="18" name="Picture 17">
            <a:extLst>
              <a:ext uri="{FF2B5EF4-FFF2-40B4-BE49-F238E27FC236}">
                <a16:creationId xmlns:a16="http://schemas.microsoft.com/office/drawing/2014/main" id="{DD627184-D4DB-4368-95C2-5485143F4BAF}"/>
              </a:ext>
            </a:extLst>
          </p:cNvPr>
          <p:cNvPicPr>
            <a:picLocks noChangeAspect="1"/>
          </p:cNvPicPr>
          <p:nvPr/>
        </p:nvPicPr>
        <p:blipFill rotWithShape="1">
          <a:blip r:embed="rId9"/>
          <a:srcRect/>
          <a:stretch/>
        </p:blipFill>
        <p:spPr>
          <a:xfrm>
            <a:off x="1611630" y="1634068"/>
            <a:ext cx="6527797" cy="5355185"/>
          </a:xfrm>
          <a:prstGeom prst="rect">
            <a:avLst/>
          </a:prstGeom>
        </p:spPr>
      </p:pic>
      <p:grpSp>
        <p:nvGrpSpPr>
          <p:cNvPr id="70" name="Groupe 69">
            <a:extLst>
              <a:ext uri="{FF2B5EF4-FFF2-40B4-BE49-F238E27FC236}">
                <a16:creationId xmlns:a16="http://schemas.microsoft.com/office/drawing/2014/main" id="{CA99CF6E-71D2-464F-ABBD-E903209641D7}"/>
              </a:ext>
            </a:extLst>
          </p:cNvPr>
          <p:cNvGrpSpPr/>
          <p:nvPr/>
        </p:nvGrpSpPr>
        <p:grpSpPr>
          <a:xfrm>
            <a:off x="10635530" y="519574"/>
            <a:ext cx="1692700" cy="544758"/>
            <a:chOff x="10635530" y="519574"/>
            <a:chExt cx="1425914" cy="544758"/>
          </a:xfrm>
        </p:grpSpPr>
        <p:sp>
          <p:nvSpPr>
            <p:cNvPr id="71" name="Freeform 926">
              <a:extLst>
                <a:ext uri="{FF2B5EF4-FFF2-40B4-BE49-F238E27FC236}">
                  <a16:creationId xmlns:a16="http://schemas.microsoft.com/office/drawing/2014/main" id="{045CF23D-48D9-4D7B-A581-E59AA4F4A155}"/>
                </a:ext>
              </a:extLst>
            </p:cNvPr>
            <p:cNvSpPr>
              <a:spLocks noChangeAspect="1" noEditPoints="1"/>
            </p:cNvSpPr>
            <p:nvPr/>
          </p:nvSpPr>
          <p:spPr bwMode="auto">
            <a:xfrm>
              <a:off x="11100651" y="758332"/>
              <a:ext cx="306000" cy="306000"/>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2000"/>
            </a:p>
          </p:txBody>
        </p:sp>
        <p:sp>
          <p:nvSpPr>
            <p:cNvPr id="72" name="TextBox 220">
              <a:extLst>
                <a:ext uri="{FF2B5EF4-FFF2-40B4-BE49-F238E27FC236}">
                  <a16:creationId xmlns:a16="http://schemas.microsoft.com/office/drawing/2014/main" id="{CB077CD7-4EB4-49CF-9B2B-2BA5B795845F}"/>
                </a:ext>
              </a:extLst>
            </p:cNvPr>
            <p:cNvSpPr txBox="1"/>
            <p:nvPr/>
          </p:nvSpPr>
          <p:spPr>
            <a:xfrm>
              <a:off x="10635530" y="519574"/>
              <a:ext cx="1425914" cy="523220"/>
            </a:xfrm>
            <a:prstGeom prst="rect">
              <a:avLst/>
            </a:prstGeom>
            <a:noFill/>
          </p:spPr>
          <p:txBody>
            <a:bodyPr wrap="square">
              <a:spAutoFit/>
            </a:bodyPr>
            <a:lstStyle/>
            <a:p>
              <a:pPr>
                <a:spcAft>
                  <a:spcPts val="0"/>
                </a:spcAft>
              </a:pPr>
              <a:r>
                <a:rPr lang="fr-FR" altLang="zh-CN" sz="1400" b="1">
                  <a:solidFill>
                    <a:schemeClr val="tx1">
                      <a:lumMod val="75000"/>
                      <a:lumOff val="25000"/>
                    </a:schemeClr>
                  </a:solidFill>
                </a:rPr>
                <a:t>Aperçu Framework</a:t>
              </a:r>
            </a:p>
          </p:txBody>
        </p:sp>
      </p:grpSp>
      <p:grpSp>
        <p:nvGrpSpPr>
          <p:cNvPr id="73" name="Groupe 72">
            <a:extLst>
              <a:ext uri="{FF2B5EF4-FFF2-40B4-BE49-F238E27FC236}">
                <a16:creationId xmlns:a16="http://schemas.microsoft.com/office/drawing/2014/main" id="{5CC1835D-6604-44A6-BF44-00EF205E22F8}"/>
              </a:ext>
            </a:extLst>
          </p:cNvPr>
          <p:cNvGrpSpPr/>
          <p:nvPr/>
        </p:nvGrpSpPr>
        <p:grpSpPr>
          <a:xfrm>
            <a:off x="1378330" y="519574"/>
            <a:ext cx="1444682" cy="544812"/>
            <a:chOff x="1378330" y="519574"/>
            <a:chExt cx="1216986" cy="544812"/>
          </a:xfrm>
        </p:grpSpPr>
        <p:sp>
          <p:nvSpPr>
            <p:cNvPr id="74" name="TextBox 219">
              <a:extLst>
                <a:ext uri="{FF2B5EF4-FFF2-40B4-BE49-F238E27FC236}">
                  <a16:creationId xmlns:a16="http://schemas.microsoft.com/office/drawing/2014/main" id="{46CC3F5C-81A4-47D4-8301-CF7D393FDE9B}"/>
                </a:ext>
              </a:extLst>
            </p:cNvPr>
            <p:cNvSpPr txBox="1"/>
            <p:nvPr/>
          </p:nvSpPr>
          <p:spPr>
            <a:xfrm>
              <a:off x="1378330" y="519574"/>
              <a:ext cx="1216986" cy="523220"/>
            </a:xfrm>
            <a:prstGeom prst="rect">
              <a:avLst/>
            </a:prstGeom>
            <a:noFill/>
          </p:spPr>
          <p:txBody>
            <a:bodyPr wrap="square">
              <a:spAutoFit/>
            </a:bodyPr>
            <a:lstStyle/>
            <a:p>
              <a:pPr>
                <a:spcAft>
                  <a:spcPts val="0"/>
                </a:spcAft>
              </a:pPr>
              <a:r>
                <a:rPr lang="fr-FR" altLang="zh-CN" sz="1400" dirty="0">
                  <a:solidFill>
                    <a:schemeClr val="tx2"/>
                  </a:solidFill>
                </a:rPr>
                <a:t>Approche suivie</a:t>
              </a:r>
            </a:p>
          </p:txBody>
        </p:sp>
        <p:sp>
          <p:nvSpPr>
            <p:cNvPr id="75" name="Freeform 926">
              <a:extLst>
                <a:ext uri="{FF2B5EF4-FFF2-40B4-BE49-F238E27FC236}">
                  <a16:creationId xmlns:a16="http://schemas.microsoft.com/office/drawing/2014/main" id="{B1D2FDF4-F259-456D-A3B0-AB43A3B4AA16}"/>
                </a:ext>
              </a:extLst>
            </p:cNvPr>
            <p:cNvSpPr>
              <a:spLocks noChangeAspect="1" noEditPoints="1"/>
            </p:cNvSpPr>
            <p:nvPr/>
          </p:nvSpPr>
          <p:spPr bwMode="auto">
            <a:xfrm>
              <a:off x="1734651"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sz="2000"/>
            </a:p>
          </p:txBody>
        </p:sp>
      </p:grpSp>
      <p:grpSp>
        <p:nvGrpSpPr>
          <p:cNvPr id="76" name="Groupe 75">
            <a:extLst>
              <a:ext uri="{FF2B5EF4-FFF2-40B4-BE49-F238E27FC236}">
                <a16:creationId xmlns:a16="http://schemas.microsoft.com/office/drawing/2014/main" id="{3631797A-A6DD-459B-AEA8-500FF8F9FF25}"/>
              </a:ext>
            </a:extLst>
          </p:cNvPr>
          <p:cNvGrpSpPr/>
          <p:nvPr/>
        </p:nvGrpSpPr>
        <p:grpSpPr>
          <a:xfrm>
            <a:off x="3762243" y="519574"/>
            <a:ext cx="917017" cy="544758"/>
            <a:chOff x="8696117" y="519574"/>
            <a:chExt cx="772486" cy="544758"/>
          </a:xfrm>
        </p:grpSpPr>
        <p:sp>
          <p:nvSpPr>
            <p:cNvPr id="77" name="Freeform 926">
              <a:extLst>
                <a:ext uri="{FF2B5EF4-FFF2-40B4-BE49-F238E27FC236}">
                  <a16:creationId xmlns:a16="http://schemas.microsoft.com/office/drawing/2014/main" id="{BD73ADB7-99B0-4F58-8BBA-7866A3AD8CDB}"/>
                </a:ext>
              </a:extLst>
            </p:cNvPr>
            <p:cNvSpPr>
              <a:spLocks noChangeAspect="1" noEditPoints="1"/>
            </p:cNvSpPr>
            <p:nvPr/>
          </p:nvSpPr>
          <p:spPr bwMode="auto">
            <a:xfrm>
              <a:off x="8894426" y="758332"/>
              <a:ext cx="306000" cy="306000"/>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sz="2000"/>
            </a:p>
          </p:txBody>
        </p:sp>
        <p:sp>
          <p:nvSpPr>
            <p:cNvPr id="78" name="TextBox 220">
              <a:extLst>
                <a:ext uri="{FF2B5EF4-FFF2-40B4-BE49-F238E27FC236}">
                  <a16:creationId xmlns:a16="http://schemas.microsoft.com/office/drawing/2014/main" id="{6DEA350A-C1FD-4557-BD3A-CC433912F3AF}"/>
                </a:ext>
              </a:extLst>
            </p:cNvPr>
            <p:cNvSpPr txBox="1"/>
            <p:nvPr/>
          </p:nvSpPr>
          <p:spPr>
            <a:xfrm>
              <a:off x="8696117" y="519574"/>
              <a:ext cx="772486" cy="523220"/>
            </a:xfrm>
            <a:prstGeom prst="rect">
              <a:avLst/>
            </a:prstGeom>
            <a:noFill/>
          </p:spPr>
          <p:txBody>
            <a:bodyPr wrap="square">
              <a:spAutoFit/>
            </a:bodyPr>
            <a:lstStyle/>
            <a:p>
              <a:pPr>
                <a:spcAft>
                  <a:spcPts val="0"/>
                </a:spcAft>
              </a:pPr>
              <a:r>
                <a:rPr lang="fr-FR" altLang="zh-CN" sz="1400" dirty="0">
                  <a:solidFill>
                    <a:schemeClr val="tx2"/>
                  </a:solidFill>
                </a:rPr>
                <a:t>Objectifs</a:t>
              </a:r>
            </a:p>
          </p:txBody>
        </p:sp>
      </p:grpSp>
      <p:grpSp>
        <p:nvGrpSpPr>
          <p:cNvPr id="79" name="Groupe 78">
            <a:extLst>
              <a:ext uri="{FF2B5EF4-FFF2-40B4-BE49-F238E27FC236}">
                <a16:creationId xmlns:a16="http://schemas.microsoft.com/office/drawing/2014/main" id="{4904AC5C-656F-4C1E-8FC5-8BE19286F9B7}"/>
              </a:ext>
            </a:extLst>
          </p:cNvPr>
          <p:cNvGrpSpPr/>
          <p:nvPr/>
        </p:nvGrpSpPr>
        <p:grpSpPr>
          <a:xfrm>
            <a:off x="5701657" y="519574"/>
            <a:ext cx="1306371" cy="544812"/>
            <a:chOff x="3625356" y="519574"/>
            <a:chExt cx="1100474" cy="544812"/>
          </a:xfrm>
        </p:grpSpPr>
        <p:sp>
          <p:nvSpPr>
            <p:cNvPr id="80" name="Freeform 926">
              <a:extLst>
                <a:ext uri="{FF2B5EF4-FFF2-40B4-BE49-F238E27FC236}">
                  <a16:creationId xmlns:a16="http://schemas.microsoft.com/office/drawing/2014/main" id="{14E5ADB2-22CC-44DB-8D2F-B62104076C05}"/>
                </a:ext>
              </a:extLst>
            </p:cNvPr>
            <p:cNvSpPr>
              <a:spLocks noChangeAspect="1" noEditPoints="1"/>
            </p:cNvSpPr>
            <p:nvPr/>
          </p:nvSpPr>
          <p:spPr bwMode="auto">
            <a:xfrm>
              <a:off x="3942090"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sz="2000" dirty="0"/>
            </a:p>
          </p:txBody>
        </p:sp>
        <p:sp>
          <p:nvSpPr>
            <p:cNvPr id="81" name="TextBox 219">
              <a:extLst>
                <a:ext uri="{FF2B5EF4-FFF2-40B4-BE49-F238E27FC236}">
                  <a16:creationId xmlns:a16="http://schemas.microsoft.com/office/drawing/2014/main" id="{F7FC6A6B-966F-4253-A3F0-1D02B321805A}"/>
                </a:ext>
              </a:extLst>
            </p:cNvPr>
            <p:cNvSpPr txBox="1"/>
            <p:nvPr/>
          </p:nvSpPr>
          <p:spPr>
            <a:xfrm>
              <a:off x="3625356" y="519574"/>
              <a:ext cx="1100474" cy="523220"/>
            </a:xfrm>
            <a:prstGeom prst="rect">
              <a:avLst/>
            </a:prstGeom>
            <a:noFill/>
          </p:spPr>
          <p:txBody>
            <a:bodyPr wrap="square">
              <a:spAutoFit/>
            </a:bodyPr>
            <a:lstStyle/>
            <a:p>
              <a:pPr>
                <a:spcAft>
                  <a:spcPts val="0"/>
                </a:spcAft>
              </a:pPr>
              <a:r>
                <a:rPr lang="fr-FR" altLang="zh-CN" sz="1400">
                  <a:solidFill>
                    <a:schemeClr val="tx2"/>
                  </a:solidFill>
                </a:rPr>
                <a:t>Services CISO</a:t>
              </a:r>
            </a:p>
          </p:txBody>
        </p:sp>
      </p:grpSp>
      <p:grpSp>
        <p:nvGrpSpPr>
          <p:cNvPr id="82" name="Groupe 81">
            <a:extLst>
              <a:ext uri="{FF2B5EF4-FFF2-40B4-BE49-F238E27FC236}">
                <a16:creationId xmlns:a16="http://schemas.microsoft.com/office/drawing/2014/main" id="{B21DC99F-A060-4B59-BBE7-8819CB50A056}"/>
              </a:ext>
            </a:extLst>
          </p:cNvPr>
          <p:cNvGrpSpPr/>
          <p:nvPr/>
        </p:nvGrpSpPr>
        <p:grpSpPr>
          <a:xfrm>
            <a:off x="7969060" y="519574"/>
            <a:ext cx="1780105" cy="544812"/>
            <a:chOff x="5755870" y="519574"/>
            <a:chExt cx="1499543" cy="544812"/>
          </a:xfrm>
        </p:grpSpPr>
        <p:sp>
          <p:nvSpPr>
            <p:cNvPr id="83" name="Freeform 926">
              <a:extLst>
                <a:ext uri="{FF2B5EF4-FFF2-40B4-BE49-F238E27FC236}">
                  <a16:creationId xmlns:a16="http://schemas.microsoft.com/office/drawing/2014/main" id="{7B274885-F2C0-470F-BA8D-1E8395712E02}"/>
                </a:ext>
              </a:extLst>
            </p:cNvPr>
            <p:cNvSpPr>
              <a:spLocks noChangeAspect="1" noEditPoints="1"/>
            </p:cNvSpPr>
            <p:nvPr/>
          </p:nvSpPr>
          <p:spPr bwMode="auto">
            <a:xfrm>
              <a:off x="6321161"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sz="2000"/>
            </a:p>
          </p:txBody>
        </p:sp>
        <p:sp>
          <p:nvSpPr>
            <p:cNvPr id="84" name="TextBox 219">
              <a:extLst>
                <a:ext uri="{FF2B5EF4-FFF2-40B4-BE49-F238E27FC236}">
                  <a16:creationId xmlns:a16="http://schemas.microsoft.com/office/drawing/2014/main" id="{A5177A4C-B4B6-4753-A209-5C1854AFDCB1}"/>
                </a:ext>
              </a:extLst>
            </p:cNvPr>
            <p:cNvSpPr txBox="1"/>
            <p:nvPr/>
          </p:nvSpPr>
          <p:spPr>
            <a:xfrm>
              <a:off x="5755870" y="519574"/>
              <a:ext cx="1499543" cy="523220"/>
            </a:xfrm>
            <a:prstGeom prst="rect">
              <a:avLst/>
            </a:prstGeom>
            <a:noFill/>
          </p:spPr>
          <p:txBody>
            <a:bodyPr wrap="square">
              <a:spAutoFit/>
            </a:bodyPr>
            <a:lstStyle/>
            <a:p>
              <a:pPr>
                <a:spcAft>
                  <a:spcPts val="0"/>
                </a:spcAft>
              </a:pPr>
              <a:r>
                <a:rPr lang="fr-FR" altLang="zh-CN" sz="1400" dirty="0">
                  <a:solidFill>
                    <a:schemeClr val="tx2"/>
                  </a:solidFill>
                </a:rPr>
                <a:t>Normes et standards</a:t>
              </a:r>
            </a:p>
          </p:txBody>
        </p:sp>
      </p:grpSp>
      <p:sp>
        <p:nvSpPr>
          <p:cNvPr id="85" name="Rectangle 84">
            <a:extLst>
              <a:ext uri="{FF2B5EF4-FFF2-40B4-BE49-F238E27FC236}">
                <a16:creationId xmlns:a16="http://schemas.microsoft.com/office/drawing/2014/main" id="{EAEA840D-27E1-4E4C-AA6F-E1C5BF7483E5}"/>
              </a:ext>
            </a:extLst>
          </p:cNvPr>
          <p:cNvSpPr/>
          <p:nvPr/>
        </p:nvSpPr>
        <p:spPr bwMode="gray">
          <a:xfrm>
            <a:off x="1509491" y="190024"/>
            <a:ext cx="89172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        II. Réalisation du Framework</a:t>
            </a:r>
          </a:p>
        </p:txBody>
      </p:sp>
      <p:sp>
        <p:nvSpPr>
          <p:cNvPr id="86" name="Rectangle 85">
            <a:extLst>
              <a:ext uri="{FF2B5EF4-FFF2-40B4-BE49-F238E27FC236}">
                <a16:creationId xmlns:a16="http://schemas.microsoft.com/office/drawing/2014/main" id="{C2958DC5-9A33-4E5B-9406-897E89DEACA0}"/>
              </a:ext>
            </a:extLst>
          </p:cNvPr>
          <p:cNvSpPr/>
          <p:nvPr/>
        </p:nvSpPr>
        <p:spPr bwMode="gray">
          <a:xfrm>
            <a:off x="12099273"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85000"/>
                    <a:lumOff val="15000"/>
                  </a:schemeClr>
                </a:solidFill>
              </a:rPr>
              <a:t>IV</a:t>
            </a:r>
          </a:p>
        </p:txBody>
      </p:sp>
      <p:sp>
        <p:nvSpPr>
          <p:cNvPr id="87" name="Rectangle 86">
            <a:extLst>
              <a:ext uri="{FF2B5EF4-FFF2-40B4-BE49-F238E27FC236}">
                <a16:creationId xmlns:a16="http://schemas.microsoft.com/office/drawing/2014/main" id="{079B361C-2D38-4686-BDE7-84F79BDC7F8F}"/>
              </a:ext>
            </a:extLst>
          </p:cNvPr>
          <p:cNvSpPr/>
          <p:nvPr/>
        </p:nvSpPr>
        <p:spPr bwMode="gray">
          <a:xfrm>
            <a:off x="0"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a:t>
            </a:r>
          </a:p>
        </p:txBody>
      </p:sp>
      <p:sp>
        <p:nvSpPr>
          <p:cNvPr id="88" name="Rectangle 87">
            <a:extLst>
              <a:ext uri="{FF2B5EF4-FFF2-40B4-BE49-F238E27FC236}">
                <a16:creationId xmlns:a16="http://schemas.microsoft.com/office/drawing/2014/main" id="{ABEE9D87-6B6A-4CAC-8BBC-65E4DD882D34}"/>
              </a:ext>
            </a:extLst>
          </p:cNvPr>
          <p:cNvSpPr/>
          <p:nvPr/>
        </p:nvSpPr>
        <p:spPr bwMode="gray">
          <a:xfrm>
            <a:off x="10589782" y="191866"/>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III</a:t>
            </a:r>
          </a:p>
        </p:txBody>
      </p:sp>
    </p:spTree>
    <p:extLst>
      <p:ext uri="{BB962C8B-B14F-4D97-AF65-F5344CB8AC3E}">
        <p14:creationId xmlns:p14="http://schemas.microsoft.com/office/powerpoint/2010/main" val="3252418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E8962C45-D513-4C3B-930E-5DE0B32F3374}"/>
              </a:ext>
            </a:extLst>
          </p:cNvPr>
          <p:cNvPicPr>
            <a:picLocks noChangeAspect="1"/>
          </p:cNvPicPr>
          <p:nvPr/>
        </p:nvPicPr>
        <p:blipFill rotWithShape="1">
          <a:blip r:embed="rId3"/>
          <a:srcRect l="18381"/>
          <a:stretch/>
        </p:blipFill>
        <p:spPr>
          <a:xfrm>
            <a:off x="0" y="2742187"/>
            <a:ext cx="13439775" cy="4238254"/>
          </a:xfrm>
          <a:prstGeom prst="rect">
            <a:avLst/>
          </a:prstGeom>
        </p:spPr>
      </p:pic>
      <p:sp>
        <p:nvSpPr>
          <p:cNvPr id="59" name="ZoneTexte 58">
            <a:extLst>
              <a:ext uri="{FF2B5EF4-FFF2-40B4-BE49-F238E27FC236}">
                <a16:creationId xmlns:a16="http://schemas.microsoft.com/office/drawing/2014/main" id="{E3B8D699-77F4-4013-AA67-953BABCB5193}"/>
              </a:ext>
            </a:extLst>
          </p:cNvPr>
          <p:cNvSpPr txBox="1"/>
          <p:nvPr/>
        </p:nvSpPr>
        <p:spPr>
          <a:xfrm>
            <a:off x="13011325" y="6989253"/>
            <a:ext cx="234038" cy="276999"/>
          </a:xfrm>
          <a:prstGeom prst="rect">
            <a:avLst/>
          </a:prstGeom>
          <a:noFill/>
        </p:spPr>
        <p:txBody>
          <a:bodyPr wrap="none" lIns="0" tIns="0" rIns="0" bIns="0" rtlCol="0">
            <a:spAutoFit/>
          </a:bodyPr>
          <a:lstStyle/>
          <a:p>
            <a:pPr>
              <a:spcBef>
                <a:spcPts val="600"/>
              </a:spcBef>
              <a:buSzPct val="100000"/>
            </a:pPr>
            <a:r>
              <a:rPr lang="fr-FR" dirty="0">
                <a:solidFill>
                  <a:srgbClr val="313131"/>
                </a:solidFill>
              </a:rPr>
              <a:t>14</a:t>
            </a:r>
          </a:p>
        </p:txBody>
      </p:sp>
      <p:pic>
        <p:nvPicPr>
          <p:cNvPr id="7" name="Image 6">
            <a:extLst>
              <a:ext uri="{FF2B5EF4-FFF2-40B4-BE49-F238E27FC236}">
                <a16:creationId xmlns:a16="http://schemas.microsoft.com/office/drawing/2014/main" id="{9B7DBCE6-D483-408E-91F7-6162E26E31DF}"/>
              </a:ext>
            </a:extLst>
          </p:cNvPr>
          <p:cNvPicPr>
            <a:picLocks noChangeAspect="1"/>
          </p:cNvPicPr>
          <p:nvPr/>
        </p:nvPicPr>
        <p:blipFill>
          <a:blip r:embed="rId4"/>
          <a:stretch>
            <a:fillRect/>
          </a:stretch>
        </p:blipFill>
        <p:spPr>
          <a:xfrm>
            <a:off x="5451150" y="2516041"/>
            <a:ext cx="4006317" cy="2288275"/>
          </a:xfrm>
          <a:prstGeom prst="rect">
            <a:avLst/>
          </a:prstGeom>
        </p:spPr>
      </p:pic>
      <p:pic>
        <p:nvPicPr>
          <p:cNvPr id="13" name="Image 12">
            <a:extLst>
              <a:ext uri="{FF2B5EF4-FFF2-40B4-BE49-F238E27FC236}">
                <a16:creationId xmlns:a16="http://schemas.microsoft.com/office/drawing/2014/main" id="{47F62D46-D751-4F10-B5AF-25A44D54E798}"/>
              </a:ext>
            </a:extLst>
          </p:cNvPr>
          <p:cNvPicPr>
            <a:picLocks noChangeAspect="1"/>
          </p:cNvPicPr>
          <p:nvPr/>
        </p:nvPicPr>
        <p:blipFill>
          <a:blip r:embed="rId5"/>
          <a:stretch>
            <a:fillRect/>
          </a:stretch>
        </p:blipFill>
        <p:spPr>
          <a:xfrm>
            <a:off x="7060883" y="1421995"/>
            <a:ext cx="4612732" cy="2357842"/>
          </a:xfrm>
          <a:prstGeom prst="rect">
            <a:avLst/>
          </a:prstGeom>
        </p:spPr>
      </p:pic>
      <p:pic>
        <p:nvPicPr>
          <p:cNvPr id="11" name="Image 10">
            <a:extLst>
              <a:ext uri="{FF2B5EF4-FFF2-40B4-BE49-F238E27FC236}">
                <a16:creationId xmlns:a16="http://schemas.microsoft.com/office/drawing/2014/main" id="{0DD446C0-D902-451F-97DE-304869F6F4BB}"/>
              </a:ext>
            </a:extLst>
          </p:cNvPr>
          <p:cNvPicPr>
            <a:picLocks noChangeAspect="1"/>
          </p:cNvPicPr>
          <p:nvPr/>
        </p:nvPicPr>
        <p:blipFill>
          <a:blip r:embed="rId6"/>
          <a:stretch>
            <a:fillRect/>
          </a:stretch>
        </p:blipFill>
        <p:spPr>
          <a:xfrm>
            <a:off x="10020673" y="2114820"/>
            <a:ext cx="3032692" cy="2286100"/>
          </a:xfrm>
          <a:prstGeom prst="rect">
            <a:avLst/>
          </a:prstGeom>
        </p:spPr>
      </p:pic>
      <p:pic>
        <p:nvPicPr>
          <p:cNvPr id="9" name="Image 8">
            <a:extLst>
              <a:ext uri="{FF2B5EF4-FFF2-40B4-BE49-F238E27FC236}">
                <a16:creationId xmlns:a16="http://schemas.microsoft.com/office/drawing/2014/main" id="{A8E930A2-4CB1-4781-A9C8-29077092C6A2}"/>
              </a:ext>
            </a:extLst>
          </p:cNvPr>
          <p:cNvPicPr>
            <a:picLocks noChangeAspect="1"/>
          </p:cNvPicPr>
          <p:nvPr/>
        </p:nvPicPr>
        <p:blipFill>
          <a:blip r:embed="rId7"/>
          <a:stretch>
            <a:fillRect/>
          </a:stretch>
        </p:blipFill>
        <p:spPr>
          <a:xfrm>
            <a:off x="9634263" y="3430750"/>
            <a:ext cx="3459879" cy="2573572"/>
          </a:xfrm>
          <a:prstGeom prst="rect">
            <a:avLst/>
          </a:prstGeom>
        </p:spPr>
      </p:pic>
      <p:pic>
        <p:nvPicPr>
          <p:cNvPr id="18" name="Picture 17">
            <a:extLst>
              <a:ext uri="{FF2B5EF4-FFF2-40B4-BE49-F238E27FC236}">
                <a16:creationId xmlns:a16="http://schemas.microsoft.com/office/drawing/2014/main" id="{DD627184-D4DB-4368-95C2-5485143F4BAF}"/>
              </a:ext>
            </a:extLst>
          </p:cNvPr>
          <p:cNvPicPr>
            <a:picLocks noChangeAspect="1"/>
          </p:cNvPicPr>
          <p:nvPr/>
        </p:nvPicPr>
        <p:blipFill rotWithShape="1">
          <a:blip r:embed="rId8"/>
          <a:srcRect/>
          <a:stretch/>
        </p:blipFill>
        <p:spPr>
          <a:xfrm>
            <a:off x="8481471" y="4492425"/>
            <a:ext cx="2940463" cy="2412257"/>
          </a:xfrm>
          <a:prstGeom prst="rect">
            <a:avLst/>
          </a:prstGeom>
        </p:spPr>
      </p:pic>
      <p:sp>
        <p:nvSpPr>
          <p:cNvPr id="62" name="ZoneTexte 61">
            <a:extLst>
              <a:ext uri="{FF2B5EF4-FFF2-40B4-BE49-F238E27FC236}">
                <a16:creationId xmlns:a16="http://schemas.microsoft.com/office/drawing/2014/main" id="{495309CA-AF39-44A7-930A-E0AD872571D6}"/>
              </a:ext>
            </a:extLst>
          </p:cNvPr>
          <p:cNvSpPr txBox="1"/>
          <p:nvPr/>
        </p:nvSpPr>
        <p:spPr>
          <a:xfrm>
            <a:off x="422237" y="1234213"/>
            <a:ext cx="2600662" cy="338554"/>
          </a:xfrm>
          <a:prstGeom prst="rect">
            <a:avLst/>
          </a:prstGeom>
          <a:noFill/>
          <a:ln>
            <a:solidFill>
              <a:schemeClr val="accent1"/>
            </a:solidFill>
            <a:prstDash val="dashDot"/>
          </a:ln>
        </p:spPr>
        <p:txBody>
          <a:bodyPr wrap="square">
            <a:spAutoFit/>
          </a:bodyPr>
          <a:lstStyle/>
          <a:p>
            <a:r>
              <a:rPr lang="fr-FR" sz="1600" dirty="0"/>
              <a:t>Catégories et sous catégories</a:t>
            </a:r>
          </a:p>
        </p:txBody>
      </p:sp>
      <p:pic>
        <p:nvPicPr>
          <p:cNvPr id="3" name="Image 2">
            <a:extLst>
              <a:ext uri="{FF2B5EF4-FFF2-40B4-BE49-F238E27FC236}">
                <a16:creationId xmlns:a16="http://schemas.microsoft.com/office/drawing/2014/main" id="{63C8F282-454F-44AC-B262-0B6A21DF676C}"/>
              </a:ext>
            </a:extLst>
          </p:cNvPr>
          <p:cNvPicPr>
            <a:picLocks noChangeAspect="1"/>
          </p:cNvPicPr>
          <p:nvPr/>
        </p:nvPicPr>
        <p:blipFill>
          <a:blip r:embed="rId9"/>
          <a:stretch>
            <a:fillRect/>
          </a:stretch>
        </p:blipFill>
        <p:spPr>
          <a:xfrm>
            <a:off x="1623061" y="1656098"/>
            <a:ext cx="6858410" cy="5384003"/>
          </a:xfrm>
          <a:prstGeom prst="rect">
            <a:avLst/>
          </a:prstGeom>
        </p:spPr>
      </p:pic>
      <p:grpSp>
        <p:nvGrpSpPr>
          <p:cNvPr id="71" name="Groupe 70">
            <a:extLst>
              <a:ext uri="{FF2B5EF4-FFF2-40B4-BE49-F238E27FC236}">
                <a16:creationId xmlns:a16="http://schemas.microsoft.com/office/drawing/2014/main" id="{14DF2ED4-F8F9-4D85-91CD-DF9500612E97}"/>
              </a:ext>
            </a:extLst>
          </p:cNvPr>
          <p:cNvGrpSpPr/>
          <p:nvPr/>
        </p:nvGrpSpPr>
        <p:grpSpPr>
          <a:xfrm>
            <a:off x="10635530" y="519574"/>
            <a:ext cx="1692700" cy="544758"/>
            <a:chOff x="10635530" y="519574"/>
            <a:chExt cx="1425914" cy="544758"/>
          </a:xfrm>
        </p:grpSpPr>
        <p:sp>
          <p:nvSpPr>
            <p:cNvPr id="72" name="Freeform 926">
              <a:extLst>
                <a:ext uri="{FF2B5EF4-FFF2-40B4-BE49-F238E27FC236}">
                  <a16:creationId xmlns:a16="http://schemas.microsoft.com/office/drawing/2014/main" id="{35777398-CA0E-4E8B-819B-E73C16E6291A}"/>
                </a:ext>
              </a:extLst>
            </p:cNvPr>
            <p:cNvSpPr>
              <a:spLocks noChangeAspect="1" noEditPoints="1"/>
            </p:cNvSpPr>
            <p:nvPr/>
          </p:nvSpPr>
          <p:spPr bwMode="auto">
            <a:xfrm>
              <a:off x="11100651" y="758332"/>
              <a:ext cx="306000" cy="306000"/>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2000"/>
            </a:p>
          </p:txBody>
        </p:sp>
        <p:sp>
          <p:nvSpPr>
            <p:cNvPr id="73" name="TextBox 220">
              <a:extLst>
                <a:ext uri="{FF2B5EF4-FFF2-40B4-BE49-F238E27FC236}">
                  <a16:creationId xmlns:a16="http://schemas.microsoft.com/office/drawing/2014/main" id="{C870AD32-F6A5-4CCB-9FAD-95EC918954A0}"/>
                </a:ext>
              </a:extLst>
            </p:cNvPr>
            <p:cNvSpPr txBox="1"/>
            <p:nvPr/>
          </p:nvSpPr>
          <p:spPr>
            <a:xfrm>
              <a:off x="10635530" y="519574"/>
              <a:ext cx="1425914" cy="523220"/>
            </a:xfrm>
            <a:prstGeom prst="rect">
              <a:avLst/>
            </a:prstGeom>
            <a:noFill/>
          </p:spPr>
          <p:txBody>
            <a:bodyPr wrap="square">
              <a:spAutoFit/>
            </a:bodyPr>
            <a:lstStyle/>
            <a:p>
              <a:pPr>
                <a:spcAft>
                  <a:spcPts val="0"/>
                </a:spcAft>
              </a:pPr>
              <a:r>
                <a:rPr lang="fr-FR" altLang="zh-CN" sz="1400" b="1">
                  <a:solidFill>
                    <a:schemeClr val="tx1">
                      <a:lumMod val="75000"/>
                      <a:lumOff val="25000"/>
                    </a:schemeClr>
                  </a:solidFill>
                </a:rPr>
                <a:t>Aperçu Framework</a:t>
              </a:r>
            </a:p>
          </p:txBody>
        </p:sp>
      </p:grpSp>
      <p:grpSp>
        <p:nvGrpSpPr>
          <p:cNvPr id="74" name="Groupe 73">
            <a:extLst>
              <a:ext uri="{FF2B5EF4-FFF2-40B4-BE49-F238E27FC236}">
                <a16:creationId xmlns:a16="http://schemas.microsoft.com/office/drawing/2014/main" id="{8A8DA8B5-9856-4150-8670-A6778C873AC0}"/>
              </a:ext>
            </a:extLst>
          </p:cNvPr>
          <p:cNvGrpSpPr/>
          <p:nvPr/>
        </p:nvGrpSpPr>
        <p:grpSpPr>
          <a:xfrm>
            <a:off x="1378330" y="519574"/>
            <a:ext cx="1444682" cy="544812"/>
            <a:chOff x="1378330" y="519574"/>
            <a:chExt cx="1216986" cy="544812"/>
          </a:xfrm>
        </p:grpSpPr>
        <p:sp>
          <p:nvSpPr>
            <p:cNvPr id="75" name="TextBox 219">
              <a:extLst>
                <a:ext uri="{FF2B5EF4-FFF2-40B4-BE49-F238E27FC236}">
                  <a16:creationId xmlns:a16="http://schemas.microsoft.com/office/drawing/2014/main" id="{C802BA99-E9E8-4345-9D42-8A8CEE048C65}"/>
                </a:ext>
              </a:extLst>
            </p:cNvPr>
            <p:cNvSpPr txBox="1"/>
            <p:nvPr/>
          </p:nvSpPr>
          <p:spPr>
            <a:xfrm>
              <a:off x="1378330" y="519574"/>
              <a:ext cx="1216986" cy="523220"/>
            </a:xfrm>
            <a:prstGeom prst="rect">
              <a:avLst/>
            </a:prstGeom>
            <a:noFill/>
          </p:spPr>
          <p:txBody>
            <a:bodyPr wrap="square">
              <a:spAutoFit/>
            </a:bodyPr>
            <a:lstStyle/>
            <a:p>
              <a:pPr>
                <a:spcAft>
                  <a:spcPts val="0"/>
                </a:spcAft>
              </a:pPr>
              <a:r>
                <a:rPr lang="fr-FR" altLang="zh-CN" sz="1400" dirty="0">
                  <a:solidFill>
                    <a:schemeClr val="tx2"/>
                  </a:solidFill>
                </a:rPr>
                <a:t>Approche suivie</a:t>
              </a:r>
            </a:p>
          </p:txBody>
        </p:sp>
        <p:sp>
          <p:nvSpPr>
            <p:cNvPr id="76" name="Freeform 926">
              <a:extLst>
                <a:ext uri="{FF2B5EF4-FFF2-40B4-BE49-F238E27FC236}">
                  <a16:creationId xmlns:a16="http://schemas.microsoft.com/office/drawing/2014/main" id="{27A7F44D-DCC5-49E1-A88D-3CD440E16202}"/>
                </a:ext>
              </a:extLst>
            </p:cNvPr>
            <p:cNvSpPr>
              <a:spLocks noChangeAspect="1" noEditPoints="1"/>
            </p:cNvSpPr>
            <p:nvPr/>
          </p:nvSpPr>
          <p:spPr bwMode="auto">
            <a:xfrm>
              <a:off x="1734651"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sz="2000"/>
            </a:p>
          </p:txBody>
        </p:sp>
      </p:grpSp>
      <p:grpSp>
        <p:nvGrpSpPr>
          <p:cNvPr id="77" name="Groupe 76">
            <a:extLst>
              <a:ext uri="{FF2B5EF4-FFF2-40B4-BE49-F238E27FC236}">
                <a16:creationId xmlns:a16="http://schemas.microsoft.com/office/drawing/2014/main" id="{62413F40-D0B7-4C0B-91AB-802B3EC57270}"/>
              </a:ext>
            </a:extLst>
          </p:cNvPr>
          <p:cNvGrpSpPr/>
          <p:nvPr/>
        </p:nvGrpSpPr>
        <p:grpSpPr>
          <a:xfrm>
            <a:off x="3762243" y="519574"/>
            <a:ext cx="917017" cy="544758"/>
            <a:chOff x="8696117" y="519574"/>
            <a:chExt cx="772486" cy="544758"/>
          </a:xfrm>
        </p:grpSpPr>
        <p:sp>
          <p:nvSpPr>
            <p:cNvPr id="78" name="Freeform 926">
              <a:extLst>
                <a:ext uri="{FF2B5EF4-FFF2-40B4-BE49-F238E27FC236}">
                  <a16:creationId xmlns:a16="http://schemas.microsoft.com/office/drawing/2014/main" id="{EB07EBA1-94DA-4ABD-9E44-E147A73E125C}"/>
                </a:ext>
              </a:extLst>
            </p:cNvPr>
            <p:cNvSpPr>
              <a:spLocks noChangeAspect="1" noEditPoints="1"/>
            </p:cNvSpPr>
            <p:nvPr/>
          </p:nvSpPr>
          <p:spPr bwMode="auto">
            <a:xfrm>
              <a:off x="8894426" y="758332"/>
              <a:ext cx="306000" cy="306000"/>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sz="2000"/>
            </a:p>
          </p:txBody>
        </p:sp>
        <p:sp>
          <p:nvSpPr>
            <p:cNvPr id="79" name="TextBox 220">
              <a:extLst>
                <a:ext uri="{FF2B5EF4-FFF2-40B4-BE49-F238E27FC236}">
                  <a16:creationId xmlns:a16="http://schemas.microsoft.com/office/drawing/2014/main" id="{8A3FD526-8CDB-438F-A885-E06E076183BF}"/>
                </a:ext>
              </a:extLst>
            </p:cNvPr>
            <p:cNvSpPr txBox="1"/>
            <p:nvPr/>
          </p:nvSpPr>
          <p:spPr>
            <a:xfrm>
              <a:off x="8696117" y="519574"/>
              <a:ext cx="772486" cy="523220"/>
            </a:xfrm>
            <a:prstGeom prst="rect">
              <a:avLst/>
            </a:prstGeom>
            <a:noFill/>
          </p:spPr>
          <p:txBody>
            <a:bodyPr wrap="square">
              <a:spAutoFit/>
            </a:bodyPr>
            <a:lstStyle/>
            <a:p>
              <a:pPr>
                <a:spcAft>
                  <a:spcPts val="0"/>
                </a:spcAft>
              </a:pPr>
              <a:r>
                <a:rPr lang="fr-FR" altLang="zh-CN" sz="1400" dirty="0">
                  <a:solidFill>
                    <a:schemeClr val="tx2"/>
                  </a:solidFill>
                </a:rPr>
                <a:t>Objectifs</a:t>
              </a:r>
            </a:p>
          </p:txBody>
        </p:sp>
      </p:grpSp>
      <p:grpSp>
        <p:nvGrpSpPr>
          <p:cNvPr id="80" name="Groupe 79">
            <a:extLst>
              <a:ext uri="{FF2B5EF4-FFF2-40B4-BE49-F238E27FC236}">
                <a16:creationId xmlns:a16="http://schemas.microsoft.com/office/drawing/2014/main" id="{CD61C888-EA16-4347-AA67-CB58C638F762}"/>
              </a:ext>
            </a:extLst>
          </p:cNvPr>
          <p:cNvGrpSpPr/>
          <p:nvPr/>
        </p:nvGrpSpPr>
        <p:grpSpPr>
          <a:xfrm>
            <a:off x="5701657" y="519574"/>
            <a:ext cx="1306371" cy="544812"/>
            <a:chOff x="3625356" y="519574"/>
            <a:chExt cx="1100474" cy="544812"/>
          </a:xfrm>
        </p:grpSpPr>
        <p:sp>
          <p:nvSpPr>
            <p:cNvPr id="81" name="Freeform 926">
              <a:extLst>
                <a:ext uri="{FF2B5EF4-FFF2-40B4-BE49-F238E27FC236}">
                  <a16:creationId xmlns:a16="http://schemas.microsoft.com/office/drawing/2014/main" id="{2843069A-8EA4-459E-A4CC-F7E9E027FFB2}"/>
                </a:ext>
              </a:extLst>
            </p:cNvPr>
            <p:cNvSpPr>
              <a:spLocks noChangeAspect="1" noEditPoints="1"/>
            </p:cNvSpPr>
            <p:nvPr/>
          </p:nvSpPr>
          <p:spPr bwMode="auto">
            <a:xfrm>
              <a:off x="3942090"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sz="2000" dirty="0"/>
            </a:p>
          </p:txBody>
        </p:sp>
        <p:sp>
          <p:nvSpPr>
            <p:cNvPr id="82" name="TextBox 219">
              <a:extLst>
                <a:ext uri="{FF2B5EF4-FFF2-40B4-BE49-F238E27FC236}">
                  <a16:creationId xmlns:a16="http://schemas.microsoft.com/office/drawing/2014/main" id="{9F342F2E-EC08-4C86-8ACA-34C999F7B04A}"/>
                </a:ext>
              </a:extLst>
            </p:cNvPr>
            <p:cNvSpPr txBox="1"/>
            <p:nvPr/>
          </p:nvSpPr>
          <p:spPr>
            <a:xfrm>
              <a:off x="3625356" y="519574"/>
              <a:ext cx="1100474" cy="523220"/>
            </a:xfrm>
            <a:prstGeom prst="rect">
              <a:avLst/>
            </a:prstGeom>
            <a:noFill/>
          </p:spPr>
          <p:txBody>
            <a:bodyPr wrap="square">
              <a:spAutoFit/>
            </a:bodyPr>
            <a:lstStyle/>
            <a:p>
              <a:pPr>
                <a:spcAft>
                  <a:spcPts val="0"/>
                </a:spcAft>
              </a:pPr>
              <a:r>
                <a:rPr lang="fr-FR" altLang="zh-CN" sz="1400">
                  <a:solidFill>
                    <a:schemeClr val="tx2"/>
                  </a:solidFill>
                </a:rPr>
                <a:t>Services CISO</a:t>
              </a:r>
            </a:p>
          </p:txBody>
        </p:sp>
      </p:grpSp>
      <p:grpSp>
        <p:nvGrpSpPr>
          <p:cNvPr id="83" name="Groupe 82">
            <a:extLst>
              <a:ext uri="{FF2B5EF4-FFF2-40B4-BE49-F238E27FC236}">
                <a16:creationId xmlns:a16="http://schemas.microsoft.com/office/drawing/2014/main" id="{9E3D690A-9861-4D72-8662-A6B735D039CF}"/>
              </a:ext>
            </a:extLst>
          </p:cNvPr>
          <p:cNvGrpSpPr/>
          <p:nvPr/>
        </p:nvGrpSpPr>
        <p:grpSpPr>
          <a:xfrm>
            <a:off x="7969060" y="519574"/>
            <a:ext cx="1780105" cy="544812"/>
            <a:chOff x="5755870" y="519574"/>
            <a:chExt cx="1499543" cy="544812"/>
          </a:xfrm>
        </p:grpSpPr>
        <p:sp>
          <p:nvSpPr>
            <p:cNvPr id="84" name="Freeform 926">
              <a:extLst>
                <a:ext uri="{FF2B5EF4-FFF2-40B4-BE49-F238E27FC236}">
                  <a16:creationId xmlns:a16="http://schemas.microsoft.com/office/drawing/2014/main" id="{046D51A7-BC3B-4DDF-B94F-ADBD22E2B608}"/>
                </a:ext>
              </a:extLst>
            </p:cNvPr>
            <p:cNvSpPr>
              <a:spLocks noChangeAspect="1" noEditPoints="1"/>
            </p:cNvSpPr>
            <p:nvPr/>
          </p:nvSpPr>
          <p:spPr bwMode="auto">
            <a:xfrm>
              <a:off x="6321161"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sz="2000"/>
            </a:p>
          </p:txBody>
        </p:sp>
        <p:sp>
          <p:nvSpPr>
            <p:cNvPr id="85" name="TextBox 219">
              <a:extLst>
                <a:ext uri="{FF2B5EF4-FFF2-40B4-BE49-F238E27FC236}">
                  <a16:creationId xmlns:a16="http://schemas.microsoft.com/office/drawing/2014/main" id="{C2D628F3-6C7C-472B-ADD6-C1CF0C292D39}"/>
                </a:ext>
              </a:extLst>
            </p:cNvPr>
            <p:cNvSpPr txBox="1"/>
            <p:nvPr/>
          </p:nvSpPr>
          <p:spPr>
            <a:xfrm>
              <a:off x="5755870" y="519574"/>
              <a:ext cx="1499543" cy="523220"/>
            </a:xfrm>
            <a:prstGeom prst="rect">
              <a:avLst/>
            </a:prstGeom>
            <a:noFill/>
          </p:spPr>
          <p:txBody>
            <a:bodyPr wrap="square">
              <a:spAutoFit/>
            </a:bodyPr>
            <a:lstStyle/>
            <a:p>
              <a:pPr>
                <a:spcAft>
                  <a:spcPts val="0"/>
                </a:spcAft>
              </a:pPr>
              <a:r>
                <a:rPr lang="fr-FR" altLang="zh-CN" sz="1400" dirty="0">
                  <a:solidFill>
                    <a:schemeClr val="tx2"/>
                  </a:solidFill>
                </a:rPr>
                <a:t>Normes et standards</a:t>
              </a:r>
            </a:p>
          </p:txBody>
        </p:sp>
      </p:grpSp>
      <p:sp>
        <p:nvSpPr>
          <p:cNvPr id="86" name="Rectangle 85">
            <a:extLst>
              <a:ext uri="{FF2B5EF4-FFF2-40B4-BE49-F238E27FC236}">
                <a16:creationId xmlns:a16="http://schemas.microsoft.com/office/drawing/2014/main" id="{9D639E44-D965-42D6-B4FC-A0D9E68F91A2}"/>
              </a:ext>
            </a:extLst>
          </p:cNvPr>
          <p:cNvSpPr/>
          <p:nvPr/>
        </p:nvSpPr>
        <p:spPr bwMode="gray">
          <a:xfrm>
            <a:off x="1509491" y="190024"/>
            <a:ext cx="89172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        II. Réalisation du Framework</a:t>
            </a:r>
          </a:p>
        </p:txBody>
      </p:sp>
      <p:sp>
        <p:nvSpPr>
          <p:cNvPr id="87" name="Rectangle 86">
            <a:extLst>
              <a:ext uri="{FF2B5EF4-FFF2-40B4-BE49-F238E27FC236}">
                <a16:creationId xmlns:a16="http://schemas.microsoft.com/office/drawing/2014/main" id="{1B5A954A-B15A-4C52-8175-D7354364BCF0}"/>
              </a:ext>
            </a:extLst>
          </p:cNvPr>
          <p:cNvSpPr/>
          <p:nvPr/>
        </p:nvSpPr>
        <p:spPr bwMode="gray">
          <a:xfrm>
            <a:off x="12099273"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85000"/>
                    <a:lumOff val="15000"/>
                  </a:schemeClr>
                </a:solidFill>
              </a:rPr>
              <a:t>IV</a:t>
            </a:r>
          </a:p>
        </p:txBody>
      </p:sp>
      <p:sp>
        <p:nvSpPr>
          <p:cNvPr id="88" name="Rectangle 87">
            <a:extLst>
              <a:ext uri="{FF2B5EF4-FFF2-40B4-BE49-F238E27FC236}">
                <a16:creationId xmlns:a16="http://schemas.microsoft.com/office/drawing/2014/main" id="{97C25945-C859-4FF4-89EC-3DD9B9AB3F53}"/>
              </a:ext>
            </a:extLst>
          </p:cNvPr>
          <p:cNvSpPr/>
          <p:nvPr/>
        </p:nvSpPr>
        <p:spPr bwMode="gray">
          <a:xfrm>
            <a:off x="0"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a:t>
            </a:r>
          </a:p>
        </p:txBody>
      </p:sp>
      <p:sp>
        <p:nvSpPr>
          <p:cNvPr id="89" name="Rectangle 88">
            <a:extLst>
              <a:ext uri="{FF2B5EF4-FFF2-40B4-BE49-F238E27FC236}">
                <a16:creationId xmlns:a16="http://schemas.microsoft.com/office/drawing/2014/main" id="{F854868D-4FD9-4037-AE3E-30755DA48FB4}"/>
              </a:ext>
            </a:extLst>
          </p:cNvPr>
          <p:cNvSpPr/>
          <p:nvPr/>
        </p:nvSpPr>
        <p:spPr bwMode="gray">
          <a:xfrm>
            <a:off x="10589782" y="191866"/>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III</a:t>
            </a:r>
          </a:p>
        </p:txBody>
      </p:sp>
    </p:spTree>
    <p:extLst>
      <p:ext uri="{BB962C8B-B14F-4D97-AF65-F5344CB8AC3E}">
        <p14:creationId xmlns:p14="http://schemas.microsoft.com/office/powerpoint/2010/main" val="1776306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E8962C45-D513-4C3B-930E-5DE0B32F3374}"/>
              </a:ext>
            </a:extLst>
          </p:cNvPr>
          <p:cNvPicPr>
            <a:picLocks noChangeAspect="1"/>
          </p:cNvPicPr>
          <p:nvPr/>
        </p:nvPicPr>
        <p:blipFill rotWithShape="1">
          <a:blip r:embed="rId3"/>
          <a:srcRect l="18381"/>
          <a:stretch/>
        </p:blipFill>
        <p:spPr>
          <a:xfrm>
            <a:off x="0" y="2742187"/>
            <a:ext cx="13439775" cy="4238254"/>
          </a:xfrm>
          <a:prstGeom prst="rect">
            <a:avLst/>
          </a:prstGeom>
        </p:spPr>
      </p:pic>
      <p:sp>
        <p:nvSpPr>
          <p:cNvPr id="59" name="ZoneTexte 58">
            <a:extLst>
              <a:ext uri="{FF2B5EF4-FFF2-40B4-BE49-F238E27FC236}">
                <a16:creationId xmlns:a16="http://schemas.microsoft.com/office/drawing/2014/main" id="{E3B8D699-77F4-4013-AA67-953BABCB5193}"/>
              </a:ext>
            </a:extLst>
          </p:cNvPr>
          <p:cNvSpPr txBox="1"/>
          <p:nvPr/>
        </p:nvSpPr>
        <p:spPr>
          <a:xfrm>
            <a:off x="13011325" y="6989253"/>
            <a:ext cx="234038" cy="276999"/>
          </a:xfrm>
          <a:prstGeom prst="rect">
            <a:avLst/>
          </a:prstGeom>
          <a:noFill/>
        </p:spPr>
        <p:txBody>
          <a:bodyPr wrap="none" lIns="0" tIns="0" rIns="0" bIns="0" rtlCol="0">
            <a:spAutoFit/>
          </a:bodyPr>
          <a:lstStyle/>
          <a:p>
            <a:pPr>
              <a:spcBef>
                <a:spcPts val="600"/>
              </a:spcBef>
              <a:buSzPct val="100000"/>
            </a:pPr>
            <a:r>
              <a:rPr lang="fr-FR" dirty="0">
                <a:solidFill>
                  <a:srgbClr val="313131"/>
                </a:solidFill>
              </a:rPr>
              <a:t>14</a:t>
            </a:r>
          </a:p>
        </p:txBody>
      </p:sp>
      <p:pic>
        <p:nvPicPr>
          <p:cNvPr id="13" name="Image 12">
            <a:extLst>
              <a:ext uri="{FF2B5EF4-FFF2-40B4-BE49-F238E27FC236}">
                <a16:creationId xmlns:a16="http://schemas.microsoft.com/office/drawing/2014/main" id="{47F62D46-D751-4F10-B5AF-25A44D54E798}"/>
              </a:ext>
            </a:extLst>
          </p:cNvPr>
          <p:cNvPicPr>
            <a:picLocks noChangeAspect="1"/>
          </p:cNvPicPr>
          <p:nvPr/>
        </p:nvPicPr>
        <p:blipFill>
          <a:blip r:embed="rId4"/>
          <a:stretch>
            <a:fillRect/>
          </a:stretch>
        </p:blipFill>
        <p:spPr>
          <a:xfrm>
            <a:off x="4565398" y="1421995"/>
            <a:ext cx="4612732" cy="2357842"/>
          </a:xfrm>
          <a:prstGeom prst="rect">
            <a:avLst/>
          </a:prstGeom>
        </p:spPr>
      </p:pic>
      <p:pic>
        <p:nvPicPr>
          <p:cNvPr id="11" name="Image 10">
            <a:extLst>
              <a:ext uri="{FF2B5EF4-FFF2-40B4-BE49-F238E27FC236}">
                <a16:creationId xmlns:a16="http://schemas.microsoft.com/office/drawing/2014/main" id="{0DD446C0-D902-451F-97DE-304869F6F4BB}"/>
              </a:ext>
            </a:extLst>
          </p:cNvPr>
          <p:cNvPicPr>
            <a:picLocks noChangeAspect="1"/>
          </p:cNvPicPr>
          <p:nvPr/>
        </p:nvPicPr>
        <p:blipFill>
          <a:blip r:embed="rId5"/>
          <a:stretch>
            <a:fillRect/>
          </a:stretch>
        </p:blipFill>
        <p:spPr>
          <a:xfrm>
            <a:off x="9160497" y="1642253"/>
            <a:ext cx="3032692" cy="2286100"/>
          </a:xfrm>
          <a:prstGeom prst="rect">
            <a:avLst/>
          </a:prstGeom>
        </p:spPr>
      </p:pic>
      <p:pic>
        <p:nvPicPr>
          <p:cNvPr id="9" name="Image 8">
            <a:extLst>
              <a:ext uri="{FF2B5EF4-FFF2-40B4-BE49-F238E27FC236}">
                <a16:creationId xmlns:a16="http://schemas.microsoft.com/office/drawing/2014/main" id="{A8E930A2-4CB1-4781-A9C8-29077092C6A2}"/>
              </a:ext>
            </a:extLst>
          </p:cNvPr>
          <p:cNvPicPr>
            <a:picLocks noChangeAspect="1"/>
          </p:cNvPicPr>
          <p:nvPr/>
        </p:nvPicPr>
        <p:blipFill>
          <a:blip r:embed="rId6"/>
          <a:stretch>
            <a:fillRect/>
          </a:stretch>
        </p:blipFill>
        <p:spPr>
          <a:xfrm>
            <a:off x="9757486" y="2313639"/>
            <a:ext cx="3459879" cy="2573572"/>
          </a:xfrm>
          <a:prstGeom prst="rect">
            <a:avLst/>
          </a:prstGeom>
        </p:spPr>
      </p:pic>
      <p:pic>
        <p:nvPicPr>
          <p:cNvPr id="18" name="Picture 17">
            <a:extLst>
              <a:ext uri="{FF2B5EF4-FFF2-40B4-BE49-F238E27FC236}">
                <a16:creationId xmlns:a16="http://schemas.microsoft.com/office/drawing/2014/main" id="{DD627184-D4DB-4368-95C2-5485143F4BAF}"/>
              </a:ext>
            </a:extLst>
          </p:cNvPr>
          <p:cNvPicPr>
            <a:picLocks noChangeAspect="1"/>
          </p:cNvPicPr>
          <p:nvPr/>
        </p:nvPicPr>
        <p:blipFill rotWithShape="1">
          <a:blip r:embed="rId7"/>
          <a:srcRect/>
          <a:stretch/>
        </p:blipFill>
        <p:spPr>
          <a:xfrm>
            <a:off x="9657088" y="3433812"/>
            <a:ext cx="2940463" cy="2412257"/>
          </a:xfrm>
          <a:prstGeom prst="rect">
            <a:avLst/>
          </a:prstGeom>
        </p:spPr>
      </p:pic>
      <p:pic>
        <p:nvPicPr>
          <p:cNvPr id="3" name="Image 2">
            <a:extLst>
              <a:ext uri="{FF2B5EF4-FFF2-40B4-BE49-F238E27FC236}">
                <a16:creationId xmlns:a16="http://schemas.microsoft.com/office/drawing/2014/main" id="{63C8F282-454F-44AC-B262-0B6A21DF676C}"/>
              </a:ext>
            </a:extLst>
          </p:cNvPr>
          <p:cNvPicPr>
            <a:picLocks noChangeAspect="1"/>
          </p:cNvPicPr>
          <p:nvPr/>
        </p:nvPicPr>
        <p:blipFill>
          <a:blip r:embed="rId8"/>
          <a:stretch>
            <a:fillRect/>
          </a:stretch>
        </p:blipFill>
        <p:spPr>
          <a:xfrm>
            <a:off x="8594870" y="4492425"/>
            <a:ext cx="3245356" cy="2547676"/>
          </a:xfrm>
          <a:prstGeom prst="rect">
            <a:avLst/>
          </a:prstGeom>
        </p:spPr>
      </p:pic>
      <p:pic>
        <p:nvPicPr>
          <p:cNvPr id="7" name="Image 6">
            <a:extLst>
              <a:ext uri="{FF2B5EF4-FFF2-40B4-BE49-F238E27FC236}">
                <a16:creationId xmlns:a16="http://schemas.microsoft.com/office/drawing/2014/main" id="{9B7DBCE6-D483-408E-91F7-6162E26E31DF}"/>
              </a:ext>
            </a:extLst>
          </p:cNvPr>
          <p:cNvPicPr>
            <a:picLocks noChangeAspect="1"/>
          </p:cNvPicPr>
          <p:nvPr/>
        </p:nvPicPr>
        <p:blipFill>
          <a:blip r:embed="rId9"/>
          <a:stretch>
            <a:fillRect/>
          </a:stretch>
        </p:blipFill>
        <p:spPr>
          <a:xfrm>
            <a:off x="176342" y="2268596"/>
            <a:ext cx="8545655" cy="4880994"/>
          </a:xfrm>
          <a:prstGeom prst="rect">
            <a:avLst/>
          </a:prstGeom>
        </p:spPr>
      </p:pic>
      <p:sp>
        <p:nvSpPr>
          <p:cNvPr id="29" name="ZoneTexte 28">
            <a:extLst>
              <a:ext uri="{FF2B5EF4-FFF2-40B4-BE49-F238E27FC236}">
                <a16:creationId xmlns:a16="http://schemas.microsoft.com/office/drawing/2014/main" id="{B769203B-08E3-47B3-94DC-745927378E28}"/>
              </a:ext>
            </a:extLst>
          </p:cNvPr>
          <p:cNvSpPr txBox="1"/>
          <p:nvPr/>
        </p:nvSpPr>
        <p:spPr>
          <a:xfrm>
            <a:off x="422237" y="1234213"/>
            <a:ext cx="1618468" cy="338554"/>
          </a:xfrm>
          <a:prstGeom prst="rect">
            <a:avLst/>
          </a:prstGeom>
          <a:noFill/>
          <a:ln>
            <a:solidFill>
              <a:schemeClr val="accent1"/>
            </a:solidFill>
            <a:prstDash val="dashDot"/>
          </a:ln>
        </p:spPr>
        <p:txBody>
          <a:bodyPr wrap="square">
            <a:spAutoFit/>
          </a:bodyPr>
          <a:lstStyle/>
          <a:p>
            <a:pPr algn="ctr"/>
            <a:r>
              <a:rPr lang="fr-FR" sz="1600" dirty="0"/>
              <a:t>Feuille principale</a:t>
            </a:r>
          </a:p>
        </p:txBody>
      </p:sp>
      <p:grpSp>
        <p:nvGrpSpPr>
          <p:cNvPr id="49" name="Groupe 48">
            <a:extLst>
              <a:ext uri="{FF2B5EF4-FFF2-40B4-BE49-F238E27FC236}">
                <a16:creationId xmlns:a16="http://schemas.microsoft.com/office/drawing/2014/main" id="{39321192-CC1B-4D37-ADA4-1E578FE0F825}"/>
              </a:ext>
            </a:extLst>
          </p:cNvPr>
          <p:cNvGrpSpPr/>
          <p:nvPr/>
        </p:nvGrpSpPr>
        <p:grpSpPr>
          <a:xfrm>
            <a:off x="10635530" y="519574"/>
            <a:ext cx="1692700" cy="544758"/>
            <a:chOff x="10635530" y="519574"/>
            <a:chExt cx="1425914" cy="544758"/>
          </a:xfrm>
        </p:grpSpPr>
        <p:sp>
          <p:nvSpPr>
            <p:cNvPr id="50" name="Freeform 926">
              <a:extLst>
                <a:ext uri="{FF2B5EF4-FFF2-40B4-BE49-F238E27FC236}">
                  <a16:creationId xmlns:a16="http://schemas.microsoft.com/office/drawing/2014/main" id="{12B1CE7A-9A7B-4DFE-8623-51A1302437A5}"/>
                </a:ext>
              </a:extLst>
            </p:cNvPr>
            <p:cNvSpPr>
              <a:spLocks noChangeAspect="1" noEditPoints="1"/>
            </p:cNvSpPr>
            <p:nvPr/>
          </p:nvSpPr>
          <p:spPr bwMode="auto">
            <a:xfrm>
              <a:off x="11100651" y="758332"/>
              <a:ext cx="306000" cy="306000"/>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2000"/>
            </a:p>
          </p:txBody>
        </p:sp>
        <p:sp>
          <p:nvSpPr>
            <p:cNvPr id="51" name="TextBox 220">
              <a:extLst>
                <a:ext uri="{FF2B5EF4-FFF2-40B4-BE49-F238E27FC236}">
                  <a16:creationId xmlns:a16="http://schemas.microsoft.com/office/drawing/2014/main" id="{178439AB-D8AB-4516-874E-114F8B474FC5}"/>
                </a:ext>
              </a:extLst>
            </p:cNvPr>
            <p:cNvSpPr txBox="1"/>
            <p:nvPr/>
          </p:nvSpPr>
          <p:spPr>
            <a:xfrm>
              <a:off x="10635530" y="519574"/>
              <a:ext cx="1425914" cy="523220"/>
            </a:xfrm>
            <a:prstGeom prst="rect">
              <a:avLst/>
            </a:prstGeom>
            <a:noFill/>
          </p:spPr>
          <p:txBody>
            <a:bodyPr wrap="square">
              <a:spAutoFit/>
            </a:bodyPr>
            <a:lstStyle/>
            <a:p>
              <a:pPr>
                <a:spcAft>
                  <a:spcPts val="0"/>
                </a:spcAft>
              </a:pPr>
              <a:r>
                <a:rPr lang="fr-FR" altLang="zh-CN" sz="1400" b="1">
                  <a:solidFill>
                    <a:schemeClr val="tx1">
                      <a:lumMod val="75000"/>
                      <a:lumOff val="25000"/>
                    </a:schemeClr>
                  </a:solidFill>
                </a:rPr>
                <a:t>Aperçu Framework</a:t>
              </a:r>
            </a:p>
          </p:txBody>
        </p:sp>
      </p:grpSp>
      <p:grpSp>
        <p:nvGrpSpPr>
          <p:cNvPr id="52" name="Groupe 51">
            <a:extLst>
              <a:ext uri="{FF2B5EF4-FFF2-40B4-BE49-F238E27FC236}">
                <a16:creationId xmlns:a16="http://schemas.microsoft.com/office/drawing/2014/main" id="{40283C1C-EE98-4D3C-AF9F-78149D911055}"/>
              </a:ext>
            </a:extLst>
          </p:cNvPr>
          <p:cNvGrpSpPr/>
          <p:nvPr/>
        </p:nvGrpSpPr>
        <p:grpSpPr>
          <a:xfrm>
            <a:off x="1378330" y="519574"/>
            <a:ext cx="1444682" cy="544812"/>
            <a:chOff x="1378330" y="519574"/>
            <a:chExt cx="1216986" cy="544812"/>
          </a:xfrm>
        </p:grpSpPr>
        <p:sp>
          <p:nvSpPr>
            <p:cNvPr id="53" name="TextBox 219">
              <a:extLst>
                <a:ext uri="{FF2B5EF4-FFF2-40B4-BE49-F238E27FC236}">
                  <a16:creationId xmlns:a16="http://schemas.microsoft.com/office/drawing/2014/main" id="{E9494D13-E774-4A96-8C0B-B0D9368109F2}"/>
                </a:ext>
              </a:extLst>
            </p:cNvPr>
            <p:cNvSpPr txBox="1"/>
            <p:nvPr/>
          </p:nvSpPr>
          <p:spPr>
            <a:xfrm>
              <a:off x="1378330" y="519574"/>
              <a:ext cx="1216986" cy="523220"/>
            </a:xfrm>
            <a:prstGeom prst="rect">
              <a:avLst/>
            </a:prstGeom>
            <a:noFill/>
          </p:spPr>
          <p:txBody>
            <a:bodyPr wrap="square">
              <a:spAutoFit/>
            </a:bodyPr>
            <a:lstStyle/>
            <a:p>
              <a:pPr>
                <a:spcAft>
                  <a:spcPts val="0"/>
                </a:spcAft>
              </a:pPr>
              <a:r>
                <a:rPr lang="fr-FR" altLang="zh-CN" sz="1400" dirty="0">
                  <a:solidFill>
                    <a:schemeClr val="tx2"/>
                  </a:solidFill>
                </a:rPr>
                <a:t>Approche suivie</a:t>
              </a:r>
            </a:p>
          </p:txBody>
        </p:sp>
        <p:sp>
          <p:nvSpPr>
            <p:cNvPr id="54" name="Freeform 926">
              <a:extLst>
                <a:ext uri="{FF2B5EF4-FFF2-40B4-BE49-F238E27FC236}">
                  <a16:creationId xmlns:a16="http://schemas.microsoft.com/office/drawing/2014/main" id="{4B95B004-ECC7-4755-8282-D309279F034D}"/>
                </a:ext>
              </a:extLst>
            </p:cNvPr>
            <p:cNvSpPr>
              <a:spLocks noChangeAspect="1" noEditPoints="1"/>
            </p:cNvSpPr>
            <p:nvPr/>
          </p:nvSpPr>
          <p:spPr bwMode="auto">
            <a:xfrm>
              <a:off x="1734651"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sz="2000"/>
            </a:p>
          </p:txBody>
        </p:sp>
      </p:grpSp>
      <p:grpSp>
        <p:nvGrpSpPr>
          <p:cNvPr id="55" name="Groupe 54">
            <a:extLst>
              <a:ext uri="{FF2B5EF4-FFF2-40B4-BE49-F238E27FC236}">
                <a16:creationId xmlns:a16="http://schemas.microsoft.com/office/drawing/2014/main" id="{7AC1CA64-24C2-44C6-AED5-C16667B85B9A}"/>
              </a:ext>
            </a:extLst>
          </p:cNvPr>
          <p:cNvGrpSpPr/>
          <p:nvPr/>
        </p:nvGrpSpPr>
        <p:grpSpPr>
          <a:xfrm>
            <a:off x="3762243" y="519574"/>
            <a:ext cx="917017" cy="544758"/>
            <a:chOff x="8696117" y="519574"/>
            <a:chExt cx="772486" cy="544758"/>
          </a:xfrm>
        </p:grpSpPr>
        <p:sp>
          <p:nvSpPr>
            <p:cNvPr id="56" name="Freeform 926">
              <a:extLst>
                <a:ext uri="{FF2B5EF4-FFF2-40B4-BE49-F238E27FC236}">
                  <a16:creationId xmlns:a16="http://schemas.microsoft.com/office/drawing/2014/main" id="{9F2F9B5A-5635-46A5-AA39-5EA265A0BAE0}"/>
                </a:ext>
              </a:extLst>
            </p:cNvPr>
            <p:cNvSpPr>
              <a:spLocks noChangeAspect="1" noEditPoints="1"/>
            </p:cNvSpPr>
            <p:nvPr/>
          </p:nvSpPr>
          <p:spPr bwMode="auto">
            <a:xfrm>
              <a:off x="8894426" y="758332"/>
              <a:ext cx="306000" cy="306000"/>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sz="2000"/>
            </a:p>
          </p:txBody>
        </p:sp>
        <p:sp>
          <p:nvSpPr>
            <p:cNvPr id="62" name="TextBox 220">
              <a:extLst>
                <a:ext uri="{FF2B5EF4-FFF2-40B4-BE49-F238E27FC236}">
                  <a16:creationId xmlns:a16="http://schemas.microsoft.com/office/drawing/2014/main" id="{49239B2F-2676-4D51-ABE0-5239ADB54EF7}"/>
                </a:ext>
              </a:extLst>
            </p:cNvPr>
            <p:cNvSpPr txBox="1"/>
            <p:nvPr/>
          </p:nvSpPr>
          <p:spPr>
            <a:xfrm>
              <a:off x="8696117" y="519574"/>
              <a:ext cx="772486" cy="523220"/>
            </a:xfrm>
            <a:prstGeom prst="rect">
              <a:avLst/>
            </a:prstGeom>
            <a:noFill/>
          </p:spPr>
          <p:txBody>
            <a:bodyPr wrap="square">
              <a:spAutoFit/>
            </a:bodyPr>
            <a:lstStyle/>
            <a:p>
              <a:pPr>
                <a:spcAft>
                  <a:spcPts val="0"/>
                </a:spcAft>
              </a:pPr>
              <a:r>
                <a:rPr lang="fr-FR" altLang="zh-CN" sz="1400" dirty="0">
                  <a:solidFill>
                    <a:schemeClr val="tx2"/>
                  </a:solidFill>
                </a:rPr>
                <a:t>Objectifs</a:t>
              </a:r>
            </a:p>
          </p:txBody>
        </p:sp>
      </p:grpSp>
      <p:grpSp>
        <p:nvGrpSpPr>
          <p:cNvPr id="79" name="Groupe 78">
            <a:extLst>
              <a:ext uri="{FF2B5EF4-FFF2-40B4-BE49-F238E27FC236}">
                <a16:creationId xmlns:a16="http://schemas.microsoft.com/office/drawing/2014/main" id="{818D2A9F-3FAA-43D7-80C3-6E83ECF6F11E}"/>
              </a:ext>
            </a:extLst>
          </p:cNvPr>
          <p:cNvGrpSpPr/>
          <p:nvPr/>
        </p:nvGrpSpPr>
        <p:grpSpPr>
          <a:xfrm>
            <a:off x="5701657" y="519574"/>
            <a:ext cx="1306371" cy="544812"/>
            <a:chOff x="3625356" y="519574"/>
            <a:chExt cx="1100474" cy="544812"/>
          </a:xfrm>
        </p:grpSpPr>
        <p:sp>
          <p:nvSpPr>
            <p:cNvPr id="80" name="Freeform 926">
              <a:extLst>
                <a:ext uri="{FF2B5EF4-FFF2-40B4-BE49-F238E27FC236}">
                  <a16:creationId xmlns:a16="http://schemas.microsoft.com/office/drawing/2014/main" id="{E0858541-B626-4D95-A01A-A2131AE18B5C}"/>
                </a:ext>
              </a:extLst>
            </p:cNvPr>
            <p:cNvSpPr>
              <a:spLocks noChangeAspect="1" noEditPoints="1"/>
            </p:cNvSpPr>
            <p:nvPr/>
          </p:nvSpPr>
          <p:spPr bwMode="auto">
            <a:xfrm>
              <a:off x="3942090"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sz="2000" dirty="0"/>
            </a:p>
          </p:txBody>
        </p:sp>
        <p:sp>
          <p:nvSpPr>
            <p:cNvPr id="81" name="TextBox 219">
              <a:extLst>
                <a:ext uri="{FF2B5EF4-FFF2-40B4-BE49-F238E27FC236}">
                  <a16:creationId xmlns:a16="http://schemas.microsoft.com/office/drawing/2014/main" id="{812873AD-63B6-4FEE-8540-A253C743BAF5}"/>
                </a:ext>
              </a:extLst>
            </p:cNvPr>
            <p:cNvSpPr txBox="1"/>
            <p:nvPr/>
          </p:nvSpPr>
          <p:spPr>
            <a:xfrm>
              <a:off x="3625356" y="519574"/>
              <a:ext cx="1100474" cy="523220"/>
            </a:xfrm>
            <a:prstGeom prst="rect">
              <a:avLst/>
            </a:prstGeom>
            <a:noFill/>
          </p:spPr>
          <p:txBody>
            <a:bodyPr wrap="square">
              <a:spAutoFit/>
            </a:bodyPr>
            <a:lstStyle/>
            <a:p>
              <a:pPr>
                <a:spcAft>
                  <a:spcPts val="0"/>
                </a:spcAft>
              </a:pPr>
              <a:r>
                <a:rPr lang="fr-FR" altLang="zh-CN" sz="1400">
                  <a:solidFill>
                    <a:schemeClr val="tx2"/>
                  </a:solidFill>
                </a:rPr>
                <a:t>Services CISO</a:t>
              </a:r>
            </a:p>
          </p:txBody>
        </p:sp>
      </p:grpSp>
      <p:grpSp>
        <p:nvGrpSpPr>
          <p:cNvPr id="82" name="Groupe 81">
            <a:extLst>
              <a:ext uri="{FF2B5EF4-FFF2-40B4-BE49-F238E27FC236}">
                <a16:creationId xmlns:a16="http://schemas.microsoft.com/office/drawing/2014/main" id="{66C7F1CD-19B9-4808-8541-ECBD1AF5BC80}"/>
              </a:ext>
            </a:extLst>
          </p:cNvPr>
          <p:cNvGrpSpPr/>
          <p:nvPr/>
        </p:nvGrpSpPr>
        <p:grpSpPr>
          <a:xfrm>
            <a:off x="7969060" y="519574"/>
            <a:ext cx="1780105" cy="544812"/>
            <a:chOff x="5755870" y="519574"/>
            <a:chExt cx="1499543" cy="544812"/>
          </a:xfrm>
        </p:grpSpPr>
        <p:sp>
          <p:nvSpPr>
            <p:cNvPr id="83" name="Freeform 926">
              <a:extLst>
                <a:ext uri="{FF2B5EF4-FFF2-40B4-BE49-F238E27FC236}">
                  <a16:creationId xmlns:a16="http://schemas.microsoft.com/office/drawing/2014/main" id="{ADD30722-E45F-4591-954A-CC2723EB7454}"/>
                </a:ext>
              </a:extLst>
            </p:cNvPr>
            <p:cNvSpPr>
              <a:spLocks noChangeAspect="1" noEditPoints="1"/>
            </p:cNvSpPr>
            <p:nvPr/>
          </p:nvSpPr>
          <p:spPr bwMode="auto">
            <a:xfrm>
              <a:off x="6321161"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sz="2000"/>
            </a:p>
          </p:txBody>
        </p:sp>
        <p:sp>
          <p:nvSpPr>
            <p:cNvPr id="84" name="TextBox 219">
              <a:extLst>
                <a:ext uri="{FF2B5EF4-FFF2-40B4-BE49-F238E27FC236}">
                  <a16:creationId xmlns:a16="http://schemas.microsoft.com/office/drawing/2014/main" id="{E619E1E6-B408-4D84-AC6B-5F16CE420BF0}"/>
                </a:ext>
              </a:extLst>
            </p:cNvPr>
            <p:cNvSpPr txBox="1"/>
            <p:nvPr/>
          </p:nvSpPr>
          <p:spPr>
            <a:xfrm>
              <a:off x="5755870" y="519574"/>
              <a:ext cx="1499543" cy="523220"/>
            </a:xfrm>
            <a:prstGeom prst="rect">
              <a:avLst/>
            </a:prstGeom>
            <a:noFill/>
          </p:spPr>
          <p:txBody>
            <a:bodyPr wrap="square">
              <a:spAutoFit/>
            </a:bodyPr>
            <a:lstStyle/>
            <a:p>
              <a:pPr>
                <a:spcAft>
                  <a:spcPts val="0"/>
                </a:spcAft>
              </a:pPr>
              <a:r>
                <a:rPr lang="fr-FR" altLang="zh-CN" sz="1400" dirty="0">
                  <a:solidFill>
                    <a:schemeClr val="tx2"/>
                  </a:solidFill>
                </a:rPr>
                <a:t>Normes et standards</a:t>
              </a:r>
            </a:p>
          </p:txBody>
        </p:sp>
      </p:grpSp>
      <p:sp>
        <p:nvSpPr>
          <p:cNvPr id="85" name="Rectangle 84">
            <a:extLst>
              <a:ext uri="{FF2B5EF4-FFF2-40B4-BE49-F238E27FC236}">
                <a16:creationId xmlns:a16="http://schemas.microsoft.com/office/drawing/2014/main" id="{81553A0A-A8A3-47E1-AECA-B944650423CE}"/>
              </a:ext>
            </a:extLst>
          </p:cNvPr>
          <p:cNvSpPr/>
          <p:nvPr/>
        </p:nvSpPr>
        <p:spPr bwMode="gray">
          <a:xfrm>
            <a:off x="1509491" y="190024"/>
            <a:ext cx="89172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        II. Réalisation du Framework</a:t>
            </a:r>
          </a:p>
        </p:txBody>
      </p:sp>
      <p:sp>
        <p:nvSpPr>
          <p:cNvPr id="86" name="Rectangle 85">
            <a:extLst>
              <a:ext uri="{FF2B5EF4-FFF2-40B4-BE49-F238E27FC236}">
                <a16:creationId xmlns:a16="http://schemas.microsoft.com/office/drawing/2014/main" id="{3B6B2D80-5636-46FB-813A-AD003DDF2EE9}"/>
              </a:ext>
            </a:extLst>
          </p:cNvPr>
          <p:cNvSpPr/>
          <p:nvPr/>
        </p:nvSpPr>
        <p:spPr bwMode="gray">
          <a:xfrm>
            <a:off x="12099273"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85000"/>
                    <a:lumOff val="15000"/>
                  </a:schemeClr>
                </a:solidFill>
              </a:rPr>
              <a:t>IV</a:t>
            </a:r>
          </a:p>
        </p:txBody>
      </p:sp>
      <p:sp>
        <p:nvSpPr>
          <p:cNvPr id="87" name="Rectangle 86">
            <a:extLst>
              <a:ext uri="{FF2B5EF4-FFF2-40B4-BE49-F238E27FC236}">
                <a16:creationId xmlns:a16="http://schemas.microsoft.com/office/drawing/2014/main" id="{F9D7BF34-AAEE-4A46-9384-553203248175}"/>
              </a:ext>
            </a:extLst>
          </p:cNvPr>
          <p:cNvSpPr/>
          <p:nvPr/>
        </p:nvSpPr>
        <p:spPr bwMode="gray">
          <a:xfrm>
            <a:off x="0"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a:t>
            </a:r>
          </a:p>
        </p:txBody>
      </p:sp>
      <p:sp>
        <p:nvSpPr>
          <p:cNvPr id="88" name="Rectangle 87">
            <a:extLst>
              <a:ext uri="{FF2B5EF4-FFF2-40B4-BE49-F238E27FC236}">
                <a16:creationId xmlns:a16="http://schemas.microsoft.com/office/drawing/2014/main" id="{D29E3E6A-D47E-4A05-BFAA-66B061142A62}"/>
              </a:ext>
            </a:extLst>
          </p:cNvPr>
          <p:cNvSpPr/>
          <p:nvPr/>
        </p:nvSpPr>
        <p:spPr bwMode="gray">
          <a:xfrm>
            <a:off x="10589782" y="191866"/>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III</a:t>
            </a:r>
          </a:p>
        </p:txBody>
      </p:sp>
    </p:spTree>
    <p:extLst>
      <p:ext uri="{BB962C8B-B14F-4D97-AF65-F5344CB8AC3E}">
        <p14:creationId xmlns:p14="http://schemas.microsoft.com/office/powerpoint/2010/main" val="2536010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E8962C45-D513-4C3B-930E-5DE0B32F3374}"/>
              </a:ext>
            </a:extLst>
          </p:cNvPr>
          <p:cNvPicPr>
            <a:picLocks noChangeAspect="1"/>
          </p:cNvPicPr>
          <p:nvPr/>
        </p:nvPicPr>
        <p:blipFill rotWithShape="1">
          <a:blip r:embed="rId3"/>
          <a:srcRect l="18381"/>
          <a:stretch/>
        </p:blipFill>
        <p:spPr>
          <a:xfrm>
            <a:off x="0" y="2742187"/>
            <a:ext cx="13439775" cy="4238254"/>
          </a:xfrm>
          <a:prstGeom prst="rect">
            <a:avLst/>
          </a:prstGeom>
        </p:spPr>
      </p:pic>
      <p:sp>
        <p:nvSpPr>
          <p:cNvPr id="59" name="ZoneTexte 58">
            <a:extLst>
              <a:ext uri="{FF2B5EF4-FFF2-40B4-BE49-F238E27FC236}">
                <a16:creationId xmlns:a16="http://schemas.microsoft.com/office/drawing/2014/main" id="{E3B8D699-77F4-4013-AA67-953BABCB5193}"/>
              </a:ext>
            </a:extLst>
          </p:cNvPr>
          <p:cNvSpPr txBox="1"/>
          <p:nvPr/>
        </p:nvSpPr>
        <p:spPr>
          <a:xfrm>
            <a:off x="13011325" y="6989253"/>
            <a:ext cx="234038" cy="276999"/>
          </a:xfrm>
          <a:prstGeom prst="rect">
            <a:avLst/>
          </a:prstGeom>
          <a:noFill/>
        </p:spPr>
        <p:txBody>
          <a:bodyPr wrap="none" lIns="0" tIns="0" rIns="0" bIns="0" rtlCol="0">
            <a:spAutoFit/>
          </a:bodyPr>
          <a:lstStyle/>
          <a:p>
            <a:pPr>
              <a:spcBef>
                <a:spcPts val="600"/>
              </a:spcBef>
              <a:buSzPct val="100000"/>
            </a:pPr>
            <a:r>
              <a:rPr lang="fr-FR" dirty="0">
                <a:solidFill>
                  <a:srgbClr val="313131"/>
                </a:solidFill>
              </a:rPr>
              <a:t>14</a:t>
            </a:r>
          </a:p>
        </p:txBody>
      </p:sp>
      <p:pic>
        <p:nvPicPr>
          <p:cNvPr id="13" name="Image 12">
            <a:extLst>
              <a:ext uri="{FF2B5EF4-FFF2-40B4-BE49-F238E27FC236}">
                <a16:creationId xmlns:a16="http://schemas.microsoft.com/office/drawing/2014/main" id="{47F62D46-D751-4F10-B5AF-25A44D54E798}"/>
              </a:ext>
            </a:extLst>
          </p:cNvPr>
          <p:cNvPicPr>
            <a:picLocks noChangeAspect="1"/>
          </p:cNvPicPr>
          <p:nvPr/>
        </p:nvPicPr>
        <p:blipFill>
          <a:blip r:embed="rId4"/>
          <a:stretch>
            <a:fillRect/>
          </a:stretch>
        </p:blipFill>
        <p:spPr>
          <a:xfrm>
            <a:off x="4565398" y="1421995"/>
            <a:ext cx="4612732" cy="2357842"/>
          </a:xfrm>
          <a:prstGeom prst="rect">
            <a:avLst/>
          </a:prstGeom>
        </p:spPr>
      </p:pic>
      <p:pic>
        <p:nvPicPr>
          <p:cNvPr id="11" name="Image 10">
            <a:extLst>
              <a:ext uri="{FF2B5EF4-FFF2-40B4-BE49-F238E27FC236}">
                <a16:creationId xmlns:a16="http://schemas.microsoft.com/office/drawing/2014/main" id="{0DD446C0-D902-451F-97DE-304869F6F4BB}"/>
              </a:ext>
            </a:extLst>
          </p:cNvPr>
          <p:cNvPicPr>
            <a:picLocks noChangeAspect="1"/>
          </p:cNvPicPr>
          <p:nvPr/>
        </p:nvPicPr>
        <p:blipFill>
          <a:blip r:embed="rId5"/>
          <a:stretch>
            <a:fillRect/>
          </a:stretch>
        </p:blipFill>
        <p:spPr>
          <a:xfrm>
            <a:off x="9160497" y="1642253"/>
            <a:ext cx="3032692" cy="2286100"/>
          </a:xfrm>
          <a:prstGeom prst="rect">
            <a:avLst/>
          </a:prstGeom>
        </p:spPr>
      </p:pic>
      <p:pic>
        <p:nvPicPr>
          <p:cNvPr id="9" name="Image 8">
            <a:extLst>
              <a:ext uri="{FF2B5EF4-FFF2-40B4-BE49-F238E27FC236}">
                <a16:creationId xmlns:a16="http://schemas.microsoft.com/office/drawing/2014/main" id="{A8E930A2-4CB1-4781-A9C8-29077092C6A2}"/>
              </a:ext>
            </a:extLst>
          </p:cNvPr>
          <p:cNvPicPr>
            <a:picLocks noChangeAspect="1"/>
          </p:cNvPicPr>
          <p:nvPr/>
        </p:nvPicPr>
        <p:blipFill>
          <a:blip r:embed="rId6"/>
          <a:stretch>
            <a:fillRect/>
          </a:stretch>
        </p:blipFill>
        <p:spPr>
          <a:xfrm>
            <a:off x="9757486" y="2313639"/>
            <a:ext cx="3459879" cy="2573572"/>
          </a:xfrm>
          <a:prstGeom prst="rect">
            <a:avLst/>
          </a:prstGeom>
        </p:spPr>
      </p:pic>
      <p:pic>
        <p:nvPicPr>
          <p:cNvPr id="18" name="Picture 17">
            <a:extLst>
              <a:ext uri="{FF2B5EF4-FFF2-40B4-BE49-F238E27FC236}">
                <a16:creationId xmlns:a16="http://schemas.microsoft.com/office/drawing/2014/main" id="{DD627184-D4DB-4368-95C2-5485143F4BAF}"/>
              </a:ext>
            </a:extLst>
          </p:cNvPr>
          <p:cNvPicPr>
            <a:picLocks noChangeAspect="1"/>
          </p:cNvPicPr>
          <p:nvPr/>
        </p:nvPicPr>
        <p:blipFill rotWithShape="1">
          <a:blip r:embed="rId7"/>
          <a:srcRect/>
          <a:stretch/>
        </p:blipFill>
        <p:spPr>
          <a:xfrm>
            <a:off x="9657088" y="3433812"/>
            <a:ext cx="2940463" cy="2412257"/>
          </a:xfrm>
          <a:prstGeom prst="rect">
            <a:avLst/>
          </a:prstGeom>
        </p:spPr>
      </p:pic>
      <p:sp>
        <p:nvSpPr>
          <p:cNvPr id="62" name="ZoneTexte 61">
            <a:extLst>
              <a:ext uri="{FF2B5EF4-FFF2-40B4-BE49-F238E27FC236}">
                <a16:creationId xmlns:a16="http://schemas.microsoft.com/office/drawing/2014/main" id="{495309CA-AF39-44A7-930A-E0AD872571D6}"/>
              </a:ext>
            </a:extLst>
          </p:cNvPr>
          <p:cNvSpPr txBox="1"/>
          <p:nvPr/>
        </p:nvSpPr>
        <p:spPr>
          <a:xfrm>
            <a:off x="422237" y="1234213"/>
            <a:ext cx="1618468" cy="338554"/>
          </a:xfrm>
          <a:prstGeom prst="rect">
            <a:avLst/>
          </a:prstGeom>
          <a:noFill/>
          <a:ln>
            <a:solidFill>
              <a:schemeClr val="accent1"/>
            </a:solidFill>
            <a:prstDash val="dashDot"/>
          </a:ln>
        </p:spPr>
        <p:txBody>
          <a:bodyPr wrap="square">
            <a:spAutoFit/>
          </a:bodyPr>
          <a:lstStyle/>
          <a:p>
            <a:pPr algn="ctr"/>
            <a:r>
              <a:rPr lang="fr-FR" sz="1600" dirty="0"/>
              <a:t>Feuille principale</a:t>
            </a:r>
          </a:p>
        </p:txBody>
      </p:sp>
      <p:pic>
        <p:nvPicPr>
          <p:cNvPr id="3" name="Image 2">
            <a:extLst>
              <a:ext uri="{FF2B5EF4-FFF2-40B4-BE49-F238E27FC236}">
                <a16:creationId xmlns:a16="http://schemas.microsoft.com/office/drawing/2014/main" id="{63C8F282-454F-44AC-B262-0B6A21DF676C}"/>
              </a:ext>
            </a:extLst>
          </p:cNvPr>
          <p:cNvPicPr>
            <a:picLocks noChangeAspect="1"/>
          </p:cNvPicPr>
          <p:nvPr/>
        </p:nvPicPr>
        <p:blipFill>
          <a:blip r:embed="rId8"/>
          <a:stretch>
            <a:fillRect/>
          </a:stretch>
        </p:blipFill>
        <p:spPr>
          <a:xfrm>
            <a:off x="8594870" y="4492425"/>
            <a:ext cx="3245356" cy="2547676"/>
          </a:xfrm>
          <a:prstGeom prst="rect">
            <a:avLst/>
          </a:prstGeom>
        </p:spPr>
      </p:pic>
      <p:pic>
        <p:nvPicPr>
          <p:cNvPr id="7" name="Image 6">
            <a:extLst>
              <a:ext uri="{FF2B5EF4-FFF2-40B4-BE49-F238E27FC236}">
                <a16:creationId xmlns:a16="http://schemas.microsoft.com/office/drawing/2014/main" id="{9B7DBCE6-D483-408E-91F7-6162E26E31DF}"/>
              </a:ext>
            </a:extLst>
          </p:cNvPr>
          <p:cNvPicPr>
            <a:picLocks noChangeAspect="1"/>
          </p:cNvPicPr>
          <p:nvPr/>
        </p:nvPicPr>
        <p:blipFill>
          <a:blip r:embed="rId9"/>
          <a:stretch>
            <a:fillRect/>
          </a:stretch>
        </p:blipFill>
        <p:spPr>
          <a:xfrm>
            <a:off x="176342" y="2268596"/>
            <a:ext cx="8545655" cy="4880994"/>
          </a:xfrm>
          <a:prstGeom prst="rect">
            <a:avLst/>
          </a:prstGeom>
        </p:spPr>
      </p:pic>
      <p:sp>
        <p:nvSpPr>
          <p:cNvPr id="6" name="Ellipse 5">
            <a:extLst>
              <a:ext uri="{FF2B5EF4-FFF2-40B4-BE49-F238E27FC236}">
                <a16:creationId xmlns:a16="http://schemas.microsoft.com/office/drawing/2014/main" id="{EF08032F-61BF-4B68-B21B-3124F7C546AE}"/>
              </a:ext>
            </a:extLst>
          </p:cNvPr>
          <p:cNvSpPr/>
          <p:nvPr/>
        </p:nvSpPr>
        <p:spPr bwMode="gray">
          <a:xfrm>
            <a:off x="2252952" y="6970138"/>
            <a:ext cx="548139" cy="226151"/>
          </a:xfrm>
          <a:prstGeom prst="ellipse">
            <a:avLst/>
          </a:prstGeom>
          <a:noFill/>
          <a:ln w="19050" algn="ctr">
            <a:solidFill>
              <a:srgbClr val="ED8B00"/>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fr-FR" sz="1600" b="1" dirty="0">
              <a:solidFill>
                <a:schemeClr val="bg1"/>
              </a:solidFill>
            </a:endParaRPr>
          </a:p>
        </p:txBody>
      </p:sp>
      <p:sp>
        <p:nvSpPr>
          <p:cNvPr id="28" name="Ellipse 27">
            <a:extLst>
              <a:ext uri="{FF2B5EF4-FFF2-40B4-BE49-F238E27FC236}">
                <a16:creationId xmlns:a16="http://schemas.microsoft.com/office/drawing/2014/main" id="{01ADA86B-4101-4B9F-8BBA-ACD8B608E4BC}"/>
              </a:ext>
            </a:extLst>
          </p:cNvPr>
          <p:cNvSpPr/>
          <p:nvPr/>
        </p:nvSpPr>
        <p:spPr bwMode="gray">
          <a:xfrm>
            <a:off x="1652399" y="6966779"/>
            <a:ext cx="655372" cy="226151"/>
          </a:xfrm>
          <a:prstGeom prst="ellipse">
            <a:avLst/>
          </a:prstGeom>
          <a:noFill/>
          <a:ln w="19050" algn="ctr">
            <a:solidFill>
              <a:srgbClr val="ED8B00"/>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fr-FR" sz="1600" b="1" dirty="0">
              <a:solidFill>
                <a:schemeClr val="bg1"/>
              </a:solidFill>
            </a:endParaRPr>
          </a:p>
        </p:txBody>
      </p:sp>
      <p:sp>
        <p:nvSpPr>
          <p:cNvPr id="29" name="Ellipse 28">
            <a:extLst>
              <a:ext uri="{FF2B5EF4-FFF2-40B4-BE49-F238E27FC236}">
                <a16:creationId xmlns:a16="http://schemas.microsoft.com/office/drawing/2014/main" id="{E0FF13EB-5F6D-4D86-95E2-5A9966B259E6}"/>
              </a:ext>
            </a:extLst>
          </p:cNvPr>
          <p:cNvSpPr/>
          <p:nvPr/>
        </p:nvSpPr>
        <p:spPr bwMode="gray">
          <a:xfrm>
            <a:off x="1119263" y="6979605"/>
            <a:ext cx="548139" cy="226151"/>
          </a:xfrm>
          <a:prstGeom prst="ellipse">
            <a:avLst/>
          </a:prstGeom>
          <a:noFill/>
          <a:ln w="19050" algn="ctr">
            <a:solidFill>
              <a:srgbClr val="ED8B00"/>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fr-FR" sz="1600" b="1" dirty="0">
              <a:solidFill>
                <a:schemeClr val="bg1"/>
              </a:solidFill>
            </a:endParaRPr>
          </a:p>
        </p:txBody>
      </p:sp>
      <p:sp>
        <p:nvSpPr>
          <p:cNvPr id="32" name="Ellipse 31">
            <a:extLst>
              <a:ext uri="{FF2B5EF4-FFF2-40B4-BE49-F238E27FC236}">
                <a16:creationId xmlns:a16="http://schemas.microsoft.com/office/drawing/2014/main" id="{28E9A26B-7F05-4A4D-9218-83052B4074B7}"/>
              </a:ext>
            </a:extLst>
          </p:cNvPr>
          <p:cNvSpPr/>
          <p:nvPr/>
        </p:nvSpPr>
        <p:spPr bwMode="gray">
          <a:xfrm>
            <a:off x="2778657" y="6963082"/>
            <a:ext cx="700213" cy="226151"/>
          </a:xfrm>
          <a:prstGeom prst="ellipse">
            <a:avLst/>
          </a:prstGeom>
          <a:noFill/>
          <a:ln w="19050" algn="ctr">
            <a:solidFill>
              <a:srgbClr val="ED8B00"/>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fr-FR" sz="1600" b="1" dirty="0">
              <a:solidFill>
                <a:schemeClr val="bg1"/>
              </a:solidFill>
            </a:endParaRPr>
          </a:p>
        </p:txBody>
      </p:sp>
      <p:sp>
        <p:nvSpPr>
          <p:cNvPr id="33" name="Ellipse 32">
            <a:extLst>
              <a:ext uri="{FF2B5EF4-FFF2-40B4-BE49-F238E27FC236}">
                <a16:creationId xmlns:a16="http://schemas.microsoft.com/office/drawing/2014/main" id="{D5AA499F-56F2-4399-8F6C-4032BDB5C481}"/>
              </a:ext>
            </a:extLst>
          </p:cNvPr>
          <p:cNvSpPr/>
          <p:nvPr/>
        </p:nvSpPr>
        <p:spPr bwMode="gray">
          <a:xfrm>
            <a:off x="3431746" y="6963082"/>
            <a:ext cx="700213" cy="226151"/>
          </a:xfrm>
          <a:prstGeom prst="ellipse">
            <a:avLst/>
          </a:prstGeom>
          <a:noFill/>
          <a:ln w="19050" algn="ctr">
            <a:solidFill>
              <a:srgbClr val="ED8B00"/>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fr-FR" sz="1600" b="1" dirty="0">
              <a:solidFill>
                <a:schemeClr val="bg1"/>
              </a:solidFill>
            </a:endParaRPr>
          </a:p>
        </p:txBody>
      </p:sp>
      <p:sp>
        <p:nvSpPr>
          <p:cNvPr id="34" name="Ellipse 33">
            <a:extLst>
              <a:ext uri="{FF2B5EF4-FFF2-40B4-BE49-F238E27FC236}">
                <a16:creationId xmlns:a16="http://schemas.microsoft.com/office/drawing/2014/main" id="{AFAE59CA-52AC-4C54-A316-4B9C2FBA35CC}"/>
              </a:ext>
            </a:extLst>
          </p:cNvPr>
          <p:cNvSpPr/>
          <p:nvPr/>
        </p:nvSpPr>
        <p:spPr bwMode="gray">
          <a:xfrm>
            <a:off x="4084836" y="6963082"/>
            <a:ext cx="412520" cy="226151"/>
          </a:xfrm>
          <a:prstGeom prst="ellipse">
            <a:avLst/>
          </a:prstGeom>
          <a:noFill/>
          <a:ln w="19050" algn="ctr">
            <a:solidFill>
              <a:srgbClr val="ED8B00"/>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fr-FR" sz="1600" b="1" dirty="0">
              <a:solidFill>
                <a:schemeClr val="bg1"/>
              </a:solidFill>
            </a:endParaRPr>
          </a:p>
        </p:txBody>
      </p:sp>
      <p:sp>
        <p:nvSpPr>
          <p:cNvPr id="35" name="Ellipse 34">
            <a:extLst>
              <a:ext uri="{FF2B5EF4-FFF2-40B4-BE49-F238E27FC236}">
                <a16:creationId xmlns:a16="http://schemas.microsoft.com/office/drawing/2014/main" id="{FE6B4C29-AA35-40F5-A803-AF3ECCF55C7F}"/>
              </a:ext>
            </a:extLst>
          </p:cNvPr>
          <p:cNvSpPr/>
          <p:nvPr/>
        </p:nvSpPr>
        <p:spPr bwMode="gray">
          <a:xfrm>
            <a:off x="4497355" y="6963082"/>
            <a:ext cx="979285" cy="226151"/>
          </a:xfrm>
          <a:prstGeom prst="ellipse">
            <a:avLst/>
          </a:prstGeom>
          <a:noFill/>
          <a:ln w="19050" algn="ctr">
            <a:solidFill>
              <a:srgbClr val="ED8B00"/>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fr-FR" sz="1600" b="1" dirty="0">
              <a:solidFill>
                <a:schemeClr val="bg1"/>
              </a:solidFill>
            </a:endParaRPr>
          </a:p>
        </p:txBody>
      </p:sp>
      <p:pic>
        <p:nvPicPr>
          <p:cNvPr id="10" name="Graphique 9" descr="Badge 1 contour">
            <a:extLst>
              <a:ext uri="{FF2B5EF4-FFF2-40B4-BE49-F238E27FC236}">
                <a16:creationId xmlns:a16="http://schemas.microsoft.com/office/drawing/2014/main" id="{3486E0DB-6375-4FEF-A82E-66A23F1751B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222184" y="7149590"/>
            <a:ext cx="356794" cy="356794"/>
          </a:xfrm>
          <a:prstGeom prst="rect">
            <a:avLst/>
          </a:prstGeom>
        </p:spPr>
      </p:pic>
      <p:pic>
        <p:nvPicPr>
          <p:cNvPr id="14" name="Graphique 13" descr="Badge contour">
            <a:extLst>
              <a:ext uri="{FF2B5EF4-FFF2-40B4-BE49-F238E27FC236}">
                <a16:creationId xmlns:a16="http://schemas.microsoft.com/office/drawing/2014/main" id="{4B4F6BCE-55FB-4BD9-BA6C-AACC8548CC1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801623" y="7149590"/>
            <a:ext cx="356794" cy="356794"/>
          </a:xfrm>
          <a:prstGeom prst="rect">
            <a:avLst/>
          </a:prstGeom>
        </p:spPr>
      </p:pic>
      <p:pic>
        <p:nvPicPr>
          <p:cNvPr id="16" name="Graphique 15" descr="Badge 3 contour">
            <a:extLst>
              <a:ext uri="{FF2B5EF4-FFF2-40B4-BE49-F238E27FC236}">
                <a16:creationId xmlns:a16="http://schemas.microsoft.com/office/drawing/2014/main" id="{62663F68-23E8-4C25-8385-000546D38A8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319149" y="7149590"/>
            <a:ext cx="356794" cy="356794"/>
          </a:xfrm>
          <a:prstGeom prst="rect">
            <a:avLst/>
          </a:prstGeom>
        </p:spPr>
      </p:pic>
      <p:pic>
        <p:nvPicPr>
          <p:cNvPr id="19" name="Graphique 18" descr="Badge 4 contour">
            <a:extLst>
              <a:ext uri="{FF2B5EF4-FFF2-40B4-BE49-F238E27FC236}">
                <a16:creationId xmlns:a16="http://schemas.microsoft.com/office/drawing/2014/main" id="{50CB099B-52C5-4237-AFF3-00F972EE38E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899961" y="7149590"/>
            <a:ext cx="356794" cy="356794"/>
          </a:xfrm>
          <a:prstGeom prst="rect">
            <a:avLst/>
          </a:prstGeom>
        </p:spPr>
      </p:pic>
      <p:pic>
        <p:nvPicPr>
          <p:cNvPr id="21" name="Graphique 20" descr="Badge 5 contour">
            <a:extLst>
              <a:ext uri="{FF2B5EF4-FFF2-40B4-BE49-F238E27FC236}">
                <a16:creationId xmlns:a16="http://schemas.microsoft.com/office/drawing/2014/main" id="{4883DD7E-020D-4BC6-B036-B783CD8EF84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575366" y="7149590"/>
            <a:ext cx="356794" cy="356794"/>
          </a:xfrm>
          <a:prstGeom prst="rect">
            <a:avLst/>
          </a:prstGeom>
        </p:spPr>
      </p:pic>
      <p:pic>
        <p:nvPicPr>
          <p:cNvPr id="23" name="Graphique 22" descr="Badge 6 contour">
            <a:extLst>
              <a:ext uri="{FF2B5EF4-FFF2-40B4-BE49-F238E27FC236}">
                <a16:creationId xmlns:a16="http://schemas.microsoft.com/office/drawing/2014/main" id="{11319ABF-FEF4-41D8-9834-1F7098298D2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112699" y="7149590"/>
            <a:ext cx="356794" cy="356794"/>
          </a:xfrm>
          <a:prstGeom prst="rect">
            <a:avLst/>
          </a:prstGeom>
        </p:spPr>
      </p:pic>
      <p:pic>
        <p:nvPicPr>
          <p:cNvPr id="25" name="Graphique 24" descr="Badge 7 contour">
            <a:extLst>
              <a:ext uri="{FF2B5EF4-FFF2-40B4-BE49-F238E27FC236}">
                <a16:creationId xmlns:a16="http://schemas.microsoft.com/office/drawing/2014/main" id="{1F369781-6E9E-48B9-98E6-32695EF6B1F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785943" y="7149590"/>
            <a:ext cx="356794" cy="356794"/>
          </a:xfrm>
          <a:prstGeom prst="rect">
            <a:avLst/>
          </a:prstGeom>
        </p:spPr>
      </p:pic>
      <p:grpSp>
        <p:nvGrpSpPr>
          <p:cNvPr id="45" name="Groupe 44">
            <a:extLst>
              <a:ext uri="{FF2B5EF4-FFF2-40B4-BE49-F238E27FC236}">
                <a16:creationId xmlns:a16="http://schemas.microsoft.com/office/drawing/2014/main" id="{1675D6DE-3D87-41FE-9AAA-1C638D44219A}"/>
              </a:ext>
            </a:extLst>
          </p:cNvPr>
          <p:cNvGrpSpPr/>
          <p:nvPr/>
        </p:nvGrpSpPr>
        <p:grpSpPr>
          <a:xfrm>
            <a:off x="10635530" y="519574"/>
            <a:ext cx="1692700" cy="544758"/>
            <a:chOff x="10635530" y="519574"/>
            <a:chExt cx="1425914" cy="544758"/>
          </a:xfrm>
        </p:grpSpPr>
        <p:sp>
          <p:nvSpPr>
            <p:cNvPr id="47" name="Freeform 926">
              <a:extLst>
                <a:ext uri="{FF2B5EF4-FFF2-40B4-BE49-F238E27FC236}">
                  <a16:creationId xmlns:a16="http://schemas.microsoft.com/office/drawing/2014/main" id="{0B9D3D2A-BC81-46AE-AD84-6202268C6D1B}"/>
                </a:ext>
              </a:extLst>
            </p:cNvPr>
            <p:cNvSpPr>
              <a:spLocks noChangeAspect="1" noEditPoints="1"/>
            </p:cNvSpPr>
            <p:nvPr/>
          </p:nvSpPr>
          <p:spPr bwMode="auto">
            <a:xfrm>
              <a:off x="11100651" y="758332"/>
              <a:ext cx="306000" cy="306000"/>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2000"/>
            </a:p>
          </p:txBody>
        </p:sp>
        <p:sp>
          <p:nvSpPr>
            <p:cNvPr id="50" name="TextBox 220">
              <a:extLst>
                <a:ext uri="{FF2B5EF4-FFF2-40B4-BE49-F238E27FC236}">
                  <a16:creationId xmlns:a16="http://schemas.microsoft.com/office/drawing/2014/main" id="{70049C41-0D61-42D3-A4A4-319F36EBDA0D}"/>
                </a:ext>
              </a:extLst>
            </p:cNvPr>
            <p:cNvSpPr txBox="1"/>
            <p:nvPr/>
          </p:nvSpPr>
          <p:spPr>
            <a:xfrm>
              <a:off x="10635530" y="519574"/>
              <a:ext cx="1425914" cy="523220"/>
            </a:xfrm>
            <a:prstGeom prst="rect">
              <a:avLst/>
            </a:prstGeom>
            <a:noFill/>
          </p:spPr>
          <p:txBody>
            <a:bodyPr wrap="square">
              <a:spAutoFit/>
            </a:bodyPr>
            <a:lstStyle/>
            <a:p>
              <a:pPr>
                <a:spcAft>
                  <a:spcPts val="0"/>
                </a:spcAft>
              </a:pPr>
              <a:r>
                <a:rPr lang="fr-FR" altLang="zh-CN" sz="1400" b="1">
                  <a:solidFill>
                    <a:schemeClr val="tx1">
                      <a:lumMod val="75000"/>
                      <a:lumOff val="25000"/>
                    </a:schemeClr>
                  </a:solidFill>
                </a:rPr>
                <a:t>Aperçu Framework</a:t>
              </a:r>
            </a:p>
          </p:txBody>
        </p:sp>
      </p:grpSp>
      <p:grpSp>
        <p:nvGrpSpPr>
          <p:cNvPr id="51" name="Groupe 50">
            <a:extLst>
              <a:ext uri="{FF2B5EF4-FFF2-40B4-BE49-F238E27FC236}">
                <a16:creationId xmlns:a16="http://schemas.microsoft.com/office/drawing/2014/main" id="{503D1DB1-B60D-4871-A8C4-127D7FBB52A8}"/>
              </a:ext>
            </a:extLst>
          </p:cNvPr>
          <p:cNvGrpSpPr/>
          <p:nvPr/>
        </p:nvGrpSpPr>
        <p:grpSpPr>
          <a:xfrm>
            <a:off x="1378330" y="519574"/>
            <a:ext cx="1444682" cy="544812"/>
            <a:chOff x="1378330" y="519574"/>
            <a:chExt cx="1216986" cy="544812"/>
          </a:xfrm>
        </p:grpSpPr>
        <p:sp>
          <p:nvSpPr>
            <p:cNvPr id="52" name="TextBox 219">
              <a:extLst>
                <a:ext uri="{FF2B5EF4-FFF2-40B4-BE49-F238E27FC236}">
                  <a16:creationId xmlns:a16="http://schemas.microsoft.com/office/drawing/2014/main" id="{4BFAB226-B128-4071-BC4E-7A7177FF75B7}"/>
                </a:ext>
              </a:extLst>
            </p:cNvPr>
            <p:cNvSpPr txBox="1"/>
            <p:nvPr/>
          </p:nvSpPr>
          <p:spPr>
            <a:xfrm>
              <a:off x="1378330" y="519574"/>
              <a:ext cx="1216986" cy="523220"/>
            </a:xfrm>
            <a:prstGeom prst="rect">
              <a:avLst/>
            </a:prstGeom>
            <a:noFill/>
          </p:spPr>
          <p:txBody>
            <a:bodyPr wrap="square">
              <a:spAutoFit/>
            </a:bodyPr>
            <a:lstStyle/>
            <a:p>
              <a:pPr>
                <a:spcAft>
                  <a:spcPts val="0"/>
                </a:spcAft>
              </a:pPr>
              <a:r>
                <a:rPr lang="fr-FR" altLang="zh-CN" sz="1400" dirty="0">
                  <a:solidFill>
                    <a:schemeClr val="tx2"/>
                  </a:solidFill>
                </a:rPr>
                <a:t>Approche suivie</a:t>
              </a:r>
            </a:p>
          </p:txBody>
        </p:sp>
        <p:sp>
          <p:nvSpPr>
            <p:cNvPr id="53" name="Freeform 926">
              <a:extLst>
                <a:ext uri="{FF2B5EF4-FFF2-40B4-BE49-F238E27FC236}">
                  <a16:creationId xmlns:a16="http://schemas.microsoft.com/office/drawing/2014/main" id="{C7AB9224-F4F5-49BA-ADDF-51C84E71FE17}"/>
                </a:ext>
              </a:extLst>
            </p:cNvPr>
            <p:cNvSpPr>
              <a:spLocks noChangeAspect="1" noEditPoints="1"/>
            </p:cNvSpPr>
            <p:nvPr/>
          </p:nvSpPr>
          <p:spPr bwMode="auto">
            <a:xfrm>
              <a:off x="1734651"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sz="2000"/>
            </a:p>
          </p:txBody>
        </p:sp>
      </p:grpSp>
      <p:grpSp>
        <p:nvGrpSpPr>
          <p:cNvPr id="54" name="Groupe 53">
            <a:extLst>
              <a:ext uri="{FF2B5EF4-FFF2-40B4-BE49-F238E27FC236}">
                <a16:creationId xmlns:a16="http://schemas.microsoft.com/office/drawing/2014/main" id="{2C44FC2A-4C86-42DC-88B7-92537382740E}"/>
              </a:ext>
            </a:extLst>
          </p:cNvPr>
          <p:cNvGrpSpPr/>
          <p:nvPr/>
        </p:nvGrpSpPr>
        <p:grpSpPr>
          <a:xfrm>
            <a:off x="3762243" y="519574"/>
            <a:ext cx="917017" cy="544758"/>
            <a:chOff x="8696117" y="519574"/>
            <a:chExt cx="772486" cy="544758"/>
          </a:xfrm>
        </p:grpSpPr>
        <p:sp>
          <p:nvSpPr>
            <p:cNvPr id="55" name="Freeform 926">
              <a:extLst>
                <a:ext uri="{FF2B5EF4-FFF2-40B4-BE49-F238E27FC236}">
                  <a16:creationId xmlns:a16="http://schemas.microsoft.com/office/drawing/2014/main" id="{BFC3A03D-E251-459C-B222-2435E7478A2F}"/>
                </a:ext>
              </a:extLst>
            </p:cNvPr>
            <p:cNvSpPr>
              <a:spLocks noChangeAspect="1" noEditPoints="1"/>
            </p:cNvSpPr>
            <p:nvPr/>
          </p:nvSpPr>
          <p:spPr bwMode="auto">
            <a:xfrm>
              <a:off x="8894426" y="758332"/>
              <a:ext cx="306000" cy="306000"/>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sz="2000"/>
            </a:p>
          </p:txBody>
        </p:sp>
        <p:sp>
          <p:nvSpPr>
            <p:cNvPr id="56" name="TextBox 220">
              <a:extLst>
                <a:ext uri="{FF2B5EF4-FFF2-40B4-BE49-F238E27FC236}">
                  <a16:creationId xmlns:a16="http://schemas.microsoft.com/office/drawing/2014/main" id="{7A322990-A1A3-43A6-A6B8-656356828B56}"/>
                </a:ext>
              </a:extLst>
            </p:cNvPr>
            <p:cNvSpPr txBox="1"/>
            <p:nvPr/>
          </p:nvSpPr>
          <p:spPr>
            <a:xfrm>
              <a:off x="8696117" y="519574"/>
              <a:ext cx="772486" cy="523220"/>
            </a:xfrm>
            <a:prstGeom prst="rect">
              <a:avLst/>
            </a:prstGeom>
            <a:noFill/>
          </p:spPr>
          <p:txBody>
            <a:bodyPr wrap="square">
              <a:spAutoFit/>
            </a:bodyPr>
            <a:lstStyle/>
            <a:p>
              <a:pPr>
                <a:spcAft>
                  <a:spcPts val="0"/>
                </a:spcAft>
              </a:pPr>
              <a:r>
                <a:rPr lang="fr-FR" altLang="zh-CN" sz="1400" dirty="0">
                  <a:solidFill>
                    <a:schemeClr val="tx2"/>
                  </a:solidFill>
                </a:rPr>
                <a:t>Objectifs</a:t>
              </a:r>
            </a:p>
          </p:txBody>
        </p:sp>
      </p:grpSp>
      <p:grpSp>
        <p:nvGrpSpPr>
          <p:cNvPr id="57" name="Groupe 56">
            <a:extLst>
              <a:ext uri="{FF2B5EF4-FFF2-40B4-BE49-F238E27FC236}">
                <a16:creationId xmlns:a16="http://schemas.microsoft.com/office/drawing/2014/main" id="{EA6C5884-F5C1-406B-8291-CE47BA36F2A6}"/>
              </a:ext>
            </a:extLst>
          </p:cNvPr>
          <p:cNvGrpSpPr/>
          <p:nvPr/>
        </p:nvGrpSpPr>
        <p:grpSpPr>
          <a:xfrm>
            <a:off x="5701657" y="519574"/>
            <a:ext cx="1306371" cy="544812"/>
            <a:chOff x="3625356" y="519574"/>
            <a:chExt cx="1100474" cy="544812"/>
          </a:xfrm>
        </p:grpSpPr>
        <p:sp>
          <p:nvSpPr>
            <p:cNvPr id="58" name="Freeform 926">
              <a:extLst>
                <a:ext uri="{FF2B5EF4-FFF2-40B4-BE49-F238E27FC236}">
                  <a16:creationId xmlns:a16="http://schemas.microsoft.com/office/drawing/2014/main" id="{EB65D997-C47A-4F35-BC68-B511BD84BE81}"/>
                </a:ext>
              </a:extLst>
            </p:cNvPr>
            <p:cNvSpPr>
              <a:spLocks noChangeAspect="1" noEditPoints="1"/>
            </p:cNvSpPr>
            <p:nvPr/>
          </p:nvSpPr>
          <p:spPr bwMode="auto">
            <a:xfrm>
              <a:off x="3942090"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sz="2000" dirty="0"/>
            </a:p>
          </p:txBody>
        </p:sp>
        <p:sp>
          <p:nvSpPr>
            <p:cNvPr id="66" name="TextBox 219">
              <a:extLst>
                <a:ext uri="{FF2B5EF4-FFF2-40B4-BE49-F238E27FC236}">
                  <a16:creationId xmlns:a16="http://schemas.microsoft.com/office/drawing/2014/main" id="{786A5EF0-A13C-415A-A272-CCC159A41F71}"/>
                </a:ext>
              </a:extLst>
            </p:cNvPr>
            <p:cNvSpPr txBox="1"/>
            <p:nvPr/>
          </p:nvSpPr>
          <p:spPr>
            <a:xfrm>
              <a:off x="3625356" y="519574"/>
              <a:ext cx="1100474" cy="523220"/>
            </a:xfrm>
            <a:prstGeom prst="rect">
              <a:avLst/>
            </a:prstGeom>
            <a:noFill/>
          </p:spPr>
          <p:txBody>
            <a:bodyPr wrap="square">
              <a:spAutoFit/>
            </a:bodyPr>
            <a:lstStyle/>
            <a:p>
              <a:pPr>
                <a:spcAft>
                  <a:spcPts val="0"/>
                </a:spcAft>
              </a:pPr>
              <a:r>
                <a:rPr lang="fr-FR" altLang="zh-CN" sz="1400">
                  <a:solidFill>
                    <a:schemeClr val="tx2"/>
                  </a:solidFill>
                </a:rPr>
                <a:t>Services CISO</a:t>
              </a:r>
            </a:p>
          </p:txBody>
        </p:sp>
      </p:grpSp>
      <p:grpSp>
        <p:nvGrpSpPr>
          <p:cNvPr id="73" name="Groupe 72">
            <a:extLst>
              <a:ext uri="{FF2B5EF4-FFF2-40B4-BE49-F238E27FC236}">
                <a16:creationId xmlns:a16="http://schemas.microsoft.com/office/drawing/2014/main" id="{D76B78FC-59EC-4C29-961C-336EB371139B}"/>
              </a:ext>
            </a:extLst>
          </p:cNvPr>
          <p:cNvGrpSpPr/>
          <p:nvPr/>
        </p:nvGrpSpPr>
        <p:grpSpPr>
          <a:xfrm>
            <a:off x="7969060" y="519574"/>
            <a:ext cx="1780105" cy="544812"/>
            <a:chOff x="5755870" y="519574"/>
            <a:chExt cx="1499543" cy="544812"/>
          </a:xfrm>
        </p:grpSpPr>
        <p:sp>
          <p:nvSpPr>
            <p:cNvPr id="74" name="Freeform 926">
              <a:extLst>
                <a:ext uri="{FF2B5EF4-FFF2-40B4-BE49-F238E27FC236}">
                  <a16:creationId xmlns:a16="http://schemas.microsoft.com/office/drawing/2014/main" id="{EDA0F491-FED2-447F-AE0D-CC179242AA1D}"/>
                </a:ext>
              </a:extLst>
            </p:cNvPr>
            <p:cNvSpPr>
              <a:spLocks noChangeAspect="1" noEditPoints="1"/>
            </p:cNvSpPr>
            <p:nvPr/>
          </p:nvSpPr>
          <p:spPr bwMode="auto">
            <a:xfrm>
              <a:off x="6321161"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sz="2000"/>
            </a:p>
          </p:txBody>
        </p:sp>
        <p:sp>
          <p:nvSpPr>
            <p:cNvPr id="75" name="TextBox 219">
              <a:extLst>
                <a:ext uri="{FF2B5EF4-FFF2-40B4-BE49-F238E27FC236}">
                  <a16:creationId xmlns:a16="http://schemas.microsoft.com/office/drawing/2014/main" id="{53082685-6CE6-4C87-88A4-0A68AB890BD9}"/>
                </a:ext>
              </a:extLst>
            </p:cNvPr>
            <p:cNvSpPr txBox="1"/>
            <p:nvPr/>
          </p:nvSpPr>
          <p:spPr>
            <a:xfrm>
              <a:off x="5755870" y="519574"/>
              <a:ext cx="1499543" cy="523220"/>
            </a:xfrm>
            <a:prstGeom prst="rect">
              <a:avLst/>
            </a:prstGeom>
            <a:noFill/>
          </p:spPr>
          <p:txBody>
            <a:bodyPr wrap="square">
              <a:spAutoFit/>
            </a:bodyPr>
            <a:lstStyle/>
            <a:p>
              <a:pPr>
                <a:spcAft>
                  <a:spcPts val="0"/>
                </a:spcAft>
              </a:pPr>
              <a:r>
                <a:rPr lang="fr-FR" altLang="zh-CN" sz="1400" dirty="0">
                  <a:solidFill>
                    <a:schemeClr val="tx2"/>
                  </a:solidFill>
                </a:rPr>
                <a:t>Normes et standards</a:t>
              </a:r>
            </a:p>
          </p:txBody>
        </p:sp>
      </p:grpSp>
      <p:sp>
        <p:nvSpPr>
          <p:cNvPr id="76" name="Rectangle 75">
            <a:extLst>
              <a:ext uri="{FF2B5EF4-FFF2-40B4-BE49-F238E27FC236}">
                <a16:creationId xmlns:a16="http://schemas.microsoft.com/office/drawing/2014/main" id="{3167FA11-997C-45D8-8B76-A85AA6971A55}"/>
              </a:ext>
            </a:extLst>
          </p:cNvPr>
          <p:cNvSpPr/>
          <p:nvPr/>
        </p:nvSpPr>
        <p:spPr bwMode="gray">
          <a:xfrm>
            <a:off x="1509491" y="190024"/>
            <a:ext cx="89172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        II. Réalisation du Framework</a:t>
            </a:r>
          </a:p>
        </p:txBody>
      </p:sp>
      <p:sp>
        <p:nvSpPr>
          <p:cNvPr id="77" name="Rectangle 76">
            <a:extLst>
              <a:ext uri="{FF2B5EF4-FFF2-40B4-BE49-F238E27FC236}">
                <a16:creationId xmlns:a16="http://schemas.microsoft.com/office/drawing/2014/main" id="{D1D23C88-3249-4C1E-ABD5-62A2B9A2BB70}"/>
              </a:ext>
            </a:extLst>
          </p:cNvPr>
          <p:cNvSpPr/>
          <p:nvPr/>
        </p:nvSpPr>
        <p:spPr bwMode="gray">
          <a:xfrm>
            <a:off x="12099273"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85000"/>
                    <a:lumOff val="15000"/>
                  </a:schemeClr>
                </a:solidFill>
              </a:rPr>
              <a:t>IV</a:t>
            </a:r>
          </a:p>
        </p:txBody>
      </p:sp>
      <p:sp>
        <p:nvSpPr>
          <p:cNvPr id="82" name="Rectangle 81">
            <a:extLst>
              <a:ext uri="{FF2B5EF4-FFF2-40B4-BE49-F238E27FC236}">
                <a16:creationId xmlns:a16="http://schemas.microsoft.com/office/drawing/2014/main" id="{6C723D65-77CB-45AE-8991-AE6B36CD6C78}"/>
              </a:ext>
            </a:extLst>
          </p:cNvPr>
          <p:cNvSpPr/>
          <p:nvPr/>
        </p:nvSpPr>
        <p:spPr bwMode="gray">
          <a:xfrm>
            <a:off x="0"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a:t>
            </a:r>
          </a:p>
        </p:txBody>
      </p:sp>
      <p:sp>
        <p:nvSpPr>
          <p:cNvPr id="83" name="Rectangle 82">
            <a:extLst>
              <a:ext uri="{FF2B5EF4-FFF2-40B4-BE49-F238E27FC236}">
                <a16:creationId xmlns:a16="http://schemas.microsoft.com/office/drawing/2014/main" id="{6EB2093D-873D-4AB4-B331-25872AB93DCC}"/>
              </a:ext>
            </a:extLst>
          </p:cNvPr>
          <p:cNvSpPr/>
          <p:nvPr/>
        </p:nvSpPr>
        <p:spPr bwMode="gray">
          <a:xfrm>
            <a:off x="10589782" y="191866"/>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III</a:t>
            </a:r>
          </a:p>
        </p:txBody>
      </p:sp>
    </p:spTree>
    <p:extLst>
      <p:ext uri="{BB962C8B-B14F-4D97-AF65-F5344CB8AC3E}">
        <p14:creationId xmlns:p14="http://schemas.microsoft.com/office/powerpoint/2010/main" val="2979480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E8962C45-D513-4C3B-930E-5DE0B32F3374}"/>
              </a:ext>
            </a:extLst>
          </p:cNvPr>
          <p:cNvPicPr>
            <a:picLocks noChangeAspect="1"/>
          </p:cNvPicPr>
          <p:nvPr/>
        </p:nvPicPr>
        <p:blipFill rotWithShape="1">
          <a:blip r:embed="rId3"/>
          <a:srcRect l="18381"/>
          <a:stretch/>
        </p:blipFill>
        <p:spPr>
          <a:xfrm>
            <a:off x="0" y="2742187"/>
            <a:ext cx="13439775" cy="4238254"/>
          </a:xfrm>
          <a:prstGeom prst="rect">
            <a:avLst/>
          </a:prstGeom>
        </p:spPr>
      </p:pic>
      <p:sp>
        <p:nvSpPr>
          <p:cNvPr id="59" name="ZoneTexte 58">
            <a:extLst>
              <a:ext uri="{FF2B5EF4-FFF2-40B4-BE49-F238E27FC236}">
                <a16:creationId xmlns:a16="http://schemas.microsoft.com/office/drawing/2014/main" id="{E3B8D699-77F4-4013-AA67-953BABCB5193}"/>
              </a:ext>
            </a:extLst>
          </p:cNvPr>
          <p:cNvSpPr txBox="1"/>
          <p:nvPr/>
        </p:nvSpPr>
        <p:spPr>
          <a:xfrm>
            <a:off x="13011325" y="6989253"/>
            <a:ext cx="234038" cy="276999"/>
          </a:xfrm>
          <a:prstGeom prst="rect">
            <a:avLst/>
          </a:prstGeom>
          <a:noFill/>
        </p:spPr>
        <p:txBody>
          <a:bodyPr wrap="none" lIns="0" tIns="0" rIns="0" bIns="0" rtlCol="0">
            <a:spAutoFit/>
          </a:bodyPr>
          <a:lstStyle/>
          <a:p>
            <a:pPr>
              <a:spcBef>
                <a:spcPts val="600"/>
              </a:spcBef>
              <a:buSzPct val="100000"/>
            </a:pPr>
            <a:r>
              <a:rPr lang="fr-FR" dirty="0">
                <a:solidFill>
                  <a:srgbClr val="313131"/>
                </a:solidFill>
              </a:rPr>
              <a:t>14</a:t>
            </a:r>
          </a:p>
        </p:txBody>
      </p:sp>
      <p:pic>
        <p:nvPicPr>
          <p:cNvPr id="11" name="Image 10">
            <a:extLst>
              <a:ext uri="{FF2B5EF4-FFF2-40B4-BE49-F238E27FC236}">
                <a16:creationId xmlns:a16="http://schemas.microsoft.com/office/drawing/2014/main" id="{0DD446C0-D902-451F-97DE-304869F6F4BB}"/>
              </a:ext>
            </a:extLst>
          </p:cNvPr>
          <p:cNvPicPr>
            <a:picLocks noChangeAspect="1"/>
          </p:cNvPicPr>
          <p:nvPr/>
        </p:nvPicPr>
        <p:blipFill>
          <a:blip r:embed="rId4"/>
          <a:stretch>
            <a:fillRect/>
          </a:stretch>
        </p:blipFill>
        <p:spPr>
          <a:xfrm>
            <a:off x="5341532" y="1707916"/>
            <a:ext cx="3032692" cy="2286100"/>
          </a:xfrm>
          <a:prstGeom prst="rect">
            <a:avLst/>
          </a:prstGeom>
        </p:spPr>
      </p:pic>
      <p:pic>
        <p:nvPicPr>
          <p:cNvPr id="9" name="Image 8">
            <a:extLst>
              <a:ext uri="{FF2B5EF4-FFF2-40B4-BE49-F238E27FC236}">
                <a16:creationId xmlns:a16="http://schemas.microsoft.com/office/drawing/2014/main" id="{A8E930A2-4CB1-4781-A9C8-29077092C6A2}"/>
              </a:ext>
            </a:extLst>
          </p:cNvPr>
          <p:cNvPicPr>
            <a:picLocks noChangeAspect="1"/>
          </p:cNvPicPr>
          <p:nvPr/>
        </p:nvPicPr>
        <p:blipFill>
          <a:blip r:embed="rId5"/>
          <a:stretch>
            <a:fillRect/>
          </a:stretch>
        </p:blipFill>
        <p:spPr>
          <a:xfrm>
            <a:off x="7706502" y="1347992"/>
            <a:ext cx="3459879" cy="2573572"/>
          </a:xfrm>
          <a:prstGeom prst="rect">
            <a:avLst/>
          </a:prstGeom>
        </p:spPr>
      </p:pic>
      <p:pic>
        <p:nvPicPr>
          <p:cNvPr id="18" name="Picture 17">
            <a:extLst>
              <a:ext uri="{FF2B5EF4-FFF2-40B4-BE49-F238E27FC236}">
                <a16:creationId xmlns:a16="http://schemas.microsoft.com/office/drawing/2014/main" id="{DD627184-D4DB-4368-95C2-5485143F4BAF}"/>
              </a:ext>
            </a:extLst>
          </p:cNvPr>
          <p:cNvPicPr>
            <a:picLocks noChangeAspect="1"/>
          </p:cNvPicPr>
          <p:nvPr/>
        </p:nvPicPr>
        <p:blipFill rotWithShape="1">
          <a:blip r:embed="rId6"/>
          <a:srcRect/>
          <a:stretch/>
        </p:blipFill>
        <p:spPr>
          <a:xfrm>
            <a:off x="9468603" y="1707249"/>
            <a:ext cx="2940463" cy="2412257"/>
          </a:xfrm>
          <a:prstGeom prst="rect">
            <a:avLst/>
          </a:prstGeom>
        </p:spPr>
      </p:pic>
      <p:sp>
        <p:nvSpPr>
          <p:cNvPr id="62" name="ZoneTexte 61">
            <a:extLst>
              <a:ext uri="{FF2B5EF4-FFF2-40B4-BE49-F238E27FC236}">
                <a16:creationId xmlns:a16="http://schemas.microsoft.com/office/drawing/2014/main" id="{495309CA-AF39-44A7-930A-E0AD872571D6}"/>
              </a:ext>
            </a:extLst>
          </p:cNvPr>
          <p:cNvSpPr txBox="1"/>
          <p:nvPr/>
        </p:nvSpPr>
        <p:spPr>
          <a:xfrm>
            <a:off x="422236" y="1234213"/>
            <a:ext cx="1851157" cy="338554"/>
          </a:xfrm>
          <a:prstGeom prst="rect">
            <a:avLst/>
          </a:prstGeom>
          <a:noFill/>
          <a:ln>
            <a:solidFill>
              <a:schemeClr val="accent1"/>
            </a:solidFill>
            <a:prstDash val="dashDot"/>
          </a:ln>
        </p:spPr>
        <p:txBody>
          <a:bodyPr wrap="square">
            <a:spAutoFit/>
          </a:bodyPr>
          <a:lstStyle/>
          <a:p>
            <a:pPr algn="ctr"/>
            <a:r>
              <a:rPr lang="fr-FR" sz="1600" dirty="0"/>
              <a:t>Matrice de scoring</a:t>
            </a:r>
          </a:p>
        </p:txBody>
      </p:sp>
      <p:pic>
        <p:nvPicPr>
          <p:cNvPr id="3" name="Image 2">
            <a:extLst>
              <a:ext uri="{FF2B5EF4-FFF2-40B4-BE49-F238E27FC236}">
                <a16:creationId xmlns:a16="http://schemas.microsoft.com/office/drawing/2014/main" id="{63C8F282-454F-44AC-B262-0B6A21DF676C}"/>
              </a:ext>
            </a:extLst>
          </p:cNvPr>
          <p:cNvPicPr>
            <a:picLocks noChangeAspect="1"/>
          </p:cNvPicPr>
          <p:nvPr/>
        </p:nvPicPr>
        <p:blipFill>
          <a:blip r:embed="rId7"/>
          <a:stretch>
            <a:fillRect/>
          </a:stretch>
        </p:blipFill>
        <p:spPr>
          <a:xfrm>
            <a:off x="10000007" y="2784460"/>
            <a:ext cx="3245356" cy="2547676"/>
          </a:xfrm>
          <a:prstGeom prst="rect">
            <a:avLst/>
          </a:prstGeom>
        </p:spPr>
      </p:pic>
      <p:pic>
        <p:nvPicPr>
          <p:cNvPr id="7" name="Image 6">
            <a:extLst>
              <a:ext uri="{FF2B5EF4-FFF2-40B4-BE49-F238E27FC236}">
                <a16:creationId xmlns:a16="http://schemas.microsoft.com/office/drawing/2014/main" id="{9B7DBCE6-D483-408E-91F7-6162E26E31DF}"/>
              </a:ext>
            </a:extLst>
          </p:cNvPr>
          <p:cNvPicPr>
            <a:picLocks noChangeAspect="1"/>
          </p:cNvPicPr>
          <p:nvPr/>
        </p:nvPicPr>
        <p:blipFill>
          <a:blip r:embed="rId8"/>
          <a:stretch>
            <a:fillRect/>
          </a:stretch>
        </p:blipFill>
        <p:spPr>
          <a:xfrm>
            <a:off x="8667866" y="4325526"/>
            <a:ext cx="4460478" cy="2547677"/>
          </a:xfrm>
          <a:prstGeom prst="rect">
            <a:avLst/>
          </a:prstGeom>
        </p:spPr>
      </p:pic>
      <p:pic>
        <p:nvPicPr>
          <p:cNvPr id="13" name="Image 12">
            <a:extLst>
              <a:ext uri="{FF2B5EF4-FFF2-40B4-BE49-F238E27FC236}">
                <a16:creationId xmlns:a16="http://schemas.microsoft.com/office/drawing/2014/main" id="{47F62D46-D751-4F10-B5AF-25A44D54E798}"/>
              </a:ext>
            </a:extLst>
          </p:cNvPr>
          <p:cNvPicPr>
            <a:picLocks noChangeAspect="1"/>
          </p:cNvPicPr>
          <p:nvPr/>
        </p:nvPicPr>
        <p:blipFill>
          <a:blip r:embed="rId9"/>
          <a:stretch>
            <a:fillRect/>
          </a:stretch>
        </p:blipFill>
        <p:spPr>
          <a:xfrm>
            <a:off x="231734" y="2564141"/>
            <a:ext cx="8478879" cy="4334060"/>
          </a:xfrm>
          <a:prstGeom prst="rect">
            <a:avLst/>
          </a:prstGeom>
        </p:spPr>
      </p:pic>
      <p:grpSp>
        <p:nvGrpSpPr>
          <p:cNvPr id="30" name="Groupe 29">
            <a:extLst>
              <a:ext uri="{FF2B5EF4-FFF2-40B4-BE49-F238E27FC236}">
                <a16:creationId xmlns:a16="http://schemas.microsoft.com/office/drawing/2014/main" id="{FDCE36DC-51AF-4689-95C6-D40500814A55}"/>
              </a:ext>
            </a:extLst>
          </p:cNvPr>
          <p:cNvGrpSpPr/>
          <p:nvPr/>
        </p:nvGrpSpPr>
        <p:grpSpPr>
          <a:xfrm>
            <a:off x="10635530" y="519574"/>
            <a:ext cx="1692700" cy="544758"/>
            <a:chOff x="10635530" y="519574"/>
            <a:chExt cx="1425914" cy="544758"/>
          </a:xfrm>
        </p:grpSpPr>
        <p:sp>
          <p:nvSpPr>
            <p:cNvPr id="31" name="Freeform 926">
              <a:extLst>
                <a:ext uri="{FF2B5EF4-FFF2-40B4-BE49-F238E27FC236}">
                  <a16:creationId xmlns:a16="http://schemas.microsoft.com/office/drawing/2014/main" id="{073E4BA2-B6D3-4528-9585-99BD9001ED28}"/>
                </a:ext>
              </a:extLst>
            </p:cNvPr>
            <p:cNvSpPr>
              <a:spLocks noChangeAspect="1" noEditPoints="1"/>
            </p:cNvSpPr>
            <p:nvPr/>
          </p:nvSpPr>
          <p:spPr bwMode="auto">
            <a:xfrm>
              <a:off x="11100651" y="758332"/>
              <a:ext cx="306000" cy="306000"/>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2000"/>
            </a:p>
          </p:txBody>
        </p:sp>
        <p:sp>
          <p:nvSpPr>
            <p:cNvPr id="32" name="TextBox 220">
              <a:extLst>
                <a:ext uri="{FF2B5EF4-FFF2-40B4-BE49-F238E27FC236}">
                  <a16:creationId xmlns:a16="http://schemas.microsoft.com/office/drawing/2014/main" id="{C908A767-80CB-409D-8122-5234988D60AC}"/>
                </a:ext>
              </a:extLst>
            </p:cNvPr>
            <p:cNvSpPr txBox="1"/>
            <p:nvPr/>
          </p:nvSpPr>
          <p:spPr>
            <a:xfrm>
              <a:off x="10635530" y="519574"/>
              <a:ext cx="1425914" cy="523220"/>
            </a:xfrm>
            <a:prstGeom prst="rect">
              <a:avLst/>
            </a:prstGeom>
            <a:noFill/>
          </p:spPr>
          <p:txBody>
            <a:bodyPr wrap="square">
              <a:spAutoFit/>
            </a:bodyPr>
            <a:lstStyle/>
            <a:p>
              <a:pPr>
                <a:spcAft>
                  <a:spcPts val="0"/>
                </a:spcAft>
              </a:pPr>
              <a:r>
                <a:rPr lang="fr-FR" altLang="zh-CN" sz="1400" b="1">
                  <a:solidFill>
                    <a:schemeClr val="tx1">
                      <a:lumMod val="75000"/>
                      <a:lumOff val="25000"/>
                    </a:schemeClr>
                  </a:solidFill>
                </a:rPr>
                <a:t>Aperçu Framework</a:t>
              </a:r>
            </a:p>
          </p:txBody>
        </p:sp>
      </p:grpSp>
      <p:grpSp>
        <p:nvGrpSpPr>
          <p:cNvPr id="33" name="Groupe 32">
            <a:extLst>
              <a:ext uri="{FF2B5EF4-FFF2-40B4-BE49-F238E27FC236}">
                <a16:creationId xmlns:a16="http://schemas.microsoft.com/office/drawing/2014/main" id="{95BF299C-41F9-4E5B-83EC-3A4D40C13F5A}"/>
              </a:ext>
            </a:extLst>
          </p:cNvPr>
          <p:cNvGrpSpPr/>
          <p:nvPr/>
        </p:nvGrpSpPr>
        <p:grpSpPr>
          <a:xfrm>
            <a:off x="1378330" y="519574"/>
            <a:ext cx="1444682" cy="544812"/>
            <a:chOff x="1378330" y="519574"/>
            <a:chExt cx="1216986" cy="544812"/>
          </a:xfrm>
        </p:grpSpPr>
        <p:sp>
          <p:nvSpPr>
            <p:cNvPr id="34" name="TextBox 219">
              <a:extLst>
                <a:ext uri="{FF2B5EF4-FFF2-40B4-BE49-F238E27FC236}">
                  <a16:creationId xmlns:a16="http://schemas.microsoft.com/office/drawing/2014/main" id="{12D1627D-71A4-4341-BB00-4C78DE2C2BF3}"/>
                </a:ext>
              </a:extLst>
            </p:cNvPr>
            <p:cNvSpPr txBox="1"/>
            <p:nvPr/>
          </p:nvSpPr>
          <p:spPr>
            <a:xfrm>
              <a:off x="1378330" y="519574"/>
              <a:ext cx="1216986" cy="523220"/>
            </a:xfrm>
            <a:prstGeom prst="rect">
              <a:avLst/>
            </a:prstGeom>
            <a:noFill/>
          </p:spPr>
          <p:txBody>
            <a:bodyPr wrap="square">
              <a:spAutoFit/>
            </a:bodyPr>
            <a:lstStyle/>
            <a:p>
              <a:pPr>
                <a:spcAft>
                  <a:spcPts val="0"/>
                </a:spcAft>
              </a:pPr>
              <a:r>
                <a:rPr lang="fr-FR" altLang="zh-CN" sz="1400" dirty="0">
                  <a:solidFill>
                    <a:schemeClr val="tx2"/>
                  </a:solidFill>
                </a:rPr>
                <a:t>Approche suivie</a:t>
              </a:r>
            </a:p>
          </p:txBody>
        </p:sp>
        <p:sp>
          <p:nvSpPr>
            <p:cNvPr id="35" name="Freeform 926">
              <a:extLst>
                <a:ext uri="{FF2B5EF4-FFF2-40B4-BE49-F238E27FC236}">
                  <a16:creationId xmlns:a16="http://schemas.microsoft.com/office/drawing/2014/main" id="{131031A9-5322-4657-9198-ACD20DC7FA01}"/>
                </a:ext>
              </a:extLst>
            </p:cNvPr>
            <p:cNvSpPr>
              <a:spLocks noChangeAspect="1" noEditPoints="1"/>
            </p:cNvSpPr>
            <p:nvPr/>
          </p:nvSpPr>
          <p:spPr bwMode="auto">
            <a:xfrm>
              <a:off x="1734651"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sz="2000"/>
            </a:p>
          </p:txBody>
        </p:sp>
      </p:grpSp>
      <p:grpSp>
        <p:nvGrpSpPr>
          <p:cNvPr id="36" name="Groupe 35">
            <a:extLst>
              <a:ext uri="{FF2B5EF4-FFF2-40B4-BE49-F238E27FC236}">
                <a16:creationId xmlns:a16="http://schemas.microsoft.com/office/drawing/2014/main" id="{E9562101-67E3-41E0-BC67-D05EDB1BBB64}"/>
              </a:ext>
            </a:extLst>
          </p:cNvPr>
          <p:cNvGrpSpPr/>
          <p:nvPr/>
        </p:nvGrpSpPr>
        <p:grpSpPr>
          <a:xfrm>
            <a:off x="3762243" y="519574"/>
            <a:ext cx="917017" cy="544758"/>
            <a:chOff x="8696117" y="519574"/>
            <a:chExt cx="772486" cy="544758"/>
          </a:xfrm>
        </p:grpSpPr>
        <p:sp>
          <p:nvSpPr>
            <p:cNvPr id="37" name="Freeform 926">
              <a:extLst>
                <a:ext uri="{FF2B5EF4-FFF2-40B4-BE49-F238E27FC236}">
                  <a16:creationId xmlns:a16="http://schemas.microsoft.com/office/drawing/2014/main" id="{62B7F416-8DA2-4B0B-85FA-E57F37D36C57}"/>
                </a:ext>
              </a:extLst>
            </p:cNvPr>
            <p:cNvSpPr>
              <a:spLocks noChangeAspect="1" noEditPoints="1"/>
            </p:cNvSpPr>
            <p:nvPr/>
          </p:nvSpPr>
          <p:spPr bwMode="auto">
            <a:xfrm>
              <a:off x="8894426" y="758332"/>
              <a:ext cx="306000" cy="306000"/>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sz="2000"/>
            </a:p>
          </p:txBody>
        </p:sp>
        <p:sp>
          <p:nvSpPr>
            <p:cNvPr id="38" name="TextBox 220">
              <a:extLst>
                <a:ext uri="{FF2B5EF4-FFF2-40B4-BE49-F238E27FC236}">
                  <a16:creationId xmlns:a16="http://schemas.microsoft.com/office/drawing/2014/main" id="{CA608621-3E81-48A0-854E-71A25E2CCAA7}"/>
                </a:ext>
              </a:extLst>
            </p:cNvPr>
            <p:cNvSpPr txBox="1"/>
            <p:nvPr/>
          </p:nvSpPr>
          <p:spPr>
            <a:xfrm>
              <a:off x="8696117" y="519574"/>
              <a:ext cx="772486" cy="523220"/>
            </a:xfrm>
            <a:prstGeom prst="rect">
              <a:avLst/>
            </a:prstGeom>
            <a:noFill/>
          </p:spPr>
          <p:txBody>
            <a:bodyPr wrap="square">
              <a:spAutoFit/>
            </a:bodyPr>
            <a:lstStyle/>
            <a:p>
              <a:pPr>
                <a:spcAft>
                  <a:spcPts val="0"/>
                </a:spcAft>
              </a:pPr>
              <a:r>
                <a:rPr lang="fr-FR" altLang="zh-CN" sz="1400" dirty="0">
                  <a:solidFill>
                    <a:schemeClr val="tx2"/>
                  </a:solidFill>
                </a:rPr>
                <a:t>Objectifs</a:t>
              </a:r>
            </a:p>
          </p:txBody>
        </p:sp>
      </p:grpSp>
      <p:grpSp>
        <p:nvGrpSpPr>
          <p:cNvPr id="42" name="Groupe 41">
            <a:extLst>
              <a:ext uri="{FF2B5EF4-FFF2-40B4-BE49-F238E27FC236}">
                <a16:creationId xmlns:a16="http://schemas.microsoft.com/office/drawing/2014/main" id="{F3926FFD-85B5-437B-8A60-F16760139929}"/>
              </a:ext>
            </a:extLst>
          </p:cNvPr>
          <p:cNvGrpSpPr/>
          <p:nvPr/>
        </p:nvGrpSpPr>
        <p:grpSpPr>
          <a:xfrm>
            <a:off x="5701657" y="519574"/>
            <a:ext cx="1306371" cy="544812"/>
            <a:chOff x="3625356" y="519574"/>
            <a:chExt cx="1100474" cy="544812"/>
          </a:xfrm>
        </p:grpSpPr>
        <p:sp>
          <p:nvSpPr>
            <p:cNvPr id="45" name="Freeform 926">
              <a:extLst>
                <a:ext uri="{FF2B5EF4-FFF2-40B4-BE49-F238E27FC236}">
                  <a16:creationId xmlns:a16="http://schemas.microsoft.com/office/drawing/2014/main" id="{05496F5F-14AD-4638-9250-3DDFD10046CE}"/>
                </a:ext>
              </a:extLst>
            </p:cNvPr>
            <p:cNvSpPr>
              <a:spLocks noChangeAspect="1" noEditPoints="1"/>
            </p:cNvSpPr>
            <p:nvPr/>
          </p:nvSpPr>
          <p:spPr bwMode="auto">
            <a:xfrm>
              <a:off x="3942090"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sz="2000" dirty="0"/>
            </a:p>
          </p:txBody>
        </p:sp>
        <p:sp>
          <p:nvSpPr>
            <p:cNvPr id="47" name="TextBox 219">
              <a:extLst>
                <a:ext uri="{FF2B5EF4-FFF2-40B4-BE49-F238E27FC236}">
                  <a16:creationId xmlns:a16="http://schemas.microsoft.com/office/drawing/2014/main" id="{F0B5133C-35BC-4E3E-8606-A15B30558068}"/>
                </a:ext>
              </a:extLst>
            </p:cNvPr>
            <p:cNvSpPr txBox="1"/>
            <p:nvPr/>
          </p:nvSpPr>
          <p:spPr>
            <a:xfrm>
              <a:off x="3625356" y="519574"/>
              <a:ext cx="1100474" cy="523220"/>
            </a:xfrm>
            <a:prstGeom prst="rect">
              <a:avLst/>
            </a:prstGeom>
            <a:noFill/>
          </p:spPr>
          <p:txBody>
            <a:bodyPr wrap="square">
              <a:spAutoFit/>
            </a:bodyPr>
            <a:lstStyle/>
            <a:p>
              <a:pPr>
                <a:spcAft>
                  <a:spcPts val="0"/>
                </a:spcAft>
              </a:pPr>
              <a:r>
                <a:rPr lang="fr-FR" altLang="zh-CN" sz="1400">
                  <a:solidFill>
                    <a:schemeClr val="tx2"/>
                  </a:solidFill>
                </a:rPr>
                <a:t>Services CISO</a:t>
              </a:r>
            </a:p>
          </p:txBody>
        </p:sp>
      </p:grpSp>
      <p:grpSp>
        <p:nvGrpSpPr>
          <p:cNvPr id="64" name="Groupe 63">
            <a:extLst>
              <a:ext uri="{FF2B5EF4-FFF2-40B4-BE49-F238E27FC236}">
                <a16:creationId xmlns:a16="http://schemas.microsoft.com/office/drawing/2014/main" id="{B5C68256-0037-4827-B031-CC1293BC2BE8}"/>
              </a:ext>
            </a:extLst>
          </p:cNvPr>
          <p:cNvGrpSpPr/>
          <p:nvPr/>
        </p:nvGrpSpPr>
        <p:grpSpPr>
          <a:xfrm>
            <a:off x="7969060" y="519574"/>
            <a:ext cx="1780105" cy="544812"/>
            <a:chOff x="5755870" y="519574"/>
            <a:chExt cx="1499543" cy="544812"/>
          </a:xfrm>
        </p:grpSpPr>
        <p:sp>
          <p:nvSpPr>
            <p:cNvPr id="65" name="Freeform 926">
              <a:extLst>
                <a:ext uri="{FF2B5EF4-FFF2-40B4-BE49-F238E27FC236}">
                  <a16:creationId xmlns:a16="http://schemas.microsoft.com/office/drawing/2014/main" id="{195F9655-E406-4A4F-8872-8F5AD55745EF}"/>
                </a:ext>
              </a:extLst>
            </p:cNvPr>
            <p:cNvSpPr>
              <a:spLocks noChangeAspect="1" noEditPoints="1"/>
            </p:cNvSpPr>
            <p:nvPr/>
          </p:nvSpPr>
          <p:spPr bwMode="auto">
            <a:xfrm>
              <a:off x="6321161"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sz="2000"/>
            </a:p>
          </p:txBody>
        </p:sp>
        <p:sp>
          <p:nvSpPr>
            <p:cNvPr id="66" name="TextBox 219">
              <a:extLst>
                <a:ext uri="{FF2B5EF4-FFF2-40B4-BE49-F238E27FC236}">
                  <a16:creationId xmlns:a16="http://schemas.microsoft.com/office/drawing/2014/main" id="{A239D557-E91E-4A34-BE3E-2BAA1847EA84}"/>
                </a:ext>
              </a:extLst>
            </p:cNvPr>
            <p:cNvSpPr txBox="1"/>
            <p:nvPr/>
          </p:nvSpPr>
          <p:spPr>
            <a:xfrm>
              <a:off x="5755870" y="519574"/>
              <a:ext cx="1499543" cy="523220"/>
            </a:xfrm>
            <a:prstGeom prst="rect">
              <a:avLst/>
            </a:prstGeom>
            <a:noFill/>
          </p:spPr>
          <p:txBody>
            <a:bodyPr wrap="square">
              <a:spAutoFit/>
            </a:bodyPr>
            <a:lstStyle/>
            <a:p>
              <a:pPr>
                <a:spcAft>
                  <a:spcPts val="0"/>
                </a:spcAft>
              </a:pPr>
              <a:r>
                <a:rPr lang="fr-FR" altLang="zh-CN" sz="1400" dirty="0">
                  <a:solidFill>
                    <a:schemeClr val="tx2"/>
                  </a:solidFill>
                </a:rPr>
                <a:t>Normes et standards</a:t>
              </a:r>
            </a:p>
          </p:txBody>
        </p:sp>
      </p:grpSp>
      <p:sp>
        <p:nvSpPr>
          <p:cNvPr id="67" name="Rectangle 66">
            <a:extLst>
              <a:ext uri="{FF2B5EF4-FFF2-40B4-BE49-F238E27FC236}">
                <a16:creationId xmlns:a16="http://schemas.microsoft.com/office/drawing/2014/main" id="{62FD6E39-AA10-4ECF-BB24-8F83D6A711C4}"/>
              </a:ext>
            </a:extLst>
          </p:cNvPr>
          <p:cNvSpPr/>
          <p:nvPr/>
        </p:nvSpPr>
        <p:spPr bwMode="gray">
          <a:xfrm>
            <a:off x="1509491" y="190024"/>
            <a:ext cx="89172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        II. Réalisation du Framework</a:t>
            </a:r>
          </a:p>
        </p:txBody>
      </p:sp>
      <p:sp>
        <p:nvSpPr>
          <p:cNvPr id="68" name="Rectangle 67">
            <a:extLst>
              <a:ext uri="{FF2B5EF4-FFF2-40B4-BE49-F238E27FC236}">
                <a16:creationId xmlns:a16="http://schemas.microsoft.com/office/drawing/2014/main" id="{52D46D18-9AD8-4351-A80B-28B825DE92F4}"/>
              </a:ext>
            </a:extLst>
          </p:cNvPr>
          <p:cNvSpPr/>
          <p:nvPr/>
        </p:nvSpPr>
        <p:spPr bwMode="gray">
          <a:xfrm>
            <a:off x="12099273"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85000"/>
                    <a:lumOff val="15000"/>
                  </a:schemeClr>
                </a:solidFill>
              </a:rPr>
              <a:t>IV</a:t>
            </a:r>
          </a:p>
        </p:txBody>
      </p:sp>
      <p:sp>
        <p:nvSpPr>
          <p:cNvPr id="69" name="Rectangle 68">
            <a:extLst>
              <a:ext uri="{FF2B5EF4-FFF2-40B4-BE49-F238E27FC236}">
                <a16:creationId xmlns:a16="http://schemas.microsoft.com/office/drawing/2014/main" id="{BA8FE501-4E7A-410F-BFA7-5C788F90A22E}"/>
              </a:ext>
            </a:extLst>
          </p:cNvPr>
          <p:cNvSpPr/>
          <p:nvPr/>
        </p:nvSpPr>
        <p:spPr bwMode="gray">
          <a:xfrm>
            <a:off x="0"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a:t>
            </a:r>
          </a:p>
        </p:txBody>
      </p:sp>
      <p:sp>
        <p:nvSpPr>
          <p:cNvPr id="70" name="Rectangle 69">
            <a:extLst>
              <a:ext uri="{FF2B5EF4-FFF2-40B4-BE49-F238E27FC236}">
                <a16:creationId xmlns:a16="http://schemas.microsoft.com/office/drawing/2014/main" id="{24D725FB-92B7-4331-B58D-88977FE8FA19}"/>
              </a:ext>
            </a:extLst>
          </p:cNvPr>
          <p:cNvSpPr/>
          <p:nvPr/>
        </p:nvSpPr>
        <p:spPr bwMode="gray">
          <a:xfrm>
            <a:off x="10589782" y="191866"/>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III</a:t>
            </a:r>
          </a:p>
        </p:txBody>
      </p:sp>
    </p:spTree>
    <p:extLst>
      <p:ext uri="{BB962C8B-B14F-4D97-AF65-F5344CB8AC3E}">
        <p14:creationId xmlns:p14="http://schemas.microsoft.com/office/powerpoint/2010/main" val="4005026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E8962C45-D513-4C3B-930E-5DE0B32F3374}"/>
              </a:ext>
            </a:extLst>
          </p:cNvPr>
          <p:cNvPicPr>
            <a:picLocks noChangeAspect="1"/>
          </p:cNvPicPr>
          <p:nvPr/>
        </p:nvPicPr>
        <p:blipFill rotWithShape="1">
          <a:blip r:embed="rId3"/>
          <a:srcRect l="18381"/>
          <a:stretch/>
        </p:blipFill>
        <p:spPr>
          <a:xfrm>
            <a:off x="0" y="2742187"/>
            <a:ext cx="13439775" cy="4238254"/>
          </a:xfrm>
          <a:prstGeom prst="rect">
            <a:avLst/>
          </a:prstGeom>
        </p:spPr>
      </p:pic>
      <p:sp>
        <p:nvSpPr>
          <p:cNvPr id="59" name="ZoneTexte 58">
            <a:extLst>
              <a:ext uri="{FF2B5EF4-FFF2-40B4-BE49-F238E27FC236}">
                <a16:creationId xmlns:a16="http://schemas.microsoft.com/office/drawing/2014/main" id="{E3B8D699-77F4-4013-AA67-953BABCB5193}"/>
              </a:ext>
            </a:extLst>
          </p:cNvPr>
          <p:cNvSpPr txBox="1"/>
          <p:nvPr/>
        </p:nvSpPr>
        <p:spPr>
          <a:xfrm>
            <a:off x="13011325" y="6989253"/>
            <a:ext cx="234038" cy="276999"/>
          </a:xfrm>
          <a:prstGeom prst="rect">
            <a:avLst/>
          </a:prstGeom>
          <a:noFill/>
        </p:spPr>
        <p:txBody>
          <a:bodyPr wrap="none" lIns="0" tIns="0" rIns="0" bIns="0" rtlCol="0">
            <a:spAutoFit/>
          </a:bodyPr>
          <a:lstStyle/>
          <a:p>
            <a:pPr>
              <a:spcBef>
                <a:spcPts val="600"/>
              </a:spcBef>
              <a:buSzPct val="100000"/>
            </a:pPr>
            <a:r>
              <a:rPr lang="fr-FR" dirty="0">
                <a:solidFill>
                  <a:srgbClr val="313131"/>
                </a:solidFill>
              </a:rPr>
              <a:t>14</a:t>
            </a:r>
          </a:p>
        </p:txBody>
      </p:sp>
      <p:pic>
        <p:nvPicPr>
          <p:cNvPr id="18" name="Picture 17">
            <a:extLst>
              <a:ext uri="{FF2B5EF4-FFF2-40B4-BE49-F238E27FC236}">
                <a16:creationId xmlns:a16="http://schemas.microsoft.com/office/drawing/2014/main" id="{DD627184-D4DB-4368-95C2-5485143F4BAF}"/>
              </a:ext>
            </a:extLst>
          </p:cNvPr>
          <p:cNvPicPr>
            <a:picLocks noChangeAspect="1"/>
          </p:cNvPicPr>
          <p:nvPr/>
        </p:nvPicPr>
        <p:blipFill rotWithShape="1">
          <a:blip r:embed="rId4"/>
          <a:srcRect/>
          <a:stretch/>
        </p:blipFill>
        <p:spPr>
          <a:xfrm>
            <a:off x="7788920" y="1481104"/>
            <a:ext cx="2940463" cy="2412257"/>
          </a:xfrm>
          <a:prstGeom prst="rect">
            <a:avLst/>
          </a:prstGeom>
        </p:spPr>
      </p:pic>
      <p:sp>
        <p:nvSpPr>
          <p:cNvPr id="62" name="ZoneTexte 61">
            <a:extLst>
              <a:ext uri="{FF2B5EF4-FFF2-40B4-BE49-F238E27FC236}">
                <a16:creationId xmlns:a16="http://schemas.microsoft.com/office/drawing/2014/main" id="{495309CA-AF39-44A7-930A-E0AD872571D6}"/>
              </a:ext>
            </a:extLst>
          </p:cNvPr>
          <p:cNvSpPr txBox="1"/>
          <p:nvPr/>
        </p:nvSpPr>
        <p:spPr>
          <a:xfrm>
            <a:off x="422237" y="1234213"/>
            <a:ext cx="1216986" cy="338554"/>
          </a:xfrm>
          <a:prstGeom prst="rect">
            <a:avLst/>
          </a:prstGeom>
          <a:noFill/>
          <a:ln>
            <a:solidFill>
              <a:schemeClr val="accent1"/>
            </a:solidFill>
            <a:prstDash val="dashDot"/>
          </a:ln>
        </p:spPr>
        <p:txBody>
          <a:bodyPr wrap="square">
            <a:spAutoFit/>
          </a:bodyPr>
          <a:lstStyle/>
          <a:p>
            <a:pPr algn="ctr"/>
            <a:r>
              <a:rPr lang="fr-FR" sz="1600" dirty="0"/>
              <a:t>Mapping</a:t>
            </a:r>
          </a:p>
        </p:txBody>
      </p:sp>
      <p:pic>
        <p:nvPicPr>
          <p:cNvPr id="3" name="Image 2">
            <a:extLst>
              <a:ext uri="{FF2B5EF4-FFF2-40B4-BE49-F238E27FC236}">
                <a16:creationId xmlns:a16="http://schemas.microsoft.com/office/drawing/2014/main" id="{63C8F282-454F-44AC-B262-0B6A21DF676C}"/>
              </a:ext>
            </a:extLst>
          </p:cNvPr>
          <p:cNvPicPr>
            <a:picLocks noChangeAspect="1"/>
          </p:cNvPicPr>
          <p:nvPr/>
        </p:nvPicPr>
        <p:blipFill>
          <a:blip r:embed="rId5"/>
          <a:stretch>
            <a:fillRect/>
          </a:stretch>
        </p:blipFill>
        <p:spPr>
          <a:xfrm>
            <a:off x="9352541" y="2030216"/>
            <a:ext cx="3245356" cy="2547676"/>
          </a:xfrm>
          <a:prstGeom prst="rect">
            <a:avLst/>
          </a:prstGeom>
        </p:spPr>
      </p:pic>
      <p:pic>
        <p:nvPicPr>
          <p:cNvPr id="7" name="Image 6">
            <a:extLst>
              <a:ext uri="{FF2B5EF4-FFF2-40B4-BE49-F238E27FC236}">
                <a16:creationId xmlns:a16="http://schemas.microsoft.com/office/drawing/2014/main" id="{9B7DBCE6-D483-408E-91F7-6162E26E31DF}"/>
              </a:ext>
            </a:extLst>
          </p:cNvPr>
          <p:cNvPicPr>
            <a:picLocks noChangeAspect="1"/>
          </p:cNvPicPr>
          <p:nvPr/>
        </p:nvPicPr>
        <p:blipFill>
          <a:blip r:embed="rId6"/>
          <a:stretch>
            <a:fillRect/>
          </a:stretch>
        </p:blipFill>
        <p:spPr>
          <a:xfrm>
            <a:off x="8784885" y="2899870"/>
            <a:ext cx="4460478" cy="2547677"/>
          </a:xfrm>
          <a:prstGeom prst="rect">
            <a:avLst/>
          </a:prstGeom>
        </p:spPr>
      </p:pic>
      <p:pic>
        <p:nvPicPr>
          <p:cNvPr id="13" name="Image 12">
            <a:extLst>
              <a:ext uri="{FF2B5EF4-FFF2-40B4-BE49-F238E27FC236}">
                <a16:creationId xmlns:a16="http://schemas.microsoft.com/office/drawing/2014/main" id="{47F62D46-D751-4F10-B5AF-25A44D54E798}"/>
              </a:ext>
            </a:extLst>
          </p:cNvPr>
          <p:cNvPicPr>
            <a:picLocks noChangeAspect="1"/>
          </p:cNvPicPr>
          <p:nvPr/>
        </p:nvPicPr>
        <p:blipFill>
          <a:blip r:embed="rId7"/>
          <a:stretch>
            <a:fillRect/>
          </a:stretch>
        </p:blipFill>
        <p:spPr>
          <a:xfrm>
            <a:off x="9061558" y="4214012"/>
            <a:ext cx="4422601" cy="2260655"/>
          </a:xfrm>
          <a:prstGeom prst="rect">
            <a:avLst/>
          </a:prstGeom>
        </p:spPr>
      </p:pic>
      <p:pic>
        <p:nvPicPr>
          <p:cNvPr id="24" name="Image 23">
            <a:extLst>
              <a:ext uri="{FF2B5EF4-FFF2-40B4-BE49-F238E27FC236}">
                <a16:creationId xmlns:a16="http://schemas.microsoft.com/office/drawing/2014/main" id="{92F3B984-BA92-471E-A031-F1A071281FE4}"/>
              </a:ext>
            </a:extLst>
          </p:cNvPr>
          <p:cNvPicPr>
            <a:picLocks noChangeAspect="1"/>
          </p:cNvPicPr>
          <p:nvPr/>
        </p:nvPicPr>
        <p:blipFill>
          <a:blip r:embed="rId8"/>
          <a:stretch>
            <a:fillRect/>
          </a:stretch>
        </p:blipFill>
        <p:spPr>
          <a:xfrm>
            <a:off x="4977968" y="2304665"/>
            <a:ext cx="3459879" cy="2573572"/>
          </a:xfrm>
          <a:prstGeom prst="rect">
            <a:avLst/>
          </a:prstGeom>
        </p:spPr>
      </p:pic>
      <p:pic>
        <p:nvPicPr>
          <p:cNvPr id="11" name="Image 10">
            <a:extLst>
              <a:ext uri="{FF2B5EF4-FFF2-40B4-BE49-F238E27FC236}">
                <a16:creationId xmlns:a16="http://schemas.microsoft.com/office/drawing/2014/main" id="{0DD446C0-D902-451F-97DE-304869F6F4BB}"/>
              </a:ext>
            </a:extLst>
          </p:cNvPr>
          <p:cNvPicPr>
            <a:picLocks noChangeAspect="1"/>
          </p:cNvPicPr>
          <p:nvPr/>
        </p:nvPicPr>
        <p:blipFill>
          <a:blip r:embed="rId9"/>
          <a:stretch>
            <a:fillRect/>
          </a:stretch>
        </p:blipFill>
        <p:spPr>
          <a:xfrm>
            <a:off x="1885579" y="1846530"/>
            <a:ext cx="6810538" cy="5133911"/>
          </a:xfrm>
          <a:prstGeom prst="rect">
            <a:avLst/>
          </a:prstGeom>
        </p:spPr>
      </p:pic>
      <p:grpSp>
        <p:nvGrpSpPr>
          <p:cNvPr id="30" name="Groupe 29">
            <a:extLst>
              <a:ext uri="{FF2B5EF4-FFF2-40B4-BE49-F238E27FC236}">
                <a16:creationId xmlns:a16="http://schemas.microsoft.com/office/drawing/2014/main" id="{3DA1FD70-B224-4B2F-ADDB-53FBBF4F64DE}"/>
              </a:ext>
            </a:extLst>
          </p:cNvPr>
          <p:cNvGrpSpPr/>
          <p:nvPr/>
        </p:nvGrpSpPr>
        <p:grpSpPr>
          <a:xfrm>
            <a:off x="10635530" y="519574"/>
            <a:ext cx="1692700" cy="544758"/>
            <a:chOff x="10635530" y="519574"/>
            <a:chExt cx="1425914" cy="544758"/>
          </a:xfrm>
        </p:grpSpPr>
        <p:sp>
          <p:nvSpPr>
            <p:cNvPr id="31" name="Freeform 926">
              <a:extLst>
                <a:ext uri="{FF2B5EF4-FFF2-40B4-BE49-F238E27FC236}">
                  <a16:creationId xmlns:a16="http://schemas.microsoft.com/office/drawing/2014/main" id="{E4A62EF4-120D-4991-8B5E-BE2CEB9CFC43}"/>
                </a:ext>
              </a:extLst>
            </p:cNvPr>
            <p:cNvSpPr>
              <a:spLocks noChangeAspect="1" noEditPoints="1"/>
            </p:cNvSpPr>
            <p:nvPr/>
          </p:nvSpPr>
          <p:spPr bwMode="auto">
            <a:xfrm>
              <a:off x="11100651" y="758332"/>
              <a:ext cx="306000" cy="306000"/>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2000"/>
            </a:p>
          </p:txBody>
        </p:sp>
        <p:sp>
          <p:nvSpPr>
            <p:cNvPr id="32" name="TextBox 220">
              <a:extLst>
                <a:ext uri="{FF2B5EF4-FFF2-40B4-BE49-F238E27FC236}">
                  <a16:creationId xmlns:a16="http://schemas.microsoft.com/office/drawing/2014/main" id="{DB714808-A2EE-4732-A87E-7DB598489AAE}"/>
                </a:ext>
              </a:extLst>
            </p:cNvPr>
            <p:cNvSpPr txBox="1"/>
            <p:nvPr/>
          </p:nvSpPr>
          <p:spPr>
            <a:xfrm>
              <a:off x="10635530" y="519574"/>
              <a:ext cx="1425914" cy="523220"/>
            </a:xfrm>
            <a:prstGeom prst="rect">
              <a:avLst/>
            </a:prstGeom>
            <a:noFill/>
          </p:spPr>
          <p:txBody>
            <a:bodyPr wrap="square">
              <a:spAutoFit/>
            </a:bodyPr>
            <a:lstStyle/>
            <a:p>
              <a:pPr>
                <a:spcAft>
                  <a:spcPts val="0"/>
                </a:spcAft>
              </a:pPr>
              <a:r>
                <a:rPr lang="fr-FR" altLang="zh-CN" sz="1400" b="1">
                  <a:solidFill>
                    <a:schemeClr val="tx1">
                      <a:lumMod val="75000"/>
                      <a:lumOff val="25000"/>
                    </a:schemeClr>
                  </a:solidFill>
                </a:rPr>
                <a:t>Aperçu Framework</a:t>
              </a:r>
            </a:p>
          </p:txBody>
        </p:sp>
      </p:grpSp>
      <p:grpSp>
        <p:nvGrpSpPr>
          <p:cNvPr id="33" name="Groupe 32">
            <a:extLst>
              <a:ext uri="{FF2B5EF4-FFF2-40B4-BE49-F238E27FC236}">
                <a16:creationId xmlns:a16="http://schemas.microsoft.com/office/drawing/2014/main" id="{A0342D2F-6A11-4412-AD96-591C979767AC}"/>
              </a:ext>
            </a:extLst>
          </p:cNvPr>
          <p:cNvGrpSpPr/>
          <p:nvPr/>
        </p:nvGrpSpPr>
        <p:grpSpPr>
          <a:xfrm>
            <a:off x="1378330" y="519574"/>
            <a:ext cx="1444682" cy="544812"/>
            <a:chOff x="1378330" y="519574"/>
            <a:chExt cx="1216986" cy="544812"/>
          </a:xfrm>
        </p:grpSpPr>
        <p:sp>
          <p:nvSpPr>
            <p:cNvPr id="34" name="TextBox 219">
              <a:extLst>
                <a:ext uri="{FF2B5EF4-FFF2-40B4-BE49-F238E27FC236}">
                  <a16:creationId xmlns:a16="http://schemas.microsoft.com/office/drawing/2014/main" id="{A8FCCFE9-9DF0-4340-9341-AAB3AB49A4A7}"/>
                </a:ext>
              </a:extLst>
            </p:cNvPr>
            <p:cNvSpPr txBox="1"/>
            <p:nvPr/>
          </p:nvSpPr>
          <p:spPr>
            <a:xfrm>
              <a:off x="1378330" y="519574"/>
              <a:ext cx="1216986" cy="523220"/>
            </a:xfrm>
            <a:prstGeom prst="rect">
              <a:avLst/>
            </a:prstGeom>
            <a:noFill/>
          </p:spPr>
          <p:txBody>
            <a:bodyPr wrap="square">
              <a:spAutoFit/>
            </a:bodyPr>
            <a:lstStyle/>
            <a:p>
              <a:pPr>
                <a:spcAft>
                  <a:spcPts val="0"/>
                </a:spcAft>
              </a:pPr>
              <a:r>
                <a:rPr lang="fr-FR" altLang="zh-CN" sz="1400" dirty="0">
                  <a:solidFill>
                    <a:schemeClr val="tx2"/>
                  </a:solidFill>
                </a:rPr>
                <a:t>Approche suivie</a:t>
              </a:r>
            </a:p>
          </p:txBody>
        </p:sp>
        <p:sp>
          <p:nvSpPr>
            <p:cNvPr id="35" name="Freeform 926">
              <a:extLst>
                <a:ext uri="{FF2B5EF4-FFF2-40B4-BE49-F238E27FC236}">
                  <a16:creationId xmlns:a16="http://schemas.microsoft.com/office/drawing/2014/main" id="{204AA1CA-8442-4CB5-BBCE-439F85667DD7}"/>
                </a:ext>
              </a:extLst>
            </p:cNvPr>
            <p:cNvSpPr>
              <a:spLocks noChangeAspect="1" noEditPoints="1"/>
            </p:cNvSpPr>
            <p:nvPr/>
          </p:nvSpPr>
          <p:spPr bwMode="auto">
            <a:xfrm>
              <a:off x="1734651"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sz="2000"/>
            </a:p>
          </p:txBody>
        </p:sp>
      </p:grpSp>
      <p:grpSp>
        <p:nvGrpSpPr>
          <p:cNvPr id="36" name="Groupe 35">
            <a:extLst>
              <a:ext uri="{FF2B5EF4-FFF2-40B4-BE49-F238E27FC236}">
                <a16:creationId xmlns:a16="http://schemas.microsoft.com/office/drawing/2014/main" id="{2EB27344-BDAD-4349-AA70-AC610EEE582F}"/>
              </a:ext>
            </a:extLst>
          </p:cNvPr>
          <p:cNvGrpSpPr/>
          <p:nvPr/>
        </p:nvGrpSpPr>
        <p:grpSpPr>
          <a:xfrm>
            <a:off x="3762243" y="519574"/>
            <a:ext cx="917017" cy="544758"/>
            <a:chOff x="8696117" y="519574"/>
            <a:chExt cx="772486" cy="544758"/>
          </a:xfrm>
        </p:grpSpPr>
        <p:sp>
          <p:nvSpPr>
            <p:cNvPr id="37" name="Freeform 926">
              <a:extLst>
                <a:ext uri="{FF2B5EF4-FFF2-40B4-BE49-F238E27FC236}">
                  <a16:creationId xmlns:a16="http://schemas.microsoft.com/office/drawing/2014/main" id="{66328D7E-4577-4959-904E-97FD4F8115F5}"/>
                </a:ext>
              </a:extLst>
            </p:cNvPr>
            <p:cNvSpPr>
              <a:spLocks noChangeAspect="1" noEditPoints="1"/>
            </p:cNvSpPr>
            <p:nvPr/>
          </p:nvSpPr>
          <p:spPr bwMode="auto">
            <a:xfrm>
              <a:off x="8894426" y="758332"/>
              <a:ext cx="306000" cy="306000"/>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sz="2000"/>
            </a:p>
          </p:txBody>
        </p:sp>
        <p:sp>
          <p:nvSpPr>
            <p:cNvPr id="38" name="TextBox 220">
              <a:extLst>
                <a:ext uri="{FF2B5EF4-FFF2-40B4-BE49-F238E27FC236}">
                  <a16:creationId xmlns:a16="http://schemas.microsoft.com/office/drawing/2014/main" id="{D77ED7F8-1F2C-4A35-86E8-B4CBDFF947C6}"/>
                </a:ext>
              </a:extLst>
            </p:cNvPr>
            <p:cNvSpPr txBox="1"/>
            <p:nvPr/>
          </p:nvSpPr>
          <p:spPr>
            <a:xfrm>
              <a:off x="8696117" y="519574"/>
              <a:ext cx="772486" cy="523220"/>
            </a:xfrm>
            <a:prstGeom prst="rect">
              <a:avLst/>
            </a:prstGeom>
            <a:noFill/>
          </p:spPr>
          <p:txBody>
            <a:bodyPr wrap="square">
              <a:spAutoFit/>
            </a:bodyPr>
            <a:lstStyle/>
            <a:p>
              <a:pPr>
                <a:spcAft>
                  <a:spcPts val="0"/>
                </a:spcAft>
              </a:pPr>
              <a:r>
                <a:rPr lang="fr-FR" altLang="zh-CN" sz="1400" dirty="0">
                  <a:solidFill>
                    <a:schemeClr val="tx2"/>
                  </a:solidFill>
                </a:rPr>
                <a:t>Objectifs</a:t>
              </a:r>
            </a:p>
          </p:txBody>
        </p:sp>
      </p:grpSp>
      <p:grpSp>
        <p:nvGrpSpPr>
          <p:cNvPr id="39" name="Groupe 38">
            <a:extLst>
              <a:ext uri="{FF2B5EF4-FFF2-40B4-BE49-F238E27FC236}">
                <a16:creationId xmlns:a16="http://schemas.microsoft.com/office/drawing/2014/main" id="{6959DA90-C3A2-4867-9196-219CAD5343AF}"/>
              </a:ext>
            </a:extLst>
          </p:cNvPr>
          <p:cNvGrpSpPr/>
          <p:nvPr/>
        </p:nvGrpSpPr>
        <p:grpSpPr>
          <a:xfrm>
            <a:off x="5701657" y="519574"/>
            <a:ext cx="1306371" cy="544812"/>
            <a:chOff x="3625356" y="519574"/>
            <a:chExt cx="1100474" cy="544812"/>
          </a:xfrm>
        </p:grpSpPr>
        <p:sp>
          <p:nvSpPr>
            <p:cNvPr id="42" name="Freeform 926">
              <a:extLst>
                <a:ext uri="{FF2B5EF4-FFF2-40B4-BE49-F238E27FC236}">
                  <a16:creationId xmlns:a16="http://schemas.microsoft.com/office/drawing/2014/main" id="{79788C5E-7967-415D-AA02-B31A1781399F}"/>
                </a:ext>
              </a:extLst>
            </p:cNvPr>
            <p:cNvSpPr>
              <a:spLocks noChangeAspect="1" noEditPoints="1"/>
            </p:cNvSpPr>
            <p:nvPr/>
          </p:nvSpPr>
          <p:spPr bwMode="auto">
            <a:xfrm>
              <a:off x="3942090"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sz="2000" dirty="0"/>
            </a:p>
          </p:txBody>
        </p:sp>
        <p:sp>
          <p:nvSpPr>
            <p:cNvPr id="45" name="TextBox 219">
              <a:extLst>
                <a:ext uri="{FF2B5EF4-FFF2-40B4-BE49-F238E27FC236}">
                  <a16:creationId xmlns:a16="http://schemas.microsoft.com/office/drawing/2014/main" id="{FACC6D84-3F2C-4321-8F43-937F546590AE}"/>
                </a:ext>
              </a:extLst>
            </p:cNvPr>
            <p:cNvSpPr txBox="1"/>
            <p:nvPr/>
          </p:nvSpPr>
          <p:spPr>
            <a:xfrm>
              <a:off x="3625356" y="519574"/>
              <a:ext cx="1100474" cy="523220"/>
            </a:xfrm>
            <a:prstGeom prst="rect">
              <a:avLst/>
            </a:prstGeom>
            <a:noFill/>
          </p:spPr>
          <p:txBody>
            <a:bodyPr wrap="square">
              <a:spAutoFit/>
            </a:bodyPr>
            <a:lstStyle/>
            <a:p>
              <a:pPr>
                <a:spcAft>
                  <a:spcPts val="0"/>
                </a:spcAft>
              </a:pPr>
              <a:r>
                <a:rPr lang="fr-FR" altLang="zh-CN" sz="1400">
                  <a:solidFill>
                    <a:schemeClr val="tx2"/>
                  </a:solidFill>
                </a:rPr>
                <a:t>Services CISO</a:t>
              </a:r>
            </a:p>
          </p:txBody>
        </p:sp>
      </p:grpSp>
      <p:grpSp>
        <p:nvGrpSpPr>
          <p:cNvPr id="47" name="Groupe 46">
            <a:extLst>
              <a:ext uri="{FF2B5EF4-FFF2-40B4-BE49-F238E27FC236}">
                <a16:creationId xmlns:a16="http://schemas.microsoft.com/office/drawing/2014/main" id="{5B065815-E252-40D7-9030-B9B417480184}"/>
              </a:ext>
            </a:extLst>
          </p:cNvPr>
          <p:cNvGrpSpPr/>
          <p:nvPr/>
        </p:nvGrpSpPr>
        <p:grpSpPr>
          <a:xfrm>
            <a:off x="7969060" y="519574"/>
            <a:ext cx="1780105" cy="544812"/>
            <a:chOff x="5755870" y="519574"/>
            <a:chExt cx="1499543" cy="544812"/>
          </a:xfrm>
        </p:grpSpPr>
        <p:sp>
          <p:nvSpPr>
            <p:cNvPr id="65" name="Freeform 926">
              <a:extLst>
                <a:ext uri="{FF2B5EF4-FFF2-40B4-BE49-F238E27FC236}">
                  <a16:creationId xmlns:a16="http://schemas.microsoft.com/office/drawing/2014/main" id="{787BAE03-CC0D-473D-A820-2BF1097B5D63}"/>
                </a:ext>
              </a:extLst>
            </p:cNvPr>
            <p:cNvSpPr>
              <a:spLocks noChangeAspect="1" noEditPoints="1"/>
            </p:cNvSpPr>
            <p:nvPr/>
          </p:nvSpPr>
          <p:spPr bwMode="auto">
            <a:xfrm>
              <a:off x="6321161"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sz="2000"/>
            </a:p>
          </p:txBody>
        </p:sp>
        <p:sp>
          <p:nvSpPr>
            <p:cNvPr id="66" name="TextBox 219">
              <a:extLst>
                <a:ext uri="{FF2B5EF4-FFF2-40B4-BE49-F238E27FC236}">
                  <a16:creationId xmlns:a16="http://schemas.microsoft.com/office/drawing/2014/main" id="{641C7642-1B1D-4CDA-BF17-E1A4D0013D07}"/>
                </a:ext>
              </a:extLst>
            </p:cNvPr>
            <p:cNvSpPr txBox="1"/>
            <p:nvPr/>
          </p:nvSpPr>
          <p:spPr>
            <a:xfrm>
              <a:off x="5755870" y="519574"/>
              <a:ext cx="1499543" cy="523220"/>
            </a:xfrm>
            <a:prstGeom prst="rect">
              <a:avLst/>
            </a:prstGeom>
            <a:noFill/>
          </p:spPr>
          <p:txBody>
            <a:bodyPr wrap="square">
              <a:spAutoFit/>
            </a:bodyPr>
            <a:lstStyle/>
            <a:p>
              <a:pPr>
                <a:spcAft>
                  <a:spcPts val="0"/>
                </a:spcAft>
              </a:pPr>
              <a:r>
                <a:rPr lang="fr-FR" altLang="zh-CN" sz="1400" dirty="0">
                  <a:solidFill>
                    <a:schemeClr val="tx2"/>
                  </a:solidFill>
                </a:rPr>
                <a:t>Normes et standards</a:t>
              </a:r>
            </a:p>
          </p:txBody>
        </p:sp>
      </p:grpSp>
      <p:sp>
        <p:nvSpPr>
          <p:cNvPr id="67" name="Rectangle 66">
            <a:extLst>
              <a:ext uri="{FF2B5EF4-FFF2-40B4-BE49-F238E27FC236}">
                <a16:creationId xmlns:a16="http://schemas.microsoft.com/office/drawing/2014/main" id="{57934E30-32D9-4AFB-874F-302FD0A5E595}"/>
              </a:ext>
            </a:extLst>
          </p:cNvPr>
          <p:cNvSpPr/>
          <p:nvPr/>
        </p:nvSpPr>
        <p:spPr bwMode="gray">
          <a:xfrm>
            <a:off x="1509491" y="190024"/>
            <a:ext cx="89172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        II. Réalisation du Framework</a:t>
            </a:r>
          </a:p>
        </p:txBody>
      </p:sp>
      <p:sp>
        <p:nvSpPr>
          <p:cNvPr id="68" name="Rectangle 67">
            <a:extLst>
              <a:ext uri="{FF2B5EF4-FFF2-40B4-BE49-F238E27FC236}">
                <a16:creationId xmlns:a16="http://schemas.microsoft.com/office/drawing/2014/main" id="{2205803E-5453-4903-A8D2-4E88ED30E403}"/>
              </a:ext>
            </a:extLst>
          </p:cNvPr>
          <p:cNvSpPr/>
          <p:nvPr/>
        </p:nvSpPr>
        <p:spPr bwMode="gray">
          <a:xfrm>
            <a:off x="12099273"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85000"/>
                    <a:lumOff val="15000"/>
                  </a:schemeClr>
                </a:solidFill>
              </a:rPr>
              <a:t>IV</a:t>
            </a:r>
          </a:p>
        </p:txBody>
      </p:sp>
      <p:sp>
        <p:nvSpPr>
          <p:cNvPr id="69" name="Rectangle 68">
            <a:extLst>
              <a:ext uri="{FF2B5EF4-FFF2-40B4-BE49-F238E27FC236}">
                <a16:creationId xmlns:a16="http://schemas.microsoft.com/office/drawing/2014/main" id="{12127CA0-D1F9-41AC-B5FD-51942CA38E32}"/>
              </a:ext>
            </a:extLst>
          </p:cNvPr>
          <p:cNvSpPr/>
          <p:nvPr/>
        </p:nvSpPr>
        <p:spPr bwMode="gray">
          <a:xfrm>
            <a:off x="0"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a:t>
            </a:r>
          </a:p>
        </p:txBody>
      </p:sp>
      <p:sp>
        <p:nvSpPr>
          <p:cNvPr id="70" name="Rectangle 69">
            <a:extLst>
              <a:ext uri="{FF2B5EF4-FFF2-40B4-BE49-F238E27FC236}">
                <a16:creationId xmlns:a16="http://schemas.microsoft.com/office/drawing/2014/main" id="{D9EA7F26-4D98-4505-BC05-2DEC49F93F62}"/>
              </a:ext>
            </a:extLst>
          </p:cNvPr>
          <p:cNvSpPr/>
          <p:nvPr/>
        </p:nvSpPr>
        <p:spPr bwMode="gray">
          <a:xfrm>
            <a:off x="10589782" y="191866"/>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III</a:t>
            </a:r>
          </a:p>
        </p:txBody>
      </p:sp>
    </p:spTree>
    <p:extLst>
      <p:ext uri="{BB962C8B-B14F-4D97-AF65-F5344CB8AC3E}">
        <p14:creationId xmlns:p14="http://schemas.microsoft.com/office/powerpoint/2010/main" val="3480139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4" descr="Abstract green and blue painting">
            <a:extLst>
              <a:ext uri="{FF2B5EF4-FFF2-40B4-BE49-F238E27FC236}">
                <a16:creationId xmlns:a16="http://schemas.microsoft.com/office/drawing/2014/main" id="{AD1B94BA-436E-42C0-BE8A-D753BCC26326}"/>
              </a:ext>
            </a:extLst>
          </p:cNvPr>
          <p:cNvPicPr>
            <a:picLocks noChangeAspect="1"/>
          </p:cNvPicPr>
          <p:nvPr/>
        </p:nvPicPr>
        <p:blipFill>
          <a:blip r:embed="rId3"/>
          <a:stretch>
            <a:fillRect/>
          </a:stretch>
        </p:blipFill>
        <p:spPr>
          <a:xfrm>
            <a:off x="0" y="-1"/>
            <a:ext cx="13439775" cy="7559675"/>
          </a:xfrm>
          <a:prstGeom prst="rect">
            <a:avLst/>
          </a:prstGeom>
        </p:spPr>
      </p:pic>
      <p:grpSp>
        <p:nvGrpSpPr>
          <p:cNvPr id="11" name="Group 63">
            <a:extLst>
              <a:ext uri="{FF2B5EF4-FFF2-40B4-BE49-F238E27FC236}">
                <a16:creationId xmlns:a16="http://schemas.microsoft.com/office/drawing/2014/main" id="{0B8F20E0-6D87-49C6-AA3E-4AAEB21D373C}"/>
              </a:ext>
            </a:extLst>
          </p:cNvPr>
          <p:cNvGrpSpPr/>
          <p:nvPr/>
        </p:nvGrpSpPr>
        <p:grpSpPr>
          <a:xfrm>
            <a:off x="2544432" y="2842935"/>
            <a:ext cx="6973641" cy="686674"/>
            <a:chOff x="802315" y="1952711"/>
            <a:chExt cx="6973641" cy="686674"/>
          </a:xfrm>
        </p:grpSpPr>
        <p:sp>
          <p:nvSpPr>
            <p:cNvPr id="12" name="Oval 7">
              <a:extLst>
                <a:ext uri="{FF2B5EF4-FFF2-40B4-BE49-F238E27FC236}">
                  <a16:creationId xmlns:a16="http://schemas.microsoft.com/office/drawing/2014/main" id="{7C5B3F82-1B67-4F8D-B4E9-C17E7D0B2869}"/>
                </a:ext>
              </a:extLst>
            </p:cNvPr>
            <p:cNvSpPr/>
            <p:nvPr/>
          </p:nvSpPr>
          <p:spPr bwMode="gray">
            <a:xfrm>
              <a:off x="2882847" y="1952711"/>
              <a:ext cx="686674" cy="686674"/>
            </a:xfrm>
            <a:prstGeom prst="ellipse">
              <a:avLst/>
            </a:prstGeom>
            <a:noFill/>
            <a:ln w="22225" algn="ctr">
              <a:solidFill>
                <a:schemeClr val="tx1">
                  <a:lumMod val="50000"/>
                  <a:lumOff val="50000"/>
                </a:schemeClr>
              </a:solidFill>
              <a:prstDash val="sysDot"/>
              <a:miter lim="800000"/>
              <a:headEnd/>
              <a:tailEnd/>
            </a:ln>
          </p:spPr>
          <p:txBody>
            <a:bodyPr wrap="square" lIns="77961" tIns="77961" rIns="77961" bIns="77961" rtlCol="0" anchor="ctr"/>
            <a:lstStyle/>
            <a:p>
              <a:pPr marL="0" marR="0" lvl="0" indent="0" algn="l" defTabSz="801929" rtl="0" eaLnBrk="1" fontAlgn="auto" latinLnBrk="0" hangingPunct="1">
                <a:lnSpc>
                  <a:spcPct val="106000"/>
                </a:lnSpc>
                <a:spcBef>
                  <a:spcPts val="0"/>
                </a:spcBef>
                <a:spcAft>
                  <a:spcPts val="0"/>
                </a:spcAft>
                <a:buClrTx/>
                <a:buSzTx/>
                <a:buFont typeface="Wingdings 2" pitchFamily="18" charset="2"/>
                <a:buNone/>
                <a:tabLst/>
                <a:defRPr/>
              </a:pPr>
              <a:endParaRPr kumimoji="0" lang="fr-FR" sz="2400" b="1" i="0" u="none" strike="noStrike" kern="1200" cap="none" spc="0" normalizeH="0" baseline="0">
                <a:ln>
                  <a:noFill/>
                </a:ln>
                <a:solidFill>
                  <a:prstClr val="white"/>
                </a:solidFill>
                <a:effectLst/>
                <a:uLnTx/>
                <a:uFillTx/>
                <a:ea typeface="+mn-ea"/>
                <a:cs typeface="+mn-cs"/>
              </a:endParaRPr>
            </a:p>
          </p:txBody>
        </p:sp>
        <p:cxnSp>
          <p:nvCxnSpPr>
            <p:cNvPr id="13" name="Straight Connector 8">
              <a:extLst>
                <a:ext uri="{FF2B5EF4-FFF2-40B4-BE49-F238E27FC236}">
                  <a16:creationId xmlns:a16="http://schemas.microsoft.com/office/drawing/2014/main" id="{A66C032C-1CA4-4111-90B9-334BC8E1F193}"/>
                </a:ext>
              </a:extLst>
            </p:cNvPr>
            <p:cNvCxnSpPr>
              <a:cxnSpLocks/>
              <a:endCxn id="12" idx="2"/>
            </p:cNvCxnSpPr>
            <p:nvPr/>
          </p:nvCxnSpPr>
          <p:spPr>
            <a:xfrm flipV="1">
              <a:off x="802315" y="2296048"/>
              <a:ext cx="2080532" cy="21564"/>
            </a:xfrm>
            <a:prstGeom prst="line">
              <a:avLst/>
            </a:prstGeom>
            <a:noFill/>
            <a:ln w="22225" algn="ctr">
              <a:solidFill>
                <a:schemeClr val="tx1">
                  <a:lumMod val="50000"/>
                  <a:lumOff val="50000"/>
                </a:schemeClr>
              </a:solidFill>
              <a:prstDash val="sysDot"/>
              <a:miter lim="800000"/>
              <a:headEnd/>
              <a:tailEnd/>
            </a:ln>
          </p:spPr>
        </p:cxnSp>
        <p:sp>
          <p:nvSpPr>
            <p:cNvPr id="14" name="Rectangle 13">
              <a:extLst>
                <a:ext uri="{FF2B5EF4-FFF2-40B4-BE49-F238E27FC236}">
                  <a16:creationId xmlns:a16="http://schemas.microsoft.com/office/drawing/2014/main" id="{885258D9-7A47-4570-B1BF-85959FAC5DD3}"/>
                </a:ext>
              </a:extLst>
            </p:cNvPr>
            <p:cNvSpPr/>
            <p:nvPr/>
          </p:nvSpPr>
          <p:spPr>
            <a:xfrm>
              <a:off x="3723292" y="2089510"/>
              <a:ext cx="4052664" cy="461665"/>
            </a:xfrm>
            <a:prstGeom prst="rect">
              <a:avLst/>
            </a:prstGeom>
          </p:spPr>
          <p:txBody>
            <a:bodyPr wrap="square">
              <a:spAutoFit/>
            </a:bodyPr>
            <a:lstStyle/>
            <a:p>
              <a:pPr lvl="0" defTabSz="801929">
                <a:defRPr/>
              </a:pPr>
              <a:r>
                <a:rPr kumimoji="0" lang="fr-FR" sz="2400" i="0" u="none" strike="noStrike" kern="1200" cap="none" spc="0" normalizeH="0" baseline="0" dirty="0">
                  <a:ln>
                    <a:noFill/>
                  </a:ln>
                  <a:solidFill>
                    <a:schemeClr val="bg1"/>
                  </a:solidFill>
                  <a:effectLst/>
                  <a:uLnTx/>
                  <a:uFillTx/>
                </a:rPr>
                <a:t>Réalisation du Framework</a:t>
              </a:r>
            </a:p>
          </p:txBody>
        </p:sp>
      </p:grpSp>
      <p:grpSp>
        <p:nvGrpSpPr>
          <p:cNvPr id="16" name="Group 63">
            <a:extLst>
              <a:ext uri="{FF2B5EF4-FFF2-40B4-BE49-F238E27FC236}">
                <a16:creationId xmlns:a16="http://schemas.microsoft.com/office/drawing/2014/main" id="{C05A3CCE-25AE-4C98-8DDB-61A81871DD0B}"/>
              </a:ext>
            </a:extLst>
          </p:cNvPr>
          <p:cNvGrpSpPr/>
          <p:nvPr/>
        </p:nvGrpSpPr>
        <p:grpSpPr>
          <a:xfrm>
            <a:off x="2544432" y="4030064"/>
            <a:ext cx="5801684" cy="686674"/>
            <a:chOff x="802315" y="1952711"/>
            <a:chExt cx="5801684" cy="686674"/>
          </a:xfrm>
        </p:grpSpPr>
        <p:sp>
          <p:nvSpPr>
            <p:cNvPr id="17" name="Oval 7">
              <a:extLst>
                <a:ext uri="{FF2B5EF4-FFF2-40B4-BE49-F238E27FC236}">
                  <a16:creationId xmlns:a16="http://schemas.microsoft.com/office/drawing/2014/main" id="{9A40A8C0-ADBE-49A8-AF20-ED6B70D8A2BB}"/>
                </a:ext>
              </a:extLst>
            </p:cNvPr>
            <p:cNvSpPr/>
            <p:nvPr/>
          </p:nvSpPr>
          <p:spPr bwMode="gray">
            <a:xfrm>
              <a:off x="2882847" y="1952711"/>
              <a:ext cx="686674" cy="686674"/>
            </a:xfrm>
            <a:prstGeom prst="ellipse">
              <a:avLst/>
            </a:prstGeom>
            <a:noFill/>
            <a:ln w="22225" algn="ctr">
              <a:solidFill>
                <a:schemeClr val="tx1">
                  <a:lumMod val="50000"/>
                  <a:lumOff val="50000"/>
                </a:schemeClr>
              </a:solidFill>
              <a:prstDash val="sysDot"/>
              <a:miter lim="800000"/>
              <a:headEnd/>
              <a:tailEnd/>
            </a:ln>
          </p:spPr>
          <p:txBody>
            <a:bodyPr wrap="square" lIns="77961" tIns="77961" rIns="77961" bIns="77961" rtlCol="0" anchor="ctr"/>
            <a:lstStyle/>
            <a:p>
              <a:pPr marL="0" marR="0" lvl="0" indent="0" algn="l" defTabSz="801929" rtl="0" eaLnBrk="1" fontAlgn="auto" latinLnBrk="0" hangingPunct="1">
                <a:lnSpc>
                  <a:spcPct val="106000"/>
                </a:lnSpc>
                <a:spcBef>
                  <a:spcPts val="0"/>
                </a:spcBef>
                <a:spcAft>
                  <a:spcPts val="0"/>
                </a:spcAft>
                <a:buClrTx/>
                <a:buSzTx/>
                <a:buFont typeface="Wingdings 2" pitchFamily="18" charset="2"/>
                <a:buNone/>
                <a:tabLst/>
                <a:defRPr/>
              </a:pPr>
              <a:endParaRPr kumimoji="0" lang="fr-FR" sz="2400" b="1" i="0" u="none" strike="noStrike" kern="1200" cap="none" spc="0" normalizeH="0" baseline="0">
                <a:ln>
                  <a:noFill/>
                </a:ln>
                <a:solidFill>
                  <a:prstClr val="white"/>
                </a:solidFill>
                <a:effectLst/>
                <a:uLnTx/>
                <a:uFillTx/>
                <a:ea typeface="+mn-ea"/>
                <a:cs typeface="+mn-cs"/>
              </a:endParaRPr>
            </a:p>
          </p:txBody>
        </p:sp>
        <p:cxnSp>
          <p:nvCxnSpPr>
            <p:cNvPr id="18" name="Straight Connector 8">
              <a:extLst>
                <a:ext uri="{FF2B5EF4-FFF2-40B4-BE49-F238E27FC236}">
                  <a16:creationId xmlns:a16="http://schemas.microsoft.com/office/drawing/2014/main" id="{1537A99F-9A5E-4663-AAEB-392C9ABA7984}"/>
                </a:ext>
              </a:extLst>
            </p:cNvPr>
            <p:cNvCxnSpPr>
              <a:cxnSpLocks/>
              <a:endCxn id="17" idx="2"/>
            </p:cNvCxnSpPr>
            <p:nvPr/>
          </p:nvCxnSpPr>
          <p:spPr>
            <a:xfrm flipV="1">
              <a:off x="802315" y="2296048"/>
              <a:ext cx="2080532" cy="21564"/>
            </a:xfrm>
            <a:prstGeom prst="line">
              <a:avLst/>
            </a:prstGeom>
            <a:noFill/>
            <a:ln w="22225" algn="ctr">
              <a:solidFill>
                <a:schemeClr val="tx1">
                  <a:lumMod val="50000"/>
                  <a:lumOff val="50000"/>
                </a:schemeClr>
              </a:solidFill>
              <a:prstDash val="sysDot"/>
              <a:miter lim="800000"/>
              <a:headEnd/>
              <a:tailEnd/>
            </a:ln>
          </p:spPr>
        </p:cxnSp>
        <p:sp>
          <p:nvSpPr>
            <p:cNvPr id="19" name="Rectangle 18">
              <a:extLst>
                <a:ext uri="{FF2B5EF4-FFF2-40B4-BE49-F238E27FC236}">
                  <a16:creationId xmlns:a16="http://schemas.microsoft.com/office/drawing/2014/main" id="{E10F6F53-AFE2-4355-BD2A-2E6EE2C4C6A2}"/>
                </a:ext>
              </a:extLst>
            </p:cNvPr>
            <p:cNvSpPr/>
            <p:nvPr/>
          </p:nvSpPr>
          <p:spPr>
            <a:xfrm>
              <a:off x="3723292" y="2089510"/>
              <a:ext cx="2880707" cy="461665"/>
            </a:xfrm>
            <a:prstGeom prst="rect">
              <a:avLst/>
            </a:prstGeom>
          </p:spPr>
          <p:txBody>
            <a:bodyPr wrap="square">
              <a:spAutoFit/>
            </a:bodyPr>
            <a:lstStyle/>
            <a:p>
              <a:pPr lvl="0" defTabSz="801929">
                <a:defRPr/>
              </a:pPr>
              <a:r>
                <a:rPr lang="fr-FR" sz="2400" dirty="0">
                  <a:solidFill>
                    <a:schemeClr val="bg1"/>
                  </a:solidFill>
                  <a:cs typeface="Segoe UI Semilight"/>
                </a:rPr>
                <a:t>Etude de cas</a:t>
              </a:r>
            </a:p>
          </p:txBody>
        </p:sp>
      </p:grpSp>
      <p:grpSp>
        <p:nvGrpSpPr>
          <p:cNvPr id="21" name="Group 63">
            <a:extLst>
              <a:ext uri="{FF2B5EF4-FFF2-40B4-BE49-F238E27FC236}">
                <a16:creationId xmlns:a16="http://schemas.microsoft.com/office/drawing/2014/main" id="{754166C1-C37B-40D0-BFA2-84451516CF50}"/>
              </a:ext>
            </a:extLst>
          </p:cNvPr>
          <p:cNvGrpSpPr/>
          <p:nvPr/>
        </p:nvGrpSpPr>
        <p:grpSpPr>
          <a:xfrm>
            <a:off x="1870364" y="5217194"/>
            <a:ext cx="7190509" cy="686674"/>
            <a:chOff x="128247" y="1952711"/>
            <a:chExt cx="7190509" cy="686674"/>
          </a:xfrm>
        </p:grpSpPr>
        <p:sp>
          <p:nvSpPr>
            <p:cNvPr id="22" name="Oval 7">
              <a:extLst>
                <a:ext uri="{FF2B5EF4-FFF2-40B4-BE49-F238E27FC236}">
                  <a16:creationId xmlns:a16="http://schemas.microsoft.com/office/drawing/2014/main" id="{956D872D-E387-46D6-83EA-9AF1F1621612}"/>
                </a:ext>
              </a:extLst>
            </p:cNvPr>
            <p:cNvSpPr/>
            <p:nvPr/>
          </p:nvSpPr>
          <p:spPr bwMode="gray">
            <a:xfrm>
              <a:off x="2882847" y="1952711"/>
              <a:ext cx="686674" cy="686674"/>
            </a:xfrm>
            <a:prstGeom prst="ellipse">
              <a:avLst/>
            </a:prstGeom>
            <a:noFill/>
            <a:ln w="22225" algn="ctr">
              <a:solidFill>
                <a:schemeClr val="tx1">
                  <a:lumMod val="50000"/>
                  <a:lumOff val="50000"/>
                </a:schemeClr>
              </a:solidFill>
              <a:prstDash val="sysDot"/>
              <a:miter lim="800000"/>
              <a:headEnd/>
              <a:tailEnd/>
            </a:ln>
          </p:spPr>
          <p:txBody>
            <a:bodyPr wrap="square" lIns="77961" tIns="77961" rIns="77961" bIns="77961" rtlCol="0" anchor="ctr"/>
            <a:lstStyle/>
            <a:p>
              <a:pPr marL="0" marR="0" lvl="0" indent="0" algn="l" defTabSz="801929" rtl="0" eaLnBrk="1" fontAlgn="auto" latinLnBrk="0" hangingPunct="1">
                <a:lnSpc>
                  <a:spcPct val="106000"/>
                </a:lnSpc>
                <a:spcBef>
                  <a:spcPts val="0"/>
                </a:spcBef>
                <a:spcAft>
                  <a:spcPts val="0"/>
                </a:spcAft>
                <a:buClrTx/>
                <a:buSzTx/>
                <a:buFont typeface="Wingdings 2" pitchFamily="18" charset="2"/>
                <a:buNone/>
                <a:tabLst/>
                <a:defRPr/>
              </a:pPr>
              <a:endParaRPr kumimoji="0" lang="fr-FR" sz="2400" b="1" i="0" u="none" strike="noStrike" kern="1200" cap="none" spc="0" normalizeH="0" baseline="0">
                <a:ln>
                  <a:noFill/>
                </a:ln>
                <a:solidFill>
                  <a:prstClr val="white"/>
                </a:solidFill>
                <a:effectLst/>
                <a:uLnTx/>
                <a:uFillTx/>
                <a:ea typeface="+mn-ea"/>
                <a:cs typeface="+mn-cs"/>
              </a:endParaRPr>
            </a:p>
          </p:txBody>
        </p:sp>
        <p:cxnSp>
          <p:nvCxnSpPr>
            <p:cNvPr id="23" name="Straight Connector 8">
              <a:extLst>
                <a:ext uri="{FF2B5EF4-FFF2-40B4-BE49-F238E27FC236}">
                  <a16:creationId xmlns:a16="http://schemas.microsoft.com/office/drawing/2014/main" id="{61F7FBBA-33DF-41AF-A4C7-C4ABC9BBAABF}"/>
                </a:ext>
              </a:extLst>
            </p:cNvPr>
            <p:cNvCxnSpPr>
              <a:cxnSpLocks/>
              <a:endCxn id="22" idx="2"/>
            </p:cNvCxnSpPr>
            <p:nvPr/>
          </p:nvCxnSpPr>
          <p:spPr>
            <a:xfrm>
              <a:off x="128247" y="2296048"/>
              <a:ext cx="2754600" cy="0"/>
            </a:xfrm>
            <a:prstGeom prst="line">
              <a:avLst/>
            </a:prstGeom>
            <a:noFill/>
            <a:ln w="22225" algn="ctr">
              <a:solidFill>
                <a:schemeClr val="tx1">
                  <a:lumMod val="50000"/>
                  <a:lumOff val="50000"/>
                </a:schemeClr>
              </a:solidFill>
              <a:prstDash val="sysDot"/>
              <a:miter lim="800000"/>
              <a:headEnd/>
              <a:tailEnd/>
            </a:ln>
          </p:spPr>
        </p:cxnSp>
        <p:sp>
          <p:nvSpPr>
            <p:cNvPr id="24" name="Rectangle 23">
              <a:extLst>
                <a:ext uri="{FF2B5EF4-FFF2-40B4-BE49-F238E27FC236}">
                  <a16:creationId xmlns:a16="http://schemas.microsoft.com/office/drawing/2014/main" id="{E1067234-0B57-4D51-AA9E-C3F5D84BD506}"/>
                </a:ext>
              </a:extLst>
            </p:cNvPr>
            <p:cNvSpPr/>
            <p:nvPr/>
          </p:nvSpPr>
          <p:spPr>
            <a:xfrm>
              <a:off x="3723292" y="2089510"/>
              <a:ext cx="3595464" cy="461665"/>
            </a:xfrm>
            <a:prstGeom prst="rect">
              <a:avLst/>
            </a:prstGeom>
          </p:spPr>
          <p:txBody>
            <a:bodyPr wrap="square">
              <a:spAutoFit/>
            </a:bodyPr>
            <a:lstStyle/>
            <a:p>
              <a:pPr defTabSz="801929">
                <a:defRPr/>
              </a:pPr>
              <a:r>
                <a:rPr lang="fr-FR" sz="2400" dirty="0">
                  <a:solidFill>
                    <a:schemeClr val="bg1"/>
                  </a:solidFill>
                </a:rPr>
                <a:t>Conclusion et perspectives</a:t>
              </a:r>
            </a:p>
          </p:txBody>
        </p:sp>
      </p:grpSp>
      <p:sp>
        <p:nvSpPr>
          <p:cNvPr id="30" name="Text Placeholder 4">
            <a:extLst>
              <a:ext uri="{FF2B5EF4-FFF2-40B4-BE49-F238E27FC236}">
                <a16:creationId xmlns:a16="http://schemas.microsoft.com/office/drawing/2014/main" id="{C671DE1E-8CF5-4017-BA5C-20065085BECE}"/>
              </a:ext>
            </a:extLst>
          </p:cNvPr>
          <p:cNvSpPr txBox="1">
            <a:spLocks/>
          </p:cNvSpPr>
          <p:nvPr>
            <p:custDataLst>
              <p:tags r:id="rId1"/>
            </p:custDataLst>
          </p:nvPr>
        </p:nvSpPr>
        <p:spPr>
          <a:xfrm rot="16200000">
            <a:off x="-2130301" y="3368453"/>
            <a:ext cx="6014144" cy="822766"/>
          </a:xfrm>
          <a:prstGeom prst="rect">
            <a:avLst/>
          </a:prstGeom>
        </p:spPr>
        <p:txBody>
          <a:bodyPr anchor="ctr"/>
          <a:lstStyle>
            <a:lvl1pPr marL="0" indent="0" algn="l" defTabSz="478851" rtl="0" eaLnBrk="1" latinLnBrk="0" hangingPunct="1">
              <a:lnSpc>
                <a:spcPct val="100000"/>
              </a:lnSpc>
              <a:spcBef>
                <a:spcPts val="0"/>
              </a:spcBef>
              <a:spcAft>
                <a:spcPts val="390"/>
              </a:spcAft>
              <a:buFont typeface="Arial"/>
              <a:buNone/>
              <a:defRPr sz="1200" b="0" i="0" kern="1200">
                <a:solidFill>
                  <a:schemeClr val="tx1">
                    <a:lumMod val="65000"/>
                    <a:lumOff val="35000"/>
                  </a:schemeClr>
                </a:solidFill>
                <a:latin typeface="Segoe UI Semilight" panose="020B0402040204020203" pitchFamily="34" charset="0"/>
                <a:ea typeface="+mn-ea"/>
                <a:cs typeface="Segoe UI Semilight" panose="020B0402040204020203" pitchFamily="34" charset="0"/>
              </a:defRPr>
            </a:lvl1pPr>
            <a:lvl2pPr marL="664417" indent="-185566" algn="l" defTabSz="478851" rtl="0" eaLnBrk="1" latinLnBrk="0" hangingPunct="1">
              <a:spcBef>
                <a:spcPct val="20000"/>
              </a:spcBef>
              <a:buFont typeface="Arial"/>
              <a:buChar char="•"/>
              <a:defRPr sz="800" kern="1200">
                <a:solidFill>
                  <a:srgbClr val="7F7F7F"/>
                </a:solidFill>
                <a:latin typeface="Open Sans"/>
                <a:ea typeface="+mn-ea"/>
                <a:cs typeface="+mn-cs"/>
              </a:defRPr>
            </a:lvl2pPr>
            <a:lvl3pPr marL="957703" indent="0" algn="l" defTabSz="478851" rtl="0" eaLnBrk="1" latinLnBrk="0" hangingPunct="1">
              <a:spcBef>
                <a:spcPct val="20000"/>
              </a:spcBef>
              <a:buFontTx/>
              <a:buNone/>
              <a:defRPr sz="800" kern="1200">
                <a:solidFill>
                  <a:srgbClr val="7F7F7F"/>
                </a:solidFill>
                <a:latin typeface="Open Sans"/>
                <a:ea typeface="+mn-ea"/>
                <a:cs typeface="+mn-cs"/>
              </a:defRPr>
            </a:lvl3pPr>
            <a:lvl4pPr marL="1436554" indent="0" algn="l" defTabSz="478851" rtl="0" eaLnBrk="1" latinLnBrk="0" hangingPunct="1">
              <a:spcBef>
                <a:spcPct val="20000"/>
              </a:spcBef>
              <a:buFontTx/>
              <a:buNone/>
              <a:defRPr sz="800" kern="1200">
                <a:solidFill>
                  <a:srgbClr val="7F7F7F"/>
                </a:solidFill>
                <a:latin typeface="Open Sans"/>
                <a:ea typeface="+mn-ea"/>
                <a:cs typeface="+mn-cs"/>
              </a:defRPr>
            </a:lvl4pPr>
            <a:lvl5pPr marL="1915405" indent="0" algn="l" defTabSz="478851" rtl="0" eaLnBrk="1" latinLnBrk="0" hangingPunct="1">
              <a:spcBef>
                <a:spcPct val="20000"/>
              </a:spcBef>
              <a:buFontTx/>
              <a:buNone/>
              <a:defRPr sz="800" kern="1200">
                <a:solidFill>
                  <a:srgbClr val="7F7F7F"/>
                </a:solidFill>
                <a:latin typeface="Open Sans"/>
                <a:ea typeface="+mn-ea"/>
                <a:cs typeface="+mn-cs"/>
              </a:defRPr>
            </a:lvl5pPr>
            <a:lvl6pPr marL="2633683" indent="-239426" algn="l" defTabSz="478851" rtl="0" eaLnBrk="1" latinLnBrk="0" hangingPunct="1">
              <a:spcBef>
                <a:spcPct val="20000"/>
              </a:spcBef>
              <a:buFont typeface="Arial"/>
              <a:buChar char="•"/>
              <a:defRPr sz="2100" kern="1200">
                <a:solidFill>
                  <a:schemeClr val="tx1"/>
                </a:solidFill>
                <a:latin typeface="+mn-lt"/>
                <a:ea typeface="+mn-ea"/>
                <a:cs typeface="+mn-cs"/>
              </a:defRPr>
            </a:lvl6pPr>
            <a:lvl7pPr marL="3112534" indent="-239426" algn="l" defTabSz="478851" rtl="0" eaLnBrk="1" latinLnBrk="0" hangingPunct="1">
              <a:spcBef>
                <a:spcPct val="20000"/>
              </a:spcBef>
              <a:buFont typeface="Arial"/>
              <a:buChar char="•"/>
              <a:defRPr sz="2100" kern="1200">
                <a:solidFill>
                  <a:schemeClr val="tx1"/>
                </a:solidFill>
                <a:latin typeface="+mn-lt"/>
                <a:ea typeface="+mn-ea"/>
                <a:cs typeface="+mn-cs"/>
              </a:defRPr>
            </a:lvl7pPr>
            <a:lvl8pPr marL="3591386" indent="-239426" algn="l" defTabSz="478851" rtl="0" eaLnBrk="1" latinLnBrk="0" hangingPunct="1">
              <a:spcBef>
                <a:spcPct val="20000"/>
              </a:spcBef>
              <a:buFont typeface="Arial"/>
              <a:buChar char="•"/>
              <a:defRPr sz="2100" kern="1200">
                <a:solidFill>
                  <a:schemeClr val="tx1"/>
                </a:solidFill>
                <a:latin typeface="+mn-lt"/>
                <a:ea typeface="+mn-ea"/>
                <a:cs typeface="+mn-cs"/>
              </a:defRPr>
            </a:lvl8pPr>
            <a:lvl9pPr marL="4070237" indent="-239426" algn="l" defTabSz="478851" rtl="0" eaLnBrk="1" latinLnBrk="0" hangingPunct="1">
              <a:spcBef>
                <a:spcPct val="20000"/>
              </a:spcBef>
              <a:buFont typeface="Arial"/>
              <a:buChar char="•"/>
              <a:defRPr sz="2100" kern="1200">
                <a:solidFill>
                  <a:schemeClr val="tx1"/>
                </a:solidFill>
                <a:latin typeface="+mn-lt"/>
                <a:ea typeface="+mn-ea"/>
                <a:cs typeface="+mn-cs"/>
              </a:defRPr>
            </a:lvl9pPr>
          </a:lstStyle>
          <a:p>
            <a:pPr marL="0" marR="0" lvl="0" indent="0" algn="ctr" defTabSz="419952" rtl="0" eaLnBrk="1" fontAlgn="auto" latinLnBrk="0" hangingPunct="1">
              <a:lnSpc>
                <a:spcPct val="100000"/>
              </a:lnSpc>
              <a:spcBef>
                <a:spcPts val="0"/>
              </a:spcBef>
              <a:spcAft>
                <a:spcPts val="342"/>
              </a:spcAft>
              <a:buClrTx/>
              <a:buSzTx/>
              <a:buFont typeface="Arial"/>
              <a:buNone/>
              <a:tabLst/>
              <a:defRPr/>
            </a:pPr>
            <a:r>
              <a:rPr kumimoji="0" lang="fr-FR" sz="4800" b="0" i="0" u="none" strike="noStrike" kern="1200" cap="none" spc="0" normalizeH="0" baseline="0" dirty="0">
                <a:ln>
                  <a:noFill/>
                </a:ln>
                <a:solidFill>
                  <a:schemeClr val="bg1"/>
                </a:solidFill>
                <a:effectLst/>
                <a:uLnTx/>
                <a:uFillTx/>
                <a:latin typeface="+mn-lt"/>
                <a:ea typeface="+mn-ea"/>
                <a:cs typeface="Segoe UI Semilight" panose="020B0402040204020203" pitchFamily="34" charset="0"/>
              </a:rPr>
              <a:t>Sommaire</a:t>
            </a:r>
          </a:p>
        </p:txBody>
      </p:sp>
      <p:sp>
        <p:nvSpPr>
          <p:cNvPr id="31" name="Freeform 580">
            <a:extLst>
              <a:ext uri="{FF2B5EF4-FFF2-40B4-BE49-F238E27FC236}">
                <a16:creationId xmlns:a16="http://schemas.microsoft.com/office/drawing/2014/main" id="{4185104E-85D0-44D5-A73F-6898F62737D0}"/>
              </a:ext>
            </a:extLst>
          </p:cNvPr>
          <p:cNvSpPr>
            <a:spLocks noChangeAspect="1" noEditPoints="1"/>
          </p:cNvSpPr>
          <p:nvPr/>
        </p:nvSpPr>
        <p:spPr bwMode="auto">
          <a:xfrm>
            <a:off x="4649584" y="2862460"/>
            <a:ext cx="637200" cy="635332"/>
          </a:xfrm>
          <a:custGeom>
            <a:avLst/>
            <a:gdLst>
              <a:gd name="T0" fmla="*/ 288 w 512"/>
              <a:gd name="T1" fmla="*/ 266 h 512"/>
              <a:gd name="T2" fmla="*/ 373 w 512"/>
              <a:gd name="T3" fmla="*/ 266 h 512"/>
              <a:gd name="T4" fmla="*/ 373 w 512"/>
              <a:gd name="T5" fmla="*/ 352 h 512"/>
              <a:gd name="T6" fmla="*/ 138 w 512"/>
              <a:gd name="T7" fmla="*/ 352 h 512"/>
              <a:gd name="T8" fmla="*/ 138 w 512"/>
              <a:gd name="T9" fmla="*/ 266 h 512"/>
              <a:gd name="T10" fmla="*/ 224 w 512"/>
              <a:gd name="T11" fmla="*/ 266 h 512"/>
              <a:gd name="T12" fmla="*/ 224 w 512"/>
              <a:gd name="T13" fmla="*/ 277 h 512"/>
              <a:gd name="T14" fmla="*/ 234 w 512"/>
              <a:gd name="T15" fmla="*/ 288 h 512"/>
              <a:gd name="T16" fmla="*/ 277 w 512"/>
              <a:gd name="T17" fmla="*/ 288 h 512"/>
              <a:gd name="T18" fmla="*/ 288 w 512"/>
              <a:gd name="T19" fmla="*/ 277 h 512"/>
              <a:gd name="T20" fmla="*/ 288 w 512"/>
              <a:gd name="T21" fmla="*/ 266 h 512"/>
              <a:gd name="T22" fmla="*/ 245 w 512"/>
              <a:gd name="T23" fmla="*/ 245 h 512"/>
              <a:gd name="T24" fmla="*/ 245 w 512"/>
              <a:gd name="T25" fmla="*/ 266 h 512"/>
              <a:gd name="T26" fmla="*/ 266 w 512"/>
              <a:gd name="T27" fmla="*/ 266 h 512"/>
              <a:gd name="T28" fmla="*/ 266 w 512"/>
              <a:gd name="T29" fmla="*/ 245 h 512"/>
              <a:gd name="T30" fmla="*/ 245 w 512"/>
              <a:gd name="T31" fmla="*/ 245 h 512"/>
              <a:gd name="T32" fmla="*/ 288 w 512"/>
              <a:gd name="T33" fmla="*/ 160 h 512"/>
              <a:gd name="T34" fmla="*/ 224 w 512"/>
              <a:gd name="T35" fmla="*/ 160 h 512"/>
              <a:gd name="T36" fmla="*/ 202 w 512"/>
              <a:gd name="T37" fmla="*/ 181 h 512"/>
              <a:gd name="T38" fmla="*/ 309 w 512"/>
              <a:gd name="T39" fmla="*/ 181 h 512"/>
              <a:gd name="T40" fmla="*/ 288 w 512"/>
              <a:gd name="T41" fmla="*/ 160 h 512"/>
              <a:gd name="T42" fmla="*/ 512 w 512"/>
              <a:gd name="T43" fmla="*/ 256 h 512"/>
              <a:gd name="T44" fmla="*/ 256 w 512"/>
              <a:gd name="T45" fmla="*/ 512 h 512"/>
              <a:gd name="T46" fmla="*/ 0 w 512"/>
              <a:gd name="T47" fmla="*/ 256 h 512"/>
              <a:gd name="T48" fmla="*/ 256 w 512"/>
              <a:gd name="T49" fmla="*/ 0 h 512"/>
              <a:gd name="T50" fmla="*/ 512 w 512"/>
              <a:gd name="T51" fmla="*/ 256 h 512"/>
              <a:gd name="T52" fmla="*/ 416 w 512"/>
              <a:gd name="T53" fmla="*/ 192 h 512"/>
              <a:gd name="T54" fmla="*/ 405 w 512"/>
              <a:gd name="T55" fmla="*/ 181 h 512"/>
              <a:gd name="T56" fmla="*/ 330 w 512"/>
              <a:gd name="T57" fmla="*/ 181 h 512"/>
              <a:gd name="T58" fmla="*/ 288 w 512"/>
              <a:gd name="T59" fmla="*/ 138 h 512"/>
              <a:gd name="T60" fmla="*/ 224 w 512"/>
              <a:gd name="T61" fmla="*/ 138 h 512"/>
              <a:gd name="T62" fmla="*/ 181 w 512"/>
              <a:gd name="T63" fmla="*/ 181 h 512"/>
              <a:gd name="T64" fmla="*/ 106 w 512"/>
              <a:gd name="T65" fmla="*/ 181 h 512"/>
              <a:gd name="T66" fmla="*/ 96 w 512"/>
              <a:gd name="T67" fmla="*/ 192 h 512"/>
              <a:gd name="T68" fmla="*/ 96 w 512"/>
              <a:gd name="T69" fmla="*/ 256 h 512"/>
              <a:gd name="T70" fmla="*/ 106 w 512"/>
              <a:gd name="T71" fmla="*/ 266 h 512"/>
              <a:gd name="T72" fmla="*/ 117 w 512"/>
              <a:gd name="T73" fmla="*/ 266 h 512"/>
              <a:gd name="T74" fmla="*/ 117 w 512"/>
              <a:gd name="T75" fmla="*/ 362 h 512"/>
              <a:gd name="T76" fmla="*/ 128 w 512"/>
              <a:gd name="T77" fmla="*/ 373 h 512"/>
              <a:gd name="T78" fmla="*/ 384 w 512"/>
              <a:gd name="T79" fmla="*/ 373 h 512"/>
              <a:gd name="T80" fmla="*/ 394 w 512"/>
              <a:gd name="T81" fmla="*/ 362 h 512"/>
              <a:gd name="T82" fmla="*/ 394 w 512"/>
              <a:gd name="T83" fmla="*/ 266 h 512"/>
              <a:gd name="T84" fmla="*/ 405 w 512"/>
              <a:gd name="T85" fmla="*/ 266 h 512"/>
              <a:gd name="T86" fmla="*/ 416 w 512"/>
              <a:gd name="T87" fmla="*/ 256 h 512"/>
              <a:gd name="T88" fmla="*/ 416 w 512"/>
              <a:gd name="T89" fmla="*/ 192 h 512"/>
              <a:gd name="T90" fmla="*/ 117 w 512"/>
              <a:gd name="T91" fmla="*/ 245 h 512"/>
              <a:gd name="T92" fmla="*/ 224 w 512"/>
              <a:gd name="T93" fmla="*/ 245 h 512"/>
              <a:gd name="T94" fmla="*/ 224 w 512"/>
              <a:gd name="T95" fmla="*/ 234 h 512"/>
              <a:gd name="T96" fmla="*/ 234 w 512"/>
              <a:gd name="T97" fmla="*/ 224 h 512"/>
              <a:gd name="T98" fmla="*/ 277 w 512"/>
              <a:gd name="T99" fmla="*/ 224 h 512"/>
              <a:gd name="T100" fmla="*/ 288 w 512"/>
              <a:gd name="T101" fmla="*/ 234 h 512"/>
              <a:gd name="T102" fmla="*/ 288 w 512"/>
              <a:gd name="T103" fmla="*/ 245 h 512"/>
              <a:gd name="T104" fmla="*/ 394 w 512"/>
              <a:gd name="T105" fmla="*/ 245 h 512"/>
              <a:gd name="T106" fmla="*/ 394 w 512"/>
              <a:gd name="T107" fmla="*/ 202 h 512"/>
              <a:gd name="T108" fmla="*/ 117 w 512"/>
              <a:gd name="T109" fmla="*/ 202 h 512"/>
              <a:gd name="T110" fmla="*/ 117 w 512"/>
              <a:gd name="T111" fmla="*/ 24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2" h="512">
                <a:moveTo>
                  <a:pt x="288" y="266"/>
                </a:moveTo>
                <a:cubicBezTo>
                  <a:pt x="373" y="266"/>
                  <a:pt x="373" y="266"/>
                  <a:pt x="373" y="266"/>
                </a:cubicBezTo>
                <a:cubicBezTo>
                  <a:pt x="373" y="352"/>
                  <a:pt x="373" y="352"/>
                  <a:pt x="373" y="352"/>
                </a:cubicBezTo>
                <a:cubicBezTo>
                  <a:pt x="138" y="352"/>
                  <a:pt x="138" y="352"/>
                  <a:pt x="138" y="352"/>
                </a:cubicBezTo>
                <a:cubicBezTo>
                  <a:pt x="138" y="266"/>
                  <a:pt x="138" y="266"/>
                  <a:pt x="138" y="266"/>
                </a:cubicBezTo>
                <a:cubicBezTo>
                  <a:pt x="224" y="266"/>
                  <a:pt x="224" y="266"/>
                  <a:pt x="224" y="266"/>
                </a:cubicBezTo>
                <a:cubicBezTo>
                  <a:pt x="224" y="277"/>
                  <a:pt x="224" y="277"/>
                  <a:pt x="224" y="277"/>
                </a:cubicBezTo>
                <a:cubicBezTo>
                  <a:pt x="224" y="283"/>
                  <a:pt x="228" y="288"/>
                  <a:pt x="234" y="288"/>
                </a:cubicBezTo>
                <a:cubicBezTo>
                  <a:pt x="277" y="288"/>
                  <a:pt x="277" y="288"/>
                  <a:pt x="277" y="288"/>
                </a:cubicBezTo>
                <a:cubicBezTo>
                  <a:pt x="283" y="288"/>
                  <a:pt x="288" y="283"/>
                  <a:pt x="288" y="277"/>
                </a:cubicBezTo>
                <a:lnTo>
                  <a:pt x="288" y="266"/>
                </a:lnTo>
                <a:close/>
                <a:moveTo>
                  <a:pt x="245" y="245"/>
                </a:moveTo>
                <a:cubicBezTo>
                  <a:pt x="245" y="266"/>
                  <a:pt x="245" y="266"/>
                  <a:pt x="245" y="266"/>
                </a:cubicBezTo>
                <a:cubicBezTo>
                  <a:pt x="266" y="266"/>
                  <a:pt x="266" y="266"/>
                  <a:pt x="266" y="266"/>
                </a:cubicBezTo>
                <a:cubicBezTo>
                  <a:pt x="266" y="245"/>
                  <a:pt x="266" y="245"/>
                  <a:pt x="266" y="245"/>
                </a:cubicBezTo>
                <a:lnTo>
                  <a:pt x="245" y="245"/>
                </a:lnTo>
                <a:close/>
                <a:moveTo>
                  <a:pt x="288" y="160"/>
                </a:moveTo>
                <a:cubicBezTo>
                  <a:pt x="224" y="160"/>
                  <a:pt x="224" y="160"/>
                  <a:pt x="224" y="160"/>
                </a:cubicBezTo>
                <a:cubicBezTo>
                  <a:pt x="212" y="160"/>
                  <a:pt x="202" y="169"/>
                  <a:pt x="202" y="181"/>
                </a:cubicBezTo>
                <a:cubicBezTo>
                  <a:pt x="309" y="181"/>
                  <a:pt x="309" y="181"/>
                  <a:pt x="309" y="181"/>
                </a:cubicBezTo>
                <a:cubicBezTo>
                  <a:pt x="309" y="169"/>
                  <a:pt x="299" y="160"/>
                  <a:pt x="288"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192"/>
                </a:moveTo>
                <a:cubicBezTo>
                  <a:pt x="416" y="186"/>
                  <a:pt x="411" y="181"/>
                  <a:pt x="405" y="181"/>
                </a:cubicBezTo>
                <a:cubicBezTo>
                  <a:pt x="330" y="181"/>
                  <a:pt x="330" y="181"/>
                  <a:pt x="330" y="181"/>
                </a:cubicBezTo>
                <a:cubicBezTo>
                  <a:pt x="330" y="157"/>
                  <a:pt x="311" y="138"/>
                  <a:pt x="288" y="138"/>
                </a:cubicBezTo>
                <a:cubicBezTo>
                  <a:pt x="224" y="138"/>
                  <a:pt x="224" y="138"/>
                  <a:pt x="224" y="138"/>
                </a:cubicBezTo>
                <a:cubicBezTo>
                  <a:pt x="200" y="138"/>
                  <a:pt x="181" y="157"/>
                  <a:pt x="181" y="181"/>
                </a:cubicBezTo>
                <a:cubicBezTo>
                  <a:pt x="106" y="181"/>
                  <a:pt x="106" y="181"/>
                  <a:pt x="106" y="181"/>
                </a:cubicBezTo>
                <a:cubicBezTo>
                  <a:pt x="100" y="181"/>
                  <a:pt x="96" y="186"/>
                  <a:pt x="96" y="192"/>
                </a:cubicBezTo>
                <a:cubicBezTo>
                  <a:pt x="96" y="256"/>
                  <a:pt x="96" y="256"/>
                  <a:pt x="96" y="256"/>
                </a:cubicBezTo>
                <a:cubicBezTo>
                  <a:pt x="96" y="262"/>
                  <a:pt x="100" y="266"/>
                  <a:pt x="106" y="266"/>
                </a:cubicBezTo>
                <a:cubicBezTo>
                  <a:pt x="117" y="266"/>
                  <a:pt x="117" y="266"/>
                  <a:pt x="117" y="266"/>
                </a:cubicBezTo>
                <a:cubicBezTo>
                  <a:pt x="117" y="362"/>
                  <a:pt x="117" y="362"/>
                  <a:pt x="117" y="362"/>
                </a:cubicBezTo>
                <a:cubicBezTo>
                  <a:pt x="117" y="368"/>
                  <a:pt x="122" y="373"/>
                  <a:pt x="128" y="373"/>
                </a:cubicBezTo>
                <a:cubicBezTo>
                  <a:pt x="384" y="373"/>
                  <a:pt x="384" y="373"/>
                  <a:pt x="384" y="373"/>
                </a:cubicBezTo>
                <a:cubicBezTo>
                  <a:pt x="390" y="373"/>
                  <a:pt x="394" y="368"/>
                  <a:pt x="394" y="362"/>
                </a:cubicBezTo>
                <a:cubicBezTo>
                  <a:pt x="394" y="266"/>
                  <a:pt x="394" y="266"/>
                  <a:pt x="394" y="266"/>
                </a:cubicBezTo>
                <a:cubicBezTo>
                  <a:pt x="405" y="266"/>
                  <a:pt x="405" y="266"/>
                  <a:pt x="405" y="266"/>
                </a:cubicBezTo>
                <a:cubicBezTo>
                  <a:pt x="411" y="266"/>
                  <a:pt x="416" y="262"/>
                  <a:pt x="416" y="256"/>
                </a:cubicBezTo>
                <a:lnTo>
                  <a:pt x="416" y="192"/>
                </a:lnTo>
                <a:close/>
                <a:moveTo>
                  <a:pt x="117" y="245"/>
                </a:moveTo>
                <a:cubicBezTo>
                  <a:pt x="224" y="245"/>
                  <a:pt x="224" y="245"/>
                  <a:pt x="224" y="245"/>
                </a:cubicBezTo>
                <a:cubicBezTo>
                  <a:pt x="224" y="234"/>
                  <a:pt x="224" y="234"/>
                  <a:pt x="224" y="234"/>
                </a:cubicBezTo>
                <a:cubicBezTo>
                  <a:pt x="224" y="228"/>
                  <a:pt x="228" y="224"/>
                  <a:pt x="234" y="224"/>
                </a:cubicBezTo>
                <a:cubicBezTo>
                  <a:pt x="277" y="224"/>
                  <a:pt x="277" y="224"/>
                  <a:pt x="277" y="224"/>
                </a:cubicBezTo>
                <a:cubicBezTo>
                  <a:pt x="283" y="224"/>
                  <a:pt x="288" y="228"/>
                  <a:pt x="288" y="234"/>
                </a:cubicBezTo>
                <a:cubicBezTo>
                  <a:pt x="288" y="245"/>
                  <a:pt x="288" y="245"/>
                  <a:pt x="288" y="245"/>
                </a:cubicBezTo>
                <a:cubicBezTo>
                  <a:pt x="394" y="245"/>
                  <a:pt x="394" y="245"/>
                  <a:pt x="394" y="245"/>
                </a:cubicBezTo>
                <a:cubicBezTo>
                  <a:pt x="394" y="202"/>
                  <a:pt x="394" y="202"/>
                  <a:pt x="394" y="202"/>
                </a:cubicBezTo>
                <a:cubicBezTo>
                  <a:pt x="117" y="202"/>
                  <a:pt x="117" y="202"/>
                  <a:pt x="117" y="202"/>
                </a:cubicBezTo>
                <a:lnTo>
                  <a:pt x="117" y="2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49" name="Oval 16">
            <a:extLst>
              <a:ext uri="{FF2B5EF4-FFF2-40B4-BE49-F238E27FC236}">
                <a16:creationId xmlns:a16="http://schemas.microsoft.com/office/drawing/2014/main" id="{0E8A7F0C-06C2-46E5-BD73-94C959289B05}"/>
              </a:ext>
            </a:extLst>
          </p:cNvPr>
          <p:cNvSpPr/>
          <p:nvPr/>
        </p:nvSpPr>
        <p:spPr bwMode="gray">
          <a:xfrm>
            <a:off x="4621334" y="4026049"/>
            <a:ext cx="690304" cy="690304"/>
          </a:xfrm>
          <a:prstGeom prst="ellipse">
            <a:avLst/>
          </a:prstGeom>
          <a:noFill/>
          <a:ln w="22225" algn="ctr">
            <a:solidFill>
              <a:schemeClr val="tx1">
                <a:lumMod val="50000"/>
                <a:lumOff val="50000"/>
              </a:schemeClr>
            </a:solidFill>
            <a:prstDash val="sysDot"/>
            <a:miter lim="800000"/>
            <a:headEnd/>
            <a:tailEnd/>
          </a:ln>
        </p:spPr>
        <p:txBody>
          <a:bodyPr wrap="square" lIns="77961" tIns="77961" rIns="77961" bIns="77961" rtlCol="0" anchor="ctr"/>
          <a:lstStyle/>
          <a:p>
            <a:pPr marL="0" marR="0" lvl="0" indent="0" algn="l" defTabSz="801929" rtl="0" eaLnBrk="1" fontAlgn="auto" latinLnBrk="0" hangingPunct="1">
              <a:lnSpc>
                <a:spcPct val="106000"/>
              </a:lnSpc>
              <a:spcBef>
                <a:spcPts val="0"/>
              </a:spcBef>
              <a:spcAft>
                <a:spcPts val="0"/>
              </a:spcAft>
              <a:buClrTx/>
              <a:buSzTx/>
              <a:buFont typeface="Wingdings 2" pitchFamily="18" charset="2"/>
              <a:buNone/>
              <a:tabLst/>
              <a:defRPr/>
            </a:pPr>
            <a:endParaRPr kumimoji="0" lang="fr-FR" sz="2400" b="1" i="0" u="none" strike="noStrike" kern="1200" cap="none" spc="0" normalizeH="0" baseline="0">
              <a:ln>
                <a:noFill/>
              </a:ln>
              <a:solidFill>
                <a:prstClr val="white"/>
              </a:solidFill>
              <a:effectLst/>
              <a:uLnTx/>
              <a:uFillTx/>
              <a:ea typeface="+mn-ea"/>
              <a:cs typeface="+mn-cs"/>
            </a:endParaRPr>
          </a:p>
        </p:txBody>
      </p:sp>
      <p:sp>
        <p:nvSpPr>
          <p:cNvPr id="50" name="Freeform 438">
            <a:extLst>
              <a:ext uri="{FF2B5EF4-FFF2-40B4-BE49-F238E27FC236}">
                <a16:creationId xmlns:a16="http://schemas.microsoft.com/office/drawing/2014/main" id="{DCD66C00-2DA5-4F63-B405-2A7218B7BF82}"/>
              </a:ext>
            </a:extLst>
          </p:cNvPr>
          <p:cNvSpPr>
            <a:spLocks/>
          </p:cNvSpPr>
          <p:nvPr/>
        </p:nvSpPr>
        <p:spPr bwMode="auto">
          <a:xfrm>
            <a:off x="4979531" y="4303615"/>
            <a:ext cx="52570" cy="52570"/>
          </a:xfrm>
          <a:custGeom>
            <a:avLst/>
            <a:gdLst>
              <a:gd name="T0" fmla="*/ 0 w 42"/>
              <a:gd name="T1" fmla="*/ 0 h 42"/>
              <a:gd name="T2" fmla="*/ 0 w 42"/>
              <a:gd name="T3" fmla="*/ 42 h 42"/>
              <a:gd name="T4" fmla="*/ 42 w 42"/>
              <a:gd name="T5" fmla="*/ 42 h 42"/>
              <a:gd name="T6" fmla="*/ 0 w 42"/>
              <a:gd name="T7" fmla="*/ 0 h 42"/>
            </a:gdLst>
            <a:ahLst/>
            <a:cxnLst>
              <a:cxn ang="0">
                <a:pos x="T0" y="T1"/>
              </a:cxn>
              <a:cxn ang="0">
                <a:pos x="T2" y="T3"/>
              </a:cxn>
              <a:cxn ang="0">
                <a:pos x="T4" y="T5"/>
              </a:cxn>
              <a:cxn ang="0">
                <a:pos x="T6" y="T7"/>
              </a:cxn>
            </a:cxnLst>
            <a:rect l="0" t="0" r="r" b="b"/>
            <a:pathLst>
              <a:path w="42" h="42">
                <a:moveTo>
                  <a:pt x="0" y="0"/>
                </a:moveTo>
                <a:cubicBezTo>
                  <a:pt x="0" y="42"/>
                  <a:pt x="0" y="42"/>
                  <a:pt x="0" y="42"/>
                </a:cubicBezTo>
                <a:cubicBezTo>
                  <a:pt x="42" y="42"/>
                  <a:pt x="42" y="42"/>
                  <a:pt x="42" y="42"/>
                </a:cubicBezTo>
                <a:cubicBezTo>
                  <a:pt x="38" y="21"/>
                  <a:pt x="21" y="5"/>
                  <a:pt x="0" y="0"/>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Freeform 439">
            <a:extLst>
              <a:ext uri="{FF2B5EF4-FFF2-40B4-BE49-F238E27FC236}">
                <a16:creationId xmlns:a16="http://schemas.microsoft.com/office/drawing/2014/main" id="{1989DCC3-334B-4FCB-AC17-A6D8434A36A6}"/>
              </a:ext>
            </a:extLst>
          </p:cNvPr>
          <p:cNvSpPr>
            <a:spLocks/>
          </p:cNvSpPr>
          <p:nvPr/>
        </p:nvSpPr>
        <p:spPr bwMode="auto">
          <a:xfrm>
            <a:off x="4900676" y="4303615"/>
            <a:ext cx="52570" cy="52570"/>
          </a:xfrm>
          <a:custGeom>
            <a:avLst/>
            <a:gdLst>
              <a:gd name="T0" fmla="*/ 0 w 42"/>
              <a:gd name="T1" fmla="*/ 42 h 42"/>
              <a:gd name="T2" fmla="*/ 42 w 42"/>
              <a:gd name="T3" fmla="*/ 42 h 42"/>
              <a:gd name="T4" fmla="*/ 42 w 42"/>
              <a:gd name="T5" fmla="*/ 0 h 42"/>
              <a:gd name="T6" fmla="*/ 0 w 42"/>
              <a:gd name="T7" fmla="*/ 42 h 42"/>
            </a:gdLst>
            <a:ahLst/>
            <a:cxnLst>
              <a:cxn ang="0">
                <a:pos x="T0" y="T1"/>
              </a:cxn>
              <a:cxn ang="0">
                <a:pos x="T2" y="T3"/>
              </a:cxn>
              <a:cxn ang="0">
                <a:pos x="T4" y="T5"/>
              </a:cxn>
              <a:cxn ang="0">
                <a:pos x="T6" y="T7"/>
              </a:cxn>
            </a:cxnLst>
            <a:rect l="0" t="0" r="r" b="b"/>
            <a:pathLst>
              <a:path w="42" h="42">
                <a:moveTo>
                  <a:pt x="0" y="42"/>
                </a:moveTo>
                <a:cubicBezTo>
                  <a:pt x="42" y="42"/>
                  <a:pt x="42" y="42"/>
                  <a:pt x="42" y="42"/>
                </a:cubicBezTo>
                <a:cubicBezTo>
                  <a:pt x="42" y="0"/>
                  <a:pt x="42" y="0"/>
                  <a:pt x="42" y="0"/>
                </a:cubicBezTo>
                <a:cubicBezTo>
                  <a:pt x="21" y="5"/>
                  <a:pt x="5" y="21"/>
                  <a:pt x="0" y="42"/>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441">
            <a:extLst>
              <a:ext uri="{FF2B5EF4-FFF2-40B4-BE49-F238E27FC236}">
                <a16:creationId xmlns:a16="http://schemas.microsoft.com/office/drawing/2014/main" id="{30CCB8BF-4B1B-4A30-89C5-D048FE623DCA}"/>
              </a:ext>
            </a:extLst>
          </p:cNvPr>
          <p:cNvSpPr>
            <a:spLocks/>
          </p:cNvSpPr>
          <p:nvPr/>
        </p:nvSpPr>
        <p:spPr bwMode="auto">
          <a:xfrm>
            <a:off x="4900676" y="4382470"/>
            <a:ext cx="52570" cy="52570"/>
          </a:xfrm>
          <a:custGeom>
            <a:avLst/>
            <a:gdLst>
              <a:gd name="T0" fmla="*/ 42 w 42"/>
              <a:gd name="T1" fmla="*/ 42 h 42"/>
              <a:gd name="T2" fmla="*/ 42 w 42"/>
              <a:gd name="T3" fmla="*/ 0 h 42"/>
              <a:gd name="T4" fmla="*/ 0 w 42"/>
              <a:gd name="T5" fmla="*/ 0 h 42"/>
              <a:gd name="T6" fmla="*/ 42 w 42"/>
              <a:gd name="T7" fmla="*/ 42 h 42"/>
            </a:gdLst>
            <a:ahLst/>
            <a:cxnLst>
              <a:cxn ang="0">
                <a:pos x="T0" y="T1"/>
              </a:cxn>
              <a:cxn ang="0">
                <a:pos x="T2" y="T3"/>
              </a:cxn>
              <a:cxn ang="0">
                <a:pos x="T4" y="T5"/>
              </a:cxn>
              <a:cxn ang="0">
                <a:pos x="T6" y="T7"/>
              </a:cxn>
            </a:cxnLst>
            <a:rect l="0" t="0" r="r" b="b"/>
            <a:pathLst>
              <a:path w="42" h="42">
                <a:moveTo>
                  <a:pt x="42" y="42"/>
                </a:moveTo>
                <a:cubicBezTo>
                  <a:pt x="42" y="0"/>
                  <a:pt x="42" y="0"/>
                  <a:pt x="42" y="0"/>
                </a:cubicBezTo>
                <a:cubicBezTo>
                  <a:pt x="0" y="0"/>
                  <a:pt x="0" y="0"/>
                  <a:pt x="0" y="0"/>
                </a:cubicBezTo>
                <a:cubicBezTo>
                  <a:pt x="5" y="21"/>
                  <a:pt x="21" y="38"/>
                  <a:pt x="42" y="42"/>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442">
            <a:extLst>
              <a:ext uri="{FF2B5EF4-FFF2-40B4-BE49-F238E27FC236}">
                <a16:creationId xmlns:a16="http://schemas.microsoft.com/office/drawing/2014/main" id="{974E3478-9095-422D-984B-BE9523CE46EF}"/>
              </a:ext>
            </a:extLst>
          </p:cNvPr>
          <p:cNvSpPr>
            <a:spLocks/>
          </p:cNvSpPr>
          <p:nvPr/>
        </p:nvSpPr>
        <p:spPr bwMode="auto">
          <a:xfrm>
            <a:off x="4834963" y="4382470"/>
            <a:ext cx="118283" cy="118283"/>
          </a:xfrm>
          <a:custGeom>
            <a:avLst/>
            <a:gdLst>
              <a:gd name="T0" fmla="*/ 32 w 95"/>
              <a:gd name="T1" fmla="*/ 0 h 96"/>
              <a:gd name="T2" fmla="*/ 0 w 95"/>
              <a:gd name="T3" fmla="*/ 0 h 96"/>
              <a:gd name="T4" fmla="*/ 95 w 95"/>
              <a:gd name="T5" fmla="*/ 96 h 96"/>
              <a:gd name="T6" fmla="*/ 95 w 95"/>
              <a:gd name="T7" fmla="*/ 63 h 96"/>
              <a:gd name="T8" fmla="*/ 32 w 95"/>
              <a:gd name="T9" fmla="*/ 0 h 96"/>
            </a:gdLst>
            <a:ahLst/>
            <a:cxnLst>
              <a:cxn ang="0">
                <a:pos x="T0" y="T1"/>
              </a:cxn>
              <a:cxn ang="0">
                <a:pos x="T2" y="T3"/>
              </a:cxn>
              <a:cxn ang="0">
                <a:pos x="T4" y="T5"/>
              </a:cxn>
              <a:cxn ang="0">
                <a:pos x="T6" y="T7"/>
              </a:cxn>
              <a:cxn ang="0">
                <a:pos x="T8" y="T9"/>
              </a:cxn>
            </a:cxnLst>
            <a:rect l="0" t="0" r="r" b="b"/>
            <a:pathLst>
              <a:path w="95" h="96">
                <a:moveTo>
                  <a:pt x="32" y="0"/>
                </a:moveTo>
                <a:cubicBezTo>
                  <a:pt x="0" y="0"/>
                  <a:pt x="0" y="0"/>
                  <a:pt x="0" y="0"/>
                </a:cubicBezTo>
                <a:cubicBezTo>
                  <a:pt x="5" y="51"/>
                  <a:pt x="45" y="91"/>
                  <a:pt x="95" y="96"/>
                </a:cubicBezTo>
                <a:cubicBezTo>
                  <a:pt x="95" y="63"/>
                  <a:pt x="95" y="63"/>
                  <a:pt x="95" y="63"/>
                </a:cubicBezTo>
                <a:cubicBezTo>
                  <a:pt x="62" y="59"/>
                  <a:pt x="37" y="33"/>
                  <a:pt x="32" y="0"/>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443">
            <a:extLst>
              <a:ext uri="{FF2B5EF4-FFF2-40B4-BE49-F238E27FC236}">
                <a16:creationId xmlns:a16="http://schemas.microsoft.com/office/drawing/2014/main" id="{E827EED2-D78C-4DA1-BAC9-30B1EBBAFADA}"/>
              </a:ext>
            </a:extLst>
          </p:cNvPr>
          <p:cNvSpPr>
            <a:spLocks/>
          </p:cNvSpPr>
          <p:nvPr/>
        </p:nvSpPr>
        <p:spPr bwMode="auto">
          <a:xfrm>
            <a:off x="4979531" y="4382470"/>
            <a:ext cx="52570" cy="52570"/>
          </a:xfrm>
          <a:custGeom>
            <a:avLst/>
            <a:gdLst>
              <a:gd name="T0" fmla="*/ 42 w 42"/>
              <a:gd name="T1" fmla="*/ 0 h 42"/>
              <a:gd name="T2" fmla="*/ 0 w 42"/>
              <a:gd name="T3" fmla="*/ 0 h 42"/>
              <a:gd name="T4" fmla="*/ 0 w 42"/>
              <a:gd name="T5" fmla="*/ 42 h 42"/>
              <a:gd name="T6" fmla="*/ 42 w 42"/>
              <a:gd name="T7" fmla="*/ 0 h 42"/>
            </a:gdLst>
            <a:ahLst/>
            <a:cxnLst>
              <a:cxn ang="0">
                <a:pos x="T0" y="T1"/>
              </a:cxn>
              <a:cxn ang="0">
                <a:pos x="T2" y="T3"/>
              </a:cxn>
              <a:cxn ang="0">
                <a:pos x="T4" y="T5"/>
              </a:cxn>
              <a:cxn ang="0">
                <a:pos x="T6" y="T7"/>
              </a:cxn>
            </a:cxnLst>
            <a:rect l="0" t="0" r="r" b="b"/>
            <a:pathLst>
              <a:path w="42" h="42">
                <a:moveTo>
                  <a:pt x="42" y="0"/>
                </a:moveTo>
                <a:cubicBezTo>
                  <a:pt x="0" y="0"/>
                  <a:pt x="0" y="0"/>
                  <a:pt x="0" y="0"/>
                </a:cubicBezTo>
                <a:cubicBezTo>
                  <a:pt x="0" y="42"/>
                  <a:pt x="0" y="42"/>
                  <a:pt x="0" y="42"/>
                </a:cubicBezTo>
                <a:cubicBezTo>
                  <a:pt x="21" y="38"/>
                  <a:pt x="38" y="21"/>
                  <a:pt x="42" y="0"/>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Freeform 440">
            <a:extLst>
              <a:ext uri="{FF2B5EF4-FFF2-40B4-BE49-F238E27FC236}">
                <a16:creationId xmlns:a16="http://schemas.microsoft.com/office/drawing/2014/main" id="{A6D51597-47E9-47DE-8741-9102DAB48B7A}"/>
              </a:ext>
            </a:extLst>
          </p:cNvPr>
          <p:cNvSpPr>
            <a:spLocks/>
          </p:cNvSpPr>
          <p:nvPr/>
        </p:nvSpPr>
        <p:spPr bwMode="auto">
          <a:xfrm>
            <a:off x="4834963" y="4237902"/>
            <a:ext cx="118283" cy="118283"/>
          </a:xfrm>
          <a:custGeom>
            <a:avLst/>
            <a:gdLst>
              <a:gd name="T0" fmla="*/ 0 w 95"/>
              <a:gd name="T1" fmla="*/ 95 h 95"/>
              <a:gd name="T2" fmla="*/ 32 w 95"/>
              <a:gd name="T3" fmla="*/ 95 h 95"/>
              <a:gd name="T4" fmla="*/ 95 w 95"/>
              <a:gd name="T5" fmla="*/ 32 h 95"/>
              <a:gd name="T6" fmla="*/ 95 w 95"/>
              <a:gd name="T7" fmla="*/ 0 h 95"/>
              <a:gd name="T8" fmla="*/ 0 w 95"/>
              <a:gd name="T9" fmla="*/ 95 h 95"/>
            </a:gdLst>
            <a:ahLst/>
            <a:cxnLst>
              <a:cxn ang="0">
                <a:pos x="T0" y="T1"/>
              </a:cxn>
              <a:cxn ang="0">
                <a:pos x="T2" y="T3"/>
              </a:cxn>
              <a:cxn ang="0">
                <a:pos x="T4" y="T5"/>
              </a:cxn>
              <a:cxn ang="0">
                <a:pos x="T6" y="T7"/>
              </a:cxn>
              <a:cxn ang="0">
                <a:pos x="T8" y="T9"/>
              </a:cxn>
            </a:cxnLst>
            <a:rect l="0" t="0" r="r" b="b"/>
            <a:pathLst>
              <a:path w="95" h="95">
                <a:moveTo>
                  <a:pt x="0" y="95"/>
                </a:moveTo>
                <a:cubicBezTo>
                  <a:pt x="32" y="95"/>
                  <a:pt x="32" y="95"/>
                  <a:pt x="32" y="95"/>
                </a:cubicBezTo>
                <a:cubicBezTo>
                  <a:pt x="37" y="62"/>
                  <a:pt x="62" y="37"/>
                  <a:pt x="95" y="32"/>
                </a:cubicBezTo>
                <a:cubicBezTo>
                  <a:pt x="95" y="0"/>
                  <a:pt x="95" y="0"/>
                  <a:pt x="95" y="0"/>
                </a:cubicBezTo>
                <a:cubicBezTo>
                  <a:pt x="45" y="5"/>
                  <a:pt x="5" y="45"/>
                  <a:pt x="0" y="95"/>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444">
            <a:extLst>
              <a:ext uri="{FF2B5EF4-FFF2-40B4-BE49-F238E27FC236}">
                <a16:creationId xmlns:a16="http://schemas.microsoft.com/office/drawing/2014/main" id="{679F4214-5319-44FF-9861-976CDFCB4293}"/>
              </a:ext>
            </a:extLst>
          </p:cNvPr>
          <p:cNvSpPr>
            <a:spLocks noEditPoints="1"/>
          </p:cNvSpPr>
          <p:nvPr/>
        </p:nvSpPr>
        <p:spPr bwMode="auto">
          <a:xfrm>
            <a:off x="4647213" y="4050152"/>
            <a:ext cx="638350" cy="63835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05 w 512"/>
              <a:gd name="T11" fmla="*/ 266 h 512"/>
              <a:gd name="T12" fmla="*/ 383 w 512"/>
              <a:gd name="T13" fmla="*/ 266 h 512"/>
              <a:gd name="T14" fmla="*/ 266 w 512"/>
              <a:gd name="T15" fmla="*/ 383 h 512"/>
              <a:gd name="T16" fmla="*/ 266 w 512"/>
              <a:gd name="T17" fmla="*/ 405 h 512"/>
              <a:gd name="T18" fmla="*/ 256 w 512"/>
              <a:gd name="T19" fmla="*/ 416 h 512"/>
              <a:gd name="T20" fmla="*/ 245 w 512"/>
              <a:gd name="T21" fmla="*/ 405 h 512"/>
              <a:gd name="T22" fmla="*/ 245 w 512"/>
              <a:gd name="T23" fmla="*/ 383 h 512"/>
              <a:gd name="T24" fmla="*/ 128 w 512"/>
              <a:gd name="T25" fmla="*/ 266 h 512"/>
              <a:gd name="T26" fmla="*/ 106 w 512"/>
              <a:gd name="T27" fmla="*/ 266 h 512"/>
              <a:gd name="T28" fmla="*/ 96 w 512"/>
              <a:gd name="T29" fmla="*/ 256 h 512"/>
              <a:gd name="T30" fmla="*/ 106 w 512"/>
              <a:gd name="T31" fmla="*/ 245 h 512"/>
              <a:gd name="T32" fmla="*/ 128 w 512"/>
              <a:gd name="T33" fmla="*/ 245 h 512"/>
              <a:gd name="T34" fmla="*/ 245 w 512"/>
              <a:gd name="T35" fmla="*/ 128 h 512"/>
              <a:gd name="T36" fmla="*/ 245 w 512"/>
              <a:gd name="T37" fmla="*/ 106 h 512"/>
              <a:gd name="T38" fmla="*/ 256 w 512"/>
              <a:gd name="T39" fmla="*/ 96 h 512"/>
              <a:gd name="T40" fmla="*/ 266 w 512"/>
              <a:gd name="T41" fmla="*/ 106 h 512"/>
              <a:gd name="T42" fmla="*/ 266 w 512"/>
              <a:gd name="T43" fmla="*/ 128 h 512"/>
              <a:gd name="T44" fmla="*/ 383 w 512"/>
              <a:gd name="T45" fmla="*/ 245 h 512"/>
              <a:gd name="T46" fmla="*/ 405 w 512"/>
              <a:gd name="T47" fmla="*/ 245 h 512"/>
              <a:gd name="T48" fmla="*/ 416 w 512"/>
              <a:gd name="T49" fmla="*/ 256 h 512"/>
              <a:gd name="T50" fmla="*/ 405 w 512"/>
              <a:gd name="T51" fmla="*/ 26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05" y="266"/>
                </a:moveTo>
                <a:cubicBezTo>
                  <a:pt x="383" y="266"/>
                  <a:pt x="383" y="266"/>
                  <a:pt x="383" y="266"/>
                </a:cubicBezTo>
                <a:cubicBezTo>
                  <a:pt x="378" y="328"/>
                  <a:pt x="328" y="378"/>
                  <a:pt x="266" y="383"/>
                </a:cubicBezTo>
                <a:cubicBezTo>
                  <a:pt x="266" y="405"/>
                  <a:pt x="266" y="405"/>
                  <a:pt x="266" y="405"/>
                </a:cubicBezTo>
                <a:cubicBezTo>
                  <a:pt x="266" y="411"/>
                  <a:pt x="262" y="416"/>
                  <a:pt x="256" y="416"/>
                </a:cubicBezTo>
                <a:cubicBezTo>
                  <a:pt x="250" y="416"/>
                  <a:pt x="245" y="411"/>
                  <a:pt x="245" y="405"/>
                </a:cubicBezTo>
                <a:cubicBezTo>
                  <a:pt x="245" y="383"/>
                  <a:pt x="245" y="383"/>
                  <a:pt x="245" y="383"/>
                </a:cubicBezTo>
                <a:cubicBezTo>
                  <a:pt x="183" y="378"/>
                  <a:pt x="133" y="328"/>
                  <a:pt x="128" y="266"/>
                </a:cubicBezTo>
                <a:cubicBezTo>
                  <a:pt x="106" y="266"/>
                  <a:pt x="106" y="266"/>
                  <a:pt x="106" y="266"/>
                </a:cubicBezTo>
                <a:cubicBezTo>
                  <a:pt x="100" y="266"/>
                  <a:pt x="96" y="262"/>
                  <a:pt x="96" y="256"/>
                </a:cubicBezTo>
                <a:cubicBezTo>
                  <a:pt x="96" y="250"/>
                  <a:pt x="100" y="245"/>
                  <a:pt x="106" y="245"/>
                </a:cubicBezTo>
                <a:cubicBezTo>
                  <a:pt x="128" y="245"/>
                  <a:pt x="128" y="245"/>
                  <a:pt x="128" y="245"/>
                </a:cubicBezTo>
                <a:cubicBezTo>
                  <a:pt x="133" y="183"/>
                  <a:pt x="183" y="133"/>
                  <a:pt x="245" y="128"/>
                </a:cubicBezTo>
                <a:cubicBezTo>
                  <a:pt x="245" y="106"/>
                  <a:pt x="245" y="106"/>
                  <a:pt x="245" y="106"/>
                </a:cubicBezTo>
                <a:cubicBezTo>
                  <a:pt x="245" y="100"/>
                  <a:pt x="250" y="96"/>
                  <a:pt x="256" y="96"/>
                </a:cubicBezTo>
                <a:cubicBezTo>
                  <a:pt x="262" y="96"/>
                  <a:pt x="266" y="100"/>
                  <a:pt x="266" y="106"/>
                </a:cubicBezTo>
                <a:cubicBezTo>
                  <a:pt x="266" y="128"/>
                  <a:pt x="266" y="128"/>
                  <a:pt x="266" y="128"/>
                </a:cubicBezTo>
                <a:cubicBezTo>
                  <a:pt x="328" y="133"/>
                  <a:pt x="378" y="183"/>
                  <a:pt x="383" y="245"/>
                </a:cubicBezTo>
                <a:cubicBezTo>
                  <a:pt x="405" y="245"/>
                  <a:pt x="405" y="245"/>
                  <a:pt x="405" y="245"/>
                </a:cubicBezTo>
                <a:cubicBezTo>
                  <a:pt x="411" y="245"/>
                  <a:pt x="416" y="250"/>
                  <a:pt x="416" y="256"/>
                </a:cubicBezTo>
                <a:cubicBezTo>
                  <a:pt x="416" y="262"/>
                  <a:pt x="411" y="266"/>
                  <a:pt x="405" y="266"/>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7" name="Freeform 445">
            <a:extLst>
              <a:ext uri="{FF2B5EF4-FFF2-40B4-BE49-F238E27FC236}">
                <a16:creationId xmlns:a16="http://schemas.microsoft.com/office/drawing/2014/main" id="{81701C87-DB66-4B62-99F1-B07A03833739}"/>
              </a:ext>
            </a:extLst>
          </p:cNvPr>
          <p:cNvSpPr>
            <a:spLocks/>
          </p:cNvSpPr>
          <p:nvPr/>
        </p:nvSpPr>
        <p:spPr bwMode="auto">
          <a:xfrm>
            <a:off x="4979531" y="4237902"/>
            <a:ext cx="118283" cy="118283"/>
          </a:xfrm>
          <a:custGeom>
            <a:avLst/>
            <a:gdLst>
              <a:gd name="T0" fmla="*/ 0 w 96"/>
              <a:gd name="T1" fmla="*/ 0 h 95"/>
              <a:gd name="T2" fmla="*/ 0 w 96"/>
              <a:gd name="T3" fmla="*/ 32 h 95"/>
              <a:gd name="T4" fmla="*/ 63 w 96"/>
              <a:gd name="T5" fmla="*/ 95 h 95"/>
              <a:gd name="T6" fmla="*/ 96 w 96"/>
              <a:gd name="T7" fmla="*/ 95 h 95"/>
              <a:gd name="T8" fmla="*/ 0 w 96"/>
              <a:gd name="T9" fmla="*/ 0 h 95"/>
            </a:gdLst>
            <a:ahLst/>
            <a:cxnLst>
              <a:cxn ang="0">
                <a:pos x="T0" y="T1"/>
              </a:cxn>
              <a:cxn ang="0">
                <a:pos x="T2" y="T3"/>
              </a:cxn>
              <a:cxn ang="0">
                <a:pos x="T4" y="T5"/>
              </a:cxn>
              <a:cxn ang="0">
                <a:pos x="T6" y="T7"/>
              </a:cxn>
              <a:cxn ang="0">
                <a:pos x="T8" y="T9"/>
              </a:cxn>
            </a:cxnLst>
            <a:rect l="0" t="0" r="r" b="b"/>
            <a:pathLst>
              <a:path w="96" h="95">
                <a:moveTo>
                  <a:pt x="0" y="0"/>
                </a:moveTo>
                <a:cubicBezTo>
                  <a:pt x="0" y="32"/>
                  <a:pt x="0" y="32"/>
                  <a:pt x="0" y="32"/>
                </a:cubicBezTo>
                <a:cubicBezTo>
                  <a:pt x="33" y="37"/>
                  <a:pt x="59" y="62"/>
                  <a:pt x="63" y="95"/>
                </a:cubicBezTo>
                <a:cubicBezTo>
                  <a:pt x="96" y="95"/>
                  <a:pt x="96" y="95"/>
                  <a:pt x="96" y="95"/>
                </a:cubicBezTo>
                <a:cubicBezTo>
                  <a:pt x="91" y="45"/>
                  <a:pt x="51" y="5"/>
                  <a:pt x="0" y="0"/>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446">
            <a:extLst>
              <a:ext uri="{FF2B5EF4-FFF2-40B4-BE49-F238E27FC236}">
                <a16:creationId xmlns:a16="http://schemas.microsoft.com/office/drawing/2014/main" id="{B8D52DA5-BACB-4234-85C2-32EEB13ADF20}"/>
              </a:ext>
            </a:extLst>
          </p:cNvPr>
          <p:cNvSpPr>
            <a:spLocks/>
          </p:cNvSpPr>
          <p:nvPr/>
        </p:nvSpPr>
        <p:spPr bwMode="auto">
          <a:xfrm>
            <a:off x="4979531" y="4382470"/>
            <a:ext cx="118283" cy="118283"/>
          </a:xfrm>
          <a:custGeom>
            <a:avLst/>
            <a:gdLst>
              <a:gd name="T0" fmla="*/ 0 w 96"/>
              <a:gd name="T1" fmla="*/ 63 h 96"/>
              <a:gd name="T2" fmla="*/ 0 w 96"/>
              <a:gd name="T3" fmla="*/ 96 h 96"/>
              <a:gd name="T4" fmla="*/ 96 w 96"/>
              <a:gd name="T5" fmla="*/ 0 h 96"/>
              <a:gd name="T6" fmla="*/ 63 w 96"/>
              <a:gd name="T7" fmla="*/ 0 h 96"/>
              <a:gd name="T8" fmla="*/ 0 w 96"/>
              <a:gd name="T9" fmla="*/ 63 h 96"/>
            </a:gdLst>
            <a:ahLst/>
            <a:cxnLst>
              <a:cxn ang="0">
                <a:pos x="T0" y="T1"/>
              </a:cxn>
              <a:cxn ang="0">
                <a:pos x="T2" y="T3"/>
              </a:cxn>
              <a:cxn ang="0">
                <a:pos x="T4" y="T5"/>
              </a:cxn>
              <a:cxn ang="0">
                <a:pos x="T6" y="T7"/>
              </a:cxn>
              <a:cxn ang="0">
                <a:pos x="T8" y="T9"/>
              </a:cxn>
            </a:cxnLst>
            <a:rect l="0" t="0" r="r" b="b"/>
            <a:pathLst>
              <a:path w="96" h="96">
                <a:moveTo>
                  <a:pt x="0" y="63"/>
                </a:moveTo>
                <a:cubicBezTo>
                  <a:pt x="0" y="96"/>
                  <a:pt x="0" y="96"/>
                  <a:pt x="0" y="96"/>
                </a:cubicBezTo>
                <a:cubicBezTo>
                  <a:pt x="51" y="91"/>
                  <a:pt x="91" y="51"/>
                  <a:pt x="96" y="0"/>
                </a:cubicBezTo>
                <a:cubicBezTo>
                  <a:pt x="63" y="0"/>
                  <a:pt x="63" y="0"/>
                  <a:pt x="63" y="0"/>
                </a:cubicBezTo>
                <a:cubicBezTo>
                  <a:pt x="59" y="33"/>
                  <a:pt x="33" y="59"/>
                  <a:pt x="0" y="63"/>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Freeform 528">
            <a:extLst>
              <a:ext uri="{FF2B5EF4-FFF2-40B4-BE49-F238E27FC236}">
                <a16:creationId xmlns:a16="http://schemas.microsoft.com/office/drawing/2014/main" id="{2655AD68-470A-4F7E-BF38-1D1C6D555289}"/>
              </a:ext>
            </a:extLst>
          </p:cNvPr>
          <p:cNvSpPr>
            <a:spLocks noChangeAspect="1" noEditPoints="1"/>
          </p:cNvSpPr>
          <p:nvPr/>
        </p:nvSpPr>
        <p:spPr bwMode="auto">
          <a:xfrm>
            <a:off x="4648363" y="5241931"/>
            <a:ext cx="637200" cy="63720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106 w 512"/>
              <a:gd name="T11" fmla="*/ 256 h 512"/>
              <a:gd name="T12" fmla="*/ 117 w 512"/>
              <a:gd name="T13" fmla="*/ 245 h 512"/>
              <a:gd name="T14" fmla="*/ 273 w 512"/>
              <a:gd name="T15" fmla="*/ 245 h 512"/>
              <a:gd name="T16" fmla="*/ 248 w 512"/>
              <a:gd name="T17" fmla="*/ 221 h 512"/>
              <a:gd name="T18" fmla="*/ 248 w 512"/>
              <a:gd name="T19" fmla="*/ 205 h 512"/>
              <a:gd name="T20" fmla="*/ 263 w 512"/>
              <a:gd name="T21" fmla="*/ 205 h 512"/>
              <a:gd name="T22" fmla="*/ 306 w 512"/>
              <a:gd name="T23" fmla="*/ 248 h 512"/>
              <a:gd name="T24" fmla="*/ 308 w 512"/>
              <a:gd name="T25" fmla="*/ 252 h 512"/>
              <a:gd name="T26" fmla="*/ 308 w 512"/>
              <a:gd name="T27" fmla="*/ 260 h 512"/>
              <a:gd name="T28" fmla="*/ 306 w 512"/>
              <a:gd name="T29" fmla="*/ 263 h 512"/>
              <a:gd name="T30" fmla="*/ 263 w 512"/>
              <a:gd name="T31" fmla="*/ 306 h 512"/>
              <a:gd name="T32" fmla="*/ 256 w 512"/>
              <a:gd name="T33" fmla="*/ 309 h 512"/>
              <a:gd name="T34" fmla="*/ 248 w 512"/>
              <a:gd name="T35" fmla="*/ 306 h 512"/>
              <a:gd name="T36" fmla="*/ 248 w 512"/>
              <a:gd name="T37" fmla="*/ 291 h 512"/>
              <a:gd name="T38" fmla="*/ 273 w 512"/>
              <a:gd name="T39" fmla="*/ 266 h 512"/>
              <a:gd name="T40" fmla="*/ 117 w 512"/>
              <a:gd name="T41" fmla="*/ 266 h 512"/>
              <a:gd name="T42" fmla="*/ 106 w 512"/>
              <a:gd name="T43" fmla="*/ 256 h 512"/>
              <a:gd name="T44" fmla="*/ 373 w 512"/>
              <a:gd name="T45" fmla="*/ 405 h 512"/>
              <a:gd name="T46" fmla="*/ 362 w 512"/>
              <a:gd name="T47" fmla="*/ 416 h 512"/>
              <a:gd name="T48" fmla="*/ 202 w 512"/>
              <a:gd name="T49" fmla="*/ 416 h 512"/>
              <a:gd name="T50" fmla="*/ 192 w 512"/>
              <a:gd name="T51" fmla="*/ 405 h 512"/>
              <a:gd name="T52" fmla="*/ 192 w 512"/>
              <a:gd name="T53" fmla="*/ 309 h 512"/>
              <a:gd name="T54" fmla="*/ 202 w 512"/>
              <a:gd name="T55" fmla="*/ 298 h 512"/>
              <a:gd name="T56" fmla="*/ 213 w 512"/>
              <a:gd name="T57" fmla="*/ 309 h 512"/>
              <a:gd name="T58" fmla="*/ 213 w 512"/>
              <a:gd name="T59" fmla="*/ 394 h 512"/>
              <a:gd name="T60" fmla="*/ 352 w 512"/>
              <a:gd name="T61" fmla="*/ 394 h 512"/>
              <a:gd name="T62" fmla="*/ 352 w 512"/>
              <a:gd name="T63" fmla="*/ 117 h 512"/>
              <a:gd name="T64" fmla="*/ 213 w 512"/>
              <a:gd name="T65" fmla="*/ 117 h 512"/>
              <a:gd name="T66" fmla="*/ 213 w 512"/>
              <a:gd name="T67" fmla="*/ 202 h 512"/>
              <a:gd name="T68" fmla="*/ 202 w 512"/>
              <a:gd name="T69" fmla="*/ 213 h 512"/>
              <a:gd name="T70" fmla="*/ 192 w 512"/>
              <a:gd name="T71" fmla="*/ 202 h 512"/>
              <a:gd name="T72" fmla="*/ 192 w 512"/>
              <a:gd name="T73" fmla="*/ 106 h 512"/>
              <a:gd name="T74" fmla="*/ 202 w 512"/>
              <a:gd name="T75" fmla="*/ 96 h 512"/>
              <a:gd name="T76" fmla="*/ 362 w 512"/>
              <a:gd name="T77" fmla="*/ 96 h 512"/>
              <a:gd name="T78" fmla="*/ 373 w 512"/>
              <a:gd name="T79" fmla="*/ 106 h 512"/>
              <a:gd name="T80" fmla="*/ 373 w 512"/>
              <a:gd name="T81" fmla="*/ 40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106" y="256"/>
                </a:moveTo>
                <a:cubicBezTo>
                  <a:pt x="106" y="250"/>
                  <a:pt x="111" y="245"/>
                  <a:pt x="117" y="245"/>
                </a:cubicBezTo>
                <a:cubicBezTo>
                  <a:pt x="273" y="245"/>
                  <a:pt x="273" y="245"/>
                  <a:pt x="273" y="245"/>
                </a:cubicBezTo>
                <a:cubicBezTo>
                  <a:pt x="248" y="221"/>
                  <a:pt x="248" y="221"/>
                  <a:pt x="248" y="221"/>
                </a:cubicBezTo>
                <a:cubicBezTo>
                  <a:pt x="244" y="216"/>
                  <a:pt x="244" y="210"/>
                  <a:pt x="248" y="205"/>
                </a:cubicBezTo>
                <a:cubicBezTo>
                  <a:pt x="252" y="201"/>
                  <a:pt x="259" y="201"/>
                  <a:pt x="263" y="205"/>
                </a:cubicBezTo>
                <a:cubicBezTo>
                  <a:pt x="306" y="248"/>
                  <a:pt x="306" y="248"/>
                  <a:pt x="306" y="248"/>
                </a:cubicBezTo>
                <a:cubicBezTo>
                  <a:pt x="307" y="249"/>
                  <a:pt x="308" y="250"/>
                  <a:pt x="308" y="252"/>
                </a:cubicBezTo>
                <a:cubicBezTo>
                  <a:pt x="309" y="254"/>
                  <a:pt x="309" y="257"/>
                  <a:pt x="308" y="260"/>
                </a:cubicBezTo>
                <a:cubicBezTo>
                  <a:pt x="308" y="261"/>
                  <a:pt x="307" y="262"/>
                  <a:pt x="306" y="263"/>
                </a:cubicBezTo>
                <a:cubicBezTo>
                  <a:pt x="263" y="306"/>
                  <a:pt x="263" y="306"/>
                  <a:pt x="263" y="306"/>
                </a:cubicBezTo>
                <a:cubicBezTo>
                  <a:pt x="261" y="308"/>
                  <a:pt x="258" y="309"/>
                  <a:pt x="256" y="309"/>
                </a:cubicBezTo>
                <a:cubicBezTo>
                  <a:pt x="253" y="309"/>
                  <a:pt x="250" y="308"/>
                  <a:pt x="248" y="306"/>
                </a:cubicBezTo>
                <a:cubicBezTo>
                  <a:pt x="244" y="302"/>
                  <a:pt x="244" y="295"/>
                  <a:pt x="248" y="291"/>
                </a:cubicBezTo>
                <a:cubicBezTo>
                  <a:pt x="273" y="266"/>
                  <a:pt x="273" y="266"/>
                  <a:pt x="273" y="266"/>
                </a:cubicBezTo>
                <a:cubicBezTo>
                  <a:pt x="117" y="266"/>
                  <a:pt x="117" y="266"/>
                  <a:pt x="117" y="266"/>
                </a:cubicBezTo>
                <a:cubicBezTo>
                  <a:pt x="111" y="266"/>
                  <a:pt x="106" y="262"/>
                  <a:pt x="106" y="256"/>
                </a:cubicBezTo>
                <a:close/>
                <a:moveTo>
                  <a:pt x="373" y="405"/>
                </a:moveTo>
                <a:cubicBezTo>
                  <a:pt x="373" y="411"/>
                  <a:pt x="368" y="416"/>
                  <a:pt x="362" y="416"/>
                </a:cubicBezTo>
                <a:cubicBezTo>
                  <a:pt x="202" y="416"/>
                  <a:pt x="202" y="416"/>
                  <a:pt x="202" y="416"/>
                </a:cubicBezTo>
                <a:cubicBezTo>
                  <a:pt x="196" y="416"/>
                  <a:pt x="192" y="411"/>
                  <a:pt x="192" y="405"/>
                </a:cubicBezTo>
                <a:cubicBezTo>
                  <a:pt x="192" y="309"/>
                  <a:pt x="192" y="309"/>
                  <a:pt x="192" y="309"/>
                </a:cubicBezTo>
                <a:cubicBezTo>
                  <a:pt x="192" y="303"/>
                  <a:pt x="196" y="298"/>
                  <a:pt x="202" y="298"/>
                </a:cubicBezTo>
                <a:cubicBezTo>
                  <a:pt x="208" y="298"/>
                  <a:pt x="213" y="303"/>
                  <a:pt x="213" y="309"/>
                </a:cubicBezTo>
                <a:cubicBezTo>
                  <a:pt x="213" y="394"/>
                  <a:pt x="213" y="394"/>
                  <a:pt x="213" y="394"/>
                </a:cubicBezTo>
                <a:cubicBezTo>
                  <a:pt x="352" y="394"/>
                  <a:pt x="352" y="394"/>
                  <a:pt x="352" y="394"/>
                </a:cubicBezTo>
                <a:cubicBezTo>
                  <a:pt x="352" y="117"/>
                  <a:pt x="352" y="117"/>
                  <a:pt x="352" y="117"/>
                </a:cubicBezTo>
                <a:cubicBezTo>
                  <a:pt x="213" y="117"/>
                  <a:pt x="213" y="117"/>
                  <a:pt x="213" y="117"/>
                </a:cubicBezTo>
                <a:cubicBezTo>
                  <a:pt x="213" y="202"/>
                  <a:pt x="213" y="202"/>
                  <a:pt x="213" y="202"/>
                </a:cubicBezTo>
                <a:cubicBezTo>
                  <a:pt x="213" y="208"/>
                  <a:pt x="208" y="213"/>
                  <a:pt x="202" y="213"/>
                </a:cubicBezTo>
                <a:cubicBezTo>
                  <a:pt x="196" y="213"/>
                  <a:pt x="192" y="208"/>
                  <a:pt x="192" y="202"/>
                </a:cubicBezTo>
                <a:cubicBezTo>
                  <a:pt x="192" y="106"/>
                  <a:pt x="192" y="106"/>
                  <a:pt x="192" y="106"/>
                </a:cubicBezTo>
                <a:cubicBezTo>
                  <a:pt x="192" y="100"/>
                  <a:pt x="196" y="96"/>
                  <a:pt x="202" y="96"/>
                </a:cubicBezTo>
                <a:cubicBezTo>
                  <a:pt x="362" y="96"/>
                  <a:pt x="362" y="96"/>
                  <a:pt x="362" y="96"/>
                </a:cubicBezTo>
                <a:cubicBezTo>
                  <a:pt x="368" y="96"/>
                  <a:pt x="373" y="100"/>
                  <a:pt x="373" y="106"/>
                </a:cubicBezTo>
                <a:lnTo>
                  <a:pt x="373" y="405"/>
                </a:lnTo>
                <a:close/>
              </a:path>
            </a:pathLst>
          </a:custGeom>
          <a:solidFill>
            <a:schemeClr val="bg1"/>
          </a:solidFill>
          <a:ln>
            <a:noFill/>
          </a:ln>
        </p:spPr>
        <p:txBody>
          <a:bodyPr vert="horz" wrap="square" lIns="182880" tIns="91440" rIns="182880" bIns="91440" numCol="1" anchor="t" anchorCtr="0" compatLnSpc="1">
            <a:prstTxWarp prst="textNoShape">
              <a:avLst/>
            </a:prstTxWarp>
          </a:bodyPr>
          <a:lstStyle/>
          <a:p>
            <a:pPr defTabSz="1828800"/>
            <a:endParaRPr lang="en-GB">
              <a:solidFill>
                <a:prstClr val="black"/>
              </a:solidFill>
              <a:latin typeface="Verdana"/>
            </a:endParaRPr>
          </a:p>
        </p:txBody>
      </p:sp>
      <p:sp>
        <p:nvSpPr>
          <p:cNvPr id="60" name="Rectangle 59">
            <a:extLst>
              <a:ext uri="{FF2B5EF4-FFF2-40B4-BE49-F238E27FC236}">
                <a16:creationId xmlns:a16="http://schemas.microsoft.com/office/drawing/2014/main" id="{FD3FA630-6445-4409-827A-899ABB7264D0}"/>
              </a:ext>
            </a:extLst>
          </p:cNvPr>
          <p:cNvSpPr/>
          <p:nvPr/>
        </p:nvSpPr>
        <p:spPr bwMode="gray">
          <a:xfrm>
            <a:off x="-35894" y="-1"/>
            <a:ext cx="13710330" cy="7559676"/>
          </a:xfrm>
          <a:prstGeom prst="rect">
            <a:avLst/>
          </a:prstGeom>
          <a:solidFill>
            <a:schemeClr val="accent4">
              <a:lumMod val="50000"/>
              <a:alpha val="58824"/>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fr-FR" sz="1600" b="1" dirty="0">
              <a:solidFill>
                <a:schemeClr val="bg1"/>
              </a:solidFill>
            </a:endParaRPr>
          </a:p>
        </p:txBody>
      </p:sp>
      <p:grpSp>
        <p:nvGrpSpPr>
          <p:cNvPr id="6" name="Group 63">
            <a:extLst>
              <a:ext uri="{FF2B5EF4-FFF2-40B4-BE49-F238E27FC236}">
                <a16:creationId xmlns:a16="http://schemas.microsoft.com/office/drawing/2014/main" id="{ADF9DF4E-4739-42D6-83CC-754348FE4619}"/>
              </a:ext>
            </a:extLst>
          </p:cNvPr>
          <p:cNvGrpSpPr/>
          <p:nvPr/>
        </p:nvGrpSpPr>
        <p:grpSpPr>
          <a:xfrm>
            <a:off x="1870364" y="1655806"/>
            <a:ext cx="6475752" cy="686674"/>
            <a:chOff x="338627" y="1952711"/>
            <a:chExt cx="6265372" cy="686674"/>
          </a:xfrm>
        </p:grpSpPr>
        <p:sp>
          <p:nvSpPr>
            <p:cNvPr id="7" name="Oval 7">
              <a:extLst>
                <a:ext uri="{FF2B5EF4-FFF2-40B4-BE49-F238E27FC236}">
                  <a16:creationId xmlns:a16="http://schemas.microsoft.com/office/drawing/2014/main" id="{67C70FF1-3D95-422D-8F9A-26DB9EB4CB3B}"/>
                </a:ext>
              </a:extLst>
            </p:cNvPr>
            <p:cNvSpPr/>
            <p:nvPr/>
          </p:nvSpPr>
          <p:spPr bwMode="gray">
            <a:xfrm>
              <a:off x="2882847" y="1952711"/>
              <a:ext cx="686674" cy="686674"/>
            </a:xfrm>
            <a:prstGeom prst="ellipse">
              <a:avLst/>
            </a:prstGeom>
            <a:noFill/>
            <a:ln w="22225" algn="ctr">
              <a:solidFill>
                <a:schemeClr val="tx1">
                  <a:lumMod val="50000"/>
                  <a:lumOff val="50000"/>
                </a:schemeClr>
              </a:solidFill>
              <a:prstDash val="sysDot"/>
              <a:miter lim="800000"/>
              <a:headEnd/>
              <a:tailEnd/>
            </a:ln>
          </p:spPr>
          <p:txBody>
            <a:bodyPr wrap="square" lIns="77961" tIns="77961" rIns="77961" bIns="77961" rtlCol="0" anchor="ctr"/>
            <a:lstStyle/>
            <a:p>
              <a:pPr marL="0" marR="0" lvl="0" indent="0" algn="l" defTabSz="801929" rtl="0" eaLnBrk="1" fontAlgn="auto" latinLnBrk="0" hangingPunct="1">
                <a:lnSpc>
                  <a:spcPct val="106000"/>
                </a:lnSpc>
                <a:spcBef>
                  <a:spcPts val="0"/>
                </a:spcBef>
                <a:spcAft>
                  <a:spcPts val="0"/>
                </a:spcAft>
                <a:buClrTx/>
                <a:buSzTx/>
                <a:buFont typeface="Wingdings 2" pitchFamily="18" charset="2"/>
                <a:buNone/>
                <a:tabLst/>
                <a:defRPr/>
              </a:pPr>
              <a:endParaRPr kumimoji="0" lang="fr-FR" sz="2400" b="1" i="0" u="none" strike="noStrike" kern="1200" cap="none" spc="0" normalizeH="0" baseline="0">
                <a:ln>
                  <a:noFill/>
                </a:ln>
                <a:solidFill>
                  <a:prstClr val="white"/>
                </a:solidFill>
                <a:effectLst/>
                <a:uLnTx/>
                <a:uFillTx/>
                <a:ea typeface="+mn-ea"/>
                <a:cs typeface="+mn-cs"/>
              </a:endParaRPr>
            </a:p>
          </p:txBody>
        </p:sp>
        <p:cxnSp>
          <p:nvCxnSpPr>
            <p:cNvPr id="8" name="Straight Connector 8">
              <a:extLst>
                <a:ext uri="{FF2B5EF4-FFF2-40B4-BE49-F238E27FC236}">
                  <a16:creationId xmlns:a16="http://schemas.microsoft.com/office/drawing/2014/main" id="{CFC1F93F-314F-452C-B9EF-324612BB3EBA}"/>
                </a:ext>
              </a:extLst>
            </p:cNvPr>
            <p:cNvCxnSpPr>
              <a:cxnSpLocks/>
              <a:endCxn id="7" idx="2"/>
            </p:cNvCxnSpPr>
            <p:nvPr/>
          </p:nvCxnSpPr>
          <p:spPr>
            <a:xfrm flipV="1">
              <a:off x="338627" y="2296048"/>
              <a:ext cx="2544220" cy="21564"/>
            </a:xfrm>
            <a:prstGeom prst="line">
              <a:avLst/>
            </a:prstGeom>
            <a:noFill/>
            <a:ln w="22225" algn="ctr">
              <a:solidFill>
                <a:schemeClr val="tx1">
                  <a:lumMod val="50000"/>
                  <a:lumOff val="50000"/>
                </a:schemeClr>
              </a:solidFill>
              <a:prstDash val="sysDot"/>
              <a:miter lim="800000"/>
              <a:headEnd/>
              <a:tailEnd/>
            </a:ln>
          </p:spPr>
        </p:cxnSp>
        <p:sp>
          <p:nvSpPr>
            <p:cNvPr id="9" name="Rectangle 8">
              <a:extLst>
                <a:ext uri="{FF2B5EF4-FFF2-40B4-BE49-F238E27FC236}">
                  <a16:creationId xmlns:a16="http://schemas.microsoft.com/office/drawing/2014/main" id="{3C74B3F7-BC66-4198-AD65-9F39A2579D4D}"/>
                </a:ext>
              </a:extLst>
            </p:cNvPr>
            <p:cNvSpPr/>
            <p:nvPr/>
          </p:nvSpPr>
          <p:spPr>
            <a:xfrm>
              <a:off x="3723292" y="2089510"/>
              <a:ext cx="2880707" cy="461665"/>
            </a:xfrm>
            <a:prstGeom prst="rect">
              <a:avLst/>
            </a:prstGeom>
          </p:spPr>
          <p:txBody>
            <a:bodyPr wrap="square">
              <a:spAutoFit/>
            </a:bodyPr>
            <a:lstStyle/>
            <a:p>
              <a:pPr defTabSz="801929">
                <a:defRPr/>
              </a:pPr>
              <a:r>
                <a:rPr lang="fr-FR" sz="2400" dirty="0">
                  <a:solidFill>
                    <a:schemeClr val="bg1"/>
                  </a:solidFill>
                </a:rPr>
                <a:t>Contexte général</a:t>
              </a:r>
            </a:p>
          </p:txBody>
        </p:sp>
        <p:sp>
          <p:nvSpPr>
            <p:cNvPr id="10" name="Freeform 429">
              <a:extLst>
                <a:ext uri="{FF2B5EF4-FFF2-40B4-BE49-F238E27FC236}">
                  <a16:creationId xmlns:a16="http://schemas.microsoft.com/office/drawing/2014/main" id="{7162DD11-C00C-47ED-84CA-471273AEF295}"/>
                </a:ext>
              </a:extLst>
            </p:cNvPr>
            <p:cNvSpPr>
              <a:spLocks noChangeAspect="1" noEditPoints="1"/>
            </p:cNvSpPr>
            <p:nvPr/>
          </p:nvSpPr>
          <p:spPr bwMode="auto">
            <a:xfrm>
              <a:off x="2907467" y="1987692"/>
              <a:ext cx="637200" cy="637200"/>
            </a:xfrm>
            <a:custGeom>
              <a:avLst/>
              <a:gdLst>
                <a:gd name="T0" fmla="*/ 236 w 512"/>
                <a:gd name="T1" fmla="*/ 209 h 512"/>
                <a:gd name="T2" fmla="*/ 244 w 512"/>
                <a:gd name="T3" fmla="*/ 236 h 512"/>
                <a:gd name="T4" fmla="*/ 151 w 512"/>
                <a:gd name="T5" fmla="*/ 262 h 512"/>
                <a:gd name="T6" fmla="*/ 144 w 512"/>
                <a:gd name="T7" fmla="*/ 234 h 512"/>
                <a:gd name="T8" fmla="*/ 236 w 512"/>
                <a:gd name="T9" fmla="*/ 209 h 512"/>
                <a:gd name="T10" fmla="*/ 327 w 512"/>
                <a:gd name="T11" fmla="*/ 177 h 512"/>
                <a:gd name="T12" fmla="*/ 255 w 512"/>
                <a:gd name="T13" fmla="*/ 196 h 512"/>
                <a:gd name="T14" fmla="*/ 266 w 512"/>
                <a:gd name="T15" fmla="*/ 237 h 512"/>
                <a:gd name="T16" fmla="*/ 338 w 512"/>
                <a:gd name="T17" fmla="*/ 218 h 512"/>
                <a:gd name="T18" fmla="*/ 333 w 512"/>
                <a:gd name="T19" fmla="*/ 197 h 512"/>
                <a:gd name="T20" fmla="*/ 327 w 512"/>
                <a:gd name="T21" fmla="*/ 177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406 w 512"/>
                <a:gd name="T33" fmla="*/ 222 h 512"/>
                <a:gd name="T34" fmla="*/ 383 w 512"/>
                <a:gd name="T35" fmla="*/ 139 h 512"/>
                <a:gd name="T36" fmla="*/ 378 w 512"/>
                <a:gd name="T37" fmla="*/ 133 h 512"/>
                <a:gd name="T38" fmla="*/ 370 w 512"/>
                <a:gd name="T39" fmla="*/ 132 h 512"/>
                <a:gd name="T40" fmla="*/ 329 w 512"/>
                <a:gd name="T41" fmla="*/ 143 h 512"/>
                <a:gd name="T42" fmla="*/ 322 w 512"/>
                <a:gd name="T43" fmla="*/ 156 h 512"/>
                <a:gd name="T44" fmla="*/ 239 w 512"/>
                <a:gd name="T45" fmla="*/ 179 h 512"/>
                <a:gd name="T46" fmla="*/ 232 w 512"/>
                <a:gd name="T47" fmla="*/ 188 h 512"/>
                <a:gd name="T48" fmla="*/ 128 w 512"/>
                <a:gd name="T49" fmla="*/ 216 h 512"/>
                <a:gd name="T50" fmla="*/ 126 w 512"/>
                <a:gd name="T51" fmla="*/ 209 h 512"/>
                <a:gd name="T52" fmla="*/ 113 w 512"/>
                <a:gd name="T53" fmla="*/ 202 h 512"/>
                <a:gd name="T54" fmla="*/ 106 w 512"/>
                <a:gd name="T55" fmla="*/ 215 h 512"/>
                <a:gd name="T56" fmla="*/ 128 w 512"/>
                <a:gd name="T57" fmla="*/ 297 h 512"/>
                <a:gd name="T58" fmla="*/ 138 w 512"/>
                <a:gd name="T59" fmla="*/ 305 h 512"/>
                <a:gd name="T60" fmla="*/ 141 w 512"/>
                <a:gd name="T61" fmla="*/ 305 h 512"/>
                <a:gd name="T62" fmla="*/ 149 w 512"/>
                <a:gd name="T63" fmla="*/ 292 h 512"/>
                <a:gd name="T64" fmla="*/ 147 w 512"/>
                <a:gd name="T65" fmla="*/ 285 h 512"/>
                <a:gd name="T66" fmla="*/ 243 w 512"/>
                <a:gd name="T67" fmla="*/ 259 h 512"/>
                <a:gd name="T68" fmla="*/ 192 w 512"/>
                <a:gd name="T69" fmla="*/ 401 h 512"/>
                <a:gd name="T70" fmla="*/ 199 w 512"/>
                <a:gd name="T71" fmla="*/ 415 h 512"/>
                <a:gd name="T72" fmla="*/ 202 w 512"/>
                <a:gd name="T73" fmla="*/ 416 h 512"/>
                <a:gd name="T74" fmla="*/ 212 w 512"/>
                <a:gd name="T75" fmla="*/ 409 h 512"/>
                <a:gd name="T76" fmla="*/ 245 w 512"/>
                <a:gd name="T77" fmla="*/ 317 h 512"/>
                <a:gd name="T78" fmla="*/ 245 w 512"/>
                <a:gd name="T79" fmla="*/ 405 h 512"/>
                <a:gd name="T80" fmla="*/ 256 w 512"/>
                <a:gd name="T81" fmla="*/ 416 h 512"/>
                <a:gd name="T82" fmla="*/ 266 w 512"/>
                <a:gd name="T83" fmla="*/ 405 h 512"/>
                <a:gd name="T84" fmla="*/ 266 w 512"/>
                <a:gd name="T85" fmla="*/ 317 h 512"/>
                <a:gd name="T86" fmla="*/ 299 w 512"/>
                <a:gd name="T87" fmla="*/ 409 h 512"/>
                <a:gd name="T88" fmla="*/ 309 w 512"/>
                <a:gd name="T89" fmla="*/ 416 h 512"/>
                <a:gd name="T90" fmla="*/ 313 w 512"/>
                <a:gd name="T91" fmla="*/ 415 h 512"/>
                <a:gd name="T92" fmla="*/ 319 w 512"/>
                <a:gd name="T93" fmla="*/ 401 h 512"/>
                <a:gd name="T94" fmla="*/ 268 w 512"/>
                <a:gd name="T95" fmla="*/ 259 h 512"/>
                <a:gd name="T96" fmla="*/ 344 w 512"/>
                <a:gd name="T97" fmla="*/ 238 h 512"/>
                <a:gd name="T98" fmla="*/ 344 w 512"/>
                <a:gd name="T99" fmla="*/ 238 h 512"/>
                <a:gd name="T100" fmla="*/ 354 w 512"/>
                <a:gd name="T101" fmla="*/ 246 h 512"/>
                <a:gd name="T102" fmla="*/ 357 w 512"/>
                <a:gd name="T103" fmla="*/ 246 h 512"/>
                <a:gd name="T104" fmla="*/ 398 w 512"/>
                <a:gd name="T105" fmla="*/ 235 h 512"/>
                <a:gd name="T106" fmla="*/ 405 w 512"/>
                <a:gd name="T107" fmla="*/ 230 h 512"/>
                <a:gd name="T108" fmla="*/ 406 w 512"/>
                <a:gd name="T109" fmla="*/ 222 h 512"/>
                <a:gd name="T110" fmla="*/ 345 w 512"/>
                <a:gd name="T111" fmla="*/ 161 h 512"/>
                <a:gd name="T112" fmla="*/ 362 w 512"/>
                <a:gd name="T113" fmla="*/ 222 h 512"/>
                <a:gd name="T114" fmla="*/ 382 w 512"/>
                <a:gd name="T115" fmla="*/ 217 h 512"/>
                <a:gd name="T116" fmla="*/ 366 w 512"/>
                <a:gd name="T117" fmla="*/ 155 h 512"/>
                <a:gd name="T118" fmla="*/ 345 w 512"/>
                <a:gd name="T119" fmla="*/ 16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2" h="512">
                  <a:moveTo>
                    <a:pt x="236" y="209"/>
                  </a:moveTo>
                  <a:cubicBezTo>
                    <a:pt x="244" y="236"/>
                    <a:pt x="244" y="236"/>
                    <a:pt x="244" y="236"/>
                  </a:cubicBezTo>
                  <a:cubicBezTo>
                    <a:pt x="151" y="262"/>
                    <a:pt x="151" y="262"/>
                    <a:pt x="151" y="262"/>
                  </a:cubicBezTo>
                  <a:cubicBezTo>
                    <a:pt x="144" y="234"/>
                    <a:pt x="144" y="234"/>
                    <a:pt x="144" y="234"/>
                  </a:cubicBezTo>
                  <a:lnTo>
                    <a:pt x="236" y="209"/>
                  </a:lnTo>
                  <a:close/>
                  <a:moveTo>
                    <a:pt x="327" y="177"/>
                  </a:moveTo>
                  <a:cubicBezTo>
                    <a:pt x="255" y="196"/>
                    <a:pt x="255" y="196"/>
                    <a:pt x="255" y="196"/>
                  </a:cubicBezTo>
                  <a:cubicBezTo>
                    <a:pt x="266" y="237"/>
                    <a:pt x="266" y="237"/>
                    <a:pt x="266" y="237"/>
                  </a:cubicBezTo>
                  <a:cubicBezTo>
                    <a:pt x="338" y="218"/>
                    <a:pt x="338" y="218"/>
                    <a:pt x="338" y="218"/>
                  </a:cubicBezTo>
                  <a:cubicBezTo>
                    <a:pt x="333" y="197"/>
                    <a:pt x="333" y="197"/>
                    <a:pt x="333" y="197"/>
                  </a:cubicBezTo>
                  <a:lnTo>
                    <a:pt x="327" y="177"/>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06" y="222"/>
                  </a:moveTo>
                  <a:cubicBezTo>
                    <a:pt x="383" y="139"/>
                    <a:pt x="383" y="139"/>
                    <a:pt x="383" y="139"/>
                  </a:cubicBezTo>
                  <a:cubicBezTo>
                    <a:pt x="383" y="136"/>
                    <a:pt x="381" y="134"/>
                    <a:pt x="378" y="133"/>
                  </a:cubicBezTo>
                  <a:cubicBezTo>
                    <a:pt x="376" y="131"/>
                    <a:pt x="373" y="131"/>
                    <a:pt x="370" y="132"/>
                  </a:cubicBezTo>
                  <a:cubicBezTo>
                    <a:pt x="329" y="143"/>
                    <a:pt x="329" y="143"/>
                    <a:pt x="329" y="143"/>
                  </a:cubicBezTo>
                  <a:cubicBezTo>
                    <a:pt x="323" y="145"/>
                    <a:pt x="320" y="150"/>
                    <a:pt x="322" y="156"/>
                  </a:cubicBezTo>
                  <a:cubicBezTo>
                    <a:pt x="239" y="179"/>
                    <a:pt x="239" y="179"/>
                    <a:pt x="239" y="179"/>
                  </a:cubicBezTo>
                  <a:cubicBezTo>
                    <a:pt x="235" y="180"/>
                    <a:pt x="232" y="184"/>
                    <a:pt x="232" y="188"/>
                  </a:cubicBezTo>
                  <a:cubicBezTo>
                    <a:pt x="128" y="216"/>
                    <a:pt x="128" y="216"/>
                    <a:pt x="128" y="216"/>
                  </a:cubicBezTo>
                  <a:cubicBezTo>
                    <a:pt x="126" y="209"/>
                    <a:pt x="126" y="209"/>
                    <a:pt x="126" y="209"/>
                  </a:cubicBezTo>
                  <a:cubicBezTo>
                    <a:pt x="125" y="204"/>
                    <a:pt x="119" y="200"/>
                    <a:pt x="113" y="202"/>
                  </a:cubicBezTo>
                  <a:cubicBezTo>
                    <a:pt x="107" y="204"/>
                    <a:pt x="104" y="209"/>
                    <a:pt x="106" y="215"/>
                  </a:cubicBezTo>
                  <a:cubicBezTo>
                    <a:pt x="128" y="297"/>
                    <a:pt x="128" y="297"/>
                    <a:pt x="128" y="297"/>
                  </a:cubicBezTo>
                  <a:cubicBezTo>
                    <a:pt x="129" y="302"/>
                    <a:pt x="134" y="305"/>
                    <a:pt x="138" y="305"/>
                  </a:cubicBezTo>
                  <a:cubicBezTo>
                    <a:pt x="139" y="305"/>
                    <a:pt x="140" y="305"/>
                    <a:pt x="141" y="305"/>
                  </a:cubicBezTo>
                  <a:cubicBezTo>
                    <a:pt x="147" y="303"/>
                    <a:pt x="150" y="298"/>
                    <a:pt x="149" y="292"/>
                  </a:cubicBezTo>
                  <a:cubicBezTo>
                    <a:pt x="147" y="285"/>
                    <a:pt x="147" y="285"/>
                    <a:pt x="147" y="285"/>
                  </a:cubicBezTo>
                  <a:cubicBezTo>
                    <a:pt x="243" y="259"/>
                    <a:pt x="243" y="259"/>
                    <a:pt x="243" y="259"/>
                  </a:cubicBezTo>
                  <a:cubicBezTo>
                    <a:pt x="192" y="401"/>
                    <a:pt x="192" y="401"/>
                    <a:pt x="192" y="401"/>
                  </a:cubicBezTo>
                  <a:cubicBezTo>
                    <a:pt x="190" y="407"/>
                    <a:pt x="193" y="413"/>
                    <a:pt x="199" y="415"/>
                  </a:cubicBezTo>
                  <a:cubicBezTo>
                    <a:pt x="200" y="415"/>
                    <a:pt x="201" y="416"/>
                    <a:pt x="202" y="416"/>
                  </a:cubicBezTo>
                  <a:cubicBezTo>
                    <a:pt x="207" y="416"/>
                    <a:pt x="211" y="413"/>
                    <a:pt x="212" y="409"/>
                  </a:cubicBezTo>
                  <a:cubicBezTo>
                    <a:pt x="245" y="317"/>
                    <a:pt x="245" y="317"/>
                    <a:pt x="245" y="317"/>
                  </a:cubicBezTo>
                  <a:cubicBezTo>
                    <a:pt x="245" y="405"/>
                    <a:pt x="245" y="405"/>
                    <a:pt x="245" y="405"/>
                  </a:cubicBezTo>
                  <a:cubicBezTo>
                    <a:pt x="245" y="411"/>
                    <a:pt x="250" y="416"/>
                    <a:pt x="256" y="416"/>
                  </a:cubicBezTo>
                  <a:cubicBezTo>
                    <a:pt x="262" y="416"/>
                    <a:pt x="266" y="411"/>
                    <a:pt x="266" y="405"/>
                  </a:cubicBezTo>
                  <a:cubicBezTo>
                    <a:pt x="266" y="317"/>
                    <a:pt x="266" y="317"/>
                    <a:pt x="266" y="317"/>
                  </a:cubicBezTo>
                  <a:cubicBezTo>
                    <a:pt x="299" y="409"/>
                    <a:pt x="299" y="409"/>
                    <a:pt x="299" y="409"/>
                  </a:cubicBezTo>
                  <a:cubicBezTo>
                    <a:pt x="301" y="413"/>
                    <a:pt x="305" y="416"/>
                    <a:pt x="309" y="416"/>
                  </a:cubicBezTo>
                  <a:cubicBezTo>
                    <a:pt x="310" y="416"/>
                    <a:pt x="311" y="415"/>
                    <a:pt x="313" y="415"/>
                  </a:cubicBezTo>
                  <a:cubicBezTo>
                    <a:pt x="318" y="413"/>
                    <a:pt x="321" y="407"/>
                    <a:pt x="319" y="401"/>
                  </a:cubicBezTo>
                  <a:cubicBezTo>
                    <a:pt x="268" y="259"/>
                    <a:pt x="268" y="259"/>
                    <a:pt x="268" y="259"/>
                  </a:cubicBezTo>
                  <a:cubicBezTo>
                    <a:pt x="344" y="238"/>
                    <a:pt x="344" y="238"/>
                    <a:pt x="344" y="238"/>
                  </a:cubicBezTo>
                  <a:cubicBezTo>
                    <a:pt x="344" y="238"/>
                    <a:pt x="344" y="238"/>
                    <a:pt x="344" y="238"/>
                  </a:cubicBezTo>
                  <a:cubicBezTo>
                    <a:pt x="345" y="243"/>
                    <a:pt x="350" y="246"/>
                    <a:pt x="354" y="246"/>
                  </a:cubicBezTo>
                  <a:cubicBezTo>
                    <a:pt x="355" y="246"/>
                    <a:pt x="356" y="246"/>
                    <a:pt x="357" y="246"/>
                  </a:cubicBezTo>
                  <a:cubicBezTo>
                    <a:pt x="398" y="235"/>
                    <a:pt x="398" y="235"/>
                    <a:pt x="398" y="235"/>
                  </a:cubicBezTo>
                  <a:cubicBezTo>
                    <a:pt x="401" y="234"/>
                    <a:pt x="403" y="232"/>
                    <a:pt x="405" y="230"/>
                  </a:cubicBezTo>
                  <a:cubicBezTo>
                    <a:pt x="406" y="227"/>
                    <a:pt x="407" y="224"/>
                    <a:pt x="406" y="222"/>
                  </a:cubicBezTo>
                  <a:close/>
                  <a:moveTo>
                    <a:pt x="345" y="161"/>
                  </a:moveTo>
                  <a:cubicBezTo>
                    <a:pt x="362" y="222"/>
                    <a:pt x="362" y="222"/>
                    <a:pt x="362" y="222"/>
                  </a:cubicBezTo>
                  <a:cubicBezTo>
                    <a:pt x="382" y="217"/>
                    <a:pt x="382" y="217"/>
                    <a:pt x="382" y="217"/>
                  </a:cubicBezTo>
                  <a:cubicBezTo>
                    <a:pt x="366" y="155"/>
                    <a:pt x="366" y="155"/>
                    <a:pt x="366" y="155"/>
                  </a:cubicBezTo>
                  <a:lnTo>
                    <a:pt x="345" y="16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grpSp>
      <p:sp>
        <p:nvSpPr>
          <p:cNvPr id="5" name="Oval 18">
            <a:extLst>
              <a:ext uri="{FF2B5EF4-FFF2-40B4-BE49-F238E27FC236}">
                <a16:creationId xmlns:a16="http://schemas.microsoft.com/office/drawing/2014/main" id="{562886F5-F9D2-41B4-B6B7-9ADBAB09AF80}"/>
              </a:ext>
            </a:extLst>
          </p:cNvPr>
          <p:cNvSpPr/>
          <p:nvPr/>
        </p:nvSpPr>
        <p:spPr bwMode="gray">
          <a:xfrm>
            <a:off x="-2648726" y="1153149"/>
            <a:ext cx="5253376" cy="5253376"/>
          </a:xfrm>
          <a:prstGeom prst="ellipse">
            <a:avLst/>
          </a:prstGeom>
          <a:noFill/>
          <a:ln w="22225" algn="ctr">
            <a:solidFill>
              <a:schemeClr val="tx1">
                <a:lumMod val="50000"/>
                <a:lumOff val="50000"/>
              </a:schemeClr>
            </a:solidFill>
            <a:prstDash val="sysDot"/>
            <a:miter lim="800000"/>
            <a:headEnd/>
            <a:tailEnd/>
          </a:ln>
        </p:spPr>
        <p:txBody>
          <a:bodyPr wrap="square" lIns="77961" tIns="77961" rIns="77961" bIns="77961" rtlCol="0" anchor="ctr"/>
          <a:lstStyle/>
          <a:p>
            <a:pPr marL="0" marR="0" lvl="0" indent="0" algn="ctr" defTabSz="801929" rtl="0" eaLnBrk="1" fontAlgn="auto" latinLnBrk="0" hangingPunct="1">
              <a:lnSpc>
                <a:spcPct val="106000"/>
              </a:lnSpc>
              <a:spcBef>
                <a:spcPts val="0"/>
              </a:spcBef>
              <a:spcAft>
                <a:spcPts val="0"/>
              </a:spcAft>
              <a:buClrTx/>
              <a:buSzTx/>
              <a:buFont typeface="Wingdings 2" pitchFamily="18" charset="2"/>
              <a:buNone/>
              <a:tabLst/>
              <a:defRPr/>
            </a:pPr>
            <a:endParaRPr kumimoji="0" lang="fr-FR" sz="1403" b="1" i="0" u="none" strike="noStrike" kern="1200" cap="none" spc="0" normalizeH="0" baseline="0">
              <a:ln>
                <a:noFill/>
              </a:ln>
              <a:solidFill>
                <a:prstClr val="white"/>
              </a:solidFill>
              <a:effectLst/>
              <a:uLnTx/>
              <a:uFillTx/>
              <a:ea typeface="+mn-ea"/>
              <a:cs typeface="+mn-cs"/>
            </a:endParaRPr>
          </a:p>
        </p:txBody>
      </p:sp>
    </p:spTree>
    <p:extLst>
      <p:ext uri="{BB962C8B-B14F-4D97-AF65-F5344CB8AC3E}">
        <p14:creationId xmlns:p14="http://schemas.microsoft.com/office/powerpoint/2010/main" val="11146836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E8962C45-D513-4C3B-930E-5DE0B32F3374}"/>
              </a:ext>
            </a:extLst>
          </p:cNvPr>
          <p:cNvPicPr>
            <a:picLocks noChangeAspect="1"/>
          </p:cNvPicPr>
          <p:nvPr/>
        </p:nvPicPr>
        <p:blipFill rotWithShape="1">
          <a:blip r:embed="rId3"/>
          <a:srcRect l="18381"/>
          <a:stretch/>
        </p:blipFill>
        <p:spPr>
          <a:xfrm>
            <a:off x="0" y="2742187"/>
            <a:ext cx="13439775" cy="4238254"/>
          </a:xfrm>
          <a:prstGeom prst="rect">
            <a:avLst/>
          </a:prstGeom>
        </p:spPr>
      </p:pic>
      <p:sp>
        <p:nvSpPr>
          <p:cNvPr id="59" name="ZoneTexte 58">
            <a:extLst>
              <a:ext uri="{FF2B5EF4-FFF2-40B4-BE49-F238E27FC236}">
                <a16:creationId xmlns:a16="http://schemas.microsoft.com/office/drawing/2014/main" id="{E3B8D699-77F4-4013-AA67-953BABCB5193}"/>
              </a:ext>
            </a:extLst>
          </p:cNvPr>
          <p:cNvSpPr txBox="1"/>
          <p:nvPr/>
        </p:nvSpPr>
        <p:spPr>
          <a:xfrm>
            <a:off x="13011325" y="6989253"/>
            <a:ext cx="234038" cy="276999"/>
          </a:xfrm>
          <a:prstGeom prst="rect">
            <a:avLst/>
          </a:prstGeom>
          <a:noFill/>
        </p:spPr>
        <p:txBody>
          <a:bodyPr wrap="none" lIns="0" tIns="0" rIns="0" bIns="0" rtlCol="0">
            <a:spAutoFit/>
          </a:bodyPr>
          <a:lstStyle/>
          <a:p>
            <a:pPr>
              <a:spcBef>
                <a:spcPts val="600"/>
              </a:spcBef>
              <a:buSzPct val="100000"/>
            </a:pPr>
            <a:r>
              <a:rPr lang="fr-FR" dirty="0">
                <a:solidFill>
                  <a:srgbClr val="313131"/>
                </a:solidFill>
              </a:rPr>
              <a:t>14</a:t>
            </a:r>
          </a:p>
        </p:txBody>
      </p:sp>
      <p:pic>
        <p:nvPicPr>
          <p:cNvPr id="18" name="Picture 17">
            <a:extLst>
              <a:ext uri="{FF2B5EF4-FFF2-40B4-BE49-F238E27FC236}">
                <a16:creationId xmlns:a16="http://schemas.microsoft.com/office/drawing/2014/main" id="{DD627184-D4DB-4368-95C2-5485143F4BAF}"/>
              </a:ext>
            </a:extLst>
          </p:cNvPr>
          <p:cNvPicPr>
            <a:picLocks noChangeAspect="1"/>
          </p:cNvPicPr>
          <p:nvPr/>
        </p:nvPicPr>
        <p:blipFill rotWithShape="1">
          <a:blip r:embed="rId4"/>
          <a:srcRect/>
          <a:stretch/>
        </p:blipFill>
        <p:spPr>
          <a:xfrm>
            <a:off x="7788920" y="1481104"/>
            <a:ext cx="2940463" cy="2412257"/>
          </a:xfrm>
          <a:prstGeom prst="rect">
            <a:avLst/>
          </a:prstGeom>
        </p:spPr>
      </p:pic>
      <p:pic>
        <p:nvPicPr>
          <p:cNvPr id="3" name="Image 2">
            <a:extLst>
              <a:ext uri="{FF2B5EF4-FFF2-40B4-BE49-F238E27FC236}">
                <a16:creationId xmlns:a16="http://schemas.microsoft.com/office/drawing/2014/main" id="{63C8F282-454F-44AC-B262-0B6A21DF676C}"/>
              </a:ext>
            </a:extLst>
          </p:cNvPr>
          <p:cNvPicPr>
            <a:picLocks noChangeAspect="1"/>
          </p:cNvPicPr>
          <p:nvPr/>
        </p:nvPicPr>
        <p:blipFill>
          <a:blip r:embed="rId5"/>
          <a:stretch>
            <a:fillRect/>
          </a:stretch>
        </p:blipFill>
        <p:spPr>
          <a:xfrm>
            <a:off x="9352541" y="2030216"/>
            <a:ext cx="3245356" cy="2547676"/>
          </a:xfrm>
          <a:prstGeom prst="rect">
            <a:avLst/>
          </a:prstGeom>
        </p:spPr>
      </p:pic>
      <p:pic>
        <p:nvPicPr>
          <p:cNvPr id="7" name="Image 6">
            <a:extLst>
              <a:ext uri="{FF2B5EF4-FFF2-40B4-BE49-F238E27FC236}">
                <a16:creationId xmlns:a16="http://schemas.microsoft.com/office/drawing/2014/main" id="{9B7DBCE6-D483-408E-91F7-6162E26E31DF}"/>
              </a:ext>
            </a:extLst>
          </p:cNvPr>
          <p:cNvPicPr>
            <a:picLocks noChangeAspect="1"/>
          </p:cNvPicPr>
          <p:nvPr/>
        </p:nvPicPr>
        <p:blipFill>
          <a:blip r:embed="rId6"/>
          <a:stretch>
            <a:fillRect/>
          </a:stretch>
        </p:blipFill>
        <p:spPr>
          <a:xfrm>
            <a:off x="8784885" y="2899870"/>
            <a:ext cx="4460478" cy="2547677"/>
          </a:xfrm>
          <a:prstGeom prst="rect">
            <a:avLst/>
          </a:prstGeom>
        </p:spPr>
      </p:pic>
      <p:pic>
        <p:nvPicPr>
          <p:cNvPr id="13" name="Image 12">
            <a:extLst>
              <a:ext uri="{FF2B5EF4-FFF2-40B4-BE49-F238E27FC236}">
                <a16:creationId xmlns:a16="http://schemas.microsoft.com/office/drawing/2014/main" id="{47F62D46-D751-4F10-B5AF-25A44D54E798}"/>
              </a:ext>
            </a:extLst>
          </p:cNvPr>
          <p:cNvPicPr>
            <a:picLocks noChangeAspect="1"/>
          </p:cNvPicPr>
          <p:nvPr/>
        </p:nvPicPr>
        <p:blipFill>
          <a:blip r:embed="rId7"/>
          <a:stretch>
            <a:fillRect/>
          </a:stretch>
        </p:blipFill>
        <p:spPr>
          <a:xfrm>
            <a:off x="8632259" y="4637545"/>
            <a:ext cx="4422601" cy="2260655"/>
          </a:xfrm>
          <a:prstGeom prst="rect">
            <a:avLst/>
          </a:prstGeom>
        </p:spPr>
      </p:pic>
      <p:pic>
        <p:nvPicPr>
          <p:cNvPr id="9" name="Image 8">
            <a:extLst>
              <a:ext uri="{FF2B5EF4-FFF2-40B4-BE49-F238E27FC236}">
                <a16:creationId xmlns:a16="http://schemas.microsoft.com/office/drawing/2014/main" id="{A8E930A2-4CB1-4781-A9C8-29077092C6A2}"/>
              </a:ext>
            </a:extLst>
          </p:cNvPr>
          <p:cNvPicPr>
            <a:picLocks noChangeAspect="1"/>
          </p:cNvPicPr>
          <p:nvPr/>
        </p:nvPicPr>
        <p:blipFill>
          <a:blip r:embed="rId8"/>
          <a:stretch>
            <a:fillRect/>
          </a:stretch>
        </p:blipFill>
        <p:spPr>
          <a:xfrm>
            <a:off x="4977968" y="2304665"/>
            <a:ext cx="3459879" cy="2573572"/>
          </a:xfrm>
          <a:prstGeom prst="rect">
            <a:avLst/>
          </a:prstGeom>
        </p:spPr>
      </p:pic>
      <p:pic>
        <p:nvPicPr>
          <p:cNvPr id="11" name="Image 10">
            <a:extLst>
              <a:ext uri="{FF2B5EF4-FFF2-40B4-BE49-F238E27FC236}">
                <a16:creationId xmlns:a16="http://schemas.microsoft.com/office/drawing/2014/main" id="{0DD446C0-D902-451F-97DE-304869F6F4BB}"/>
              </a:ext>
            </a:extLst>
          </p:cNvPr>
          <p:cNvPicPr>
            <a:picLocks noChangeAspect="1"/>
          </p:cNvPicPr>
          <p:nvPr/>
        </p:nvPicPr>
        <p:blipFill>
          <a:blip r:embed="rId9"/>
          <a:stretch>
            <a:fillRect/>
          </a:stretch>
        </p:blipFill>
        <p:spPr>
          <a:xfrm>
            <a:off x="4823839" y="4019762"/>
            <a:ext cx="3785315" cy="2853441"/>
          </a:xfrm>
          <a:prstGeom prst="rect">
            <a:avLst/>
          </a:prstGeom>
        </p:spPr>
      </p:pic>
      <p:grpSp>
        <p:nvGrpSpPr>
          <p:cNvPr id="29" name="Groupe 28">
            <a:extLst>
              <a:ext uri="{FF2B5EF4-FFF2-40B4-BE49-F238E27FC236}">
                <a16:creationId xmlns:a16="http://schemas.microsoft.com/office/drawing/2014/main" id="{D44889FB-4F69-4BF0-B0FE-1D38DBA84FE1}"/>
              </a:ext>
            </a:extLst>
          </p:cNvPr>
          <p:cNvGrpSpPr/>
          <p:nvPr/>
        </p:nvGrpSpPr>
        <p:grpSpPr>
          <a:xfrm>
            <a:off x="10635530" y="519574"/>
            <a:ext cx="1692700" cy="544758"/>
            <a:chOff x="10635530" y="519574"/>
            <a:chExt cx="1425914" cy="544758"/>
          </a:xfrm>
        </p:grpSpPr>
        <p:sp>
          <p:nvSpPr>
            <p:cNvPr id="30" name="Freeform 926">
              <a:extLst>
                <a:ext uri="{FF2B5EF4-FFF2-40B4-BE49-F238E27FC236}">
                  <a16:creationId xmlns:a16="http://schemas.microsoft.com/office/drawing/2014/main" id="{B24B6460-D323-44CE-85B0-259C9BD2F1CE}"/>
                </a:ext>
              </a:extLst>
            </p:cNvPr>
            <p:cNvSpPr>
              <a:spLocks noChangeAspect="1" noEditPoints="1"/>
            </p:cNvSpPr>
            <p:nvPr/>
          </p:nvSpPr>
          <p:spPr bwMode="auto">
            <a:xfrm>
              <a:off x="11100651" y="758332"/>
              <a:ext cx="306000" cy="306000"/>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2000"/>
            </a:p>
          </p:txBody>
        </p:sp>
        <p:sp>
          <p:nvSpPr>
            <p:cNvPr id="31" name="TextBox 220">
              <a:extLst>
                <a:ext uri="{FF2B5EF4-FFF2-40B4-BE49-F238E27FC236}">
                  <a16:creationId xmlns:a16="http://schemas.microsoft.com/office/drawing/2014/main" id="{F23ADCC0-7A53-45DF-8BA7-E69CC60BAFC7}"/>
                </a:ext>
              </a:extLst>
            </p:cNvPr>
            <p:cNvSpPr txBox="1"/>
            <p:nvPr/>
          </p:nvSpPr>
          <p:spPr>
            <a:xfrm>
              <a:off x="10635530" y="519574"/>
              <a:ext cx="1425914" cy="523220"/>
            </a:xfrm>
            <a:prstGeom prst="rect">
              <a:avLst/>
            </a:prstGeom>
            <a:noFill/>
          </p:spPr>
          <p:txBody>
            <a:bodyPr wrap="square">
              <a:spAutoFit/>
            </a:bodyPr>
            <a:lstStyle/>
            <a:p>
              <a:pPr>
                <a:spcAft>
                  <a:spcPts val="0"/>
                </a:spcAft>
              </a:pPr>
              <a:r>
                <a:rPr lang="fr-FR" altLang="zh-CN" sz="1400" b="1">
                  <a:solidFill>
                    <a:schemeClr val="tx1">
                      <a:lumMod val="75000"/>
                      <a:lumOff val="25000"/>
                    </a:schemeClr>
                  </a:solidFill>
                </a:rPr>
                <a:t>Aperçu Framework</a:t>
              </a:r>
            </a:p>
          </p:txBody>
        </p:sp>
      </p:grpSp>
      <p:grpSp>
        <p:nvGrpSpPr>
          <p:cNvPr id="32" name="Groupe 31">
            <a:extLst>
              <a:ext uri="{FF2B5EF4-FFF2-40B4-BE49-F238E27FC236}">
                <a16:creationId xmlns:a16="http://schemas.microsoft.com/office/drawing/2014/main" id="{9BCB4FF5-773B-478A-9A23-62FAA13CBB4F}"/>
              </a:ext>
            </a:extLst>
          </p:cNvPr>
          <p:cNvGrpSpPr/>
          <p:nvPr/>
        </p:nvGrpSpPr>
        <p:grpSpPr>
          <a:xfrm>
            <a:off x="1378330" y="519574"/>
            <a:ext cx="1444682" cy="544812"/>
            <a:chOff x="1378330" y="519574"/>
            <a:chExt cx="1216986" cy="544812"/>
          </a:xfrm>
        </p:grpSpPr>
        <p:sp>
          <p:nvSpPr>
            <p:cNvPr id="33" name="TextBox 219">
              <a:extLst>
                <a:ext uri="{FF2B5EF4-FFF2-40B4-BE49-F238E27FC236}">
                  <a16:creationId xmlns:a16="http://schemas.microsoft.com/office/drawing/2014/main" id="{D010CF25-BB07-45D5-BC3A-71D5CE0238B4}"/>
                </a:ext>
              </a:extLst>
            </p:cNvPr>
            <p:cNvSpPr txBox="1"/>
            <p:nvPr/>
          </p:nvSpPr>
          <p:spPr>
            <a:xfrm>
              <a:off x="1378330" y="519574"/>
              <a:ext cx="1216986" cy="523220"/>
            </a:xfrm>
            <a:prstGeom prst="rect">
              <a:avLst/>
            </a:prstGeom>
            <a:noFill/>
          </p:spPr>
          <p:txBody>
            <a:bodyPr wrap="square">
              <a:spAutoFit/>
            </a:bodyPr>
            <a:lstStyle/>
            <a:p>
              <a:pPr>
                <a:spcAft>
                  <a:spcPts val="0"/>
                </a:spcAft>
              </a:pPr>
              <a:r>
                <a:rPr lang="fr-FR" altLang="zh-CN" sz="1400" dirty="0">
                  <a:solidFill>
                    <a:schemeClr val="tx2"/>
                  </a:solidFill>
                </a:rPr>
                <a:t>Approche suivie</a:t>
              </a:r>
            </a:p>
          </p:txBody>
        </p:sp>
        <p:sp>
          <p:nvSpPr>
            <p:cNvPr id="34" name="Freeform 926">
              <a:extLst>
                <a:ext uri="{FF2B5EF4-FFF2-40B4-BE49-F238E27FC236}">
                  <a16:creationId xmlns:a16="http://schemas.microsoft.com/office/drawing/2014/main" id="{FF66A350-6DE9-4206-81C4-9F23D228DD35}"/>
                </a:ext>
              </a:extLst>
            </p:cNvPr>
            <p:cNvSpPr>
              <a:spLocks noChangeAspect="1" noEditPoints="1"/>
            </p:cNvSpPr>
            <p:nvPr/>
          </p:nvSpPr>
          <p:spPr bwMode="auto">
            <a:xfrm>
              <a:off x="1734651"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sz="2000"/>
            </a:p>
          </p:txBody>
        </p:sp>
      </p:grpSp>
      <p:grpSp>
        <p:nvGrpSpPr>
          <p:cNvPr id="35" name="Groupe 34">
            <a:extLst>
              <a:ext uri="{FF2B5EF4-FFF2-40B4-BE49-F238E27FC236}">
                <a16:creationId xmlns:a16="http://schemas.microsoft.com/office/drawing/2014/main" id="{4504F347-B823-42B9-9C71-077BBAF6F353}"/>
              </a:ext>
            </a:extLst>
          </p:cNvPr>
          <p:cNvGrpSpPr/>
          <p:nvPr/>
        </p:nvGrpSpPr>
        <p:grpSpPr>
          <a:xfrm>
            <a:off x="3762243" y="519574"/>
            <a:ext cx="917017" cy="544758"/>
            <a:chOff x="8696117" y="519574"/>
            <a:chExt cx="772486" cy="544758"/>
          </a:xfrm>
        </p:grpSpPr>
        <p:sp>
          <p:nvSpPr>
            <p:cNvPr id="36" name="Freeform 926">
              <a:extLst>
                <a:ext uri="{FF2B5EF4-FFF2-40B4-BE49-F238E27FC236}">
                  <a16:creationId xmlns:a16="http://schemas.microsoft.com/office/drawing/2014/main" id="{CDF49817-0A31-4CFD-930C-87168A5B45AB}"/>
                </a:ext>
              </a:extLst>
            </p:cNvPr>
            <p:cNvSpPr>
              <a:spLocks noChangeAspect="1" noEditPoints="1"/>
            </p:cNvSpPr>
            <p:nvPr/>
          </p:nvSpPr>
          <p:spPr bwMode="auto">
            <a:xfrm>
              <a:off x="8894426" y="758332"/>
              <a:ext cx="306000" cy="306000"/>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sz="2000"/>
            </a:p>
          </p:txBody>
        </p:sp>
        <p:sp>
          <p:nvSpPr>
            <p:cNvPr id="37" name="TextBox 220">
              <a:extLst>
                <a:ext uri="{FF2B5EF4-FFF2-40B4-BE49-F238E27FC236}">
                  <a16:creationId xmlns:a16="http://schemas.microsoft.com/office/drawing/2014/main" id="{130C1521-377F-47C2-B5BB-38656FD1A9D0}"/>
                </a:ext>
              </a:extLst>
            </p:cNvPr>
            <p:cNvSpPr txBox="1"/>
            <p:nvPr/>
          </p:nvSpPr>
          <p:spPr>
            <a:xfrm>
              <a:off x="8696117" y="519574"/>
              <a:ext cx="772486" cy="523220"/>
            </a:xfrm>
            <a:prstGeom prst="rect">
              <a:avLst/>
            </a:prstGeom>
            <a:noFill/>
          </p:spPr>
          <p:txBody>
            <a:bodyPr wrap="square">
              <a:spAutoFit/>
            </a:bodyPr>
            <a:lstStyle/>
            <a:p>
              <a:pPr>
                <a:spcAft>
                  <a:spcPts val="0"/>
                </a:spcAft>
              </a:pPr>
              <a:r>
                <a:rPr lang="fr-FR" altLang="zh-CN" sz="1400" dirty="0">
                  <a:solidFill>
                    <a:schemeClr val="tx2"/>
                  </a:solidFill>
                </a:rPr>
                <a:t>Objectifs</a:t>
              </a:r>
            </a:p>
          </p:txBody>
        </p:sp>
      </p:grpSp>
      <p:grpSp>
        <p:nvGrpSpPr>
          <p:cNvPr id="38" name="Groupe 37">
            <a:extLst>
              <a:ext uri="{FF2B5EF4-FFF2-40B4-BE49-F238E27FC236}">
                <a16:creationId xmlns:a16="http://schemas.microsoft.com/office/drawing/2014/main" id="{7A672025-5974-41A9-8F5C-BA4743A6F0A6}"/>
              </a:ext>
            </a:extLst>
          </p:cNvPr>
          <p:cNvGrpSpPr/>
          <p:nvPr/>
        </p:nvGrpSpPr>
        <p:grpSpPr>
          <a:xfrm>
            <a:off x="5701657" y="519574"/>
            <a:ext cx="1306371" cy="544812"/>
            <a:chOff x="3625356" y="519574"/>
            <a:chExt cx="1100474" cy="544812"/>
          </a:xfrm>
        </p:grpSpPr>
        <p:sp>
          <p:nvSpPr>
            <p:cNvPr id="42" name="Freeform 926">
              <a:extLst>
                <a:ext uri="{FF2B5EF4-FFF2-40B4-BE49-F238E27FC236}">
                  <a16:creationId xmlns:a16="http://schemas.microsoft.com/office/drawing/2014/main" id="{5CA0B776-C4E8-48CF-9267-13ED2E1F96A0}"/>
                </a:ext>
              </a:extLst>
            </p:cNvPr>
            <p:cNvSpPr>
              <a:spLocks noChangeAspect="1" noEditPoints="1"/>
            </p:cNvSpPr>
            <p:nvPr/>
          </p:nvSpPr>
          <p:spPr bwMode="auto">
            <a:xfrm>
              <a:off x="3942090"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sz="2000" dirty="0"/>
            </a:p>
          </p:txBody>
        </p:sp>
        <p:sp>
          <p:nvSpPr>
            <p:cNvPr id="45" name="TextBox 219">
              <a:extLst>
                <a:ext uri="{FF2B5EF4-FFF2-40B4-BE49-F238E27FC236}">
                  <a16:creationId xmlns:a16="http://schemas.microsoft.com/office/drawing/2014/main" id="{A5F9FCB4-DCD9-4717-8500-817E8ED65302}"/>
                </a:ext>
              </a:extLst>
            </p:cNvPr>
            <p:cNvSpPr txBox="1"/>
            <p:nvPr/>
          </p:nvSpPr>
          <p:spPr>
            <a:xfrm>
              <a:off x="3625356" y="519574"/>
              <a:ext cx="1100474" cy="523220"/>
            </a:xfrm>
            <a:prstGeom prst="rect">
              <a:avLst/>
            </a:prstGeom>
            <a:noFill/>
          </p:spPr>
          <p:txBody>
            <a:bodyPr wrap="square">
              <a:spAutoFit/>
            </a:bodyPr>
            <a:lstStyle/>
            <a:p>
              <a:pPr>
                <a:spcAft>
                  <a:spcPts val="0"/>
                </a:spcAft>
              </a:pPr>
              <a:r>
                <a:rPr lang="fr-FR" altLang="zh-CN" sz="1400">
                  <a:solidFill>
                    <a:schemeClr val="tx2"/>
                  </a:solidFill>
                </a:rPr>
                <a:t>Services CISO</a:t>
              </a:r>
            </a:p>
          </p:txBody>
        </p:sp>
      </p:grpSp>
      <p:grpSp>
        <p:nvGrpSpPr>
          <p:cNvPr id="47" name="Groupe 46">
            <a:extLst>
              <a:ext uri="{FF2B5EF4-FFF2-40B4-BE49-F238E27FC236}">
                <a16:creationId xmlns:a16="http://schemas.microsoft.com/office/drawing/2014/main" id="{CF143047-8892-4CE1-AC99-76F827AA90BE}"/>
              </a:ext>
            </a:extLst>
          </p:cNvPr>
          <p:cNvGrpSpPr/>
          <p:nvPr/>
        </p:nvGrpSpPr>
        <p:grpSpPr>
          <a:xfrm>
            <a:off x="7969060" y="519574"/>
            <a:ext cx="1780105" cy="544812"/>
            <a:chOff x="5755870" y="519574"/>
            <a:chExt cx="1499543" cy="544812"/>
          </a:xfrm>
        </p:grpSpPr>
        <p:sp>
          <p:nvSpPr>
            <p:cNvPr id="63" name="Freeform 926">
              <a:extLst>
                <a:ext uri="{FF2B5EF4-FFF2-40B4-BE49-F238E27FC236}">
                  <a16:creationId xmlns:a16="http://schemas.microsoft.com/office/drawing/2014/main" id="{AD0234D2-0C79-4231-BA6C-D503B063FD95}"/>
                </a:ext>
              </a:extLst>
            </p:cNvPr>
            <p:cNvSpPr>
              <a:spLocks noChangeAspect="1" noEditPoints="1"/>
            </p:cNvSpPr>
            <p:nvPr/>
          </p:nvSpPr>
          <p:spPr bwMode="auto">
            <a:xfrm>
              <a:off x="6321161"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sz="2000"/>
            </a:p>
          </p:txBody>
        </p:sp>
        <p:sp>
          <p:nvSpPr>
            <p:cNvPr id="64" name="TextBox 219">
              <a:extLst>
                <a:ext uri="{FF2B5EF4-FFF2-40B4-BE49-F238E27FC236}">
                  <a16:creationId xmlns:a16="http://schemas.microsoft.com/office/drawing/2014/main" id="{2C57F333-6EA4-4640-B6DB-6B1933113E06}"/>
                </a:ext>
              </a:extLst>
            </p:cNvPr>
            <p:cNvSpPr txBox="1"/>
            <p:nvPr/>
          </p:nvSpPr>
          <p:spPr>
            <a:xfrm>
              <a:off x="5755870" y="519574"/>
              <a:ext cx="1499543" cy="523220"/>
            </a:xfrm>
            <a:prstGeom prst="rect">
              <a:avLst/>
            </a:prstGeom>
            <a:noFill/>
          </p:spPr>
          <p:txBody>
            <a:bodyPr wrap="square">
              <a:spAutoFit/>
            </a:bodyPr>
            <a:lstStyle/>
            <a:p>
              <a:pPr>
                <a:spcAft>
                  <a:spcPts val="0"/>
                </a:spcAft>
              </a:pPr>
              <a:r>
                <a:rPr lang="fr-FR" altLang="zh-CN" sz="1400" dirty="0">
                  <a:solidFill>
                    <a:schemeClr val="tx2"/>
                  </a:solidFill>
                </a:rPr>
                <a:t>Normes et standards</a:t>
              </a:r>
            </a:p>
          </p:txBody>
        </p:sp>
      </p:grpSp>
      <p:sp>
        <p:nvSpPr>
          <p:cNvPr id="65" name="Rectangle 64">
            <a:extLst>
              <a:ext uri="{FF2B5EF4-FFF2-40B4-BE49-F238E27FC236}">
                <a16:creationId xmlns:a16="http://schemas.microsoft.com/office/drawing/2014/main" id="{5BE8472E-415A-4CF7-BA39-EFF7B8C2F044}"/>
              </a:ext>
            </a:extLst>
          </p:cNvPr>
          <p:cNvSpPr/>
          <p:nvPr/>
        </p:nvSpPr>
        <p:spPr bwMode="gray">
          <a:xfrm>
            <a:off x="1509491" y="190024"/>
            <a:ext cx="89172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        II. Réalisation du Framework</a:t>
            </a:r>
          </a:p>
        </p:txBody>
      </p:sp>
      <p:sp>
        <p:nvSpPr>
          <p:cNvPr id="66" name="Rectangle 65">
            <a:extLst>
              <a:ext uri="{FF2B5EF4-FFF2-40B4-BE49-F238E27FC236}">
                <a16:creationId xmlns:a16="http://schemas.microsoft.com/office/drawing/2014/main" id="{98A8125F-58FF-41DE-94EB-530474C9EECD}"/>
              </a:ext>
            </a:extLst>
          </p:cNvPr>
          <p:cNvSpPr/>
          <p:nvPr/>
        </p:nvSpPr>
        <p:spPr bwMode="gray">
          <a:xfrm>
            <a:off x="12099273"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85000"/>
                    <a:lumOff val="15000"/>
                  </a:schemeClr>
                </a:solidFill>
              </a:rPr>
              <a:t>IV</a:t>
            </a:r>
          </a:p>
        </p:txBody>
      </p:sp>
      <p:sp>
        <p:nvSpPr>
          <p:cNvPr id="67" name="Rectangle 66">
            <a:extLst>
              <a:ext uri="{FF2B5EF4-FFF2-40B4-BE49-F238E27FC236}">
                <a16:creationId xmlns:a16="http://schemas.microsoft.com/office/drawing/2014/main" id="{1E1CCE95-9452-42F6-BC4B-F3766E9F43A5}"/>
              </a:ext>
            </a:extLst>
          </p:cNvPr>
          <p:cNvSpPr/>
          <p:nvPr/>
        </p:nvSpPr>
        <p:spPr bwMode="gray">
          <a:xfrm>
            <a:off x="0"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a:t>
            </a:r>
          </a:p>
        </p:txBody>
      </p:sp>
      <p:sp>
        <p:nvSpPr>
          <p:cNvPr id="68" name="Rectangle 67">
            <a:extLst>
              <a:ext uri="{FF2B5EF4-FFF2-40B4-BE49-F238E27FC236}">
                <a16:creationId xmlns:a16="http://schemas.microsoft.com/office/drawing/2014/main" id="{31B8BDE7-22FC-4C8E-A45E-836749755841}"/>
              </a:ext>
            </a:extLst>
          </p:cNvPr>
          <p:cNvSpPr/>
          <p:nvPr/>
        </p:nvSpPr>
        <p:spPr bwMode="gray">
          <a:xfrm>
            <a:off x="10589782" y="191866"/>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III</a:t>
            </a:r>
          </a:p>
        </p:txBody>
      </p:sp>
    </p:spTree>
    <p:extLst>
      <p:ext uri="{BB962C8B-B14F-4D97-AF65-F5344CB8AC3E}">
        <p14:creationId xmlns:p14="http://schemas.microsoft.com/office/powerpoint/2010/main" val="1171884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4" descr="Abstract green and blue painting">
            <a:extLst>
              <a:ext uri="{FF2B5EF4-FFF2-40B4-BE49-F238E27FC236}">
                <a16:creationId xmlns:a16="http://schemas.microsoft.com/office/drawing/2014/main" id="{AD1B94BA-436E-42C0-BE8A-D753BCC26326}"/>
              </a:ext>
            </a:extLst>
          </p:cNvPr>
          <p:cNvPicPr>
            <a:picLocks noChangeAspect="1"/>
          </p:cNvPicPr>
          <p:nvPr/>
        </p:nvPicPr>
        <p:blipFill>
          <a:blip r:embed="rId3"/>
          <a:stretch>
            <a:fillRect/>
          </a:stretch>
        </p:blipFill>
        <p:spPr>
          <a:xfrm>
            <a:off x="0" y="-1"/>
            <a:ext cx="13439775" cy="7559675"/>
          </a:xfrm>
          <a:prstGeom prst="rect">
            <a:avLst/>
          </a:prstGeom>
        </p:spPr>
      </p:pic>
      <p:grpSp>
        <p:nvGrpSpPr>
          <p:cNvPr id="6" name="Group 63">
            <a:extLst>
              <a:ext uri="{FF2B5EF4-FFF2-40B4-BE49-F238E27FC236}">
                <a16:creationId xmlns:a16="http://schemas.microsoft.com/office/drawing/2014/main" id="{ADF9DF4E-4739-42D6-83CC-754348FE4619}"/>
              </a:ext>
            </a:extLst>
          </p:cNvPr>
          <p:cNvGrpSpPr/>
          <p:nvPr/>
        </p:nvGrpSpPr>
        <p:grpSpPr>
          <a:xfrm>
            <a:off x="1870364" y="1655806"/>
            <a:ext cx="6475752" cy="686674"/>
            <a:chOff x="338627" y="1952711"/>
            <a:chExt cx="6265372" cy="686674"/>
          </a:xfrm>
        </p:grpSpPr>
        <p:sp>
          <p:nvSpPr>
            <p:cNvPr id="7" name="Oval 7">
              <a:extLst>
                <a:ext uri="{FF2B5EF4-FFF2-40B4-BE49-F238E27FC236}">
                  <a16:creationId xmlns:a16="http://schemas.microsoft.com/office/drawing/2014/main" id="{67C70FF1-3D95-422D-8F9A-26DB9EB4CB3B}"/>
                </a:ext>
              </a:extLst>
            </p:cNvPr>
            <p:cNvSpPr/>
            <p:nvPr/>
          </p:nvSpPr>
          <p:spPr bwMode="gray">
            <a:xfrm>
              <a:off x="2882847" y="1952711"/>
              <a:ext cx="686674" cy="686674"/>
            </a:xfrm>
            <a:prstGeom prst="ellipse">
              <a:avLst/>
            </a:prstGeom>
            <a:noFill/>
            <a:ln w="22225" algn="ctr">
              <a:solidFill>
                <a:schemeClr val="tx1">
                  <a:lumMod val="50000"/>
                  <a:lumOff val="50000"/>
                </a:schemeClr>
              </a:solidFill>
              <a:prstDash val="sysDot"/>
              <a:miter lim="800000"/>
              <a:headEnd/>
              <a:tailEnd/>
            </a:ln>
          </p:spPr>
          <p:txBody>
            <a:bodyPr wrap="square" lIns="77961" tIns="77961" rIns="77961" bIns="77961" rtlCol="0" anchor="ctr"/>
            <a:lstStyle/>
            <a:p>
              <a:pPr marL="0" marR="0" lvl="0" indent="0" algn="l" defTabSz="801929" rtl="0" eaLnBrk="1" fontAlgn="auto" latinLnBrk="0" hangingPunct="1">
                <a:lnSpc>
                  <a:spcPct val="106000"/>
                </a:lnSpc>
                <a:spcBef>
                  <a:spcPts val="0"/>
                </a:spcBef>
                <a:spcAft>
                  <a:spcPts val="0"/>
                </a:spcAft>
                <a:buClrTx/>
                <a:buSzTx/>
                <a:buFont typeface="Wingdings 2" pitchFamily="18" charset="2"/>
                <a:buNone/>
                <a:tabLst/>
                <a:defRPr/>
              </a:pPr>
              <a:endParaRPr kumimoji="0" lang="fr-FR" sz="2400" b="1" i="0" u="none" strike="noStrike" kern="1200" cap="none" spc="0" normalizeH="0" baseline="0">
                <a:ln>
                  <a:noFill/>
                </a:ln>
                <a:solidFill>
                  <a:prstClr val="white"/>
                </a:solidFill>
                <a:effectLst/>
                <a:uLnTx/>
                <a:uFillTx/>
                <a:ea typeface="+mn-ea"/>
                <a:cs typeface="+mn-cs"/>
              </a:endParaRPr>
            </a:p>
          </p:txBody>
        </p:sp>
        <p:cxnSp>
          <p:nvCxnSpPr>
            <p:cNvPr id="8" name="Straight Connector 8">
              <a:extLst>
                <a:ext uri="{FF2B5EF4-FFF2-40B4-BE49-F238E27FC236}">
                  <a16:creationId xmlns:a16="http://schemas.microsoft.com/office/drawing/2014/main" id="{CFC1F93F-314F-452C-B9EF-324612BB3EBA}"/>
                </a:ext>
              </a:extLst>
            </p:cNvPr>
            <p:cNvCxnSpPr>
              <a:cxnSpLocks/>
              <a:endCxn id="7" idx="2"/>
            </p:cNvCxnSpPr>
            <p:nvPr/>
          </p:nvCxnSpPr>
          <p:spPr>
            <a:xfrm flipV="1">
              <a:off x="338627" y="2296048"/>
              <a:ext cx="2544220" cy="21564"/>
            </a:xfrm>
            <a:prstGeom prst="line">
              <a:avLst/>
            </a:prstGeom>
            <a:noFill/>
            <a:ln w="22225" algn="ctr">
              <a:solidFill>
                <a:schemeClr val="tx1">
                  <a:lumMod val="50000"/>
                  <a:lumOff val="50000"/>
                </a:schemeClr>
              </a:solidFill>
              <a:prstDash val="sysDot"/>
              <a:miter lim="800000"/>
              <a:headEnd/>
              <a:tailEnd/>
            </a:ln>
          </p:spPr>
        </p:cxnSp>
        <p:sp>
          <p:nvSpPr>
            <p:cNvPr id="9" name="Rectangle 8">
              <a:extLst>
                <a:ext uri="{FF2B5EF4-FFF2-40B4-BE49-F238E27FC236}">
                  <a16:creationId xmlns:a16="http://schemas.microsoft.com/office/drawing/2014/main" id="{3C74B3F7-BC66-4198-AD65-9F39A2579D4D}"/>
                </a:ext>
              </a:extLst>
            </p:cNvPr>
            <p:cNvSpPr/>
            <p:nvPr/>
          </p:nvSpPr>
          <p:spPr>
            <a:xfrm>
              <a:off x="3723292" y="2089510"/>
              <a:ext cx="2880707" cy="461665"/>
            </a:xfrm>
            <a:prstGeom prst="rect">
              <a:avLst/>
            </a:prstGeom>
          </p:spPr>
          <p:txBody>
            <a:bodyPr wrap="square">
              <a:spAutoFit/>
            </a:bodyPr>
            <a:lstStyle/>
            <a:p>
              <a:pPr defTabSz="801929">
                <a:defRPr/>
              </a:pPr>
              <a:r>
                <a:rPr lang="fr-FR" sz="2400" dirty="0">
                  <a:solidFill>
                    <a:schemeClr val="bg1"/>
                  </a:solidFill>
                </a:rPr>
                <a:t>Contexte général</a:t>
              </a:r>
            </a:p>
          </p:txBody>
        </p:sp>
        <p:sp>
          <p:nvSpPr>
            <p:cNvPr id="10" name="Freeform 429">
              <a:extLst>
                <a:ext uri="{FF2B5EF4-FFF2-40B4-BE49-F238E27FC236}">
                  <a16:creationId xmlns:a16="http://schemas.microsoft.com/office/drawing/2014/main" id="{7162DD11-C00C-47ED-84CA-471273AEF295}"/>
                </a:ext>
              </a:extLst>
            </p:cNvPr>
            <p:cNvSpPr>
              <a:spLocks noChangeAspect="1" noEditPoints="1"/>
            </p:cNvSpPr>
            <p:nvPr/>
          </p:nvSpPr>
          <p:spPr bwMode="auto">
            <a:xfrm>
              <a:off x="2907467" y="1987692"/>
              <a:ext cx="637200" cy="637200"/>
            </a:xfrm>
            <a:custGeom>
              <a:avLst/>
              <a:gdLst>
                <a:gd name="T0" fmla="*/ 236 w 512"/>
                <a:gd name="T1" fmla="*/ 209 h 512"/>
                <a:gd name="T2" fmla="*/ 244 w 512"/>
                <a:gd name="T3" fmla="*/ 236 h 512"/>
                <a:gd name="T4" fmla="*/ 151 w 512"/>
                <a:gd name="T5" fmla="*/ 262 h 512"/>
                <a:gd name="T6" fmla="*/ 144 w 512"/>
                <a:gd name="T7" fmla="*/ 234 h 512"/>
                <a:gd name="T8" fmla="*/ 236 w 512"/>
                <a:gd name="T9" fmla="*/ 209 h 512"/>
                <a:gd name="T10" fmla="*/ 327 w 512"/>
                <a:gd name="T11" fmla="*/ 177 h 512"/>
                <a:gd name="T12" fmla="*/ 255 w 512"/>
                <a:gd name="T13" fmla="*/ 196 h 512"/>
                <a:gd name="T14" fmla="*/ 266 w 512"/>
                <a:gd name="T15" fmla="*/ 237 h 512"/>
                <a:gd name="T16" fmla="*/ 338 w 512"/>
                <a:gd name="T17" fmla="*/ 218 h 512"/>
                <a:gd name="T18" fmla="*/ 333 w 512"/>
                <a:gd name="T19" fmla="*/ 197 h 512"/>
                <a:gd name="T20" fmla="*/ 327 w 512"/>
                <a:gd name="T21" fmla="*/ 177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406 w 512"/>
                <a:gd name="T33" fmla="*/ 222 h 512"/>
                <a:gd name="T34" fmla="*/ 383 w 512"/>
                <a:gd name="T35" fmla="*/ 139 h 512"/>
                <a:gd name="T36" fmla="*/ 378 w 512"/>
                <a:gd name="T37" fmla="*/ 133 h 512"/>
                <a:gd name="T38" fmla="*/ 370 w 512"/>
                <a:gd name="T39" fmla="*/ 132 h 512"/>
                <a:gd name="T40" fmla="*/ 329 w 512"/>
                <a:gd name="T41" fmla="*/ 143 h 512"/>
                <a:gd name="T42" fmla="*/ 322 w 512"/>
                <a:gd name="T43" fmla="*/ 156 h 512"/>
                <a:gd name="T44" fmla="*/ 239 w 512"/>
                <a:gd name="T45" fmla="*/ 179 h 512"/>
                <a:gd name="T46" fmla="*/ 232 w 512"/>
                <a:gd name="T47" fmla="*/ 188 h 512"/>
                <a:gd name="T48" fmla="*/ 128 w 512"/>
                <a:gd name="T49" fmla="*/ 216 h 512"/>
                <a:gd name="T50" fmla="*/ 126 w 512"/>
                <a:gd name="T51" fmla="*/ 209 h 512"/>
                <a:gd name="T52" fmla="*/ 113 w 512"/>
                <a:gd name="T53" fmla="*/ 202 h 512"/>
                <a:gd name="T54" fmla="*/ 106 w 512"/>
                <a:gd name="T55" fmla="*/ 215 h 512"/>
                <a:gd name="T56" fmla="*/ 128 w 512"/>
                <a:gd name="T57" fmla="*/ 297 h 512"/>
                <a:gd name="T58" fmla="*/ 138 w 512"/>
                <a:gd name="T59" fmla="*/ 305 h 512"/>
                <a:gd name="T60" fmla="*/ 141 w 512"/>
                <a:gd name="T61" fmla="*/ 305 h 512"/>
                <a:gd name="T62" fmla="*/ 149 w 512"/>
                <a:gd name="T63" fmla="*/ 292 h 512"/>
                <a:gd name="T64" fmla="*/ 147 w 512"/>
                <a:gd name="T65" fmla="*/ 285 h 512"/>
                <a:gd name="T66" fmla="*/ 243 w 512"/>
                <a:gd name="T67" fmla="*/ 259 h 512"/>
                <a:gd name="T68" fmla="*/ 192 w 512"/>
                <a:gd name="T69" fmla="*/ 401 h 512"/>
                <a:gd name="T70" fmla="*/ 199 w 512"/>
                <a:gd name="T71" fmla="*/ 415 h 512"/>
                <a:gd name="T72" fmla="*/ 202 w 512"/>
                <a:gd name="T73" fmla="*/ 416 h 512"/>
                <a:gd name="T74" fmla="*/ 212 w 512"/>
                <a:gd name="T75" fmla="*/ 409 h 512"/>
                <a:gd name="T76" fmla="*/ 245 w 512"/>
                <a:gd name="T77" fmla="*/ 317 h 512"/>
                <a:gd name="T78" fmla="*/ 245 w 512"/>
                <a:gd name="T79" fmla="*/ 405 h 512"/>
                <a:gd name="T80" fmla="*/ 256 w 512"/>
                <a:gd name="T81" fmla="*/ 416 h 512"/>
                <a:gd name="T82" fmla="*/ 266 w 512"/>
                <a:gd name="T83" fmla="*/ 405 h 512"/>
                <a:gd name="T84" fmla="*/ 266 w 512"/>
                <a:gd name="T85" fmla="*/ 317 h 512"/>
                <a:gd name="T86" fmla="*/ 299 w 512"/>
                <a:gd name="T87" fmla="*/ 409 h 512"/>
                <a:gd name="T88" fmla="*/ 309 w 512"/>
                <a:gd name="T89" fmla="*/ 416 h 512"/>
                <a:gd name="T90" fmla="*/ 313 w 512"/>
                <a:gd name="T91" fmla="*/ 415 h 512"/>
                <a:gd name="T92" fmla="*/ 319 w 512"/>
                <a:gd name="T93" fmla="*/ 401 h 512"/>
                <a:gd name="T94" fmla="*/ 268 w 512"/>
                <a:gd name="T95" fmla="*/ 259 h 512"/>
                <a:gd name="T96" fmla="*/ 344 w 512"/>
                <a:gd name="T97" fmla="*/ 238 h 512"/>
                <a:gd name="T98" fmla="*/ 344 w 512"/>
                <a:gd name="T99" fmla="*/ 238 h 512"/>
                <a:gd name="T100" fmla="*/ 354 w 512"/>
                <a:gd name="T101" fmla="*/ 246 h 512"/>
                <a:gd name="T102" fmla="*/ 357 w 512"/>
                <a:gd name="T103" fmla="*/ 246 h 512"/>
                <a:gd name="T104" fmla="*/ 398 w 512"/>
                <a:gd name="T105" fmla="*/ 235 h 512"/>
                <a:gd name="T106" fmla="*/ 405 w 512"/>
                <a:gd name="T107" fmla="*/ 230 h 512"/>
                <a:gd name="T108" fmla="*/ 406 w 512"/>
                <a:gd name="T109" fmla="*/ 222 h 512"/>
                <a:gd name="T110" fmla="*/ 345 w 512"/>
                <a:gd name="T111" fmla="*/ 161 h 512"/>
                <a:gd name="T112" fmla="*/ 362 w 512"/>
                <a:gd name="T113" fmla="*/ 222 h 512"/>
                <a:gd name="T114" fmla="*/ 382 w 512"/>
                <a:gd name="T115" fmla="*/ 217 h 512"/>
                <a:gd name="T116" fmla="*/ 366 w 512"/>
                <a:gd name="T117" fmla="*/ 155 h 512"/>
                <a:gd name="T118" fmla="*/ 345 w 512"/>
                <a:gd name="T119" fmla="*/ 16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2" h="512">
                  <a:moveTo>
                    <a:pt x="236" y="209"/>
                  </a:moveTo>
                  <a:cubicBezTo>
                    <a:pt x="244" y="236"/>
                    <a:pt x="244" y="236"/>
                    <a:pt x="244" y="236"/>
                  </a:cubicBezTo>
                  <a:cubicBezTo>
                    <a:pt x="151" y="262"/>
                    <a:pt x="151" y="262"/>
                    <a:pt x="151" y="262"/>
                  </a:cubicBezTo>
                  <a:cubicBezTo>
                    <a:pt x="144" y="234"/>
                    <a:pt x="144" y="234"/>
                    <a:pt x="144" y="234"/>
                  </a:cubicBezTo>
                  <a:lnTo>
                    <a:pt x="236" y="209"/>
                  </a:lnTo>
                  <a:close/>
                  <a:moveTo>
                    <a:pt x="327" y="177"/>
                  </a:moveTo>
                  <a:cubicBezTo>
                    <a:pt x="255" y="196"/>
                    <a:pt x="255" y="196"/>
                    <a:pt x="255" y="196"/>
                  </a:cubicBezTo>
                  <a:cubicBezTo>
                    <a:pt x="266" y="237"/>
                    <a:pt x="266" y="237"/>
                    <a:pt x="266" y="237"/>
                  </a:cubicBezTo>
                  <a:cubicBezTo>
                    <a:pt x="338" y="218"/>
                    <a:pt x="338" y="218"/>
                    <a:pt x="338" y="218"/>
                  </a:cubicBezTo>
                  <a:cubicBezTo>
                    <a:pt x="333" y="197"/>
                    <a:pt x="333" y="197"/>
                    <a:pt x="333" y="197"/>
                  </a:cubicBezTo>
                  <a:lnTo>
                    <a:pt x="327" y="177"/>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06" y="222"/>
                  </a:moveTo>
                  <a:cubicBezTo>
                    <a:pt x="383" y="139"/>
                    <a:pt x="383" y="139"/>
                    <a:pt x="383" y="139"/>
                  </a:cubicBezTo>
                  <a:cubicBezTo>
                    <a:pt x="383" y="136"/>
                    <a:pt x="381" y="134"/>
                    <a:pt x="378" y="133"/>
                  </a:cubicBezTo>
                  <a:cubicBezTo>
                    <a:pt x="376" y="131"/>
                    <a:pt x="373" y="131"/>
                    <a:pt x="370" y="132"/>
                  </a:cubicBezTo>
                  <a:cubicBezTo>
                    <a:pt x="329" y="143"/>
                    <a:pt x="329" y="143"/>
                    <a:pt x="329" y="143"/>
                  </a:cubicBezTo>
                  <a:cubicBezTo>
                    <a:pt x="323" y="145"/>
                    <a:pt x="320" y="150"/>
                    <a:pt x="322" y="156"/>
                  </a:cubicBezTo>
                  <a:cubicBezTo>
                    <a:pt x="239" y="179"/>
                    <a:pt x="239" y="179"/>
                    <a:pt x="239" y="179"/>
                  </a:cubicBezTo>
                  <a:cubicBezTo>
                    <a:pt x="235" y="180"/>
                    <a:pt x="232" y="184"/>
                    <a:pt x="232" y="188"/>
                  </a:cubicBezTo>
                  <a:cubicBezTo>
                    <a:pt x="128" y="216"/>
                    <a:pt x="128" y="216"/>
                    <a:pt x="128" y="216"/>
                  </a:cubicBezTo>
                  <a:cubicBezTo>
                    <a:pt x="126" y="209"/>
                    <a:pt x="126" y="209"/>
                    <a:pt x="126" y="209"/>
                  </a:cubicBezTo>
                  <a:cubicBezTo>
                    <a:pt x="125" y="204"/>
                    <a:pt x="119" y="200"/>
                    <a:pt x="113" y="202"/>
                  </a:cubicBezTo>
                  <a:cubicBezTo>
                    <a:pt x="107" y="204"/>
                    <a:pt x="104" y="209"/>
                    <a:pt x="106" y="215"/>
                  </a:cubicBezTo>
                  <a:cubicBezTo>
                    <a:pt x="128" y="297"/>
                    <a:pt x="128" y="297"/>
                    <a:pt x="128" y="297"/>
                  </a:cubicBezTo>
                  <a:cubicBezTo>
                    <a:pt x="129" y="302"/>
                    <a:pt x="134" y="305"/>
                    <a:pt x="138" y="305"/>
                  </a:cubicBezTo>
                  <a:cubicBezTo>
                    <a:pt x="139" y="305"/>
                    <a:pt x="140" y="305"/>
                    <a:pt x="141" y="305"/>
                  </a:cubicBezTo>
                  <a:cubicBezTo>
                    <a:pt x="147" y="303"/>
                    <a:pt x="150" y="298"/>
                    <a:pt x="149" y="292"/>
                  </a:cubicBezTo>
                  <a:cubicBezTo>
                    <a:pt x="147" y="285"/>
                    <a:pt x="147" y="285"/>
                    <a:pt x="147" y="285"/>
                  </a:cubicBezTo>
                  <a:cubicBezTo>
                    <a:pt x="243" y="259"/>
                    <a:pt x="243" y="259"/>
                    <a:pt x="243" y="259"/>
                  </a:cubicBezTo>
                  <a:cubicBezTo>
                    <a:pt x="192" y="401"/>
                    <a:pt x="192" y="401"/>
                    <a:pt x="192" y="401"/>
                  </a:cubicBezTo>
                  <a:cubicBezTo>
                    <a:pt x="190" y="407"/>
                    <a:pt x="193" y="413"/>
                    <a:pt x="199" y="415"/>
                  </a:cubicBezTo>
                  <a:cubicBezTo>
                    <a:pt x="200" y="415"/>
                    <a:pt x="201" y="416"/>
                    <a:pt x="202" y="416"/>
                  </a:cubicBezTo>
                  <a:cubicBezTo>
                    <a:pt x="207" y="416"/>
                    <a:pt x="211" y="413"/>
                    <a:pt x="212" y="409"/>
                  </a:cubicBezTo>
                  <a:cubicBezTo>
                    <a:pt x="245" y="317"/>
                    <a:pt x="245" y="317"/>
                    <a:pt x="245" y="317"/>
                  </a:cubicBezTo>
                  <a:cubicBezTo>
                    <a:pt x="245" y="405"/>
                    <a:pt x="245" y="405"/>
                    <a:pt x="245" y="405"/>
                  </a:cubicBezTo>
                  <a:cubicBezTo>
                    <a:pt x="245" y="411"/>
                    <a:pt x="250" y="416"/>
                    <a:pt x="256" y="416"/>
                  </a:cubicBezTo>
                  <a:cubicBezTo>
                    <a:pt x="262" y="416"/>
                    <a:pt x="266" y="411"/>
                    <a:pt x="266" y="405"/>
                  </a:cubicBezTo>
                  <a:cubicBezTo>
                    <a:pt x="266" y="317"/>
                    <a:pt x="266" y="317"/>
                    <a:pt x="266" y="317"/>
                  </a:cubicBezTo>
                  <a:cubicBezTo>
                    <a:pt x="299" y="409"/>
                    <a:pt x="299" y="409"/>
                    <a:pt x="299" y="409"/>
                  </a:cubicBezTo>
                  <a:cubicBezTo>
                    <a:pt x="301" y="413"/>
                    <a:pt x="305" y="416"/>
                    <a:pt x="309" y="416"/>
                  </a:cubicBezTo>
                  <a:cubicBezTo>
                    <a:pt x="310" y="416"/>
                    <a:pt x="311" y="415"/>
                    <a:pt x="313" y="415"/>
                  </a:cubicBezTo>
                  <a:cubicBezTo>
                    <a:pt x="318" y="413"/>
                    <a:pt x="321" y="407"/>
                    <a:pt x="319" y="401"/>
                  </a:cubicBezTo>
                  <a:cubicBezTo>
                    <a:pt x="268" y="259"/>
                    <a:pt x="268" y="259"/>
                    <a:pt x="268" y="259"/>
                  </a:cubicBezTo>
                  <a:cubicBezTo>
                    <a:pt x="344" y="238"/>
                    <a:pt x="344" y="238"/>
                    <a:pt x="344" y="238"/>
                  </a:cubicBezTo>
                  <a:cubicBezTo>
                    <a:pt x="344" y="238"/>
                    <a:pt x="344" y="238"/>
                    <a:pt x="344" y="238"/>
                  </a:cubicBezTo>
                  <a:cubicBezTo>
                    <a:pt x="345" y="243"/>
                    <a:pt x="350" y="246"/>
                    <a:pt x="354" y="246"/>
                  </a:cubicBezTo>
                  <a:cubicBezTo>
                    <a:pt x="355" y="246"/>
                    <a:pt x="356" y="246"/>
                    <a:pt x="357" y="246"/>
                  </a:cubicBezTo>
                  <a:cubicBezTo>
                    <a:pt x="398" y="235"/>
                    <a:pt x="398" y="235"/>
                    <a:pt x="398" y="235"/>
                  </a:cubicBezTo>
                  <a:cubicBezTo>
                    <a:pt x="401" y="234"/>
                    <a:pt x="403" y="232"/>
                    <a:pt x="405" y="230"/>
                  </a:cubicBezTo>
                  <a:cubicBezTo>
                    <a:pt x="406" y="227"/>
                    <a:pt x="407" y="224"/>
                    <a:pt x="406" y="222"/>
                  </a:cubicBezTo>
                  <a:close/>
                  <a:moveTo>
                    <a:pt x="345" y="161"/>
                  </a:moveTo>
                  <a:cubicBezTo>
                    <a:pt x="362" y="222"/>
                    <a:pt x="362" y="222"/>
                    <a:pt x="362" y="222"/>
                  </a:cubicBezTo>
                  <a:cubicBezTo>
                    <a:pt x="382" y="217"/>
                    <a:pt x="382" y="217"/>
                    <a:pt x="382" y="217"/>
                  </a:cubicBezTo>
                  <a:cubicBezTo>
                    <a:pt x="366" y="155"/>
                    <a:pt x="366" y="155"/>
                    <a:pt x="366" y="155"/>
                  </a:cubicBezTo>
                  <a:lnTo>
                    <a:pt x="345" y="16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grpSp>
      <p:grpSp>
        <p:nvGrpSpPr>
          <p:cNvPr id="11" name="Group 63">
            <a:extLst>
              <a:ext uri="{FF2B5EF4-FFF2-40B4-BE49-F238E27FC236}">
                <a16:creationId xmlns:a16="http://schemas.microsoft.com/office/drawing/2014/main" id="{0B8F20E0-6D87-49C6-AA3E-4AAEB21D373C}"/>
              </a:ext>
            </a:extLst>
          </p:cNvPr>
          <p:cNvGrpSpPr/>
          <p:nvPr/>
        </p:nvGrpSpPr>
        <p:grpSpPr>
          <a:xfrm>
            <a:off x="2544432" y="2842935"/>
            <a:ext cx="6973641" cy="686674"/>
            <a:chOff x="802315" y="1952711"/>
            <a:chExt cx="6973641" cy="686674"/>
          </a:xfrm>
        </p:grpSpPr>
        <p:sp>
          <p:nvSpPr>
            <p:cNvPr id="12" name="Oval 7">
              <a:extLst>
                <a:ext uri="{FF2B5EF4-FFF2-40B4-BE49-F238E27FC236}">
                  <a16:creationId xmlns:a16="http://schemas.microsoft.com/office/drawing/2014/main" id="{7C5B3F82-1B67-4F8D-B4E9-C17E7D0B2869}"/>
                </a:ext>
              </a:extLst>
            </p:cNvPr>
            <p:cNvSpPr/>
            <p:nvPr/>
          </p:nvSpPr>
          <p:spPr bwMode="gray">
            <a:xfrm>
              <a:off x="2882847" y="1952711"/>
              <a:ext cx="686674" cy="686674"/>
            </a:xfrm>
            <a:prstGeom prst="ellipse">
              <a:avLst/>
            </a:prstGeom>
            <a:noFill/>
            <a:ln w="22225" algn="ctr">
              <a:solidFill>
                <a:schemeClr val="tx1">
                  <a:lumMod val="50000"/>
                  <a:lumOff val="50000"/>
                </a:schemeClr>
              </a:solidFill>
              <a:prstDash val="sysDot"/>
              <a:miter lim="800000"/>
              <a:headEnd/>
              <a:tailEnd/>
            </a:ln>
          </p:spPr>
          <p:txBody>
            <a:bodyPr wrap="square" lIns="77961" tIns="77961" rIns="77961" bIns="77961" rtlCol="0" anchor="ctr"/>
            <a:lstStyle/>
            <a:p>
              <a:pPr marL="0" marR="0" lvl="0" indent="0" algn="l" defTabSz="801929" rtl="0" eaLnBrk="1" fontAlgn="auto" latinLnBrk="0" hangingPunct="1">
                <a:lnSpc>
                  <a:spcPct val="106000"/>
                </a:lnSpc>
                <a:spcBef>
                  <a:spcPts val="0"/>
                </a:spcBef>
                <a:spcAft>
                  <a:spcPts val="0"/>
                </a:spcAft>
                <a:buClrTx/>
                <a:buSzTx/>
                <a:buFont typeface="Wingdings 2" pitchFamily="18" charset="2"/>
                <a:buNone/>
                <a:tabLst/>
                <a:defRPr/>
              </a:pPr>
              <a:endParaRPr kumimoji="0" lang="fr-FR" sz="2400" b="1" i="0" u="none" strike="noStrike" kern="1200" cap="none" spc="0" normalizeH="0" baseline="0">
                <a:ln>
                  <a:noFill/>
                </a:ln>
                <a:solidFill>
                  <a:prstClr val="white"/>
                </a:solidFill>
                <a:effectLst/>
                <a:uLnTx/>
                <a:uFillTx/>
                <a:ea typeface="+mn-ea"/>
                <a:cs typeface="+mn-cs"/>
              </a:endParaRPr>
            </a:p>
          </p:txBody>
        </p:sp>
        <p:cxnSp>
          <p:nvCxnSpPr>
            <p:cNvPr id="13" name="Straight Connector 8">
              <a:extLst>
                <a:ext uri="{FF2B5EF4-FFF2-40B4-BE49-F238E27FC236}">
                  <a16:creationId xmlns:a16="http://schemas.microsoft.com/office/drawing/2014/main" id="{A66C032C-1CA4-4111-90B9-334BC8E1F193}"/>
                </a:ext>
              </a:extLst>
            </p:cNvPr>
            <p:cNvCxnSpPr>
              <a:cxnSpLocks/>
              <a:endCxn id="12" idx="2"/>
            </p:cNvCxnSpPr>
            <p:nvPr/>
          </p:nvCxnSpPr>
          <p:spPr>
            <a:xfrm flipV="1">
              <a:off x="802315" y="2296048"/>
              <a:ext cx="2080532" cy="21564"/>
            </a:xfrm>
            <a:prstGeom prst="line">
              <a:avLst/>
            </a:prstGeom>
            <a:noFill/>
            <a:ln w="22225" algn="ctr">
              <a:solidFill>
                <a:schemeClr val="tx1">
                  <a:lumMod val="50000"/>
                  <a:lumOff val="50000"/>
                </a:schemeClr>
              </a:solidFill>
              <a:prstDash val="sysDot"/>
              <a:miter lim="800000"/>
              <a:headEnd/>
              <a:tailEnd/>
            </a:ln>
          </p:spPr>
        </p:cxnSp>
        <p:sp>
          <p:nvSpPr>
            <p:cNvPr id="14" name="Rectangle 13">
              <a:extLst>
                <a:ext uri="{FF2B5EF4-FFF2-40B4-BE49-F238E27FC236}">
                  <a16:creationId xmlns:a16="http://schemas.microsoft.com/office/drawing/2014/main" id="{885258D9-7A47-4570-B1BF-85959FAC5DD3}"/>
                </a:ext>
              </a:extLst>
            </p:cNvPr>
            <p:cNvSpPr/>
            <p:nvPr/>
          </p:nvSpPr>
          <p:spPr>
            <a:xfrm>
              <a:off x="3723292" y="2089510"/>
              <a:ext cx="4052664" cy="461665"/>
            </a:xfrm>
            <a:prstGeom prst="rect">
              <a:avLst/>
            </a:prstGeom>
          </p:spPr>
          <p:txBody>
            <a:bodyPr wrap="square">
              <a:spAutoFit/>
            </a:bodyPr>
            <a:lstStyle/>
            <a:p>
              <a:pPr lvl="0" defTabSz="801929">
                <a:defRPr/>
              </a:pPr>
              <a:r>
                <a:rPr kumimoji="0" lang="fr-FR" sz="2400" i="0" u="none" strike="noStrike" kern="1200" cap="none" spc="0" normalizeH="0" baseline="0" dirty="0">
                  <a:ln>
                    <a:noFill/>
                  </a:ln>
                  <a:solidFill>
                    <a:schemeClr val="bg1"/>
                  </a:solidFill>
                  <a:effectLst/>
                  <a:uLnTx/>
                  <a:uFillTx/>
                </a:rPr>
                <a:t>Réalisation du Framework</a:t>
              </a:r>
            </a:p>
          </p:txBody>
        </p:sp>
      </p:grpSp>
      <p:grpSp>
        <p:nvGrpSpPr>
          <p:cNvPr id="21" name="Group 63">
            <a:extLst>
              <a:ext uri="{FF2B5EF4-FFF2-40B4-BE49-F238E27FC236}">
                <a16:creationId xmlns:a16="http://schemas.microsoft.com/office/drawing/2014/main" id="{754166C1-C37B-40D0-BFA2-84451516CF50}"/>
              </a:ext>
            </a:extLst>
          </p:cNvPr>
          <p:cNvGrpSpPr/>
          <p:nvPr/>
        </p:nvGrpSpPr>
        <p:grpSpPr>
          <a:xfrm>
            <a:off x="1870364" y="5217194"/>
            <a:ext cx="7190509" cy="686674"/>
            <a:chOff x="128247" y="1952711"/>
            <a:chExt cx="7190509" cy="686674"/>
          </a:xfrm>
        </p:grpSpPr>
        <p:sp>
          <p:nvSpPr>
            <p:cNvPr id="22" name="Oval 7">
              <a:extLst>
                <a:ext uri="{FF2B5EF4-FFF2-40B4-BE49-F238E27FC236}">
                  <a16:creationId xmlns:a16="http://schemas.microsoft.com/office/drawing/2014/main" id="{956D872D-E387-46D6-83EA-9AF1F1621612}"/>
                </a:ext>
              </a:extLst>
            </p:cNvPr>
            <p:cNvSpPr/>
            <p:nvPr/>
          </p:nvSpPr>
          <p:spPr bwMode="gray">
            <a:xfrm>
              <a:off x="2882847" y="1952711"/>
              <a:ext cx="686674" cy="686674"/>
            </a:xfrm>
            <a:prstGeom prst="ellipse">
              <a:avLst/>
            </a:prstGeom>
            <a:noFill/>
            <a:ln w="22225" algn="ctr">
              <a:solidFill>
                <a:schemeClr val="tx1">
                  <a:lumMod val="50000"/>
                  <a:lumOff val="50000"/>
                </a:schemeClr>
              </a:solidFill>
              <a:prstDash val="sysDot"/>
              <a:miter lim="800000"/>
              <a:headEnd/>
              <a:tailEnd/>
            </a:ln>
          </p:spPr>
          <p:txBody>
            <a:bodyPr wrap="square" lIns="77961" tIns="77961" rIns="77961" bIns="77961" rtlCol="0" anchor="ctr"/>
            <a:lstStyle/>
            <a:p>
              <a:pPr marL="0" marR="0" lvl="0" indent="0" algn="l" defTabSz="801929" rtl="0" eaLnBrk="1" fontAlgn="auto" latinLnBrk="0" hangingPunct="1">
                <a:lnSpc>
                  <a:spcPct val="106000"/>
                </a:lnSpc>
                <a:spcBef>
                  <a:spcPts val="0"/>
                </a:spcBef>
                <a:spcAft>
                  <a:spcPts val="0"/>
                </a:spcAft>
                <a:buClrTx/>
                <a:buSzTx/>
                <a:buFont typeface="Wingdings 2" pitchFamily="18" charset="2"/>
                <a:buNone/>
                <a:tabLst/>
                <a:defRPr/>
              </a:pPr>
              <a:endParaRPr kumimoji="0" lang="fr-FR" sz="2400" b="1" i="0" u="none" strike="noStrike" kern="1200" cap="none" spc="0" normalizeH="0" baseline="0">
                <a:ln>
                  <a:noFill/>
                </a:ln>
                <a:solidFill>
                  <a:prstClr val="white"/>
                </a:solidFill>
                <a:effectLst/>
                <a:uLnTx/>
                <a:uFillTx/>
                <a:ea typeface="+mn-ea"/>
                <a:cs typeface="+mn-cs"/>
              </a:endParaRPr>
            </a:p>
          </p:txBody>
        </p:sp>
        <p:cxnSp>
          <p:nvCxnSpPr>
            <p:cNvPr id="23" name="Straight Connector 8">
              <a:extLst>
                <a:ext uri="{FF2B5EF4-FFF2-40B4-BE49-F238E27FC236}">
                  <a16:creationId xmlns:a16="http://schemas.microsoft.com/office/drawing/2014/main" id="{61F7FBBA-33DF-41AF-A4C7-C4ABC9BBAABF}"/>
                </a:ext>
              </a:extLst>
            </p:cNvPr>
            <p:cNvCxnSpPr>
              <a:cxnSpLocks/>
              <a:endCxn id="22" idx="2"/>
            </p:cNvCxnSpPr>
            <p:nvPr/>
          </p:nvCxnSpPr>
          <p:spPr>
            <a:xfrm>
              <a:off x="128247" y="2296048"/>
              <a:ext cx="2754600" cy="0"/>
            </a:xfrm>
            <a:prstGeom prst="line">
              <a:avLst/>
            </a:prstGeom>
            <a:noFill/>
            <a:ln w="22225" algn="ctr">
              <a:solidFill>
                <a:schemeClr val="tx1">
                  <a:lumMod val="50000"/>
                  <a:lumOff val="50000"/>
                </a:schemeClr>
              </a:solidFill>
              <a:prstDash val="sysDot"/>
              <a:miter lim="800000"/>
              <a:headEnd/>
              <a:tailEnd/>
            </a:ln>
          </p:spPr>
        </p:cxnSp>
        <p:sp>
          <p:nvSpPr>
            <p:cNvPr id="24" name="Rectangle 23">
              <a:extLst>
                <a:ext uri="{FF2B5EF4-FFF2-40B4-BE49-F238E27FC236}">
                  <a16:creationId xmlns:a16="http://schemas.microsoft.com/office/drawing/2014/main" id="{E1067234-0B57-4D51-AA9E-C3F5D84BD506}"/>
                </a:ext>
              </a:extLst>
            </p:cNvPr>
            <p:cNvSpPr/>
            <p:nvPr/>
          </p:nvSpPr>
          <p:spPr>
            <a:xfrm>
              <a:off x="3723292" y="2089510"/>
              <a:ext cx="3595464" cy="461665"/>
            </a:xfrm>
            <a:prstGeom prst="rect">
              <a:avLst/>
            </a:prstGeom>
          </p:spPr>
          <p:txBody>
            <a:bodyPr wrap="square">
              <a:spAutoFit/>
            </a:bodyPr>
            <a:lstStyle/>
            <a:p>
              <a:pPr defTabSz="801929">
                <a:defRPr/>
              </a:pPr>
              <a:r>
                <a:rPr lang="fr-FR" sz="2400" dirty="0">
                  <a:solidFill>
                    <a:schemeClr val="bg1"/>
                  </a:solidFill>
                </a:rPr>
                <a:t>Conclusion et perspectives</a:t>
              </a:r>
            </a:p>
          </p:txBody>
        </p:sp>
      </p:grpSp>
      <p:sp>
        <p:nvSpPr>
          <p:cNvPr id="30" name="Text Placeholder 4">
            <a:extLst>
              <a:ext uri="{FF2B5EF4-FFF2-40B4-BE49-F238E27FC236}">
                <a16:creationId xmlns:a16="http://schemas.microsoft.com/office/drawing/2014/main" id="{C671DE1E-8CF5-4017-BA5C-20065085BECE}"/>
              </a:ext>
            </a:extLst>
          </p:cNvPr>
          <p:cNvSpPr txBox="1">
            <a:spLocks/>
          </p:cNvSpPr>
          <p:nvPr>
            <p:custDataLst>
              <p:tags r:id="rId1"/>
            </p:custDataLst>
          </p:nvPr>
        </p:nvSpPr>
        <p:spPr>
          <a:xfrm rot="16200000">
            <a:off x="-2130301" y="3368453"/>
            <a:ext cx="6014144" cy="822766"/>
          </a:xfrm>
          <a:prstGeom prst="rect">
            <a:avLst/>
          </a:prstGeom>
        </p:spPr>
        <p:txBody>
          <a:bodyPr anchor="ctr"/>
          <a:lstStyle>
            <a:lvl1pPr marL="0" indent="0" algn="l" defTabSz="478851" rtl="0" eaLnBrk="1" latinLnBrk="0" hangingPunct="1">
              <a:lnSpc>
                <a:spcPct val="100000"/>
              </a:lnSpc>
              <a:spcBef>
                <a:spcPts val="0"/>
              </a:spcBef>
              <a:spcAft>
                <a:spcPts val="390"/>
              </a:spcAft>
              <a:buFont typeface="Arial"/>
              <a:buNone/>
              <a:defRPr sz="1200" b="0" i="0" kern="1200">
                <a:solidFill>
                  <a:schemeClr val="tx1">
                    <a:lumMod val="65000"/>
                    <a:lumOff val="35000"/>
                  </a:schemeClr>
                </a:solidFill>
                <a:latin typeface="Segoe UI Semilight" panose="020B0402040204020203" pitchFamily="34" charset="0"/>
                <a:ea typeface="+mn-ea"/>
                <a:cs typeface="Segoe UI Semilight" panose="020B0402040204020203" pitchFamily="34" charset="0"/>
              </a:defRPr>
            </a:lvl1pPr>
            <a:lvl2pPr marL="664417" indent="-185566" algn="l" defTabSz="478851" rtl="0" eaLnBrk="1" latinLnBrk="0" hangingPunct="1">
              <a:spcBef>
                <a:spcPct val="20000"/>
              </a:spcBef>
              <a:buFont typeface="Arial"/>
              <a:buChar char="•"/>
              <a:defRPr sz="800" kern="1200">
                <a:solidFill>
                  <a:srgbClr val="7F7F7F"/>
                </a:solidFill>
                <a:latin typeface="Open Sans"/>
                <a:ea typeface="+mn-ea"/>
                <a:cs typeface="+mn-cs"/>
              </a:defRPr>
            </a:lvl2pPr>
            <a:lvl3pPr marL="957703" indent="0" algn="l" defTabSz="478851" rtl="0" eaLnBrk="1" latinLnBrk="0" hangingPunct="1">
              <a:spcBef>
                <a:spcPct val="20000"/>
              </a:spcBef>
              <a:buFontTx/>
              <a:buNone/>
              <a:defRPr sz="800" kern="1200">
                <a:solidFill>
                  <a:srgbClr val="7F7F7F"/>
                </a:solidFill>
                <a:latin typeface="Open Sans"/>
                <a:ea typeface="+mn-ea"/>
                <a:cs typeface="+mn-cs"/>
              </a:defRPr>
            </a:lvl3pPr>
            <a:lvl4pPr marL="1436554" indent="0" algn="l" defTabSz="478851" rtl="0" eaLnBrk="1" latinLnBrk="0" hangingPunct="1">
              <a:spcBef>
                <a:spcPct val="20000"/>
              </a:spcBef>
              <a:buFontTx/>
              <a:buNone/>
              <a:defRPr sz="800" kern="1200">
                <a:solidFill>
                  <a:srgbClr val="7F7F7F"/>
                </a:solidFill>
                <a:latin typeface="Open Sans"/>
                <a:ea typeface="+mn-ea"/>
                <a:cs typeface="+mn-cs"/>
              </a:defRPr>
            </a:lvl4pPr>
            <a:lvl5pPr marL="1915405" indent="0" algn="l" defTabSz="478851" rtl="0" eaLnBrk="1" latinLnBrk="0" hangingPunct="1">
              <a:spcBef>
                <a:spcPct val="20000"/>
              </a:spcBef>
              <a:buFontTx/>
              <a:buNone/>
              <a:defRPr sz="800" kern="1200">
                <a:solidFill>
                  <a:srgbClr val="7F7F7F"/>
                </a:solidFill>
                <a:latin typeface="Open Sans"/>
                <a:ea typeface="+mn-ea"/>
                <a:cs typeface="+mn-cs"/>
              </a:defRPr>
            </a:lvl5pPr>
            <a:lvl6pPr marL="2633683" indent="-239426" algn="l" defTabSz="478851" rtl="0" eaLnBrk="1" latinLnBrk="0" hangingPunct="1">
              <a:spcBef>
                <a:spcPct val="20000"/>
              </a:spcBef>
              <a:buFont typeface="Arial"/>
              <a:buChar char="•"/>
              <a:defRPr sz="2100" kern="1200">
                <a:solidFill>
                  <a:schemeClr val="tx1"/>
                </a:solidFill>
                <a:latin typeface="+mn-lt"/>
                <a:ea typeface="+mn-ea"/>
                <a:cs typeface="+mn-cs"/>
              </a:defRPr>
            </a:lvl6pPr>
            <a:lvl7pPr marL="3112534" indent="-239426" algn="l" defTabSz="478851" rtl="0" eaLnBrk="1" latinLnBrk="0" hangingPunct="1">
              <a:spcBef>
                <a:spcPct val="20000"/>
              </a:spcBef>
              <a:buFont typeface="Arial"/>
              <a:buChar char="•"/>
              <a:defRPr sz="2100" kern="1200">
                <a:solidFill>
                  <a:schemeClr val="tx1"/>
                </a:solidFill>
                <a:latin typeface="+mn-lt"/>
                <a:ea typeface="+mn-ea"/>
                <a:cs typeface="+mn-cs"/>
              </a:defRPr>
            </a:lvl7pPr>
            <a:lvl8pPr marL="3591386" indent="-239426" algn="l" defTabSz="478851" rtl="0" eaLnBrk="1" latinLnBrk="0" hangingPunct="1">
              <a:spcBef>
                <a:spcPct val="20000"/>
              </a:spcBef>
              <a:buFont typeface="Arial"/>
              <a:buChar char="•"/>
              <a:defRPr sz="2100" kern="1200">
                <a:solidFill>
                  <a:schemeClr val="tx1"/>
                </a:solidFill>
                <a:latin typeface="+mn-lt"/>
                <a:ea typeface="+mn-ea"/>
                <a:cs typeface="+mn-cs"/>
              </a:defRPr>
            </a:lvl8pPr>
            <a:lvl9pPr marL="4070237" indent="-239426" algn="l" defTabSz="478851" rtl="0" eaLnBrk="1" latinLnBrk="0" hangingPunct="1">
              <a:spcBef>
                <a:spcPct val="20000"/>
              </a:spcBef>
              <a:buFont typeface="Arial"/>
              <a:buChar char="•"/>
              <a:defRPr sz="2100" kern="1200">
                <a:solidFill>
                  <a:schemeClr val="tx1"/>
                </a:solidFill>
                <a:latin typeface="+mn-lt"/>
                <a:ea typeface="+mn-ea"/>
                <a:cs typeface="+mn-cs"/>
              </a:defRPr>
            </a:lvl9pPr>
          </a:lstStyle>
          <a:p>
            <a:pPr marL="0" marR="0" lvl="0" indent="0" algn="ctr" defTabSz="419952" rtl="0" eaLnBrk="1" fontAlgn="auto" latinLnBrk="0" hangingPunct="1">
              <a:lnSpc>
                <a:spcPct val="100000"/>
              </a:lnSpc>
              <a:spcBef>
                <a:spcPts val="0"/>
              </a:spcBef>
              <a:spcAft>
                <a:spcPts val="342"/>
              </a:spcAft>
              <a:buClrTx/>
              <a:buSzTx/>
              <a:buFont typeface="Arial"/>
              <a:buNone/>
              <a:tabLst/>
              <a:defRPr/>
            </a:pPr>
            <a:r>
              <a:rPr kumimoji="0" lang="fr-FR" sz="4800" b="0" i="0" u="none" strike="noStrike" kern="1200" cap="none" spc="0" normalizeH="0" baseline="0" dirty="0">
                <a:ln>
                  <a:noFill/>
                </a:ln>
                <a:solidFill>
                  <a:schemeClr val="bg1"/>
                </a:solidFill>
                <a:effectLst/>
                <a:uLnTx/>
                <a:uFillTx/>
                <a:latin typeface="+mn-lt"/>
                <a:ea typeface="+mn-ea"/>
                <a:cs typeface="Segoe UI Semilight" panose="020B0402040204020203" pitchFamily="34" charset="0"/>
              </a:rPr>
              <a:t>Sommaire</a:t>
            </a:r>
          </a:p>
        </p:txBody>
      </p:sp>
      <p:sp>
        <p:nvSpPr>
          <p:cNvPr id="31" name="Freeform 580">
            <a:extLst>
              <a:ext uri="{FF2B5EF4-FFF2-40B4-BE49-F238E27FC236}">
                <a16:creationId xmlns:a16="http://schemas.microsoft.com/office/drawing/2014/main" id="{4185104E-85D0-44D5-A73F-6898F62737D0}"/>
              </a:ext>
            </a:extLst>
          </p:cNvPr>
          <p:cNvSpPr>
            <a:spLocks noChangeAspect="1" noEditPoints="1"/>
          </p:cNvSpPr>
          <p:nvPr/>
        </p:nvSpPr>
        <p:spPr bwMode="auto">
          <a:xfrm>
            <a:off x="4649584" y="2862460"/>
            <a:ext cx="637200" cy="635332"/>
          </a:xfrm>
          <a:custGeom>
            <a:avLst/>
            <a:gdLst>
              <a:gd name="T0" fmla="*/ 288 w 512"/>
              <a:gd name="T1" fmla="*/ 266 h 512"/>
              <a:gd name="T2" fmla="*/ 373 w 512"/>
              <a:gd name="T3" fmla="*/ 266 h 512"/>
              <a:gd name="T4" fmla="*/ 373 w 512"/>
              <a:gd name="T5" fmla="*/ 352 h 512"/>
              <a:gd name="T6" fmla="*/ 138 w 512"/>
              <a:gd name="T7" fmla="*/ 352 h 512"/>
              <a:gd name="T8" fmla="*/ 138 w 512"/>
              <a:gd name="T9" fmla="*/ 266 h 512"/>
              <a:gd name="T10" fmla="*/ 224 w 512"/>
              <a:gd name="T11" fmla="*/ 266 h 512"/>
              <a:gd name="T12" fmla="*/ 224 w 512"/>
              <a:gd name="T13" fmla="*/ 277 h 512"/>
              <a:gd name="T14" fmla="*/ 234 w 512"/>
              <a:gd name="T15" fmla="*/ 288 h 512"/>
              <a:gd name="T16" fmla="*/ 277 w 512"/>
              <a:gd name="T17" fmla="*/ 288 h 512"/>
              <a:gd name="T18" fmla="*/ 288 w 512"/>
              <a:gd name="T19" fmla="*/ 277 h 512"/>
              <a:gd name="T20" fmla="*/ 288 w 512"/>
              <a:gd name="T21" fmla="*/ 266 h 512"/>
              <a:gd name="T22" fmla="*/ 245 w 512"/>
              <a:gd name="T23" fmla="*/ 245 h 512"/>
              <a:gd name="T24" fmla="*/ 245 w 512"/>
              <a:gd name="T25" fmla="*/ 266 h 512"/>
              <a:gd name="T26" fmla="*/ 266 w 512"/>
              <a:gd name="T27" fmla="*/ 266 h 512"/>
              <a:gd name="T28" fmla="*/ 266 w 512"/>
              <a:gd name="T29" fmla="*/ 245 h 512"/>
              <a:gd name="T30" fmla="*/ 245 w 512"/>
              <a:gd name="T31" fmla="*/ 245 h 512"/>
              <a:gd name="T32" fmla="*/ 288 w 512"/>
              <a:gd name="T33" fmla="*/ 160 h 512"/>
              <a:gd name="T34" fmla="*/ 224 w 512"/>
              <a:gd name="T35" fmla="*/ 160 h 512"/>
              <a:gd name="T36" fmla="*/ 202 w 512"/>
              <a:gd name="T37" fmla="*/ 181 h 512"/>
              <a:gd name="T38" fmla="*/ 309 w 512"/>
              <a:gd name="T39" fmla="*/ 181 h 512"/>
              <a:gd name="T40" fmla="*/ 288 w 512"/>
              <a:gd name="T41" fmla="*/ 160 h 512"/>
              <a:gd name="T42" fmla="*/ 512 w 512"/>
              <a:gd name="T43" fmla="*/ 256 h 512"/>
              <a:gd name="T44" fmla="*/ 256 w 512"/>
              <a:gd name="T45" fmla="*/ 512 h 512"/>
              <a:gd name="T46" fmla="*/ 0 w 512"/>
              <a:gd name="T47" fmla="*/ 256 h 512"/>
              <a:gd name="T48" fmla="*/ 256 w 512"/>
              <a:gd name="T49" fmla="*/ 0 h 512"/>
              <a:gd name="T50" fmla="*/ 512 w 512"/>
              <a:gd name="T51" fmla="*/ 256 h 512"/>
              <a:gd name="T52" fmla="*/ 416 w 512"/>
              <a:gd name="T53" fmla="*/ 192 h 512"/>
              <a:gd name="T54" fmla="*/ 405 w 512"/>
              <a:gd name="T55" fmla="*/ 181 h 512"/>
              <a:gd name="T56" fmla="*/ 330 w 512"/>
              <a:gd name="T57" fmla="*/ 181 h 512"/>
              <a:gd name="T58" fmla="*/ 288 w 512"/>
              <a:gd name="T59" fmla="*/ 138 h 512"/>
              <a:gd name="T60" fmla="*/ 224 w 512"/>
              <a:gd name="T61" fmla="*/ 138 h 512"/>
              <a:gd name="T62" fmla="*/ 181 w 512"/>
              <a:gd name="T63" fmla="*/ 181 h 512"/>
              <a:gd name="T64" fmla="*/ 106 w 512"/>
              <a:gd name="T65" fmla="*/ 181 h 512"/>
              <a:gd name="T66" fmla="*/ 96 w 512"/>
              <a:gd name="T67" fmla="*/ 192 h 512"/>
              <a:gd name="T68" fmla="*/ 96 w 512"/>
              <a:gd name="T69" fmla="*/ 256 h 512"/>
              <a:gd name="T70" fmla="*/ 106 w 512"/>
              <a:gd name="T71" fmla="*/ 266 h 512"/>
              <a:gd name="T72" fmla="*/ 117 w 512"/>
              <a:gd name="T73" fmla="*/ 266 h 512"/>
              <a:gd name="T74" fmla="*/ 117 w 512"/>
              <a:gd name="T75" fmla="*/ 362 h 512"/>
              <a:gd name="T76" fmla="*/ 128 w 512"/>
              <a:gd name="T77" fmla="*/ 373 h 512"/>
              <a:gd name="T78" fmla="*/ 384 w 512"/>
              <a:gd name="T79" fmla="*/ 373 h 512"/>
              <a:gd name="T80" fmla="*/ 394 w 512"/>
              <a:gd name="T81" fmla="*/ 362 h 512"/>
              <a:gd name="T82" fmla="*/ 394 w 512"/>
              <a:gd name="T83" fmla="*/ 266 h 512"/>
              <a:gd name="T84" fmla="*/ 405 w 512"/>
              <a:gd name="T85" fmla="*/ 266 h 512"/>
              <a:gd name="T86" fmla="*/ 416 w 512"/>
              <a:gd name="T87" fmla="*/ 256 h 512"/>
              <a:gd name="T88" fmla="*/ 416 w 512"/>
              <a:gd name="T89" fmla="*/ 192 h 512"/>
              <a:gd name="T90" fmla="*/ 117 w 512"/>
              <a:gd name="T91" fmla="*/ 245 h 512"/>
              <a:gd name="T92" fmla="*/ 224 w 512"/>
              <a:gd name="T93" fmla="*/ 245 h 512"/>
              <a:gd name="T94" fmla="*/ 224 w 512"/>
              <a:gd name="T95" fmla="*/ 234 h 512"/>
              <a:gd name="T96" fmla="*/ 234 w 512"/>
              <a:gd name="T97" fmla="*/ 224 h 512"/>
              <a:gd name="T98" fmla="*/ 277 w 512"/>
              <a:gd name="T99" fmla="*/ 224 h 512"/>
              <a:gd name="T100" fmla="*/ 288 w 512"/>
              <a:gd name="T101" fmla="*/ 234 h 512"/>
              <a:gd name="T102" fmla="*/ 288 w 512"/>
              <a:gd name="T103" fmla="*/ 245 h 512"/>
              <a:gd name="T104" fmla="*/ 394 w 512"/>
              <a:gd name="T105" fmla="*/ 245 h 512"/>
              <a:gd name="T106" fmla="*/ 394 w 512"/>
              <a:gd name="T107" fmla="*/ 202 h 512"/>
              <a:gd name="T108" fmla="*/ 117 w 512"/>
              <a:gd name="T109" fmla="*/ 202 h 512"/>
              <a:gd name="T110" fmla="*/ 117 w 512"/>
              <a:gd name="T111" fmla="*/ 24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2" h="512">
                <a:moveTo>
                  <a:pt x="288" y="266"/>
                </a:moveTo>
                <a:cubicBezTo>
                  <a:pt x="373" y="266"/>
                  <a:pt x="373" y="266"/>
                  <a:pt x="373" y="266"/>
                </a:cubicBezTo>
                <a:cubicBezTo>
                  <a:pt x="373" y="352"/>
                  <a:pt x="373" y="352"/>
                  <a:pt x="373" y="352"/>
                </a:cubicBezTo>
                <a:cubicBezTo>
                  <a:pt x="138" y="352"/>
                  <a:pt x="138" y="352"/>
                  <a:pt x="138" y="352"/>
                </a:cubicBezTo>
                <a:cubicBezTo>
                  <a:pt x="138" y="266"/>
                  <a:pt x="138" y="266"/>
                  <a:pt x="138" y="266"/>
                </a:cubicBezTo>
                <a:cubicBezTo>
                  <a:pt x="224" y="266"/>
                  <a:pt x="224" y="266"/>
                  <a:pt x="224" y="266"/>
                </a:cubicBezTo>
                <a:cubicBezTo>
                  <a:pt x="224" y="277"/>
                  <a:pt x="224" y="277"/>
                  <a:pt x="224" y="277"/>
                </a:cubicBezTo>
                <a:cubicBezTo>
                  <a:pt x="224" y="283"/>
                  <a:pt x="228" y="288"/>
                  <a:pt x="234" y="288"/>
                </a:cubicBezTo>
                <a:cubicBezTo>
                  <a:pt x="277" y="288"/>
                  <a:pt x="277" y="288"/>
                  <a:pt x="277" y="288"/>
                </a:cubicBezTo>
                <a:cubicBezTo>
                  <a:pt x="283" y="288"/>
                  <a:pt x="288" y="283"/>
                  <a:pt x="288" y="277"/>
                </a:cubicBezTo>
                <a:lnTo>
                  <a:pt x="288" y="266"/>
                </a:lnTo>
                <a:close/>
                <a:moveTo>
                  <a:pt x="245" y="245"/>
                </a:moveTo>
                <a:cubicBezTo>
                  <a:pt x="245" y="266"/>
                  <a:pt x="245" y="266"/>
                  <a:pt x="245" y="266"/>
                </a:cubicBezTo>
                <a:cubicBezTo>
                  <a:pt x="266" y="266"/>
                  <a:pt x="266" y="266"/>
                  <a:pt x="266" y="266"/>
                </a:cubicBezTo>
                <a:cubicBezTo>
                  <a:pt x="266" y="245"/>
                  <a:pt x="266" y="245"/>
                  <a:pt x="266" y="245"/>
                </a:cubicBezTo>
                <a:lnTo>
                  <a:pt x="245" y="245"/>
                </a:lnTo>
                <a:close/>
                <a:moveTo>
                  <a:pt x="288" y="160"/>
                </a:moveTo>
                <a:cubicBezTo>
                  <a:pt x="224" y="160"/>
                  <a:pt x="224" y="160"/>
                  <a:pt x="224" y="160"/>
                </a:cubicBezTo>
                <a:cubicBezTo>
                  <a:pt x="212" y="160"/>
                  <a:pt x="202" y="169"/>
                  <a:pt x="202" y="181"/>
                </a:cubicBezTo>
                <a:cubicBezTo>
                  <a:pt x="309" y="181"/>
                  <a:pt x="309" y="181"/>
                  <a:pt x="309" y="181"/>
                </a:cubicBezTo>
                <a:cubicBezTo>
                  <a:pt x="309" y="169"/>
                  <a:pt x="299" y="160"/>
                  <a:pt x="288"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192"/>
                </a:moveTo>
                <a:cubicBezTo>
                  <a:pt x="416" y="186"/>
                  <a:pt x="411" y="181"/>
                  <a:pt x="405" y="181"/>
                </a:cubicBezTo>
                <a:cubicBezTo>
                  <a:pt x="330" y="181"/>
                  <a:pt x="330" y="181"/>
                  <a:pt x="330" y="181"/>
                </a:cubicBezTo>
                <a:cubicBezTo>
                  <a:pt x="330" y="157"/>
                  <a:pt x="311" y="138"/>
                  <a:pt x="288" y="138"/>
                </a:cubicBezTo>
                <a:cubicBezTo>
                  <a:pt x="224" y="138"/>
                  <a:pt x="224" y="138"/>
                  <a:pt x="224" y="138"/>
                </a:cubicBezTo>
                <a:cubicBezTo>
                  <a:pt x="200" y="138"/>
                  <a:pt x="181" y="157"/>
                  <a:pt x="181" y="181"/>
                </a:cubicBezTo>
                <a:cubicBezTo>
                  <a:pt x="106" y="181"/>
                  <a:pt x="106" y="181"/>
                  <a:pt x="106" y="181"/>
                </a:cubicBezTo>
                <a:cubicBezTo>
                  <a:pt x="100" y="181"/>
                  <a:pt x="96" y="186"/>
                  <a:pt x="96" y="192"/>
                </a:cubicBezTo>
                <a:cubicBezTo>
                  <a:pt x="96" y="256"/>
                  <a:pt x="96" y="256"/>
                  <a:pt x="96" y="256"/>
                </a:cubicBezTo>
                <a:cubicBezTo>
                  <a:pt x="96" y="262"/>
                  <a:pt x="100" y="266"/>
                  <a:pt x="106" y="266"/>
                </a:cubicBezTo>
                <a:cubicBezTo>
                  <a:pt x="117" y="266"/>
                  <a:pt x="117" y="266"/>
                  <a:pt x="117" y="266"/>
                </a:cubicBezTo>
                <a:cubicBezTo>
                  <a:pt x="117" y="362"/>
                  <a:pt x="117" y="362"/>
                  <a:pt x="117" y="362"/>
                </a:cubicBezTo>
                <a:cubicBezTo>
                  <a:pt x="117" y="368"/>
                  <a:pt x="122" y="373"/>
                  <a:pt x="128" y="373"/>
                </a:cubicBezTo>
                <a:cubicBezTo>
                  <a:pt x="384" y="373"/>
                  <a:pt x="384" y="373"/>
                  <a:pt x="384" y="373"/>
                </a:cubicBezTo>
                <a:cubicBezTo>
                  <a:pt x="390" y="373"/>
                  <a:pt x="394" y="368"/>
                  <a:pt x="394" y="362"/>
                </a:cubicBezTo>
                <a:cubicBezTo>
                  <a:pt x="394" y="266"/>
                  <a:pt x="394" y="266"/>
                  <a:pt x="394" y="266"/>
                </a:cubicBezTo>
                <a:cubicBezTo>
                  <a:pt x="405" y="266"/>
                  <a:pt x="405" y="266"/>
                  <a:pt x="405" y="266"/>
                </a:cubicBezTo>
                <a:cubicBezTo>
                  <a:pt x="411" y="266"/>
                  <a:pt x="416" y="262"/>
                  <a:pt x="416" y="256"/>
                </a:cubicBezTo>
                <a:lnTo>
                  <a:pt x="416" y="192"/>
                </a:lnTo>
                <a:close/>
                <a:moveTo>
                  <a:pt x="117" y="245"/>
                </a:moveTo>
                <a:cubicBezTo>
                  <a:pt x="224" y="245"/>
                  <a:pt x="224" y="245"/>
                  <a:pt x="224" y="245"/>
                </a:cubicBezTo>
                <a:cubicBezTo>
                  <a:pt x="224" y="234"/>
                  <a:pt x="224" y="234"/>
                  <a:pt x="224" y="234"/>
                </a:cubicBezTo>
                <a:cubicBezTo>
                  <a:pt x="224" y="228"/>
                  <a:pt x="228" y="224"/>
                  <a:pt x="234" y="224"/>
                </a:cubicBezTo>
                <a:cubicBezTo>
                  <a:pt x="277" y="224"/>
                  <a:pt x="277" y="224"/>
                  <a:pt x="277" y="224"/>
                </a:cubicBezTo>
                <a:cubicBezTo>
                  <a:pt x="283" y="224"/>
                  <a:pt x="288" y="228"/>
                  <a:pt x="288" y="234"/>
                </a:cubicBezTo>
                <a:cubicBezTo>
                  <a:pt x="288" y="245"/>
                  <a:pt x="288" y="245"/>
                  <a:pt x="288" y="245"/>
                </a:cubicBezTo>
                <a:cubicBezTo>
                  <a:pt x="394" y="245"/>
                  <a:pt x="394" y="245"/>
                  <a:pt x="394" y="245"/>
                </a:cubicBezTo>
                <a:cubicBezTo>
                  <a:pt x="394" y="202"/>
                  <a:pt x="394" y="202"/>
                  <a:pt x="394" y="202"/>
                </a:cubicBezTo>
                <a:cubicBezTo>
                  <a:pt x="117" y="202"/>
                  <a:pt x="117" y="202"/>
                  <a:pt x="117" y="202"/>
                </a:cubicBezTo>
                <a:lnTo>
                  <a:pt x="117" y="2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59" name="Freeform 528">
            <a:extLst>
              <a:ext uri="{FF2B5EF4-FFF2-40B4-BE49-F238E27FC236}">
                <a16:creationId xmlns:a16="http://schemas.microsoft.com/office/drawing/2014/main" id="{2655AD68-470A-4F7E-BF38-1D1C6D555289}"/>
              </a:ext>
            </a:extLst>
          </p:cNvPr>
          <p:cNvSpPr>
            <a:spLocks noChangeAspect="1" noEditPoints="1"/>
          </p:cNvSpPr>
          <p:nvPr/>
        </p:nvSpPr>
        <p:spPr bwMode="auto">
          <a:xfrm>
            <a:off x="4648363" y="5241931"/>
            <a:ext cx="637200" cy="63720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106 w 512"/>
              <a:gd name="T11" fmla="*/ 256 h 512"/>
              <a:gd name="T12" fmla="*/ 117 w 512"/>
              <a:gd name="T13" fmla="*/ 245 h 512"/>
              <a:gd name="T14" fmla="*/ 273 w 512"/>
              <a:gd name="T15" fmla="*/ 245 h 512"/>
              <a:gd name="T16" fmla="*/ 248 w 512"/>
              <a:gd name="T17" fmla="*/ 221 h 512"/>
              <a:gd name="T18" fmla="*/ 248 w 512"/>
              <a:gd name="T19" fmla="*/ 205 h 512"/>
              <a:gd name="T20" fmla="*/ 263 w 512"/>
              <a:gd name="T21" fmla="*/ 205 h 512"/>
              <a:gd name="T22" fmla="*/ 306 w 512"/>
              <a:gd name="T23" fmla="*/ 248 h 512"/>
              <a:gd name="T24" fmla="*/ 308 w 512"/>
              <a:gd name="T25" fmla="*/ 252 h 512"/>
              <a:gd name="T26" fmla="*/ 308 w 512"/>
              <a:gd name="T27" fmla="*/ 260 h 512"/>
              <a:gd name="T28" fmla="*/ 306 w 512"/>
              <a:gd name="T29" fmla="*/ 263 h 512"/>
              <a:gd name="T30" fmla="*/ 263 w 512"/>
              <a:gd name="T31" fmla="*/ 306 h 512"/>
              <a:gd name="T32" fmla="*/ 256 w 512"/>
              <a:gd name="T33" fmla="*/ 309 h 512"/>
              <a:gd name="T34" fmla="*/ 248 w 512"/>
              <a:gd name="T35" fmla="*/ 306 h 512"/>
              <a:gd name="T36" fmla="*/ 248 w 512"/>
              <a:gd name="T37" fmla="*/ 291 h 512"/>
              <a:gd name="T38" fmla="*/ 273 w 512"/>
              <a:gd name="T39" fmla="*/ 266 h 512"/>
              <a:gd name="T40" fmla="*/ 117 w 512"/>
              <a:gd name="T41" fmla="*/ 266 h 512"/>
              <a:gd name="T42" fmla="*/ 106 w 512"/>
              <a:gd name="T43" fmla="*/ 256 h 512"/>
              <a:gd name="T44" fmla="*/ 373 w 512"/>
              <a:gd name="T45" fmla="*/ 405 h 512"/>
              <a:gd name="T46" fmla="*/ 362 w 512"/>
              <a:gd name="T47" fmla="*/ 416 h 512"/>
              <a:gd name="T48" fmla="*/ 202 w 512"/>
              <a:gd name="T49" fmla="*/ 416 h 512"/>
              <a:gd name="T50" fmla="*/ 192 w 512"/>
              <a:gd name="T51" fmla="*/ 405 h 512"/>
              <a:gd name="T52" fmla="*/ 192 w 512"/>
              <a:gd name="T53" fmla="*/ 309 h 512"/>
              <a:gd name="T54" fmla="*/ 202 w 512"/>
              <a:gd name="T55" fmla="*/ 298 h 512"/>
              <a:gd name="T56" fmla="*/ 213 w 512"/>
              <a:gd name="T57" fmla="*/ 309 h 512"/>
              <a:gd name="T58" fmla="*/ 213 w 512"/>
              <a:gd name="T59" fmla="*/ 394 h 512"/>
              <a:gd name="T60" fmla="*/ 352 w 512"/>
              <a:gd name="T61" fmla="*/ 394 h 512"/>
              <a:gd name="T62" fmla="*/ 352 w 512"/>
              <a:gd name="T63" fmla="*/ 117 h 512"/>
              <a:gd name="T64" fmla="*/ 213 w 512"/>
              <a:gd name="T65" fmla="*/ 117 h 512"/>
              <a:gd name="T66" fmla="*/ 213 w 512"/>
              <a:gd name="T67" fmla="*/ 202 h 512"/>
              <a:gd name="T68" fmla="*/ 202 w 512"/>
              <a:gd name="T69" fmla="*/ 213 h 512"/>
              <a:gd name="T70" fmla="*/ 192 w 512"/>
              <a:gd name="T71" fmla="*/ 202 h 512"/>
              <a:gd name="T72" fmla="*/ 192 w 512"/>
              <a:gd name="T73" fmla="*/ 106 h 512"/>
              <a:gd name="T74" fmla="*/ 202 w 512"/>
              <a:gd name="T75" fmla="*/ 96 h 512"/>
              <a:gd name="T76" fmla="*/ 362 w 512"/>
              <a:gd name="T77" fmla="*/ 96 h 512"/>
              <a:gd name="T78" fmla="*/ 373 w 512"/>
              <a:gd name="T79" fmla="*/ 106 h 512"/>
              <a:gd name="T80" fmla="*/ 373 w 512"/>
              <a:gd name="T81" fmla="*/ 40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106" y="256"/>
                </a:moveTo>
                <a:cubicBezTo>
                  <a:pt x="106" y="250"/>
                  <a:pt x="111" y="245"/>
                  <a:pt x="117" y="245"/>
                </a:cubicBezTo>
                <a:cubicBezTo>
                  <a:pt x="273" y="245"/>
                  <a:pt x="273" y="245"/>
                  <a:pt x="273" y="245"/>
                </a:cubicBezTo>
                <a:cubicBezTo>
                  <a:pt x="248" y="221"/>
                  <a:pt x="248" y="221"/>
                  <a:pt x="248" y="221"/>
                </a:cubicBezTo>
                <a:cubicBezTo>
                  <a:pt x="244" y="216"/>
                  <a:pt x="244" y="210"/>
                  <a:pt x="248" y="205"/>
                </a:cubicBezTo>
                <a:cubicBezTo>
                  <a:pt x="252" y="201"/>
                  <a:pt x="259" y="201"/>
                  <a:pt x="263" y="205"/>
                </a:cubicBezTo>
                <a:cubicBezTo>
                  <a:pt x="306" y="248"/>
                  <a:pt x="306" y="248"/>
                  <a:pt x="306" y="248"/>
                </a:cubicBezTo>
                <a:cubicBezTo>
                  <a:pt x="307" y="249"/>
                  <a:pt x="308" y="250"/>
                  <a:pt x="308" y="252"/>
                </a:cubicBezTo>
                <a:cubicBezTo>
                  <a:pt x="309" y="254"/>
                  <a:pt x="309" y="257"/>
                  <a:pt x="308" y="260"/>
                </a:cubicBezTo>
                <a:cubicBezTo>
                  <a:pt x="308" y="261"/>
                  <a:pt x="307" y="262"/>
                  <a:pt x="306" y="263"/>
                </a:cubicBezTo>
                <a:cubicBezTo>
                  <a:pt x="263" y="306"/>
                  <a:pt x="263" y="306"/>
                  <a:pt x="263" y="306"/>
                </a:cubicBezTo>
                <a:cubicBezTo>
                  <a:pt x="261" y="308"/>
                  <a:pt x="258" y="309"/>
                  <a:pt x="256" y="309"/>
                </a:cubicBezTo>
                <a:cubicBezTo>
                  <a:pt x="253" y="309"/>
                  <a:pt x="250" y="308"/>
                  <a:pt x="248" y="306"/>
                </a:cubicBezTo>
                <a:cubicBezTo>
                  <a:pt x="244" y="302"/>
                  <a:pt x="244" y="295"/>
                  <a:pt x="248" y="291"/>
                </a:cubicBezTo>
                <a:cubicBezTo>
                  <a:pt x="273" y="266"/>
                  <a:pt x="273" y="266"/>
                  <a:pt x="273" y="266"/>
                </a:cubicBezTo>
                <a:cubicBezTo>
                  <a:pt x="117" y="266"/>
                  <a:pt x="117" y="266"/>
                  <a:pt x="117" y="266"/>
                </a:cubicBezTo>
                <a:cubicBezTo>
                  <a:pt x="111" y="266"/>
                  <a:pt x="106" y="262"/>
                  <a:pt x="106" y="256"/>
                </a:cubicBezTo>
                <a:close/>
                <a:moveTo>
                  <a:pt x="373" y="405"/>
                </a:moveTo>
                <a:cubicBezTo>
                  <a:pt x="373" y="411"/>
                  <a:pt x="368" y="416"/>
                  <a:pt x="362" y="416"/>
                </a:cubicBezTo>
                <a:cubicBezTo>
                  <a:pt x="202" y="416"/>
                  <a:pt x="202" y="416"/>
                  <a:pt x="202" y="416"/>
                </a:cubicBezTo>
                <a:cubicBezTo>
                  <a:pt x="196" y="416"/>
                  <a:pt x="192" y="411"/>
                  <a:pt x="192" y="405"/>
                </a:cubicBezTo>
                <a:cubicBezTo>
                  <a:pt x="192" y="309"/>
                  <a:pt x="192" y="309"/>
                  <a:pt x="192" y="309"/>
                </a:cubicBezTo>
                <a:cubicBezTo>
                  <a:pt x="192" y="303"/>
                  <a:pt x="196" y="298"/>
                  <a:pt x="202" y="298"/>
                </a:cubicBezTo>
                <a:cubicBezTo>
                  <a:pt x="208" y="298"/>
                  <a:pt x="213" y="303"/>
                  <a:pt x="213" y="309"/>
                </a:cubicBezTo>
                <a:cubicBezTo>
                  <a:pt x="213" y="394"/>
                  <a:pt x="213" y="394"/>
                  <a:pt x="213" y="394"/>
                </a:cubicBezTo>
                <a:cubicBezTo>
                  <a:pt x="352" y="394"/>
                  <a:pt x="352" y="394"/>
                  <a:pt x="352" y="394"/>
                </a:cubicBezTo>
                <a:cubicBezTo>
                  <a:pt x="352" y="117"/>
                  <a:pt x="352" y="117"/>
                  <a:pt x="352" y="117"/>
                </a:cubicBezTo>
                <a:cubicBezTo>
                  <a:pt x="213" y="117"/>
                  <a:pt x="213" y="117"/>
                  <a:pt x="213" y="117"/>
                </a:cubicBezTo>
                <a:cubicBezTo>
                  <a:pt x="213" y="202"/>
                  <a:pt x="213" y="202"/>
                  <a:pt x="213" y="202"/>
                </a:cubicBezTo>
                <a:cubicBezTo>
                  <a:pt x="213" y="208"/>
                  <a:pt x="208" y="213"/>
                  <a:pt x="202" y="213"/>
                </a:cubicBezTo>
                <a:cubicBezTo>
                  <a:pt x="196" y="213"/>
                  <a:pt x="192" y="208"/>
                  <a:pt x="192" y="202"/>
                </a:cubicBezTo>
                <a:cubicBezTo>
                  <a:pt x="192" y="106"/>
                  <a:pt x="192" y="106"/>
                  <a:pt x="192" y="106"/>
                </a:cubicBezTo>
                <a:cubicBezTo>
                  <a:pt x="192" y="100"/>
                  <a:pt x="196" y="96"/>
                  <a:pt x="202" y="96"/>
                </a:cubicBezTo>
                <a:cubicBezTo>
                  <a:pt x="362" y="96"/>
                  <a:pt x="362" y="96"/>
                  <a:pt x="362" y="96"/>
                </a:cubicBezTo>
                <a:cubicBezTo>
                  <a:pt x="368" y="96"/>
                  <a:pt x="373" y="100"/>
                  <a:pt x="373" y="106"/>
                </a:cubicBezTo>
                <a:lnTo>
                  <a:pt x="373" y="405"/>
                </a:lnTo>
                <a:close/>
              </a:path>
            </a:pathLst>
          </a:custGeom>
          <a:solidFill>
            <a:schemeClr val="bg1"/>
          </a:solidFill>
          <a:ln>
            <a:noFill/>
          </a:ln>
        </p:spPr>
        <p:txBody>
          <a:bodyPr vert="horz" wrap="square" lIns="182880" tIns="91440" rIns="182880" bIns="91440" numCol="1" anchor="t" anchorCtr="0" compatLnSpc="1">
            <a:prstTxWarp prst="textNoShape">
              <a:avLst/>
            </a:prstTxWarp>
          </a:bodyPr>
          <a:lstStyle/>
          <a:p>
            <a:pPr defTabSz="1828800"/>
            <a:endParaRPr lang="en-GB">
              <a:solidFill>
                <a:prstClr val="black"/>
              </a:solidFill>
              <a:latin typeface="Verdana"/>
            </a:endParaRPr>
          </a:p>
        </p:txBody>
      </p:sp>
      <p:sp>
        <p:nvSpPr>
          <p:cNvPr id="60" name="Rectangle 59">
            <a:extLst>
              <a:ext uri="{FF2B5EF4-FFF2-40B4-BE49-F238E27FC236}">
                <a16:creationId xmlns:a16="http://schemas.microsoft.com/office/drawing/2014/main" id="{FD3FA630-6445-4409-827A-899ABB7264D0}"/>
              </a:ext>
            </a:extLst>
          </p:cNvPr>
          <p:cNvSpPr/>
          <p:nvPr/>
        </p:nvSpPr>
        <p:spPr bwMode="gray">
          <a:xfrm>
            <a:off x="4280" y="-1"/>
            <a:ext cx="13461813" cy="7559676"/>
          </a:xfrm>
          <a:prstGeom prst="rect">
            <a:avLst/>
          </a:prstGeom>
          <a:solidFill>
            <a:schemeClr val="accent4">
              <a:lumMod val="50000"/>
              <a:alpha val="58824"/>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fr-FR" sz="1600" b="1" dirty="0">
              <a:solidFill>
                <a:schemeClr val="bg1"/>
              </a:solidFill>
            </a:endParaRPr>
          </a:p>
        </p:txBody>
      </p:sp>
      <p:sp>
        <p:nvSpPr>
          <p:cNvPr id="5" name="Oval 18">
            <a:extLst>
              <a:ext uri="{FF2B5EF4-FFF2-40B4-BE49-F238E27FC236}">
                <a16:creationId xmlns:a16="http://schemas.microsoft.com/office/drawing/2014/main" id="{562886F5-F9D2-41B4-B6B7-9ADBAB09AF80}"/>
              </a:ext>
            </a:extLst>
          </p:cNvPr>
          <p:cNvSpPr/>
          <p:nvPr/>
        </p:nvSpPr>
        <p:spPr bwMode="gray">
          <a:xfrm>
            <a:off x="-2648726" y="1153149"/>
            <a:ext cx="5253376" cy="5253376"/>
          </a:xfrm>
          <a:prstGeom prst="ellipse">
            <a:avLst/>
          </a:prstGeom>
          <a:noFill/>
          <a:ln w="22225" algn="ctr">
            <a:solidFill>
              <a:schemeClr val="tx1">
                <a:lumMod val="50000"/>
                <a:lumOff val="50000"/>
              </a:schemeClr>
            </a:solidFill>
            <a:prstDash val="sysDot"/>
            <a:miter lim="800000"/>
            <a:headEnd/>
            <a:tailEnd/>
          </a:ln>
        </p:spPr>
        <p:txBody>
          <a:bodyPr wrap="square" lIns="77961" tIns="77961" rIns="77961" bIns="77961" rtlCol="0" anchor="ctr"/>
          <a:lstStyle/>
          <a:p>
            <a:pPr marL="0" marR="0" lvl="0" indent="0" algn="ctr" defTabSz="801929" rtl="0" eaLnBrk="1" fontAlgn="auto" latinLnBrk="0" hangingPunct="1">
              <a:lnSpc>
                <a:spcPct val="106000"/>
              </a:lnSpc>
              <a:spcBef>
                <a:spcPts val="0"/>
              </a:spcBef>
              <a:spcAft>
                <a:spcPts val="0"/>
              </a:spcAft>
              <a:buClrTx/>
              <a:buSzTx/>
              <a:buFont typeface="Wingdings 2" pitchFamily="18" charset="2"/>
              <a:buNone/>
              <a:tabLst/>
              <a:defRPr/>
            </a:pPr>
            <a:endParaRPr kumimoji="0" lang="fr-FR" sz="1403" b="1" i="0" u="none" strike="noStrike" kern="1200" cap="none" spc="0" normalizeH="0" baseline="0">
              <a:ln>
                <a:noFill/>
              </a:ln>
              <a:solidFill>
                <a:prstClr val="white"/>
              </a:solidFill>
              <a:effectLst/>
              <a:uLnTx/>
              <a:uFillTx/>
              <a:ea typeface="+mn-ea"/>
              <a:cs typeface="+mn-cs"/>
            </a:endParaRPr>
          </a:p>
        </p:txBody>
      </p:sp>
      <p:grpSp>
        <p:nvGrpSpPr>
          <p:cNvPr id="61" name="Groupe 60">
            <a:extLst>
              <a:ext uri="{FF2B5EF4-FFF2-40B4-BE49-F238E27FC236}">
                <a16:creationId xmlns:a16="http://schemas.microsoft.com/office/drawing/2014/main" id="{FA804EA4-D6B3-4A41-AD35-742D3BD8E73D}"/>
              </a:ext>
            </a:extLst>
          </p:cNvPr>
          <p:cNvGrpSpPr/>
          <p:nvPr/>
        </p:nvGrpSpPr>
        <p:grpSpPr>
          <a:xfrm>
            <a:off x="2544432" y="4026049"/>
            <a:ext cx="5801684" cy="690689"/>
            <a:chOff x="2544432" y="4026049"/>
            <a:chExt cx="5801684" cy="690689"/>
          </a:xfrm>
        </p:grpSpPr>
        <p:sp>
          <p:nvSpPr>
            <p:cNvPr id="49" name="Oval 16">
              <a:extLst>
                <a:ext uri="{FF2B5EF4-FFF2-40B4-BE49-F238E27FC236}">
                  <a16:creationId xmlns:a16="http://schemas.microsoft.com/office/drawing/2014/main" id="{0E8A7F0C-06C2-46E5-BD73-94C959289B05}"/>
                </a:ext>
              </a:extLst>
            </p:cNvPr>
            <p:cNvSpPr/>
            <p:nvPr/>
          </p:nvSpPr>
          <p:spPr bwMode="gray">
            <a:xfrm>
              <a:off x="4621334" y="4026049"/>
              <a:ext cx="690304" cy="690304"/>
            </a:xfrm>
            <a:prstGeom prst="ellipse">
              <a:avLst/>
            </a:prstGeom>
            <a:noFill/>
            <a:ln w="22225" algn="ctr">
              <a:solidFill>
                <a:schemeClr val="tx1">
                  <a:lumMod val="50000"/>
                  <a:lumOff val="50000"/>
                </a:schemeClr>
              </a:solidFill>
              <a:prstDash val="sysDot"/>
              <a:miter lim="800000"/>
              <a:headEnd/>
              <a:tailEnd/>
            </a:ln>
          </p:spPr>
          <p:txBody>
            <a:bodyPr wrap="square" lIns="77961" tIns="77961" rIns="77961" bIns="77961" rtlCol="0" anchor="ctr"/>
            <a:lstStyle/>
            <a:p>
              <a:pPr marL="0" marR="0" lvl="0" indent="0" algn="l" defTabSz="801929" rtl="0" eaLnBrk="1" fontAlgn="auto" latinLnBrk="0" hangingPunct="1">
                <a:lnSpc>
                  <a:spcPct val="106000"/>
                </a:lnSpc>
                <a:spcBef>
                  <a:spcPts val="0"/>
                </a:spcBef>
                <a:spcAft>
                  <a:spcPts val="0"/>
                </a:spcAft>
                <a:buClrTx/>
                <a:buSzTx/>
                <a:buFont typeface="Wingdings 2" pitchFamily="18" charset="2"/>
                <a:buNone/>
                <a:tabLst/>
                <a:defRPr/>
              </a:pPr>
              <a:endParaRPr kumimoji="0" lang="fr-FR" sz="2400" b="1" i="0" u="none" strike="noStrike" kern="1200" cap="none" spc="0" normalizeH="0" baseline="0">
                <a:ln>
                  <a:noFill/>
                </a:ln>
                <a:solidFill>
                  <a:prstClr val="white"/>
                </a:solidFill>
                <a:effectLst/>
                <a:uLnTx/>
                <a:uFillTx/>
                <a:ea typeface="+mn-ea"/>
                <a:cs typeface="+mn-cs"/>
              </a:endParaRPr>
            </a:p>
          </p:txBody>
        </p:sp>
        <p:sp>
          <p:nvSpPr>
            <p:cNvPr id="50" name="Freeform 438">
              <a:extLst>
                <a:ext uri="{FF2B5EF4-FFF2-40B4-BE49-F238E27FC236}">
                  <a16:creationId xmlns:a16="http://schemas.microsoft.com/office/drawing/2014/main" id="{DCD66C00-2DA5-4F63-B405-2A7218B7BF82}"/>
                </a:ext>
              </a:extLst>
            </p:cNvPr>
            <p:cNvSpPr>
              <a:spLocks/>
            </p:cNvSpPr>
            <p:nvPr/>
          </p:nvSpPr>
          <p:spPr bwMode="auto">
            <a:xfrm>
              <a:off x="4979531" y="4303615"/>
              <a:ext cx="52570" cy="52570"/>
            </a:xfrm>
            <a:custGeom>
              <a:avLst/>
              <a:gdLst>
                <a:gd name="T0" fmla="*/ 0 w 42"/>
                <a:gd name="T1" fmla="*/ 0 h 42"/>
                <a:gd name="T2" fmla="*/ 0 w 42"/>
                <a:gd name="T3" fmla="*/ 42 h 42"/>
                <a:gd name="T4" fmla="*/ 42 w 42"/>
                <a:gd name="T5" fmla="*/ 42 h 42"/>
                <a:gd name="T6" fmla="*/ 0 w 42"/>
                <a:gd name="T7" fmla="*/ 0 h 42"/>
              </a:gdLst>
              <a:ahLst/>
              <a:cxnLst>
                <a:cxn ang="0">
                  <a:pos x="T0" y="T1"/>
                </a:cxn>
                <a:cxn ang="0">
                  <a:pos x="T2" y="T3"/>
                </a:cxn>
                <a:cxn ang="0">
                  <a:pos x="T4" y="T5"/>
                </a:cxn>
                <a:cxn ang="0">
                  <a:pos x="T6" y="T7"/>
                </a:cxn>
              </a:cxnLst>
              <a:rect l="0" t="0" r="r" b="b"/>
              <a:pathLst>
                <a:path w="42" h="42">
                  <a:moveTo>
                    <a:pt x="0" y="0"/>
                  </a:moveTo>
                  <a:cubicBezTo>
                    <a:pt x="0" y="42"/>
                    <a:pt x="0" y="42"/>
                    <a:pt x="0" y="42"/>
                  </a:cubicBezTo>
                  <a:cubicBezTo>
                    <a:pt x="42" y="42"/>
                    <a:pt x="42" y="42"/>
                    <a:pt x="42" y="42"/>
                  </a:cubicBezTo>
                  <a:cubicBezTo>
                    <a:pt x="38" y="21"/>
                    <a:pt x="21" y="5"/>
                    <a:pt x="0" y="0"/>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Freeform 439">
              <a:extLst>
                <a:ext uri="{FF2B5EF4-FFF2-40B4-BE49-F238E27FC236}">
                  <a16:creationId xmlns:a16="http://schemas.microsoft.com/office/drawing/2014/main" id="{1989DCC3-334B-4FCB-AC17-A6D8434A36A6}"/>
                </a:ext>
              </a:extLst>
            </p:cNvPr>
            <p:cNvSpPr>
              <a:spLocks/>
            </p:cNvSpPr>
            <p:nvPr/>
          </p:nvSpPr>
          <p:spPr bwMode="auto">
            <a:xfrm>
              <a:off x="4900676" y="4303615"/>
              <a:ext cx="52570" cy="52570"/>
            </a:xfrm>
            <a:custGeom>
              <a:avLst/>
              <a:gdLst>
                <a:gd name="T0" fmla="*/ 0 w 42"/>
                <a:gd name="T1" fmla="*/ 42 h 42"/>
                <a:gd name="T2" fmla="*/ 42 w 42"/>
                <a:gd name="T3" fmla="*/ 42 h 42"/>
                <a:gd name="T4" fmla="*/ 42 w 42"/>
                <a:gd name="T5" fmla="*/ 0 h 42"/>
                <a:gd name="T6" fmla="*/ 0 w 42"/>
                <a:gd name="T7" fmla="*/ 42 h 42"/>
              </a:gdLst>
              <a:ahLst/>
              <a:cxnLst>
                <a:cxn ang="0">
                  <a:pos x="T0" y="T1"/>
                </a:cxn>
                <a:cxn ang="0">
                  <a:pos x="T2" y="T3"/>
                </a:cxn>
                <a:cxn ang="0">
                  <a:pos x="T4" y="T5"/>
                </a:cxn>
                <a:cxn ang="0">
                  <a:pos x="T6" y="T7"/>
                </a:cxn>
              </a:cxnLst>
              <a:rect l="0" t="0" r="r" b="b"/>
              <a:pathLst>
                <a:path w="42" h="42">
                  <a:moveTo>
                    <a:pt x="0" y="42"/>
                  </a:moveTo>
                  <a:cubicBezTo>
                    <a:pt x="42" y="42"/>
                    <a:pt x="42" y="42"/>
                    <a:pt x="42" y="42"/>
                  </a:cubicBezTo>
                  <a:cubicBezTo>
                    <a:pt x="42" y="0"/>
                    <a:pt x="42" y="0"/>
                    <a:pt x="42" y="0"/>
                  </a:cubicBezTo>
                  <a:cubicBezTo>
                    <a:pt x="21" y="5"/>
                    <a:pt x="5" y="21"/>
                    <a:pt x="0" y="42"/>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441">
              <a:extLst>
                <a:ext uri="{FF2B5EF4-FFF2-40B4-BE49-F238E27FC236}">
                  <a16:creationId xmlns:a16="http://schemas.microsoft.com/office/drawing/2014/main" id="{30CCB8BF-4B1B-4A30-89C5-D048FE623DCA}"/>
                </a:ext>
              </a:extLst>
            </p:cNvPr>
            <p:cNvSpPr>
              <a:spLocks/>
            </p:cNvSpPr>
            <p:nvPr/>
          </p:nvSpPr>
          <p:spPr bwMode="auto">
            <a:xfrm>
              <a:off x="4900676" y="4382470"/>
              <a:ext cx="52570" cy="52570"/>
            </a:xfrm>
            <a:custGeom>
              <a:avLst/>
              <a:gdLst>
                <a:gd name="T0" fmla="*/ 42 w 42"/>
                <a:gd name="T1" fmla="*/ 42 h 42"/>
                <a:gd name="T2" fmla="*/ 42 w 42"/>
                <a:gd name="T3" fmla="*/ 0 h 42"/>
                <a:gd name="T4" fmla="*/ 0 w 42"/>
                <a:gd name="T5" fmla="*/ 0 h 42"/>
                <a:gd name="T6" fmla="*/ 42 w 42"/>
                <a:gd name="T7" fmla="*/ 42 h 42"/>
              </a:gdLst>
              <a:ahLst/>
              <a:cxnLst>
                <a:cxn ang="0">
                  <a:pos x="T0" y="T1"/>
                </a:cxn>
                <a:cxn ang="0">
                  <a:pos x="T2" y="T3"/>
                </a:cxn>
                <a:cxn ang="0">
                  <a:pos x="T4" y="T5"/>
                </a:cxn>
                <a:cxn ang="0">
                  <a:pos x="T6" y="T7"/>
                </a:cxn>
              </a:cxnLst>
              <a:rect l="0" t="0" r="r" b="b"/>
              <a:pathLst>
                <a:path w="42" h="42">
                  <a:moveTo>
                    <a:pt x="42" y="42"/>
                  </a:moveTo>
                  <a:cubicBezTo>
                    <a:pt x="42" y="0"/>
                    <a:pt x="42" y="0"/>
                    <a:pt x="42" y="0"/>
                  </a:cubicBezTo>
                  <a:cubicBezTo>
                    <a:pt x="0" y="0"/>
                    <a:pt x="0" y="0"/>
                    <a:pt x="0" y="0"/>
                  </a:cubicBezTo>
                  <a:cubicBezTo>
                    <a:pt x="5" y="21"/>
                    <a:pt x="21" y="38"/>
                    <a:pt x="42" y="42"/>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442">
              <a:extLst>
                <a:ext uri="{FF2B5EF4-FFF2-40B4-BE49-F238E27FC236}">
                  <a16:creationId xmlns:a16="http://schemas.microsoft.com/office/drawing/2014/main" id="{974E3478-9095-422D-984B-BE9523CE46EF}"/>
                </a:ext>
              </a:extLst>
            </p:cNvPr>
            <p:cNvSpPr>
              <a:spLocks/>
            </p:cNvSpPr>
            <p:nvPr/>
          </p:nvSpPr>
          <p:spPr bwMode="auto">
            <a:xfrm>
              <a:off x="4834963" y="4382470"/>
              <a:ext cx="118283" cy="118283"/>
            </a:xfrm>
            <a:custGeom>
              <a:avLst/>
              <a:gdLst>
                <a:gd name="T0" fmla="*/ 32 w 95"/>
                <a:gd name="T1" fmla="*/ 0 h 96"/>
                <a:gd name="T2" fmla="*/ 0 w 95"/>
                <a:gd name="T3" fmla="*/ 0 h 96"/>
                <a:gd name="T4" fmla="*/ 95 w 95"/>
                <a:gd name="T5" fmla="*/ 96 h 96"/>
                <a:gd name="T6" fmla="*/ 95 w 95"/>
                <a:gd name="T7" fmla="*/ 63 h 96"/>
                <a:gd name="T8" fmla="*/ 32 w 95"/>
                <a:gd name="T9" fmla="*/ 0 h 96"/>
              </a:gdLst>
              <a:ahLst/>
              <a:cxnLst>
                <a:cxn ang="0">
                  <a:pos x="T0" y="T1"/>
                </a:cxn>
                <a:cxn ang="0">
                  <a:pos x="T2" y="T3"/>
                </a:cxn>
                <a:cxn ang="0">
                  <a:pos x="T4" y="T5"/>
                </a:cxn>
                <a:cxn ang="0">
                  <a:pos x="T6" y="T7"/>
                </a:cxn>
                <a:cxn ang="0">
                  <a:pos x="T8" y="T9"/>
                </a:cxn>
              </a:cxnLst>
              <a:rect l="0" t="0" r="r" b="b"/>
              <a:pathLst>
                <a:path w="95" h="96">
                  <a:moveTo>
                    <a:pt x="32" y="0"/>
                  </a:moveTo>
                  <a:cubicBezTo>
                    <a:pt x="0" y="0"/>
                    <a:pt x="0" y="0"/>
                    <a:pt x="0" y="0"/>
                  </a:cubicBezTo>
                  <a:cubicBezTo>
                    <a:pt x="5" y="51"/>
                    <a:pt x="45" y="91"/>
                    <a:pt x="95" y="96"/>
                  </a:cubicBezTo>
                  <a:cubicBezTo>
                    <a:pt x="95" y="63"/>
                    <a:pt x="95" y="63"/>
                    <a:pt x="95" y="63"/>
                  </a:cubicBezTo>
                  <a:cubicBezTo>
                    <a:pt x="62" y="59"/>
                    <a:pt x="37" y="33"/>
                    <a:pt x="32" y="0"/>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443">
              <a:extLst>
                <a:ext uri="{FF2B5EF4-FFF2-40B4-BE49-F238E27FC236}">
                  <a16:creationId xmlns:a16="http://schemas.microsoft.com/office/drawing/2014/main" id="{E827EED2-D78C-4DA1-BAC9-30B1EBBAFADA}"/>
                </a:ext>
              </a:extLst>
            </p:cNvPr>
            <p:cNvSpPr>
              <a:spLocks/>
            </p:cNvSpPr>
            <p:nvPr/>
          </p:nvSpPr>
          <p:spPr bwMode="auto">
            <a:xfrm>
              <a:off x="4979531" y="4382470"/>
              <a:ext cx="52570" cy="52570"/>
            </a:xfrm>
            <a:custGeom>
              <a:avLst/>
              <a:gdLst>
                <a:gd name="T0" fmla="*/ 42 w 42"/>
                <a:gd name="T1" fmla="*/ 0 h 42"/>
                <a:gd name="T2" fmla="*/ 0 w 42"/>
                <a:gd name="T3" fmla="*/ 0 h 42"/>
                <a:gd name="T4" fmla="*/ 0 w 42"/>
                <a:gd name="T5" fmla="*/ 42 h 42"/>
                <a:gd name="T6" fmla="*/ 42 w 42"/>
                <a:gd name="T7" fmla="*/ 0 h 42"/>
              </a:gdLst>
              <a:ahLst/>
              <a:cxnLst>
                <a:cxn ang="0">
                  <a:pos x="T0" y="T1"/>
                </a:cxn>
                <a:cxn ang="0">
                  <a:pos x="T2" y="T3"/>
                </a:cxn>
                <a:cxn ang="0">
                  <a:pos x="T4" y="T5"/>
                </a:cxn>
                <a:cxn ang="0">
                  <a:pos x="T6" y="T7"/>
                </a:cxn>
              </a:cxnLst>
              <a:rect l="0" t="0" r="r" b="b"/>
              <a:pathLst>
                <a:path w="42" h="42">
                  <a:moveTo>
                    <a:pt x="42" y="0"/>
                  </a:moveTo>
                  <a:cubicBezTo>
                    <a:pt x="0" y="0"/>
                    <a:pt x="0" y="0"/>
                    <a:pt x="0" y="0"/>
                  </a:cubicBezTo>
                  <a:cubicBezTo>
                    <a:pt x="0" y="42"/>
                    <a:pt x="0" y="42"/>
                    <a:pt x="0" y="42"/>
                  </a:cubicBezTo>
                  <a:cubicBezTo>
                    <a:pt x="21" y="38"/>
                    <a:pt x="38" y="21"/>
                    <a:pt x="42" y="0"/>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Freeform 440">
              <a:extLst>
                <a:ext uri="{FF2B5EF4-FFF2-40B4-BE49-F238E27FC236}">
                  <a16:creationId xmlns:a16="http://schemas.microsoft.com/office/drawing/2014/main" id="{A6D51597-47E9-47DE-8741-9102DAB48B7A}"/>
                </a:ext>
              </a:extLst>
            </p:cNvPr>
            <p:cNvSpPr>
              <a:spLocks/>
            </p:cNvSpPr>
            <p:nvPr/>
          </p:nvSpPr>
          <p:spPr bwMode="auto">
            <a:xfrm>
              <a:off x="4834963" y="4237902"/>
              <a:ext cx="118283" cy="118283"/>
            </a:xfrm>
            <a:custGeom>
              <a:avLst/>
              <a:gdLst>
                <a:gd name="T0" fmla="*/ 0 w 95"/>
                <a:gd name="T1" fmla="*/ 95 h 95"/>
                <a:gd name="T2" fmla="*/ 32 w 95"/>
                <a:gd name="T3" fmla="*/ 95 h 95"/>
                <a:gd name="T4" fmla="*/ 95 w 95"/>
                <a:gd name="T5" fmla="*/ 32 h 95"/>
                <a:gd name="T6" fmla="*/ 95 w 95"/>
                <a:gd name="T7" fmla="*/ 0 h 95"/>
                <a:gd name="T8" fmla="*/ 0 w 95"/>
                <a:gd name="T9" fmla="*/ 95 h 95"/>
              </a:gdLst>
              <a:ahLst/>
              <a:cxnLst>
                <a:cxn ang="0">
                  <a:pos x="T0" y="T1"/>
                </a:cxn>
                <a:cxn ang="0">
                  <a:pos x="T2" y="T3"/>
                </a:cxn>
                <a:cxn ang="0">
                  <a:pos x="T4" y="T5"/>
                </a:cxn>
                <a:cxn ang="0">
                  <a:pos x="T6" y="T7"/>
                </a:cxn>
                <a:cxn ang="0">
                  <a:pos x="T8" y="T9"/>
                </a:cxn>
              </a:cxnLst>
              <a:rect l="0" t="0" r="r" b="b"/>
              <a:pathLst>
                <a:path w="95" h="95">
                  <a:moveTo>
                    <a:pt x="0" y="95"/>
                  </a:moveTo>
                  <a:cubicBezTo>
                    <a:pt x="32" y="95"/>
                    <a:pt x="32" y="95"/>
                    <a:pt x="32" y="95"/>
                  </a:cubicBezTo>
                  <a:cubicBezTo>
                    <a:pt x="37" y="62"/>
                    <a:pt x="62" y="37"/>
                    <a:pt x="95" y="32"/>
                  </a:cubicBezTo>
                  <a:cubicBezTo>
                    <a:pt x="95" y="0"/>
                    <a:pt x="95" y="0"/>
                    <a:pt x="95" y="0"/>
                  </a:cubicBezTo>
                  <a:cubicBezTo>
                    <a:pt x="45" y="5"/>
                    <a:pt x="5" y="45"/>
                    <a:pt x="0" y="95"/>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444">
              <a:extLst>
                <a:ext uri="{FF2B5EF4-FFF2-40B4-BE49-F238E27FC236}">
                  <a16:creationId xmlns:a16="http://schemas.microsoft.com/office/drawing/2014/main" id="{679F4214-5319-44FF-9861-976CDFCB4293}"/>
                </a:ext>
              </a:extLst>
            </p:cNvPr>
            <p:cNvSpPr>
              <a:spLocks noEditPoints="1"/>
            </p:cNvSpPr>
            <p:nvPr/>
          </p:nvSpPr>
          <p:spPr bwMode="auto">
            <a:xfrm>
              <a:off x="4647213" y="4050152"/>
              <a:ext cx="638350" cy="63835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05 w 512"/>
                <a:gd name="T11" fmla="*/ 266 h 512"/>
                <a:gd name="T12" fmla="*/ 383 w 512"/>
                <a:gd name="T13" fmla="*/ 266 h 512"/>
                <a:gd name="T14" fmla="*/ 266 w 512"/>
                <a:gd name="T15" fmla="*/ 383 h 512"/>
                <a:gd name="T16" fmla="*/ 266 w 512"/>
                <a:gd name="T17" fmla="*/ 405 h 512"/>
                <a:gd name="T18" fmla="*/ 256 w 512"/>
                <a:gd name="T19" fmla="*/ 416 h 512"/>
                <a:gd name="T20" fmla="*/ 245 w 512"/>
                <a:gd name="T21" fmla="*/ 405 h 512"/>
                <a:gd name="T22" fmla="*/ 245 w 512"/>
                <a:gd name="T23" fmla="*/ 383 h 512"/>
                <a:gd name="T24" fmla="*/ 128 w 512"/>
                <a:gd name="T25" fmla="*/ 266 h 512"/>
                <a:gd name="T26" fmla="*/ 106 w 512"/>
                <a:gd name="T27" fmla="*/ 266 h 512"/>
                <a:gd name="T28" fmla="*/ 96 w 512"/>
                <a:gd name="T29" fmla="*/ 256 h 512"/>
                <a:gd name="T30" fmla="*/ 106 w 512"/>
                <a:gd name="T31" fmla="*/ 245 h 512"/>
                <a:gd name="T32" fmla="*/ 128 w 512"/>
                <a:gd name="T33" fmla="*/ 245 h 512"/>
                <a:gd name="T34" fmla="*/ 245 w 512"/>
                <a:gd name="T35" fmla="*/ 128 h 512"/>
                <a:gd name="T36" fmla="*/ 245 w 512"/>
                <a:gd name="T37" fmla="*/ 106 h 512"/>
                <a:gd name="T38" fmla="*/ 256 w 512"/>
                <a:gd name="T39" fmla="*/ 96 h 512"/>
                <a:gd name="T40" fmla="*/ 266 w 512"/>
                <a:gd name="T41" fmla="*/ 106 h 512"/>
                <a:gd name="T42" fmla="*/ 266 w 512"/>
                <a:gd name="T43" fmla="*/ 128 h 512"/>
                <a:gd name="T44" fmla="*/ 383 w 512"/>
                <a:gd name="T45" fmla="*/ 245 h 512"/>
                <a:gd name="T46" fmla="*/ 405 w 512"/>
                <a:gd name="T47" fmla="*/ 245 h 512"/>
                <a:gd name="T48" fmla="*/ 416 w 512"/>
                <a:gd name="T49" fmla="*/ 256 h 512"/>
                <a:gd name="T50" fmla="*/ 405 w 512"/>
                <a:gd name="T51" fmla="*/ 26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05" y="266"/>
                  </a:moveTo>
                  <a:cubicBezTo>
                    <a:pt x="383" y="266"/>
                    <a:pt x="383" y="266"/>
                    <a:pt x="383" y="266"/>
                  </a:cubicBezTo>
                  <a:cubicBezTo>
                    <a:pt x="378" y="328"/>
                    <a:pt x="328" y="378"/>
                    <a:pt x="266" y="383"/>
                  </a:cubicBezTo>
                  <a:cubicBezTo>
                    <a:pt x="266" y="405"/>
                    <a:pt x="266" y="405"/>
                    <a:pt x="266" y="405"/>
                  </a:cubicBezTo>
                  <a:cubicBezTo>
                    <a:pt x="266" y="411"/>
                    <a:pt x="262" y="416"/>
                    <a:pt x="256" y="416"/>
                  </a:cubicBezTo>
                  <a:cubicBezTo>
                    <a:pt x="250" y="416"/>
                    <a:pt x="245" y="411"/>
                    <a:pt x="245" y="405"/>
                  </a:cubicBezTo>
                  <a:cubicBezTo>
                    <a:pt x="245" y="383"/>
                    <a:pt x="245" y="383"/>
                    <a:pt x="245" y="383"/>
                  </a:cubicBezTo>
                  <a:cubicBezTo>
                    <a:pt x="183" y="378"/>
                    <a:pt x="133" y="328"/>
                    <a:pt x="128" y="266"/>
                  </a:cubicBezTo>
                  <a:cubicBezTo>
                    <a:pt x="106" y="266"/>
                    <a:pt x="106" y="266"/>
                    <a:pt x="106" y="266"/>
                  </a:cubicBezTo>
                  <a:cubicBezTo>
                    <a:pt x="100" y="266"/>
                    <a:pt x="96" y="262"/>
                    <a:pt x="96" y="256"/>
                  </a:cubicBezTo>
                  <a:cubicBezTo>
                    <a:pt x="96" y="250"/>
                    <a:pt x="100" y="245"/>
                    <a:pt x="106" y="245"/>
                  </a:cubicBezTo>
                  <a:cubicBezTo>
                    <a:pt x="128" y="245"/>
                    <a:pt x="128" y="245"/>
                    <a:pt x="128" y="245"/>
                  </a:cubicBezTo>
                  <a:cubicBezTo>
                    <a:pt x="133" y="183"/>
                    <a:pt x="183" y="133"/>
                    <a:pt x="245" y="128"/>
                  </a:cubicBezTo>
                  <a:cubicBezTo>
                    <a:pt x="245" y="106"/>
                    <a:pt x="245" y="106"/>
                    <a:pt x="245" y="106"/>
                  </a:cubicBezTo>
                  <a:cubicBezTo>
                    <a:pt x="245" y="100"/>
                    <a:pt x="250" y="96"/>
                    <a:pt x="256" y="96"/>
                  </a:cubicBezTo>
                  <a:cubicBezTo>
                    <a:pt x="262" y="96"/>
                    <a:pt x="266" y="100"/>
                    <a:pt x="266" y="106"/>
                  </a:cubicBezTo>
                  <a:cubicBezTo>
                    <a:pt x="266" y="128"/>
                    <a:pt x="266" y="128"/>
                    <a:pt x="266" y="128"/>
                  </a:cubicBezTo>
                  <a:cubicBezTo>
                    <a:pt x="328" y="133"/>
                    <a:pt x="378" y="183"/>
                    <a:pt x="383" y="245"/>
                  </a:cubicBezTo>
                  <a:cubicBezTo>
                    <a:pt x="405" y="245"/>
                    <a:pt x="405" y="245"/>
                    <a:pt x="405" y="245"/>
                  </a:cubicBezTo>
                  <a:cubicBezTo>
                    <a:pt x="411" y="245"/>
                    <a:pt x="416" y="250"/>
                    <a:pt x="416" y="256"/>
                  </a:cubicBezTo>
                  <a:cubicBezTo>
                    <a:pt x="416" y="262"/>
                    <a:pt x="411" y="266"/>
                    <a:pt x="405" y="266"/>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7" name="Freeform 445">
              <a:extLst>
                <a:ext uri="{FF2B5EF4-FFF2-40B4-BE49-F238E27FC236}">
                  <a16:creationId xmlns:a16="http://schemas.microsoft.com/office/drawing/2014/main" id="{81701C87-DB66-4B62-99F1-B07A03833739}"/>
                </a:ext>
              </a:extLst>
            </p:cNvPr>
            <p:cNvSpPr>
              <a:spLocks/>
            </p:cNvSpPr>
            <p:nvPr/>
          </p:nvSpPr>
          <p:spPr bwMode="auto">
            <a:xfrm>
              <a:off x="4979531" y="4237902"/>
              <a:ext cx="118283" cy="118283"/>
            </a:xfrm>
            <a:custGeom>
              <a:avLst/>
              <a:gdLst>
                <a:gd name="T0" fmla="*/ 0 w 96"/>
                <a:gd name="T1" fmla="*/ 0 h 95"/>
                <a:gd name="T2" fmla="*/ 0 w 96"/>
                <a:gd name="T3" fmla="*/ 32 h 95"/>
                <a:gd name="T4" fmla="*/ 63 w 96"/>
                <a:gd name="T5" fmla="*/ 95 h 95"/>
                <a:gd name="T6" fmla="*/ 96 w 96"/>
                <a:gd name="T7" fmla="*/ 95 h 95"/>
                <a:gd name="T8" fmla="*/ 0 w 96"/>
                <a:gd name="T9" fmla="*/ 0 h 95"/>
              </a:gdLst>
              <a:ahLst/>
              <a:cxnLst>
                <a:cxn ang="0">
                  <a:pos x="T0" y="T1"/>
                </a:cxn>
                <a:cxn ang="0">
                  <a:pos x="T2" y="T3"/>
                </a:cxn>
                <a:cxn ang="0">
                  <a:pos x="T4" y="T5"/>
                </a:cxn>
                <a:cxn ang="0">
                  <a:pos x="T6" y="T7"/>
                </a:cxn>
                <a:cxn ang="0">
                  <a:pos x="T8" y="T9"/>
                </a:cxn>
              </a:cxnLst>
              <a:rect l="0" t="0" r="r" b="b"/>
              <a:pathLst>
                <a:path w="96" h="95">
                  <a:moveTo>
                    <a:pt x="0" y="0"/>
                  </a:moveTo>
                  <a:cubicBezTo>
                    <a:pt x="0" y="32"/>
                    <a:pt x="0" y="32"/>
                    <a:pt x="0" y="32"/>
                  </a:cubicBezTo>
                  <a:cubicBezTo>
                    <a:pt x="33" y="37"/>
                    <a:pt x="59" y="62"/>
                    <a:pt x="63" y="95"/>
                  </a:cubicBezTo>
                  <a:cubicBezTo>
                    <a:pt x="96" y="95"/>
                    <a:pt x="96" y="95"/>
                    <a:pt x="96" y="95"/>
                  </a:cubicBezTo>
                  <a:cubicBezTo>
                    <a:pt x="91" y="45"/>
                    <a:pt x="51" y="5"/>
                    <a:pt x="0" y="0"/>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446">
              <a:extLst>
                <a:ext uri="{FF2B5EF4-FFF2-40B4-BE49-F238E27FC236}">
                  <a16:creationId xmlns:a16="http://schemas.microsoft.com/office/drawing/2014/main" id="{B8D52DA5-BACB-4234-85C2-32EEB13ADF20}"/>
                </a:ext>
              </a:extLst>
            </p:cNvPr>
            <p:cNvSpPr>
              <a:spLocks/>
            </p:cNvSpPr>
            <p:nvPr/>
          </p:nvSpPr>
          <p:spPr bwMode="auto">
            <a:xfrm>
              <a:off x="4979531" y="4382470"/>
              <a:ext cx="118283" cy="118283"/>
            </a:xfrm>
            <a:custGeom>
              <a:avLst/>
              <a:gdLst>
                <a:gd name="T0" fmla="*/ 0 w 96"/>
                <a:gd name="T1" fmla="*/ 63 h 96"/>
                <a:gd name="T2" fmla="*/ 0 w 96"/>
                <a:gd name="T3" fmla="*/ 96 h 96"/>
                <a:gd name="T4" fmla="*/ 96 w 96"/>
                <a:gd name="T5" fmla="*/ 0 h 96"/>
                <a:gd name="T6" fmla="*/ 63 w 96"/>
                <a:gd name="T7" fmla="*/ 0 h 96"/>
                <a:gd name="T8" fmla="*/ 0 w 96"/>
                <a:gd name="T9" fmla="*/ 63 h 96"/>
              </a:gdLst>
              <a:ahLst/>
              <a:cxnLst>
                <a:cxn ang="0">
                  <a:pos x="T0" y="T1"/>
                </a:cxn>
                <a:cxn ang="0">
                  <a:pos x="T2" y="T3"/>
                </a:cxn>
                <a:cxn ang="0">
                  <a:pos x="T4" y="T5"/>
                </a:cxn>
                <a:cxn ang="0">
                  <a:pos x="T6" y="T7"/>
                </a:cxn>
                <a:cxn ang="0">
                  <a:pos x="T8" y="T9"/>
                </a:cxn>
              </a:cxnLst>
              <a:rect l="0" t="0" r="r" b="b"/>
              <a:pathLst>
                <a:path w="96" h="96">
                  <a:moveTo>
                    <a:pt x="0" y="63"/>
                  </a:moveTo>
                  <a:cubicBezTo>
                    <a:pt x="0" y="96"/>
                    <a:pt x="0" y="96"/>
                    <a:pt x="0" y="96"/>
                  </a:cubicBezTo>
                  <a:cubicBezTo>
                    <a:pt x="51" y="91"/>
                    <a:pt x="91" y="51"/>
                    <a:pt x="96" y="0"/>
                  </a:cubicBezTo>
                  <a:cubicBezTo>
                    <a:pt x="63" y="0"/>
                    <a:pt x="63" y="0"/>
                    <a:pt x="63" y="0"/>
                  </a:cubicBezTo>
                  <a:cubicBezTo>
                    <a:pt x="59" y="33"/>
                    <a:pt x="33" y="59"/>
                    <a:pt x="0" y="63"/>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nvGrpSpPr>
            <p:cNvPr id="16" name="Group 63">
              <a:extLst>
                <a:ext uri="{FF2B5EF4-FFF2-40B4-BE49-F238E27FC236}">
                  <a16:creationId xmlns:a16="http://schemas.microsoft.com/office/drawing/2014/main" id="{C05A3CCE-25AE-4C98-8DDB-61A81871DD0B}"/>
                </a:ext>
              </a:extLst>
            </p:cNvPr>
            <p:cNvGrpSpPr/>
            <p:nvPr/>
          </p:nvGrpSpPr>
          <p:grpSpPr>
            <a:xfrm>
              <a:off x="2544432" y="4030064"/>
              <a:ext cx="5801684" cy="686674"/>
              <a:chOff x="802315" y="1952711"/>
              <a:chExt cx="5801684" cy="686674"/>
            </a:xfrm>
          </p:grpSpPr>
          <p:sp>
            <p:nvSpPr>
              <p:cNvPr id="17" name="Oval 7">
                <a:extLst>
                  <a:ext uri="{FF2B5EF4-FFF2-40B4-BE49-F238E27FC236}">
                    <a16:creationId xmlns:a16="http://schemas.microsoft.com/office/drawing/2014/main" id="{9A40A8C0-ADBE-49A8-AF20-ED6B70D8A2BB}"/>
                  </a:ext>
                </a:extLst>
              </p:cNvPr>
              <p:cNvSpPr/>
              <p:nvPr/>
            </p:nvSpPr>
            <p:spPr bwMode="gray">
              <a:xfrm>
                <a:off x="2882847" y="1952711"/>
                <a:ext cx="686674" cy="686674"/>
              </a:xfrm>
              <a:prstGeom prst="ellipse">
                <a:avLst/>
              </a:prstGeom>
              <a:noFill/>
              <a:ln w="22225" algn="ctr">
                <a:solidFill>
                  <a:schemeClr val="tx1">
                    <a:lumMod val="50000"/>
                    <a:lumOff val="50000"/>
                  </a:schemeClr>
                </a:solidFill>
                <a:prstDash val="sysDot"/>
                <a:miter lim="800000"/>
                <a:headEnd/>
                <a:tailEnd/>
              </a:ln>
            </p:spPr>
            <p:txBody>
              <a:bodyPr wrap="square" lIns="77961" tIns="77961" rIns="77961" bIns="77961" rtlCol="0" anchor="ctr"/>
              <a:lstStyle/>
              <a:p>
                <a:pPr marL="0" marR="0" lvl="0" indent="0" algn="l" defTabSz="801929" rtl="0" eaLnBrk="1" fontAlgn="auto" latinLnBrk="0" hangingPunct="1">
                  <a:lnSpc>
                    <a:spcPct val="106000"/>
                  </a:lnSpc>
                  <a:spcBef>
                    <a:spcPts val="0"/>
                  </a:spcBef>
                  <a:spcAft>
                    <a:spcPts val="0"/>
                  </a:spcAft>
                  <a:buClrTx/>
                  <a:buSzTx/>
                  <a:buFont typeface="Wingdings 2" pitchFamily="18" charset="2"/>
                  <a:buNone/>
                  <a:tabLst/>
                  <a:defRPr/>
                </a:pPr>
                <a:endParaRPr kumimoji="0" lang="fr-FR" sz="2400" b="1" i="0" u="none" strike="noStrike" kern="1200" cap="none" spc="0" normalizeH="0" baseline="0">
                  <a:ln>
                    <a:noFill/>
                  </a:ln>
                  <a:solidFill>
                    <a:prstClr val="white"/>
                  </a:solidFill>
                  <a:effectLst/>
                  <a:uLnTx/>
                  <a:uFillTx/>
                  <a:ea typeface="+mn-ea"/>
                  <a:cs typeface="+mn-cs"/>
                </a:endParaRPr>
              </a:p>
            </p:txBody>
          </p:sp>
          <p:cxnSp>
            <p:nvCxnSpPr>
              <p:cNvPr id="18" name="Straight Connector 8">
                <a:extLst>
                  <a:ext uri="{FF2B5EF4-FFF2-40B4-BE49-F238E27FC236}">
                    <a16:creationId xmlns:a16="http://schemas.microsoft.com/office/drawing/2014/main" id="{1537A99F-9A5E-4663-AAEB-392C9ABA7984}"/>
                  </a:ext>
                </a:extLst>
              </p:cNvPr>
              <p:cNvCxnSpPr>
                <a:cxnSpLocks/>
                <a:endCxn id="17" idx="2"/>
              </p:cNvCxnSpPr>
              <p:nvPr/>
            </p:nvCxnSpPr>
            <p:spPr>
              <a:xfrm flipV="1">
                <a:off x="802315" y="2296048"/>
                <a:ext cx="2080532" cy="21564"/>
              </a:xfrm>
              <a:prstGeom prst="line">
                <a:avLst/>
              </a:prstGeom>
              <a:noFill/>
              <a:ln w="22225" algn="ctr">
                <a:solidFill>
                  <a:schemeClr val="tx1">
                    <a:lumMod val="50000"/>
                    <a:lumOff val="50000"/>
                  </a:schemeClr>
                </a:solidFill>
                <a:prstDash val="sysDot"/>
                <a:miter lim="800000"/>
                <a:headEnd/>
                <a:tailEnd/>
              </a:ln>
            </p:spPr>
          </p:cxnSp>
          <p:sp>
            <p:nvSpPr>
              <p:cNvPr id="19" name="Rectangle 18">
                <a:extLst>
                  <a:ext uri="{FF2B5EF4-FFF2-40B4-BE49-F238E27FC236}">
                    <a16:creationId xmlns:a16="http://schemas.microsoft.com/office/drawing/2014/main" id="{E10F6F53-AFE2-4355-BD2A-2E6EE2C4C6A2}"/>
                  </a:ext>
                </a:extLst>
              </p:cNvPr>
              <p:cNvSpPr/>
              <p:nvPr/>
            </p:nvSpPr>
            <p:spPr>
              <a:xfrm>
                <a:off x="3723292" y="2089510"/>
                <a:ext cx="2880707" cy="461665"/>
              </a:xfrm>
              <a:prstGeom prst="rect">
                <a:avLst/>
              </a:prstGeom>
            </p:spPr>
            <p:txBody>
              <a:bodyPr wrap="square">
                <a:spAutoFit/>
              </a:bodyPr>
              <a:lstStyle/>
              <a:p>
                <a:pPr lvl="0" defTabSz="801929">
                  <a:defRPr/>
                </a:pPr>
                <a:r>
                  <a:rPr lang="fr-FR" sz="2400" dirty="0">
                    <a:solidFill>
                      <a:schemeClr val="bg1"/>
                    </a:solidFill>
                    <a:cs typeface="Segoe UI Semilight"/>
                  </a:rPr>
                  <a:t>Etude de cas</a:t>
                </a:r>
              </a:p>
            </p:txBody>
          </p:sp>
        </p:grpSp>
      </p:grpSp>
    </p:spTree>
    <p:extLst>
      <p:ext uri="{BB962C8B-B14F-4D97-AF65-F5344CB8AC3E}">
        <p14:creationId xmlns:p14="http://schemas.microsoft.com/office/powerpoint/2010/main" val="116434246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 name="Picture 20">
            <a:extLst>
              <a:ext uri="{FF2B5EF4-FFF2-40B4-BE49-F238E27FC236}">
                <a16:creationId xmlns:a16="http://schemas.microsoft.com/office/drawing/2014/main" id="{88AB11FB-310E-4AD0-80CB-186C9E407E2A}"/>
              </a:ext>
            </a:extLst>
          </p:cNvPr>
          <p:cNvPicPr>
            <a:picLocks noChangeAspect="1"/>
          </p:cNvPicPr>
          <p:nvPr/>
        </p:nvPicPr>
        <p:blipFill rotWithShape="1">
          <a:blip r:embed="rId3"/>
          <a:srcRect l="18381"/>
          <a:stretch/>
        </p:blipFill>
        <p:spPr>
          <a:xfrm>
            <a:off x="-50800" y="2742187"/>
            <a:ext cx="13512800" cy="4238254"/>
          </a:xfrm>
          <a:prstGeom prst="rect">
            <a:avLst/>
          </a:prstGeom>
        </p:spPr>
      </p:pic>
      <p:sp>
        <p:nvSpPr>
          <p:cNvPr id="7" name="Rectangle 6">
            <a:extLst>
              <a:ext uri="{FF2B5EF4-FFF2-40B4-BE49-F238E27FC236}">
                <a16:creationId xmlns:a16="http://schemas.microsoft.com/office/drawing/2014/main" id="{C6ED7FBB-C822-4D80-888B-8B69F71F9A80}"/>
              </a:ext>
            </a:extLst>
          </p:cNvPr>
          <p:cNvSpPr/>
          <p:nvPr/>
        </p:nvSpPr>
        <p:spPr bwMode="gray">
          <a:xfrm>
            <a:off x="3004592" y="190024"/>
            <a:ext cx="89172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        III. Implémentation</a:t>
            </a:r>
          </a:p>
        </p:txBody>
      </p:sp>
      <p:sp>
        <p:nvSpPr>
          <p:cNvPr id="8" name="Rectangle 7">
            <a:extLst>
              <a:ext uri="{FF2B5EF4-FFF2-40B4-BE49-F238E27FC236}">
                <a16:creationId xmlns:a16="http://schemas.microsoft.com/office/drawing/2014/main" id="{7944258F-542C-4FD5-AE57-847CE56CBF3C}"/>
              </a:ext>
            </a:extLst>
          </p:cNvPr>
          <p:cNvSpPr/>
          <p:nvPr/>
        </p:nvSpPr>
        <p:spPr bwMode="gray">
          <a:xfrm>
            <a:off x="1502296"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II</a:t>
            </a:r>
          </a:p>
        </p:txBody>
      </p:sp>
      <p:sp>
        <p:nvSpPr>
          <p:cNvPr id="9" name="Rectangle 8">
            <a:extLst>
              <a:ext uri="{FF2B5EF4-FFF2-40B4-BE49-F238E27FC236}">
                <a16:creationId xmlns:a16="http://schemas.microsoft.com/office/drawing/2014/main" id="{6D2A5BBF-26F7-4BD8-B49E-9BF5038990EB}"/>
              </a:ext>
            </a:extLst>
          </p:cNvPr>
          <p:cNvSpPr/>
          <p:nvPr/>
        </p:nvSpPr>
        <p:spPr bwMode="gray">
          <a:xfrm>
            <a:off x="0"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a:t>
            </a:r>
          </a:p>
        </p:txBody>
      </p:sp>
      <p:sp>
        <p:nvSpPr>
          <p:cNvPr id="10" name="Freeform 926">
            <a:extLst>
              <a:ext uri="{FF2B5EF4-FFF2-40B4-BE49-F238E27FC236}">
                <a16:creationId xmlns:a16="http://schemas.microsoft.com/office/drawing/2014/main" id="{95FFA286-CEC9-4E1A-998F-D357B7DC0213}"/>
              </a:ext>
            </a:extLst>
          </p:cNvPr>
          <p:cNvSpPr>
            <a:spLocks noChangeAspect="1" noEditPoints="1"/>
          </p:cNvSpPr>
          <p:nvPr/>
        </p:nvSpPr>
        <p:spPr bwMode="auto">
          <a:xfrm>
            <a:off x="6505166"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Freeform 926">
            <a:extLst>
              <a:ext uri="{FF2B5EF4-FFF2-40B4-BE49-F238E27FC236}">
                <a16:creationId xmlns:a16="http://schemas.microsoft.com/office/drawing/2014/main" id="{0122A928-CD39-42EA-A49A-9B7F16A7BD29}"/>
              </a:ext>
            </a:extLst>
          </p:cNvPr>
          <p:cNvSpPr>
            <a:spLocks noChangeAspect="1" noEditPoints="1"/>
          </p:cNvSpPr>
          <p:nvPr/>
        </p:nvSpPr>
        <p:spPr bwMode="auto">
          <a:xfrm>
            <a:off x="10314301"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14" name="TextBox 219">
            <a:extLst>
              <a:ext uri="{FF2B5EF4-FFF2-40B4-BE49-F238E27FC236}">
                <a16:creationId xmlns:a16="http://schemas.microsoft.com/office/drawing/2014/main" id="{AB9BE935-45AC-4C32-AF93-3C03F60903F3}"/>
              </a:ext>
            </a:extLst>
          </p:cNvPr>
          <p:cNvSpPr txBox="1"/>
          <p:nvPr/>
        </p:nvSpPr>
        <p:spPr>
          <a:xfrm>
            <a:off x="6002374" y="519574"/>
            <a:ext cx="1771996" cy="307777"/>
          </a:xfrm>
          <a:prstGeom prst="rect">
            <a:avLst/>
          </a:prstGeom>
          <a:noFill/>
        </p:spPr>
        <p:txBody>
          <a:bodyPr wrap="square">
            <a:spAutoFit/>
          </a:bodyPr>
          <a:lstStyle/>
          <a:p>
            <a:pPr>
              <a:spcAft>
                <a:spcPts val="0"/>
              </a:spcAft>
            </a:pPr>
            <a:r>
              <a:rPr lang="fr-FR" altLang="zh-CN" sz="1400" dirty="0">
                <a:solidFill>
                  <a:schemeClr val="tx2"/>
                </a:solidFill>
              </a:rPr>
              <a:t>Approche et résultat</a:t>
            </a:r>
          </a:p>
        </p:txBody>
      </p:sp>
      <p:sp>
        <p:nvSpPr>
          <p:cNvPr id="16" name="TextBox 219">
            <a:extLst>
              <a:ext uri="{FF2B5EF4-FFF2-40B4-BE49-F238E27FC236}">
                <a16:creationId xmlns:a16="http://schemas.microsoft.com/office/drawing/2014/main" id="{D4CBE81A-5997-449C-AD15-81A4BB815EA2}"/>
              </a:ext>
            </a:extLst>
          </p:cNvPr>
          <p:cNvSpPr txBox="1"/>
          <p:nvPr/>
        </p:nvSpPr>
        <p:spPr>
          <a:xfrm>
            <a:off x="9738300" y="519574"/>
            <a:ext cx="2000310" cy="307777"/>
          </a:xfrm>
          <a:prstGeom prst="rect">
            <a:avLst/>
          </a:prstGeom>
          <a:noFill/>
        </p:spPr>
        <p:txBody>
          <a:bodyPr wrap="square">
            <a:spAutoFit/>
          </a:bodyPr>
          <a:lstStyle/>
          <a:p>
            <a:pPr>
              <a:spcAft>
                <a:spcPts val="0"/>
              </a:spcAft>
            </a:pPr>
            <a:r>
              <a:rPr lang="fr-FR" altLang="zh-CN" sz="1400" dirty="0">
                <a:solidFill>
                  <a:schemeClr val="tx2"/>
                </a:solidFill>
              </a:rPr>
              <a:t>Continuité de la mission</a:t>
            </a:r>
          </a:p>
        </p:txBody>
      </p:sp>
      <p:sp>
        <p:nvSpPr>
          <p:cNvPr id="18" name="TextBox 219">
            <a:extLst>
              <a:ext uri="{FF2B5EF4-FFF2-40B4-BE49-F238E27FC236}">
                <a16:creationId xmlns:a16="http://schemas.microsoft.com/office/drawing/2014/main" id="{7670BCDF-CEC6-4C27-B5A6-1B8F64FC71E1}"/>
              </a:ext>
            </a:extLst>
          </p:cNvPr>
          <p:cNvSpPr txBox="1"/>
          <p:nvPr/>
        </p:nvSpPr>
        <p:spPr>
          <a:xfrm>
            <a:off x="2201931" y="519574"/>
            <a:ext cx="1884510" cy="307777"/>
          </a:xfrm>
          <a:prstGeom prst="rect">
            <a:avLst/>
          </a:prstGeom>
          <a:noFill/>
        </p:spPr>
        <p:txBody>
          <a:bodyPr wrap="square">
            <a:spAutoFit/>
          </a:bodyPr>
          <a:lstStyle/>
          <a:p>
            <a:pPr>
              <a:spcAft>
                <a:spcPts val="0"/>
              </a:spcAft>
            </a:pPr>
            <a:r>
              <a:rPr lang="fr-FR" altLang="zh-CN" sz="1400" b="1" dirty="0">
                <a:solidFill>
                  <a:schemeClr val="tx1">
                    <a:lumMod val="75000"/>
                    <a:lumOff val="25000"/>
                  </a:schemeClr>
                </a:solidFill>
              </a:rPr>
              <a:t>Contexte et objectifs</a:t>
            </a:r>
          </a:p>
        </p:txBody>
      </p:sp>
      <p:sp>
        <p:nvSpPr>
          <p:cNvPr id="19" name="Freeform 926">
            <a:extLst>
              <a:ext uri="{FF2B5EF4-FFF2-40B4-BE49-F238E27FC236}">
                <a16:creationId xmlns:a16="http://schemas.microsoft.com/office/drawing/2014/main" id="{72B59FA4-0802-48F5-BA7F-065E8A03961D}"/>
              </a:ext>
            </a:extLst>
          </p:cNvPr>
          <p:cNvSpPr>
            <a:spLocks noChangeAspect="1" noEditPoints="1"/>
          </p:cNvSpPr>
          <p:nvPr/>
        </p:nvSpPr>
        <p:spPr bwMode="auto">
          <a:xfrm>
            <a:off x="2821156"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grpSp>
        <p:nvGrpSpPr>
          <p:cNvPr id="76" name="Groupe 75">
            <a:extLst>
              <a:ext uri="{FF2B5EF4-FFF2-40B4-BE49-F238E27FC236}">
                <a16:creationId xmlns:a16="http://schemas.microsoft.com/office/drawing/2014/main" id="{525BAAE3-8ADC-45E1-8BE0-88C3FB4BBC56}"/>
              </a:ext>
            </a:extLst>
          </p:cNvPr>
          <p:cNvGrpSpPr/>
          <p:nvPr/>
        </p:nvGrpSpPr>
        <p:grpSpPr>
          <a:xfrm>
            <a:off x="2420467" y="5346980"/>
            <a:ext cx="1768374" cy="1784128"/>
            <a:chOff x="7412140" y="1077733"/>
            <a:chExt cx="1768374" cy="1784128"/>
          </a:xfrm>
        </p:grpSpPr>
        <p:grpSp>
          <p:nvGrpSpPr>
            <p:cNvPr id="21" name="Group 208">
              <a:extLst>
                <a:ext uri="{FF2B5EF4-FFF2-40B4-BE49-F238E27FC236}">
                  <a16:creationId xmlns:a16="http://schemas.microsoft.com/office/drawing/2014/main" id="{FA285611-BDDC-4E3A-95EC-1B5A3BBED2CF}"/>
                </a:ext>
              </a:extLst>
            </p:cNvPr>
            <p:cNvGrpSpPr>
              <a:grpSpLocks/>
            </p:cNvGrpSpPr>
            <p:nvPr/>
          </p:nvGrpSpPr>
          <p:grpSpPr bwMode="auto">
            <a:xfrm>
              <a:off x="8703959" y="1375088"/>
              <a:ext cx="476555" cy="1486773"/>
              <a:chOff x="8814494" y="1909087"/>
              <a:chExt cx="510988" cy="1598634"/>
            </a:xfrm>
          </p:grpSpPr>
          <p:sp>
            <p:nvSpPr>
              <p:cNvPr id="22" name="Freeform 122">
                <a:extLst>
                  <a:ext uri="{FF2B5EF4-FFF2-40B4-BE49-F238E27FC236}">
                    <a16:creationId xmlns:a16="http://schemas.microsoft.com/office/drawing/2014/main" id="{0D0C5309-F83A-4860-9D17-D24A493C05A1}"/>
                  </a:ext>
                </a:extLst>
              </p:cNvPr>
              <p:cNvSpPr>
                <a:spLocks/>
              </p:cNvSpPr>
              <p:nvPr/>
            </p:nvSpPr>
            <p:spPr bwMode="auto">
              <a:xfrm>
                <a:off x="8814494" y="1909087"/>
                <a:ext cx="510988" cy="1598634"/>
              </a:xfrm>
              <a:custGeom>
                <a:avLst/>
                <a:gdLst>
                  <a:gd name="T0" fmla="*/ 498 w 498"/>
                  <a:gd name="T1" fmla="*/ 1558 h 1558"/>
                  <a:gd name="T2" fmla="*/ 0 w 498"/>
                  <a:gd name="T3" fmla="*/ 1558 h 1558"/>
                  <a:gd name="T4" fmla="*/ 0 w 498"/>
                  <a:gd name="T5" fmla="*/ 98 h 1558"/>
                  <a:gd name="T6" fmla="*/ 498 w 498"/>
                  <a:gd name="T7" fmla="*/ 0 h 1558"/>
                  <a:gd name="T8" fmla="*/ 498 w 498"/>
                  <a:gd name="T9" fmla="*/ 1558 h 1558"/>
                </a:gdLst>
                <a:ahLst/>
                <a:cxnLst>
                  <a:cxn ang="0">
                    <a:pos x="T0" y="T1"/>
                  </a:cxn>
                  <a:cxn ang="0">
                    <a:pos x="T2" y="T3"/>
                  </a:cxn>
                  <a:cxn ang="0">
                    <a:pos x="T4" y="T5"/>
                  </a:cxn>
                  <a:cxn ang="0">
                    <a:pos x="T6" y="T7"/>
                  </a:cxn>
                  <a:cxn ang="0">
                    <a:pos x="T8" y="T9"/>
                  </a:cxn>
                </a:cxnLst>
                <a:rect l="0" t="0" r="r" b="b"/>
                <a:pathLst>
                  <a:path w="498" h="1558">
                    <a:moveTo>
                      <a:pt x="498" y="1558"/>
                    </a:moveTo>
                    <a:lnTo>
                      <a:pt x="0" y="1558"/>
                    </a:lnTo>
                    <a:lnTo>
                      <a:pt x="0" y="98"/>
                    </a:lnTo>
                    <a:lnTo>
                      <a:pt x="498" y="0"/>
                    </a:lnTo>
                    <a:lnTo>
                      <a:pt x="498" y="1558"/>
                    </a:lnTo>
                    <a:close/>
                  </a:path>
                </a:pathLst>
              </a:custGeom>
              <a:solidFill>
                <a:schemeClr val="accent5">
                  <a:lumMod val="60000"/>
                  <a:lumOff val="40000"/>
                </a:schemeClr>
              </a:solidFill>
              <a:ln>
                <a:noFill/>
              </a:ln>
            </p:spPr>
            <p:txBody>
              <a:bodyPr lIns="68580" tIns="34290" rIns="68580" bIns="34290"/>
              <a:lstStyle/>
              <a:p>
                <a:pPr>
                  <a:defRPr/>
                </a:pPr>
                <a:endParaRPr lang="en-US" sz="1350"/>
              </a:p>
            </p:txBody>
          </p:sp>
          <p:sp>
            <p:nvSpPr>
              <p:cNvPr id="23" name="Rectangle 123">
                <a:extLst>
                  <a:ext uri="{FF2B5EF4-FFF2-40B4-BE49-F238E27FC236}">
                    <a16:creationId xmlns:a16="http://schemas.microsoft.com/office/drawing/2014/main" id="{A70DBA07-D5F2-43EF-B334-8B1431D05AAB}"/>
                  </a:ext>
                </a:extLst>
              </p:cNvPr>
              <p:cNvSpPr>
                <a:spLocks noChangeArrowheads="1"/>
              </p:cNvSpPr>
              <p:nvPr/>
            </p:nvSpPr>
            <p:spPr bwMode="auto">
              <a:xfrm>
                <a:off x="8924293" y="2489253"/>
                <a:ext cx="105576" cy="101635"/>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24" name="Rectangle 124">
                <a:extLst>
                  <a:ext uri="{FF2B5EF4-FFF2-40B4-BE49-F238E27FC236}">
                    <a16:creationId xmlns:a16="http://schemas.microsoft.com/office/drawing/2014/main" id="{9EAC6E4D-6834-4F35-A640-C1861877EAE1}"/>
                  </a:ext>
                </a:extLst>
              </p:cNvPr>
              <p:cNvSpPr>
                <a:spLocks noChangeArrowheads="1"/>
              </p:cNvSpPr>
              <p:nvPr/>
            </p:nvSpPr>
            <p:spPr bwMode="auto">
              <a:xfrm>
                <a:off x="9110107" y="2489253"/>
                <a:ext cx="105576" cy="101635"/>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25" name="Rectangle 125">
                <a:extLst>
                  <a:ext uri="{FF2B5EF4-FFF2-40B4-BE49-F238E27FC236}">
                    <a16:creationId xmlns:a16="http://schemas.microsoft.com/office/drawing/2014/main" id="{14420E86-50FA-4E93-9D4A-01075C39826C}"/>
                  </a:ext>
                </a:extLst>
              </p:cNvPr>
              <p:cNvSpPr>
                <a:spLocks noChangeArrowheads="1"/>
              </p:cNvSpPr>
              <p:nvPr/>
            </p:nvSpPr>
            <p:spPr bwMode="auto">
              <a:xfrm>
                <a:off x="8924293" y="2654410"/>
                <a:ext cx="105576" cy="103753"/>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26" name="Rectangle 126">
                <a:extLst>
                  <a:ext uri="{FF2B5EF4-FFF2-40B4-BE49-F238E27FC236}">
                    <a16:creationId xmlns:a16="http://schemas.microsoft.com/office/drawing/2014/main" id="{43FAC0E7-0975-4C6C-9905-4FEEB2529D81}"/>
                  </a:ext>
                </a:extLst>
              </p:cNvPr>
              <p:cNvSpPr>
                <a:spLocks noChangeArrowheads="1"/>
              </p:cNvSpPr>
              <p:nvPr/>
            </p:nvSpPr>
            <p:spPr bwMode="auto">
              <a:xfrm>
                <a:off x="9110107" y="2654410"/>
                <a:ext cx="105576" cy="103753"/>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27" name="Rectangle 127">
                <a:extLst>
                  <a:ext uri="{FF2B5EF4-FFF2-40B4-BE49-F238E27FC236}">
                    <a16:creationId xmlns:a16="http://schemas.microsoft.com/office/drawing/2014/main" id="{FD3226DC-9B7E-4B7E-9629-1C1E5E83DCC8}"/>
                  </a:ext>
                </a:extLst>
              </p:cNvPr>
              <p:cNvSpPr>
                <a:spLocks noChangeArrowheads="1"/>
              </p:cNvSpPr>
              <p:nvPr/>
            </p:nvSpPr>
            <p:spPr bwMode="auto">
              <a:xfrm>
                <a:off x="8924293" y="2821685"/>
                <a:ext cx="105576" cy="103752"/>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28" name="Rectangle 128">
                <a:extLst>
                  <a:ext uri="{FF2B5EF4-FFF2-40B4-BE49-F238E27FC236}">
                    <a16:creationId xmlns:a16="http://schemas.microsoft.com/office/drawing/2014/main" id="{8149DA42-4B10-4FAB-B6BC-599753200AE0}"/>
                  </a:ext>
                </a:extLst>
              </p:cNvPr>
              <p:cNvSpPr>
                <a:spLocks noChangeArrowheads="1"/>
              </p:cNvSpPr>
              <p:nvPr/>
            </p:nvSpPr>
            <p:spPr bwMode="auto">
              <a:xfrm>
                <a:off x="9110107" y="2821685"/>
                <a:ext cx="105576" cy="103752"/>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29" name="Rectangle 129">
                <a:extLst>
                  <a:ext uri="{FF2B5EF4-FFF2-40B4-BE49-F238E27FC236}">
                    <a16:creationId xmlns:a16="http://schemas.microsoft.com/office/drawing/2014/main" id="{D87AC368-5E8D-4C5D-A690-1695B23A39A6}"/>
                  </a:ext>
                </a:extLst>
              </p:cNvPr>
              <p:cNvSpPr>
                <a:spLocks noChangeArrowheads="1"/>
              </p:cNvSpPr>
              <p:nvPr/>
            </p:nvSpPr>
            <p:spPr bwMode="auto">
              <a:xfrm>
                <a:off x="8924293" y="2154705"/>
                <a:ext cx="105576" cy="101635"/>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30" name="Rectangle 130">
                <a:extLst>
                  <a:ext uri="{FF2B5EF4-FFF2-40B4-BE49-F238E27FC236}">
                    <a16:creationId xmlns:a16="http://schemas.microsoft.com/office/drawing/2014/main" id="{4CAFB29B-61D5-4AD3-83E4-850CFEC70359}"/>
                  </a:ext>
                </a:extLst>
              </p:cNvPr>
              <p:cNvSpPr>
                <a:spLocks noChangeArrowheads="1"/>
              </p:cNvSpPr>
              <p:nvPr/>
            </p:nvSpPr>
            <p:spPr bwMode="auto">
              <a:xfrm>
                <a:off x="9110107" y="2154705"/>
                <a:ext cx="105576" cy="101635"/>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31" name="Rectangle 131">
                <a:extLst>
                  <a:ext uri="{FF2B5EF4-FFF2-40B4-BE49-F238E27FC236}">
                    <a16:creationId xmlns:a16="http://schemas.microsoft.com/office/drawing/2014/main" id="{CA6FADFD-D006-45DF-A9EE-D15299FA75D2}"/>
                  </a:ext>
                </a:extLst>
              </p:cNvPr>
              <p:cNvSpPr>
                <a:spLocks noChangeArrowheads="1"/>
              </p:cNvSpPr>
              <p:nvPr/>
            </p:nvSpPr>
            <p:spPr bwMode="auto">
              <a:xfrm>
                <a:off x="8924293" y="2319862"/>
                <a:ext cx="105576" cy="105870"/>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32" name="Rectangle 132">
                <a:extLst>
                  <a:ext uri="{FF2B5EF4-FFF2-40B4-BE49-F238E27FC236}">
                    <a16:creationId xmlns:a16="http://schemas.microsoft.com/office/drawing/2014/main" id="{67537B75-F248-45B2-BCEE-520A90AA8341}"/>
                  </a:ext>
                </a:extLst>
              </p:cNvPr>
              <p:cNvSpPr>
                <a:spLocks noChangeArrowheads="1"/>
              </p:cNvSpPr>
              <p:nvPr/>
            </p:nvSpPr>
            <p:spPr bwMode="auto">
              <a:xfrm>
                <a:off x="9110107" y="2319862"/>
                <a:ext cx="105576" cy="105870"/>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33" name="Rectangle 133">
                <a:extLst>
                  <a:ext uri="{FF2B5EF4-FFF2-40B4-BE49-F238E27FC236}">
                    <a16:creationId xmlns:a16="http://schemas.microsoft.com/office/drawing/2014/main" id="{27A178F2-D6AA-451B-96CF-513B5EEF99D0}"/>
                  </a:ext>
                </a:extLst>
              </p:cNvPr>
              <p:cNvSpPr>
                <a:spLocks noChangeArrowheads="1"/>
              </p:cNvSpPr>
              <p:nvPr/>
            </p:nvSpPr>
            <p:spPr bwMode="auto">
              <a:xfrm>
                <a:off x="8924293" y="2988959"/>
                <a:ext cx="105576" cy="103753"/>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34" name="Rectangle 134">
                <a:extLst>
                  <a:ext uri="{FF2B5EF4-FFF2-40B4-BE49-F238E27FC236}">
                    <a16:creationId xmlns:a16="http://schemas.microsoft.com/office/drawing/2014/main" id="{6DB9BA86-8B64-4A2B-A627-B6BC8541A885}"/>
                  </a:ext>
                </a:extLst>
              </p:cNvPr>
              <p:cNvSpPr>
                <a:spLocks noChangeArrowheads="1"/>
              </p:cNvSpPr>
              <p:nvPr/>
            </p:nvSpPr>
            <p:spPr bwMode="auto">
              <a:xfrm>
                <a:off x="9110107" y="2988959"/>
                <a:ext cx="105576" cy="103753"/>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35" name="Rectangle 135">
                <a:extLst>
                  <a:ext uri="{FF2B5EF4-FFF2-40B4-BE49-F238E27FC236}">
                    <a16:creationId xmlns:a16="http://schemas.microsoft.com/office/drawing/2014/main" id="{A614EEAB-2F3E-401A-A0E0-CBD9A7BDD57A}"/>
                  </a:ext>
                </a:extLst>
              </p:cNvPr>
              <p:cNvSpPr>
                <a:spLocks noChangeArrowheads="1"/>
              </p:cNvSpPr>
              <p:nvPr/>
            </p:nvSpPr>
            <p:spPr bwMode="auto">
              <a:xfrm>
                <a:off x="8924293" y="3156233"/>
                <a:ext cx="105576" cy="101635"/>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36" name="Rectangle 136">
                <a:extLst>
                  <a:ext uri="{FF2B5EF4-FFF2-40B4-BE49-F238E27FC236}">
                    <a16:creationId xmlns:a16="http://schemas.microsoft.com/office/drawing/2014/main" id="{4579FADF-A6C9-4592-81DF-2D5FD935C04A}"/>
                  </a:ext>
                </a:extLst>
              </p:cNvPr>
              <p:cNvSpPr>
                <a:spLocks noChangeArrowheads="1"/>
              </p:cNvSpPr>
              <p:nvPr/>
            </p:nvSpPr>
            <p:spPr bwMode="auto">
              <a:xfrm>
                <a:off x="9110107" y="3156233"/>
                <a:ext cx="105576" cy="101635"/>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37" name="Rectangle 137">
                <a:extLst>
                  <a:ext uri="{FF2B5EF4-FFF2-40B4-BE49-F238E27FC236}">
                    <a16:creationId xmlns:a16="http://schemas.microsoft.com/office/drawing/2014/main" id="{A9392D5C-4EA2-4C91-A852-B28574B519F7}"/>
                  </a:ext>
                </a:extLst>
              </p:cNvPr>
              <p:cNvSpPr>
                <a:spLocks noChangeArrowheads="1"/>
              </p:cNvSpPr>
              <p:nvPr/>
            </p:nvSpPr>
            <p:spPr bwMode="auto">
              <a:xfrm>
                <a:off x="8996085" y="3323507"/>
                <a:ext cx="162588" cy="184214"/>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grpSp>
        <p:grpSp>
          <p:nvGrpSpPr>
            <p:cNvPr id="38" name="Group 187">
              <a:extLst>
                <a:ext uri="{FF2B5EF4-FFF2-40B4-BE49-F238E27FC236}">
                  <a16:creationId xmlns:a16="http://schemas.microsoft.com/office/drawing/2014/main" id="{9B067AA3-85C5-4DAD-869A-097E6C426828}"/>
                </a:ext>
              </a:extLst>
            </p:cNvPr>
            <p:cNvGrpSpPr>
              <a:grpSpLocks/>
            </p:cNvGrpSpPr>
            <p:nvPr/>
          </p:nvGrpSpPr>
          <p:grpSpPr bwMode="auto">
            <a:xfrm>
              <a:off x="7412140" y="1751211"/>
              <a:ext cx="598648" cy="1061417"/>
              <a:chOff x="7425725" y="2293714"/>
              <a:chExt cx="643538" cy="1141886"/>
            </a:xfrm>
          </p:grpSpPr>
          <p:sp>
            <p:nvSpPr>
              <p:cNvPr id="39" name="Freeform 184">
                <a:extLst>
                  <a:ext uri="{FF2B5EF4-FFF2-40B4-BE49-F238E27FC236}">
                    <a16:creationId xmlns:a16="http://schemas.microsoft.com/office/drawing/2014/main" id="{EE223592-63FF-40A3-A7D7-6AD3840944C0}"/>
                  </a:ext>
                </a:extLst>
              </p:cNvPr>
              <p:cNvSpPr>
                <a:spLocks/>
              </p:cNvSpPr>
              <p:nvPr/>
            </p:nvSpPr>
            <p:spPr bwMode="auto">
              <a:xfrm>
                <a:off x="7425725" y="2293714"/>
                <a:ext cx="643538" cy="1141886"/>
              </a:xfrm>
              <a:custGeom>
                <a:avLst/>
                <a:gdLst>
                  <a:gd name="T0" fmla="*/ 328 w 328"/>
                  <a:gd name="T1" fmla="*/ 582 h 582"/>
                  <a:gd name="T2" fmla="*/ 0 w 328"/>
                  <a:gd name="T3" fmla="*/ 582 h 582"/>
                  <a:gd name="T4" fmla="*/ 0 w 328"/>
                  <a:gd name="T5" fmla="*/ 88 h 582"/>
                  <a:gd name="T6" fmla="*/ 169 w 328"/>
                  <a:gd name="T7" fmla="*/ 0 h 582"/>
                  <a:gd name="T8" fmla="*/ 328 w 328"/>
                  <a:gd name="T9" fmla="*/ 87 h 582"/>
                  <a:gd name="T10" fmla="*/ 328 w 328"/>
                  <a:gd name="T11" fmla="*/ 582 h 582"/>
                </a:gdLst>
                <a:ahLst/>
                <a:cxnLst>
                  <a:cxn ang="0">
                    <a:pos x="T0" y="T1"/>
                  </a:cxn>
                  <a:cxn ang="0">
                    <a:pos x="T2" y="T3"/>
                  </a:cxn>
                  <a:cxn ang="0">
                    <a:pos x="T4" y="T5"/>
                  </a:cxn>
                  <a:cxn ang="0">
                    <a:pos x="T6" y="T7"/>
                  </a:cxn>
                  <a:cxn ang="0">
                    <a:pos x="T8" y="T9"/>
                  </a:cxn>
                  <a:cxn ang="0">
                    <a:pos x="T10" y="T11"/>
                  </a:cxn>
                </a:cxnLst>
                <a:rect l="0" t="0" r="r" b="b"/>
                <a:pathLst>
                  <a:path w="328" h="582">
                    <a:moveTo>
                      <a:pt x="328" y="582"/>
                    </a:moveTo>
                    <a:lnTo>
                      <a:pt x="0" y="582"/>
                    </a:lnTo>
                    <a:lnTo>
                      <a:pt x="0" y="88"/>
                    </a:lnTo>
                    <a:lnTo>
                      <a:pt x="169" y="0"/>
                    </a:lnTo>
                    <a:lnTo>
                      <a:pt x="328" y="87"/>
                    </a:lnTo>
                    <a:lnTo>
                      <a:pt x="328" y="582"/>
                    </a:lnTo>
                    <a:close/>
                  </a:path>
                </a:pathLst>
              </a:custGeom>
              <a:solidFill>
                <a:schemeClr val="accent5">
                  <a:lumMod val="60000"/>
                  <a:lumOff val="40000"/>
                </a:schemeClr>
              </a:solidFill>
              <a:ln>
                <a:noFill/>
              </a:ln>
            </p:spPr>
            <p:txBody>
              <a:bodyPr lIns="68580" tIns="34290" rIns="68580" bIns="34290"/>
              <a:lstStyle/>
              <a:p>
                <a:pPr>
                  <a:defRPr/>
                </a:pPr>
                <a:endParaRPr lang="en-US" sz="1350"/>
              </a:p>
            </p:txBody>
          </p:sp>
          <p:sp>
            <p:nvSpPr>
              <p:cNvPr id="40" name="Rectangle 185">
                <a:extLst>
                  <a:ext uri="{FF2B5EF4-FFF2-40B4-BE49-F238E27FC236}">
                    <a16:creationId xmlns:a16="http://schemas.microsoft.com/office/drawing/2014/main" id="{B0856E33-7628-4EEB-B984-3B3C0E60506B}"/>
                  </a:ext>
                </a:extLst>
              </p:cNvPr>
              <p:cNvSpPr>
                <a:spLocks noChangeArrowheads="1"/>
              </p:cNvSpPr>
              <p:nvPr/>
            </p:nvSpPr>
            <p:spPr bwMode="auto">
              <a:xfrm>
                <a:off x="7565440" y="2564886"/>
                <a:ext cx="129132" cy="133467"/>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41" name="Rectangle 186">
                <a:extLst>
                  <a:ext uri="{FF2B5EF4-FFF2-40B4-BE49-F238E27FC236}">
                    <a16:creationId xmlns:a16="http://schemas.microsoft.com/office/drawing/2014/main" id="{2C14F23B-A840-4910-8A46-46DCC2D24D9A}"/>
                  </a:ext>
                </a:extLst>
              </p:cNvPr>
              <p:cNvSpPr>
                <a:spLocks noChangeArrowheads="1"/>
              </p:cNvSpPr>
              <p:nvPr/>
            </p:nvSpPr>
            <p:spPr bwMode="auto">
              <a:xfrm>
                <a:off x="7800417" y="2564886"/>
                <a:ext cx="131248" cy="133467"/>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42" name="Rectangle 187">
                <a:extLst>
                  <a:ext uri="{FF2B5EF4-FFF2-40B4-BE49-F238E27FC236}">
                    <a16:creationId xmlns:a16="http://schemas.microsoft.com/office/drawing/2014/main" id="{3075A804-1337-4BA2-BCFB-488409C7EF3D}"/>
                  </a:ext>
                </a:extLst>
              </p:cNvPr>
              <p:cNvSpPr>
                <a:spLocks noChangeArrowheads="1"/>
              </p:cNvSpPr>
              <p:nvPr/>
            </p:nvSpPr>
            <p:spPr bwMode="auto">
              <a:xfrm>
                <a:off x="7565440" y="2778856"/>
                <a:ext cx="129132" cy="129231"/>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43" name="Rectangle 188">
                <a:extLst>
                  <a:ext uri="{FF2B5EF4-FFF2-40B4-BE49-F238E27FC236}">
                    <a16:creationId xmlns:a16="http://schemas.microsoft.com/office/drawing/2014/main" id="{7B367BD7-C6CF-4F71-8ED7-3D0BCDE551AC}"/>
                  </a:ext>
                </a:extLst>
              </p:cNvPr>
              <p:cNvSpPr>
                <a:spLocks noChangeArrowheads="1"/>
              </p:cNvSpPr>
              <p:nvPr/>
            </p:nvSpPr>
            <p:spPr bwMode="auto">
              <a:xfrm>
                <a:off x="7800417" y="2778856"/>
                <a:ext cx="131248" cy="129231"/>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44" name="Rectangle 189">
                <a:extLst>
                  <a:ext uri="{FF2B5EF4-FFF2-40B4-BE49-F238E27FC236}">
                    <a16:creationId xmlns:a16="http://schemas.microsoft.com/office/drawing/2014/main" id="{EDC23A94-E091-4250-873B-378A0886EBFD}"/>
                  </a:ext>
                </a:extLst>
              </p:cNvPr>
              <p:cNvSpPr>
                <a:spLocks noChangeArrowheads="1"/>
              </p:cNvSpPr>
              <p:nvPr/>
            </p:nvSpPr>
            <p:spPr bwMode="auto">
              <a:xfrm>
                <a:off x="7565440" y="2990709"/>
                <a:ext cx="129132" cy="131349"/>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45" name="Rectangle 190">
                <a:extLst>
                  <a:ext uri="{FF2B5EF4-FFF2-40B4-BE49-F238E27FC236}">
                    <a16:creationId xmlns:a16="http://schemas.microsoft.com/office/drawing/2014/main" id="{D0D57078-57BE-4CC9-A808-839FA0CA2514}"/>
                  </a:ext>
                </a:extLst>
              </p:cNvPr>
              <p:cNvSpPr>
                <a:spLocks noChangeArrowheads="1"/>
              </p:cNvSpPr>
              <p:nvPr/>
            </p:nvSpPr>
            <p:spPr bwMode="auto">
              <a:xfrm>
                <a:off x="7800417" y="2990709"/>
                <a:ext cx="131248" cy="131349"/>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46" name="Rectangle 191">
                <a:extLst>
                  <a:ext uri="{FF2B5EF4-FFF2-40B4-BE49-F238E27FC236}">
                    <a16:creationId xmlns:a16="http://schemas.microsoft.com/office/drawing/2014/main" id="{CC3888BD-1EF8-4E71-8305-0B198B5E59C6}"/>
                  </a:ext>
                </a:extLst>
              </p:cNvPr>
              <p:cNvSpPr>
                <a:spLocks noChangeArrowheads="1"/>
              </p:cNvSpPr>
              <p:nvPr/>
            </p:nvSpPr>
            <p:spPr bwMode="auto">
              <a:xfrm>
                <a:off x="7654350" y="3202562"/>
                <a:ext cx="205340" cy="233038"/>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grpSp>
        <p:grpSp>
          <p:nvGrpSpPr>
            <p:cNvPr id="47" name="Group 177">
              <a:extLst>
                <a:ext uri="{FF2B5EF4-FFF2-40B4-BE49-F238E27FC236}">
                  <a16:creationId xmlns:a16="http://schemas.microsoft.com/office/drawing/2014/main" id="{00D9A43F-F4B6-42AD-AEF0-416A635CCBA6}"/>
                </a:ext>
              </a:extLst>
            </p:cNvPr>
            <p:cNvGrpSpPr>
              <a:grpSpLocks/>
            </p:cNvGrpSpPr>
            <p:nvPr/>
          </p:nvGrpSpPr>
          <p:grpSpPr bwMode="auto">
            <a:xfrm>
              <a:off x="7922172" y="1077733"/>
              <a:ext cx="858587" cy="1738834"/>
              <a:chOff x="7972425" y="1589088"/>
              <a:chExt cx="923925" cy="1868487"/>
            </a:xfrm>
          </p:grpSpPr>
          <p:sp>
            <p:nvSpPr>
              <p:cNvPr id="48" name="Rectangle 90">
                <a:extLst>
                  <a:ext uri="{FF2B5EF4-FFF2-40B4-BE49-F238E27FC236}">
                    <a16:creationId xmlns:a16="http://schemas.microsoft.com/office/drawing/2014/main" id="{104D64ED-23F6-4737-B31B-46C2A7BFF853}"/>
                  </a:ext>
                </a:extLst>
              </p:cNvPr>
              <p:cNvSpPr>
                <a:spLocks noChangeArrowheads="1"/>
              </p:cNvSpPr>
              <p:nvPr/>
            </p:nvSpPr>
            <p:spPr bwMode="auto">
              <a:xfrm>
                <a:off x="7999973" y="1986909"/>
                <a:ext cx="851876" cy="1470666"/>
              </a:xfrm>
              <a:prstGeom prst="rect">
                <a:avLst/>
              </a:prstGeom>
              <a:solidFill>
                <a:schemeClr val="accent5"/>
              </a:solidFill>
              <a:ln>
                <a:noFill/>
              </a:ln>
            </p:spPr>
            <p:txBody>
              <a:bodyPr lIns="68580" tIns="34290" rIns="68580" bIns="34290"/>
              <a:lstStyle/>
              <a:p>
                <a:pPr>
                  <a:defRPr/>
                </a:pPr>
                <a:endParaRPr lang="en-US" sz="1350"/>
              </a:p>
            </p:txBody>
          </p:sp>
          <p:sp>
            <p:nvSpPr>
              <p:cNvPr id="49" name="Rectangle 91">
                <a:extLst>
                  <a:ext uri="{FF2B5EF4-FFF2-40B4-BE49-F238E27FC236}">
                    <a16:creationId xmlns:a16="http://schemas.microsoft.com/office/drawing/2014/main" id="{9C2EA717-192E-47E9-99A3-A29D52324214}"/>
                  </a:ext>
                </a:extLst>
              </p:cNvPr>
              <p:cNvSpPr>
                <a:spLocks noChangeArrowheads="1"/>
              </p:cNvSpPr>
              <p:nvPr/>
            </p:nvSpPr>
            <p:spPr bwMode="auto">
              <a:xfrm>
                <a:off x="8707750" y="2092712"/>
                <a:ext cx="74169" cy="124847"/>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50" name="Rectangle 92">
                <a:extLst>
                  <a:ext uri="{FF2B5EF4-FFF2-40B4-BE49-F238E27FC236}">
                    <a16:creationId xmlns:a16="http://schemas.microsoft.com/office/drawing/2014/main" id="{2A0B2DE7-0405-4D2D-B516-43C433166B64}"/>
                  </a:ext>
                </a:extLst>
              </p:cNvPr>
              <p:cNvSpPr>
                <a:spLocks noChangeArrowheads="1"/>
              </p:cNvSpPr>
              <p:nvPr/>
            </p:nvSpPr>
            <p:spPr bwMode="auto">
              <a:xfrm>
                <a:off x="8493722" y="2092712"/>
                <a:ext cx="76287" cy="124847"/>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51" name="Rectangle 93">
                <a:extLst>
                  <a:ext uri="{FF2B5EF4-FFF2-40B4-BE49-F238E27FC236}">
                    <a16:creationId xmlns:a16="http://schemas.microsoft.com/office/drawing/2014/main" id="{591DF425-9B9B-4D80-8D58-F1FF982512F4}"/>
                  </a:ext>
                </a:extLst>
              </p:cNvPr>
              <p:cNvSpPr>
                <a:spLocks noChangeArrowheads="1"/>
              </p:cNvSpPr>
              <p:nvPr/>
            </p:nvSpPr>
            <p:spPr bwMode="auto">
              <a:xfrm>
                <a:off x="8281813" y="2092712"/>
                <a:ext cx="76287" cy="124847"/>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52" name="Rectangle 94">
                <a:extLst>
                  <a:ext uri="{FF2B5EF4-FFF2-40B4-BE49-F238E27FC236}">
                    <a16:creationId xmlns:a16="http://schemas.microsoft.com/office/drawing/2014/main" id="{75795A2E-4FE8-49DF-841B-D8F01E993F6C}"/>
                  </a:ext>
                </a:extLst>
              </p:cNvPr>
              <p:cNvSpPr>
                <a:spLocks noChangeArrowheads="1"/>
              </p:cNvSpPr>
              <p:nvPr/>
            </p:nvSpPr>
            <p:spPr bwMode="auto">
              <a:xfrm>
                <a:off x="8069903" y="2092712"/>
                <a:ext cx="76287" cy="124847"/>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53" name="Rectangle 95">
                <a:extLst>
                  <a:ext uri="{FF2B5EF4-FFF2-40B4-BE49-F238E27FC236}">
                    <a16:creationId xmlns:a16="http://schemas.microsoft.com/office/drawing/2014/main" id="{C051988C-9514-4043-B764-AEF4A60E7020}"/>
                  </a:ext>
                </a:extLst>
              </p:cNvPr>
              <p:cNvSpPr>
                <a:spLocks noChangeArrowheads="1"/>
              </p:cNvSpPr>
              <p:nvPr/>
            </p:nvSpPr>
            <p:spPr bwMode="auto">
              <a:xfrm>
                <a:off x="8707750" y="2285274"/>
                <a:ext cx="74169" cy="126964"/>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54" name="Rectangle 96">
                <a:extLst>
                  <a:ext uri="{FF2B5EF4-FFF2-40B4-BE49-F238E27FC236}">
                    <a16:creationId xmlns:a16="http://schemas.microsoft.com/office/drawing/2014/main" id="{D2F4BDC5-8828-404D-AF1A-34DB5154275A}"/>
                  </a:ext>
                </a:extLst>
              </p:cNvPr>
              <p:cNvSpPr>
                <a:spLocks noChangeArrowheads="1"/>
              </p:cNvSpPr>
              <p:nvPr/>
            </p:nvSpPr>
            <p:spPr bwMode="auto">
              <a:xfrm>
                <a:off x="8493722" y="2285274"/>
                <a:ext cx="76287" cy="126964"/>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55" name="Rectangle 97">
                <a:extLst>
                  <a:ext uri="{FF2B5EF4-FFF2-40B4-BE49-F238E27FC236}">
                    <a16:creationId xmlns:a16="http://schemas.microsoft.com/office/drawing/2014/main" id="{9AA0D385-0D7D-441E-9B1C-3C11C1DAA1FB}"/>
                  </a:ext>
                </a:extLst>
              </p:cNvPr>
              <p:cNvSpPr>
                <a:spLocks noChangeArrowheads="1"/>
              </p:cNvSpPr>
              <p:nvPr/>
            </p:nvSpPr>
            <p:spPr bwMode="auto">
              <a:xfrm>
                <a:off x="8281808" y="2285274"/>
                <a:ext cx="76287" cy="126964"/>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56" name="Rectangle 98">
                <a:extLst>
                  <a:ext uri="{FF2B5EF4-FFF2-40B4-BE49-F238E27FC236}">
                    <a16:creationId xmlns:a16="http://schemas.microsoft.com/office/drawing/2014/main" id="{D5CB128F-0FD4-42C7-A678-86BE9A46F0ED}"/>
                  </a:ext>
                </a:extLst>
              </p:cNvPr>
              <p:cNvSpPr>
                <a:spLocks noChangeArrowheads="1"/>
              </p:cNvSpPr>
              <p:nvPr/>
            </p:nvSpPr>
            <p:spPr bwMode="auto">
              <a:xfrm>
                <a:off x="8069903" y="2285274"/>
                <a:ext cx="76287" cy="126964"/>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57" name="Rectangle 99">
                <a:extLst>
                  <a:ext uri="{FF2B5EF4-FFF2-40B4-BE49-F238E27FC236}">
                    <a16:creationId xmlns:a16="http://schemas.microsoft.com/office/drawing/2014/main" id="{19A8821C-6CAD-4115-AB77-71298F7EAB0B}"/>
                  </a:ext>
                </a:extLst>
              </p:cNvPr>
              <p:cNvSpPr>
                <a:spLocks noChangeArrowheads="1"/>
              </p:cNvSpPr>
              <p:nvPr/>
            </p:nvSpPr>
            <p:spPr bwMode="auto">
              <a:xfrm>
                <a:off x="8707750" y="2477836"/>
                <a:ext cx="74169" cy="126964"/>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58" name="Rectangle 100">
                <a:extLst>
                  <a:ext uri="{FF2B5EF4-FFF2-40B4-BE49-F238E27FC236}">
                    <a16:creationId xmlns:a16="http://schemas.microsoft.com/office/drawing/2014/main" id="{1D31B3D8-5F75-405D-B635-F21F576AB890}"/>
                  </a:ext>
                </a:extLst>
              </p:cNvPr>
              <p:cNvSpPr>
                <a:spLocks noChangeArrowheads="1"/>
              </p:cNvSpPr>
              <p:nvPr/>
            </p:nvSpPr>
            <p:spPr bwMode="auto">
              <a:xfrm>
                <a:off x="8493722" y="2477836"/>
                <a:ext cx="76287" cy="126964"/>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59" name="Rectangle 101">
                <a:extLst>
                  <a:ext uri="{FF2B5EF4-FFF2-40B4-BE49-F238E27FC236}">
                    <a16:creationId xmlns:a16="http://schemas.microsoft.com/office/drawing/2014/main" id="{A8E6C66A-432C-403D-82E3-B878B1BF34EA}"/>
                  </a:ext>
                </a:extLst>
              </p:cNvPr>
              <p:cNvSpPr>
                <a:spLocks noChangeArrowheads="1"/>
              </p:cNvSpPr>
              <p:nvPr/>
            </p:nvSpPr>
            <p:spPr bwMode="auto">
              <a:xfrm>
                <a:off x="8281813" y="2477836"/>
                <a:ext cx="76287" cy="126964"/>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60" name="Rectangle 102">
                <a:extLst>
                  <a:ext uri="{FF2B5EF4-FFF2-40B4-BE49-F238E27FC236}">
                    <a16:creationId xmlns:a16="http://schemas.microsoft.com/office/drawing/2014/main" id="{327DDCE9-47A8-4E6D-AB21-0BD87D828EF8}"/>
                  </a:ext>
                </a:extLst>
              </p:cNvPr>
              <p:cNvSpPr>
                <a:spLocks noChangeArrowheads="1"/>
              </p:cNvSpPr>
              <p:nvPr/>
            </p:nvSpPr>
            <p:spPr bwMode="auto">
              <a:xfrm>
                <a:off x="8069903" y="2477836"/>
                <a:ext cx="76287" cy="126964"/>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61" name="Rectangle 103">
                <a:extLst>
                  <a:ext uri="{FF2B5EF4-FFF2-40B4-BE49-F238E27FC236}">
                    <a16:creationId xmlns:a16="http://schemas.microsoft.com/office/drawing/2014/main" id="{2782B6EA-7D19-45C5-84A8-1CB5E27C1CE7}"/>
                  </a:ext>
                </a:extLst>
              </p:cNvPr>
              <p:cNvSpPr>
                <a:spLocks noChangeArrowheads="1"/>
              </p:cNvSpPr>
              <p:nvPr/>
            </p:nvSpPr>
            <p:spPr bwMode="auto">
              <a:xfrm>
                <a:off x="8707750" y="2670398"/>
                <a:ext cx="74169" cy="129081"/>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62" name="Rectangle 104">
                <a:extLst>
                  <a:ext uri="{FF2B5EF4-FFF2-40B4-BE49-F238E27FC236}">
                    <a16:creationId xmlns:a16="http://schemas.microsoft.com/office/drawing/2014/main" id="{16023BE1-351C-44D0-AA49-E1C03FDCA1E8}"/>
                  </a:ext>
                </a:extLst>
              </p:cNvPr>
              <p:cNvSpPr>
                <a:spLocks noChangeArrowheads="1"/>
              </p:cNvSpPr>
              <p:nvPr/>
            </p:nvSpPr>
            <p:spPr bwMode="auto">
              <a:xfrm>
                <a:off x="8493722" y="2670398"/>
                <a:ext cx="76287" cy="129081"/>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63" name="Rectangle 105">
                <a:extLst>
                  <a:ext uri="{FF2B5EF4-FFF2-40B4-BE49-F238E27FC236}">
                    <a16:creationId xmlns:a16="http://schemas.microsoft.com/office/drawing/2014/main" id="{D78F5741-3DA4-4AD8-A511-EE5CC5789E56}"/>
                  </a:ext>
                </a:extLst>
              </p:cNvPr>
              <p:cNvSpPr>
                <a:spLocks noChangeArrowheads="1"/>
              </p:cNvSpPr>
              <p:nvPr/>
            </p:nvSpPr>
            <p:spPr bwMode="auto">
              <a:xfrm>
                <a:off x="8281813" y="2670398"/>
                <a:ext cx="76287" cy="129081"/>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64" name="Rectangle 106">
                <a:extLst>
                  <a:ext uri="{FF2B5EF4-FFF2-40B4-BE49-F238E27FC236}">
                    <a16:creationId xmlns:a16="http://schemas.microsoft.com/office/drawing/2014/main" id="{23AAC9DE-0FD3-42C6-B7DC-733BDCB503C8}"/>
                  </a:ext>
                </a:extLst>
              </p:cNvPr>
              <p:cNvSpPr>
                <a:spLocks noChangeArrowheads="1"/>
              </p:cNvSpPr>
              <p:nvPr/>
            </p:nvSpPr>
            <p:spPr bwMode="auto">
              <a:xfrm>
                <a:off x="8069903" y="2670398"/>
                <a:ext cx="76287" cy="129081"/>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65" name="Rectangle 107">
                <a:extLst>
                  <a:ext uri="{FF2B5EF4-FFF2-40B4-BE49-F238E27FC236}">
                    <a16:creationId xmlns:a16="http://schemas.microsoft.com/office/drawing/2014/main" id="{76BC0672-7758-462A-8DA5-73CB8606E36E}"/>
                  </a:ext>
                </a:extLst>
              </p:cNvPr>
              <p:cNvSpPr>
                <a:spLocks noChangeArrowheads="1"/>
              </p:cNvSpPr>
              <p:nvPr/>
            </p:nvSpPr>
            <p:spPr bwMode="auto">
              <a:xfrm>
                <a:off x="8707750" y="2865076"/>
                <a:ext cx="74169" cy="124849"/>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66" name="Rectangle 108">
                <a:extLst>
                  <a:ext uri="{FF2B5EF4-FFF2-40B4-BE49-F238E27FC236}">
                    <a16:creationId xmlns:a16="http://schemas.microsoft.com/office/drawing/2014/main" id="{91D2676C-4025-4C13-93B1-1C96A703C6FC}"/>
                  </a:ext>
                </a:extLst>
              </p:cNvPr>
              <p:cNvSpPr>
                <a:spLocks noChangeArrowheads="1"/>
              </p:cNvSpPr>
              <p:nvPr/>
            </p:nvSpPr>
            <p:spPr bwMode="auto">
              <a:xfrm>
                <a:off x="8493722" y="2865076"/>
                <a:ext cx="76287" cy="124849"/>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67" name="Rectangle 109">
                <a:extLst>
                  <a:ext uri="{FF2B5EF4-FFF2-40B4-BE49-F238E27FC236}">
                    <a16:creationId xmlns:a16="http://schemas.microsoft.com/office/drawing/2014/main" id="{527F44A3-5455-43E9-B573-CCF533DD6F60}"/>
                  </a:ext>
                </a:extLst>
              </p:cNvPr>
              <p:cNvSpPr>
                <a:spLocks noChangeArrowheads="1"/>
              </p:cNvSpPr>
              <p:nvPr/>
            </p:nvSpPr>
            <p:spPr bwMode="auto">
              <a:xfrm>
                <a:off x="8281813" y="2865076"/>
                <a:ext cx="76287" cy="124849"/>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68" name="Rectangle 110">
                <a:extLst>
                  <a:ext uri="{FF2B5EF4-FFF2-40B4-BE49-F238E27FC236}">
                    <a16:creationId xmlns:a16="http://schemas.microsoft.com/office/drawing/2014/main" id="{5E9E15DE-D7D2-49B3-A53C-E43C7371F2C8}"/>
                  </a:ext>
                </a:extLst>
              </p:cNvPr>
              <p:cNvSpPr>
                <a:spLocks noChangeArrowheads="1"/>
              </p:cNvSpPr>
              <p:nvPr/>
            </p:nvSpPr>
            <p:spPr bwMode="auto">
              <a:xfrm>
                <a:off x="8069903" y="2865076"/>
                <a:ext cx="76287" cy="124849"/>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69" name="Rectangle 111">
                <a:extLst>
                  <a:ext uri="{FF2B5EF4-FFF2-40B4-BE49-F238E27FC236}">
                    <a16:creationId xmlns:a16="http://schemas.microsoft.com/office/drawing/2014/main" id="{9F9BE0B3-B0B8-4953-B931-CAA57CAB30F5}"/>
                  </a:ext>
                </a:extLst>
              </p:cNvPr>
              <p:cNvSpPr>
                <a:spLocks noChangeArrowheads="1"/>
              </p:cNvSpPr>
              <p:nvPr/>
            </p:nvSpPr>
            <p:spPr bwMode="auto">
              <a:xfrm>
                <a:off x="8707750" y="3055522"/>
                <a:ext cx="74169" cy="129081"/>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70" name="Rectangle 112">
                <a:extLst>
                  <a:ext uri="{FF2B5EF4-FFF2-40B4-BE49-F238E27FC236}">
                    <a16:creationId xmlns:a16="http://schemas.microsoft.com/office/drawing/2014/main" id="{6D9BC7F7-773C-4CC1-B4C5-352191A1F40C}"/>
                  </a:ext>
                </a:extLst>
              </p:cNvPr>
              <p:cNvSpPr>
                <a:spLocks noChangeArrowheads="1"/>
              </p:cNvSpPr>
              <p:nvPr/>
            </p:nvSpPr>
            <p:spPr bwMode="auto">
              <a:xfrm>
                <a:off x="8493722" y="3055522"/>
                <a:ext cx="76287" cy="129081"/>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71" name="Rectangle 113">
                <a:extLst>
                  <a:ext uri="{FF2B5EF4-FFF2-40B4-BE49-F238E27FC236}">
                    <a16:creationId xmlns:a16="http://schemas.microsoft.com/office/drawing/2014/main" id="{F7E25C96-602C-4658-85F0-85EF229F8898}"/>
                  </a:ext>
                </a:extLst>
              </p:cNvPr>
              <p:cNvSpPr>
                <a:spLocks noChangeArrowheads="1"/>
              </p:cNvSpPr>
              <p:nvPr/>
            </p:nvSpPr>
            <p:spPr bwMode="auto">
              <a:xfrm>
                <a:off x="8281813" y="3055522"/>
                <a:ext cx="76287" cy="129081"/>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72" name="Rectangle 114">
                <a:extLst>
                  <a:ext uri="{FF2B5EF4-FFF2-40B4-BE49-F238E27FC236}">
                    <a16:creationId xmlns:a16="http://schemas.microsoft.com/office/drawing/2014/main" id="{531C2A42-BC02-48A9-A059-3A6D307E5577}"/>
                  </a:ext>
                </a:extLst>
              </p:cNvPr>
              <p:cNvSpPr>
                <a:spLocks noChangeArrowheads="1"/>
              </p:cNvSpPr>
              <p:nvPr/>
            </p:nvSpPr>
            <p:spPr bwMode="auto">
              <a:xfrm>
                <a:off x="8069903" y="3055522"/>
                <a:ext cx="76287" cy="129081"/>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73" name="Rectangle 116">
                <a:extLst>
                  <a:ext uri="{FF2B5EF4-FFF2-40B4-BE49-F238E27FC236}">
                    <a16:creationId xmlns:a16="http://schemas.microsoft.com/office/drawing/2014/main" id="{414439A9-42DE-4DB3-9088-78B7B31FEE3B}"/>
                  </a:ext>
                </a:extLst>
              </p:cNvPr>
              <p:cNvSpPr>
                <a:spLocks noChangeArrowheads="1"/>
              </p:cNvSpPr>
              <p:nvPr/>
            </p:nvSpPr>
            <p:spPr bwMode="auto">
              <a:xfrm>
                <a:off x="7972425" y="1940355"/>
                <a:ext cx="923925" cy="46553"/>
              </a:xfrm>
              <a:prstGeom prst="rect">
                <a:avLst/>
              </a:prstGeom>
              <a:solidFill>
                <a:schemeClr val="accent5">
                  <a:lumMod val="75000"/>
                </a:schemeClr>
              </a:solidFill>
              <a:ln>
                <a:noFill/>
              </a:ln>
            </p:spPr>
            <p:txBody>
              <a:bodyPr lIns="68580" tIns="34290" rIns="68580" bIns="34290"/>
              <a:lstStyle/>
              <a:p>
                <a:pPr>
                  <a:defRPr/>
                </a:pPr>
                <a:endParaRPr lang="en-US" sz="1350"/>
              </a:p>
            </p:txBody>
          </p:sp>
          <p:sp>
            <p:nvSpPr>
              <p:cNvPr id="74" name="Freeform 117">
                <a:extLst>
                  <a:ext uri="{FF2B5EF4-FFF2-40B4-BE49-F238E27FC236}">
                    <a16:creationId xmlns:a16="http://schemas.microsoft.com/office/drawing/2014/main" id="{5A785EE1-29CD-4BCB-A8D5-B318CDAA8A0A}"/>
                  </a:ext>
                </a:extLst>
              </p:cNvPr>
              <p:cNvSpPr>
                <a:spLocks/>
              </p:cNvSpPr>
              <p:nvPr/>
            </p:nvSpPr>
            <p:spPr bwMode="auto">
              <a:xfrm>
                <a:off x="7999973" y="1589088"/>
                <a:ext cx="851876" cy="351267"/>
              </a:xfrm>
              <a:custGeom>
                <a:avLst/>
                <a:gdLst>
                  <a:gd name="T0" fmla="*/ 47 w 283"/>
                  <a:gd name="T1" fmla="*/ 67 h 117"/>
                  <a:gd name="T2" fmla="*/ 142 w 283"/>
                  <a:gd name="T3" fmla="*/ 0 h 117"/>
                  <a:gd name="T4" fmla="*/ 237 w 283"/>
                  <a:gd name="T5" fmla="*/ 67 h 117"/>
                  <a:gd name="T6" fmla="*/ 283 w 283"/>
                  <a:gd name="T7" fmla="*/ 67 h 117"/>
                  <a:gd name="T8" fmla="*/ 283 w 283"/>
                  <a:gd name="T9" fmla="*/ 117 h 117"/>
                  <a:gd name="T10" fmla="*/ 0 w 283"/>
                  <a:gd name="T11" fmla="*/ 117 h 117"/>
                  <a:gd name="T12" fmla="*/ 0 w 283"/>
                  <a:gd name="T13" fmla="*/ 67 h 117"/>
                  <a:gd name="T14" fmla="*/ 47 w 283"/>
                  <a:gd name="T15" fmla="*/ 67 h 1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3" h="117">
                    <a:moveTo>
                      <a:pt x="47" y="67"/>
                    </a:moveTo>
                    <a:cubicBezTo>
                      <a:pt x="60" y="28"/>
                      <a:pt x="98" y="0"/>
                      <a:pt x="142" y="0"/>
                    </a:cubicBezTo>
                    <a:cubicBezTo>
                      <a:pt x="186" y="0"/>
                      <a:pt x="223" y="28"/>
                      <a:pt x="237" y="67"/>
                    </a:cubicBezTo>
                    <a:cubicBezTo>
                      <a:pt x="283" y="67"/>
                      <a:pt x="283" y="67"/>
                      <a:pt x="283" y="67"/>
                    </a:cubicBezTo>
                    <a:cubicBezTo>
                      <a:pt x="283" y="117"/>
                      <a:pt x="283" y="117"/>
                      <a:pt x="283" y="117"/>
                    </a:cubicBezTo>
                    <a:cubicBezTo>
                      <a:pt x="0" y="117"/>
                      <a:pt x="0" y="117"/>
                      <a:pt x="0" y="117"/>
                    </a:cubicBezTo>
                    <a:cubicBezTo>
                      <a:pt x="0" y="67"/>
                      <a:pt x="0" y="67"/>
                      <a:pt x="0" y="67"/>
                    </a:cubicBezTo>
                    <a:lnTo>
                      <a:pt x="47" y="67"/>
                    </a:lnTo>
                    <a:close/>
                  </a:path>
                </a:pathLst>
              </a:custGeom>
              <a:solidFill>
                <a:schemeClr val="accent5"/>
              </a:solidFill>
              <a:ln>
                <a:noFill/>
              </a:ln>
            </p:spPr>
            <p:txBody>
              <a:bodyPr lIns="68580" tIns="34290" rIns="68580" bIns="34290"/>
              <a:lstStyle/>
              <a:p>
                <a:pPr>
                  <a:defRPr/>
                </a:pPr>
                <a:endParaRPr lang="en-US" sz="1350"/>
              </a:p>
            </p:txBody>
          </p:sp>
          <p:sp>
            <p:nvSpPr>
              <p:cNvPr id="75" name="Freeform 118">
                <a:extLst>
                  <a:ext uri="{FF2B5EF4-FFF2-40B4-BE49-F238E27FC236}">
                    <a16:creationId xmlns:a16="http://schemas.microsoft.com/office/drawing/2014/main" id="{B29EE554-2AF9-4D52-80CF-E89D18BC36C7}"/>
                  </a:ext>
                </a:extLst>
              </p:cNvPr>
              <p:cNvSpPr>
                <a:spLocks/>
              </p:cNvSpPr>
              <p:nvPr/>
            </p:nvSpPr>
            <p:spPr bwMode="auto">
              <a:xfrm>
                <a:off x="8197049" y="1663150"/>
                <a:ext cx="455605" cy="226420"/>
              </a:xfrm>
              <a:custGeom>
                <a:avLst/>
                <a:gdLst>
                  <a:gd name="T0" fmla="*/ 0 w 151"/>
                  <a:gd name="T1" fmla="*/ 75 h 75"/>
                  <a:gd name="T2" fmla="*/ 76 w 151"/>
                  <a:gd name="T3" fmla="*/ 0 h 75"/>
                  <a:gd name="T4" fmla="*/ 151 w 151"/>
                  <a:gd name="T5" fmla="*/ 75 h 75"/>
                </a:gdLst>
                <a:ahLst/>
                <a:cxnLst>
                  <a:cxn ang="0">
                    <a:pos x="T0" y="T1"/>
                  </a:cxn>
                  <a:cxn ang="0">
                    <a:pos x="T2" y="T3"/>
                  </a:cxn>
                  <a:cxn ang="0">
                    <a:pos x="T4" y="T5"/>
                  </a:cxn>
                </a:cxnLst>
                <a:rect l="0" t="0" r="r" b="b"/>
                <a:pathLst>
                  <a:path w="151" h="75">
                    <a:moveTo>
                      <a:pt x="0" y="75"/>
                    </a:moveTo>
                    <a:cubicBezTo>
                      <a:pt x="0" y="34"/>
                      <a:pt x="34" y="0"/>
                      <a:pt x="76" y="0"/>
                    </a:cubicBezTo>
                    <a:cubicBezTo>
                      <a:pt x="117" y="0"/>
                      <a:pt x="151" y="34"/>
                      <a:pt x="151" y="75"/>
                    </a:cubicBezTo>
                  </a:path>
                </a:pathLst>
              </a:custGeom>
              <a:solidFill>
                <a:schemeClr val="accent5">
                  <a:lumMod val="75000"/>
                </a:schemeClr>
              </a:solidFill>
              <a:ln>
                <a:noFill/>
              </a:ln>
            </p:spPr>
            <p:txBody>
              <a:bodyPr lIns="68580" tIns="34290" rIns="68580" bIns="34290"/>
              <a:lstStyle/>
              <a:p>
                <a:pPr>
                  <a:defRPr/>
                </a:pPr>
                <a:endParaRPr lang="en-US" sz="1350"/>
              </a:p>
            </p:txBody>
          </p:sp>
        </p:grpSp>
      </p:grpSp>
      <p:grpSp>
        <p:nvGrpSpPr>
          <p:cNvPr id="81" name="Group 72">
            <a:extLst>
              <a:ext uri="{FF2B5EF4-FFF2-40B4-BE49-F238E27FC236}">
                <a16:creationId xmlns:a16="http://schemas.microsoft.com/office/drawing/2014/main" id="{4B3674FE-46FA-44F2-9F9B-8ACC90714508}"/>
              </a:ext>
            </a:extLst>
          </p:cNvPr>
          <p:cNvGrpSpPr>
            <a:grpSpLocks/>
          </p:cNvGrpSpPr>
          <p:nvPr/>
        </p:nvGrpSpPr>
        <p:grpSpPr bwMode="auto">
          <a:xfrm>
            <a:off x="1768650" y="6370623"/>
            <a:ext cx="675447" cy="708925"/>
            <a:chOff x="5379262" y="2417763"/>
            <a:chExt cx="525733" cy="552552"/>
          </a:xfrm>
        </p:grpSpPr>
        <p:grpSp>
          <p:nvGrpSpPr>
            <p:cNvPr id="82" name="Group 73">
              <a:extLst>
                <a:ext uri="{FF2B5EF4-FFF2-40B4-BE49-F238E27FC236}">
                  <a16:creationId xmlns:a16="http://schemas.microsoft.com/office/drawing/2014/main" id="{683AFD9D-3F95-4A5A-8B8F-05344F399631}"/>
                </a:ext>
              </a:extLst>
            </p:cNvPr>
            <p:cNvGrpSpPr>
              <a:grpSpLocks/>
            </p:cNvGrpSpPr>
            <p:nvPr/>
          </p:nvGrpSpPr>
          <p:grpSpPr bwMode="auto">
            <a:xfrm flipH="1">
              <a:off x="5511496" y="2417763"/>
              <a:ext cx="245161" cy="552552"/>
              <a:chOff x="6945313" y="2481263"/>
              <a:chExt cx="206376" cy="465137"/>
            </a:xfrm>
          </p:grpSpPr>
          <p:sp>
            <p:nvSpPr>
              <p:cNvPr id="93" name="Rectangle 132">
                <a:extLst>
                  <a:ext uri="{FF2B5EF4-FFF2-40B4-BE49-F238E27FC236}">
                    <a16:creationId xmlns:a16="http://schemas.microsoft.com/office/drawing/2014/main" id="{14A62F39-049B-406A-9423-63F68218BD1B}"/>
                  </a:ext>
                </a:extLst>
              </p:cNvPr>
              <p:cNvSpPr>
                <a:spLocks noChangeArrowheads="1"/>
              </p:cNvSpPr>
              <p:nvPr/>
            </p:nvSpPr>
            <p:spPr bwMode="auto">
              <a:xfrm>
                <a:off x="7035916" y="2806859"/>
                <a:ext cx="25805" cy="139541"/>
              </a:xfrm>
              <a:prstGeom prst="rect">
                <a:avLst/>
              </a:prstGeom>
              <a:solidFill>
                <a:srgbClr val="B66B5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a:defRPr/>
                </a:pPr>
                <a:endParaRPr lang="en-US" sz="1350"/>
              </a:p>
            </p:txBody>
          </p:sp>
          <p:sp>
            <p:nvSpPr>
              <p:cNvPr id="94" name="Rectangle 133">
                <a:extLst>
                  <a:ext uri="{FF2B5EF4-FFF2-40B4-BE49-F238E27FC236}">
                    <a16:creationId xmlns:a16="http://schemas.microsoft.com/office/drawing/2014/main" id="{D3C81889-4AC5-4F15-BC14-E3748165DD13}"/>
                  </a:ext>
                </a:extLst>
              </p:cNvPr>
              <p:cNvSpPr>
                <a:spLocks noChangeArrowheads="1"/>
              </p:cNvSpPr>
              <p:nvPr/>
            </p:nvSpPr>
            <p:spPr bwMode="auto">
              <a:xfrm>
                <a:off x="7035916" y="2806859"/>
                <a:ext cx="25805" cy="139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a:defRPr/>
                </a:pPr>
                <a:endParaRPr lang="en-US" sz="1350"/>
              </a:p>
            </p:txBody>
          </p:sp>
          <p:sp>
            <p:nvSpPr>
              <p:cNvPr id="95" name="Freeform 134">
                <a:extLst>
                  <a:ext uri="{FF2B5EF4-FFF2-40B4-BE49-F238E27FC236}">
                    <a16:creationId xmlns:a16="http://schemas.microsoft.com/office/drawing/2014/main" id="{1F143561-5342-4FC4-BDEB-8BC7D9835AAE}"/>
                  </a:ext>
                </a:extLst>
              </p:cNvPr>
              <p:cNvSpPr>
                <a:spLocks/>
              </p:cNvSpPr>
              <p:nvPr/>
            </p:nvSpPr>
            <p:spPr bwMode="auto">
              <a:xfrm>
                <a:off x="6945597" y="2481263"/>
                <a:ext cx="206443" cy="348853"/>
              </a:xfrm>
              <a:custGeom>
                <a:avLst/>
                <a:gdLst>
                  <a:gd name="T0" fmla="*/ 0 w 66"/>
                  <a:gd name="T1" fmla="*/ 33 h 115"/>
                  <a:gd name="T2" fmla="*/ 33 w 66"/>
                  <a:gd name="T3" fmla="*/ 0 h 115"/>
                  <a:gd name="T4" fmla="*/ 66 w 66"/>
                  <a:gd name="T5" fmla="*/ 33 h 115"/>
                  <a:gd name="T6" fmla="*/ 66 w 66"/>
                  <a:gd name="T7" fmla="*/ 82 h 115"/>
                  <a:gd name="T8" fmla="*/ 33 w 66"/>
                  <a:gd name="T9" fmla="*/ 115 h 115"/>
                  <a:gd name="T10" fmla="*/ 0 w 66"/>
                  <a:gd name="T11" fmla="*/ 82 h 115"/>
                  <a:gd name="T12" fmla="*/ 0 w 66"/>
                  <a:gd name="T13" fmla="*/ 33 h 115"/>
                </a:gdLst>
                <a:ahLst/>
                <a:cxnLst>
                  <a:cxn ang="0">
                    <a:pos x="T0" y="T1"/>
                  </a:cxn>
                  <a:cxn ang="0">
                    <a:pos x="T2" y="T3"/>
                  </a:cxn>
                  <a:cxn ang="0">
                    <a:pos x="T4" y="T5"/>
                  </a:cxn>
                  <a:cxn ang="0">
                    <a:pos x="T6" y="T7"/>
                  </a:cxn>
                  <a:cxn ang="0">
                    <a:pos x="T8" y="T9"/>
                  </a:cxn>
                  <a:cxn ang="0">
                    <a:pos x="T10" y="T11"/>
                  </a:cxn>
                  <a:cxn ang="0">
                    <a:pos x="T12" y="T13"/>
                  </a:cxn>
                </a:cxnLst>
                <a:rect l="0" t="0" r="r" b="b"/>
                <a:pathLst>
                  <a:path w="66" h="115">
                    <a:moveTo>
                      <a:pt x="0" y="33"/>
                    </a:moveTo>
                    <a:cubicBezTo>
                      <a:pt x="0" y="15"/>
                      <a:pt x="15" y="0"/>
                      <a:pt x="33" y="0"/>
                    </a:cubicBezTo>
                    <a:cubicBezTo>
                      <a:pt x="51" y="0"/>
                      <a:pt x="66" y="15"/>
                      <a:pt x="66" y="33"/>
                    </a:cubicBezTo>
                    <a:cubicBezTo>
                      <a:pt x="66" y="82"/>
                      <a:pt x="66" y="82"/>
                      <a:pt x="66" y="82"/>
                    </a:cubicBezTo>
                    <a:cubicBezTo>
                      <a:pt x="66" y="100"/>
                      <a:pt x="51" y="115"/>
                      <a:pt x="33" y="115"/>
                    </a:cubicBezTo>
                    <a:cubicBezTo>
                      <a:pt x="15" y="115"/>
                      <a:pt x="0" y="100"/>
                      <a:pt x="0" y="82"/>
                    </a:cubicBezTo>
                    <a:cubicBezTo>
                      <a:pt x="0" y="33"/>
                      <a:pt x="0" y="33"/>
                      <a:pt x="0" y="33"/>
                    </a:cubicBezTo>
                  </a:path>
                </a:pathLst>
              </a:custGeom>
              <a:solidFill>
                <a:srgbClr val="24BC7C"/>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a:defRPr/>
                </a:pPr>
                <a:endParaRPr lang="en-US" sz="1350"/>
              </a:p>
            </p:txBody>
          </p:sp>
          <p:sp>
            <p:nvSpPr>
              <p:cNvPr id="96" name="Freeform 135">
                <a:extLst>
                  <a:ext uri="{FF2B5EF4-FFF2-40B4-BE49-F238E27FC236}">
                    <a16:creationId xmlns:a16="http://schemas.microsoft.com/office/drawing/2014/main" id="{EEB1FA40-535E-4681-A186-CEA49919D321}"/>
                  </a:ext>
                </a:extLst>
              </p:cNvPr>
              <p:cNvSpPr>
                <a:spLocks/>
              </p:cNvSpPr>
              <p:nvPr/>
            </p:nvSpPr>
            <p:spPr bwMode="auto">
              <a:xfrm>
                <a:off x="7048819" y="2481263"/>
                <a:ext cx="103221" cy="348853"/>
              </a:xfrm>
              <a:custGeom>
                <a:avLst/>
                <a:gdLst>
                  <a:gd name="T0" fmla="*/ 0 w 33"/>
                  <a:gd name="T1" fmla="*/ 0 h 115"/>
                  <a:gd name="T2" fmla="*/ 0 w 33"/>
                  <a:gd name="T3" fmla="*/ 115 h 115"/>
                  <a:gd name="T4" fmla="*/ 33 w 33"/>
                  <a:gd name="T5" fmla="*/ 82 h 115"/>
                  <a:gd name="T6" fmla="*/ 33 w 33"/>
                  <a:gd name="T7" fmla="*/ 33 h 115"/>
                  <a:gd name="T8" fmla="*/ 0 w 33"/>
                  <a:gd name="T9" fmla="*/ 0 h 115"/>
                </a:gdLst>
                <a:ahLst/>
                <a:cxnLst>
                  <a:cxn ang="0">
                    <a:pos x="T0" y="T1"/>
                  </a:cxn>
                  <a:cxn ang="0">
                    <a:pos x="T2" y="T3"/>
                  </a:cxn>
                  <a:cxn ang="0">
                    <a:pos x="T4" y="T5"/>
                  </a:cxn>
                  <a:cxn ang="0">
                    <a:pos x="T6" y="T7"/>
                  </a:cxn>
                  <a:cxn ang="0">
                    <a:pos x="T8" y="T9"/>
                  </a:cxn>
                </a:cxnLst>
                <a:rect l="0" t="0" r="r" b="b"/>
                <a:pathLst>
                  <a:path w="33" h="115">
                    <a:moveTo>
                      <a:pt x="0" y="0"/>
                    </a:moveTo>
                    <a:cubicBezTo>
                      <a:pt x="0" y="115"/>
                      <a:pt x="0" y="115"/>
                      <a:pt x="0" y="115"/>
                    </a:cubicBezTo>
                    <a:cubicBezTo>
                      <a:pt x="18" y="115"/>
                      <a:pt x="33" y="100"/>
                      <a:pt x="33" y="82"/>
                    </a:cubicBezTo>
                    <a:cubicBezTo>
                      <a:pt x="33" y="33"/>
                      <a:pt x="33" y="33"/>
                      <a:pt x="33" y="33"/>
                    </a:cubicBezTo>
                    <a:cubicBezTo>
                      <a:pt x="33" y="15"/>
                      <a:pt x="18" y="0"/>
                      <a:pt x="0" y="0"/>
                    </a:cubicBezTo>
                  </a:path>
                </a:pathLst>
              </a:custGeom>
              <a:solidFill>
                <a:srgbClr val="21AA7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a:defRPr/>
                </a:pPr>
                <a:endParaRPr lang="en-US" sz="1350"/>
              </a:p>
            </p:txBody>
          </p:sp>
        </p:grpSp>
        <p:grpSp>
          <p:nvGrpSpPr>
            <p:cNvPr id="83" name="Group 74">
              <a:extLst>
                <a:ext uri="{FF2B5EF4-FFF2-40B4-BE49-F238E27FC236}">
                  <a16:creationId xmlns:a16="http://schemas.microsoft.com/office/drawing/2014/main" id="{E6070819-F788-4E94-BF6E-7E26100EF2C4}"/>
                </a:ext>
              </a:extLst>
            </p:cNvPr>
            <p:cNvGrpSpPr>
              <a:grpSpLocks/>
            </p:cNvGrpSpPr>
            <p:nvPr/>
          </p:nvGrpSpPr>
          <p:grpSpPr bwMode="auto">
            <a:xfrm flipH="1">
              <a:off x="5379262" y="2535181"/>
              <a:ext cx="189186" cy="426393"/>
              <a:chOff x="6945313" y="2481263"/>
              <a:chExt cx="206376" cy="465137"/>
            </a:xfrm>
          </p:grpSpPr>
          <p:sp>
            <p:nvSpPr>
              <p:cNvPr id="89" name="Rectangle 132">
                <a:extLst>
                  <a:ext uri="{FF2B5EF4-FFF2-40B4-BE49-F238E27FC236}">
                    <a16:creationId xmlns:a16="http://schemas.microsoft.com/office/drawing/2014/main" id="{20B800E2-51B5-406B-B6A9-22FBE63A1D5D}"/>
                  </a:ext>
                </a:extLst>
              </p:cNvPr>
              <p:cNvSpPr>
                <a:spLocks noChangeArrowheads="1"/>
              </p:cNvSpPr>
              <p:nvPr/>
            </p:nvSpPr>
            <p:spPr bwMode="auto">
              <a:xfrm>
                <a:off x="7036320" y="2806920"/>
                <a:ext cx="25080" cy="138970"/>
              </a:xfrm>
              <a:prstGeom prst="rect">
                <a:avLst/>
              </a:prstGeom>
              <a:solidFill>
                <a:srgbClr val="B66B5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a:defRPr/>
                </a:pPr>
                <a:endParaRPr lang="en-US" sz="1350"/>
              </a:p>
            </p:txBody>
          </p:sp>
          <p:sp>
            <p:nvSpPr>
              <p:cNvPr id="90" name="Rectangle 133">
                <a:extLst>
                  <a:ext uri="{FF2B5EF4-FFF2-40B4-BE49-F238E27FC236}">
                    <a16:creationId xmlns:a16="http://schemas.microsoft.com/office/drawing/2014/main" id="{8946967C-39B0-4F55-8B1A-BE414D6ACB33}"/>
                  </a:ext>
                </a:extLst>
              </p:cNvPr>
              <p:cNvSpPr>
                <a:spLocks noChangeArrowheads="1"/>
              </p:cNvSpPr>
              <p:nvPr/>
            </p:nvSpPr>
            <p:spPr bwMode="auto">
              <a:xfrm>
                <a:off x="7036320" y="2806920"/>
                <a:ext cx="25080" cy="138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a:defRPr/>
                </a:pPr>
                <a:endParaRPr lang="en-US" sz="1350"/>
              </a:p>
            </p:txBody>
          </p:sp>
          <p:sp>
            <p:nvSpPr>
              <p:cNvPr id="91" name="Freeform 134">
                <a:extLst>
                  <a:ext uri="{FF2B5EF4-FFF2-40B4-BE49-F238E27FC236}">
                    <a16:creationId xmlns:a16="http://schemas.microsoft.com/office/drawing/2014/main" id="{3F84F896-1CD0-4B31-ABF6-CF6776532793}"/>
                  </a:ext>
                </a:extLst>
              </p:cNvPr>
              <p:cNvSpPr>
                <a:spLocks/>
              </p:cNvSpPr>
              <p:nvPr/>
            </p:nvSpPr>
            <p:spPr bwMode="auto">
              <a:xfrm>
                <a:off x="6946031" y="2482099"/>
                <a:ext cx="205658" cy="348261"/>
              </a:xfrm>
              <a:custGeom>
                <a:avLst/>
                <a:gdLst>
                  <a:gd name="T0" fmla="*/ 0 w 66"/>
                  <a:gd name="T1" fmla="*/ 33 h 115"/>
                  <a:gd name="T2" fmla="*/ 33 w 66"/>
                  <a:gd name="T3" fmla="*/ 0 h 115"/>
                  <a:gd name="T4" fmla="*/ 66 w 66"/>
                  <a:gd name="T5" fmla="*/ 33 h 115"/>
                  <a:gd name="T6" fmla="*/ 66 w 66"/>
                  <a:gd name="T7" fmla="*/ 82 h 115"/>
                  <a:gd name="T8" fmla="*/ 33 w 66"/>
                  <a:gd name="T9" fmla="*/ 115 h 115"/>
                  <a:gd name="T10" fmla="*/ 0 w 66"/>
                  <a:gd name="T11" fmla="*/ 82 h 115"/>
                  <a:gd name="T12" fmla="*/ 0 w 66"/>
                  <a:gd name="T13" fmla="*/ 33 h 115"/>
                </a:gdLst>
                <a:ahLst/>
                <a:cxnLst>
                  <a:cxn ang="0">
                    <a:pos x="T0" y="T1"/>
                  </a:cxn>
                  <a:cxn ang="0">
                    <a:pos x="T2" y="T3"/>
                  </a:cxn>
                  <a:cxn ang="0">
                    <a:pos x="T4" y="T5"/>
                  </a:cxn>
                  <a:cxn ang="0">
                    <a:pos x="T6" y="T7"/>
                  </a:cxn>
                  <a:cxn ang="0">
                    <a:pos x="T8" y="T9"/>
                  </a:cxn>
                  <a:cxn ang="0">
                    <a:pos x="T10" y="T11"/>
                  </a:cxn>
                  <a:cxn ang="0">
                    <a:pos x="T12" y="T13"/>
                  </a:cxn>
                </a:cxnLst>
                <a:rect l="0" t="0" r="r" b="b"/>
                <a:pathLst>
                  <a:path w="66" h="115">
                    <a:moveTo>
                      <a:pt x="0" y="33"/>
                    </a:moveTo>
                    <a:cubicBezTo>
                      <a:pt x="0" y="15"/>
                      <a:pt x="15" y="0"/>
                      <a:pt x="33" y="0"/>
                    </a:cubicBezTo>
                    <a:cubicBezTo>
                      <a:pt x="51" y="0"/>
                      <a:pt x="66" y="15"/>
                      <a:pt x="66" y="33"/>
                    </a:cubicBezTo>
                    <a:cubicBezTo>
                      <a:pt x="66" y="82"/>
                      <a:pt x="66" y="82"/>
                      <a:pt x="66" y="82"/>
                    </a:cubicBezTo>
                    <a:cubicBezTo>
                      <a:pt x="66" y="100"/>
                      <a:pt x="51" y="115"/>
                      <a:pt x="33" y="115"/>
                    </a:cubicBezTo>
                    <a:cubicBezTo>
                      <a:pt x="15" y="115"/>
                      <a:pt x="0" y="100"/>
                      <a:pt x="0" y="82"/>
                    </a:cubicBezTo>
                    <a:cubicBezTo>
                      <a:pt x="0" y="33"/>
                      <a:pt x="0" y="33"/>
                      <a:pt x="0" y="33"/>
                    </a:cubicBezTo>
                  </a:path>
                </a:pathLst>
              </a:custGeom>
              <a:solidFill>
                <a:srgbClr val="24BC7C"/>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a:defRPr/>
                </a:pPr>
                <a:endParaRPr lang="en-US" sz="1350"/>
              </a:p>
            </p:txBody>
          </p:sp>
          <p:sp>
            <p:nvSpPr>
              <p:cNvPr id="92" name="Freeform 135">
                <a:extLst>
                  <a:ext uri="{FF2B5EF4-FFF2-40B4-BE49-F238E27FC236}">
                    <a16:creationId xmlns:a16="http://schemas.microsoft.com/office/drawing/2014/main" id="{E819E4D5-7F91-4DB1-B345-E050C4E1E405}"/>
                  </a:ext>
                </a:extLst>
              </p:cNvPr>
              <p:cNvSpPr>
                <a:spLocks/>
              </p:cNvSpPr>
              <p:nvPr/>
            </p:nvSpPr>
            <p:spPr bwMode="auto">
              <a:xfrm>
                <a:off x="7048024" y="2482099"/>
                <a:ext cx="103665" cy="348261"/>
              </a:xfrm>
              <a:custGeom>
                <a:avLst/>
                <a:gdLst>
                  <a:gd name="T0" fmla="*/ 0 w 33"/>
                  <a:gd name="T1" fmla="*/ 0 h 115"/>
                  <a:gd name="T2" fmla="*/ 0 w 33"/>
                  <a:gd name="T3" fmla="*/ 115 h 115"/>
                  <a:gd name="T4" fmla="*/ 33 w 33"/>
                  <a:gd name="T5" fmla="*/ 82 h 115"/>
                  <a:gd name="T6" fmla="*/ 33 w 33"/>
                  <a:gd name="T7" fmla="*/ 33 h 115"/>
                  <a:gd name="T8" fmla="*/ 0 w 33"/>
                  <a:gd name="T9" fmla="*/ 0 h 115"/>
                </a:gdLst>
                <a:ahLst/>
                <a:cxnLst>
                  <a:cxn ang="0">
                    <a:pos x="T0" y="T1"/>
                  </a:cxn>
                  <a:cxn ang="0">
                    <a:pos x="T2" y="T3"/>
                  </a:cxn>
                  <a:cxn ang="0">
                    <a:pos x="T4" y="T5"/>
                  </a:cxn>
                  <a:cxn ang="0">
                    <a:pos x="T6" y="T7"/>
                  </a:cxn>
                  <a:cxn ang="0">
                    <a:pos x="T8" y="T9"/>
                  </a:cxn>
                </a:cxnLst>
                <a:rect l="0" t="0" r="r" b="b"/>
                <a:pathLst>
                  <a:path w="33" h="115">
                    <a:moveTo>
                      <a:pt x="0" y="0"/>
                    </a:moveTo>
                    <a:cubicBezTo>
                      <a:pt x="0" y="115"/>
                      <a:pt x="0" y="115"/>
                      <a:pt x="0" y="115"/>
                    </a:cubicBezTo>
                    <a:cubicBezTo>
                      <a:pt x="18" y="115"/>
                      <a:pt x="33" y="100"/>
                      <a:pt x="33" y="82"/>
                    </a:cubicBezTo>
                    <a:cubicBezTo>
                      <a:pt x="33" y="33"/>
                      <a:pt x="33" y="33"/>
                      <a:pt x="33" y="33"/>
                    </a:cubicBezTo>
                    <a:cubicBezTo>
                      <a:pt x="33" y="15"/>
                      <a:pt x="18" y="0"/>
                      <a:pt x="0" y="0"/>
                    </a:cubicBezTo>
                  </a:path>
                </a:pathLst>
              </a:custGeom>
              <a:solidFill>
                <a:srgbClr val="21AA7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a:defRPr/>
                </a:pPr>
                <a:endParaRPr lang="en-US" sz="1350"/>
              </a:p>
            </p:txBody>
          </p:sp>
        </p:grpSp>
        <p:grpSp>
          <p:nvGrpSpPr>
            <p:cNvPr id="84" name="Group 75">
              <a:extLst>
                <a:ext uri="{FF2B5EF4-FFF2-40B4-BE49-F238E27FC236}">
                  <a16:creationId xmlns:a16="http://schemas.microsoft.com/office/drawing/2014/main" id="{860A7801-8E35-46CC-9020-DB52C8C212F8}"/>
                </a:ext>
              </a:extLst>
            </p:cNvPr>
            <p:cNvGrpSpPr>
              <a:grpSpLocks/>
            </p:cNvGrpSpPr>
            <p:nvPr/>
          </p:nvGrpSpPr>
          <p:grpSpPr bwMode="auto">
            <a:xfrm flipH="1">
              <a:off x="5715809" y="2535181"/>
              <a:ext cx="189186" cy="426393"/>
              <a:chOff x="6945313" y="2481263"/>
              <a:chExt cx="206376" cy="465137"/>
            </a:xfrm>
          </p:grpSpPr>
          <p:sp>
            <p:nvSpPr>
              <p:cNvPr id="85" name="Rectangle 132">
                <a:extLst>
                  <a:ext uri="{FF2B5EF4-FFF2-40B4-BE49-F238E27FC236}">
                    <a16:creationId xmlns:a16="http://schemas.microsoft.com/office/drawing/2014/main" id="{02058D69-6C1A-47C4-AC7F-5063C7E9E86A}"/>
                  </a:ext>
                </a:extLst>
              </p:cNvPr>
              <p:cNvSpPr>
                <a:spLocks noChangeArrowheads="1"/>
              </p:cNvSpPr>
              <p:nvPr/>
            </p:nvSpPr>
            <p:spPr bwMode="auto">
              <a:xfrm>
                <a:off x="7035602" y="2806920"/>
                <a:ext cx="25080" cy="138970"/>
              </a:xfrm>
              <a:prstGeom prst="rect">
                <a:avLst/>
              </a:prstGeom>
              <a:solidFill>
                <a:srgbClr val="B66B5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a:defRPr/>
                </a:pPr>
                <a:endParaRPr lang="en-US" sz="1350"/>
              </a:p>
            </p:txBody>
          </p:sp>
          <p:sp>
            <p:nvSpPr>
              <p:cNvPr id="86" name="Rectangle 133">
                <a:extLst>
                  <a:ext uri="{FF2B5EF4-FFF2-40B4-BE49-F238E27FC236}">
                    <a16:creationId xmlns:a16="http://schemas.microsoft.com/office/drawing/2014/main" id="{ED3886E1-C4EC-46E2-907A-53D37E610BDA}"/>
                  </a:ext>
                </a:extLst>
              </p:cNvPr>
              <p:cNvSpPr>
                <a:spLocks noChangeArrowheads="1"/>
              </p:cNvSpPr>
              <p:nvPr/>
            </p:nvSpPr>
            <p:spPr bwMode="auto">
              <a:xfrm>
                <a:off x="7035602" y="2806920"/>
                <a:ext cx="25080" cy="138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a:defRPr/>
                </a:pPr>
                <a:endParaRPr lang="en-US" sz="1350"/>
              </a:p>
            </p:txBody>
          </p:sp>
          <p:sp>
            <p:nvSpPr>
              <p:cNvPr id="87" name="Freeform 134">
                <a:extLst>
                  <a:ext uri="{FF2B5EF4-FFF2-40B4-BE49-F238E27FC236}">
                    <a16:creationId xmlns:a16="http://schemas.microsoft.com/office/drawing/2014/main" id="{C6201B35-1C44-4A1A-B975-2D44538BBD6E}"/>
                  </a:ext>
                </a:extLst>
              </p:cNvPr>
              <p:cNvSpPr>
                <a:spLocks/>
              </p:cNvSpPr>
              <p:nvPr/>
            </p:nvSpPr>
            <p:spPr bwMode="auto">
              <a:xfrm>
                <a:off x="6945313" y="2482099"/>
                <a:ext cx="205658" cy="348261"/>
              </a:xfrm>
              <a:custGeom>
                <a:avLst/>
                <a:gdLst>
                  <a:gd name="T0" fmla="*/ 0 w 66"/>
                  <a:gd name="T1" fmla="*/ 33 h 115"/>
                  <a:gd name="T2" fmla="*/ 33 w 66"/>
                  <a:gd name="T3" fmla="*/ 0 h 115"/>
                  <a:gd name="T4" fmla="*/ 66 w 66"/>
                  <a:gd name="T5" fmla="*/ 33 h 115"/>
                  <a:gd name="T6" fmla="*/ 66 w 66"/>
                  <a:gd name="T7" fmla="*/ 82 h 115"/>
                  <a:gd name="T8" fmla="*/ 33 w 66"/>
                  <a:gd name="T9" fmla="*/ 115 h 115"/>
                  <a:gd name="T10" fmla="*/ 0 w 66"/>
                  <a:gd name="T11" fmla="*/ 82 h 115"/>
                  <a:gd name="T12" fmla="*/ 0 w 66"/>
                  <a:gd name="T13" fmla="*/ 33 h 115"/>
                </a:gdLst>
                <a:ahLst/>
                <a:cxnLst>
                  <a:cxn ang="0">
                    <a:pos x="T0" y="T1"/>
                  </a:cxn>
                  <a:cxn ang="0">
                    <a:pos x="T2" y="T3"/>
                  </a:cxn>
                  <a:cxn ang="0">
                    <a:pos x="T4" y="T5"/>
                  </a:cxn>
                  <a:cxn ang="0">
                    <a:pos x="T6" y="T7"/>
                  </a:cxn>
                  <a:cxn ang="0">
                    <a:pos x="T8" y="T9"/>
                  </a:cxn>
                  <a:cxn ang="0">
                    <a:pos x="T10" y="T11"/>
                  </a:cxn>
                  <a:cxn ang="0">
                    <a:pos x="T12" y="T13"/>
                  </a:cxn>
                </a:cxnLst>
                <a:rect l="0" t="0" r="r" b="b"/>
                <a:pathLst>
                  <a:path w="66" h="115">
                    <a:moveTo>
                      <a:pt x="0" y="33"/>
                    </a:moveTo>
                    <a:cubicBezTo>
                      <a:pt x="0" y="15"/>
                      <a:pt x="15" y="0"/>
                      <a:pt x="33" y="0"/>
                    </a:cubicBezTo>
                    <a:cubicBezTo>
                      <a:pt x="51" y="0"/>
                      <a:pt x="66" y="15"/>
                      <a:pt x="66" y="33"/>
                    </a:cubicBezTo>
                    <a:cubicBezTo>
                      <a:pt x="66" y="82"/>
                      <a:pt x="66" y="82"/>
                      <a:pt x="66" y="82"/>
                    </a:cubicBezTo>
                    <a:cubicBezTo>
                      <a:pt x="66" y="100"/>
                      <a:pt x="51" y="115"/>
                      <a:pt x="33" y="115"/>
                    </a:cubicBezTo>
                    <a:cubicBezTo>
                      <a:pt x="15" y="115"/>
                      <a:pt x="0" y="100"/>
                      <a:pt x="0" y="82"/>
                    </a:cubicBezTo>
                    <a:cubicBezTo>
                      <a:pt x="0" y="33"/>
                      <a:pt x="0" y="33"/>
                      <a:pt x="0" y="33"/>
                    </a:cubicBezTo>
                  </a:path>
                </a:pathLst>
              </a:custGeom>
              <a:solidFill>
                <a:srgbClr val="24BC7C"/>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a:defRPr/>
                </a:pPr>
                <a:endParaRPr lang="en-US" sz="1350"/>
              </a:p>
            </p:txBody>
          </p:sp>
          <p:sp>
            <p:nvSpPr>
              <p:cNvPr id="88" name="Freeform 135">
                <a:extLst>
                  <a:ext uri="{FF2B5EF4-FFF2-40B4-BE49-F238E27FC236}">
                    <a16:creationId xmlns:a16="http://schemas.microsoft.com/office/drawing/2014/main" id="{79A6E942-0EA6-4BA2-9C73-2A7E2FD95500}"/>
                  </a:ext>
                </a:extLst>
              </p:cNvPr>
              <p:cNvSpPr>
                <a:spLocks/>
              </p:cNvSpPr>
              <p:nvPr/>
            </p:nvSpPr>
            <p:spPr bwMode="auto">
              <a:xfrm>
                <a:off x="7047306" y="2482099"/>
                <a:ext cx="103665" cy="348261"/>
              </a:xfrm>
              <a:custGeom>
                <a:avLst/>
                <a:gdLst>
                  <a:gd name="T0" fmla="*/ 0 w 33"/>
                  <a:gd name="T1" fmla="*/ 0 h 115"/>
                  <a:gd name="T2" fmla="*/ 0 w 33"/>
                  <a:gd name="T3" fmla="*/ 115 h 115"/>
                  <a:gd name="T4" fmla="*/ 33 w 33"/>
                  <a:gd name="T5" fmla="*/ 82 h 115"/>
                  <a:gd name="T6" fmla="*/ 33 w 33"/>
                  <a:gd name="T7" fmla="*/ 33 h 115"/>
                  <a:gd name="T8" fmla="*/ 0 w 33"/>
                  <a:gd name="T9" fmla="*/ 0 h 115"/>
                </a:gdLst>
                <a:ahLst/>
                <a:cxnLst>
                  <a:cxn ang="0">
                    <a:pos x="T0" y="T1"/>
                  </a:cxn>
                  <a:cxn ang="0">
                    <a:pos x="T2" y="T3"/>
                  </a:cxn>
                  <a:cxn ang="0">
                    <a:pos x="T4" y="T5"/>
                  </a:cxn>
                  <a:cxn ang="0">
                    <a:pos x="T6" y="T7"/>
                  </a:cxn>
                  <a:cxn ang="0">
                    <a:pos x="T8" y="T9"/>
                  </a:cxn>
                </a:cxnLst>
                <a:rect l="0" t="0" r="r" b="b"/>
                <a:pathLst>
                  <a:path w="33" h="115">
                    <a:moveTo>
                      <a:pt x="0" y="0"/>
                    </a:moveTo>
                    <a:cubicBezTo>
                      <a:pt x="0" y="115"/>
                      <a:pt x="0" y="115"/>
                      <a:pt x="0" y="115"/>
                    </a:cubicBezTo>
                    <a:cubicBezTo>
                      <a:pt x="18" y="115"/>
                      <a:pt x="33" y="100"/>
                      <a:pt x="33" y="82"/>
                    </a:cubicBezTo>
                    <a:cubicBezTo>
                      <a:pt x="33" y="33"/>
                      <a:pt x="33" y="33"/>
                      <a:pt x="33" y="33"/>
                    </a:cubicBezTo>
                    <a:cubicBezTo>
                      <a:pt x="33" y="15"/>
                      <a:pt x="18" y="0"/>
                      <a:pt x="0" y="0"/>
                    </a:cubicBezTo>
                  </a:path>
                </a:pathLst>
              </a:custGeom>
              <a:solidFill>
                <a:srgbClr val="21AA7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a:defRPr/>
                </a:pPr>
                <a:endParaRPr lang="en-US" sz="1350"/>
              </a:p>
            </p:txBody>
          </p:sp>
        </p:grpSp>
      </p:grpSp>
      <p:grpSp>
        <p:nvGrpSpPr>
          <p:cNvPr id="116" name="Groupe 115">
            <a:extLst>
              <a:ext uri="{FF2B5EF4-FFF2-40B4-BE49-F238E27FC236}">
                <a16:creationId xmlns:a16="http://schemas.microsoft.com/office/drawing/2014/main" id="{8D472827-A91E-405E-B4C6-F62E3D91693A}"/>
              </a:ext>
            </a:extLst>
          </p:cNvPr>
          <p:cNvGrpSpPr/>
          <p:nvPr/>
        </p:nvGrpSpPr>
        <p:grpSpPr>
          <a:xfrm>
            <a:off x="9944192" y="4241337"/>
            <a:ext cx="3274551" cy="3189470"/>
            <a:chOff x="10189176" y="4192530"/>
            <a:chExt cx="2772629" cy="2772629"/>
          </a:xfrm>
        </p:grpSpPr>
        <p:pic>
          <p:nvPicPr>
            <p:cNvPr id="109" name="Graphique 108" descr="Bâtiment contour">
              <a:extLst>
                <a:ext uri="{FF2B5EF4-FFF2-40B4-BE49-F238E27FC236}">
                  <a16:creationId xmlns:a16="http://schemas.microsoft.com/office/drawing/2014/main" id="{FD061C2C-ADA5-455B-9DFA-D389F30FC1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89176" y="4192530"/>
              <a:ext cx="2772629" cy="2772629"/>
            </a:xfrm>
            <a:prstGeom prst="rect">
              <a:avLst/>
            </a:prstGeom>
          </p:spPr>
        </p:pic>
        <p:pic>
          <p:nvPicPr>
            <p:cNvPr id="114" name="Image 113" descr="Une image contenant capture d’écran, Graphique&#10;&#10;Description générée automatiquement">
              <a:extLst>
                <a:ext uri="{FF2B5EF4-FFF2-40B4-BE49-F238E27FC236}">
                  <a16:creationId xmlns:a16="http://schemas.microsoft.com/office/drawing/2014/main" id="{0B9C056A-1EA4-4ADA-BD0C-B7C812F29443}"/>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11224721" y="4735285"/>
              <a:ext cx="738681" cy="178169"/>
            </a:xfrm>
            <a:prstGeom prst="rect">
              <a:avLst/>
            </a:prstGeom>
          </p:spPr>
        </p:pic>
      </p:grpSp>
      <p:grpSp>
        <p:nvGrpSpPr>
          <p:cNvPr id="77" name="Groupe 76">
            <a:extLst>
              <a:ext uri="{FF2B5EF4-FFF2-40B4-BE49-F238E27FC236}">
                <a16:creationId xmlns:a16="http://schemas.microsoft.com/office/drawing/2014/main" id="{79F0E37A-E275-4D96-BB22-B4951C48FD8F}"/>
              </a:ext>
            </a:extLst>
          </p:cNvPr>
          <p:cNvGrpSpPr/>
          <p:nvPr/>
        </p:nvGrpSpPr>
        <p:grpSpPr>
          <a:xfrm>
            <a:off x="0" y="7082172"/>
            <a:ext cx="13448087" cy="485950"/>
            <a:chOff x="508002" y="2810661"/>
            <a:chExt cx="11338857" cy="366278"/>
          </a:xfrm>
        </p:grpSpPr>
        <p:sp>
          <p:nvSpPr>
            <p:cNvPr id="78" name="Rectangle 77">
              <a:extLst>
                <a:ext uri="{FF2B5EF4-FFF2-40B4-BE49-F238E27FC236}">
                  <a16:creationId xmlns:a16="http://schemas.microsoft.com/office/drawing/2014/main" id="{D7CD2E9F-38E8-4E39-A7C9-33A1ADFB4287}"/>
                </a:ext>
              </a:extLst>
            </p:cNvPr>
            <p:cNvSpPr>
              <a:spLocks noChangeArrowheads="1"/>
            </p:cNvSpPr>
            <p:nvPr/>
          </p:nvSpPr>
          <p:spPr bwMode="auto">
            <a:xfrm>
              <a:off x="508002" y="2810661"/>
              <a:ext cx="11338857" cy="36627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a:defRPr/>
              </a:pPr>
              <a:endParaRPr lang="en-US" sz="1350"/>
            </a:p>
          </p:txBody>
        </p:sp>
        <p:sp>
          <p:nvSpPr>
            <p:cNvPr id="79" name="Freeform 7">
              <a:extLst>
                <a:ext uri="{FF2B5EF4-FFF2-40B4-BE49-F238E27FC236}">
                  <a16:creationId xmlns:a16="http://schemas.microsoft.com/office/drawing/2014/main" id="{5225F7A0-860A-4BF4-8646-6536E318CE0B}"/>
                </a:ext>
              </a:extLst>
            </p:cNvPr>
            <p:cNvSpPr>
              <a:spLocks noEditPoints="1"/>
            </p:cNvSpPr>
            <p:nvPr/>
          </p:nvSpPr>
          <p:spPr bwMode="auto">
            <a:xfrm>
              <a:off x="614341" y="2972138"/>
              <a:ext cx="11116334" cy="41354"/>
            </a:xfrm>
            <a:custGeom>
              <a:avLst/>
              <a:gdLst>
                <a:gd name="T0" fmla="*/ 7383 w 7527"/>
                <a:gd name="T1" fmla="*/ 28 h 28"/>
                <a:gd name="T2" fmla="*/ 7335 w 7527"/>
                <a:gd name="T3" fmla="*/ 0 h 28"/>
                <a:gd name="T4" fmla="*/ 7143 w 7527"/>
                <a:gd name="T5" fmla="*/ 28 h 28"/>
                <a:gd name="T6" fmla="*/ 7000 w 7527"/>
                <a:gd name="T7" fmla="*/ 0 h 28"/>
                <a:gd name="T8" fmla="*/ 6952 w 7527"/>
                <a:gd name="T9" fmla="*/ 28 h 28"/>
                <a:gd name="T10" fmla="*/ 6712 w 7527"/>
                <a:gd name="T11" fmla="*/ 28 h 28"/>
                <a:gd name="T12" fmla="*/ 6664 w 7527"/>
                <a:gd name="T13" fmla="*/ 0 h 28"/>
                <a:gd name="T14" fmla="*/ 6473 w 7527"/>
                <a:gd name="T15" fmla="*/ 28 h 28"/>
                <a:gd name="T16" fmla="*/ 6328 w 7527"/>
                <a:gd name="T17" fmla="*/ 0 h 28"/>
                <a:gd name="T18" fmla="*/ 6281 w 7527"/>
                <a:gd name="T19" fmla="*/ 28 h 28"/>
                <a:gd name="T20" fmla="*/ 6041 w 7527"/>
                <a:gd name="T21" fmla="*/ 28 h 28"/>
                <a:gd name="T22" fmla="*/ 5993 w 7527"/>
                <a:gd name="T23" fmla="*/ 0 h 28"/>
                <a:gd name="T24" fmla="*/ 5801 w 7527"/>
                <a:gd name="T25" fmla="*/ 28 h 28"/>
                <a:gd name="T26" fmla="*/ 5658 w 7527"/>
                <a:gd name="T27" fmla="*/ 0 h 28"/>
                <a:gd name="T28" fmla="*/ 5609 w 7527"/>
                <a:gd name="T29" fmla="*/ 28 h 28"/>
                <a:gd name="T30" fmla="*/ 5370 w 7527"/>
                <a:gd name="T31" fmla="*/ 28 h 28"/>
                <a:gd name="T32" fmla="*/ 5321 w 7527"/>
                <a:gd name="T33" fmla="*/ 0 h 28"/>
                <a:gd name="T34" fmla="*/ 5130 w 7527"/>
                <a:gd name="T35" fmla="*/ 28 h 28"/>
                <a:gd name="T36" fmla="*/ 4986 w 7527"/>
                <a:gd name="T37" fmla="*/ 0 h 28"/>
                <a:gd name="T38" fmla="*/ 4938 w 7527"/>
                <a:gd name="T39" fmla="*/ 28 h 28"/>
                <a:gd name="T40" fmla="*/ 4698 w 7527"/>
                <a:gd name="T41" fmla="*/ 28 h 28"/>
                <a:gd name="T42" fmla="*/ 4651 w 7527"/>
                <a:gd name="T43" fmla="*/ 0 h 28"/>
                <a:gd name="T44" fmla="*/ 4459 w 7527"/>
                <a:gd name="T45" fmla="*/ 28 h 28"/>
                <a:gd name="T46" fmla="*/ 4315 w 7527"/>
                <a:gd name="T47" fmla="*/ 0 h 28"/>
                <a:gd name="T48" fmla="*/ 4267 w 7527"/>
                <a:gd name="T49" fmla="*/ 28 h 28"/>
                <a:gd name="T50" fmla="*/ 4027 w 7527"/>
                <a:gd name="T51" fmla="*/ 28 h 28"/>
                <a:gd name="T52" fmla="*/ 3979 w 7527"/>
                <a:gd name="T53" fmla="*/ 0 h 28"/>
                <a:gd name="T54" fmla="*/ 3788 w 7527"/>
                <a:gd name="T55" fmla="*/ 28 h 28"/>
                <a:gd name="T56" fmla="*/ 3644 w 7527"/>
                <a:gd name="T57" fmla="*/ 0 h 28"/>
                <a:gd name="T58" fmla="*/ 3596 w 7527"/>
                <a:gd name="T59" fmla="*/ 28 h 28"/>
                <a:gd name="T60" fmla="*/ 3356 w 7527"/>
                <a:gd name="T61" fmla="*/ 28 h 28"/>
                <a:gd name="T62" fmla="*/ 3308 w 7527"/>
                <a:gd name="T63" fmla="*/ 0 h 28"/>
                <a:gd name="T64" fmla="*/ 3116 w 7527"/>
                <a:gd name="T65" fmla="*/ 28 h 28"/>
                <a:gd name="T66" fmla="*/ 2972 w 7527"/>
                <a:gd name="T67" fmla="*/ 0 h 28"/>
                <a:gd name="T68" fmla="*/ 2924 w 7527"/>
                <a:gd name="T69" fmla="*/ 28 h 28"/>
                <a:gd name="T70" fmla="*/ 2684 w 7527"/>
                <a:gd name="T71" fmla="*/ 28 h 28"/>
                <a:gd name="T72" fmla="*/ 2637 w 7527"/>
                <a:gd name="T73" fmla="*/ 0 h 28"/>
                <a:gd name="T74" fmla="*/ 2445 w 7527"/>
                <a:gd name="T75" fmla="*/ 28 h 28"/>
                <a:gd name="T76" fmla="*/ 2301 w 7527"/>
                <a:gd name="T77" fmla="*/ 0 h 28"/>
                <a:gd name="T78" fmla="*/ 2254 w 7527"/>
                <a:gd name="T79" fmla="*/ 28 h 28"/>
                <a:gd name="T80" fmla="*/ 2014 w 7527"/>
                <a:gd name="T81" fmla="*/ 28 h 28"/>
                <a:gd name="T82" fmla="*/ 1966 w 7527"/>
                <a:gd name="T83" fmla="*/ 0 h 28"/>
                <a:gd name="T84" fmla="*/ 1774 w 7527"/>
                <a:gd name="T85" fmla="*/ 28 h 28"/>
                <a:gd name="T86" fmla="*/ 1630 w 7527"/>
                <a:gd name="T87" fmla="*/ 0 h 28"/>
                <a:gd name="T88" fmla="*/ 1582 w 7527"/>
                <a:gd name="T89" fmla="*/ 28 h 28"/>
                <a:gd name="T90" fmla="*/ 1342 w 7527"/>
                <a:gd name="T91" fmla="*/ 28 h 28"/>
                <a:gd name="T92" fmla="*/ 1294 w 7527"/>
                <a:gd name="T93" fmla="*/ 0 h 28"/>
                <a:gd name="T94" fmla="*/ 1102 w 7527"/>
                <a:gd name="T95" fmla="*/ 28 h 28"/>
                <a:gd name="T96" fmla="*/ 959 w 7527"/>
                <a:gd name="T97" fmla="*/ 0 h 28"/>
                <a:gd name="T98" fmla="*/ 911 w 7527"/>
                <a:gd name="T99" fmla="*/ 28 h 28"/>
                <a:gd name="T100" fmla="*/ 671 w 7527"/>
                <a:gd name="T101" fmla="*/ 28 h 28"/>
                <a:gd name="T102" fmla="*/ 624 w 7527"/>
                <a:gd name="T103" fmla="*/ 0 h 28"/>
                <a:gd name="T104" fmla="*/ 432 w 7527"/>
                <a:gd name="T105" fmla="*/ 28 h 28"/>
                <a:gd name="T106" fmla="*/ 287 w 7527"/>
                <a:gd name="T107" fmla="*/ 0 h 28"/>
                <a:gd name="T108" fmla="*/ 239 w 7527"/>
                <a:gd name="T109" fmla="*/ 28 h 28"/>
                <a:gd name="T110" fmla="*/ 0 w 7527"/>
                <a:gd name="T111"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527" h="28">
                  <a:moveTo>
                    <a:pt x="7527" y="28"/>
                  </a:moveTo>
                  <a:lnTo>
                    <a:pt x="7480" y="28"/>
                  </a:lnTo>
                  <a:lnTo>
                    <a:pt x="7480" y="0"/>
                  </a:lnTo>
                  <a:lnTo>
                    <a:pt x="7527" y="0"/>
                  </a:lnTo>
                  <a:lnTo>
                    <a:pt x="7527" y="28"/>
                  </a:lnTo>
                  <a:close/>
                  <a:moveTo>
                    <a:pt x="7431" y="28"/>
                  </a:moveTo>
                  <a:lnTo>
                    <a:pt x="7383" y="28"/>
                  </a:lnTo>
                  <a:lnTo>
                    <a:pt x="7383" y="0"/>
                  </a:lnTo>
                  <a:lnTo>
                    <a:pt x="7431" y="0"/>
                  </a:lnTo>
                  <a:lnTo>
                    <a:pt x="7431" y="28"/>
                  </a:lnTo>
                  <a:close/>
                  <a:moveTo>
                    <a:pt x="7335" y="28"/>
                  </a:moveTo>
                  <a:lnTo>
                    <a:pt x="7288" y="28"/>
                  </a:lnTo>
                  <a:lnTo>
                    <a:pt x="7288" y="0"/>
                  </a:lnTo>
                  <a:lnTo>
                    <a:pt x="7335" y="0"/>
                  </a:lnTo>
                  <a:lnTo>
                    <a:pt x="7335" y="28"/>
                  </a:lnTo>
                  <a:close/>
                  <a:moveTo>
                    <a:pt x="7240" y="28"/>
                  </a:moveTo>
                  <a:lnTo>
                    <a:pt x="7191" y="28"/>
                  </a:lnTo>
                  <a:lnTo>
                    <a:pt x="7191" y="0"/>
                  </a:lnTo>
                  <a:lnTo>
                    <a:pt x="7240" y="0"/>
                  </a:lnTo>
                  <a:lnTo>
                    <a:pt x="7240" y="28"/>
                  </a:lnTo>
                  <a:close/>
                  <a:moveTo>
                    <a:pt x="7143" y="28"/>
                  </a:moveTo>
                  <a:lnTo>
                    <a:pt x="7096" y="28"/>
                  </a:lnTo>
                  <a:lnTo>
                    <a:pt x="7096" y="0"/>
                  </a:lnTo>
                  <a:lnTo>
                    <a:pt x="7143" y="0"/>
                  </a:lnTo>
                  <a:lnTo>
                    <a:pt x="7143" y="28"/>
                  </a:lnTo>
                  <a:close/>
                  <a:moveTo>
                    <a:pt x="7048" y="28"/>
                  </a:moveTo>
                  <a:lnTo>
                    <a:pt x="7000" y="28"/>
                  </a:lnTo>
                  <a:lnTo>
                    <a:pt x="7000" y="0"/>
                  </a:lnTo>
                  <a:lnTo>
                    <a:pt x="7048" y="0"/>
                  </a:lnTo>
                  <a:lnTo>
                    <a:pt x="7048" y="28"/>
                  </a:lnTo>
                  <a:close/>
                  <a:moveTo>
                    <a:pt x="6952" y="28"/>
                  </a:moveTo>
                  <a:lnTo>
                    <a:pt x="6904" y="28"/>
                  </a:lnTo>
                  <a:lnTo>
                    <a:pt x="6904" y="0"/>
                  </a:lnTo>
                  <a:lnTo>
                    <a:pt x="6952" y="0"/>
                  </a:lnTo>
                  <a:lnTo>
                    <a:pt x="6952" y="28"/>
                  </a:lnTo>
                  <a:close/>
                  <a:moveTo>
                    <a:pt x="6856" y="28"/>
                  </a:moveTo>
                  <a:lnTo>
                    <a:pt x="6808" y="28"/>
                  </a:lnTo>
                  <a:lnTo>
                    <a:pt x="6808" y="0"/>
                  </a:lnTo>
                  <a:lnTo>
                    <a:pt x="6856" y="0"/>
                  </a:lnTo>
                  <a:lnTo>
                    <a:pt x="6856" y="28"/>
                  </a:lnTo>
                  <a:close/>
                  <a:moveTo>
                    <a:pt x="6760" y="28"/>
                  </a:moveTo>
                  <a:lnTo>
                    <a:pt x="6712" y="28"/>
                  </a:lnTo>
                  <a:lnTo>
                    <a:pt x="6712" y="0"/>
                  </a:lnTo>
                  <a:lnTo>
                    <a:pt x="6760" y="0"/>
                  </a:lnTo>
                  <a:lnTo>
                    <a:pt x="6760" y="28"/>
                  </a:lnTo>
                  <a:close/>
                  <a:moveTo>
                    <a:pt x="6664" y="28"/>
                  </a:moveTo>
                  <a:lnTo>
                    <a:pt x="6616" y="28"/>
                  </a:lnTo>
                  <a:lnTo>
                    <a:pt x="6616" y="0"/>
                  </a:lnTo>
                  <a:lnTo>
                    <a:pt x="6664" y="0"/>
                  </a:lnTo>
                  <a:lnTo>
                    <a:pt x="6664" y="28"/>
                  </a:lnTo>
                  <a:close/>
                  <a:moveTo>
                    <a:pt x="6568" y="28"/>
                  </a:moveTo>
                  <a:lnTo>
                    <a:pt x="6520" y="28"/>
                  </a:lnTo>
                  <a:lnTo>
                    <a:pt x="6520" y="0"/>
                  </a:lnTo>
                  <a:lnTo>
                    <a:pt x="6568" y="0"/>
                  </a:lnTo>
                  <a:lnTo>
                    <a:pt x="6568" y="28"/>
                  </a:lnTo>
                  <a:close/>
                  <a:moveTo>
                    <a:pt x="6473" y="28"/>
                  </a:moveTo>
                  <a:lnTo>
                    <a:pt x="6425" y="28"/>
                  </a:lnTo>
                  <a:lnTo>
                    <a:pt x="6425" y="0"/>
                  </a:lnTo>
                  <a:lnTo>
                    <a:pt x="6473" y="0"/>
                  </a:lnTo>
                  <a:lnTo>
                    <a:pt x="6473" y="28"/>
                  </a:lnTo>
                  <a:close/>
                  <a:moveTo>
                    <a:pt x="6376" y="28"/>
                  </a:moveTo>
                  <a:lnTo>
                    <a:pt x="6328" y="28"/>
                  </a:lnTo>
                  <a:lnTo>
                    <a:pt x="6328" y="0"/>
                  </a:lnTo>
                  <a:lnTo>
                    <a:pt x="6376" y="0"/>
                  </a:lnTo>
                  <a:lnTo>
                    <a:pt x="6376" y="28"/>
                  </a:lnTo>
                  <a:close/>
                  <a:moveTo>
                    <a:pt x="6281" y="28"/>
                  </a:moveTo>
                  <a:lnTo>
                    <a:pt x="6233" y="28"/>
                  </a:lnTo>
                  <a:lnTo>
                    <a:pt x="6233" y="0"/>
                  </a:lnTo>
                  <a:lnTo>
                    <a:pt x="6281" y="0"/>
                  </a:lnTo>
                  <a:lnTo>
                    <a:pt x="6281" y="28"/>
                  </a:lnTo>
                  <a:close/>
                  <a:moveTo>
                    <a:pt x="6185" y="28"/>
                  </a:moveTo>
                  <a:lnTo>
                    <a:pt x="6136" y="28"/>
                  </a:lnTo>
                  <a:lnTo>
                    <a:pt x="6136" y="0"/>
                  </a:lnTo>
                  <a:lnTo>
                    <a:pt x="6185" y="0"/>
                  </a:lnTo>
                  <a:lnTo>
                    <a:pt x="6185" y="28"/>
                  </a:lnTo>
                  <a:close/>
                  <a:moveTo>
                    <a:pt x="6089" y="28"/>
                  </a:moveTo>
                  <a:lnTo>
                    <a:pt x="6041" y="28"/>
                  </a:lnTo>
                  <a:lnTo>
                    <a:pt x="6041" y="0"/>
                  </a:lnTo>
                  <a:lnTo>
                    <a:pt x="6089" y="0"/>
                  </a:lnTo>
                  <a:lnTo>
                    <a:pt x="6089" y="28"/>
                  </a:lnTo>
                  <a:close/>
                  <a:moveTo>
                    <a:pt x="5993" y="28"/>
                  </a:moveTo>
                  <a:lnTo>
                    <a:pt x="5945" y="28"/>
                  </a:lnTo>
                  <a:lnTo>
                    <a:pt x="5945" y="0"/>
                  </a:lnTo>
                  <a:lnTo>
                    <a:pt x="5993" y="0"/>
                  </a:lnTo>
                  <a:lnTo>
                    <a:pt x="5993" y="28"/>
                  </a:lnTo>
                  <a:close/>
                  <a:moveTo>
                    <a:pt x="5897" y="28"/>
                  </a:moveTo>
                  <a:lnTo>
                    <a:pt x="5849" y="28"/>
                  </a:lnTo>
                  <a:lnTo>
                    <a:pt x="5849" y="0"/>
                  </a:lnTo>
                  <a:lnTo>
                    <a:pt x="5897" y="0"/>
                  </a:lnTo>
                  <a:lnTo>
                    <a:pt x="5897" y="28"/>
                  </a:lnTo>
                  <a:close/>
                  <a:moveTo>
                    <a:pt x="5801" y="28"/>
                  </a:moveTo>
                  <a:lnTo>
                    <a:pt x="5753" y="28"/>
                  </a:lnTo>
                  <a:lnTo>
                    <a:pt x="5753" y="0"/>
                  </a:lnTo>
                  <a:lnTo>
                    <a:pt x="5801" y="0"/>
                  </a:lnTo>
                  <a:lnTo>
                    <a:pt x="5801" y="28"/>
                  </a:lnTo>
                  <a:close/>
                  <a:moveTo>
                    <a:pt x="5705" y="28"/>
                  </a:moveTo>
                  <a:lnTo>
                    <a:pt x="5658" y="28"/>
                  </a:lnTo>
                  <a:lnTo>
                    <a:pt x="5658" y="0"/>
                  </a:lnTo>
                  <a:lnTo>
                    <a:pt x="5705" y="0"/>
                  </a:lnTo>
                  <a:lnTo>
                    <a:pt x="5705" y="28"/>
                  </a:lnTo>
                  <a:close/>
                  <a:moveTo>
                    <a:pt x="5609" y="28"/>
                  </a:moveTo>
                  <a:lnTo>
                    <a:pt x="5561" y="28"/>
                  </a:lnTo>
                  <a:lnTo>
                    <a:pt x="5561" y="0"/>
                  </a:lnTo>
                  <a:lnTo>
                    <a:pt x="5609" y="0"/>
                  </a:lnTo>
                  <a:lnTo>
                    <a:pt x="5609" y="28"/>
                  </a:lnTo>
                  <a:close/>
                  <a:moveTo>
                    <a:pt x="5513" y="28"/>
                  </a:moveTo>
                  <a:lnTo>
                    <a:pt x="5466" y="28"/>
                  </a:lnTo>
                  <a:lnTo>
                    <a:pt x="5466" y="0"/>
                  </a:lnTo>
                  <a:lnTo>
                    <a:pt x="5513" y="0"/>
                  </a:lnTo>
                  <a:lnTo>
                    <a:pt x="5513" y="28"/>
                  </a:lnTo>
                  <a:close/>
                  <a:moveTo>
                    <a:pt x="5418" y="28"/>
                  </a:moveTo>
                  <a:lnTo>
                    <a:pt x="5370" y="28"/>
                  </a:lnTo>
                  <a:lnTo>
                    <a:pt x="5370" y="0"/>
                  </a:lnTo>
                  <a:lnTo>
                    <a:pt x="5418" y="0"/>
                  </a:lnTo>
                  <a:lnTo>
                    <a:pt x="5418" y="28"/>
                  </a:lnTo>
                  <a:close/>
                  <a:moveTo>
                    <a:pt x="5321" y="28"/>
                  </a:moveTo>
                  <a:lnTo>
                    <a:pt x="5274" y="28"/>
                  </a:lnTo>
                  <a:lnTo>
                    <a:pt x="5274" y="0"/>
                  </a:lnTo>
                  <a:lnTo>
                    <a:pt x="5321" y="0"/>
                  </a:lnTo>
                  <a:lnTo>
                    <a:pt x="5321" y="28"/>
                  </a:lnTo>
                  <a:close/>
                  <a:moveTo>
                    <a:pt x="5226" y="28"/>
                  </a:moveTo>
                  <a:lnTo>
                    <a:pt x="5178" y="28"/>
                  </a:lnTo>
                  <a:lnTo>
                    <a:pt x="5178" y="0"/>
                  </a:lnTo>
                  <a:lnTo>
                    <a:pt x="5226" y="0"/>
                  </a:lnTo>
                  <a:lnTo>
                    <a:pt x="5226" y="28"/>
                  </a:lnTo>
                  <a:close/>
                  <a:moveTo>
                    <a:pt x="5130" y="28"/>
                  </a:moveTo>
                  <a:lnTo>
                    <a:pt x="5082" y="28"/>
                  </a:lnTo>
                  <a:lnTo>
                    <a:pt x="5082" y="0"/>
                  </a:lnTo>
                  <a:lnTo>
                    <a:pt x="5130" y="0"/>
                  </a:lnTo>
                  <a:lnTo>
                    <a:pt x="5130" y="28"/>
                  </a:lnTo>
                  <a:close/>
                  <a:moveTo>
                    <a:pt x="5034" y="28"/>
                  </a:moveTo>
                  <a:lnTo>
                    <a:pt x="4986" y="28"/>
                  </a:lnTo>
                  <a:lnTo>
                    <a:pt x="4986" y="0"/>
                  </a:lnTo>
                  <a:lnTo>
                    <a:pt x="5034" y="0"/>
                  </a:lnTo>
                  <a:lnTo>
                    <a:pt x="5034" y="28"/>
                  </a:lnTo>
                  <a:close/>
                  <a:moveTo>
                    <a:pt x="4938" y="28"/>
                  </a:moveTo>
                  <a:lnTo>
                    <a:pt x="4890" y="28"/>
                  </a:lnTo>
                  <a:lnTo>
                    <a:pt x="4890" y="0"/>
                  </a:lnTo>
                  <a:lnTo>
                    <a:pt x="4938" y="0"/>
                  </a:lnTo>
                  <a:lnTo>
                    <a:pt x="4938" y="28"/>
                  </a:lnTo>
                  <a:close/>
                  <a:moveTo>
                    <a:pt x="4843" y="28"/>
                  </a:moveTo>
                  <a:lnTo>
                    <a:pt x="4794" y="28"/>
                  </a:lnTo>
                  <a:lnTo>
                    <a:pt x="4794" y="0"/>
                  </a:lnTo>
                  <a:lnTo>
                    <a:pt x="4843" y="0"/>
                  </a:lnTo>
                  <a:lnTo>
                    <a:pt x="4843" y="28"/>
                  </a:lnTo>
                  <a:close/>
                  <a:moveTo>
                    <a:pt x="4746" y="28"/>
                  </a:moveTo>
                  <a:lnTo>
                    <a:pt x="4698" y="28"/>
                  </a:lnTo>
                  <a:lnTo>
                    <a:pt x="4698" y="0"/>
                  </a:lnTo>
                  <a:lnTo>
                    <a:pt x="4746" y="0"/>
                  </a:lnTo>
                  <a:lnTo>
                    <a:pt x="4746" y="28"/>
                  </a:lnTo>
                  <a:close/>
                  <a:moveTo>
                    <a:pt x="4651" y="28"/>
                  </a:moveTo>
                  <a:lnTo>
                    <a:pt x="4603" y="28"/>
                  </a:lnTo>
                  <a:lnTo>
                    <a:pt x="4603" y="0"/>
                  </a:lnTo>
                  <a:lnTo>
                    <a:pt x="4651" y="0"/>
                  </a:lnTo>
                  <a:lnTo>
                    <a:pt x="4651" y="28"/>
                  </a:lnTo>
                  <a:close/>
                  <a:moveTo>
                    <a:pt x="4554" y="28"/>
                  </a:moveTo>
                  <a:lnTo>
                    <a:pt x="4506" y="28"/>
                  </a:lnTo>
                  <a:lnTo>
                    <a:pt x="4506" y="0"/>
                  </a:lnTo>
                  <a:lnTo>
                    <a:pt x="4554" y="0"/>
                  </a:lnTo>
                  <a:lnTo>
                    <a:pt x="4554" y="28"/>
                  </a:lnTo>
                  <a:close/>
                  <a:moveTo>
                    <a:pt x="4459" y="28"/>
                  </a:moveTo>
                  <a:lnTo>
                    <a:pt x="4411" y="28"/>
                  </a:lnTo>
                  <a:lnTo>
                    <a:pt x="4411" y="0"/>
                  </a:lnTo>
                  <a:lnTo>
                    <a:pt x="4459" y="0"/>
                  </a:lnTo>
                  <a:lnTo>
                    <a:pt x="4459" y="28"/>
                  </a:lnTo>
                  <a:close/>
                  <a:moveTo>
                    <a:pt x="4363" y="28"/>
                  </a:moveTo>
                  <a:lnTo>
                    <a:pt x="4315" y="28"/>
                  </a:lnTo>
                  <a:lnTo>
                    <a:pt x="4315" y="0"/>
                  </a:lnTo>
                  <a:lnTo>
                    <a:pt x="4363" y="0"/>
                  </a:lnTo>
                  <a:lnTo>
                    <a:pt x="4363" y="28"/>
                  </a:lnTo>
                  <a:close/>
                  <a:moveTo>
                    <a:pt x="4267" y="28"/>
                  </a:moveTo>
                  <a:lnTo>
                    <a:pt x="4219" y="28"/>
                  </a:lnTo>
                  <a:lnTo>
                    <a:pt x="4219" y="0"/>
                  </a:lnTo>
                  <a:lnTo>
                    <a:pt x="4267" y="0"/>
                  </a:lnTo>
                  <a:lnTo>
                    <a:pt x="4267" y="28"/>
                  </a:lnTo>
                  <a:close/>
                  <a:moveTo>
                    <a:pt x="4171" y="28"/>
                  </a:moveTo>
                  <a:lnTo>
                    <a:pt x="4123" y="28"/>
                  </a:lnTo>
                  <a:lnTo>
                    <a:pt x="4123" y="0"/>
                  </a:lnTo>
                  <a:lnTo>
                    <a:pt x="4171" y="0"/>
                  </a:lnTo>
                  <a:lnTo>
                    <a:pt x="4171" y="28"/>
                  </a:lnTo>
                  <a:close/>
                  <a:moveTo>
                    <a:pt x="4076" y="28"/>
                  </a:moveTo>
                  <a:lnTo>
                    <a:pt x="4027" y="28"/>
                  </a:lnTo>
                  <a:lnTo>
                    <a:pt x="4027" y="0"/>
                  </a:lnTo>
                  <a:lnTo>
                    <a:pt x="4076" y="0"/>
                  </a:lnTo>
                  <a:lnTo>
                    <a:pt x="4076" y="28"/>
                  </a:lnTo>
                  <a:close/>
                  <a:moveTo>
                    <a:pt x="3979" y="28"/>
                  </a:moveTo>
                  <a:lnTo>
                    <a:pt x="3931" y="28"/>
                  </a:lnTo>
                  <a:lnTo>
                    <a:pt x="3931" y="0"/>
                  </a:lnTo>
                  <a:lnTo>
                    <a:pt x="3979" y="0"/>
                  </a:lnTo>
                  <a:lnTo>
                    <a:pt x="3979" y="28"/>
                  </a:lnTo>
                  <a:close/>
                  <a:moveTo>
                    <a:pt x="3883" y="28"/>
                  </a:moveTo>
                  <a:lnTo>
                    <a:pt x="3836" y="28"/>
                  </a:lnTo>
                  <a:lnTo>
                    <a:pt x="3836" y="0"/>
                  </a:lnTo>
                  <a:lnTo>
                    <a:pt x="3883" y="0"/>
                  </a:lnTo>
                  <a:lnTo>
                    <a:pt x="3883" y="28"/>
                  </a:lnTo>
                  <a:close/>
                  <a:moveTo>
                    <a:pt x="3788" y="28"/>
                  </a:moveTo>
                  <a:lnTo>
                    <a:pt x="3739" y="28"/>
                  </a:lnTo>
                  <a:lnTo>
                    <a:pt x="3739" y="0"/>
                  </a:lnTo>
                  <a:lnTo>
                    <a:pt x="3788" y="0"/>
                  </a:lnTo>
                  <a:lnTo>
                    <a:pt x="3788" y="28"/>
                  </a:lnTo>
                  <a:close/>
                  <a:moveTo>
                    <a:pt x="3691" y="28"/>
                  </a:moveTo>
                  <a:lnTo>
                    <a:pt x="3644" y="28"/>
                  </a:lnTo>
                  <a:lnTo>
                    <a:pt x="3644" y="0"/>
                  </a:lnTo>
                  <a:lnTo>
                    <a:pt x="3691" y="0"/>
                  </a:lnTo>
                  <a:lnTo>
                    <a:pt x="3691" y="28"/>
                  </a:lnTo>
                  <a:close/>
                  <a:moveTo>
                    <a:pt x="3596" y="28"/>
                  </a:moveTo>
                  <a:lnTo>
                    <a:pt x="3548" y="28"/>
                  </a:lnTo>
                  <a:lnTo>
                    <a:pt x="3548" y="0"/>
                  </a:lnTo>
                  <a:lnTo>
                    <a:pt x="3596" y="0"/>
                  </a:lnTo>
                  <a:lnTo>
                    <a:pt x="3596" y="28"/>
                  </a:lnTo>
                  <a:close/>
                  <a:moveTo>
                    <a:pt x="3499" y="28"/>
                  </a:moveTo>
                  <a:lnTo>
                    <a:pt x="3452" y="28"/>
                  </a:lnTo>
                  <a:lnTo>
                    <a:pt x="3452" y="0"/>
                  </a:lnTo>
                  <a:lnTo>
                    <a:pt x="3499" y="0"/>
                  </a:lnTo>
                  <a:lnTo>
                    <a:pt x="3499" y="28"/>
                  </a:lnTo>
                  <a:close/>
                  <a:moveTo>
                    <a:pt x="3404" y="28"/>
                  </a:moveTo>
                  <a:lnTo>
                    <a:pt x="3356" y="28"/>
                  </a:lnTo>
                  <a:lnTo>
                    <a:pt x="3356" y="0"/>
                  </a:lnTo>
                  <a:lnTo>
                    <a:pt x="3404" y="0"/>
                  </a:lnTo>
                  <a:lnTo>
                    <a:pt x="3404" y="28"/>
                  </a:lnTo>
                  <a:close/>
                  <a:moveTo>
                    <a:pt x="3308" y="28"/>
                  </a:moveTo>
                  <a:lnTo>
                    <a:pt x="3261" y="28"/>
                  </a:lnTo>
                  <a:lnTo>
                    <a:pt x="3261" y="0"/>
                  </a:lnTo>
                  <a:lnTo>
                    <a:pt x="3308" y="0"/>
                  </a:lnTo>
                  <a:lnTo>
                    <a:pt x="3308" y="28"/>
                  </a:lnTo>
                  <a:close/>
                  <a:moveTo>
                    <a:pt x="3212" y="28"/>
                  </a:moveTo>
                  <a:lnTo>
                    <a:pt x="3164" y="28"/>
                  </a:lnTo>
                  <a:lnTo>
                    <a:pt x="3164" y="0"/>
                  </a:lnTo>
                  <a:lnTo>
                    <a:pt x="3212" y="0"/>
                  </a:lnTo>
                  <a:lnTo>
                    <a:pt x="3212" y="28"/>
                  </a:lnTo>
                  <a:close/>
                  <a:moveTo>
                    <a:pt x="3116" y="28"/>
                  </a:moveTo>
                  <a:lnTo>
                    <a:pt x="3068" y="28"/>
                  </a:lnTo>
                  <a:lnTo>
                    <a:pt x="3068" y="0"/>
                  </a:lnTo>
                  <a:lnTo>
                    <a:pt x="3116" y="0"/>
                  </a:lnTo>
                  <a:lnTo>
                    <a:pt x="3116" y="28"/>
                  </a:lnTo>
                  <a:close/>
                  <a:moveTo>
                    <a:pt x="3021" y="28"/>
                  </a:moveTo>
                  <a:lnTo>
                    <a:pt x="2972" y="28"/>
                  </a:lnTo>
                  <a:lnTo>
                    <a:pt x="2972" y="0"/>
                  </a:lnTo>
                  <a:lnTo>
                    <a:pt x="3021" y="0"/>
                  </a:lnTo>
                  <a:lnTo>
                    <a:pt x="3021" y="28"/>
                  </a:lnTo>
                  <a:close/>
                  <a:moveTo>
                    <a:pt x="2924" y="28"/>
                  </a:moveTo>
                  <a:lnTo>
                    <a:pt x="2876" y="28"/>
                  </a:lnTo>
                  <a:lnTo>
                    <a:pt x="2876" y="0"/>
                  </a:lnTo>
                  <a:lnTo>
                    <a:pt x="2924" y="0"/>
                  </a:lnTo>
                  <a:lnTo>
                    <a:pt x="2924" y="28"/>
                  </a:lnTo>
                  <a:close/>
                  <a:moveTo>
                    <a:pt x="2829" y="28"/>
                  </a:moveTo>
                  <a:lnTo>
                    <a:pt x="2781" y="28"/>
                  </a:lnTo>
                  <a:lnTo>
                    <a:pt x="2781" y="0"/>
                  </a:lnTo>
                  <a:lnTo>
                    <a:pt x="2829" y="0"/>
                  </a:lnTo>
                  <a:lnTo>
                    <a:pt x="2829" y="28"/>
                  </a:lnTo>
                  <a:close/>
                  <a:moveTo>
                    <a:pt x="2733" y="28"/>
                  </a:moveTo>
                  <a:lnTo>
                    <a:pt x="2684" y="28"/>
                  </a:lnTo>
                  <a:lnTo>
                    <a:pt x="2684" y="0"/>
                  </a:lnTo>
                  <a:lnTo>
                    <a:pt x="2733" y="0"/>
                  </a:lnTo>
                  <a:lnTo>
                    <a:pt x="2733" y="28"/>
                  </a:lnTo>
                  <a:close/>
                  <a:moveTo>
                    <a:pt x="2637" y="28"/>
                  </a:moveTo>
                  <a:lnTo>
                    <a:pt x="2589" y="28"/>
                  </a:lnTo>
                  <a:lnTo>
                    <a:pt x="2589" y="0"/>
                  </a:lnTo>
                  <a:lnTo>
                    <a:pt x="2637" y="0"/>
                  </a:lnTo>
                  <a:lnTo>
                    <a:pt x="2637" y="28"/>
                  </a:lnTo>
                  <a:close/>
                  <a:moveTo>
                    <a:pt x="2541" y="28"/>
                  </a:moveTo>
                  <a:lnTo>
                    <a:pt x="2493" y="28"/>
                  </a:lnTo>
                  <a:lnTo>
                    <a:pt x="2493" y="0"/>
                  </a:lnTo>
                  <a:lnTo>
                    <a:pt x="2541" y="0"/>
                  </a:lnTo>
                  <a:lnTo>
                    <a:pt x="2541" y="28"/>
                  </a:lnTo>
                  <a:close/>
                  <a:moveTo>
                    <a:pt x="2445" y="28"/>
                  </a:moveTo>
                  <a:lnTo>
                    <a:pt x="2397" y="28"/>
                  </a:lnTo>
                  <a:lnTo>
                    <a:pt x="2397" y="0"/>
                  </a:lnTo>
                  <a:lnTo>
                    <a:pt x="2445" y="0"/>
                  </a:lnTo>
                  <a:lnTo>
                    <a:pt x="2445" y="28"/>
                  </a:lnTo>
                  <a:close/>
                  <a:moveTo>
                    <a:pt x="2349" y="28"/>
                  </a:moveTo>
                  <a:lnTo>
                    <a:pt x="2301" y="28"/>
                  </a:lnTo>
                  <a:lnTo>
                    <a:pt x="2301" y="0"/>
                  </a:lnTo>
                  <a:lnTo>
                    <a:pt x="2349" y="0"/>
                  </a:lnTo>
                  <a:lnTo>
                    <a:pt x="2349" y="28"/>
                  </a:lnTo>
                  <a:close/>
                  <a:moveTo>
                    <a:pt x="2254" y="28"/>
                  </a:moveTo>
                  <a:lnTo>
                    <a:pt x="2206" y="28"/>
                  </a:lnTo>
                  <a:lnTo>
                    <a:pt x="2206" y="0"/>
                  </a:lnTo>
                  <a:lnTo>
                    <a:pt x="2254" y="0"/>
                  </a:lnTo>
                  <a:lnTo>
                    <a:pt x="2254" y="28"/>
                  </a:lnTo>
                  <a:close/>
                  <a:moveTo>
                    <a:pt x="2157" y="28"/>
                  </a:moveTo>
                  <a:lnTo>
                    <a:pt x="2109" y="28"/>
                  </a:lnTo>
                  <a:lnTo>
                    <a:pt x="2109" y="0"/>
                  </a:lnTo>
                  <a:lnTo>
                    <a:pt x="2157" y="0"/>
                  </a:lnTo>
                  <a:lnTo>
                    <a:pt x="2157" y="28"/>
                  </a:lnTo>
                  <a:close/>
                  <a:moveTo>
                    <a:pt x="2061" y="28"/>
                  </a:moveTo>
                  <a:lnTo>
                    <a:pt x="2014" y="28"/>
                  </a:lnTo>
                  <a:lnTo>
                    <a:pt x="2014" y="0"/>
                  </a:lnTo>
                  <a:lnTo>
                    <a:pt x="2061" y="0"/>
                  </a:lnTo>
                  <a:lnTo>
                    <a:pt x="2061" y="28"/>
                  </a:lnTo>
                  <a:close/>
                  <a:moveTo>
                    <a:pt x="1966" y="28"/>
                  </a:moveTo>
                  <a:lnTo>
                    <a:pt x="1917" y="28"/>
                  </a:lnTo>
                  <a:lnTo>
                    <a:pt x="1917" y="0"/>
                  </a:lnTo>
                  <a:lnTo>
                    <a:pt x="1966" y="0"/>
                  </a:lnTo>
                  <a:lnTo>
                    <a:pt x="1966" y="28"/>
                  </a:lnTo>
                  <a:close/>
                  <a:moveTo>
                    <a:pt x="1869" y="28"/>
                  </a:moveTo>
                  <a:lnTo>
                    <a:pt x="1822" y="28"/>
                  </a:lnTo>
                  <a:lnTo>
                    <a:pt x="1822" y="0"/>
                  </a:lnTo>
                  <a:lnTo>
                    <a:pt x="1869" y="0"/>
                  </a:lnTo>
                  <a:lnTo>
                    <a:pt x="1869" y="28"/>
                  </a:lnTo>
                  <a:close/>
                  <a:moveTo>
                    <a:pt x="1774" y="28"/>
                  </a:moveTo>
                  <a:lnTo>
                    <a:pt x="1726" y="28"/>
                  </a:lnTo>
                  <a:lnTo>
                    <a:pt x="1726" y="0"/>
                  </a:lnTo>
                  <a:lnTo>
                    <a:pt x="1774" y="0"/>
                  </a:lnTo>
                  <a:lnTo>
                    <a:pt x="1774" y="28"/>
                  </a:lnTo>
                  <a:close/>
                  <a:moveTo>
                    <a:pt x="1678" y="28"/>
                  </a:moveTo>
                  <a:lnTo>
                    <a:pt x="1630" y="28"/>
                  </a:lnTo>
                  <a:lnTo>
                    <a:pt x="1630" y="0"/>
                  </a:lnTo>
                  <a:lnTo>
                    <a:pt x="1678" y="0"/>
                  </a:lnTo>
                  <a:lnTo>
                    <a:pt x="1678" y="28"/>
                  </a:lnTo>
                  <a:close/>
                  <a:moveTo>
                    <a:pt x="1582" y="28"/>
                  </a:moveTo>
                  <a:lnTo>
                    <a:pt x="1534" y="28"/>
                  </a:lnTo>
                  <a:lnTo>
                    <a:pt x="1534" y="0"/>
                  </a:lnTo>
                  <a:lnTo>
                    <a:pt x="1582" y="0"/>
                  </a:lnTo>
                  <a:lnTo>
                    <a:pt x="1582" y="28"/>
                  </a:lnTo>
                  <a:close/>
                  <a:moveTo>
                    <a:pt x="1486" y="28"/>
                  </a:moveTo>
                  <a:lnTo>
                    <a:pt x="1439" y="28"/>
                  </a:lnTo>
                  <a:lnTo>
                    <a:pt x="1439" y="0"/>
                  </a:lnTo>
                  <a:lnTo>
                    <a:pt x="1486" y="0"/>
                  </a:lnTo>
                  <a:lnTo>
                    <a:pt x="1486" y="28"/>
                  </a:lnTo>
                  <a:close/>
                  <a:moveTo>
                    <a:pt x="1390" y="28"/>
                  </a:moveTo>
                  <a:lnTo>
                    <a:pt x="1342" y="28"/>
                  </a:lnTo>
                  <a:lnTo>
                    <a:pt x="1342" y="0"/>
                  </a:lnTo>
                  <a:lnTo>
                    <a:pt x="1390" y="0"/>
                  </a:lnTo>
                  <a:lnTo>
                    <a:pt x="1390" y="28"/>
                  </a:lnTo>
                  <a:close/>
                  <a:moveTo>
                    <a:pt x="1294" y="28"/>
                  </a:moveTo>
                  <a:lnTo>
                    <a:pt x="1247" y="28"/>
                  </a:lnTo>
                  <a:lnTo>
                    <a:pt x="1247" y="0"/>
                  </a:lnTo>
                  <a:lnTo>
                    <a:pt x="1294" y="0"/>
                  </a:lnTo>
                  <a:lnTo>
                    <a:pt x="1294" y="28"/>
                  </a:lnTo>
                  <a:close/>
                  <a:moveTo>
                    <a:pt x="1199" y="28"/>
                  </a:moveTo>
                  <a:lnTo>
                    <a:pt x="1151" y="28"/>
                  </a:lnTo>
                  <a:lnTo>
                    <a:pt x="1151" y="0"/>
                  </a:lnTo>
                  <a:lnTo>
                    <a:pt x="1199" y="0"/>
                  </a:lnTo>
                  <a:lnTo>
                    <a:pt x="1199" y="28"/>
                  </a:lnTo>
                  <a:close/>
                  <a:moveTo>
                    <a:pt x="1102" y="28"/>
                  </a:moveTo>
                  <a:lnTo>
                    <a:pt x="1054" y="28"/>
                  </a:lnTo>
                  <a:lnTo>
                    <a:pt x="1054" y="0"/>
                  </a:lnTo>
                  <a:lnTo>
                    <a:pt x="1102" y="0"/>
                  </a:lnTo>
                  <a:lnTo>
                    <a:pt x="1102" y="28"/>
                  </a:lnTo>
                  <a:close/>
                  <a:moveTo>
                    <a:pt x="1007" y="28"/>
                  </a:moveTo>
                  <a:lnTo>
                    <a:pt x="959" y="28"/>
                  </a:lnTo>
                  <a:lnTo>
                    <a:pt x="959" y="0"/>
                  </a:lnTo>
                  <a:lnTo>
                    <a:pt x="1007" y="0"/>
                  </a:lnTo>
                  <a:lnTo>
                    <a:pt x="1007" y="28"/>
                  </a:lnTo>
                  <a:close/>
                  <a:moveTo>
                    <a:pt x="911" y="28"/>
                  </a:moveTo>
                  <a:lnTo>
                    <a:pt x="862" y="28"/>
                  </a:lnTo>
                  <a:lnTo>
                    <a:pt x="862" y="0"/>
                  </a:lnTo>
                  <a:lnTo>
                    <a:pt x="911" y="0"/>
                  </a:lnTo>
                  <a:lnTo>
                    <a:pt x="911" y="28"/>
                  </a:lnTo>
                  <a:close/>
                  <a:moveTo>
                    <a:pt x="815" y="28"/>
                  </a:moveTo>
                  <a:lnTo>
                    <a:pt x="767" y="28"/>
                  </a:lnTo>
                  <a:lnTo>
                    <a:pt x="767" y="0"/>
                  </a:lnTo>
                  <a:lnTo>
                    <a:pt x="815" y="0"/>
                  </a:lnTo>
                  <a:lnTo>
                    <a:pt x="815" y="28"/>
                  </a:lnTo>
                  <a:close/>
                  <a:moveTo>
                    <a:pt x="719" y="28"/>
                  </a:moveTo>
                  <a:lnTo>
                    <a:pt x="671" y="28"/>
                  </a:lnTo>
                  <a:lnTo>
                    <a:pt x="671" y="0"/>
                  </a:lnTo>
                  <a:lnTo>
                    <a:pt x="719" y="0"/>
                  </a:lnTo>
                  <a:lnTo>
                    <a:pt x="719" y="28"/>
                  </a:lnTo>
                  <a:close/>
                  <a:moveTo>
                    <a:pt x="624" y="28"/>
                  </a:moveTo>
                  <a:lnTo>
                    <a:pt x="575" y="28"/>
                  </a:lnTo>
                  <a:lnTo>
                    <a:pt x="575" y="0"/>
                  </a:lnTo>
                  <a:lnTo>
                    <a:pt x="624" y="0"/>
                  </a:lnTo>
                  <a:lnTo>
                    <a:pt x="624" y="28"/>
                  </a:lnTo>
                  <a:close/>
                  <a:moveTo>
                    <a:pt x="527" y="28"/>
                  </a:moveTo>
                  <a:lnTo>
                    <a:pt x="479" y="28"/>
                  </a:lnTo>
                  <a:lnTo>
                    <a:pt x="479" y="0"/>
                  </a:lnTo>
                  <a:lnTo>
                    <a:pt x="527" y="0"/>
                  </a:lnTo>
                  <a:lnTo>
                    <a:pt x="527" y="28"/>
                  </a:lnTo>
                  <a:close/>
                  <a:moveTo>
                    <a:pt x="432" y="28"/>
                  </a:moveTo>
                  <a:lnTo>
                    <a:pt x="384" y="28"/>
                  </a:lnTo>
                  <a:lnTo>
                    <a:pt x="384" y="0"/>
                  </a:lnTo>
                  <a:lnTo>
                    <a:pt x="432" y="0"/>
                  </a:lnTo>
                  <a:lnTo>
                    <a:pt x="432" y="28"/>
                  </a:lnTo>
                  <a:close/>
                  <a:moveTo>
                    <a:pt x="335" y="28"/>
                  </a:moveTo>
                  <a:lnTo>
                    <a:pt x="287" y="28"/>
                  </a:lnTo>
                  <a:lnTo>
                    <a:pt x="287" y="0"/>
                  </a:lnTo>
                  <a:lnTo>
                    <a:pt x="335" y="0"/>
                  </a:lnTo>
                  <a:lnTo>
                    <a:pt x="335" y="28"/>
                  </a:lnTo>
                  <a:close/>
                  <a:moveTo>
                    <a:pt x="239" y="28"/>
                  </a:moveTo>
                  <a:lnTo>
                    <a:pt x="192" y="28"/>
                  </a:lnTo>
                  <a:lnTo>
                    <a:pt x="192" y="0"/>
                  </a:lnTo>
                  <a:lnTo>
                    <a:pt x="239" y="0"/>
                  </a:lnTo>
                  <a:lnTo>
                    <a:pt x="239" y="28"/>
                  </a:lnTo>
                  <a:close/>
                  <a:moveTo>
                    <a:pt x="144" y="28"/>
                  </a:moveTo>
                  <a:lnTo>
                    <a:pt x="96" y="28"/>
                  </a:lnTo>
                  <a:lnTo>
                    <a:pt x="96" y="0"/>
                  </a:lnTo>
                  <a:lnTo>
                    <a:pt x="144" y="0"/>
                  </a:lnTo>
                  <a:lnTo>
                    <a:pt x="144" y="28"/>
                  </a:lnTo>
                  <a:close/>
                  <a:moveTo>
                    <a:pt x="47" y="28"/>
                  </a:moveTo>
                  <a:lnTo>
                    <a:pt x="0" y="28"/>
                  </a:lnTo>
                  <a:lnTo>
                    <a:pt x="0" y="0"/>
                  </a:lnTo>
                  <a:lnTo>
                    <a:pt x="47" y="0"/>
                  </a:lnTo>
                  <a:lnTo>
                    <a:pt x="47"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a:defRPr/>
              </a:pPr>
              <a:endParaRPr lang="en-US" sz="1350"/>
            </a:p>
          </p:txBody>
        </p:sp>
      </p:grpSp>
      <p:grpSp>
        <p:nvGrpSpPr>
          <p:cNvPr id="97" name="Group 211">
            <a:extLst>
              <a:ext uri="{FF2B5EF4-FFF2-40B4-BE49-F238E27FC236}">
                <a16:creationId xmlns:a16="http://schemas.microsoft.com/office/drawing/2014/main" id="{7E46AF87-AFF8-4B6E-B66E-5AC3CFDDA11B}"/>
              </a:ext>
            </a:extLst>
          </p:cNvPr>
          <p:cNvGrpSpPr>
            <a:grpSpLocks/>
          </p:cNvGrpSpPr>
          <p:nvPr/>
        </p:nvGrpSpPr>
        <p:grpSpPr bwMode="auto">
          <a:xfrm>
            <a:off x="2980493" y="6872695"/>
            <a:ext cx="855322" cy="348361"/>
            <a:chOff x="5857875" y="2214563"/>
            <a:chExt cx="1208088" cy="488951"/>
          </a:xfrm>
        </p:grpSpPr>
        <p:sp>
          <p:nvSpPr>
            <p:cNvPr id="98" name="Freeform 122">
              <a:extLst>
                <a:ext uri="{FF2B5EF4-FFF2-40B4-BE49-F238E27FC236}">
                  <a16:creationId xmlns:a16="http://schemas.microsoft.com/office/drawing/2014/main" id="{AD763904-CEB3-438F-82AA-1C668D5A2D78}"/>
                </a:ext>
              </a:extLst>
            </p:cNvPr>
            <p:cNvSpPr>
              <a:spLocks/>
            </p:cNvSpPr>
            <p:nvPr/>
          </p:nvSpPr>
          <p:spPr bwMode="auto">
            <a:xfrm>
              <a:off x="5857875" y="2214563"/>
              <a:ext cx="1208088" cy="401497"/>
            </a:xfrm>
            <a:custGeom>
              <a:avLst/>
              <a:gdLst>
                <a:gd name="T0" fmla="*/ 21 w 402"/>
                <a:gd name="T1" fmla="*/ 56 h 132"/>
                <a:gd name="T2" fmla="*/ 51 w 402"/>
                <a:gd name="T3" fmla="*/ 56 h 132"/>
                <a:gd name="T4" fmla="*/ 76 w 402"/>
                <a:gd name="T5" fmla="*/ 24 h 132"/>
                <a:gd name="T6" fmla="*/ 133 w 402"/>
                <a:gd name="T7" fmla="*/ 0 h 132"/>
                <a:gd name="T8" fmla="*/ 188 w 402"/>
                <a:gd name="T9" fmla="*/ 0 h 132"/>
                <a:gd name="T10" fmla="*/ 245 w 402"/>
                <a:gd name="T11" fmla="*/ 24 h 132"/>
                <a:gd name="T12" fmla="*/ 270 w 402"/>
                <a:gd name="T13" fmla="*/ 56 h 132"/>
                <a:gd name="T14" fmla="*/ 349 w 402"/>
                <a:gd name="T15" fmla="*/ 56 h 132"/>
                <a:gd name="T16" fmla="*/ 402 w 402"/>
                <a:gd name="T17" fmla="*/ 110 h 132"/>
                <a:gd name="T18" fmla="*/ 402 w 402"/>
                <a:gd name="T19" fmla="*/ 111 h 132"/>
                <a:gd name="T20" fmla="*/ 381 w 402"/>
                <a:gd name="T21" fmla="*/ 132 h 132"/>
                <a:gd name="T22" fmla="*/ 21 w 402"/>
                <a:gd name="T23" fmla="*/ 132 h 132"/>
                <a:gd name="T24" fmla="*/ 0 w 402"/>
                <a:gd name="T25" fmla="*/ 111 h 132"/>
                <a:gd name="T26" fmla="*/ 0 w 402"/>
                <a:gd name="T27" fmla="*/ 77 h 132"/>
                <a:gd name="T28" fmla="*/ 21 w 402"/>
                <a:gd name="T29" fmla="*/ 5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2" h="132">
                  <a:moveTo>
                    <a:pt x="21" y="56"/>
                  </a:moveTo>
                  <a:cubicBezTo>
                    <a:pt x="51" y="56"/>
                    <a:pt x="51" y="56"/>
                    <a:pt x="51" y="56"/>
                  </a:cubicBezTo>
                  <a:cubicBezTo>
                    <a:pt x="76" y="24"/>
                    <a:pt x="76" y="24"/>
                    <a:pt x="76" y="24"/>
                  </a:cubicBezTo>
                  <a:cubicBezTo>
                    <a:pt x="88" y="9"/>
                    <a:pt x="110" y="0"/>
                    <a:pt x="133" y="0"/>
                  </a:cubicBezTo>
                  <a:cubicBezTo>
                    <a:pt x="188" y="0"/>
                    <a:pt x="188" y="0"/>
                    <a:pt x="188" y="0"/>
                  </a:cubicBezTo>
                  <a:cubicBezTo>
                    <a:pt x="211" y="0"/>
                    <a:pt x="233" y="9"/>
                    <a:pt x="245" y="24"/>
                  </a:cubicBezTo>
                  <a:cubicBezTo>
                    <a:pt x="270" y="56"/>
                    <a:pt x="270" y="56"/>
                    <a:pt x="270" y="56"/>
                  </a:cubicBezTo>
                  <a:cubicBezTo>
                    <a:pt x="349" y="56"/>
                    <a:pt x="349" y="56"/>
                    <a:pt x="349" y="56"/>
                  </a:cubicBezTo>
                  <a:cubicBezTo>
                    <a:pt x="378" y="56"/>
                    <a:pt x="402" y="81"/>
                    <a:pt x="402" y="110"/>
                  </a:cubicBezTo>
                  <a:cubicBezTo>
                    <a:pt x="402" y="111"/>
                    <a:pt x="402" y="111"/>
                    <a:pt x="402" y="111"/>
                  </a:cubicBezTo>
                  <a:cubicBezTo>
                    <a:pt x="402" y="123"/>
                    <a:pt x="393" y="132"/>
                    <a:pt x="381" y="132"/>
                  </a:cubicBezTo>
                  <a:cubicBezTo>
                    <a:pt x="21" y="132"/>
                    <a:pt x="21" y="132"/>
                    <a:pt x="21" y="132"/>
                  </a:cubicBezTo>
                  <a:cubicBezTo>
                    <a:pt x="9" y="132"/>
                    <a:pt x="0" y="123"/>
                    <a:pt x="0" y="111"/>
                  </a:cubicBezTo>
                  <a:cubicBezTo>
                    <a:pt x="0" y="77"/>
                    <a:pt x="0" y="77"/>
                    <a:pt x="0" y="77"/>
                  </a:cubicBezTo>
                  <a:cubicBezTo>
                    <a:pt x="0" y="66"/>
                    <a:pt x="9" y="56"/>
                    <a:pt x="21" y="56"/>
                  </a:cubicBezTo>
                  <a:close/>
                </a:path>
              </a:pathLst>
            </a:custGeom>
            <a:solidFill>
              <a:schemeClr val="accent2"/>
            </a:solidFill>
            <a:ln>
              <a:noFill/>
            </a:ln>
          </p:spPr>
          <p:txBody>
            <a:bodyPr lIns="68580" tIns="34290" rIns="68580" bIns="34290"/>
            <a:lstStyle/>
            <a:p>
              <a:pPr>
                <a:defRPr/>
              </a:pPr>
              <a:endParaRPr lang="en-US" sz="1350"/>
            </a:p>
          </p:txBody>
        </p:sp>
        <p:sp>
          <p:nvSpPr>
            <p:cNvPr id="99" name="Freeform 123">
              <a:extLst>
                <a:ext uri="{FF2B5EF4-FFF2-40B4-BE49-F238E27FC236}">
                  <a16:creationId xmlns:a16="http://schemas.microsoft.com/office/drawing/2014/main" id="{14F092D8-2F17-4D65-9263-2FEC1BEF3833}"/>
                </a:ext>
              </a:extLst>
            </p:cNvPr>
            <p:cNvSpPr>
              <a:spLocks/>
            </p:cNvSpPr>
            <p:nvPr/>
          </p:nvSpPr>
          <p:spPr bwMode="auto">
            <a:xfrm>
              <a:off x="6097892" y="2258291"/>
              <a:ext cx="500035" cy="135157"/>
            </a:xfrm>
            <a:custGeom>
              <a:avLst/>
              <a:gdLst>
                <a:gd name="T0" fmla="*/ 8 w 167"/>
                <a:gd name="T1" fmla="*/ 45 h 45"/>
                <a:gd name="T2" fmla="*/ 3 w 167"/>
                <a:gd name="T3" fmla="*/ 36 h 45"/>
                <a:gd name="T4" fmla="*/ 17 w 167"/>
                <a:gd name="T5" fmla="*/ 19 h 45"/>
                <a:gd name="T6" fmla="*/ 62 w 167"/>
                <a:gd name="T7" fmla="*/ 0 h 45"/>
                <a:gd name="T8" fmla="*/ 105 w 167"/>
                <a:gd name="T9" fmla="*/ 0 h 45"/>
                <a:gd name="T10" fmla="*/ 151 w 167"/>
                <a:gd name="T11" fmla="*/ 19 h 45"/>
                <a:gd name="T12" fmla="*/ 164 w 167"/>
                <a:gd name="T13" fmla="*/ 36 h 45"/>
                <a:gd name="T14" fmla="*/ 160 w 167"/>
                <a:gd name="T15" fmla="*/ 45 h 45"/>
                <a:gd name="T16" fmla="*/ 8 w 167"/>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45">
                  <a:moveTo>
                    <a:pt x="8" y="45"/>
                  </a:moveTo>
                  <a:cubicBezTo>
                    <a:pt x="3" y="45"/>
                    <a:pt x="0" y="39"/>
                    <a:pt x="3" y="36"/>
                  </a:cubicBezTo>
                  <a:cubicBezTo>
                    <a:pt x="17" y="19"/>
                    <a:pt x="17" y="19"/>
                    <a:pt x="17" y="19"/>
                  </a:cubicBezTo>
                  <a:cubicBezTo>
                    <a:pt x="26" y="7"/>
                    <a:pt x="43" y="0"/>
                    <a:pt x="62" y="0"/>
                  </a:cubicBezTo>
                  <a:cubicBezTo>
                    <a:pt x="105" y="0"/>
                    <a:pt x="105" y="0"/>
                    <a:pt x="105" y="0"/>
                  </a:cubicBezTo>
                  <a:cubicBezTo>
                    <a:pt x="124" y="0"/>
                    <a:pt x="141" y="7"/>
                    <a:pt x="151" y="19"/>
                  </a:cubicBezTo>
                  <a:cubicBezTo>
                    <a:pt x="164" y="36"/>
                    <a:pt x="164" y="36"/>
                    <a:pt x="164" y="36"/>
                  </a:cubicBezTo>
                  <a:cubicBezTo>
                    <a:pt x="167" y="39"/>
                    <a:pt x="164" y="45"/>
                    <a:pt x="160" y="45"/>
                  </a:cubicBezTo>
                  <a:lnTo>
                    <a:pt x="8" y="45"/>
                  </a:lnTo>
                  <a:close/>
                </a:path>
              </a:pathLst>
            </a:custGeom>
            <a:solidFill>
              <a:schemeClr val="bg2"/>
            </a:solidFill>
            <a:ln>
              <a:noFill/>
            </a:ln>
          </p:spPr>
          <p:txBody>
            <a:bodyPr lIns="68580" tIns="34290" rIns="68580" bIns="34290"/>
            <a:lstStyle/>
            <a:p>
              <a:pPr>
                <a:defRPr/>
              </a:pPr>
              <a:endParaRPr lang="en-US" sz="1350"/>
            </a:p>
          </p:txBody>
        </p:sp>
        <p:sp>
          <p:nvSpPr>
            <p:cNvPr id="100" name="Freeform 124">
              <a:extLst>
                <a:ext uri="{FF2B5EF4-FFF2-40B4-BE49-F238E27FC236}">
                  <a16:creationId xmlns:a16="http://schemas.microsoft.com/office/drawing/2014/main" id="{161A7066-4CF0-42B0-9340-0A1866F038C4}"/>
                </a:ext>
              </a:extLst>
            </p:cNvPr>
            <p:cNvSpPr>
              <a:spLocks/>
            </p:cNvSpPr>
            <p:nvPr/>
          </p:nvSpPr>
          <p:spPr bwMode="auto">
            <a:xfrm>
              <a:off x="5857875" y="2520655"/>
              <a:ext cx="1208088" cy="95405"/>
            </a:xfrm>
            <a:custGeom>
              <a:avLst/>
              <a:gdLst>
                <a:gd name="T0" fmla="*/ 402 w 402"/>
                <a:gd name="T1" fmla="*/ 0 h 31"/>
                <a:gd name="T2" fmla="*/ 402 w 402"/>
                <a:gd name="T3" fmla="*/ 9 h 31"/>
                <a:gd name="T4" fmla="*/ 402 w 402"/>
                <a:gd name="T5" fmla="*/ 10 h 31"/>
                <a:gd name="T6" fmla="*/ 381 w 402"/>
                <a:gd name="T7" fmla="*/ 31 h 31"/>
                <a:gd name="T8" fmla="*/ 21 w 402"/>
                <a:gd name="T9" fmla="*/ 31 h 31"/>
                <a:gd name="T10" fmla="*/ 0 w 402"/>
                <a:gd name="T11" fmla="*/ 10 h 31"/>
                <a:gd name="T12" fmla="*/ 0 w 402"/>
                <a:gd name="T13" fmla="*/ 0 h 31"/>
                <a:gd name="T14" fmla="*/ 402 w 402"/>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2" h="31">
                  <a:moveTo>
                    <a:pt x="402" y="0"/>
                  </a:moveTo>
                  <a:cubicBezTo>
                    <a:pt x="402" y="3"/>
                    <a:pt x="402" y="6"/>
                    <a:pt x="402" y="9"/>
                  </a:cubicBezTo>
                  <a:cubicBezTo>
                    <a:pt x="402" y="10"/>
                    <a:pt x="402" y="10"/>
                    <a:pt x="402" y="10"/>
                  </a:cubicBezTo>
                  <a:cubicBezTo>
                    <a:pt x="402" y="22"/>
                    <a:pt x="393" y="31"/>
                    <a:pt x="381" y="31"/>
                  </a:cubicBezTo>
                  <a:cubicBezTo>
                    <a:pt x="21" y="31"/>
                    <a:pt x="21" y="31"/>
                    <a:pt x="21" y="31"/>
                  </a:cubicBezTo>
                  <a:cubicBezTo>
                    <a:pt x="9" y="31"/>
                    <a:pt x="0" y="22"/>
                    <a:pt x="0" y="10"/>
                  </a:cubicBezTo>
                  <a:cubicBezTo>
                    <a:pt x="0" y="0"/>
                    <a:pt x="0" y="0"/>
                    <a:pt x="0" y="0"/>
                  </a:cubicBezTo>
                  <a:lnTo>
                    <a:pt x="402" y="0"/>
                  </a:lnTo>
                  <a:close/>
                </a:path>
              </a:pathLst>
            </a:custGeom>
            <a:solidFill>
              <a:schemeClr val="accent2">
                <a:lumMod val="75000"/>
              </a:schemeClr>
            </a:solidFill>
            <a:ln>
              <a:noFill/>
            </a:ln>
          </p:spPr>
          <p:txBody>
            <a:bodyPr lIns="68580" tIns="34290" rIns="68580" bIns="34290"/>
            <a:lstStyle/>
            <a:p>
              <a:pPr>
                <a:defRPr/>
              </a:pPr>
              <a:endParaRPr lang="en-US" sz="1350"/>
            </a:p>
          </p:txBody>
        </p:sp>
        <p:sp>
          <p:nvSpPr>
            <p:cNvPr id="101" name="Oval 125">
              <a:extLst>
                <a:ext uri="{FF2B5EF4-FFF2-40B4-BE49-F238E27FC236}">
                  <a16:creationId xmlns:a16="http://schemas.microsoft.com/office/drawing/2014/main" id="{D89FECCE-0B95-4F57-8EEF-30B36A5B16BC}"/>
                </a:ext>
              </a:extLst>
            </p:cNvPr>
            <p:cNvSpPr>
              <a:spLocks noChangeArrowheads="1"/>
            </p:cNvSpPr>
            <p:nvPr/>
          </p:nvSpPr>
          <p:spPr bwMode="auto">
            <a:xfrm>
              <a:off x="6693935" y="2465002"/>
              <a:ext cx="236018" cy="238512"/>
            </a:xfrm>
            <a:prstGeom prst="ellipse">
              <a:avLst/>
            </a:prstGeom>
            <a:solidFill>
              <a:schemeClr val="tx2">
                <a:lumMod val="75000"/>
              </a:schemeClr>
            </a:solidFill>
            <a:ln>
              <a:noFill/>
            </a:ln>
          </p:spPr>
          <p:txBody>
            <a:bodyPr lIns="68580" tIns="34290" rIns="68580" bIns="34290"/>
            <a:lstStyle/>
            <a:p>
              <a:pPr>
                <a:defRPr/>
              </a:pPr>
              <a:endParaRPr lang="en-US" sz="1350"/>
            </a:p>
          </p:txBody>
        </p:sp>
        <p:sp>
          <p:nvSpPr>
            <p:cNvPr id="102" name="Oval 126">
              <a:extLst>
                <a:ext uri="{FF2B5EF4-FFF2-40B4-BE49-F238E27FC236}">
                  <a16:creationId xmlns:a16="http://schemas.microsoft.com/office/drawing/2014/main" id="{10AB4179-22DC-4D44-99B6-391A7134EEF6}"/>
                </a:ext>
              </a:extLst>
            </p:cNvPr>
            <p:cNvSpPr>
              <a:spLocks noChangeArrowheads="1"/>
            </p:cNvSpPr>
            <p:nvPr/>
          </p:nvSpPr>
          <p:spPr bwMode="auto">
            <a:xfrm>
              <a:off x="6749939" y="2520655"/>
              <a:ext cx="124010" cy="127206"/>
            </a:xfrm>
            <a:prstGeom prst="ellipse">
              <a:avLst/>
            </a:prstGeom>
            <a:solidFill>
              <a:schemeClr val="tx2">
                <a:lumMod val="60000"/>
                <a:lumOff val="40000"/>
              </a:schemeClr>
            </a:solidFill>
            <a:ln>
              <a:noFill/>
            </a:ln>
          </p:spPr>
          <p:txBody>
            <a:bodyPr lIns="68580" tIns="34290" rIns="68580" bIns="34290"/>
            <a:lstStyle/>
            <a:p>
              <a:pPr>
                <a:defRPr/>
              </a:pPr>
              <a:endParaRPr lang="en-US" sz="1350"/>
            </a:p>
          </p:txBody>
        </p:sp>
        <p:sp>
          <p:nvSpPr>
            <p:cNvPr id="103" name="Oval 127">
              <a:extLst>
                <a:ext uri="{FF2B5EF4-FFF2-40B4-BE49-F238E27FC236}">
                  <a16:creationId xmlns:a16="http://schemas.microsoft.com/office/drawing/2014/main" id="{CEF21229-D30D-47DC-A71A-49436C36AE12}"/>
                </a:ext>
              </a:extLst>
            </p:cNvPr>
            <p:cNvSpPr>
              <a:spLocks noChangeArrowheads="1"/>
            </p:cNvSpPr>
            <p:nvPr/>
          </p:nvSpPr>
          <p:spPr bwMode="auto">
            <a:xfrm>
              <a:off x="6009886" y="2465002"/>
              <a:ext cx="236016" cy="238512"/>
            </a:xfrm>
            <a:prstGeom prst="ellipse">
              <a:avLst/>
            </a:prstGeom>
            <a:solidFill>
              <a:schemeClr val="tx2">
                <a:lumMod val="75000"/>
              </a:schemeClr>
            </a:solidFill>
            <a:ln>
              <a:noFill/>
            </a:ln>
          </p:spPr>
          <p:txBody>
            <a:bodyPr lIns="68580" tIns="34290" rIns="68580" bIns="34290"/>
            <a:lstStyle/>
            <a:p>
              <a:pPr>
                <a:defRPr/>
              </a:pPr>
              <a:endParaRPr lang="en-US" sz="1350"/>
            </a:p>
          </p:txBody>
        </p:sp>
        <p:sp>
          <p:nvSpPr>
            <p:cNvPr id="104" name="Oval 128">
              <a:extLst>
                <a:ext uri="{FF2B5EF4-FFF2-40B4-BE49-F238E27FC236}">
                  <a16:creationId xmlns:a16="http://schemas.microsoft.com/office/drawing/2014/main" id="{603B7635-5200-4C5C-8B16-AF6970B82736}"/>
                </a:ext>
              </a:extLst>
            </p:cNvPr>
            <p:cNvSpPr>
              <a:spLocks noChangeArrowheads="1"/>
            </p:cNvSpPr>
            <p:nvPr/>
          </p:nvSpPr>
          <p:spPr bwMode="auto">
            <a:xfrm>
              <a:off x="6065890" y="2520655"/>
              <a:ext cx="124008" cy="127206"/>
            </a:xfrm>
            <a:prstGeom prst="ellipse">
              <a:avLst/>
            </a:prstGeom>
            <a:solidFill>
              <a:schemeClr val="tx2">
                <a:lumMod val="60000"/>
                <a:lumOff val="40000"/>
              </a:schemeClr>
            </a:solidFill>
            <a:ln>
              <a:noFill/>
            </a:ln>
          </p:spPr>
          <p:txBody>
            <a:bodyPr lIns="68580" tIns="34290" rIns="68580" bIns="34290"/>
            <a:lstStyle/>
            <a:p>
              <a:pPr>
                <a:defRPr/>
              </a:pPr>
              <a:endParaRPr lang="en-US" sz="1350"/>
            </a:p>
          </p:txBody>
        </p:sp>
      </p:grpSp>
      <p:pic>
        <p:nvPicPr>
          <p:cNvPr id="124" name="Graphique 123" descr="Évasion de prison contour">
            <a:extLst>
              <a:ext uri="{FF2B5EF4-FFF2-40B4-BE49-F238E27FC236}">
                <a16:creationId xmlns:a16="http://schemas.microsoft.com/office/drawing/2014/main" id="{1879D7D3-524E-4B4C-9FE2-B76CF65E85D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35815" y="5037375"/>
            <a:ext cx="631986" cy="631986"/>
          </a:xfrm>
          <a:prstGeom prst="rect">
            <a:avLst/>
          </a:prstGeom>
        </p:spPr>
      </p:pic>
      <p:pic>
        <p:nvPicPr>
          <p:cNvPr id="126" name="Graphique 125" descr="Voleur contour">
            <a:extLst>
              <a:ext uri="{FF2B5EF4-FFF2-40B4-BE49-F238E27FC236}">
                <a16:creationId xmlns:a16="http://schemas.microsoft.com/office/drawing/2014/main" id="{2F18FCBA-90CA-45DD-81F1-C994A2DC66D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78566" y="4641388"/>
            <a:ext cx="575623" cy="575623"/>
          </a:xfrm>
          <a:prstGeom prst="rect">
            <a:avLst/>
          </a:prstGeom>
        </p:spPr>
      </p:pic>
      <p:pic>
        <p:nvPicPr>
          <p:cNvPr id="128" name="Graphique 127" descr="Déverrouiller contour">
            <a:extLst>
              <a:ext uri="{FF2B5EF4-FFF2-40B4-BE49-F238E27FC236}">
                <a16:creationId xmlns:a16="http://schemas.microsoft.com/office/drawing/2014/main" id="{2F50146F-38B3-4DC8-B25C-7E161D1575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164735" y="5112640"/>
            <a:ext cx="531695" cy="531695"/>
          </a:xfrm>
          <a:prstGeom prst="rect">
            <a:avLst/>
          </a:prstGeom>
        </p:spPr>
      </p:pic>
      <p:grpSp>
        <p:nvGrpSpPr>
          <p:cNvPr id="135" name="Groupe 134">
            <a:extLst>
              <a:ext uri="{FF2B5EF4-FFF2-40B4-BE49-F238E27FC236}">
                <a16:creationId xmlns:a16="http://schemas.microsoft.com/office/drawing/2014/main" id="{0DDC0D06-CA19-4F7B-99A1-607679A05225}"/>
              </a:ext>
            </a:extLst>
          </p:cNvPr>
          <p:cNvGrpSpPr/>
          <p:nvPr/>
        </p:nvGrpSpPr>
        <p:grpSpPr>
          <a:xfrm>
            <a:off x="10910152" y="3876903"/>
            <a:ext cx="1342630" cy="742486"/>
            <a:chOff x="11003256" y="2670957"/>
            <a:chExt cx="1342630" cy="742486"/>
          </a:xfrm>
        </p:grpSpPr>
        <p:pic>
          <p:nvPicPr>
            <p:cNvPr id="132" name="Graphique 131" descr="Homme ouvrier du bâtiment contour">
              <a:extLst>
                <a:ext uri="{FF2B5EF4-FFF2-40B4-BE49-F238E27FC236}">
                  <a16:creationId xmlns:a16="http://schemas.microsoft.com/office/drawing/2014/main" id="{EF5BE591-53A4-4B0E-8AB4-B81C04C21B8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603400" y="2670957"/>
              <a:ext cx="742486" cy="742486"/>
            </a:xfrm>
            <a:prstGeom prst="rect">
              <a:avLst/>
            </a:prstGeom>
          </p:spPr>
        </p:pic>
        <p:pic>
          <p:nvPicPr>
            <p:cNvPr id="134" name="Graphique 133" descr="Femme ouvrière du bâtiment contour">
              <a:extLst>
                <a:ext uri="{FF2B5EF4-FFF2-40B4-BE49-F238E27FC236}">
                  <a16:creationId xmlns:a16="http://schemas.microsoft.com/office/drawing/2014/main" id="{142CCD96-09A3-4B2F-9E3E-28A3976E371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003256" y="2671843"/>
              <a:ext cx="741600" cy="741600"/>
            </a:xfrm>
            <a:prstGeom prst="rect">
              <a:avLst/>
            </a:prstGeom>
          </p:spPr>
        </p:pic>
      </p:grpSp>
      <p:grpSp>
        <p:nvGrpSpPr>
          <p:cNvPr id="138" name="Groupe 137">
            <a:extLst>
              <a:ext uri="{FF2B5EF4-FFF2-40B4-BE49-F238E27FC236}">
                <a16:creationId xmlns:a16="http://schemas.microsoft.com/office/drawing/2014/main" id="{98B4920E-D790-4260-9617-5C28AB58E881}"/>
              </a:ext>
            </a:extLst>
          </p:cNvPr>
          <p:cNvGrpSpPr/>
          <p:nvPr/>
        </p:nvGrpSpPr>
        <p:grpSpPr>
          <a:xfrm>
            <a:off x="1326995" y="1258464"/>
            <a:ext cx="11505653" cy="2190046"/>
            <a:chOff x="1510730" y="1599738"/>
            <a:chExt cx="10463274" cy="2510114"/>
          </a:xfrm>
        </p:grpSpPr>
        <p:sp>
          <p:nvSpPr>
            <p:cNvPr id="136" name="ZoneTexte 135">
              <a:extLst>
                <a:ext uri="{FF2B5EF4-FFF2-40B4-BE49-F238E27FC236}">
                  <a16:creationId xmlns:a16="http://schemas.microsoft.com/office/drawing/2014/main" id="{699B04D3-E781-4533-8F27-4E67D0DD4AAF}"/>
                </a:ext>
              </a:extLst>
            </p:cNvPr>
            <p:cNvSpPr txBox="1"/>
            <p:nvPr/>
          </p:nvSpPr>
          <p:spPr>
            <a:xfrm>
              <a:off x="1510730" y="2099137"/>
              <a:ext cx="10463274" cy="2010715"/>
            </a:xfrm>
            <a:prstGeom prst="rect">
              <a:avLst/>
            </a:prstGeom>
            <a:noFill/>
            <a:ln w="12700">
              <a:solidFill>
                <a:schemeClr val="accent1"/>
              </a:solidFill>
            </a:ln>
          </p:spPr>
          <p:txBody>
            <a:bodyPr wrap="square">
              <a:spAutoFit/>
            </a:bodyPr>
            <a:lstStyle/>
            <a:p>
              <a:pPr algn="just"/>
              <a:r>
                <a:rPr lang="fr-FR" dirty="0">
                  <a:solidFill>
                    <a:schemeClr val="tx1">
                      <a:lumMod val="75000"/>
                      <a:lumOff val="25000"/>
                    </a:schemeClr>
                  </a:solidFill>
                </a:rPr>
                <a:t>Notre client souhaite renforcer sa sécurité informatique en s’engageant avec Deloitte sur un projet CISO as a Service. </a:t>
              </a:r>
            </a:p>
            <a:p>
              <a:pPr algn="just"/>
              <a:r>
                <a:rPr lang="fr-FR" dirty="0">
                  <a:solidFill>
                    <a:schemeClr val="tx1">
                      <a:lumMod val="75000"/>
                      <a:lumOff val="25000"/>
                    </a:schemeClr>
                  </a:solidFill>
                </a:rPr>
                <a:t>Face aux menaces croissantes dans le secteur, notre client reconnaît l'importance vitale de protéger ses systèmes sensibles et ses données contre les attaques numériques. </a:t>
              </a:r>
            </a:p>
            <a:p>
              <a:pPr algn="just"/>
              <a:r>
                <a:rPr lang="fr-FR" dirty="0">
                  <a:solidFill>
                    <a:schemeClr val="tx1">
                      <a:lumMod val="75000"/>
                      <a:lumOff val="25000"/>
                    </a:schemeClr>
                  </a:solidFill>
                </a:rPr>
                <a:t>En travaillant avec Deloitte, il pourra se concentrer sur son cœur de métier, en toute confiance, sachant que des experts qualifiés veillent à sa sécurité. Le projet CISO as a Service permettra à notre client de renforcer sa posture de cybersécurité, d'accroître sa résilience et de se conformer aux normes.</a:t>
              </a:r>
              <a:endParaRPr lang="fr-FR" b="0" i="0" dirty="0">
                <a:solidFill>
                  <a:schemeClr val="tx1">
                    <a:lumMod val="75000"/>
                    <a:lumOff val="25000"/>
                  </a:schemeClr>
                </a:solidFill>
                <a:effectLst/>
              </a:endParaRPr>
            </a:p>
          </p:txBody>
        </p:sp>
        <p:sp>
          <p:nvSpPr>
            <p:cNvPr id="137" name="Rectangle 136">
              <a:extLst>
                <a:ext uri="{FF2B5EF4-FFF2-40B4-BE49-F238E27FC236}">
                  <a16:creationId xmlns:a16="http://schemas.microsoft.com/office/drawing/2014/main" id="{BB2513FE-D6F9-4FE7-A36E-FA1ED54D6444}"/>
                </a:ext>
              </a:extLst>
            </p:cNvPr>
            <p:cNvSpPr/>
            <p:nvPr/>
          </p:nvSpPr>
          <p:spPr bwMode="gray">
            <a:xfrm>
              <a:off x="1510730" y="1599738"/>
              <a:ext cx="10463274" cy="421119"/>
            </a:xfrm>
            <a:prstGeom prst="rect">
              <a:avLst/>
            </a:prstGeom>
            <a:noFill/>
            <a:ln w="12700"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r>
                <a:rPr lang="fr-FR">
                  <a:solidFill>
                    <a:schemeClr val="tx1">
                      <a:lumMod val="75000"/>
                      <a:lumOff val="25000"/>
                    </a:schemeClr>
                  </a:solidFill>
                  <a:effectLst>
                    <a:outerShdw blurRad="38100" dist="38100" dir="2700000" algn="tl">
                      <a:srgbClr val="000000">
                        <a:alpha val="43137"/>
                      </a:srgbClr>
                    </a:outerShdw>
                  </a:effectLst>
                </a:rPr>
                <a:t>Contexte</a:t>
              </a:r>
            </a:p>
          </p:txBody>
        </p:sp>
      </p:grpSp>
      <p:sp>
        <p:nvSpPr>
          <p:cNvPr id="107" name="ZoneTexte 106">
            <a:extLst>
              <a:ext uri="{FF2B5EF4-FFF2-40B4-BE49-F238E27FC236}">
                <a16:creationId xmlns:a16="http://schemas.microsoft.com/office/drawing/2014/main" id="{1E7CFBB3-25F4-4690-987F-6DEEE1337EEF}"/>
              </a:ext>
            </a:extLst>
          </p:cNvPr>
          <p:cNvSpPr txBox="1"/>
          <p:nvPr/>
        </p:nvSpPr>
        <p:spPr>
          <a:xfrm>
            <a:off x="13073286" y="6830043"/>
            <a:ext cx="234038" cy="276999"/>
          </a:xfrm>
          <a:prstGeom prst="rect">
            <a:avLst/>
          </a:prstGeom>
          <a:noFill/>
        </p:spPr>
        <p:txBody>
          <a:bodyPr wrap="none" lIns="0" tIns="0" rIns="0" bIns="0" rtlCol="0">
            <a:spAutoFit/>
          </a:bodyPr>
          <a:lstStyle/>
          <a:p>
            <a:pPr>
              <a:spcBef>
                <a:spcPts val="600"/>
              </a:spcBef>
              <a:buSzPct val="100000"/>
            </a:pPr>
            <a:r>
              <a:rPr lang="fr-FR" dirty="0">
                <a:solidFill>
                  <a:srgbClr val="313131"/>
                </a:solidFill>
              </a:rPr>
              <a:t>15</a:t>
            </a:r>
          </a:p>
        </p:txBody>
      </p:sp>
      <p:sp>
        <p:nvSpPr>
          <p:cNvPr id="108" name="Rectangle 107">
            <a:extLst>
              <a:ext uri="{FF2B5EF4-FFF2-40B4-BE49-F238E27FC236}">
                <a16:creationId xmlns:a16="http://schemas.microsoft.com/office/drawing/2014/main" id="{CC3931AB-0CD1-4A34-9EED-140A126DEF4E}"/>
              </a:ext>
            </a:extLst>
          </p:cNvPr>
          <p:cNvSpPr/>
          <p:nvPr/>
        </p:nvSpPr>
        <p:spPr bwMode="gray">
          <a:xfrm>
            <a:off x="12077689"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85000"/>
                    <a:lumOff val="15000"/>
                  </a:schemeClr>
                </a:solidFill>
              </a:rPr>
              <a:t>IV</a:t>
            </a:r>
          </a:p>
        </p:txBody>
      </p:sp>
    </p:spTree>
    <p:extLst>
      <p:ext uri="{BB962C8B-B14F-4D97-AF65-F5344CB8AC3E}">
        <p14:creationId xmlns:p14="http://schemas.microsoft.com/office/powerpoint/2010/main" val="1397262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Groupe 75">
            <a:extLst>
              <a:ext uri="{FF2B5EF4-FFF2-40B4-BE49-F238E27FC236}">
                <a16:creationId xmlns:a16="http://schemas.microsoft.com/office/drawing/2014/main" id="{525BAAE3-8ADC-45E1-8BE0-88C3FB4BBC56}"/>
              </a:ext>
            </a:extLst>
          </p:cNvPr>
          <p:cNvGrpSpPr/>
          <p:nvPr/>
        </p:nvGrpSpPr>
        <p:grpSpPr>
          <a:xfrm>
            <a:off x="2420467" y="5346980"/>
            <a:ext cx="1768374" cy="1784128"/>
            <a:chOff x="7412140" y="1077733"/>
            <a:chExt cx="1768374" cy="1784128"/>
          </a:xfrm>
        </p:grpSpPr>
        <p:grpSp>
          <p:nvGrpSpPr>
            <p:cNvPr id="21" name="Group 208">
              <a:extLst>
                <a:ext uri="{FF2B5EF4-FFF2-40B4-BE49-F238E27FC236}">
                  <a16:creationId xmlns:a16="http://schemas.microsoft.com/office/drawing/2014/main" id="{FA285611-BDDC-4E3A-95EC-1B5A3BBED2CF}"/>
                </a:ext>
              </a:extLst>
            </p:cNvPr>
            <p:cNvGrpSpPr>
              <a:grpSpLocks/>
            </p:cNvGrpSpPr>
            <p:nvPr/>
          </p:nvGrpSpPr>
          <p:grpSpPr bwMode="auto">
            <a:xfrm>
              <a:off x="8703959" y="1375088"/>
              <a:ext cx="476555" cy="1486773"/>
              <a:chOff x="8814494" y="1909087"/>
              <a:chExt cx="510988" cy="1598634"/>
            </a:xfrm>
          </p:grpSpPr>
          <p:sp>
            <p:nvSpPr>
              <p:cNvPr id="22" name="Freeform 122">
                <a:extLst>
                  <a:ext uri="{FF2B5EF4-FFF2-40B4-BE49-F238E27FC236}">
                    <a16:creationId xmlns:a16="http://schemas.microsoft.com/office/drawing/2014/main" id="{0D0C5309-F83A-4860-9D17-D24A493C05A1}"/>
                  </a:ext>
                </a:extLst>
              </p:cNvPr>
              <p:cNvSpPr>
                <a:spLocks/>
              </p:cNvSpPr>
              <p:nvPr/>
            </p:nvSpPr>
            <p:spPr bwMode="auto">
              <a:xfrm>
                <a:off x="8814494" y="1909087"/>
                <a:ext cx="510988" cy="1598634"/>
              </a:xfrm>
              <a:custGeom>
                <a:avLst/>
                <a:gdLst>
                  <a:gd name="T0" fmla="*/ 498 w 498"/>
                  <a:gd name="T1" fmla="*/ 1558 h 1558"/>
                  <a:gd name="T2" fmla="*/ 0 w 498"/>
                  <a:gd name="T3" fmla="*/ 1558 h 1558"/>
                  <a:gd name="T4" fmla="*/ 0 w 498"/>
                  <a:gd name="T5" fmla="*/ 98 h 1558"/>
                  <a:gd name="T6" fmla="*/ 498 w 498"/>
                  <a:gd name="T7" fmla="*/ 0 h 1558"/>
                  <a:gd name="T8" fmla="*/ 498 w 498"/>
                  <a:gd name="T9" fmla="*/ 1558 h 1558"/>
                </a:gdLst>
                <a:ahLst/>
                <a:cxnLst>
                  <a:cxn ang="0">
                    <a:pos x="T0" y="T1"/>
                  </a:cxn>
                  <a:cxn ang="0">
                    <a:pos x="T2" y="T3"/>
                  </a:cxn>
                  <a:cxn ang="0">
                    <a:pos x="T4" y="T5"/>
                  </a:cxn>
                  <a:cxn ang="0">
                    <a:pos x="T6" y="T7"/>
                  </a:cxn>
                  <a:cxn ang="0">
                    <a:pos x="T8" y="T9"/>
                  </a:cxn>
                </a:cxnLst>
                <a:rect l="0" t="0" r="r" b="b"/>
                <a:pathLst>
                  <a:path w="498" h="1558">
                    <a:moveTo>
                      <a:pt x="498" y="1558"/>
                    </a:moveTo>
                    <a:lnTo>
                      <a:pt x="0" y="1558"/>
                    </a:lnTo>
                    <a:lnTo>
                      <a:pt x="0" y="98"/>
                    </a:lnTo>
                    <a:lnTo>
                      <a:pt x="498" y="0"/>
                    </a:lnTo>
                    <a:lnTo>
                      <a:pt x="498" y="1558"/>
                    </a:lnTo>
                    <a:close/>
                  </a:path>
                </a:pathLst>
              </a:custGeom>
              <a:solidFill>
                <a:schemeClr val="accent5">
                  <a:lumMod val="60000"/>
                  <a:lumOff val="40000"/>
                </a:schemeClr>
              </a:solidFill>
              <a:ln>
                <a:noFill/>
              </a:ln>
            </p:spPr>
            <p:txBody>
              <a:bodyPr lIns="68580" tIns="34290" rIns="68580" bIns="34290"/>
              <a:lstStyle/>
              <a:p>
                <a:pPr>
                  <a:defRPr/>
                </a:pPr>
                <a:endParaRPr lang="en-US" sz="1350"/>
              </a:p>
            </p:txBody>
          </p:sp>
          <p:sp>
            <p:nvSpPr>
              <p:cNvPr id="23" name="Rectangle 123">
                <a:extLst>
                  <a:ext uri="{FF2B5EF4-FFF2-40B4-BE49-F238E27FC236}">
                    <a16:creationId xmlns:a16="http://schemas.microsoft.com/office/drawing/2014/main" id="{A70DBA07-D5F2-43EF-B334-8B1431D05AAB}"/>
                  </a:ext>
                </a:extLst>
              </p:cNvPr>
              <p:cNvSpPr>
                <a:spLocks noChangeArrowheads="1"/>
              </p:cNvSpPr>
              <p:nvPr/>
            </p:nvSpPr>
            <p:spPr bwMode="auto">
              <a:xfrm>
                <a:off x="8924293" y="2489253"/>
                <a:ext cx="105576" cy="101635"/>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24" name="Rectangle 124">
                <a:extLst>
                  <a:ext uri="{FF2B5EF4-FFF2-40B4-BE49-F238E27FC236}">
                    <a16:creationId xmlns:a16="http://schemas.microsoft.com/office/drawing/2014/main" id="{9EAC6E4D-6834-4F35-A640-C1861877EAE1}"/>
                  </a:ext>
                </a:extLst>
              </p:cNvPr>
              <p:cNvSpPr>
                <a:spLocks noChangeArrowheads="1"/>
              </p:cNvSpPr>
              <p:nvPr/>
            </p:nvSpPr>
            <p:spPr bwMode="auto">
              <a:xfrm>
                <a:off x="9110107" y="2489253"/>
                <a:ext cx="105576" cy="101635"/>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25" name="Rectangle 125">
                <a:extLst>
                  <a:ext uri="{FF2B5EF4-FFF2-40B4-BE49-F238E27FC236}">
                    <a16:creationId xmlns:a16="http://schemas.microsoft.com/office/drawing/2014/main" id="{14420E86-50FA-4E93-9D4A-01075C39826C}"/>
                  </a:ext>
                </a:extLst>
              </p:cNvPr>
              <p:cNvSpPr>
                <a:spLocks noChangeArrowheads="1"/>
              </p:cNvSpPr>
              <p:nvPr/>
            </p:nvSpPr>
            <p:spPr bwMode="auto">
              <a:xfrm>
                <a:off x="8924293" y="2654410"/>
                <a:ext cx="105576" cy="103753"/>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26" name="Rectangle 126">
                <a:extLst>
                  <a:ext uri="{FF2B5EF4-FFF2-40B4-BE49-F238E27FC236}">
                    <a16:creationId xmlns:a16="http://schemas.microsoft.com/office/drawing/2014/main" id="{43FAC0E7-0975-4C6C-9905-4FEEB2529D81}"/>
                  </a:ext>
                </a:extLst>
              </p:cNvPr>
              <p:cNvSpPr>
                <a:spLocks noChangeArrowheads="1"/>
              </p:cNvSpPr>
              <p:nvPr/>
            </p:nvSpPr>
            <p:spPr bwMode="auto">
              <a:xfrm>
                <a:off x="9110107" y="2654410"/>
                <a:ext cx="105576" cy="103753"/>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27" name="Rectangle 127">
                <a:extLst>
                  <a:ext uri="{FF2B5EF4-FFF2-40B4-BE49-F238E27FC236}">
                    <a16:creationId xmlns:a16="http://schemas.microsoft.com/office/drawing/2014/main" id="{FD3226DC-9B7E-4B7E-9629-1C1E5E83DCC8}"/>
                  </a:ext>
                </a:extLst>
              </p:cNvPr>
              <p:cNvSpPr>
                <a:spLocks noChangeArrowheads="1"/>
              </p:cNvSpPr>
              <p:nvPr/>
            </p:nvSpPr>
            <p:spPr bwMode="auto">
              <a:xfrm>
                <a:off x="8924293" y="2821685"/>
                <a:ext cx="105576" cy="103752"/>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28" name="Rectangle 128">
                <a:extLst>
                  <a:ext uri="{FF2B5EF4-FFF2-40B4-BE49-F238E27FC236}">
                    <a16:creationId xmlns:a16="http://schemas.microsoft.com/office/drawing/2014/main" id="{8149DA42-4B10-4FAB-B6BC-599753200AE0}"/>
                  </a:ext>
                </a:extLst>
              </p:cNvPr>
              <p:cNvSpPr>
                <a:spLocks noChangeArrowheads="1"/>
              </p:cNvSpPr>
              <p:nvPr/>
            </p:nvSpPr>
            <p:spPr bwMode="auto">
              <a:xfrm>
                <a:off x="9110107" y="2821685"/>
                <a:ext cx="105576" cy="103752"/>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29" name="Rectangle 129">
                <a:extLst>
                  <a:ext uri="{FF2B5EF4-FFF2-40B4-BE49-F238E27FC236}">
                    <a16:creationId xmlns:a16="http://schemas.microsoft.com/office/drawing/2014/main" id="{D87AC368-5E8D-4C5D-A690-1695B23A39A6}"/>
                  </a:ext>
                </a:extLst>
              </p:cNvPr>
              <p:cNvSpPr>
                <a:spLocks noChangeArrowheads="1"/>
              </p:cNvSpPr>
              <p:nvPr/>
            </p:nvSpPr>
            <p:spPr bwMode="auto">
              <a:xfrm>
                <a:off x="8924293" y="2154705"/>
                <a:ext cx="105576" cy="101635"/>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30" name="Rectangle 130">
                <a:extLst>
                  <a:ext uri="{FF2B5EF4-FFF2-40B4-BE49-F238E27FC236}">
                    <a16:creationId xmlns:a16="http://schemas.microsoft.com/office/drawing/2014/main" id="{4CAFB29B-61D5-4AD3-83E4-850CFEC70359}"/>
                  </a:ext>
                </a:extLst>
              </p:cNvPr>
              <p:cNvSpPr>
                <a:spLocks noChangeArrowheads="1"/>
              </p:cNvSpPr>
              <p:nvPr/>
            </p:nvSpPr>
            <p:spPr bwMode="auto">
              <a:xfrm>
                <a:off x="9110107" y="2154705"/>
                <a:ext cx="105576" cy="101635"/>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31" name="Rectangle 131">
                <a:extLst>
                  <a:ext uri="{FF2B5EF4-FFF2-40B4-BE49-F238E27FC236}">
                    <a16:creationId xmlns:a16="http://schemas.microsoft.com/office/drawing/2014/main" id="{CA6FADFD-D006-45DF-A9EE-D15299FA75D2}"/>
                  </a:ext>
                </a:extLst>
              </p:cNvPr>
              <p:cNvSpPr>
                <a:spLocks noChangeArrowheads="1"/>
              </p:cNvSpPr>
              <p:nvPr/>
            </p:nvSpPr>
            <p:spPr bwMode="auto">
              <a:xfrm>
                <a:off x="8924293" y="2319862"/>
                <a:ext cx="105576" cy="105870"/>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32" name="Rectangle 132">
                <a:extLst>
                  <a:ext uri="{FF2B5EF4-FFF2-40B4-BE49-F238E27FC236}">
                    <a16:creationId xmlns:a16="http://schemas.microsoft.com/office/drawing/2014/main" id="{67537B75-F248-45B2-BCEE-520A90AA8341}"/>
                  </a:ext>
                </a:extLst>
              </p:cNvPr>
              <p:cNvSpPr>
                <a:spLocks noChangeArrowheads="1"/>
              </p:cNvSpPr>
              <p:nvPr/>
            </p:nvSpPr>
            <p:spPr bwMode="auto">
              <a:xfrm>
                <a:off x="9110107" y="2319862"/>
                <a:ext cx="105576" cy="105870"/>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33" name="Rectangle 133">
                <a:extLst>
                  <a:ext uri="{FF2B5EF4-FFF2-40B4-BE49-F238E27FC236}">
                    <a16:creationId xmlns:a16="http://schemas.microsoft.com/office/drawing/2014/main" id="{27A178F2-D6AA-451B-96CF-513B5EEF99D0}"/>
                  </a:ext>
                </a:extLst>
              </p:cNvPr>
              <p:cNvSpPr>
                <a:spLocks noChangeArrowheads="1"/>
              </p:cNvSpPr>
              <p:nvPr/>
            </p:nvSpPr>
            <p:spPr bwMode="auto">
              <a:xfrm>
                <a:off x="8924293" y="2988959"/>
                <a:ext cx="105576" cy="103753"/>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34" name="Rectangle 134">
                <a:extLst>
                  <a:ext uri="{FF2B5EF4-FFF2-40B4-BE49-F238E27FC236}">
                    <a16:creationId xmlns:a16="http://schemas.microsoft.com/office/drawing/2014/main" id="{6DB9BA86-8B64-4A2B-A627-B6BC8541A885}"/>
                  </a:ext>
                </a:extLst>
              </p:cNvPr>
              <p:cNvSpPr>
                <a:spLocks noChangeArrowheads="1"/>
              </p:cNvSpPr>
              <p:nvPr/>
            </p:nvSpPr>
            <p:spPr bwMode="auto">
              <a:xfrm>
                <a:off x="9110107" y="2988959"/>
                <a:ext cx="105576" cy="103753"/>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35" name="Rectangle 135">
                <a:extLst>
                  <a:ext uri="{FF2B5EF4-FFF2-40B4-BE49-F238E27FC236}">
                    <a16:creationId xmlns:a16="http://schemas.microsoft.com/office/drawing/2014/main" id="{A614EEAB-2F3E-401A-A0E0-CBD9A7BDD57A}"/>
                  </a:ext>
                </a:extLst>
              </p:cNvPr>
              <p:cNvSpPr>
                <a:spLocks noChangeArrowheads="1"/>
              </p:cNvSpPr>
              <p:nvPr/>
            </p:nvSpPr>
            <p:spPr bwMode="auto">
              <a:xfrm>
                <a:off x="8924293" y="3156233"/>
                <a:ext cx="105576" cy="101635"/>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36" name="Rectangle 136">
                <a:extLst>
                  <a:ext uri="{FF2B5EF4-FFF2-40B4-BE49-F238E27FC236}">
                    <a16:creationId xmlns:a16="http://schemas.microsoft.com/office/drawing/2014/main" id="{4579FADF-A6C9-4592-81DF-2D5FD935C04A}"/>
                  </a:ext>
                </a:extLst>
              </p:cNvPr>
              <p:cNvSpPr>
                <a:spLocks noChangeArrowheads="1"/>
              </p:cNvSpPr>
              <p:nvPr/>
            </p:nvSpPr>
            <p:spPr bwMode="auto">
              <a:xfrm>
                <a:off x="9110107" y="3156233"/>
                <a:ext cx="105576" cy="101635"/>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37" name="Rectangle 137">
                <a:extLst>
                  <a:ext uri="{FF2B5EF4-FFF2-40B4-BE49-F238E27FC236}">
                    <a16:creationId xmlns:a16="http://schemas.microsoft.com/office/drawing/2014/main" id="{A9392D5C-4EA2-4C91-A852-B28574B519F7}"/>
                  </a:ext>
                </a:extLst>
              </p:cNvPr>
              <p:cNvSpPr>
                <a:spLocks noChangeArrowheads="1"/>
              </p:cNvSpPr>
              <p:nvPr/>
            </p:nvSpPr>
            <p:spPr bwMode="auto">
              <a:xfrm>
                <a:off x="8996085" y="3323507"/>
                <a:ext cx="162588" cy="184214"/>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grpSp>
        <p:grpSp>
          <p:nvGrpSpPr>
            <p:cNvPr id="38" name="Group 187">
              <a:extLst>
                <a:ext uri="{FF2B5EF4-FFF2-40B4-BE49-F238E27FC236}">
                  <a16:creationId xmlns:a16="http://schemas.microsoft.com/office/drawing/2014/main" id="{9B067AA3-85C5-4DAD-869A-097E6C426828}"/>
                </a:ext>
              </a:extLst>
            </p:cNvPr>
            <p:cNvGrpSpPr>
              <a:grpSpLocks/>
            </p:cNvGrpSpPr>
            <p:nvPr/>
          </p:nvGrpSpPr>
          <p:grpSpPr bwMode="auto">
            <a:xfrm>
              <a:off x="7412140" y="1751211"/>
              <a:ext cx="598648" cy="1061417"/>
              <a:chOff x="7425725" y="2293714"/>
              <a:chExt cx="643538" cy="1141886"/>
            </a:xfrm>
          </p:grpSpPr>
          <p:sp>
            <p:nvSpPr>
              <p:cNvPr id="39" name="Freeform 184">
                <a:extLst>
                  <a:ext uri="{FF2B5EF4-FFF2-40B4-BE49-F238E27FC236}">
                    <a16:creationId xmlns:a16="http://schemas.microsoft.com/office/drawing/2014/main" id="{EE223592-63FF-40A3-A7D7-6AD3840944C0}"/>
                  </a:ext>
                </a:extLst>
              </p:cNvPr>
              <p:cNvSpPr>
                <a:spLocks/>
              </p:cNvSpPr>
              <p:nvPr/>
            </p:nvSpPr>
            <p:spPr bwMode="auto">
              <a:xfrm>
                <a:off x="7425725" y="2293714"/>
                <a:ext cx="643538" cy="1141886"/>
              </a:xfrm>
              <a:custGeom>
                <a:avLst/>
                <a:gdLst>
                  <a:gd name="T0" fmla="*/ 328 w 328"/>
                  <a:gd name="T1" fmla="*/ 582 h 582"/>
                  <a:gd name="T2" fmla="*/ 0 w 328"/>
                  <a:gd name="T3" fmla="*/ 582 h 582"/>
                  <a:gd name="T4" fmla="*/ 0 w 328"/>
                  <a:gd name="T5" fmla="*/ 88 h 582"/>
                  <a:gd name="T6" fmla="*/ 169 w 328"/>
                  <a:gd name="T7" fmla="*/ 0 h 582"/>
                  <a:gd name="T8" fmla="*/ 328 w 328"/>
                  <a:gd name="T9" fmla="*/ 87 h 582"/>
                  <a:gd name="T10" fmla="*/ 328 w 328"/>
                  <a:gd name="T11" fmla="*/ 582 h 582"/>
                </a:gdLst>
                <a:ahLst/>
                <a:cxnLst>
                  <a:cxn ang="0">
                    <a:pos x="T0" y="T1"/>
                  </a:cxn>
                  <a:cxn ang="0">
                    <a:pos x="T2" y="T3"/>
                  </a:cxn>
                  <a:cxn ang="0">
                    <a:pos x="T4" y="T5"/>
                  </a:cxn>
                  <a:cxn ang="0">
                    <a:pos x="T6" y="T7"/>
                  </a:cxn>
                  <a:cxn ang="0">
                    <a:pos x="T8" y="T9"/>
                  </a:cxn>
                  <a:cxn ang="0">
                    <a:pos x="T10" y="T11"/>
                  </a:cxn>
                </a:cxnLst>
                <a:rect l="0" t="0" r="r" b="b"/>
                <a:pathLst>
                  <a:path w="328" h="582">
                    <a:moveTo>
                      <a:pt x="328" y="582"/>
                    </a:moveTo>
                    <a:lnTo>
                      <a:pt x="0" y="582"/>
                    </a:lnTo>
                    <a:lnTo>
                      <a:pt x="0" y="88"/>
                    </a:lnTo>
                    <a:lnTo>
                      <a:pt x="169" y="0"/>
                    </a:lnTo>
                    <a:lnTo>
                      <a:pt x="328" y="87"/>
                    </a:lnTo>
                    <a:lnTo>
                      <a:pt x="328" y="582"/>
                    </a:lnTo>
                    <a:close/>
                  </a:path>
                </a:pathLst>
              </a:custGeom>
              <a:solidFill>
                <a:schemeClr val="accent5">
                  <a:lumMod val="60000"/>
                  <a:lumOff val="40000"/>
                </a:schemeClr>
              </a:solidFill>
              <a:ln>
                <a:noFill/>
              </a:ln>
            </p:spPr>
            <p:txBody>
              <a:bodyPr lIns="68580" tIns="34290" rIns="68580" bIns="34290"/>
              <a:lstStyle/>
              <a:p>
                <a:pPr>
                  <a:defRPr/>
                </a:pPr>
                <a:endParaRPr lang="en-US" sz="1350"/>
              </a:p>
            </p:txBody>
          </p:sp>
          <p:sp>
            <p:nvSpPr>
              <p:cNvPr id="40" name="Rectangle 185">
                <a:extLst>
                  <a:ext uri="{FF2B5EF4-FFF2-40B4-BE49-F238E27FC236}">
                    <a16:creationId xmlns:a16="http://schemas.microsoft.com/office/drawing/2014/main" id="{B0856E33-7628-4EEB-B984-3B3C0E60506B}"/>
                  </a:ext>
                </a:extLst>
              </p:cNvPr>
              <p:cNvSpPr>
                <a:spLocks noChangeArrowheads="1"/>
              </p:cNvSpPr>
              <p:nvPr/>
            </p:nvSpPr>
            <p:spPr bwMode="auto">
              <a:xfrm>
                <a:off x="7565440" y="2564886"/>
                <a:ext cx="129132" cy="133467"/>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41" name="Rectangle 186">
                <a:extLst>
                  <a:ext uri="{FF2B5EF4-FFF2-40B4-BE49-F238E27FC236}">
                    <a16:creationId xmlns:a16="http://schemas.microsoft.com/office/drawing/2014/main" id="{2C14F23B-A840-4910-8A46-46DCC2D24D9A}"/>
                  </a:ext>
                </a:extLst>
              </p:cNvPr>
              <p:cNvSpPr>
                <a:spLocks noChangeArrowheads="1"/>
              </p:cNvSpPr>
              <p:nvPr/>
            </p:nvSpPr>
            <p:spPr bwMode="auto">
              <a:xfrm>
                <a:off x="7800417" y="2564886"/>
                <a:ext cx="131248" cy="133467"/>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42" name="Rectangle 187">
                <a:extLst>
                  <a:ext uri="{FF2B5EF4-FFF2-40B4-BE49-F238E27FC236}">
                    <a16:creationId xmlns:a16="http://schemas.microsoft.com/office/drawing/2014/main" id="{3075A804-1337-4BA2-BCFB-488409C7EF3D}"/>
                  </a:ext>
                </a:extLst>
              </p:cNvPr>
              <p:cNvSpPr>
                <a:spLocks noChangeArrowheads="1"/>
              </p:cNvSpPr>
              <p:nvPr/>
            </p:nvSpPr>
            <p:spPr bwMode="auto">
              <a:xfrm>
                <a:off x="7565440" y="2778856"/>
                <a:ext cx="129132" cy="129231"/>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43" name="Rectangle 188">
                <a:extLst>
                  <a:ext uri="{FF2B5EF4-FFF2-40B4-BE49-F238E27FC236}">
                    <a16:creationId xmlns:a16="http://schemas.microsoft.com/office/drawing/2014/main" id="{7B367BD7-C6CF-4F71-8ED7-3D0BCDE551AC}"/>
                  </a:ext>
                </a:extLst>
              </p:cNvPr>
              <p:cNvSpPr>
                <a:spLocks noChangeArrowheads="1"/>
              </p:cNvSpPr>
              <p:nvPr/>
            </p:nvSpPr>
            <p:spPr bwMode="auto">
              <a:xfrm>
                <a:off x="7800417" y="2778856"/>
                <a:ext cx="131248" cy="129231"/>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44" name="Rectangle 189">
                <a:extLst>
                  <a:ext uri="{FF2B5EF4-FFF2-40B4-BE49-F238E27FC236}">
                    <a16:creationId xmlns:a16="http://schemas.microsoft.com/office/drawing/2014/main" id="{EDC23A94-E091-4250-873B-378A0886EBFD}"/>
                  </a:ext>
                </a:extLst>
              </p:cNvPr>
              <p:cNvSpPr>
                <a:spLocks noChangeArrowheads="1"/>
              </p:cNvSpPr>
              <p:nvPr/>
            </p:nvSpPr>
            <p:spPr bwMode="auto">
              <a:xfrm>
                <a:off x="7565440" y="2990709"/>
                <a:ext cx="129132" cy="131349"/>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45" name="Rectangle 190">
                <a:extLst>
                  <a:ext uri="{FF2B5EF4-FFF2-40B4-BE49-F238E27FC236}">
                    <a16:creationId xmlns:a16="http://schemas.microsoft.com/office/drawing/2014/main" id="{D0D57078-57BE-4CC9-A808-839FA0CA2514}"/>
                  </a:ext>
                </a:extLst>
              </p:cNvPr>
              <p:cNvSpPr>
                <a:spLocks noChangeArrowheads="1"/>
              </p:cNvSpPr>
              <p:nvPr/>
            </p:nvSpPr>
            <p:spPr bwMode="auto">
              <a:xfrm>
                <a:off x="7800417" y="2990709"/>
                <a:ext cx="131248" cy="131349"/>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46" name="Rectangle 191">
                <a:extLst>
                  <a:ext uri="{FF2B5EF4-FFF2-40B4-BE49-F238E27FC236}">
                    <a16:creationId xmlns:a16="http://schemas.microsoft.com/office/drawing/2014/main" id="{CC3888BD-1EF8-4E71-8305-0B198B5E59C6}"/>
                  </a:ext>
                </a:extLst>
              </p:cNvPr>
              <p:cNvSpPr>
                <a:spLocks noChangeArrowheads="1"/>
              </p:cNvSpPr>
              <p:nvPr/>
            </p:nvSpPr>
            <p:spPr bwMode="auto">
              <a:xfrm>
                <a:off x="7654350" y="3202562"/>
                <a:ext cx="205340" cy="233038"/>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grpSp>
        <p:grpSp>
          <p:nvGrpSpPr>
            <p:cNvPr id="47" name="Group 177">
              <a:extLst>
                <a:ext uri="{FF2B5EF4-FFF2-40B4-BE49-F238E27FC236}">
                  <a16:creationId xmlns:a16="http://schemas.microsoft.com/office/drawing/2014/main" id="{00D9A43F-F4B6-42AD-AEF0-416A635CCBA6}"/>
                </a:ext>
              </a:extLst>
            </p:cNvPr>
            <p:cNvGrpSpPr>
              <a:grpSpLocks/>
            </p:cNvGrpSpPr>
            <p:nvPr/>
          </p:nvGrpSpPr>
          <p:grpSpPr bwMode="auto">
            <a:xfrm>
              <a:off x="7922172" y="1077733"/>
              <a:ext cx="858587" cy="1738834"/>
              <a:chOff x="7972425" y="1589088"/>
              <a:chExt cx="923925" cy="1868487"/>
            </a:xfrm>
          </p:grpSpPr>
          <p:sp>
            <p:nvSpPr>
              <p:cNvPr id="48" name="Rectangle 90">
                <a:extLst>
                  <a:ext uri="{FF2B5EF4-FFF2-40B4-BE49-F238E27FC236}">
                    <a16:creationId xmlns:a16="http://schemas.microsoft.com/office/drawing/2014/main" id="{104D64ED-23F6-4737-B31B-46C2A7BFF853}"/>
                  </a:ext>
                </a:extLst>
              </p:cNvPr>
              <p:cNvSpPr>
                <a:spLocks noChangeArrowheads="1"/>
              </p:cNvSpPr>
              <p:nvPr/>
            </p:nvSpPr>
            <p:spPr bwMode="auto">
              <a:xfrm>
                <a:off x="7999973" y="1986909"/>
                <a:ext cx="851876" cy="1470666"/>
              </a:xfrm>
              <a:prstGeom prst="rect">
                <a:avLst/>
              </a:prstGeom>
              <a:solidFill>
                <a:schemeClr val="accent5"/>
              </a:solidFill>
              <a:ln>
                <a:noFill/>
              </a:ln>
            </p:spPr>
            <p:txBody>
              <a:bodyPr lIns="68580" tIns="34290" rIns="68580" bIns="34290"/>
              <a:lstStyle/>
              <a:p>
                <a:pPr>
                  <a:defRPr/>
                </a:pPr>
                <a:endParaRPr lang="en-US" sz="1350"/>
              </a:p>
            </p:txBody>
          </p:sp>
          <p:sp>
            <p:nvSpPr>
              <p:cNvPr id="49" name="Rectangle 91">
                <a:extLst>
                  <a:ext uri="{FF2B5EF4-FFF2-40B4-BE49-F238E27FC236}">
                    <a16:creationId xmlns:a16="http://schemas.microsoft.com/office/drawing/2014/main" id="{9C2EA717-192E-47E9-99A3-A29D52324214}"/>
                  </a:ext>
                </a:extLst>
              </p:cNvPr>
              <p:cNvSpPr>
                <a:spLocks noChangeArrowheads="1"/>
              </p:cNvSpPr>
              <p:nvPr/>
            </p:nvSpPr>
            <p:spPr bwMode="auto">
              <a:xfrm>
                <a:off x="8707750" y="2092712"/>
                <a:ext cx="74169" cy="124847"/>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50" name="Rectangle 92">
                <a:extLst>
                  <a:ext uri="{FF2B5EF4-FFF2-40B4-BE49-F238E27FC236}">
                    <a16:creationId xmlns:a16="http://schemas.microsoft.com/office/drawing/2014/main" id="{2A0B2DE7-0405-4D2D-B516-43C433166B64}"/>
                  </a:ext>
                </a:extLst>
              </p:cNvPr>
              <p:cNvSpPr>
                <a:spLocks noChangeArrowheads="1"/>
              </p:cNvSpPr>
              <p:nvPr/>
            </p:nvSpPr>
            <p:spPr bwMode="auto">
              <a:xfrm>
                <a:off x="8493722" y="2092712"/>
                <a:ext cx="76287" cy="124847"/>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51" name="Rectangle 93">
                <a:extLst>
                  <a:ext uri="{FF2B5EF4-FFF2-40B4-BE49-F238E27FC236}">
                    <a16:creationId xmlns:a16="http://schemas.microsoft.com/office/drawing/2014/main" id="{591DF425-9B9B-4D80-8D58-F1FF982512F4}"/>
                  </a:ext>
                </a:extLst>
              </p:cNvPr>
              <p:cNvSpPr>
                <a:spLocks noChangeArrowheads="1"/>
              </p:cNvSpPr>
              <p:nvPr/>
            </p:nvSpPr>
            <p:spPr bwMode="auto">
              <a:xfrm>
                <a:off x="8281813" y="2092712"/>
                <a:ext cx="76287" cy="124847"/>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52" name="Rectangle 94">
                <a:extLst>
                  <a:ext uri="{FF2B5EF4-FFF2-40B4-BE49-F238E27FC236}">
                    <a16:creationId xmlns:a16="http://schemas.microsoft.com/office/drawing/2014/main" id="{75795A2E-4FE8-49DF-841B-D8F01E993F6C}"/>
                  </a:ext>
                </a:extLst>
              </p:cNvPr>
              <p:cNvSpPr>
                <a:spLocks noChangeArrowheads="1"/>
              </p:cNvSpPr>
              <p:nvPr/>
            </p:nvSpPr>
            <p:spPr bwMode="auto">
              <a:xfrm>
                <a:off x="8069903" y="2092712"/>
                <a:ext cx="76287" cy="124847"/>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53" name="Rectangle 95">
                <a:extLst>
                  <a:ext uri="{FF2B5EF4-FFF2-40B4-BE49-F238E27FC236}">
                    <a16:creationId xmlns:a16="http://schemas.microsoft.com/office/drawing/2014/main" id="{C051988C-9514-4043-B764-AEF4A60E7020}"/>
                  </a:ext>
                </a:extLst>
              </p:cNvPr>
              <p:cNvSpPr>
                <a:spLocks noChangeArrowheads="1"/>
              </p:cNvSpPr>
              <p:nvPr/>
            </p:nvSpPr>
            <p:spPr bwMode="auto">
              <a:xfrm>
                <a:off x="8707750" y="2285274"/>
                <a:ext cx="74169" cy="126964"/>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54" name="Rectangle 96">
                <a:extLst>
                  <a:ext uri="{FF2B5EF4-FFF2-40B4-BE49-F238E27FC236}">
                    <a16:creationId xmlns:a16="http://schemas.microsoft.com/office/drawing/2014/main" id="{D2F4BDC5-8828-404D-AF1A-34DB5154275A}"/>
                  </a:ext>
                </a:extLst>
              </p:cNvPr>
              <p:cNvSpPr>
                <a:spLocks noChangeArrowheads="1"/>
              </p:cNvSpPr>
              <p:nvPr/>
            </p:nvSpPr>
            <p:spPr bwMode="auto">
              <a:xfrm>
                <a:off x="8493722" y="2285274"/>
                <a:ext cx="76287" cy="126964"/>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55" name="Rectangle 97">
                <a:extLst>
                  <a:ext uri="{FF2B5EF4-FFF2-40B4-BE49-F238E27FC236}">
                    <a16:creationId xmlns:a16="http://schemas.microsoft.com/office/drawing/2014/main" id="{9AA0D385-0D7D-441E-9B1C-3C11C1DAA1FB}"/>
                  </a:ext>
                </a:extLst>
              </p:cNvPr>
              <p:cNvSpPr>
                <a:spLocks noChangeArrowheads="1"/>
              </p:cNvSpPr>
              <p:nvPr/>
            </p:nvSpPr>
            <p:spPr bwMode="auto">
              <a:xfrm>
                <a:off x="8281808" y="2285274"/>
                <a:ext cx="76287" cy="126964"/>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56" name="Rectangle 98">
                <a:extLst>
                  <a:ext uri="{FF2B5EF4-FFF2-40B4-BE49-F238E27FC236}">
                    <a16:creationId xmlns:a16="http://schemas.microsoft.com/office/drawing/2014/main" id="{D5CB128F-0FD4-42C7-A678-86BE9A46F0ED}"/>
                  </a:ext>
                </a:extLst>
              </p:cNvPr>
              <p:cNvSpPr>
                <a:spLocks noChangeArrowheads="1"/>
              </p:cNvSpPr>
              <p:nvPr/>
            </p:nvSpPr>
            <p:spPr bwMode="auto">
              <a:xfrm>
                <a:off x="8069903" y="2285274"/>
                <a:ext cx="76287" cy="126964"/>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57" name="Rectangle 99">
                <a:extLst>
                  <a:ext uri="{FF2B5EF4-FFF2-40B4-BE49-F238E27FC236}">
                    <a16:creationId xmlns:a16="http://schemas.microsoft.com/office/drawing/2014/main" id="{19A8821C-6CAD-4115-AB77-71298F7EAB0B}"/>
                  </a:ext>
                </a:extLst>
              </p:cNvPr>
              <p:cNvSpPr>
                <a:spLocks noChangeArrowheads="1"/>
              </p:cNvSpPr>
              <p:nvPr/>
            </p:nvSpPr>
            <p:spPr bwMode="auto">
              <a:xfrm>
                <a:off x="8707750" y="2477836"/>
                <a:ext cx="74169" cy="126964"/>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58" name="Rectangle 100">
                <a:extLst>
                  <a:ext uri="{FF2B5EF4-FFF2-40B4-BE49-F238E27FC236}">
                    <a16:creationId xmlns:a16="http://schemas.microsoft.com/office/drawing/2014/main" id="{1D31B3D8-5F75-405D-B635-F21F576AB890}"/>
                  </a:ext>
                </a:extLst>
              </p:cNvPr>
              <p:cNvSpPr>
                <a:spLocks noChangeArrowheads="1"/>
              </p:cNvSpPr>
              <p:nvPr/>
            </p:nvSpPr>
            <p:spPr bwMode="auto">
              <a:xfrm>
                <a:off x="8493722" y="2477836"/>
                <a:ext cx="76287" cy="126964"/>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59" name="Rectangle 101">
                <a:extLst>
                  <a:ext uri="{FF2B5EF4-FFF2-40B4-BE49-F238E27FC236}">
                    <a16:creationId xmlns:a16="http://schemas.microsoft.com/office/drawing/2014/main" id="{A8E6C66A-432C-403D-82E3-B878B1BF34EA}"/>
                  </a:ext>
                </a:extLst>
              </p:cNvPr>
              <p:cNvSpPr>
                <a:spLocks noChangeArrowheads="1"/>
              </p:cNvSpPr>
              <p:nvPr/>
            </p:nvSpPr>
            <p:spPr bwMode="auto">
              <a:xfrm>
                <a:off x="8281813" y="2477836"/>
                <a:ext cx="76287" cy="126964"/>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60" name="Rectangle 102">
                <a:extLst>
                  <a:ext uri="{FF2B5EF4-FFF2-40B4-BE49-F238E27FC236}">
                    <a16:creationId xmlns:a16="http://schemas.microsoft.com/office/drawing/2014/main" id="{327DDCE9-47A8-4E6D-AB21-0BD87D828EF8}"/>
                  </a:ext>
                </a:extLst>
              </p:cNvPr>
              <p:cNvSpPr>
                <a:spLocks noChangeArrowheads="1"/>
              </p:cNvSpPr>
              <p:nvPr/>
            </p:nvSpPr>
            <p:spPr bwMode="auto">
              <a:xfrm>
                <a:off x="8069903" y="2477836"/>
                <a:ext cx="76287" cy="126964"/>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61" name="Rectangle 103">
                <a:extLst>
                  <a:ext uri="{FF2B5EF4-FFF2-40B4-BE49-F238E27FC236}">
                    <a16:creationId xmlns:a16="http://schemas.microsoft.com/office/drawing/2014/main" id="{2782B6EA-7D19-45C5-84A8-1CB5E27C1CE7}"/>
                  </a:ext>
                </a:extLst>
              </p:cNvPr>
              <p:cNvSpPr>
                <a:spLocks noChangeArrowheads="1"/>
              </p:cNvSpPr>
              <p:nvPr/>
            </p:nvSpPr>
            <p:spPr bwMode="auto">
              <a:xfrm>
                <a:off x="8707750" y="2670398"/>
                <a:ext cx="74169" cy="129081"/>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62" name="Rectangle 104">
                <a:extLst>
                  <a:ext uri="{FF2B5EF4-FFF2-40B4-BE49-F238E27FC236}">
                    <a16:creationId xmlns:a16="http://schemas.microsoft.com/office/drawing/2014/main" id="{16023BE1-351C-44D0-AA49-E1C03FDCA1E8}"/>
                  </a:ext>
                </a:extLst>
              </p:cNvPr>
              <p:cNvSpPr>
                <a:spLocks noChangeArrowheads="1"/>
              </p:cNvSpPr>
              <p:nvPr/>
            </p:nvSpPr>
            <p:spPr bwMode="auto">
              <a:xfrm>
                <a:off x="8493722" y="2670398"/>
                <a:ext cx="76287" cy="129081"/>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63" name="Rectangle 105">
                <a:extLst>
                  <a:ext uri="{FF2B5EF4-FFF2-40B4-BE49-F238E27FC236}">
                    <a16:creationId xmlns:a16="http://schemas.microsoft.com/office/drawing/2014/main" id="{D78F5741-3DA4-4AD8-A511-EE5CC5789E56}"/>
                  </a:ext>
                </a:extLst>
              </p:cNvPr>
              <p:cNvSpPr>
                <a:spLocks noChangeArrowheads="1"/>
              </p:cNvSpPr>
              <p:nvPr/>
            </p:nvSpPr>
            <p:spPr bwMode="auto">
              <a:xfrm>
                <a:off x="8281813" y="2670398"/>
                <a:ext cx="76287" cy="129081"/>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64" name="Rectangle 106">
                <a:extLst>
                  <a:ext uri="{FF2B5EF4-FFF2-40B4-BE49-F238E27FC236}">
                    <a16:creationId xmlns:a16="http://schemas.microsoft.com/office/drawing/2014/main" id="{23AAC9DE-0FD3-42C6-B7DC-733BDCB503C8}"/>
                  </a:ext>
                </a:extLst>
              </p:cNvPr>
              <p:cNvSpPr>
                <a:spLocks noChangeArrowheads="1"/>
              </p:cNvSpPr>
              <p:nvPr/>
            </p:nvSpPr>
            <p:spPr bwMode="auto">
              <a:xfrm>
                <a:off x="8069903" y="2670398"/>
                <a:ext cx="76287" cy="129081"/>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65" name="Rectangle 107">
                <a:extLst>
                  <a:ext uri="{FF2B5EF4-FFF2-40B4-BE49-F238E27FC236}">
                    <a16:creationId xmlns:a16="http://schemas.microsoft.com/office/drawing/2014/main" id="{76BC0672-7758-462A-8DA5-73CB8606E36E}"/>
                  </a:ext>
                </a:extLst>
              </p:cNvPr>
              <p:cNvSpPr>
                <a:spLocks noChangeArrowheads="1"/>
              </p:cNvSpPr>
              <p:nvPr/>
            </p:nvSpPr>
            <p:spPr bwMode="auto">
              <a:xfrm>
                <a:off x="8707750" y="2865076"/>
                <a:ext cx="74169" cy="124849"/>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66" name="Rectangle 108">
                <a:extLst>
                  <a:ext uri="{FF2B5EF4-FFF2-40B4-BE49-F238E27FC236}">
                    <a16:creationId xmlns:a16="http://schemas.microsoft.com/office/drawing/2014/main" id="{91D2676C-4025-4C13-93B1-1C96A703C6FC}"/>
                  </a:ext>
                </a:extLst>
              </p:cNvPr>
              <p:cNvSpPr>
                <a:spLocks noChangeArrowheads="1"/>
              </p:cNvSpPr>
              <p:nvPr/>
            </p:nvSpPr>
            <p:spPr bwMode="auto">
              <a:xfrm>
                <a:off x="8493722" y="2865076"/>
                <a:ext cx="76287" cy="124849"/>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67" name="Rectangle 109">
                <a:extLst>
                  <a:ext uri="{FF2B5EF4-FFF2-40B4-BE49-F238E27FC236}">
                    <a16:creationId xmlns:a16="http://schemas.microsoft.com/office/drawing/2014/main" id="{527F44A3-5455-43E9-B573-CCF533DD6F60}"/>
                  </a:ext>
                </a:extLst>
              </p:cNvPr>
              <p:cNvSpPr>
                <a:spLocks noChangeArrowheads="1"/>
              </p:cNvSpPr>
              <p:nvPr/>
            </p:nvSpPr>
            <p:spPr bwMode="auto">
              <a:xfrm>
                <a:off x="8281813" y="2865076"/>
                <a:ext cx="76287" cy="124849"/>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68" name="Rectangle 110">
                <a:extLst>
                  <a:ext uri="{FF2B5EF4-FFF2-40B4-BE49-F238E27FC236}">
                    <a16:creationId xmlns:a16="http://schemas.microsoft.com/office/drawing/2014/main" id="{5E9E15DE-D7D2-49B3-A53C-E43C7371F2C8}"/>
                  </a:ext>
                </a:extLst>
              </p:cNvPr>
              <p:cNvSpPr>
                <a:spLocks noChangeArrowheads="1"/>
              </p:cNvSpPr>
              <p:nvPr/>
            </p:nvSpPr>
            <p:spPr bwMode="auto">
              <a:xfrm>
                <a:off x="8069903" y="2865076"/>
                <a:ext cx="76287" cy="124849"/>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69" name="Rectangle 111">
                <a:extLst>
                  <a:ext uri="{FF2B5EF4-FFF2-40B4-BE49-F238E27FC236}">
                    <a16:creationId xmlns:a16="http://schemas.microsoft.com/office/drawing/2014/main" id="{9F9BE0B3-B0B8-4953-B931-CAA57CAB30F5}"/>
                  </a:ext>
                </a:extLst>
              </p:cNvPr>
              <p:cNvSpPr>
                <a:spLocks noChangeArrowheads="1"/>
              </p:cNvSpPr>
              <p:nvPr/>
            </p:nvSpPr>
            <p:spPr bwMode="auto">
              <a:xfrm>
                <a:off x="8707750" y="3055522"/>
                <a:ext cx="74169" cy="129081"/>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70" name="Rectangle 112">
                <a:extLst>
                  <a:ext uri="{FF2B5EF4-FFF2-40B4-BE49-F238E27FC236}">
                    <a16:creationId xmlns:a16="http://schemas.microsoft.com/office/drawing/2014/main" id="{6D9BC7F7-773C-4CC1-B4C5-352191A1F40C}"/>
                  </a:ext>
                </a:extLst>
              </p:cNvPr>
              <p:cNvSpPr>
                <a:spLocks noChangeArrowheads="1"/>
              </p:cNvSpPr>
              <p:nvPr/>
            </p:nvSpPr>
            <p:spPr bwMode="auto">
              <a:xfrm>
                <a:off x="8493722" y="3055522"/>
                <a:ext cx="76287" cy="129081"/>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71" name="Rectangle 113">
                <a:extLst>
                  <a:ext uri="{FF2B5EF4-FFF2-40B4-BE49-F238E27FC236}">
                    <a16:creationId xmlns:a16="http://schemas.microsoft.com/office/drawing/2014/main" id="{F7E25C96-602C-4658-85F0-85EF229F8898}"/>
                  </a:ext>
                </a:extLst>
              </p:cNvPr>
              <p:cNvSpPr>
                <a:spLocks noChangeArrowheads="1"/>
              </p:cNvSpPr>
              <p:nvPr/>
            </p:nvSpPr>
            <p:spPr bwMode="auto">
              <a:xfrm>
                <a:off x="8281813" y="3055522"/>
                <a:ext cx="76287" cy="129081"/>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72" name="Rectangle 114">
                <a:extLst>
                  <a:ext uri="{FF2B5EF4-FFF2-40B4-BE49-F238E27FC236}">
                    <a16:creationId xmlns:a16="http://schemas.microsoft.com/office/drawing/2014/main" id="{531C2A42-BC02-48A9-A059-3A6D307E5577}"/>
                  </a:ext>
                </a:extLst>
              </p:cNvPr>
              <p:cNvSpPr>
                <a:spLocks noChangeArrowheads="1"/>
              </p:cNvSpPr>
              <p:nvPr/>
            </p:nvSpPr>
            <p:spPr bwMode="auto">
              <a:xfrm>
                <a:off x="8069903" y="3055522"/>
                <a:ext cx="76287" cy="129081"/>
              </a:xfrm>
              <a:prstGeom prst="rect">
                <a:avLst/>
              </a:prstGeom>
              <a:solidFill>
                <a:schemeClr val="accent5">
                  <a:lumMod val="40000"/>
                  <a:lumOff val="60000"/>
                </a:schemeClr>
              </a:solidFill>
              <a:ln>
                <a:noFill/>
              </a:ln>
            </p:spPr>
            <p:txBody>
              <a:bodyPr lIns="68580" tIns="34290" rIns="68580" bIns="34290"/>
              <a:lstStyle/>
              <a:p>
                <a:pPr>
                  <a:defRPr/>
                </a:pPr>
                <a:endParaRPr lang="en-US" sz="1350"/>
              </a:p>
            </p:txBody>
          </p:sp>
          <p:sp>
            <p:nvSpPr>
              <p:cNvPr id="73" name="Rectangle 116">
                <a:extLst>
                  <a:ext uri="{FF2B5EF4-FFF2-40B4-BE49-F238E27FC236}">
                    <a16:creationId xmlns:a16="http://schemas.microsoft.com/office/drawing/2014/main" id="{414439A9-42DE-4DB3-9088-78B7B31FEE3B}"/>
                  </a:ext>
                </a:extLst>
              </p:cNvPr>
              <p:cNvSpPr>
                <a:spLocks noChangeArrowheads="1"/>
              </p:cNvSpPr>
              <p:nvPr/>
            </p:nvSpPr>
            <p:spPr bwMode="auto">
              <a:xfrm>
                <a:off x="7972425" y="1940355"/>
                <a:ext cx="923925" cy="46553"/>
              </a:xfrm>
              <a:prstGeom prst="rect">
                <a:avLst/>
              </a:prstGeom>
              <a:solidFill>
                <a:schemeClr val="accent5">
                  <a:lumMod val="75000"/>
                </a:schemeClr>
              </a:solidFill>
              <a:ln>
                <a:noFill/>
              </a:ln>
            </p:spPr>
            <p:txBody>
              <a:bodyPr lIns="68580" tIns="34290" rIns="68580" bIns="34290"/>
              <a:lstStyle/>
              <a:p>
                <a:pPr>
                  <a:defRPr/>
                </a:pPr>
                <a:endParaRPr lang="en-US" sz="1350"/>
              </a:p>
            </p:txBody>
          </p:sp>
          <p:sp>
            <p:nvSpPr>
              <p:cNvPr id="74" name="Freeform 117">
                <a:extLst>
                  <a:ext uri="{FF2B5EF4-FFF2-40B4-BE49-F238E27FC236}">
                    <a16:creationId xmlns:a16="http://schemas.microsoft.com/office/drawing/2014/main" id="{5A785EE1-29CD-4BCB-A8D5-B318CDAA8A0A}"/>
                  </a:ext>
                </a:extLst>
              </p:cNvPr>
              <p:cNvSpPr>
                <a:spLocks/>
              </p:cNvSpPr>
              <p:nvPr/>
            </p:nvSpPr>
            <p:spPr bwMode="auto">
              <a:xfrm>
                <a:off x="7999973" y="1589088"/>
                <a:ext cx="851876" cy="351267"/>
              </a:xfrm>
              <a:custGeom>
                <a:avLst/>
                <a:gdLst>
                  <a:gd name="T0" fmla="*/ 47 w 283"/>
                  <a:gd name="T1" fmla="*/ 67 h 117"/>
                  <a:gd name="T2" fmla="*/ 142 w 283"/>
                  <a:gd name="T3" fmla="*/ 0 h 117"/>
                  <a:gd name="T4" fmla="*/ 237 w 283"/>
                  <a:gd name="T5" fmla="*/ 67 h 117"/>
                  <a:gd name="T6" fmla="*/ 283 w 283"/>
                  <a:gd name="T7" fmla="*/ 67 h 117"/>
                  <a:gd name="T8" fmla="*/ 283 w 283"/>
                  <a:gd name="T9" fmla="*/ 117 h 117"/>
                  <a:gd name="T10" fmla="*/ 0 w 283"/>
                  <a:gd name="T11" fmla="*/ 117 h 117"/>
                  <a:gd name="T12" fmla="*/ 0 w 283"/>
                  <a:gd name="T13" fmla="*/ 67 h 117"/>
                  <a:gd name="T14" fmla="*/ 47 w 283"/>
                  <a:gd name="T15" fmla="*/ 67 h 1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3" h="117">
                    <a:moveTo>
                      <a:pt x="47" y="67"/>
                    </a:moveTo>
                    <a:cubicBezTo>
                      <a:pt x="60" y="28"/>
                      <a:pt x="98" y="0"/>
                      <a:pt x="142" y="0"/>
                    </a:cubicBezTo>
                    <a:cubicBezTo>
                      <a:pt x="186" y="0"/>
                      <a:pt x="223" y="28"/>
                      <a:pt x="237" y="67"/>
                    </a:cubicBezTo>
                    <a:cubicBezTo>
                      <a:pt x="283" y="67"/>
                      <a:pt x="283" y="67"/>
                      <a:pt x="283" y="67"/>
                    </a:cubicBezTo>
                    <a:cubicBezTo>
                      <a:pt x="283" y="117"/>
                      <a:pt x="283" y="117"/>
                      <a:pt x="283" y="117"/>
                    </a:cubicBezTo>
                    <a:cubicBezTo>
                      <a:pt x="0" y="117"/>
                      <a:pt x="0" y="117"/>
                      <a:pt x="0" y="117"/>
                    </a:cubicBezTo>
                    <a:cubicBezTo>
                      <a:pt x="0" y="67"/>
                      <a:pt x="0" y="67"/>
                      <a:pt x="0" y="67"/>
                    </a:cubicBezTo>
                    <a:lnTo>
                      <a:pt x="47" y="67"/>
                    </a:lnTo>
                    <a:close/>
                  </a:path>
                </a:pathLst>
              </a:custGeom>
              <a:solidFill>
                <a:schemeClr val="accent5"/>
              </a:solidFill>
              <a:ln>
                <a:noFill/>
              </a:ln>
            </p:spPr>
            <p:txBody>
              <a:bodyPr lIns="68580" tIns="34290" rIns="68580" bIns="34290"/>
              <a:lstStyle/>
              <a:p>
                <a:pPr>
                  <a:defRPr/>
                </a:pPr>
                <a:endParaRPr lang="en-US" sz="1350"/>
              </a:p>
            </p:txBody>
          </p:sp>
          <p:sp>
            <p:nvSpPr>
              <p:cNvPr id="75" name="Freeform 118">
                <a:extLst>
                  <a:ext uri="{FF2B5EF4-FFF2-40B4-BE49-F238E27FC236}">
                    <a16:creationId xmlns:a16="http://schemas.microsoft.com/office/drawing/2014/main" id="{B29EE554-2AF9-4D52-80CF-E89D18BC36C7}"/>
                  </a:ext>
                </a:extLst>
              </p:cNvPr>
              <p:cNvSpPr>
                <a:spLocks/>
              </p:cNvSpPr>
              <p:nvPr/>
            </p:nvSpPr>
            <p:spPr bwMode="auto">
              <a:xfrm>
                <a:off x="8197049" y="1663150"/>
                <a:ext cx="455605" cy="226420"/>
              </a:xfrm>
              <a:custGeom>
                <a:avLst/>
                <a:gdLst>
                  <a:gd name="T0" fmla="*/ 0 w 151"/>
                  <a:gd name="T1" fmla="*/ 75 h 75"/>
                  <a:gd name="T2" fmla="*/ 76 w 151"/>
                  <a:gd name="T3" fmla="*/ 0 h 75"/>
                  <a:gd name="T4" fmla="*/ 151 w 151"/>
                  <a:gd name="T5" fmla="*/ 75 h 75"/>
                </a:gdLst>
                <a:ahLst/>
                <a:cxnLst>
                  <a:cxn ang="0">
                    <a:pos x="T0" y="T1"/>
                  </a:cxn>
                  <a:cxn ang="0">
                    <a:pos x="T2" y="T3"/>
                  </a:cxn>
                  <a:cxn ang="0">
                    <a:pos x="T4" y="T5"/>
                  </a:cxn>
                </a:cxnLst>
                <a:rect l="0" t="0" r="r" b="b"/>
                <a:pathLst>
                  <a:path w="151" h="75">
                    <a:moveTo>
                      <a:pt x="0" y="75"/>
                    </a:moveTo>
                    <a:cubicBezTo>
                      <a:pt x="0" y="34"/>
                      <a:pt x="34" y="0"/>
                      <a:pt x="76" y="0"/>
                    </a:cubicBezTo>
                    <a:cubicBezTo>
                      <a:pt x="117" y="0"/>
                      <a:pt x="151" y="34"/>
                      <a:pt x="151" y="75"/>
                    </a:cubicBezTo>
                  </a:path>
                </a:pathLst>
              </a:custGeom>
              <a:solidFill>
                <a:schemeClr val="accent5">
                  <a:lumMod val="75000"/>
                </a:schemeClr>
              </a:solidFill>
              <a:ln>
                <a:noFill/>
              </a:ln>
            </p:spPr>
            <p:txBody>
              <a:bodyPr lIns="68580" tIns="34290" rIns="68580" bIns="34290"/>
              <a:lstStyle/>
              <a:p>
                <a:pPr>
                  <a:defRPr/>
                </a:pPr>
                <a:endParaRPr lang="en-US" sz="1350"/>
              </a:p>
            </p:txBody>
          </p:sp>
        </p:grpSp>
      </p:grpSp>
      <p:grpSp>
        <p:nvGrpSpPr>
          <p:cNvPr id="81" name="Group 72">
            <a:extLst>
              <a:ext uri="{FF2B5EF4-FFF2-40B4-BE49-F238E27FC236}">
                <a16:creationId xmlns:a16="http://schemas.microsoft.com/office/drawing/2014/main" id="{4B3674FE-46FA-44F2-9F9B-8ACC90714508}"/>
              </a:ext>
            </a:extLst>
          </p:cNvPr>
          <p:cNvGrpSpPr>
            <a:grpSpLocks/>
          </p:cNvGrpSpPr>
          <p:nvPr/>
        </p:nvGrpSpPr>
        <p:grpSpPr bwMode="auto">
          <a:xfrm>
            <a:off x="1768650" y="6397127"/>
            <a:ext cx="675447" cy="708925"/>
            <a:chOff x="5379262" y="2417763"/>
            <a:chExt cx="525733" cy="552552"/>
          </a:xfrm>
        </p:grpSpPr>
        <p:grpSp>
          <p:nvGrpSpPr>
            <p:cNvPr id="82" name="Group 73">
              <a:extLst>
                <a:ext uri="{FF2B5EF4-FFF2-40B4-BE49-F238E27FC236}">
                  <a16:creationId xmlns:a16="http://schemas.microsoft.com/office/drawing/2014/main" id="{683AFD9D-3F95-4A5A-8B8F-05344F399631}"/>
                </a:ext>
              </a:extLst>
            </p:cNvPr>
            <p:cNvGrpSpPr>
              <a:grpSpLocks/>
            </p:cNvGrpSpPr>
            <p:nvPr/>
          </p:nvGrpSpPr>
          <p:grpSpPr bwMode="auto">
            <a:xfrm flipH="1">
              <a:off x="5511496" y="2417763"/>
              <a:ext cx="245161" cy="552552"/>
              <a:chOff x="6945313" y="2481263"/>
              <a:chExt cx="206376" cy="465137"/>
            </a:xfrm>
          </p:grpSpPr>
          <p:sp>
            <p:nvSpPr>
              <p:cNvPr id="93" name="Rectangle 132">
                <a:extLst>
                  <a:ext uri="{FF2B5EF4-FFF2-40B4-BE49-F238E27FC236}">
                    <a16:creationId xmlns:a16="http://schemas.microsoft.com/office/drawing/2014/main" id="{14A62F39-049B-406A-9423-63F68218BD1B}"/>
                  </a:ext>
                </a:extLst>
              </p:cNvPr>
              <p:cNvSpPr>
                <a:spLocks noChangeArrowheads="1"/>
              </p:cNvSpPr>
              <p:nvPr/>
            </p:nvSpPr>
            <p:spPr bwMode="auto">
              <a:xfrm>
                <a:off x="7035916" y="2806859"/>
                <a:ext cx="25805" cy="139541"/>
              </a:xfrm>
              <a:prstGeom prst="rect">
                <a:avLst/>
              </a:prstGeom>
              <a:solidFill>
                <a:srgbClr val="B66B5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a:defRPr/>
                </a:pPr>
                <a:endParaRPr lang="en-US" sz="1350"/>
              </a:p>
            </p:txBody>
          </p:sp>
          <p:sp>
            <p:nvSpPr>
              <p:cNvPr id="94" name="Rectangle 133">
                <a:extLst>
                  <a:ext uri="{FF2B5EF4-FFF2-40B4-BE49-F238E27FC236}">
                    <a16:creationId xmlns:a16="http://schemas.microsoft.com/office/drawing/2014/main" id="{D3C81889-4AC5-4F15-BC14-E3748165DD13}"/>
                  </a:ext>
                </a:extLst>
              </p:cNvPr>
              <p:cNvSpPr>
                <a:spLocks noChangeArrowheads="1"/>
              </p:cNvSpPr>
              <p:nvPr/>
            </p:nvSpPr>
            <p:spPr bwMode="auto">
              <a:xfrm>
                <a:off x="7035916" y="2806859"/>
                <a:ext cx="25805" cy="139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a:defRPr/>
                </a:pPr>
                <a:endParaRPr lang="en-US" sz="1350"/>
              </a:p>
            </p:txBody>
          </p:sp>
          <p:sp>
            <p:nvSpPr>
              <p:cNvPr id="95" name="Freeform 134">
                <a:extLst>
                  <a:ext uri="{FF2B5EF4-FFF2-40B4-BE49-F238E27FC236}">
                    <a16:creationId xmlns:a16="http://schemas.microsoft.com/office/drawing/2014/main" id="{1F143561-5342-4FC4-BDEB-8BC7D9835AAE}"/>
                  </a:ext>
                </a:extLst>
              </p:cNvPr>
              <p:cNvSpPr>
                <a:spLocks/>
              </p:cNvSpPr>
              <p:nvPr/>
            </p:nvSpPr>
            <p:spPr bwMode="auto">
              <a:xfrm>
                <a:off x="6945597" y="2481263"/>
                <a:ext cx="206443" cy="348853"/>
              </a:xfrm>
              <a:custGeom>
                <a:avLst/>
                <a:gdLst>
                  <a:gd name="T0" fmla="*/ 0 w 66"/>
                  <a:gd name="T1" fmla="*/ 33 h 115"/>
                  <a:gd name="T2" fmla="*/ 33 w 66"/>
                  <a:gd name="T3" fmla="*/ 0 h 115"/>
                  <a:gd name="T4" fmla="*/ 66 w 66"/>
                  <a:gd name="T5" fmla="*/ 33 h 115"/>
                  <a:gd name="T6" fmla="*/ 66 w 66"/>
                  <a:gd name="T7" fmla="*/ 82 h 115"/>
                  <a:gd name="T8" fmla="*/ 33 w 66"/>
                  <a:gd name="T9" fmla="*/ 115 h 115"/>
                  <a:gd name="T10" fmla="*/ 0 w 66"/>
                  <a:gd name="T11" fmla="*/ 82 h 115"/>
                  <a:gd name="T12" fmla="*/ 0 w 66"/>
                  <a:gd name="T13" fmla="*/ 33 h 115"/>
                </a:gdLst>
                <a:ahLst/>
                <a:cxnLst>
                  <a:cxn ang="0">
                    <a:pos x="T0" y="T1"/>
                  </a:cxn>
                  <a:cxn ang="0">
                    <a:pos x="T2" y="T3"/>
                  </a:cxn>
                  <a:cxn ang="0">
                    <a:pos x="T4" y="T5"/>
                  </a:cxn>
                  <a:cxn ang="0">
                    <a:pos x="T6" y="T7"/>
                  </a:cxn>
                  <a:cxn ang="0">
                    <a:pos x="T8" y="T9"/>
                  </a:cxn>
                  <a:cxn ang="0">
                    <a:pos x="T10" y="T11"/>
                  </a:cxn>
                  <a:cxn ang="0">
                    <a:pos x="T12" y="T13"/>
                  </a:cxn>
                </a:cxnLst>
                <a:rect l="0" t="0" r="r" b="b"/>
                <a:pathLst>
                  <a:path w="66" h="115">
                    <a:moveTo>
                      <a:pt x="0" y="33"/>
                    </a:moveTo>
                    <a:cubicBezTo>
                      <a:pt x="0" y="15"/>
                      <a:pt x="15" y="0"/>
                      <a:pt x="33" y="0"/>
                    </a:cubicBezTo>
                    <a:cubicBezTo>
                      <a:pt x="51" y="0"/>
                      <a:pt x="66" y="15"/>
                      <a:pt x="66" y="33"/>
                    </a:cubicBezTo>
                    <a:cubicBezTo>
                      <a:pt x="66" y="82"/>
                      <a:pt x="66" y="82"/>
                      <a:pt x="66" y="82"/>
                    </a:cubicBezTo>
                    <a:cubicBezTo>
                      <a:pt x="66" y="100"/>
                      <a:pt x="51" y="115"/>
                      <a:pt x="33" y="115"/>
                    </a:cubicBezTo>
                    <a:cubicBezTo>
                      <a:pt x="15" y="115"/>
                      <a:pt x="0" y="100"/>
                      <a:pt x="0" y="82"/>
                    </a:cubicBezTo>
                    <a:cubicBezTo>
                      <a:pt x="0" y="33"/>
                      <a:pt x="0" y="33"/>
                      <a:pt x="0" y="33"/>
                    </a:cubicBezTo>
                  </a:path>
                </a:pathLst>
              </a:custGeom>
              <a:solidFill>
                <a:srgbClr val="24BC7C"/>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a:defRPr/>
                </a:pPr>
                <a:endParaRPr lang="en-US" sz="1350"/>
              </a:p>
            </p:txBody>
          </p:sp>
          <p:sp>
            <p:nvSpPr>
              <p:cNvPr id="96" name="Freeform 135">
                <a:extLst>
                  <a:ext uri="{FF2B5EF4-FFF2-40B4-BE49-F238E27FC236}">
                    <a16:creationId xmlns:a16="http://schemas.microsoft.com/office/drawing/2014/main" id="{EEB1FA40-535E-4681-A186-CEA49919D321}"/>
                  </a:ext>
                </a:extLst>
              </p:cNvPr>
              <p:cNvSpPr>
                <a:spLocks/>
              </p:cNvSpPr>
              <p:nvPr/>
            </p:nvSpPr>
            <p:spPr bwMode="auto">
              <a:xfrm>
                <a:off x="7048819" y="2481263"/>
                <a:ext cx="103221" cy="348853"/>
              </a:xfrm>
              <a:custGeom>
                <a:avLst/>
                <a:gdLst>
                  <a:gd name="T0" fmla="*/ 0 w 33"/>
                  <a:gd name="T1" fmla="*/ 0 h 115"/>
                  <a:gd name="T2" fmla="*/ 0 w 33"/>
                  <a:gd name="T3" fmla="*/ 115 h 115"/>
                  <a:gd name="T4" fmla="*/ 33 w 33"/>
                  <a:gd name="T5" fmla="*/ 82 h 115"/>
                  <a:gd name="T6" fmla="*/ 33 w 33"/>
                  <a:gd name="T7" fmla="*/ 33 h 115"/>
                  <a:gd name="T8" fmla="*/ 0 w 33"/>
                  <a:gd name="T9" fmla="*/ 0 h 115"/>
                </a:gdLst>
                <a:ahLst/>
                <a:cxnLst>
                  <a:cxn ang="0">
                    <a:pos x="T0" y="T1"/>
                  </a:cxn>
                  <a:cxn ang="0">
                    <a:pos x="T2" y="T3"/>
                  </a:cxn>
                  <a:cxn ang="0">
                    <a:pos x="T4" y="T5"/>
                  </a:cxn>
                  <a:cxn ang="0">
                    <a:pos x="T6" y="T7"/>
                  </a:cxn>
                  <a:cxn ang="0">
                    <a:pos x="T8" y="T9"/>
                  </a:cxn>
                </a:cxnLst>
                <a:rect l="0" t="0" r="r" b="b"/>
                <a:pathLst>
                  <a:path w="33" h="115">
                    <a:moveTo>
                      <a:pt x="0" y="0"/>
                    </a:moveTo>
                    <a:cubicBezTo>
                      <a:pt x="0" y="115"/>
                      <a:pt x="0" y="115"/>
                      <a:pt x="0" y="115"/>
                    </a:cubicBezTo>
                    <a:cubicBezTo>
                      <a:pt x="18" y="115"/>
                      <a:pt x="33" y="100"/>
                      <a:pt x="33" y="82"/>
                    </a:cubicBezTo>
                    <a:cubicBezTo>
                      <a:pt x="33" y="33"/>
                      <a:pt x="33" y="33"/>
                      <a:pt x="33" y="33"/>
                    </a:cubicBezTo>
                    <a:cubicBezTo>
                      <a:pt x="33" y="15"/>
                      <a:pt x="18" y="0"/>
                      <a:pt x="0" y="0"/>
                    </a:cubicBezTo>
                  </a:path>
                </a:pathLst>
              </a:custGeom>
              <a:solidFill>
                <a:srgbClr val="21AA7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a:defRPr/>
                </a:pPr>
                <a:endParaRPr lang="en-US" sz="1350"/>
              </a:p>
            </p:txBody>
          </p:sp>
        </p:grpSp>
        <p:grpSp>
          <p:nvGrpSpPr>
            <p:cNvPr id="83" name="Group 74">
              <a:extLst>
                <a:ext uri="{FF2B5EF4-FFF2-40B4-BE49-F238E27FC236}">
                  <a16:creationId xmlns:a16="http://schemas.microsoft.com/office/drawing/2014/main" id="{E6070819-F788-4E94-BF6E-7E26100EF2C4}"/>
                </a:ext>
              </a:extLst>
            </p:cNvPr>
            <p:cNvGrpSpPr>
              <a:grpSpLocks/>
            </p:cNvGrpSpPr>
            <p:nvPr/>
          </p:nvGrpSpPr>
          <p:grpSpPr bwMode="auto">
            <a:xfrm flipH="1">
              <a:off x="5379262" y="2535181"/>
              <a:ext cx="189186" cy="426393"/>
              <a:chOff x="6945313" y="2481263"/>
              <a:chExt cx="206376" cy="465137"/>
            </a:xfrm>
          </p:grpSpPr>
          <p:sp>
            <p:nvSpPr>
              <p:cNvPr id="89" name="Rectangle 132">
                <a:extLst>
                  <a:ext uri="{FF2B5EF4-FFF2-40B4-BE49-F238E27FC236}">
                    <a16:creationId xmlns:a16="http://schemas.microsoft.com/office/drawing/2014/main" id="{20B800E2-51B5-406B-B6A9-22FBE63A1D5D}"/>
                  </a:ext>
                </a:extLst>
              </p:cNvPr>
              <p:cNvSpPr>
                <a:spLocks noChangeArrowheads="1"/>
              </p:cNvSpPr>
              <p:nvPr/>
            </p:nvSpPr>
            <p:spPr bwMode="auto">
              <a:xfrm>
                <a:off x="7036320" y="2806920"/>
                <a:ext cx="25080" cy="138970"/>
              </a:xfrm>
              <a:prstGeom prst="rect">
                <a:avLst/>
              </a:prstGeom>
              <a:solidFill>
                <a:srgbClr val="B66B5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a:defRPr/>
                </a:pPr>
                <a:endParaRPr lang="en-US" sz="1350"/>
              </a:p>
            </p:txBody>
          </p:sp>
          <p:sp>
            <p:nvSpPr>
              <p:cNvPr id="90" name="Rectangle 133">
                <a:extLst>
                  <a:ext uri="{FF2B5EF4-FFF2-40B4-BE49-F238E27FC236}">
                    <a16:creationId xmlns:a16="http://schemas.microsoft.com/office/drawing/2014/main" id="{8946967C-39B0-4F55-8B1A-BE414D6ACB33}"/>
                  </a:ext>
                </a:extLst>
              </p:cNvPr>
              <p:cNvSpPr>
                <a:spLocks noChangeArrowheads="1"/>
              </p:cNvSpPr>
              <p:nvPr/>
            </p:nvSpPr>
            <p:spPr bwMode="auto">
              <a:xfrm>
                <a:off x="7036320" y="2806920"/>
                <a:ext cx="25080" cy="138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a:defRPr/>
                </a:pPr>
                <a:endParaRPr lang="en-US" sz="1350"/>
              </a:p>
            </p:txBody>
          </p:sp>
          <p:sp>
            <p:nvSpPr>
              <p:cNvPr id="91" name="Freeform 134">
                <a:extLst>
                  <a:ext uri="{FF2B5EF4-FFF2-40B4-BE49-F238E27FC236}">
                    <a16:creationId xmlns:a16="http://schemas.microsoft.com/office/drawing/2014/main" id="{3F84F896-1CD0-4B31-ABF6-CF6776532793}"/>
                  </a:ext>
                </a:extLst>
              </p:cNvPr>
              <p:cNvSpPr>
                <a:spLocks/>
              </p:cNvSpPr>
              <p:nvPr/>
            </p:nvSpPr>
            <p:spPr bwMode="auto">
              <a:xfrm>
                <a:off x="6946031" y="2482099"/>
                <a:ext cx="205658" cy="348261"/>
              </a:xfrm>
              <a:custGeom>
                <a:avLst/>
                <a:gdLst>
                  <a:gd name="T0" fmla="*/ 0 w 66"/>
                  <a:gd name="T1" fmla="*/ 33 h 115"/>
                  <a:gd name="T2" fmla="*/ 33 w 66"/>
                  <a:gd name="T3" fmla="*/ 0 h 115"/>
                  <a:gd name="T4" fmla="*/ 66 w 66"/>
                  <a:gd name="T5" fmla="*/ 33 h 115"/>
                  <a:gd name="T6" fmla="*/ 66 w 66"/>
                  <a:gd name="T7" fmla="*/ 82 h 115"/>
                  <a:gd name="T8" fmla="*/ 33 w 66"/>
                  <a:gd name="T9" fmla="*/ 115 h 115"/>
                  <a:gd name="T10" fmla="*/ 0 w 66"/>
                  <a:gd name="T11" fmla="*/ 82 h 115"/>
                  <a:gd name="T12" fmla="*/ 0 w 66"/>
                  <a:gd name="T13" fmla="*/ 33 h 115"/>
                </a:gdLst>
                <a:ahLst/>
                <a:cxnLst>
                  <a:cxn ang="0">
                    <a:pos x="T0" y="T1"/>
                  </a:cxn>
                  <a:cxn ang="0">
                    <a:pos x="T2" y="T3"/>
                  </a:cxn>
                  <a:cxn ang="0">
                    <a:pos x="T4" y="T5"/>
                  </a:cxn>
                  <a:cxn ang="0">
                    <a:pos x="T6" y="T7"/>
                  </a:cxn>
                  <a:cxn ang="0">
                    <a:pos x="T8" y="T9"/>
                  </a:cxn>
                  <a:cxn ang="0">
                    <a:pos x="T10" y="T11"/>
                  </a:cxn>
                  <a:cxn ang="0">
                    <a:pos x="T12" y="T13"/>
                  </a:cxn>
                </a:cxnLst>
                <a:rect l="0" t="0" r="r" b="b"/>
                <a:pathLst>
                  <a:path w="66" h="115">
                    <a:moveTo>
                      <a:pt x="0" y="33"/>
                    </a:moveTo>
                    <a:cubicBezTo>
                      <a:pt x="0" y="15"/>
                      <a:pt x="15" y="0"/>
                      <a:pt x="33" y="0"/>
                    </a:cubicBezTo>
                    <a:cubicBezTo>
                      <a:pt x="51" y="0"/>
                      <a:pt x="66" y="15"/>
                      <a:pt x="66" y="33"/>
                    </a:cubicBezTo>
                    <a:cubicBezTo>
                      <a:pt x="66" y="82"/>
                      <a:pt x="66" y="82"/>
                      <a:pt x="66" y="82"/>
                    </a:cubicBezTo>
                    <a:cubicBezTo>
                      <a:pt x="66" y="100"/>
                      <a:pt x="51" y="115"/>
                      <a:pt x="33" y="115"/>
                    </a:cubicBezTo>
                    <a:cubicBezTo>
                      <a:pt x="15" y="115"/>
                      <a:pt x="0" y="100"/>
                      <a:pt x="0" y="82"/>
                    </a:cubicBezTo>
                    <a:cubicBezTo>
                      <a:pt x="0" y="33"/>
                      <a:pt x="0" y="33"/>
                      <a:pt x="0" y="33"/>
                    </a:cubicBezTo>
                  </a:path>
                </a:pathLst>
              </a:custGeom>
              <a:solidFill>
                <a:srgbClr val="24BC7C"/>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a:defRPr/>
                </a:pPr>
                <a:endParaRPr lang="en-US" sz="1350"/>
              </a:p>
            </p:txBody>
          </p:sp>
          <p:sp>
            <p:nvSpPr>
              <p:cNvPr id="92" name="Freeform 135">
                <a:extLst>
                  <a:ext uri="{FF2B5EF4-FFF2-40B4-BE49-F238E27FC236}">
                    <a16:creationId xmlns:a16="http://schemas.microsoft.com/office/drawing/2014/main" id="{E819E4D5-7F91-4DB1-B345-E050C4E1E405}"/>
                  </a:ext>
                </a:extLst>
              </p:cNvPr>
              <p:cNvSpPr>
                <a:spLocks/>
              </p:cNvSpPr>
              <p:nvPr/>
            </p:nvSpPr>
            <p:spPr bwMode="auto">
              <a:xfrm>
                <a:off x="7048024" y="2482099"/>
                <a:ext cx="103665" cy="348261"/>
              </a:xfrm>
              <a:custGeom>
                <a:avLst/>
                <a:gdLst>
                  <a:gd name="T0" fmla="*/ 0 w 33"/>
                  <a:gd name="T1" fmla="*/ 0 h 115"/>
                  <a:gd name="T2" fmla="*/ 0 w 33"/>
                  <a:gd name="T3" fmla="*/ 115 h 115"/>
                  <a:gd name="T4" fmla="*/ 33 w 33"/>
                  <a:gd name="T5" fmla="*/ 82 h 115"/>
                  <a:gd name="T6" fmla="*/ 33 w 33"/>
                  <a:gd name="T7" fmla="*/ 33 h 115"/>
                  <a:gd name="T8" fmla="*/ 0 w 33"/>
                  <a:gd name="T9" fmla="*/ 0 h 115"/>
                </a:gdLst>
                <a:ahLst/>
                <a:cxnLst>
                  <a:cxn ang="0">
                    <a:pos x="T0" y="T1"/>
                  </a:cxn>
                  <a:cxn ang="0">
                    <a:pos x="T2" y="T3"/>
                  </a:cxn>
                  <a:cxn ang="0">
                    <a:pos x="T4" y="T5"/>
                  </a:cxn>
                  <a:cxn ang="0">
                    <a:pos x="T6" y="T7"/>
                  </a:cxn>
                  <a:cxn ang="0">
                    <a:pos x="T8" y="T9"/>
                  </a:cxn>
                </a:cxnLst>
                <a:rect l="0" t="0" r="r" b="b"/>
                <a:pathLst>
                  <a:path w="33" h="115">
                    <a:moveTo>
                      <a:pt x="0" y="0"/>
                    </a:moveTo>
                    <a:cubicBezTo>
                      <a:pt x="0" y="115"/>
                      <a:pt x="0" y="115"/>
                      <a:pt x="0" y="115"/>
                    </a:cubicBezTo>
                    <a:cubicBezTo>
                      <a:pt x="18" y="115"/>
                      <a:pt x="33" y="100"/>
                      <a:pt x="33" y="82"/>
                    </a:cubicBezTo>
                    <a:cubicBezTo>
                      <a:pt x="33" y="33"/>
                      <a:pt x="33" y="33"/>
                      <a:pt x="33" y="33"/>
                    </a:cubicBezTo>
                    <a:cubicBezTo>
                      <a:pt x="33" y="15"/>
                      <a:pt x="18" y="0"/>
                      <a:pt x="0" y="0"/>
                    </a:cubicBezTo>
                  </a:path>
                </a:pathLst>
              </a:custGeom>
              <a:solidFill>
                <a:srgbClr val="21AA7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a:defRPr/>
                </a:pPr>
                <a:endParaRPr lang="en-US" sz="1350"/>
              </a:p>
            </p:txBody>
          </p:sp>
        </p:grpSp>
        <p:grpSp>
          <p:nvGrpSpPr>
            <p:cNvPr id="84" name="Group 75">
              <a:extLst>
                <a:ext uri="{FF2B5EF4-FFF2-40B4-BE49-F238E27FC236}">
                  <a16:creationId xmlns:a16="http://schemas.microsoft.com/office/drawing/2014/main" id="{860A7801-8E35-46CC-9020-DB52C8C212F8}"/>
                </a:ext>
              </a:extLst>
            </p:cNvPr>
            <p:cNvGrpSpPr>
              <a:grpSpLocks/>
            </p:cNvGrpSpPr>
            <p:nvPr/>
          </p:nvGrpSpPr>
          <p:grpSpPr bwMode="auto">
            <a:xfrm flipH="1">
              <a:off x="5715809" y="2535181"/>
              <a:ext cx="189186" cy="426393"/>
              <a:chOff x="6945313" y="2481263"/>
              <a:chExt cx="206376" cy="465137"/>
            </a:xfrm>
          </p:grpSpPr>
          <p:sp>
            <p:nvSpPr>
              <p:cNvPr id="85" name="Rectangle 132">
                <a:extLst>
                  <a:ext uri="{FF2B5EF4-FFF2-40B4-BE49-F238E27FC236}">
                    <a16:creationId xmlns:a16="http://schemas.microsoft.com/office/drawing/2014/main" id="{02058D69-6C1A-47C4-AC7F-5063C7E9E86A}"/>
                  </a:ext>
                </a:extLst>
              </p:cNvPr>
              <p:cNvSpPr>
                <a:spLocks noChangeArrowheads="1"/>
              </p:cNvSpPr>
              <p:nvPr/>
            </p:nvSpPr>
            <p:spPr bwMode="auto">
              <a:xfrm>
                <a:off x="7035602" y="2806920"/>
                <a:ext cx="25080" cy="138970"/>
              </a:xfrm>
              <a:prstGeom prst="rect">
                <a:avLst/>
              </a:prstGeom>
              <a:solidFill>
                <a:srgbClr val="B66B5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a:defRPr/>
                </a:pPr>
                <a:endParaRPr lang="en-US" sz="1350"/>
              </a:p>
            </p:txBody>
          </p:sp>
          <p:sp>
            <p:nvSpPr>
              <p:cNvPr id="86" name="Rectangle 133">
                <a:extLst>
                  <a:ext uri="{FF2B5EF4-FFF2-40B4-BE49-F238E27FC236}">
                    <a16:creationId xmlns:a16="http://schemas.microsoft.com/office/drawing/2014/main" id="{ED3886E1-C4EC-46E2-907A-53D37E610BDA}"/>
                  </a:ext>
                </a:extLst>
              </p:cNvPr>
              <p:cNvSpPr>
                <a:spLocks noChangeArrowheads="1"/>
              </p:cNvSpPr>
              <p:nvPr/>
            </p:nvSpPr>
            <p:spPr bwMode="auto">
              <a:xfrm>
                <a:off x="7035602" y="2806920"/>
                <a:ext cx="25080" cy="138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a:defRPr/>
                </a:pPr>
                <a:endParaRPr lang="en-US" sz="1350"/>
              </a:p>
            </p:txBody>
          </p:sp>
          <p:sp>
            <p:nvSpPr>
              <p:cNvPr id="87" name="Freeform 134">
                <a:extLst>
                  <a:ext uri="{FF2B5EF4-FFF2-40B4-BE49-F238E27FC236}">
                    <a16:creationId xmlns:a16="http://schemas.microsoft.com/office/drawing/2014/main" id="{C6201B35-1C44-4A1A-B975-2D44538BBD6E}"/>
                  </a:ext>
                </a:extLst>
              </p:cNvPr>
              <p:cNvSpPr>
                <a:spLocks/>
              </p:cNvSpPr>
              <p:nvPr/>
            </p:nvSpPr>
            <p:spPr bwMode="auto">
              <a:xfrm>
                <a:off x="6945313" y="2482099"/>
                <a:ext cx="205658" cy="348261"/>
              </a:xfrm>
              <a:custGeom>
                <a:avLst/>
                <a:gdLst>
                  <a:gd name="T0" fmla="*/ 0 w 66"/>
                  <a:gd name="T1" fmla="*/ 33 h 115"/>
                  <a:gd name="T2" fmla="*/ 33 w 66"/>
                  <a:gd name="T3" fmla="*/ 0 h 115"/>
                  <a:gd name="T4" fmla="*/ 66 w 66"/>
                  <a:gd name="T5" fmla="*/ 33 h 115"/>
                  <a:gd name="T6" fmla="*/ 66 w 66"/>
                  <a:gd name="T7" fmla="*/ 82 h 115"/>
                  <a:gd name="T8" fmla="*/ 33 w 66"/>
                  <a:gd name="T9" fmla="*/ 115 h 115"/>
                  <a:gd name="T10" fmla="*/ 0 w 66"/>
                  <a:gd name="T11" fmla="*/ 82 h 115"/>
                  <a:gd name="T12" fmla="*/ 0 w 66"/>
                  <a:gd name="T13" fmla="*/ 33 h 115"/>
                </a:gdLst>
                <a:ahLst/>
                <a:cxnLst>
                  <a:cxn ang="0">
                    <a:pos x="T0" y="T1"/>
                  </a:cxn>
                  <a:cxn ang="0">
                    <a:pos x="T2" y="T3"/>
                  </a:cxn>
                  <a:cxn ang="0">
                    <a:pos x="T4" y="T5"/>
                  </a:cxn>
                  <a:cxn ang="0">
                    <a:pos x="T6" y="T7"/>
                  </a:cxn>
                  <a:cxn ang="0">
                    <a:pos x="T8" y="T9"/>
                  </a:cxn>
                  <a:cxn ang="0">
                    <a:pos x="T10" y="T11"/>
                  </a:cxn>
                  <a:cxn ang="0">
                    <a:pos x="T12" y="T13"/>
                  </a:cxn>
                </a:cxnLst>
                <a:rect l="0" t="0" r="r" b="b"/>
                <a:pathLst>
                  <a:path w="66" h="115">
                    <a:moveTo>
                      <a:pt x="0" y="33"/>
                    </a:moveTo>
                    <a:cubicBezTo>
                      <a:pt x="0" y="15"/>
                      <a:pt x="15" y="0"/>
                      <a:pt x="33" y="0"/>
                    </a:cubicBezTo>
                    <a:cubicBezTo>
                      <a:pt x="51" y="0"/>
                      <a:pt x="66" y="15"/>
                      <a:pt x="66" y="33"/>
                    </a:cubicBezTo>
                    <a:cubicBezTo>
                      <a:pt x="66" y="82"/>
                      <a:pt x="66" y="82"/>
                      <a:pt x="66" y="82"/>
                    </a:cubicBezTo>
                    <a:cubicBezTo>
                      <a:pt x="66" y="100"/>
                      <a:pt x="51" y="115"/>
                      <a:pt x="33" y="115"/>
                    </a:cubicBezTo>
                    <a:cubicBezTo>
                      <a:pt x="15" y="115"/>
                      <a:pt x="0" y="100"/>
                      <a:pt x="0" y="82"/>
                    </a:cubicBezTo>
                    <a:cubicBezTo>
                      <a:pt x="0" y="33"/>
                      <a:pt x="0" y="33"/>
                      <a:pt x="0" y="33"/>
                    </a:cubicBezTo>
                  </a:path>
                </a:pathLst>
              </a:custGeom>
              <a:solidFill>
                <a:srgbClr val="24BC7C"/>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a:defRPr/>
                </a:pPr>
                <a:endParaRPr lang="en-US" sz="1350"/>
              </a:p>
            </p:txBody>
          </p:sp>
          <p:sp>
            <p:nvSpPr>
              <p:cNvPr id="88" name="Freeform 135">
                <a:extLst>
                  <a:ext uri="{FF2B5EF4-FFF2-40B4-BE49-F238E27FC236}">
                    <a16:creationId xmlns:a16="http://schemas.microsoft.com/office/drawing/2014/main" id="{79A6E942-0EA6-4BA2-9C73-2A7E2FD95500}"/>
                  </a:ext>
                </a:extLst>
              </p:cNvPr>
              <p:cNvSpPr>
                <a:spLocks/>
              </p:cNvSpPr>
              <p:nvPr/>
            </p:nvSpPr>
            <p:spPr bwMode="auto">
              <a:xfrm>
                <a:off x="7047306" y="2482099"/>
                <a:ext cx="103665" cy="348261"/>
              </a:xfrm>
              <a:custGeom>
                <a:avLst/>
                <a:gdLst>
                  <a:gd name="T0" fmla="*/ 0 w 33"/>
                  <a:gd name="T1" fmla="*/ 0 h 115"/>
                  <a:gd name="T2" fmla="*/ 0 w 33"/>
                  <a:gd name="T3" fmla="*/ 115 h 115"/>
                  <a:gd name="T4" fmla="*/ 33 w 33"/>
                  <a:gd name="T5" fmla="*/ 82 h 115"/>
                  <a:gd name="T6" fmla="*/ 33 w 33"/>
                  <a:gd name="T7" fmla="*/ 33 h 115"/>
                  <a:gd name="T8" fmla="*/ 0 w 33"/>
                  <a:gd name="T9" fmla="*/ 0 h 115"/>
                </a:gdLst>
                <a:ahLst/>
                <a:cxnLst>
                  <a:cxn ang="0">
                    <a:pos x="T0" y="T1"/>
                  </a:cxn>
                  <a:cxn ang="0">
                    <a:pos x="T2" y="T3"/>
                  </a:cxn>
                  <a:cxn ang="0">
                    <a:pos x="T4" y="T5"/>
                  </a:cxn>
                  <a:cxn ang="0">
                    <a:pos x="T6" y="T7"/>
                  </a:cxn>
                  <a:cxn ang="0">
                    <a:pos x="T8" y="T9"/>
                  </a:cxn>
                </a:cxnLst>
                <a:rect l="0" t="0" r="r" b="b"/>
                <a:pathLst>
                  <a:path w="33" h="115">
                    <a:moveTo>
                      <a:pt x="0" y="0"/>
                    </a:moveTo>
                    <a:cubicBezTo>
                      <a:pt x="0" y="115"/>
                      <a:pt x="0" y="115"/>
                      <a:pt x="0" y="115"/>
                    </a:cubicBezTo>
                    <a:cubicBezTo>
                      <a:pt x="18" y="115"/>
                      <a:pt x="33" y="100"/>
                      <a:pt x="33" y="82"/>
                    </a:cubicBezTo>
                    <a:cubicBezTo>
                      <a:pt x="33" y="33"/>
                      <a:pt x="33" y="33"/>
                      <a:pt x="33" y="33"/>
                    </a:cubicBezTo>
                    <a:cubicBezTo>
                      <a:pt x="33" y="15"/>
                      <a:pt x="18" y="0"/>
                      <a:pt x="0" y="0"/>
                    </a:cubicBezTo>
                  </a:path>
                </a:pathLst>
              </a:custGeom>
              <a:solidFill>
                <a:srgbClr val="21AA7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a:defRPr/>
                </a:pPr>
                <a:endParaRPr lang="en-US" sz="1350"/>
              </a:p>
            </p:txBody>
          </p:sp>
        </p:grpSp>
      </p:grpSp>
      <p:grpSp>
        <p:nvGrpSpPr>
          <p:cNvPr id="116" name="Groupe 115">
            <a:extLst>
              <a:ext uri="{FF2B5EF4-FFF2-40B4-BE49-F238E27FC236}">
                <a16:creationId xmlns:a16="http://schemas.microsoft.com/office/drawing/2014/main" id="{8D472827-A91E-405E-B4C6-F62E3D91693A}"/>
              </a:ext>
            </a:extLst>
          </p:cNvPr>
          <p:cNvGrpSpPr/>
          <p:nvPr/>
        </p:nvGrpSpPr>
        <p:grpSpPr>
          <a:xfrm>
            <a:off x="9944192" y="4241337"/>
            <a:ext cx="3274551" cy="3189470"/>
            <a:chOff x="10189176" y="4192530"/>
            <a:chExt cx="2772629" cy="2772629"/>
          </a:xfrm>
        </p:grpSpPr>
        <p:pic>
          <p:nvPicPr>
            <p:cNvPr id="109" name="Graphique 108" descr="Bâtiment contour">
              <a:extLst>
                <a:ext uri="{FF2B5EF4-FFF2-40B4-BE49-F238E27FC236}">
                  <a16:creationId xmlns:a16="http://schemas.microsoft.com/office/drawing/2014/main" id="{FD061C2C-ADA5-455B-9DFA-D389F30FC1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89176" y="4192530"/>
              <a:ext cx="2772629" cy="2772629"/>
            </a:xfrm>
            <a:prstGeom prst="rect">
              <a:avLst/>
            </a:prstGeom>
          </p:spPr>
        </p:pic>
        <p:pic>
          <p:nvPicPr>
            <p:cNvPr id="114" name="Image 113" descr="Une image contenant capture d’écran, Graphique&#10;&#10;Description générée automatiquement">
              <a:extLst>
                <a:ext uri="{FF2B5EF4-FFF2-40B4-BE49-F238E27FC236}">
                  <a16:creationId xmlns:a16="http://schemas.microsoft.com/office/drawing/2014/main" id="{0B9C056A-1EA4-4ADA-BD0C-B7C812F29443}"/>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1224721" y="4735285"/>
              <a:ext cx="738681" cy="178169"/>
            </a:xfrm>
            <a:prstGeom prst="rect">
              <a:avLst/>
            </a:prstGeom>
          </p:spPr>
        </p:pic>
      </p:grpSp>
      <p:grpSp>
        <p:nvGrpSpPr>
          <p:cNvPr id="77" name="Groupe 76">
            <a:extLst>
              <a:ext uri="{FF2B5EF4-FFF2-40B4-BE49-F238E27FC236}">
                <a16:creationId xmlns:a16="http://schemas.microsoft.com/office/drawing/2014/main" id="{79F0E37A-E275-4D96-BB22-B4951C48FD8F}"/>
              </a:ext>
            </a:extLst>
          </p:cNvPr>
          <p:cNvGrpSpPr/>
          <p:nvPr/>
        </p:nvGrpSpPr>
        <p:grpSpPr>
          <a:xfrm>
            <a:off x="0" y="7082172"/>
            <a:ext cx="13448087" cy="485950"/>
            <a:chOff x="508002" y="2810661"/>
            <a:chExt cx="11338857" cy="366278"/>
          </a:xfrm>
        </p:grpSpPr>
        <p:sp>
          <p:nvSpPr>
            <p:cNvPr id="78" name="Rectangle 77">
              <a:extLst>
                <a:ext uri="{FF2B5EF4-FFF2-40B4-BE49-F238E27FC236}">
                  <a16:creationId xmlns:a16="http://schemas.microsoft.com/office/drawing/2014/main" id="{D7CD2E9F-38E8-4E39-A7C9-33A1ADFB4287}"/>
                </a:ext>
              </a:extLst>
            </p:cNvPr>
            <p:cNvSpPr>
              <a:spLocks noChangeArrowheads="1"/>
            </p:cNvSpPr>
            <p:nvPr/>
          </p:nvSpPr>
          <p:spPr bwMode="auto">
            <a:xfrm>
              <a:off x="508002" y="2810661"/>
              <a:ext cx="11338857" cy="36627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a:defRPr/>
              </a:pPr>
              <a:endParaRPr lang="en-US" sz="1350"/>
            </a:p>
          </p:txBody>
        </p:sp>
        <p:sp>
          <p:nvSpPr>
            <p:cNvPr id="79" name="Freeform 7">
              <a:extLst>
                <a:ext uri="{FF2B5EF4-FFF2-40B4-BE49-F238E27FC236}">
                  <a16:creationId xmlns:a16="http://schemas.microsoft.com/office/drawing/2014/main" id="{5225F7A0-860A-4BF4-8646-6536E318CE0B}"/>
                </a:ext>
              </a:extLst>
            </p:cNvPr>
            <p:cNvSpPr>
              <a:spLocks noEditPoints="1"/>
            </p:cNvSpPr>
            <p:nvPr/>
          </p:nvSpPr>
          <p:spPr bwMode="auto">
            <a:xfrm>
              <a:off x="614341" y="2972138"/>
              <a:ext cx="11116334" cy="41354"/>
            </a:xfrm>
            <a:custGeom>
              <a:avLst/>
              <a:gdLst>
                <a:gd name="T0" fmla="*/ 7383 w 7527"/>
                <a:gd name="T1" fmla="*/ 28 h 28"/>
                <a:gd name="T2" fmla="*/ 7335 w 7527"/>
                <a:gd name="T3" fmla="*/ 0 h 28"/>
                <a:gd name="T4" fmla="*/ 7143 w 7527"/>
                <a:gd name="T5" fmla="*/ 28 h 28"/>
                <a:gd name="T6" fmla="*/ 7000 w 7527"/>
                <a:gd name="T7" fmla="*/ 0 h 28"/>
                <a:gd name="T8" fmla="*/ 6952 w 7527"/>
                <a:gd name="T9" fmla="*/ 28 h 28"/>
                <a:gd name="T10" fmla="*/ 6712 w 7527"/>
                <a:gd name="T11" fmla="*/ 28 h 28"/>
                <a:gd name="T12" fmla="*/ 6664 w 7527"/>
                <a:gd name="T13" fmla="*/ 0 h 28"/>
                <a:gd name="T14" fmla="*/ 6473 w 7527"/>
                <a:gd name="T15" fmla="*/ 28 h 28"/>
                <a:gd name="T16" fmla="*/ 6328 w 7527"/>
                <a:gd name="T17" fmla="*/ 0 h 28"/>
                <a:gd name="T18" fmla="*/ 6281 w 7527"/>
                <a:gd name="T19" fmla="*/ 28 h 28"/>
                <a:gd name="T20" fmla="*/ 6041 w 7527"/>
                <a:gd name="T21" fmla="*/ 28 h 28"/>
                <a:gd name="T22" fmla="*/ 5993 w 7527"/>
                <a:gd name="T23" fmla="*/ 0 h 28"/>
                <a:gd name="T24" fmla="*/ 5801 w 7527"/>
                <a:gd name="T25" fmla="*/ 28 h 28"/>
                <a:gd name="T26" fmla="*/ 5658 w 7527"/>
                <a:gd name="T27" fmla="*/ 0 h 28"/>
                <a:gd name="T28" fmla="*/ 5609 w 7527"/>
                <a:gd name="T29" fmla="*/ 28 h 28"/>
                <a:gd name="T30" fmla="*/ 5370 w 7527"/>
                <a:gd name="T31" fmla="*/ 28 h 28"/>
                <a:gd name="T32" fmla="*/ 5321 w 7527"/>
                <a:gd name="T33" fmla="*/ 0 h 28"/>
                <a:gd name="T34" fmla="*/ 5130 w 7527"/>
                <a:gd name="T35" fmla="*/ 28 h 28"/>
                <a:gd name="T36" fmla="*/ 4986 w 7527"/>
                <a:gd name="T37" fmla="*/ 0 h 28"/>
                <a:gd name="T38" fmla="*/ 4938 w 7527"/>
                <a:gd name="T39" fmla="*/ 28 h 28"/>
                <a:gd name="T40" fmla="*/ 4698 w 7527"/>
                <a:gd name="T41" fmla="*/ 28 h 28"/>
                <a:gd name="T42" fmla="*/ 4651 w 7527"/>
                <a:gd name="T43" fmla="*/ 0 h 28"/>
                <a:gd name="T44" fmla="*/ 4459 w 7527"/>
                <a:gd name="T45" fmla="*/ 28 h 28"/>
                <a:gd name="T46" fmla="*/ 4315 w 7527"/>
                <a:gd name="T47" fmla="*/ 0 h 28"/>
                <a:gd name="T48" fmla="*/ 4267 w 7527"/>
                <a:gd name="T49" fmla="*/ 28 h 28"/>
                <a:gd name="T50" fmla="*/ 4027 w 7527"/>
                <a:gd name="T51" fmla="*/ 28 h 28"/>
                <a:gd name="T52" fmla="*/ 3979 w 7527"/>
                <a:gd name="T53" fmla="*/ 0 h 28"/>
                <a:gd name="T54" fmla="*/ 3788 w 7527"/>
                <a:gd name="T55" fmla="*/ 28 h 28"/>
                <a:gd name="T56" fmla="*/ 3644 w 7527"/>
                <a:gd name="T57" fmla="*/ 0 h 28"/>
                <a:gd name="T58" fmla="*/ 3596 w 7527"/>
                <a:gd name="T59" fmla="*/ 28 h 28"/>
                <a:gd name="T60" fmla="*/ 3356 w 7527"/>
                <a:gd name="T61" fmla="*/ 28 h 28"/>
                <a:gd name="T62" fmla="*/ 3308 w 7527"/>
                <a:gd name="T63" fmla="*/ 0 h 28"/>
                <a:gd name="T64" fmla="*/ 3116 w 7527"/>
                <a:gd name="T65" fmla="*/ 28 h 28"/>
                <a:gd name="T66" fmla="*/ 2972 w 7527"/>
                <a:gd name="T67" fmla="*/ 0 h 28"/>
                <a:gd name="T68" fmla="*/ 2924 w 7527"/>
                <a:gd name="T69" fmla="*/ 28 h 28"/>
                <a:gd name="T70" fmla="*/ 2684 w 7527"/>
                <a:gd name="T71" fmla="*/ 28 h 28"/>
                <a:gd name="T72" fmla="*/ 2637 w 7527"/>
                <a:gd name="T73" fmla="*/ 0 h 28"/>
                <a:gd name="T74" fmla="*/ 2445 w 7527"/>
                <a:gd name="T75" fmla="*/ 28 h 28"/>
                <a:gd name="T76" fmla="*/ 2301 w 7527"/>
                <a:gd name="T77" fmla="*/ 0 h 28"/>
                <a:gd name="T78" fmla="*/ 2254 w 7527"/>
                <a:gd name="T79" fmla="*/ 28 h 28"/>
                <a:gd name="T80" fmla="*/ 2014 w 7527"/>
                <a:gd name="T81" fmla="*/ 28 h 28"/>
                <a:gd name="T82" fmla="*/ 1966 w 7527"/>
                <a:gd name="T83" fmla="*/ 0 h 28"/>
                <a:gd name="T84" fmla="*/ 1774 w 7527"/>
                <a:gd name="T85" fmla="*/ 28 h 28"/>
                <a:gd name="T86" fmla="*/ 1630 w 7527"/>
                <a:gd name="T87" fmla="*/ 0 h 28"/>
                <a:gd name="T88" fmla="*/ 1582 w 7527"/>
                <a:gd name="T89" fmla="*/ 28 h 28"/>
                <a:gd name="T90" fmla="*/ 1342 w 7527"/>
                <a:gd name="T91" fmla="*/ 28 h 28"/>
                <a:gd name="T92" fmla="*/ 1294 w 7527"/>
                <a:gd name="T93" fmla="*/ 0 h 28"/>
                <a:gd name="T94" fmla="*/ 1102 w 7527"/>
                <a:gd name="T95" fmla="*/ 28 h 28"/>
                <a:gd name="T96" fmla="*/ 959 w 7527"/>
                <a:gd name="T97" fmla="*/ 0 h 28"/>
                <a:gd name="T98" fmla="*/ 911 w 7527"/>
                <a:gd name="T99" fmla="*/ 28 h 28"/>
                <a:gd name="T100" fmla="*/ 671 w 7527"/>
                <a:gd name="T101" fmla="*/ 28 h 28"/>
                <a:gd name="T102" fmla="*/ 624 w 7527"/>
                <a:gd name="T103" fmla="*/ 0 h 28"/>
                <a:gd name="T104" fmla="*/ 432 w 7527"/>
                <a:gd name="T105" fmla="*/ 28 h 28"/>
                <a:gd name="T106" fmla="*/ 287 w 7527"/>
                <a:gd name="T107" fmla="*/ 0 h 28"/>
                <a:gd name="T108" fmla="*/ 239 w 7527"/>
                <a:gd name="T109" fmla="*/ 28 h 28"/>
                <a:gd name="T110" fmla="*/ 0 w 7527"/>
                <a:gd name="T111"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527" h="28">
                  <a:moveTo>
                    <a:pt x="7527" y="28"/>
                  </a:moveTo>
                  <a:lnTo>
                    <a:pt x="7480" y="28"/>
                  </a:lnTo>
                  <a:lnTo>
                    <a:pt x="7480" y="0"/>
                  </a:lnTo>
                  <a:lnTo>
                    <a:pt x="7527" y="0"/>
                  </a:lnTo>
                  <a:lnTo>
                    <a:pt x="7527" y="28"/>
                  </a:lnTo>
                  <a:close/>
                  <a:moveTo>
                    <a:pt x="7431" y="28"/>
                  </a:moveTo>
                  <a:lnTo>
                    <a:pt x="7383" y="28"/>
                  </a:lnTo>
                  <a:lnTo>
                    <a:pt x="7383" y="0"/>
                  </a:lnTo>
                  <a:lnTo>
                    <a:pt x="7431" y="0"/>
                  </a:lnTo>
                  <a:lnTo>
                    <a:pt x="7431" y="28"/>
                  </a:lnTo>
                  <a:close/>
                  <a:moveTo>
                    <a:pt x="7335" y="28"/>
                  </a:moveTo>
                  <a:lnTo>
                    <a:pt x="7288" y="28"/>
                  </a:lnTo>
                  <a:lnTo>
                    <a:pt x="7288" y="0"/>
                  </a:lnTo>
                  <a:lnTo>
                    <a:pt x="7335" y="0"/>
                  </a:lnTo>
                  <a:lnTo>
                    <a:pt x="7335" y="28"/>
                  </a:lnTo>
                  <a:close/>
                  <a:moveTo>
                    <a:pt x="7240" y="28"/>
                  </a:moveTo>
                  <a:lnTo>
                    <a:pt x="7191" y="28"/>
                  </a:lnTo>
                  <a:lnTo>
                    <a:pt x="7191" y="0"/>
                  </a:lnTo>
                  <a:lnTo>
                    <a:pt x="7240" y="0"/>
                  </a:lnTo>
                  <a:lnTo>
                    <a:pt x="7240" y="28"/>
                  </a:lnTo>
                  <a:close/>
                  <a:moveTo>
                    <a:pt x="7143" y="28"/>
                  </a:moveTo>
                  <a:lnTo>
                    <a:pt x="7096" y="28"/>
                  </a:lnTo>
                  <a:lnTo>
                    <a:pt x="7096" y="0"/>
                  </a:lnTo>
                  <a:lnTo>
                    <a:pt x="7143" y="0"/>
                  </a:lnTo>
                  <a:lnTo>
                    <a:pt x="7143" y="28"/>
                  </a:lnTo>
                  <a:close/>
                  <a:moveTo>
                    <a:pt x="7048" y="28"/>
                  </a:moveTo>
                  <a:lnTo>
                    <a:pt x="7000" y="28"/>
                  </a:lnTo>
                  <a:lnTo>
                    <a:pt x="7000" y="0"/>
                  </a:lnTo>
                  <a:lnTo>
                    <a:pt x="7048" y="0"/>
                  </a:lnTo>
                  <a:lnTo>
                    <a:pt x="7048" y="28"/>
                  </a:lnTo>
                  <a:close/>
                  <a:moveTo>
                    <a:pt x="6952" y="28"/>
                  </a:moveTo>
                  <a:lnTo>
                    <a:pt x="6904" y="28"/>
                  </a:lnTo>
                  <a:lnTo>
                    <a:pt x="6904" y="0"/>
                  </a:lnTo>
                  <a:lnTo>
                    <a:pt x="6952" y="0"/>
                  </a:lnTo>
                  <a:lnTo>
                    <a:pt x="6952" y="28"/>
                  </a:lnTo>
                  <a:close/>
                  <a:moveTo>
                    <a:pt x="6856" y="28"/>
                  </a:moveTo>
                  <a:lnTo>
                    <a:pt x="6808" y="28"/>
                  </a:lnTo>
                  <a:lnTo>
                    <a:pt x="6808" y="0"/>
                  </a:lnTo>
                  <a:lnTo>
                    <a:pt x="6856" y="0"/>
                  </a:lnTo>
                  <a:lnTo>
                    <a:pt x="6856" y="28"/>
                  </a:lnTo>
                  <a:close/>
                  <a:moveTo>
                    <a:pt x="6760" y="28"/>
                  </a:moveTo>
                  <a:lnTo>
                    <a:pt x="6712" y="28"/>
                  </a:lnTo>
                  <a:lnTo>
                    <a:pt x="6712" y="0"/>
                  </a:lnTo>
                  <a:lnTo>
                    <a:pt x="6760" y="0"/>
                  </a:lnTo>
                  <a:lnTo>
                    <a:pt x="6760" y="28"/>
                  </a:lnTo>
                  <a:close/>
                  <a:moveTo>
                    <a:pt x="6664" y="28"/>
                  </a:moveTo>
                  <a:lnTo>
                    <a:pt x="6616" y="28"/>
                  </a:lnTo>
                  <a:lnTo>
                    <a:pt x="6616" y="0"/>
                  </a:lnTo>
                  <a:lnTo>
                    <a:pt x="6664" y="0"/>
                  </a:lnTo>
                  <a:lnTo>
                    <a:pt x="6664" y="28"/>
                  </a:lnTo>
                  <a:close/>
                  <a:moveTo>
                    <a:pt x="6568" y="28"/>
                  </a:moveTo>
                  <a:lnTo>
                    <a:pt x="6520" y="28"/>
                  </a:lnTo>
                  <a:lnTo>
                    <a:pt x="6520" y="0"/>
                  </a:lnTo>
                  <a:lnTo>
                    <a:pt x="6568" y="0"/>
                  </a:lnTo>
                  <a:lnTo>
                    <a:pt x="6568" y="28"/>
                  </a:lnTo>
                  <a:close/>
                  <a:moveTo>
                    <a:pt x="6473" y="28"/>
                  </a:moveTo>
                  <a:lnTo>
                    <a:pt x="6425" y="28"/>
                  </a:lnTo>
                  <a:lnTo>
                    <a:pt x="6425" y="0"/>
                  </a:lnTo>
                  <a:lnTo>
                    <a:pt x="6473" y="0"/>
                  </a:lnTo>
                  <a:lnTo>
                    <a:pt x="6473" y="28"/>
                  </a:lnTo>
                  <a:close/>
                  <a:moveTo>
                    <a:pt x="6376" y="28"/>
                  </a:moveTo>
                  <a:lnTo>
                    <a:pt x="6328" y="28"/>
                  </a:lnTo>
                  <a:lnTo>
                    <a:pt x="6328" y="0"/>
                  </a:lnTo>
                  <a:lnTo>
                    <a:pt x="6376" y="0"/>
                  </a:lnTo>
                  <a:lnTo>
                    <a:pt x="6376" y="28"/>
                  </a:lnTo>
                  <a:close/>
                  <a:moveTo>
                    <a:pt x="6281" y="28"/>
                  </a:moveTo>
                  <a:lnTo>
                    <a:pt x="6233" y="28"/>
                  </a:lnTo>
                  <a:lnTo>
                    <a:pt x="6233" y="0"/>
                  </a:lnTo>
                  <a:lnTo>
                    <a:pt x="6281" y="0"/>
                  </a:lnTo>
                  <a:lnTo>
                    <a:pt x="6281" y="28"/>
                  </a:lnTo>
                  <a:close/>
                  <a:moveTo>
                    <a:pt x="6185" y="28"/>
                  </a:moveTo>
                  <a:lnTo>
                    <a:pt x="6136" y="28"/>
                  </a:lnTo>
                  <a:lnTo>
                    <a:pt x="6136" y="0"/>
                  </a:lnTo>
                  <a:lnTo>
                    <a:pt x="6185" y="0"/>
                  </a:lnTo>
                  <a:lnTo>
                    <a:pt x="6185" y="28"/>
                  </a:lnTo>
                  <a:close/>
                  <a:moveTo>
                    <a:pt x="6089" y="28"/>
                  </a:moveTo>
                  <a:lnTo>
                    <a:pt x="6041" y="28"/>
                  </a:lnTo>
                  <a:lnTo>
                    <a:pt x="6041" y="0"/>
                  </a:lnTo>
                  <a:lnTo>
                    <a:pt x="6089" y="0"/>
                  </a:lnTo>
                  <a:lnTo>
                    <a:pt x="6089" y="28"/>
                  </a:lnTo>
                  <a:close/>
                  <a:moveTo>
                    <a:pt x="5993" y="28"/>
                  </a:moveTo>
                  <a:lnTo>
                    <a:pt x="5945" y="28"/>
                  </a:lnTo>
                  <a:lnTo>
                    <a:pt x="5945" y="0"/>
                  </a:lnTo>
                  <a:lnTo>
                    <a:pt x="5993" y="0"/>
                  </a:lnTo>
                  <a:lnTo>
                    <a:pt x="5993" y="28"/>
                  </a:lnTo>
                  <a:close/>
                  <a:moveTo>
                    <a:pt x="5897" y="28"/>
                  </a:moveTo>
                  <a:lnTo>
                    <a:pt x="5849" y="28"/>
                  </a:lnTo>
                  <a:lnTo>
                    <a:pt x="5849" y="0"/>
                  </a:lnTo>
                  <a:lnTo>
                    <a:pt x="5897" y="0"/>
                  </a:lnTo>
                  <a:lnTo>
                    <a:pt x="5897" y="28"/>
                  </a:lnTo>
                  <a:close/>
                  <a:moveTo>
                    <a:pt x="5801" y="28"/>
                  </a:moveTo>
                  <a:lnTo>
                    <a:pt x="5753" y="28"/>
                  </a:lnTo>
                  <a:lnTo>
                    <a:pt x="5753" y="0"/>
                  </a:lnTo>
                  <a:lnTo>
                    <a:pt x="5801" y="0"/>
                  </a:lnTo>
                  <a:lnTo>
                    <a:pt x="5801" y="28"/>
                  </a:lnTo>
                  <a:close/>
                  <a:moveTo>
                    <a:pt x="5705" y="28"/>
                  </a:moveTo>
                  <a:lnTo>
                    <a:pt x="5658" y="28"/>
                  </a:lnTo>
                  <a:lnTo>
                    <a:pt x="5658" y="0"/>
                  </a:lnTo>
                  <a:lnTo>
                    <a:pt x="5705" y="0"/>
                  </a:lnTo>
                  <a:lnTo>
                    <a:pt x="5705" y="28"/>
                  </a:lnTo>
                  <a:close/>
                  <a:moveTo>
                    <a:pt x="5609" y="28"/>
                  </a:moveTo>
                  <a:lnTo>
                    <a:pt x="5561" y="28"/>
                  </a:lnTo>
                  <a:lnTo>
                    <a:pt x="5561" y="0"/>
                  </a:lnTo>
                  <a:lnTo>
                    <a:pt x="5609" y="0"/>
                  </a:lnTo>
                  <a:lnTo>
                    <a:pt x="5609" y="28"/>
                  </a:lnTo>
                  <a:close/>
                  <a:moveTo>
                    <a:pt x="5513" y="28"/>
                  </a:moveTo>
                  <a:lnTo>
                    <a:pt x="5466" y="28"/>
                  </a:lnTo>
                  <a:lnTo>
                    <a:pt x="5466" y="0"/>
                  </a:lnTo>
                  <a:lnTo>
                    <a:pt x="5513" y="0"/>
                  </a:lnTo>
                  <a:lnTo>
                    <a:pt x="5513" y="28"/>
                  </a:lnTo>
                  <a:close/>
                  <a:moveTo>
                    <a:pt x="5418" y="28"/>
                  </a:moveTo>
                  <a:lnTo>
                    <a:pt x="5370" y="28"/>
                  </a:lnTo>
                  <a:lnTo>
                    <a:pt x="5370" y="0"/>
                  </a:lnTo>
                  <a:lnTo>
                    <a:pt x="5418" y="0"/>
                  </a:lnTo>
                  <a:lnTo>
                    <a:pt x="5418" y="28"/>
                  </a:lnTo>
                  <a:close/>
                  <a:moveTo>
                    <a:pt x="5321" y="28"/>
                  </a:moveTo>
                  <a:lnTo>
                    <a:pt x="5274" y="28"/>
                  </a:lnTo>
                  <a:lnTo>
                    <a:pt x="5274" y="0"/>
                  </a:lnTo>
                  <a:lnTo>
                    <a:pt x="5321" y="0"/>
                  </a:lnTo>
                  <a:lnTo>
                    <a:pt x="5321" y="28"/>
                  </a:lnTo>
                  <a:close/>
                  <a:moveTo>
                    <a:pt x="5226" y="28"/>
                  </a:moveTo>
                  <a:lnTo>
                    <a:pt x="5178" y="28"/>
                  </a:lnTo>
                  <a:lnTo>
                    <a:pt x="5178" y="0"/>
                  </a:lnTo>
                  <a:lnTo>
                    <a:pt x="5226" y="0"/>
                  </a:lnTo>
                  <a:lnTo>
                    <a:pt x="5226" y="28"/>
                  </a:lnTo>
                  <a:close/>
                  <a:moveTo>
                    <a:pt x="5130" y="28"/>
                  </a:moveTo>
                  <a:lnTo>
                    <a:pt x="5082" y="28"/>
                  </a:lnTo>
                  <a:lnTo>
                    <a:pt x="5082" y="0"/>
                  </a:lnTo>
                  <a:lnTo>
                    <a:pt x="5130" y="0"/>
                  </a:lnTo>
                  <a:lnTo>
                    <a:pt x="5130" y="28"/>
                  </a:lnTo>
                  <a:close/>
                  <a:moveTo>
                    <a:pt x="5034" y="28"/>
                  </a:moveTo>
                  <a:lnTo>
                    <a:pt x="4986" y="28"/>
                  </a:lnTo>
                  <a:lnTo>
                    <a:pt x="4986" y="0"/>
                  </a:lnTo>
                  <a:lnTo>
                    <a:pt x="5034" y="0"/>
                  </a:lnTo>
                  <a:lnTo>
                    <a:pt x="5034" y="28"/>
                  </a:lnTo>
                  <a:close/>
                  <a:moveTo>
                    <a:pt x="4938" y="28"/>
                  </a:moveTo>
                  <a:lnTo>
                    <a:pt x="4890" y="28"/>
                  </a:lnTo>
                  <a:lnTo>
                    <a:pt x="4890" y="0"/>
                  </a:lnTo>
                  <a:lnTo>
                    <a:pt x="4938" y="0"/>
                  </a:lnTo>
                  <a:lnTo>
                    <a:pt x="4938" y="28"/>
                  </a:lnTo>
                  <a:close/>
                  <a:moveTo>
                    <a:pt x="4843" y="28"/>
                  </a:moveTo>
                  <a:lnTo>
                    <a:pt x="4794" y="28"/>
                  </a:lnTo>
                  <a:lnTo>
                    <a:pt x="4794" y="0"/>
                  </a:lnTo>
                  <a:lnTo>
                    <a:pt x="4843" y="0"/>
                  </a:lnTo>
                  <a:lnTo>
                    <a:pt x="4843" y="28"/>
                  </a:lnTo>
                  <a:close/>
                  <a:moveTo>
                    <a:pt x="4746" y="28"/>
                  </a:moveTo>
                  <a:lnTo>
                    <a:pt x="4698" y="28"/>
                  </a:lnTo>
                  <a:lnTo>
                    <a:pt x="4698" y="0"/>
                  </a:lnTo>
                  <a:lnTo>
                    <a:pt x="4746" y="0"/>
                  </a:lnTo>
                  <a:lnTo>
                    <a:pt x="4746" y="28"/>
                  </a:lnTo>
                  <a:close/>
                  <a:moveTo>
                    <a:pt x="4651" y="28"/>
                  </a:moveTo>
                  <a:lnTo>
                    <a:pt x="4603" y="28"/>
                  </a:lnTo>
                  <a:lnTo>
                    <a:pt x="4603" y="0"/>
                  </a:lnTo>
                  <a:lnTo>
                    <a:pt x="4651" y="0"/>
                  </a:lnTo>
                  <a:lnTo>
                    <a:pt x="4651" y="28"/>
                  </a:lnTo>
                  <a:close/>
                  <a:moveTo>
                    <a:pt x="4554" y="28"/>
                  </a:moveTo>
                  <a:lnTo>
                    <a:pt x="4506" y="28"/>
                  </a:lnTo>
                  <a:lnTo>
                    <a:pt x="4506" y="0"/>
                  </a:lnTo>
                  <a:lnTo>
                    <a:pt x="4554" y="0"/>
                  </a:lnTo>
                  <a:lnTo>
                    <a:pt x="4554" y="28"/>
                  </a:lnTo>
                  <a:close/>
                  <a:moveTo>
                    <a:pt x="4459" y="28"/>
                  </a:moveTo>
                  <a:lnTo>
                    <a:pt x="4411" y="28"/>
                  </a:lnTo>
                  <a:lnTo>
                    <a:pt x="4411" y="0"/>
                  </a:lnTo>
                  <a:lnTo>
                    <a:pt x="4459" y="0"/>
                  </a:lnTo>
                  <a:lnTo>
                    <a:pt x="4459" y="28"/>
                  </a:lnTo>
                  <a:close/>
                  <a:moveTo>
                    <a:pt x="4363" y="28"/>
                  </a:moveTo>
                  <a:lnTo>
                    <a:pt x="4315" y="28"/>
                  </a:lnTo>
                  <a:lnTo>
                    <a:pt x="4315" y="0"/>
                  </a:lnTo>
                  <a:lnTo>
                    <a:pt x="4363" y="0"/>
                  </a:lnTo>
                  <a:lnTo>
                    <a:pt x="4363" y="28"/>
                  </a:lnTo>
                  <a:close/>
                  <a:moveTo>
                    <a:pt x="4267" y="28"/>
                  </a:moveTo>
                  <a:lnTo>
                    <a:pt x="4219" y="28"/>
                  </a:lnTo>
                  <a:lnTo>
                    <a:pt x="4219" y="0"/>
                  </a:lnTo>
                  <a:lnTo>
                    <a:pt x="4267" y="0"/>
                  </a:lnTo>
                  <a:lnTo>
                    <a:pt x="4267" y="28"/>
                  </a:lnTo>
                  <a:close/>
                  <a:moveTo>
                    <a:pt x="4171" y="28"/>
                  </a:moveTo>
                  <a:lnTo>
                    <a:pt x="4123" y="28"/>
                  </a:lnTo>
                  <a:lnTo>
                    <a:pt x="4123" y="0"/>
                  </a:lnTo>
                  <a:lnTo>
                    <a:pt x="4171" y="0"/>
                  </a:lnTo>
                  <a:lnTo>
                    <a:pt x="4171" y="28"/>
                  </a:lnTo>
                  <a:close/>
                  <a:moveTo>
                    <a:pt x="4076" y="28"/>
                  </a:moveTo>
                  <a:lnTo>
                    <a:pt x="4027" y="28"/>
                  </a:lnTo>
                  <a:lnTo>
                    <a:pt x="4027" y="0"/>
                  </a:lnTo>
                  <a:lnTo>
                    <a:pt x="4076" y="0"/>
                  </a:lnTo>
                  <a:lnTo>
                    <a:pt x="4076" y="28"/>
                  </a:lnTo>
                  <a:close/>
                  <a:moveTo>
                    <a:pt x="3979" y="28"/>
                  </a:moveTo>
                  <a:lnTo>
                    <a:pt x="3931" y="28"/>
                  </a:lnTo>
                  <a:lnTo>
                    <a:pt x="3931" y="0"/>
                  </a:lnTo>
                  <a:lnTo>
                    <a:pt x="3979" y="0"/>
                  </a:lnTo>
                  <a:lnTo>
                    <a:pt x="3979" y="28"/>
                  </a:lnTo>
                  <a:close/>
                  <a:moveTo>
                    <a:pt x="3883" y="28"/>
                  </a:moveTo>
                  <a:lnTo>
                    <a:pt x="3836" y="28"/>
                  </a:lnTo>
                  <a:lnTo>
                    <a:pt x="3836" y="0"/>
                  </a:lnTo>
                  <a:lnTo>
                    <a:pt x="3883" y="0"/>
                  </a:lnTo>
                  <a:lnTo>
                    <a:pt x="3883" y="28"/>
                  </a:lnTo>
                  <a:close/>
                  <a:moveTo>
                    <a:pt x="3788" y="28"/>
                  </a:moveTo>
                  <a:lnTo>
                    <a:pt x="3739" y="28"/>
                  </a:lnTo>
                  <a:lnTo>
                    <a:pt x="3739" y="0"/>
                  </a:lnTo>
                  <a:lnTo>
                    <a:pt x="3788" y="0"/>
                  </a:lnTo>
                  <a:lnTo>
                    <a:pt x="3788" y="28"/>
                  </a:lnTo>
                  <a:close/>
                  <a:moveTo>
                    <a:pt x="3691" y="28"/>
                  </a:moveTo>
                  <a:lnTo>
                    <a:pt x="3644" y="28"/>
                  </a:lnTo>
                  <a:lnTo>
                    <a:pt x="3644" y="0"/>
                  </a:lnTo>
                  <a:lnTo>
                    <a:pt x="3691" y="0"/>
                  </a:lnTo>
                  <a:lnTo>
                    <a:pt x="3691" y="28"/>
                  </a:lnTo>
                  <a:close/>
                  <a:moveTo>
                    <a:pt x="3596" y="28"/>
                  </a:moveTo>
                  <a:lnTo>
                    <a:pt x="3548" y="28"/>
                  </a:lnTo>
                  <a:lnTo>
                    <a:pt x="3548" y="0"/>
                  </a:lnTo>
                  <a:lnTo>
                    <a:pt x="3596" y="0"/>
                  </a:lnTo>
                  <a:lnTo>
                    <a:pt x="3596" y="28"/>
                  </a:lnTo>
                  <a:close/>
                  <a:moveTo>
                    <a:pt x="3499" y="28"/>
                  </a:moveTo>
                  <a:lnTo>
                    <a:pt x="3452" y="28"/>
                  </a:lnTo>
                  <a:lnTo>
                    <a:pt x="3452" y="0"/>
                  </a:lnTo>
                  <a:lnTo>
                    <a:pt x="3499" y="0"/>
                  </a:lnTo>
                  <a:lnTo>
                    <a:pt x="3499" y="28"/>
                  </a:lnTo>
                  <a:close/>
                  <a:moveTo>
                    <a:pt x="3404" y="28"/>
                  </a:moveTo>
                  <a:lnTo>
                    <a:pt x="3356" y="28"/>
                  </a:lnTo>
                  <a:lnTo>
                    <a:pt x="3356" y="0"/>
                  </a:lnTo>
                  <a:lnTo>
                    <a:pt x="3404" y="0"/>
                  </a:lnTo>
                  <a:lnTo>
                    <a:pt x="3404" y="28"/>
                  </a:lnTo>
                  <a:close/>
                  <a:moveTo>
                    <a:pt x="3308" y="28"/>
                  </a:moveTo>
                  <a:lnTo>
                    <a:pt x="3261" y="28"/>
                  </a:lnTo>
                  <a:lnTo>
                    <a:pt x="3261" y="0"/>
                  </a:lnTo>
                  <a:lnTo>
                    <a:pt x="3308" y="0"/>
                  </a:lnTo>
                  <a:lnTo>
                    <a:pt x="3308" y="28"/>
                  </a:lnTo>
                  <a:close/>
                  <a:moveTo>
                    <a:pt x="3212" y="28"/>
                  </a:moveTo>
                  <a:lnTo>
                    <a:pt x="3164" y="28"/>
                  </a:lnTo>
                  <a:lnTo>
                    <a:pt x="3164" y="0"/>
                  </a:lnTo>
                  <a:lnTo>
                    <a:pt x="3212" y="0"/>
                  </a:lnTo>
                  <a:lnTo>
                    <a:pt x="3212" y="28"/>
                  </a:lnTo>
                  <a:close/>
                  <a:moveTo>
                    <a:pt x="3116" y="28"/>
                  </a:moveTo>
                  <a:lnTo>
                    <a:pt x="3068" y="28"/>
                  </a:lnTo>
                  <a:lnTo>
                    <a:pt x="3068" y="0"/>
                  </a:lnTo>
                  <a:lnTo>
                    <a:pt x="3116" y="0"/>
                  </a:lnTo>
                  <a:lnTo>
                    <a:pt x="3116" y="28"/>
                  </a:lnTo>
                  <a:close/>
                  <a:moveTo>
                    <a:pt x="3021" y="28"/>
                  </a:moveTo>
                  <a:lnTo>
                    <a:pt x="2972" y="28"/>
                  </a:lnTo>
                  <a:lnTo>
                    <a:pt x="2972" y="0"/>
                  </a:lnTo>
                  <a:lnTo>
                    <a:pt x="3021" y="0"/>
                  </a:lnTo>
                  <a:lnTo>
                    <a:pt x="3021" y="28"/>
                  </a:lnTo>
                  <a:close/>
                  <a:moveTo>
                    <a:pt x="2924" y="28"/>
                  </a:moveTo>
                  <a:lnTo>
                    <a:pt x="2876" y="28"/>
                  </a:lnTo>
                  <a:lnTo>
                    <a:pt x="2876" y="0"/>
                  </a:lnTo>
                  <a:lnTo>
                    <a:pt x="2924" y="0"/>
                  </a:lnTo>
                  <a:lnTo>
                    <a:pt x="2924" y="28"/>
                  </a:lnTo>
                  <a:close/>
                  <a:moveTo>
                    <a:pt x="2829" y="28"/>
                  </a:moveTo>
                  <a:lnTo>
                    <a:pt x="2781" y="28"/>
                  </a:lnTo>
                  <a:lnTo>
                    <a:pt x="2781" y="0"/>
                  </a:lnTo>
                  <a:lnTo>
                    <a:pt x="2829" y="0"/>
                  </a:lnTo>
                  <a:lnTo>
                    <a:pt x="2829" y="28"/>
                  </a:lnTo>
                  <a:close/>
                  <a:moveTo>
                    <a:pt x="2733" y="28"/>
                  </a:moveTo>
                  <a:lnTo>
                    <a:pt x="2684" y="28"/>
                  </a:lnTo>
                  <a:lnTo>
                    <a:pt x="2684" y="0"/>
                  </a:lnTo>
                  <a:lnTo>
                    <a:pt x="2733" y="0"/>
                  </a:lnTo>
                  <a:lnTo>
                    <a:pt x="2733" y="28"/>
                  </a:lnTo>
                  <a:close/>
                  <a:moveTo>
                    <a:pt x="2637" y="28"/>
                  </a:moveTo>
                  <a:lnTo>
                    <a:pt x="2589" y="28"/>
                  </a:lnTo>
                  <a:lnTo>
                    <a:pt x="2589" y="0"/>
                  </a:lnTo>
                  <a:lnTo>
                    <a:pt x="2637" y="0"/>
                  </a:lnTo>
                  <a:lnTo>
                    <a:pt x="2637" y="28"/>
                  </a:lnTo>
                  <a:close/>
                  <a:moveTo>
                    <a:pt x="2541" y="28"/>
                  </a:moveTo>
                  <a:lnTo>
                    <a:pt x="2493" y="28"/>
                  </a:lnTo>
                  <a:lnTo>
                    <a:pt x="2493" y="0"/>
                  </a:lnTo>
                  <a:lnTo>
                    <a:pt x="2541" y="0"/>
                  </a:lnTo>
                  <a:lnTo>
                    <a:pt x="2541" y="28"/>
                  </a:lnTo>
                  <a:close/>
                  <a:moveTo>
                    <a:pt x="2445" y="28"/>
                  </a:moveTo>
                  <a:lnTo>
                    <a:pt x="2397" y="28"/>
                  </a:lnTo>
                  <a:lnTo>
                    <a:pt x="2397" y="0"/>
                  </a:lnTo>
                  <a:lnTo>
                    <a:pt x="2445" y="0"/>
                  </a:lnTo>
                  <a:lnTo>
                    <a:pt x="2445" y="28"/>
                  </a:lnTo>
                  <a:close/>
                  <a:moveTo>
                    <a:pt x="2349" y="28"/>
                  </a:moveTo>
                  <a:lnTo>
                    <a:pt x="2301" y="28"/>
                  </a:lnTo>
                  <a:lnTo>
                    <a:pt x="2301" y="0"/>
                  </a:lnTo>
                  <a:lnTo>
                    <a:pt x="2349" y="0"/>
                  </a:lnTo>
                  <a:lnTo>
                    <a:pt x="2349" y="28"/>
                  </a:lnTo>
                  <a:close/>
                  <a:moveTo>
                    <a:pt x="2254" y="28"/>
                  </a:moveTo>
                  <a:lnTo>
                    <a:pt x="2206" y="28"/>
                  </a:lnTo>
                  <a:lnTo>
                    <a:pt x="2206" y="0"/>
                  </a:lnTo>
                  <a:lnTo>
                    <a:pt x="2254" y="0"/>
                  </a:lnTo>
                  <a:lnTo>
                    <a:pt x="2254" y="28"/>
                  </a:lnTo>
                  <a:close/>
                  <a:moveTo>
                    <a:pt x="2157" y="28"/>
                  </a:moveTo>
                  <a:lnTo>
                    <a:pt x="2109" y="28"/>
                  </a:lnTo>
                  <a:lnTo>
                    <a:pt x="2109" y="0"/>
                  </a:lnTo>
                  <a:lnTo>
                    <a:pt x="2157" y="0"/>
                  </a:lnTo>
                  <a:lnTo>
                    <a:pt x="2157" y="28"/>
                  </a:lnTo>
                  <a:close/>
                  <a:moveTo>
                    <a:pt x="2061" y="28"/>
                  </a:moveTo>
                  <a:lnTo>
                    <a:pt x="2014" y="28"/>
                  </a:lnTo>
                  <a:lnTo>
                    <a:pt x="2014" y="0"/>
                  </a:lnTo>
                  <a:lnTo>
                    <a:pt x="2061" y="0"/>
                  </a:lnTo>
                  <a:lnTo>
                    <a:pt x="2061" y="28"/>
                  </a:lnTo>
                  <a:close/>
                  <a:moveTo>
                    <a:pt x="1966" y="28"/>
                  </a:moveTo>
                  <a:lnTo>
                    <a:pt x="1917" y="28"/>
                  </a:lnTo>
                  <a:lnTo>
                    <a:pt x="1917" y="0"/>
                  </a:lnTo>
                  <a:lnTo>
                    <a:pt x="1966" y="0"/>
                  </a:lnTo>
                  <a:lnTo>
                    <a:pt x="1966" y="28"/>
                  </a:lnTo>
                  <a:close/>
                  <a:moveTo>
                    <a:pt x="1869" y="28"/>
                  </a:moveTo>
                  <a:lnTo>
                    <a:pt x="1822" y="28"/>
                  </a:lnTo>
                  <a:lnTo>
                    <a:pt x="1822" y="0"/>
                  </a:lnTo>
                  <a:lnTo>
                    <a:pt x="1869" y="0"/>
                  </a:lnTo>
                  <a:lnTo>
                    <a:pt x="1869" y="28"/>
                  </a:lnTo>
                  <a:close/>
                  <a:moveTo>
                    <a:pt x="1774" y="28"/>
                  </a:moveTo>
                  <a:lnTo>
                    <a:pt x="1726" y="28"/>
                  </a:lnTo>
                  <a:lnTo>
                    <a:pt x="1726" y="0"/>
                  </a:lnTo>
                  <a:lnTo>
                    <a:pt x="1774" y="0"/>
                  </a:lnTo>
                  <a:lnTo>
                    <a:pt x="1774" y="28"/>
                  </a:lnTo>
                  <a:close/>
                  <a:moveTo>
                    <a:pt x="1678" y="28"/>
                  </a:moveTo>
                  <a:lnTo>
                    <a:pt x="1630" y="28"/>
                  </a:lnTo>
                  <a:lnTo>
                    <a:pt x="1630" y="0"/>
                  </a:lnTo>
                  <a:lnTo>
                    <a:pt x="1678" y="0"/>
                  </a:lnTo>
                  <a:lnTo>
                    <a:pt x="1678" y="28"/>
                  </a:lnTo>
                  <a:close/>
                  <a:moveTo>
                    <a:pt x="1582" y="28"/>
                  </a:moveTo>
                  <a:lnTo>
                    <a:pt x="1534" y="28"/>
                  </a:lnTo>
                  <a:lnTo>
                    <a:pt x="1534" y="0"/>
                  </a:lnTo>
                  <a:lnTo>
                    <a:pt x="1582" y="0"/>
                  </a:lnTo>
                  <a:lnTo>
                    <a:pt x="1582" y="28"/>
                  </a:lnTo>
                  <a:close/>
                  <a:moveTo>
                    <a:pt x="1486" y="28"/>
                  </a:moveTo>
                  <a:lnTo>
                    <a:pt x="1439" y="28"/>
                  </a:lnTo>
                  <a:lnTo>
                    <a:pt x="1439" y="0"/>
                  </a:lnTo>
                  <a:lnTo>
                    <a:pt x="1486" y="0"/>
                  </a:lnTo>
                  <a:lnTo>
                    <a:pt x="1486" y="28"/>
                  </a:lnTo>
                  <a:close/>
                  <a:moveTo>
                    <a:pt x="1390" y="28"/>
                  </a:moveTo>
                  <a:lnTo>
                    <a:pt x="1342" y="28"/>
                  </a:lnTo>
                  <a:lnTo>
                    <a:pt x="1342" y="0"/>
                  </a:lnTo>
                  <a:lnTo>
                    <a:pt x="1390" y="0"/>
                  </a:lnTo>
                  <a:lnTo>
                    <a:pt x="1390" y="28"/>
                  </a:lnTo>
                  <a:close/>
                  <a:moveTo>
                    <a:pt x="1294" y="28"/>
                  </a:moveTo>
                  <a:lnTo>
                    <a:pt x="1247" y="28"/>
                  </a:lnTo>
                  <a:lnTo>
                    <a:pt x="1247" y="0"/>
                  </a:lnTo>
                  <a:lnTo>
                    <a:pt x="1294" y="0"/>
                  </a:lnTo>
                  <a:lnTo>
                    <a:pt x="1294" y="28"/>
                  </a:lnTo>
                  <a:close/>
                  <a:moveTo>
                    <a:pt x="1199" y="28"/>
                  </a:moveTo>
                  <a:lnTo>
                    <a:pt x="1151" y="28"/>
                  </a:lnTo>
                  <a:lnTo>
                    <a:pt x="1151" y="0"/>
                  </a:lnTo>
                  <a:lnTo>
                    <a:pt x="1199" y="0"/>
                  </a:lnTo>
                  <a:lnTo>
                    <a:pt x="1199" y="28"/>
                  </a:lnTo>
                  <a:close/>
                  <a:moveTo>
                    <a:pt x="1102" y="28"/>
                  </a:moveTo>
                  <a:lnTo>
                    <a:pt x="1054" y="28"/>
                  </a:lnTo>
                  <a:lnTo>
                    <a:pt x="1054" y="0"/>
                  </a:lnTo>
                  <a:lnTo>
                    <a:pt x="1102" y="0"/>
                  </a:lnTo>
                  <a:lnTo>
                    <a:pt x="1102" y="28"/>
                  </a:lnTo>
                  <a:close/>
                  <a:moveTo>
                    <a:pt x="1007" y="28"/>
                  </a:moveTo>
                  <a:lnTo>
                    <a:pt x="959" y="28"/>
                  </a:lnTo>
                  <a:lnTo>
                    <a:pt x="959" y="0"/>
                  </a:lnTo>
                  <a:lnTo>
                    <a:pt x="1007" y="0"/>
                  </a:lnTo>
                  <a:lnTo>
                    <a:pt x="1007" y="28"/>
                  </a:lnTo>
                  <a:close/>
                  <a:moveTo>
                    <a:pt x="911" y="28"/>
                  </a:moveTo>
                  <a:lnTo>
                    <a:pt x="862" y="28"/>
                  </a:lnTo>
                  <a:lnTo>
                    <a:pt x="862" y="0"/>
                  </a:lnTo>
                  <a:lnTo>
                    <a:pt x="911" y="0"/>
                  </a:lnTo>
                  <a:lnTo>
                    <a:pt x="911" y="28"/>
                  </a:lnTo>
                  <a:close/>
                  <a:moveTo>
                    <a:pt x="815" y="28"/>
                  </a:moveTo>
                  <a:lnTo>
                    <a:pt x="767" y="28"/>
                  </a:lnTo>
                  <a:lnTo>
                    <a:pt x="767" y="0"/>
                  </a:lnTo>
                  <a:lnTo>
                    <a:pt x="815" y="0"/>
                  </a:lnTo>
                  <a:lnTo>
                    <a:pt x="815" y="28"/>
                  </a:lnTo>
                  <a:close/>
                  <a:moveTo>
                    <a:pt x="719" y="28"/>
                  </a:moveTo>
                  <a:lnTo>
                    <a:pt x="671" y="28"/>
                  </a:lnTo>
                  <a:lnTo>
                    <a:pt x="671" y="0"/>
                  </a:lnTo>
                  <a:lnTo>
                    <a:pt x="719" y="0"/>
                  </a:lnTo>
                  <a:lnTo>
                    <a:pt x="719" y="28"/>
                  </a:lnTo>
                  <a:close/>
                  <a:moveTo>
                    <a:pt x="624" y="28"/>
                  </a:moveTo>
                  <a:lnTo>
                    <a:pt x="575" y="28"/>
                  </a:lnTo>
                  <a:lnTo>
                    <a:pt x="575" y="0"/>
                  </a:lnTo>
                  <a:lnTo>
                    <a:pt x="624" y="0"/>
                  </a:lnTo>
                  <a:lnTo>
                    <a:pt x="624" y="28"/>
                  </a:lnTo>
                  <a:close/>
                  <a:moveTo>
                    <a:pt x="527" y="28"/>
                  </a:moveTo>
                  <a:lnTo>
                    <a:pt x="479" y="28"/>
                  </a:lnTo>
                  <a:lnTo>
                    <a:pt x="479" y="0"/>
                  </a:lnTo>
                  <a:lnTo>
                    <a:pt x="527" y="0"/>
                  </a:lnTo>
                  <a:lnTo>
                    <a:pt x="527" y="28"/>
                  </a:lnTo>
                  <a:close/>
                  <a:moveTo>
                    <a:pt x="432" y="28"/>
                  </a:moveTo>
                  <a:lnTo>
                    <a:pt x="384" y="28"/>
                  </a:lnTo>
                  <a:lnTo>
                    <a:pt x="384" y="0"/>
                  </a:lnTo>
                  <a:lnTo>
                    <a:pt x="432" y="0"/>
                  </a:lnTo>
                  <a:lnTo>
                    <a:pt x="432" y="28"/>
                  </a:lnTo>
                  <a:close/>
                  <a:moveTo>
                    <a:pt x="335" y="28"/>
                  </a:moveTo>
                  <a:lnTo>
                    <a:pt x="287" y="28"/>
                  </a:lnTo>
                  <a:lnTo>
                    <a:pt x="287" y="0"/>
                  </a:lnTo>
                  <a:lnTo>
                    <a:pt x="335" y="0"/>
                  </a:lnTo>
                  <a:lnTo>
                    <a:pt x="335" y="28"/>
                  </a:lnTo>
                  <a:close/>
                  <a:moveTo>
                    <a:pt x="239" y="28"/>
                  </a:moveTo>
                  <a:lnTo>
                    <a:pt x="192" y="28"/>
                  </a:lnTo>
                  <a:lnTo>
                    <a:pt x="192" y="0"/>
                  </a:lnTo>
                  <a:lnTo>
                    <a:pt x="239" y="0"/>
                  </a:lnTo>
                  <a:lnTo>
                    <a:pt x="239" y="28"/>
                  </a:lnTo>
                  <a:close/>
                  <a:moveTo>
                    <a:pt x="144" y="28"/>
                  </a:moveTo>
                  <a:lnTo>
                    <a:pt x="96" y="28"/>
                  </a:lnTo>
                  <a:lnTo>
                    <a:pt x="96" y="0"/>
                  </a:lnTo>
                  <a:lnTo>
                    <a:pt x="144" y="0"/>
                  </a:lnTo>
                  <a:lnTo>
                    <a:pt x="144" y="28"/>
                  </a:lnTo>
                  <a:close/>
                  <a:moveTo>
                    <a:pt x="47" y="28"/>
                  </a:moveTo>
                  <a:lnTo>
                    <a:pt x="0" y="28"/>
                  </a:lnTo>
                  <a:lnTo>
                    <a:pt x="0" y="0"/>
                  </a:lnTo>
                  <a:lnTo>
                    <a:pt x="47" y="0"/>
                  </a:lnTo>
                  <a:lnTo>
                    <a:pt x="47"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a:defRPr/>
              </a:pPr>
              <a:endParaRPr lang="en-US" sz="1350"/>
            </a:p>
          </p:txBody>
        </p:sp>
      </p:grpSp>
      <p:grpSp>
        <p:nvGrpSpPr>
          <p:cNvPr id="97" name="Group 211">
            <a:extLst>
              <a:ext uri="{FF2B5EF4-FFF2-40B4-BE49-F238E27FC236}">
                <a16:creationId xmlns:a16="http://schemas.microsoft.com/office/drawing/2014/main" id="{7E46AF87-AFF8-4B6E-B66E-5AC3CFDDA11B}"/>
              </a:ext>
            </a:extLst>
          </p:cNvPr>
          <p:cNvGrpSpPr>
            <a:grpSpLocks/>
          </p:cNvGrpSpPr>
          <p:nvPr/>
        </p:nvGrpSpPr>
        <p:grpSpPr bwMode="auto">
          <a:xfrm>
            <a:off x="10814090" y="6872695"/>
            <a:ext cx="855322" cy="348361"/>
            <a:chOff x="5857875" y="2214563"/>
            <a:chExt cx="1208088" cy="488951"/>
          </a:xfrm>
        </p:grpSpPr>
        <p:sp>
          <p:nvSpPr>
            <p:cNvPr id="98" name="Freeform 122">
              <a:extLst>
                <a:ext uri="{FF2B5EF4-FFF2-40B4-BE49-F238E27FC236}">
                  <a16:creationId xmlns:a16="http://schemas.microsoft.com/office/drawing/2014/main" id="{AD763904-CEB3-438F-82AA-1C668D5A2D78}"/>
                </a:ext>
              </a:extLst>
            </p:cNvPr>
            <p:cNvSpPr>
              <a:spLocks/>
            </p:cNvSpPr>
            <p:nvPr/>
          </p:nvSpPr>
          <p:spPr bwMode="auto">
            <a:xfrm>
              <a:off x="5857875" y="2214563"/>
              <a:ext cx="1208088" cy="401497"/>
            </a:xfrm>
            <a:custGeom>
              <a:avLst/>
              <a:gdLst>
                <a:gd name="T0" fmla="*/ 21 w 402"/>
                <a:gd name="T1" fmla="*/ 56 h 132"/>
                <a:gd name="T2" fmla="*/ 51 w 402"/>
                <a:gd name="T3" fmla="*/ 56 h 132"/>
                <a:gd name="T4" fmla="*/ 76 w 402"/>
                <a:gd name="T5" fmla="*/ 24 h 132"/>
                <a:gd name="T6" fmla="*/ 133 w 402"/>
                <a:gd name="T7" fmla="*/ 0 h 132"/>
                <a:gd name="T8" fmla="*/ 188 w 402"/>
                <a:gd name="T9" fmla="*/ 0 h 132"/>
                <a:gd name="T10" fmla="*/ 245 w 402"/>
                <a:gd name="T11" fmla="*/ 24 h 132"/>
                <a:gd name="T12" fmla="*/ 270 w 402"/>
                <a:gd name="T13" fmla="*/ 56 h 132"/>
                <a:gd name="T14" fmla="*/ 349 w 402"/>
                <a:gd name="T15" fmla="*/ 56 h 132"/>
                <a:gd name="T16" fmla="*/ 402 w 402"/>
                <a:gd name="T17" fmla="*/ 110 h 132"/>
                <a:gd name="T18" fmla="*/ 402 w 402"/>
                <a:gd name="T19" fmla="*/ 111 h 132"/>
                <a:gd name="T20" fmla="*/ 381 w 402"/>
                <a:gd name="T21" fmla="*/ 132 h 132"/>
                <a:gd name="T22" fmla="*/ 21 w 402"/>
                <a:gd name="T23" fmla="*/ 132 h 132"/>
                <a:gd name="T24" fmla="*/ 0 w 402"/>
                <a:gd name="T25" fmla="*/ 111 h 132"/>
                <a:gd name="T26" fmla="*/ 0 w 402"/>
                <a:gd name="T27" fmla="*/ 77 h 132"/>
                <a:gd name="T28" fmla="*/ 21 w 402"/>
                <a:gd name="T29" fmla="*/ 5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2" h="132">
                  <a:moveTo>
                    <a:pt x="21" y="56"/>
                  </a:moveTo>
                  <a:cubicBezTo>
                    <a:pt x="51" y="56"/>
                    <a:pt x="51" y="56"/>
                    <a:pt x="51" y="56"/>
                  </a:cubicBezTo>
                  <a:cubicBezTo>
                    <a:pt x="76" y="24"/>
                    <a:pt x="76" y="24"/>
                    <a:pt x="76" y="24"/>
                  </a:cubicBezTo>
                  <a:cubicBezTo>
                    <a:pt x="88" y="9"/>
                    <a:pt x="110" y="0"/>
                    <a:pt x="133" y="0"/>
                  </a:cubicBezTo>
                  <a:cubicBezTo>
                    <a:pt x="188" y="0"/>
                    <a:pt x="188" y="0"/>
                    <a:pt x="188" y="0"/>
                  </a:cubicBezTo>
                  <a:cubicBezTo>
                    <a:pt x="211" y="0"/>
                    <a:pt x="233" y="9"/>
                    <a:pt x="245" y="24"/>
                  </a:cubicBezTo>
                  <a:cubicBezTo>
                    <a:pt x="270" y="56"/>
                    <a:pt x="270" y="56"/>
                    <a:pt x="270" y="56"/>
                  </a:cubicBezTo>
                  <a:cubicBezTo>
                    <a:pt x="349" y="56"/>
                    <a:pt x="349" y="56"/>
                    <a:pt x="349" y="56"/>
                  </a:cubicBezTo>
                  <a:cubicBezTo>
                    <a:pt x="378" y="56"/>
                    <a:pt x="402" y="81"/>
                    <a:pt x="402" y="110"/>
                  </a:cubicBezTo>
                  <a:cubicBezTo>
                    <a:pt x="402" y="111"/>
                    <a:pt x="402" y="111"/>
                    <a:pt x="402" y="111"/>
                  </a:cubicBezTo>
                  <a:cubicBezTo>
                    <a:pt x="402" y="123"/>
                    <a:pt x="393" y="132"/>
                    <a:pt x="381" y="132"/>
                  </a:cubicBezTo>
                  <a:cubicBezTo>
                    <a:pt x="21" y="132"/>
                    <a:pt x="21" y="132"/>
                    <a:pt x="21" y="132"/>
                  </a:cubicBezTo>
                  <a:cubicBezTo>
                    <a:pt x="9" y="132"/>
                    <a:pt x="0" y="123"/>
                    <a:pt x="0" y="111"/>
                  </a:cubicBezTo>
                  <a:cubicBezTo>
                    <a:pt x="0" y="77"/>
                    <a:pt x="0" y="77"/>
                    <a:pt x="0" y="77"/>
                  </a:cubicBezTo>
                  <a:cubicBezTo>
                    <a:pt x="0" y="66"/>
                    <a:pt x="9" y="56"/>
                    <a:pt x="21" y="56"/>
                  </a:cubicBezTo>
                  <a:close/>
                </a:path>
              </a:pathLst>
            </a:custGeom>
            <a:solidFill>
              <a:schemeClr val="accent2"/>
            </a:solidFill>
            <a:ln>
              <a:noFill/>
            </a:ln>
          </p:spPr>
          <p:txBody>
            <a:bodyPr lIns="68580" tIns="34290" rIns="68580" bIns="34290"/>
            <a:lstStyle/>
            <a:p>
              <a:pPr>
                <a:defRPr/>
              </a:pPr>
              <a:endParaRPr lang="en-US" sz="1350"/>
            </a:p>
          </p:txBody>
        </p:sp>
        <p:sp>
          <p:nvSpPr>
            <p:cNvPr id="99" name="Freeform 123">
              <a:extLst>
                <a:ext uri="{FF2B5EF4-FFF2-40B4-BE49-F238E27FC236}">
                  <a16:creationId xmlns:a16="http://schemas.microsoft.com/office/drawing/2014/main" id="{14F092D8-2F17-4D65-9263-2FEC1BEF3833}"/>
                </a:ext>
              </a:extLst>
            </p:cNvPr>
            <p:cNvSpPr>
              <a:spLocks/>
            </p:cNvSpPr>
            <p:nvPr/>
          </p:nvSpPr>
          <p:spPr bwMode="auto">
            <a:xfrm>
              <a:off x="6097892" y="2258291"/>
              <a:ext cx="500035" cy="135157"/>
            </a:xfrm>
            <a:custGeom>
              <a:avLst/>
              <a:gdLst>
                <a:gd name="T0" fmla="*/ 8 w 167"/>
                <a:gd name="T1" fmla="*/ 45 h 45"/>
                <a:gd name="T2" fmla="*/ 3 w 167"/>
                <a:gd name="T3" fmla="*/ 36 h 45"/>
                <a:gd name="T4" fmla="*/ 17 w 167"/>
                <a:gd name="T5" fmla="*/ 19 h 45"/>
                <a:gd name="T6" fmla="*/ 62 w 167"/>
                <a:gd name="T7" fmla="*/ 0 h 45"/>
                <a:gd name="T8" fmla="*/ 105 w 167"/>
                <a:gd name="T9" fmla="*/ 0 h 45"/>
                <a:gd name="T10" fmla="*/ 151 w 167"/>
                <a:gd name="T11" fmla="*/ 19 h 45"/>
                <a:gd name="T12" fmla="*/ 164 w 167"/>
                <a:gd name="T13" fmla="*/ 36 h 45"/>
                <a:gd name="T14" fmla="*/ 160 w 167"/>
                <a:gd name="T15" fmla="*/ 45 h 45"/>
                <a:gd name="T16" fmla="*/ 8 w 167"/>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45">
                  <a:moveTo>
                    <a:pt x="8" y="45"/>
                  </a:moveTo>
                  <a:cubicBezTo>
                    <a:pt x="3" y="45"/>
                    <a:pt x="0" y="39"/>
                    <a:pt x="3" y="36"/>
                  </a:cubicBezTo>
                  <a:cubicBezTo>
                    <a:pt x="17" y="19"/>
                    <a:pt x="17" y="19"/>
                    <a:pt x="17" y="19"/>
                  </a:cubicBezTo>
                  <a:cubicBezTo>
                    <a:pt x="26" y="7"/>
                    <a:pt x="43" y="0"/>
                    <a:pt x="62" y="0"/>
                  </a:cubicBezTo>
                  <a:cubicBezTo>
                    <a:pt x="105" y="0"/>
                    <a:pt x="105" y="0"/>
                    <a:pt x="105" y="0"/>
                  </a:cubicBezTo>
                  <a:cubicBezTo>
                    <a:pt x="124" y="0"/>
                    <a:pt x="141" y="7"/>
                    <a:pt x="151" y="19"/>
                  </a:cubicBezTo>
                  <a:cubicBezTo>
                    <a:pt x="164" y="36"/>
                    <a:pt x="164" y="36"/>
                    <a:pt x="164" y="36"/>
                  </a:cubicBezTo>
                  <a:cubicBezTo>
                    <a:pt x="167" y="39"/>
                    <a:pt x="164" y="45"/>
                    <a:pt x="160" y="45"/>
                  </a:cubicBezTo>
                  <a:lnTo>
                    <a:pt x="8" y="45"/>
                  </a:lnTo>
                  <a:close/>
                </a:path>
              </a:pathLst>
            </a:custGeom>
            <a:solidFill>
              <a:schemeClr val="bg2"/>
            </a:solidFill>
            <a:ln>
              <a:noFill/>
            </a:ln>
          </p:spPr>
          <p:txBody>
            <a:bodyPr lIns="68580" tIns="34290" rIns="68580" bIns="34290"/>
            <a:lstStyle/>
            <a:p>
              <a:pPr>
                <a:defRPr/>
              </a:pPr>
              <a:endParaRPr lang="en-US" sz="1350"/>
            </a:p>
          </p:txBody>
        </p:sp>
        <p:sp>
          <p:nvSpPr>
            <p:cNvPr id="100" name="Freeform 124">
              <a:extLst>
                <a:ext uri="{FF2B5EF4-FFF2-40B4-BE49-F238E27FC236}">
                  <a16:creationId xmlns:a16="http://schemas.microsoft.com/office/drawing/2014/main" id="{161A7066-4CF0-42B0-9340-0A1866F038C4}"/>
                </a:ext>
              </a:extLst>
            </p:cNvPr>
            <p:cNvSpPr>
              <a:spLocks/>
            </p:cNvSpPr>
            <p:nvPr/>
          </p:nvSpPr>
          <p:spPr bwMode="auto">
            <a:xfrm>
              <a:off x="5857875" y="2520655"/>
              <a:ext cx="1208088" cy="95405"/>
            </a:xfrm>
            <a:custGeom>
              <a:avLst/>
              <a:gdLst>
                <a:gd name="T0" fmla="*/ 402 w 402"/>
                <a:gd name="T1" fmla="*/ 0 h 31"/>
                <a:gd name="T2" fmla="*/ 402 w 402"/>
                <a:gd name="T3" fmla="*/ 9 h 31"/>
                <a:gd name="T4" fmla="*/ 402 w 402"/>
                <a:gd name="T5" fmla="*/ 10 h 31"/>
                <a:gd name="T6" fmla="*/ 381 w 402"/>
                <a:gd name="T7" fmla="*/ 31 h 31"/>
                <a:gd name="T8" fmla="*/ 21 w 402"/>
                <a:gd name="T9" fmla="*/ 31 h 31"/>
                <a:gd name="T10" fmla="*/ 0 w 402"/>
                <a:gd name="T11" fmla="*/ 10 h 31"/>
                <a:gd name="T12" fmla="*/ 0 w 402"/>
                <a:gd name="T13" fmla="*/ 0 h 31"/>
                <a:gd name="T14" fmla="*/ 402 w 402"/>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2" h="31">
                  <a:moveTo>
                    <a:pt x="402" y="0"/>
                  </a:moveTo>
                  <a:cubicBezTo>
                    <a:pt x="402" y="3"/>
                    <a:pt x="402" y="6"/>
                    <a:pt x="402" y="9"/>
                  </a:cubicBezTo>
                  <a:cubicBezTo>
                    <a:pt x="402" y="10"/>
                    <a:pt x="402" y="10"/>
                    <a:pt x="402" y="10"/>
                  </a:cubicBezTo>
                  <a:cubicBezTo>
                    <a:pt x="402" y="22"/>
                    <a:pt x="393" y="31"/>
                    <a:pt x="381" y="31"/>
                  </a:cubicBezTo>
                  <a:cubicBezTo>
                    <a:pt x="21" y="31"/>
                    <a:pt x="21" y="31"/>
                    <a:pt x="21" y="31"/>
                  </a:cubicBezTo>
                  <a:cubicBezTo>
                    <a:pt x="9" y="31"/>
                    <a:pt x="0" y="22"/>
                    <a:pt x="0" y="10"/>
                  </a:cubicBezTo>
                  <a:cubicBezTo>
                    <a:pt x="0" y="0"/>
                    <a:pt x="0" y="0"/>
                    <a:pt x="0" y="0"/>
                  </a:cubicBezTo>
                  <a:lnTo>
                    <a:pt x="402" y="0"/>
                  </a:lnTo>
                  <a:close/>
                </a:path>
              </a:pathLst>
            </a:custGeom>
            <a:solidFill>
              <a:schemeClr val="accent2">
                <a:lumMod val="75000"/>
              </a:schemeClr>
            </a:solidFill>
            <a:ln>
              <a:noFill/>
            </a:ln>
          </p:spPr>
          <p:txBody>
            <a:bodyPr lIns="68580" tIns="34290" rIns="68580" bIns="34290"/>
            <a:lstStyle/>
            <a:p>
              <a:pPr>
                <a:defRPr/>
              </a:pPr>
              <a:endParaRPr lang="en-US" sz="1350"/>
            </a:p>
          </p:txBody>
        </p:sp>
        <p:sp>
          <p:nvSpPr>
            <p:cNvPr id="101" name="Oval 125">
              <a:extLst>
                <a:ext uri="{FF2B5EF4-FFF2-40B4-BE49-F238E27FC236}">
                  <a16:creationId xmlns:a16="http://schemas.microsoft.com/office/drawing/2014/main" id="{D89FECCE-0B95-4F57-8EEF-30B36A5B16BC}"/>
                </a:ext>
              </a:extLst>
            </p:cNvPr>
            <p:cNvSpPr>
              <a:spLocks noChangeArrowheads="1"/>
            </p:cNvSpPr>
            <p:nvPr/>
          </p:nvSpPr>
          <p:spPr bwMode="auto">
            <a:xfrm>
              <a:off x="6693935" y="2465002"/>
              <a:ext cx="236018" cy="238512"/>
            </a:xfrm>
            <a:prstGeom prst="ellipse">
              <a:avLst/>
            </a:prstGeom>
            <a:solidFill>
              <a:schemeClr val="tx2">
                <a:lumMod val="75000"/>
              </a:schemeClr>
            </a:solidFill>
            <a:ln>
              <a:noFill/>
            </a:ln>
          </p:spPr>
          <p:txBody>
            <a:bodyPr lIns="68580" tIns="34290" rIns="68580" bIns="34290"/>
            <a:lstStyle/>
            <a:p>
              <a:pPr>
                <a:defRPr/>
              </a:pPr>
              <a:endParaRPr lang="en-US" sz="1350"/>
            </a:p>
          </p:txBody>
        </p:sp>
        <p:sp>
          <p:nvSpPr>
            <p:cNvPr id="102" name="Oval 126">
              <a:extLst>
                <a:ext uri="{FF2B5EF4-FFF2-40B4-BE49-F238E27FC236}">
                  <a16:creationId xmlns:a16="http://schemas.microsoft.com/office/drawing/2014/main" id="{10AB4179-22DC-4D44-99B6-391A7134EEF6}"/>
                </a:ext>
              </a:extLst>
            </p:cNvPr>
            <p:cNvSpPr>
              <a:spLocks noChangeArrowheads="1"/>
            </p:cNvSpPr>
            <p:nvPr/>
          </p:nvSpPr>
          <p:spPr bwMode="auto">
            <a:xfrm>
              <a:off x="6749939" y="2520655"/>
              <a:ext cx="124010" cy="127206"/>
            </a:xfrm>
            <a:prstGeom prst="ellipse">
              <a:avLst/>
            </a:prstGeom>
            <a:solidFill>
              <a:schemeClr val="tx2">
                <a:lumMod val="60000"/>
                <a:lumOff val="40000"/>
              </a:schemeClr>
            </a:solidFill>
            <a:ln>
              <a:noFill/>
            </a:ln>
          </p:spPr>
          <p:txBody>
            <a:bodyPr lIns="68580" tIns="34290" rIns="68580" bIns="34290"/>
            <a:lstStyle/>
            <a:p>
              <a:pPr>
                <a:defRPr/>
              </a:pPr>
              <a:endParaRPr lang="en-US" sz="1350"/>
            </a:p>
          </p:txBody>
        </p:sp>
        <p:sp>
          <p:nvSpPr>
            <p:cNvPr id="103" name="Oval 127">
              <a:extLst>
                <a:ext uri="{FF2B5EF4-FFF2-40B4-BE49-F238E27FC236}">
                  <a16:creationId xmlns:a16="http://schemas.microsoft.com/office/drawing/2014/main" id="{CEF21229-D30D-47DC-A71A-49436C36AE12}"/>
                </a:ext>
              </a:extLst>
            </p:cNvPr>
            <p:cNvSpPr>
              <a:spLocks noChangeArrowheads="1"/>
            </p:cNvSpPr>
            <p:nvPr/>
          </p:nvSpPr>
          <p:spPr bwMode="auto">
            <a:xfrm>
              <a:off x="6009886" y="2465002"/>
              <a:ext cx="236016" cy="238512"/>
            </a:xfrm>
            <a:prstGeom prst="ellipse">
              <a:avLst/>
            </a:prstGeom>
            <a:solidFill>
              <a:schemeClr val="tx2">
                <a:lumMod val="75000"/>
              </a:schemeClr>
            </a:solidFill>
            <a:ln>
              <a:noFill/>
            </a:ln>
          </p:spPr>
          <p:txBody>
            <a:bodyPr lIns="68580" tIns="34290" rIns="68580" bIns="34290"/>
            <a:lstStyle/>
            <a:p>
              <a:pPr>
                <a:defRPr/>
              </a:pPr>
              <a:endParaRPr lang="en-US" sz="1350"/>
            </a:p>
          </p:txBody>
        </p:sp>
        <p:sp>
          <p:nvSpPr>
            <p:cNvPr id="104" name="Oval 128">
              <a:extLst>
                <a:ext uri="{FF2B5EF4-FFF2-40B4-BE49-F238E27FC236}">
                  <a16:creationId xmlns:a16="http://schemas.microsoft.com/office/drawing/2014/main" id="{603B7635-5200-4C5C-8B16-AF6970B82736}"/>
                </a:ext>
              </a:extLst>
            </p:cNvPr>
            <p:cNvSpPr>
              <a:spLocks noChangeArrowheads="1"/>
            </p:cNvSpPr>
            <p:nvPr/>
          </p:nvSpPr>
          <p:spPr bwMode="auto">
            <a:xfrm>
              <a:off x="6065890" y="2520655"/>
              <a:ext cx="124008" cy="127206"/>
            </a:xfrm>
            <a:prstGeom prst="ellipse">
              <a:avLst/>
            </a:prstGeom>
            <a:solidFill>
              <a:schemeClr val="tx2">
                <a:lumMod val="60000"/>
                <a:lumOff val="40000"/>
              </a:schemeClr>
            </a:solidFill>
            <a:ln>
              <a:noFill/>
            </a:ln>
          </p:spPr>
          <p:txBody>
            <a:bodyPr lIns="68580" tIns="34290" rIns="68580" bIns="34290"/>
            <a:lstStyle/>
            <a:p>
              <a:pPr>
                <a:defRPr/>
              </a:pPr>
              <a:endParaRPr lang="en-US" sz="1350"/>
            </a:p>
          </p:txBody>
        </p:sp>
      </p:grpSp>
      <p:pic>
        <p:nvPicPr>
          <p:cNvPr id="13" name="Graphique 12" descr="Prison contour">
            <a:extLst>
              <a:ext uri="{FF2B5EF4-FFF2-40B4-BE49-F238E27FC236}">
                <a16:creationId xmlns:a16="http://schemas.microsoft.com/office/drawing/2014/main" id="{D217BE0A-D1ED-4DB5-93A2-C7600B68245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44250" y="5041060"/>
            <a:ext cx="633600" cy="633600"/>
          </a:xfrm>
          <a:prstGeom prst="rect">
            <a:avLst/>
          </a:prstGeom>
        </p:spPr>
      </p:pic>
      <p:pic>
        <p:nvPicPr>
          <p:cNvPr id="4" name="Graphique 3" descr="Bouclier coche contour">
            <a:extLst>
              <a:ext uri="{FF2B5EF4-FFF2-40B4-BE49-F238E27FC236}">
                <a16:creationId xmlns:a16="http://schemas.microsoft.com/office/drawing/2014/main" id="{5F911F2F-25A7-4CB0-964B-DBD176537C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46208" y="4647397"/>
            <a:ext cx="576000" cy="576000"/>
          </a:xfrm>
          <a:prstGeom prst="rect">
            <a:avLst/>
          </a:prstGeom>
        </p:spPr>
      </p:pic>
      <p:pic>
        <p:nvPicPr>
          <p:cNvPr id="6" name="Graphique 5" descr="Verrou contour">
            <a:extLst>
              <a:ext uri="{FF2B5EF4-FFF2-40B4-BE49-F238E27FC236}">
                <a16:creationId xmlns:a16="http://schemas.microsoft.com/office/drawing/2014/main" id="{701D2516-A1BB-439E-9D5B-B8ED88A07E8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163286" y="5129054"/>
            <a:ext cx="532800" cy="532800"/>
          </a:xfrm>
          <a:prstGeom prst="rect">
            <a:avLst/>
          </a:prstGeom>
        </p:spPr>
      </p:pic>
      <p:sp>
        <p:nvSpPr>
          <p:cNvPr id="105" name="ZoneTexte 104">
            <a:extLst>
              <a:ext uri="{FF2B5EF4-FFF2-40B4-BE49-F238E27FC236}">
                <a16:creationId xmlns:a16="http://schemas.microsoft.com/office/drawing/2014/main" id="{84F808D5-E799-443C-8D74-7B74612931CE}"/>
              </a:ext>
            </a:extLst>
          </p:cNvPr>
          <p:cNvSpPr txBox="1"/>
          <p:nvPr/>
        </p:nvSpPr>
        <p:spPr>
          <a:xfrm>
            <a:off x="1488250" y="2000234"/>
            <a:ext cx="10463274" cy="1200329"/>
          </a:xfrm>
          <a:prstGeom prst="rect">
            <a:avLst/>
          </a:prstGeom>
          <a:noFill/>
          <a:ln w="12700">
            <a:solidFill>
              <a:schemeClr val="accent1"/>
            </a:solidFill>
          </a:ln>
        </p:spPr>
        <p:txBody>
          <a:bodyPr wrap="square">
            <a:spAutoFit/>
          </a:bodyPr>
          <a:lstStyle/>
          <a:p>
            <a:pPr marL="285750" indent="-285750" algn="just">
              <a:buFont typeface="Wingdings" panose="05000000000000000000" pitchFamily="2" charset="2"/>
              <a:buChar char="ü"/>
            </a:pPr>
            <a:r>
              <a:rPr lang="fr-FR" b="0" i="0" dirty="0">
                <a:solidFill>
                  <a:schemeClr val="tx1">
                    <a:lumMod val="75000"/>
                    <a:lumOff val="25000"/>
                  </a:schemeClr>
                </a:solidFill>
                <a:effectLst/>
              </a:rPr>
              <a:t>Fournir une expertise hautement qualifiée en cybersécurité pour faire face aux menaces de plus en plus sophistiquées.</a:t>
            </a:r>
          </a:p>
          <a:p>
            <a:pPr marL="285750" indent="-285750" algn="just">
              <a:buFont typeface="Wingdings" panose="05000000000000000000" pitchFamily="2" charset="2"/>
              <a:buChar char="ü"/>
            </a:pPr>
            <a:r>
              <a:rPr lang="fr-FR" b="0" i="0" dirty="0">
                <a:solidFill>
                  <a:schemeClr val="tx1">
                    <a:lumMod val="75000"/>
                    <a:lumOff val="25000"/>
                  </a:schemeClr>
                </a:solidFill>
                <a:effectLst/>
              </a:rPr>
              <a:t>Réduire les coûts liés à la mise en place et à la gestion d'une équipe de sécurité interne.</a:t>
            </a:r>
          </a:p>
          <a:p>
            <a:pPr marL="285750" indent="-285750" algn="just">
              <a:buFont typeface="Wingdings" panose="05000000000000000000" pitchFamily="2" charset="2"/>
              <a:buChar char="ü"/>
            </a:pPr>
            <a:r>
              <a:rPr lang="fr-FR" b="0" i="0" dirty="0">
                <a:solidFill>
                  <a:schemeClr val="tx1">
                    <a:lumMod val="75000"/>
                    <a:lumOff val="25000"/>
                  </a:schemeClr>
                </a:solidFill>
                <a:effectLst/>
              </a:rPr>
              <a:t>Protéger l'environnement numérique de notre client contre les cybermenaces.</a:t>
            </a:r>
          </a:p>
        </p:txBody>
      </p:sp>
      <p:sp>
        <p:nvSpPr>
          <p:cNvPr id="15" name="Rectangle 14">
            <a:extLst>
              <a:ext uri="{FF2B5EF4-FFF2-40B4-BE49-F238E27FC236}">
                <a16:creationId xmlns:a16="http://schemas.microsoft.com/office/drawing/2014/main" id="{D213C199-83AF-40BA-B97C-E34AF0304BCE}"/>
              </a:ext>
            </a:extLst>
          </p:cNvPr>
          <p:cNvSpPr/>
          <p:nvPr/>
        </p:nvSpPr>
        <p:spPr bwMode="gray">
          <a:xfrm>
            <a:off x="1488250" y="1506247"/>
            <a:ext cx="10463274" cy="421119"/>
          </a:xfrm>
          <a:prstGeom prst="rect">
            <a:avLst/>
          </a:prstGeom>
          <a:noFill/>
          <a:ln w="12700"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r>
              <a:rPr lang="fr-FR">
                <a:solidFill>
                  <a:schemeClr val="tx1">
                    <a:lumMod val="75000"/>
                    <a:lumOff val="25000"/>
                  </a:schemeClr>
                </a:solidFill>
                <a:effectLst>
                  <a:outerShdw blurRad="38100" dist="38100" dir="2700000" algn="tl">
                    <a:srgbClr val="000000">
                      <a:alpha val="43137"/>
                    </a:srgbClr>
                  </a:outerShdw>
                </a:effectLst>
              </a:rPr>
              <a:t>Objectifs</a:t>
            </a:r>
          </a:p>
        </p:txBody>
      </p:sp>
      <p:grpSp>
        <p:nvGrpSpPr>
          <p:cNvPr id="106" name="Groupe 105">
            <a:extLst>
              <a:ext uri="{FF2B5EF4-FFF2-40B4-BE49-F238E27FC236}">
                <a16:creationId xmlns:a16="http://schemas.microsoft.com/office/drawing/2014/main" id="{E3E84233-8EEA-461E-A599-E2BE08D45417}"/>
              </a:ext>
            </a:extLst>
          </p:cNvPr>
          <p:cNvGrpSpPr/>
          <p:nvPr/>
        </p:nvGrpSpPr>
        <p:grpSpPr>
          <a:xfrm>
            <a:off x="10910152" y="3876903"/>
            <a:ext cx="1342630" cy="742486"/>
            <a:chOff x="11003256" y="2670957"/>
            <a:chExt cx="1342630" cy="742486"/>
          </a:xfrm>
        </p:grpSpPr>
        <p:pic>
          <p:nvPicPr>
            <p:cNvPr id="107" name="Graphique 106" descr="Homme ouvrier du bâtiment contour">
              <a:extLst>
                <a:ext uri="{FF2B5EF4-FFF2-40B4-BE49-F238E27FC236}">
                  <a16:creationId xmlns:a16="http://schemas.microsoft.com/office/drawing/2014/main" id="{1EF7E97A-0C87-4AE1-8C76-027F4A6B201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603400" y="2670957"/>
              <a:ext cx="742486" cy="742486"/>
            </a:xfrm>
            <a:prstGeom prst="rect">
              <a:avLst/>
            </a:prstGeom>
          </p:spPr>
        </p:pic>
        <p:pic>
          <p:nvPicPr>
            <p:cNvPr id="108" name="Graphique 107" descr="Femme ouvrière du bâtiment contour">
              <a:extLst>
                <a:ext uri="{FF2B5EF4-FFF2-40B4-BE49-F238E27FC236}">
                  <a16:creationId xmlns:a16="http://schemas.microsoft.com/office/drawing/2014/main" id="{BC708925-46D0-4114-BC86-FAC4A85CDA8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003256" y="2671843"/>
              <a:ext cx="741600" cy="741600"/>
            </a:xfrm>
            <a:prstGeom prst="rect">
              <a:avLst/>
            </a:prstGeom>
          </p:spPr>
        </p:pic>
      </p:grpSp>
      <p:sp>
        <p:nvSpPr>
          <p:cNvPr id="121" name="ZoneTexte 120">
            <a:extLst>
              <a:ext uri="{FF2B5EF4-FFF2-40B4-BE49-F238E27FC236}">
                <a16:creationId xmlns:a16="http://schemas.microsoft.com/office/drawing/2014/main" id="{02921F93-96BF-47BD-81C8-17C486CCDDAB}"/>
              </a:ext>
            </a:extLst>
          </p:cNvPr>
          <p:cNvSpPr txBox="1"/>
          <p:nvPr/>
        </p:nvSpPr>
        <p:spPr>
          <a:xfrm>
            <a:off x="13073286" y="6830043"/>
            <a:ext cx="234038" cy="276999"/>
          </a:xfrm>
          <a:prstGeom prst="rect">
            <a:avLst/>
          </a:prstGeom>
          <a:noFill/>
        </p:spPr>
        <p:txBody>
          <a:bodyPr wrap="none" lIns="0" tIns="0" rIns="0" bIns="0" rtlCol="0">
            <a:spAutoFit/>
          </a:bodyPr>
          <a:lstStyle/>
          <a:p>
            <a:pPr>
              <a:spcBef>
                <a:spcPts val="600"/>
              </a:spcBef>
              <a:buSzPct val="100000"/>
            </a:pPr>
            <a:r>
              <a:rPr lang="fr-FR" dirty="0">
                <a:solidFill>
                  <a:srgbClr val="313131"/>
                </a:solidFill>
              </a:rPr>
              <a:t>16</a:t>
            </a:r>
          </a:p>
        </p:txBody>
      </p:sp>
      <p:sp>
        <p:nvSpPr>
          <p:cNvPr id="110" name="Rectangle 109">
            <a:extLst>
              <a:ext uri="{FF2B5EF4-FFF2-40B4-BE49-F238E27FC236}">
                <a16:creationId xmlns:a16="http://schemas.microsoft.com/office/drawing/2014/main" id="{3C3BEF85-CC70-4E0F-B428-62964A41C84F}"/>
              </a:ext>
            </a:extLst>
          </p:cNvPr>
          <p:cNvSpPr/>
          <p:nvPr/>
        </p:nvSpPr>
        <p:spPr bwMode="gray">
          <a:xfrm>
            <a:off x="3004592" y="190024"/>
            <a:ext cx="89172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        III. Implémentation</a:t>
            </a:r>
          </a:p>
        </p:txBody>
      </p:sp>
      <p:sp>
        <p:nvSpPr>
          <p:cNvPr id="111" name="Rectangle 110">
            <a:extLst>
              <a:ext uri="{FF2B5EF4-FFF2-40B4-BE49-F238E27FC236}">
                <a16:creationId xmlns:a16="http://schemas.microsoft.com/office/drawing/2014/main" id="{BDAF87E8-8B7A-4B5F-924D-831F746BB976}"/>
              </a:ext>
            </a:extLst>
          </p:cNvPr>
          <p:cNvSpPr/>
          <p:nvPr/>
        </p:nvSpPr>
        <p:spPr bwMode="gray">
          <a:xfrm>
            <a:off x="1502296"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II</a:t>
            </a:r>
          </a:p>
        </p:txBody>
      </p:sp>
      <p:sp>
        <p:nvSpPr>
          <p:cNvPr id="112" name="Rectangle 111">
            <a:extLst>
              <a:ext uri="{FF2B5EF4-FFF2-40B4-BE49-F238E27FC236}">
                <a16:creationId xmlns:a16="http://schemas.microsoft.com/office/drawing/2014/main" id="{3F918E86-4834-4D59-BABD-EA014A0A6B42}"/>
              </a:ext>
            </a:extLst>
          </p:cNvPr>
          <p:cNvSpPr/>
          <p:nvPr/>
        </p:nvSpPr>
        <p:spPr bwMode="gray">
          <a:xfrm>
            <a:off x="0"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a:t>
            </a:r>
          </a:p>
        </p:txBody>
      </p:sp>
      <p:sp>
        <p:nvSpPr>
          <p:cNvPr id="122" name="Freeform 926">
            <a:extLst>
              <a:ext uri="{FF2B5EF4-FFF2-40B4-BE49-F238E27FC236}">
                <a16:creationId xmlns:a16="http://schemas.microsoft.com/office/drawing/2014/main" id="{1A1F57AF-0A3F-43E1-8207-1F113E0AD7FA}"/>
              </a:ext>
            </a:extLst>
          </p:cNvPr>
          <p:cNvSpPr>
            <a:spLocks noChangeAspect="1" noEditPoints="1"/>
          </p:cNvSpPr>
          <p:nvPr/>
        </p:nvSpPr>
        <p:spPr bwMode="auto">
          <a:xfrm>
            <a:off x="6505166"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123" name="Freeform 926">
            <a:extLst>
              <a:ext uri="{FF2B5EF4-FFF2-40B4-BE49-F238E27FC236}">
                <a16:creationId xmlns:a16="http://schemas.microsoft.com/office/drawing/2014/main" id="{F0B9BEC1-B259-4342-BEB7-8110E0D9400E}"/>
              </a:ext>
            </a:extLst>
          </p:cNvPr>
          <p:cNvSpPr>
            <a:spLocks noChangeAspect="1" noEditPoints="1"/>
          </p:cNvSpPr>
          <p:nvPr/>
        </p:nvSpPr>
        <p:spPr bwMode="auto">
          <a:xfrm>
            <a:off x="10314301"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124" name="TextBox 219">
            <a:extLst>
              <a:ext uri="{FF2B5EF4-FFF2-40B4-BE49-F238E27FC236}">
                <a16:creationId xmlns:a16="http://schemas.microsoft.com/office/drawing/2014/main" id="{0B6AC3C4-E365-4621-85F3-4DDC850CBA2F}"/>
              </a:ext>
            </a:extLst>
          </p:cNvPr>
          <p:cNvSpPr txBox="1"/>
          <p:nvPr/>
        </p:nvSpPr>
        <p:spPr>
          <a:xfrm>
            <a:off x="6002374" y="519574"/>
            <a:ext cx="1771996" cy="307777"/>
          </a:xfrm>
          <a:prstGeom prst="rect">
            <a:avLst/>
          </a:prstGeom>
          <a:noFill/>
        </p:spPr>
        <p:txBody>
          <a:bodyPr wrap="square">
            <a:spAutoFit/>
          </a:bodyPr>
          <a:lstStyle/>
          <a:p>
            <a:pPr>
              <a:spcAft>
                <a:spcPts val="0"/>
              </a:spcAft>
            </a:pPr>
            <a:r>
              <a:rPr lang="fr-FR" altLang="zh-CN" sz="1400" dirty="0">
                <a:solidFill>
                  <a:schemeClr val="tx2"/>
                </a:solidFill>
              </a:rPr>
              <a:t>Approche et résultat</a:t>
            </a:r>
          </a:p>
        </p:txBody>
      </p:sp>
      <p:sp>
        <p:nvSpPr>
          <p:cNvPr id="125" name="TextBox 219">
            <a:extLst>
              <a:ext uri="{FF2B5EF4-FFF2-40B4-BE49-F238E27FC236}">
                <a16:creationId xmlns:a16="http://schemas.microsoft.com/office/drawing/2014/main" id="{ACADA7E5-4B1A-4D0B-BB36-7A5519BCB092}"/>
              </a:ext>
            </a:extLst>
          </p:cNvPr>
          <p:cNvSpPr txBox="1"/>
          <p:nvPr/>
        </p:nvSpPr>
        <p:spPr>
          <a:xfrm>
            <a:off x="9738300" y="519574"/>
            <a:ext cx="2000310" cy="307777"/>
          </a:xfrm>
          <a:prstGeom prst="rect">
            <a:avLst/>
          </a:prstGeom>
          <a:noFill/>
        </p:spPr>
        <p:txBody>
          <a:bodyPr wrap="square">
            <a:spAutoFit/>
          </a:bodyPr>
          <a:lstStyle/>
          <a:p>
            <a:pPr>
              <a:spcAft>
                <a:spcPts val="0"/>
              </a:spcAft>
            </a:pPr>
            <a:r>
              <a:rPr lang="fr-FR" altLang="zh-CN" sz="1400" dirty="0">
                <a:solidFill>
                  <a:schemeClr val="tx2"/>
                </a:solidFill>
              </a:rPr>
              <a:t>Continuité de la mission</a:t>
            </a:r>
          </a:p>
        </p:txBody>
      </p:sp>
      <p:sp>
        <p:nvSpPr>
          <p:cNvPr id="130" name="TextBox 219">
            <a:extLst>
              <a:ext uri="{FF2B5EF4-FFF2-40B4-BE49-F238E27FC236}">
                <a16:creationId xmlns:a16="http://schemas.microsoft.com/office/drawing/2014/main" id="{EC82BBC0-D5F6-4E75-ABE8-346D5452D8DF}"/>
              </a:ext>
            </a:extLst>
          </p:cNvPr>
          <p:cNvSpPr txBox="1"/>
          <p:nvPr/>
        </p:nvSpPr>
        <p:spPr>
          <a:xfrm>
            <a:off x="2201931" y="519574"/>
            <a:ext cx="1884510" cy="307777"/>
          </a:xfrm>
          <a:prstGeom prst="rect">
            <a:avLst/>
          </a:prstGeom>
          <a:noFill/>
        </p:spPr>
        <p:txBody>
          <a:bodyPr wrap="square">
            <a:spAutoFit/>
          </a:bodyPr>
          <a:lstStyle/>
          <a:p>
            <a:pPr>
              <a:spcAft>
                <a:spcPts val="0"/>
              </a:spcAft>
            </a:pPr>
            <a:r>
              <a:rPr lang="fr-FR" altLang="zh-CN" sz="1400" b="1" dirty="0">
                <a:solidFill>
                  <a:schemeClr val="tx1">
                    <a:lumMod val="75000"/>
                    <a:lumOff val="25000"/>
                  </a:schemeClr>
                </a:solidFill>
              </a:rPr>
              <a:t>Contexte et objectifs</a:t>
            </a:r>
          </a:p>
        </p:txBody>
      </p:sp>
      <p:sp>
        <p:nvSpPr>
          <p:cNvPr id="131" name="Freeform 926">
            <a:extLst>
              <a:ext uri="{FF2B5EF4-FFF2-40B4-BE49-F238E27FC236}">
                <a16:creationId xmlns:a16="http://schemas.microsoft.com/office/drawing/2014/main" id="{55316D08-A918-428B-8001-000B3CE5904A}"/>
              </a:ext>
            </a:extLst>
          </p:cNvPr>
          <p:cNvSpPr>
            <a:spLocks noChangeAspect="1" noEditPoints="1"/>
          </p:cNvSpPr>
          <p:nvPr/>
        </p:nvSpPr>
        <p:spPr bwMode="auto">
          <a:xfrm>
            <a:off x="2821156"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132" name="Rectangle 131">
            <a:extLst>
              <a:ext uri="{FF2B5EF4-FFF2-40B4-BE49-F238E27FC236}">
                <a16:creationId xmlns:a16="http://schemas.microsoft.com/office/drawing/2014/main" id="{2DE7A3E4-4BFE-435E-9B4A-18EEADB8CD81}"/>
              </a:ext>
            </a:extLst>
          </p:cNvPr>
          <p:cNvSpPr/>
          <p:nvPr/>
        </p:nvSpPr>
        <p:spPr bwMode="gray">
          <a:xfrm>
            <a:off x="12077689"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85000"/>
                    <a:lumOff val="15000"/>
                  </a:schemeClr>
                </a:solidFill>
              </a:rPr>
              <a:t>IV</a:t>
            </a:r>
          </a:p>
        </p:txBody>
      </p:sp>
    </p:spTree>
    <p:extLst>
      <p:ext uri="{BB962C8B-B14F-4D97-AF65-F5344CB8AC3E}">
        <p14:creationId xmlns:p14="http://schemas.microsoft.com/office/powerpoint/2010/main" val="2967782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 name="Picture 20">
            <a:extLst>
              <a:ext uri="{FF2B5EF4-FFF2-40B4-BE49-F238E27FC236}">
                <a16:creationId xmlns:a16="http://schemas.microsoft.com/office/drawing/2014/main" id="{1E42EEE4-355B-4F6D-BDBC-DE36D257FAAF}"/>
              </a:ext>
            </a:extLst>
          </p:cNvPr>
          <p:cNvPicPr>
            <a:picLocks noChangeAspect="1"/>
          </p:cNvPicPr>
          <p:nvPr/>
        </p:nvPicPr>
        <p:blipFill rotWithShape="1">
          <a:blip r:embed="rId3"/>
          <a:srcRect l="18381"/>
          <a:stretch/>
        </p:blipFill>
        <p:spPr>
          <a:xfrm>
            <a:off x="0" y="2701028"/>
            <a:ext cx="13439775" cy="4238254"/>
          </a:xfrm>
          <a:prstGeom prst="rect">
            <a:avLst/>
          </a:prstGeom>
        </p:spPr>
      </p:pic>
      <p:sp>
        <p:nvSpPr>
          <p:cNvPr id="17" name="Freeform 926">
            <a:extLst>
              <a:ext uri="{FF2B5EF4-FFF2-40B4-BE49-F238E27FC236}">
                <a16:creationId xmlns:a16="http://schemas.microsoft.com/office/drawing/2014/main" id="{5DE8349A-DA28-4904-B6E3-7CC707607C41}"/>
              </a:ext>
            </a:extLst>
          </p:cNvPr>
          <p:cNvSpPr>
            <a:spLocks noChangeAspect="1" noEditPoints="1"/>
          </p:cNvSpPr>
          <p:nvPr/>
        </p:nvSpPr>
        <p:spPr bwMode="auto">
          <a:xfrm>
            <a:off x="6505166"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18" name="Freeform 926">
            <a:extLst>
              <a:ext uri="{FF2B5EF4-FFF2-40B4-BE49-F238E27FC236}">
                <a16:creationId xmlns:a16="http://schemas.microsoft.com/office/drawing/2014/main" id="{B61F6727-9AC2-4F96-8507-9ED50E03DC1C}"/>
              </a:ext>
            </a:extLst>
          </p:cNvPr>
          <p:cNvSpPr>
            <a:spLocks noChangeAspect="1" noEditPoints="1"/>
          </p:cNvSpPr>
          <p:nvPr/>
        </p:nvSpPr>
        <p:spPr bwMode="auto">
          <a:xfrm>
            <a:off x="10314301"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19" name="TextBox 219">
            <a:extLst>
              <a:ext uri="{FF2B5EF4-FFF2-40B4-BE49-F238E27FC236}">
                <a16:creationId xmlns:a16="http://schemas.microsoft.com/office/drawing/2014/main" id="{C1B13544-DAFE-440A-A255-339C2949B5C5}"/>
              </a:ext>
            </a:extLst>
          </p:cNvPr>
          <p:cNvSpPr txBox="1"/>
          <p:nvPr/>
        </p:nvSpPr>
        <p:spPr>
          <a:xfrm>
            <a:off x="6002373" y="519574"/>
            <a:ext cx="1870783" cy="307777"/>
          </a:xfrm>
          <a:prstGeom prst="rect">
            <a:avLst/>
          </a:prstGeom>
          <a:noFill/>
        </p:spPr>
        <p:txBody>
          <a:bodyPr wrap="square">
            <a:spAutoFit/>
          </a:bodyPr>
          <a:lstStyle/>
          <a:p>
            <a:pPr>
              <a:spcAft>
                <a:spcPts val="0"/>
              </a:spcAft>
            </a:pPr>
            <a:r>
              <a:rPr lang="fr-FR" altLang="zh-CN" sz="1400" b="1">
                <a:solidFill>
                  <a:schemeClr val="tx1">
                    <a:lumMod val="75000"/>
                    <a:lumOff val="25000"/>
                  </a:schemeClr>
                </a:solidFill>
              </a:rPr>
              <a:t>Approche et résultat</a:t>
            </a:r>
          </a:p>
        </p:txBody>
      </p:sp>
      <p:sp>
        <p:nvSpPr>
          <p:cNvPr id="20" name="TextBox 219">
            <a:extLst>
              <a:ext uri="{FF2B5EF4-FFF2-40B4-BE49-F238E27FC236}">
                <a16:creationId xmlns:a16="http://schemas.microsoft.com/office/drawing/2014/main" id="{D0ED360C-E4E2-4306-BD64-0306EA18BF05}"/>
              </a:ext>
            </a:extLst>
          </p:cNvPr>
          <p:cNvSpPr txBox="1"/>
          <p:nvPr/>
        </p:nvSpPr>
        <p:spPr>
          <a:xfrm>
            <a:off x="9738300" y="519574"/>
            <a:ext cx="1985346" cy="307777"/>
          </a:xfrm>
          <a:prstGeom prst="rect">
            <a:avLst/>
          </a:prstGeom>
          <a:noFill/>
        </p:spPr>
        <p:txBody>
          <a:bodyPr wrap="square">
            <a:spAutoFit/>
          </a:bodyPr>
          <a:lstStyle/>
          <a:p>
            <a:pPr>
              <a:spcAft>
                <a:spcPts val="0"/>
              </a:spcAft>
            </a:pPr>
            <a:r>
              <a:rPr lang="fr-FR" altLang="zh-CN" sz="1400">
                <a:solidFill>
                  <a:schemeClr val="tx2"/>
                </a:solidFill>
              </a:rPr>
              <a:t>Continuité de la mission</a:t>
            </a:r>
          </a:p>
        </p:txBody>
      </p:sp>
      <p:sp>
        <p:nvSpPr>
          <p:cNvPr id="21" name="TextBox 219">
            <a:extLst>
              <a:ext uri="{FF2B5EF4-FFF2-40B4-BE49-F238E27FC236}">
                <a16:creationId xmlns:a16="http://schemas.microsoft.com/office/drawing/2014/main" id="{432A98CC-DC8B-4D5C-A382-BFB64F138686}"/>
              </a:ext>
            </a:extLst>
          </p:cNvPr>
          <p:cNvSpPr txBox="1"/>
          <p:nvPr/>
        </p:nvSpPr>
        <p:spPr>
          <a:xfrm>
            <a:off x="2201931" y="519574"/>
            <a:ext cx="1730464" cy="307777"/>
          </a:xfrm>
          <a:prstGeom prst="rect">
            <a:avLst/>
          </a:prstGeom>
          <a:noFill/>
        </p:spPr>
        <p:txBody>
          <a:bodyPr wrap="square">
            <a:spAutoFit/>
          </a:bodyPr>
          <a:lstStyle/>
          <a:p>
            <a:pPr>
              <a:spcAft>
                <a:spcPts val="0"/>
              </a:spcAft>
            </a:pPr>
            <a:r>
              <a:rPr lang="fr-FR" altLang="zh-CN" sz="1400" dirty="0">
                <a:solidFill>
                  <a:schemeClr val="tx2"/>
                </a:solidFill>
              </a:rPr>
              <a:t>Contexte et objectifs</a:t>
            </a:r>
          </a:p>
        </p:txBody>
      </p:sp>
      <p:sp>
        <p:nvSpPr>
          <p:cNvPr id="22" name="Freeform 926">
            <a:extLst>
              <a:ext uri="{FF2B5EF4-FFF2-40B4-BE49-F238E27FC236}">
                <a16:creationId xmlns:a16="http://schemas.microsoft.com/office/drawing/2014/main" id="{CA615672-F678-45A9-ADEF-1E8E792352AB}"/>
              </a:ext>
            </a:extLst>
          </p:cNvPr>
          <p:cNvSpPr>
            <a:spLocks noChangeAspect="1" noEditPoints="1"/>
          </p:cNvSpPr>
          <p:nvPr/>
        </p:nvSpPr>
        <p:spPr bwMode="auto">
          <a:xfrm>
            <a:off x="2821156"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pic>
        <p:nvPicPr>
          <p:cNvPr id="4" name="Graphique 3" descr="Réunion en ligne contour">
            <a:extLst>
              <a:ext uri="{FF2B5EF4-FFF2-40B4-BE49-F238E27FC236}">
                <a16:creationId xmlns:a16="http://schemas.microsoft.com/office/drawing/2014/main" id="{31D9D18B-853C-4129-8EB6-3F540F887F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96364" y="4300387"/>
            <a:ext cx="3770313" cy="3770313"/>
          </a:xfrm>
          <a:prstGeom prst="rect">
            <a:avLst/>
          </a:prstGeom>
        </p:spPr>
      </p:pic>
      <p:grpSp>
        <p:nvGrpSpPr>
          <p:cNvPr id="88" name="Group 33">
            <a:extLst>
              <a:ext uri="{FF2B5EF4-FFF2-40B4-BE49-F238E27FC236}">
                <a16:creationId xmlns:a16="http://schemas.microsoft.com/office/drawing/2014/main" id="{2872A3E1-00EA-4760-984A-993A493FF33A}"/>
              </a:ext>
            </a:extLst>
          </p:cNvPr>
          <p:cNvGrpSpPr/>
          <p:nvPr/>
        </p:nvGrpSpPr>
        <p:grpSpPr>
          <a:xfrm>
            <a:off x="1391925" y="2131159"/>
            <a:ext cx="2684543" cy="1527041"/>
            <a:chOff x="414338" y="1187943"/>
            <a:chExt cx="3027363" cy="2511697"/>
          </a:xfrm>
        </p:grpSpPr>
        <p:grpSp>
          <p:nvGrpSpPr>
            <p:cNvPr id="89" name="Group 34">
              <a:extLst>
                <a:ext uri="{FF2B5EF4-FFF2-40B4-BE49-F238E27FC236}">
                  <a16:creationId xmlns:a16="http://schemas.microsoft.com/office/drawing/2014/main" id="{799C678B-8F01-4F57-9F1C-25D9AD07BFC9}"/>
                </a:ext>
              </a:extLst>
            </p:cNvPr>
            <p:cNvGrpSpPr/>
            <p:nvPr/>
          </p:nvGrpSpPr>
          <p:grpSpPr>
            <a:xfrm flipH="1">
              <a:off x="414338" y="1187943"/>
              <a:ext cx="3027363" cy="2511697"/>
              <a:chOff x="6134100" y="1103313"/>
              <a:chExt cx="3027363" cy="2006600"/>
            </a:xfrm>
          </p:grpSpPr>
          <p:sp>
            <p:nvSpPr>
              <p:cNvPr id="91" name="Freeform 36">
                <a:extLst>
                  <a:ext uri="{FF2B5EF4-FFF2-40B4-BE49-F238E27FC236}">
                    <a16:creationId xmlns:a16="http://schemas.microsoft.com/office/drawing/2014/main" id="{2C726B18-A24A-48D4-B062-8336D525758D}"/>
                  </a:ext>
                </a:extLst>
              </p:cNvPr>
              <p:cNvSpPr>
                <a:spLocks/>
              </p:cNvSpPr>
              <p:nvPr/>
            </p:nvSpPr>
            <p:spPr bwMode="auto">
              <a:xfrm>
                <a:off x="8656638" y="2455863"/>
                <a:ext cx="481013" cy="293688"/>
              </a:xfrm>
              <a:custGeom>
                <a:avLst/>
                <a:gdLst>
                  <a:gd name="T0" fmla="*/ 0 w 80"/>
                  <a:gd name="T1" fmla="*/ 47 h 49"/>
                  <a:gd name="T2" fmla="*/ 79 w 80"/>
                  <a:gd name="T3" fmla="*/ 1 h 49"/>
                  <a:gd name="T4" fmla="*/ 16 w 80"/>
                  <a:gd name="T5" fmla="*/ 46 h 49"/>
                  <a:gd name="T6" fmla="*/ 79 w 80"/>
                  <a:gd name="T7" fmla="*/ 9 h 49"/>
                  <a:gd name="T8" fmla="*/ 28 w 80"/>
                  <a:gd name="T9" fmla="*/ 46 h 49"/>
                  <a:gd name="T10" fmla="*/ 79 w 80"/>
                  <a:gd name="T11" fmla="*/ 17 h 49"/>
                  <a:gd name="T12" fmla="*/ 39 w 80"/>
                  <a:gd name="T13" fmla="*/ 47 h 49"/>
                  <a:gd name="T14" fmla="*/ 78 w 80"/>
                  <a:gd name="T15" fmla="*/ 24 h 49"/>
                  <a:gd name="T16" fmla="*/ 54 w 80"/>
                  <a:gd name="T17" fmla="*/ 46 h 49"/>
                  <a:gd name="T18" fmla="*/ 70 w 80"/>
                  <a:gd name="T19" fmla="*/ 3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49">
                    <a:moveTo>
                      <a:pt x="0" y="47"/>
                    </a:moveTo>
                    <a:cubicBezTo>
                      <a:pt x="1" y="49"/>
                      <a:pt x="78" y="0"/>
                      <a:pt x="79" y="1"/>
                    </a:cubicBezTo>
                    <a:cubicBezTo>
                      <a:pt x="80" y="2"/>
                      <a:pt x="15" y="45"/>
                      <a:pt x="16" y="46"/>
                    </a:cubicBezTo>
                    <a:cubicBezTo>
                      <a:pt x="16" y="47"/>
                      <a:pt x="79" y="8"/>
                      <a:pt x="79" y="9"/>
                    </a:cubicBezTo>
                    <a:cubicBezTo>
                      <a:pt x="80" y="11"/>
                      <a:pt x="28" y="45"/>
                      <a:pt x="28" y="46"/>
                    </a:cubicBezTo>
                    <a:cubicBezTo>
                      <a:pt x="29" y="47"/>
                      <a:pt x="79" y="16"/>
                      <a:pt x="79" y="17"/>
                    </a:cubicBezTo>
                    <a:cubicBezTo>
                      <a:pt x="80" y="17"/>
                      <a:pt x="38" y="46"/>
                      <a:pt x="39" y="47"/>
                    </a:cubicBezTo>
                    <a:cubicBezTo>
                      <a:pt x="39" y="48"/>
                      <a:pt x="77" y="23"/>
                      <a:pt x="78" y="24"/>
                    </a:cubicBezTo>
                    <a:cubicBezTo>
                      <a:pt x="78" y="25"/>
                      <a:pt x="54" y="45"/>
                      <a:pt x="54" y="46"/>
                    </a:cubicBezTo>
                    <a:cubicBezTo>
                      <a:pt x="54" y="46"/>
                      <a:pt x="70" y="36"/>
                      <a:pt x="70" y="36"/>
                    </a:cubicBezTo>
                  </a:path>
                </a:pathLst>
              </a:custGeom>
              <a:noFill/>
              <a:ln w="12"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50" dirty="0">
                  <a:latin typeface="+mj-lt"/>
                </a:endParaRPr>
              </a:p>
            </p:txBody>
          </p:sp>
          <p:sp>
            <p:nvSpPr>
              <p:cNvPr id="92" name="Freeform 37">
                <a:extLst>
                  <a:ext uri="{FF2B5EF4-FFF2-40B4-BE49-F238E27FC236}">
                    <a16:creationId xmlns:a16="http://schemas.microsoft.com/office/drawing/2014/main" id="{583FD440-B8F6-48D4-8325-85875CA51FC8}"/>
                  </a:ext>
                </a:extLst>
              </p:cNvPr>
              <p:cNvSpPr>
                <a:spLocks/>
              </p:cNvSpPr>
              <p:nvPr/>
            </p:nvSpPr>
            <p:spPr bwMode="auto">
              <a:xfrm>
                <a:off x="6134100" y="1103313"/>
                <a:ext cx="3027363" cy="2006600"/>
              </a:xfrm>
              <a:custGeom>
                <a:avLst/>
                <a:gdLst>
                  <a:gd name="T0" fmla="*/ 7 w 504"/>
                  <a:gd name="T1" fmla="*/ 32 h 334"/>
                  <a:gd name="T2" fmla="*/ 57 w 504"/>
                  <a:gd name="T3" fmla="*/ 10 h 334"/>
                  <a:gd name="T4" fmla="*/ 5 w 504"/>
                  <a:gd name="T5" fmla="*/ 57 h 334"/>
                  <a:gd name="T6" fmla="*/ 99 w 504"/>
                  <a:gd name="T7" fmla="*/ 10 h 334"/>
                  <a:gd name="T8" fmla="*/ 5 w 504"/>
                  <a:gd name="T9" fmla="*/ 82 h 334"/>
                  <a:gd name="T10" fmla="*/ 142 w 504"/>
                  <a:gd name="T11" fmla="*/ 10 h 334"/>
                  <a:gd name="T12" fmla="*/ 5 w 504"/>
                  <a:gd name="T13" fmla="*/ 104 h 334"/>
                  <a:gd name="T14" fmla="*/ 179 w 504"/>
                  <a:gd name="T15" fmla="*/ 10 h 334"/>
                  <a:gd name="T16" fmla="*/ 6 w 504"/>
                  <a:gd name="T17" fmla="*/ 127 h 334"/>
                  <a:gd name="T18" fmla="*/ 222 w 504"/>
                  <a:gd name="T19" fmla="*/ 10 h 334"/>
                  <a:gd name="T20" fmla="*/ 5 w 504"/>
                  <a:gd name="T21" fmla="*/ 151 h 334"/>
                  <a:gd name="T22" fmla="*/ 262 w 504"/>
                  <a:gd name="T23" fmla="*/ 10 h 334"/>
                  <a:gd name="T24" fmla="*/ 5 w 504"/>
                  <a:gd name="T25" fmla="*/ 175 h 334"/>
                  <a:gd name="T26" fmla="*/ 306 w 504"/>
                  <a:gd name="T27" fmla="*/ 10 h 334"/>
                  <a:gd name="T28" fmla="*/ 5 w 504"/>
                  <a:gd name="T29" fmla="*/ 200 h 334"/>
                  <a:gd name="T30" fmla="*/ 345 w 504"/>
                  <a:gd name="T31" fmla="*/ 10 h 334"/>
                  <a:gd name="T32" fmla="*/ 5 w 504"/>
                  <a:gd name="T33" fmla="*/ 222 h 334"/>
                  <a:gd name="T34" fmla="*/ 387 w 504"/>
                  <a:gd name="T35" fmla="*/ 10 h 334"/>
                  <a:gd name="T36" fmla="*/ 6 w 504"/>
                  <a:gd name="T37" fmla="*/ 245 h 334"/>
                  <a:gd name="T38" fmla="*/ 424 w 504"/>
                  <a:gd name="T39" fmla="*/ 10 h 334"/>
                  <a:gd name="T40" fmla="*/ 16 w 504"/>
                  <a:gd name="T41" fmla="*/ 262 h 334"/>
                  <a:gd name="T42" fmla="*/ 465 w 504"/>
                  <a:gd name="T43" fmla="*/ 10 h 334"/>
                  <a:gd name="T44" fmla="*/ 37 w 504"/>
                  <a:gd name="T45" fmla="*/ 272 h 334"/>
                  <a:gd name="T46" fmla="*/ 488 w 504"/>
                  <a:gd name="T47" fmla="*/ 19 h 334"/>
                  <a:gd name="T48" fmla="*/ 76 w 504"/>
                  <a:gd name="T49" fmla="*/ 271 h 334"/>
                  <a:gd name="T50" fmla="*/ 498 w 504"/>
                  <a:gd name="T51" fmla="*/ 35 h 334"/>
                  <a:gd name="T52" fmla="*/ 113 w 504"/>
                  <a:gd name="T53" fmla="*/ 272 h 334"/>
                  <a:gd name="T54" fmla="*/ 499 w 504"/>
                  <a:gd name="T55" fmla="*/ 57 h 334"/>
                  <a:gd name="T56" fmla="*/ 156 w 504"/>
                  <a:gd name="T57" fmla="*/ 271 h 334"/>
                  <a:gd name="T58" fmla="*/ 500 w 504"/>
                  <a:gd name="T59" fmla="*/ 81 h 334"/>
                  <a:gd name="T60" fmla="*/ 195 w 504"/>
                  <a:gd name="T61" fmla="*/ 272 h 334"/>
                  <a:gd name="T62" fmla="*/ 499 w 504"/>
                  <a:gd name="T63" fmla="*/ 104 h 334"/>
                  <a:gd name="T64" fmla="*/ 235 w 504"/>
                  <a:gd name="T65" fmla="*/ 272 h 334"/>
                  <a:gd name="T66" fmla="*/ 500 w 504"/>
                  <a:gd name="T67" fmla="*/ 128 h 334"/>
                  <a:gd name="T68" fmla="*/ 274 w 504"/>
                  <a:gd name="T69" fmla="*/ 272 h 334"/>
                  <a:gd name="T70" fmla="*/ 499 w 504"/>
                  <a:gd name="T71" fmla="*/ 149 h 334"/>
                  <a:gd name="T72" fmla="*/ 312 w 504"/>
                  <a:gd name="T73" fmla="*/ 271 h 334"/>
                  <a:gd name="T74" fmla="*/ 499 w 504"/>
                  <a:gd name="T75" fmla="*/ 171 h 334"/>
                  <a:gd name="T76" fmla="*/ 349 w 504"/>
                  <a:gd name="T77" fmla="*/ 272 h 334"/>
                  <a:gd name="T78" fmla="*/ 499 w 504"/>
                  <a:gd name="T79" fmla="*/ 193 h 334"/>
                  <a:gd name="T80" fmla="*/ 353 w 504"/>
                  <a:gd name="T81" fmla="*/ 291 h 334"/>
                  <a:gd name="T82" fmla="*/ 498 w 504"/>
                  <a:gd name="T83" fmla="*/ 215 h 334"/>
                  <a:gd name="T84" fmla="*/ 352 w 504"/>
                  <a:gd name="T85" fmla="*/ 317 h 334"/>
                  <a:gd name="T86" fmla="*/ 401 w 504"/>
                  <a:gd name="T87" fmla="*/ 296 h 334"/>
                  <a:gd name="T88" fmla="*/ 361 w 504"/>
                  <a:gd name="T89"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4" h="334">
                    <a:moveTo>
                      <a:pt x="16" y="19"/>
                    </a:moveTo>
                    <a:cubicBezTo>
                      <a:pt x="16" y="19"/>
                      <a:pt x="28" y="12"/>
                      <a:pt x="28" y="12"/>
                    </a:cubicBezTo>
                    <a:cubicBezTo>
                      <a:pt x="28" y="13"/>
                      <a:pt x="7" y="31"/>
                      <a:pt x="7" y="32"/>
                    </a:cubicBezTo>
                    <a:cubicBezTo>
                      <a:pt x="7" y="33"/>
                      <a:pt x="45" y="9"/>
                      <a:pt x="45" y="10"/>
                    </a:cubicBezTo>
                    <a:cubicBezTo>
                      <a:pt x="46" y="11"/>
                      <a:pt x="5" y="39"/>
                      <a:pt x="6" y="40"/>
                    </a:cubicBezTo>
                    <a:cubicBezTo>
                      <a:pt x="7" y="41"/>
                      <a:pt x="56" y="9"/>
                      <a:pt x="57" y="10"/>
                    </a:cubicBezTo>
                    <a:cubicBezTo>
                      <a:pt x="58" y="11"/>
                      <a:pt x="5" y="47"/>
                      <a:pt x="5" y="48"/>
                    </a:cubicBezTo>
                    <a:cubicBezTo>
                      <a:pt x="6" y="50"/>
                      <a:pt x="71" y="9"/>
                      <a:pt x="72" y="10"/>
                    </a:cubicBezTo>
                    <a:cubicBezTo>
                      <a:pt x="73" y="11"/>
                      <a:pt x="4" y="56"/>
                      <a:pt x="5" y="57"/>
                    </a:cubicBezTo>
                    <a:cubicBezTo>
                      <a:pt x="6" y="58"/>
                      <a:pt x="84" y="8"/>
                      <a:pt x="86" y="10"/>
                    </a:cubicBezTo>
                    <a:cubicBezTo>
                      <a:pt x="87" y="12"/>
                      <a:pt x="5" y="62"/>
                      <a:pt x="6" y="64"/>
                    </a:cubicBezTo>
                    <a:cubicBezTo>
                      <a:pt x="7" y="66"/>
                      <a:pt x="98" y="8"/>
                      <a:pt x="99" y="10"/>
                    </a:cubicBezTo>
                    <a:cubicBezTo>
                      <a:pt x="100" y="12"/>
                      <a:pt x="4" y="72"/>
                      <a:pt x="5" y="73"/>
                    </a:cubicBezTo>
                    <a:cubicBezTo>
                      <a:pt x="6" y="75"/>
                      <a:pt x="112" y="8"/>
                      <a:pt x="114" y="10"/>
                    </a:cubicBezTo>
                    <a:cubicBezTo>
                      <a:pt x="115" y="13"/>
                      <a:pt x="4" y="79"/>
                      <a:pt x="5" y="82"/>
                    </a:cubicBezTo>
                    <a:cubicBezTo>
                      <a:pt x="7" y="84"/>
                      <a:pt x="128" y="8"/>
                      <a:pt x="129" y="10"/>
                    </a:cubicBezTo>
                    <a:cubicBezTo>
                      <a:pt x="131" y="13"/>
                      <a:pt x="4" y="86"/>
                      <a:pt x="6" y="88"/>
                    </a:cubicBezTo>
                    <a:cubicBezTo>
                      <a:pt x="7" y="90"/>
                      <a:pt x="140" y="8"/>
                      <a:pt x="142" y="10"/>
                    </a:cubicBezTo>
                    <a:cubicBezTo>
                      <a:pt x="143" y="13"/>
                      <a:pt x="4" y="93"/>
                      <a:pt x="6" y="95"/>
                    </a:cubicBezTo>
                    <a:cubicBezTo>
                      <a:pt x="8" y="99"/>
                      <a:pt x="151" y="7"/>
                      <a:pt x="153" y="10"/>
                    </a:cubicBezTo>
                    <a:cubicBezTo>
                      <a:pt x="155" y="14"/>
                      <a:pt x="3" y="101"/>
                      <a:pt x="5" y="104"/>
                    </a:cubicBezTo>
                    <a:cubicBezTo>
                      <a:pt x="7" y="107"/>
                      <a:pt x="165" y="8"/>
                      <a:pt x="166" y="10"/>
                    </a:cubicBezTo>
                    <a:cubicBezTo>
                      <a:pt x="168" y="14"/>
                      <a:pt x="4" y="107"/>
                      <a:pt x="6" y="110"/>
                    </a:cubicBezTo>
                    <a:cubicBezTo>
                      <a:pt x="8" y="113"/>
                      <a:pt x="177" y="8"/>
                      <a:pt x="179" y="10"/>
                    </a:cubicBezTo>
                    <a:cubicBezTo>
                      <a:pt x="181" y="14"/>
                      <a:pt x="4" y="115"/>
                      <a:pt x="6" y="118"/>
                    </a:cubicBezTo>
                    <a:cubicBezTo>
                      <a:pt x="8" y="123"/>
                      <a:pt x="191" y="6"/>
                      <a:pt x="193" y="10"/>
                    </a:cubicBezTo>
                    <a:cubicBezTo>
                      <a:pt x="196" y="15"/>
                      <a:pt x="4" y="124"/>
                      <a:pt x="6" y="127"/>
                    </a:cubicBezTo>
                    <a:cubicBezTo>
                      <a:pt x="8" y="131"/>
                      <a:pt x="206" y="6"/>
                      <a:pt x="209" y="10"/>
                    </a:cubicBezTo>
                    <a:cubicBezTo>
                      <a:pt x="211" y="14"/>
                      <a:pt x="3" y="132"/>
                      <a:pt x="5" y="136"/>
                    </a:cubicBezTo>
                    <a:cubicBezTo>
                      <a:pt x="8" y="140"/>
                      <a:pt x="220" y="7"/>
                      <a:pt x="222" y="10"/>
                    </a:cubicBezTo>
                    <a:cubicBezTo>
                      <a:pt x="224" y="14"/>
                      <a:pt x="3" y="140"/>
                      <a:pt x="5" y="144"/>
                    </a:cubicBezTo>
                    <a:cubicBezTo>
                      <a:pt x="8" y="148"/>
                      <a:pt x="234" y="5"/>
                      <a:pt x="237" y="10"/>
                    </a:cubicBezTo>
                    <a:cubicBezTo>
                      <a:pt x="239" y="14"/>
                      <a:pt x="3" y="146"/>
                      <a:pt x="5" y="151"/>
                    </a:cubicBezTo>
                    <a:cubicBezTo>
                      <a:pt x="8" y="156"/>
                      <a:pt x="246" y="6"/>
                      <a:pt x="249" y="10"/>
                    </a:cubicBezTo>
                    <a:cubicBezTo>
                      <a:pt x="252" y="16"/>
                      <a:pt x="2" y="154"/>
                      <a:pt x="5" y="159"/>
                    </a:cubicBezTo>
                    <a:cubicBezTo>
                      <a:pt x="8" y="165"/>
                      <a:pt x="259" y="4"/>
                      <a:pt x="262" y="10"/>
                    </a:cubicBezTo>
                    <a:cubicBezTo>
                      <a:pt x="265" y="15"/>
                      <a:pt x="3" y="161"/>
                      <a:pt x="6" y="167"/>
                    </a:cubicBezTo>
                    <a:cubicBezTo>
                      <a:pt x="10" y="173"/>
                      <a:pt x="273" y="4"/>
                      <a:pt x="277" y="10"/>
                    </a:cubicBezTo>
                    <a:cubicBezTo>
                      <a:pt x="280" y="15"/>
                      <a:pt x="2" y="169"/>
                      <a:pt x="5" y="175"/>
                    </a:cubicBezTo>
                    <a:cubicBezTo>
                      <a:pt x="8" y="180"/>
                      <a:pt x="287" y="4"/>
                      <a:pt x="291" y="10"/>
                    </a:cubicBezTo>
                    <a:cubicBezTo>
                      <a:pt x="294" y="16"/>
                      <a:pt x="2" y="177"/>
                      <a:pt x="5" y="183"/>
                    </a:cubicBezTo>
                    <a:cubicBezTo>
                      <a:pt x="9" y="190"/>
                      <a:pt x="303" y="4"/>
                      <a:pt x="306" y="10"/>
                    </a:cubicBezTo>
                    <a:cubicBezTo>
                      <a:pt x="309" y="15"/>
                      <a:pt x="1" y="184"/>
                      <a:pt x="5" y="191"/>
                    </a:cubicBezTo>
                    <a:cubicBezTo>
                      <a:pt x="9" y="196"/>
                      <a:pt x="315" y="5"/>
                      <a:pt x="318" y="10"/>
                    </a:cubicBezTo>
                    <a:cubicBezTo>
                      <a:pt x="322" y="16"/>
                      <a:pt x="1" y="193"/>
                      <a:pt x="5" y="200"/>
                    </a:cubicBezTo>
                    <a:cubicBezTo>
                      <a:pt x="9" y="207"/>
                      <a:pt x="330" y="4"/>
                      <a:pt x="334" y="10"/>
                    </a:cubicBezTo>
                    <a:cubicBezTo>
                      <a:pt x="337" y="16"/>
                      <a:pt x="2" y="199"/>
                      <a:pt x="6" y="206"/>
                    </a:cubicBezTo>
                    <a:cubicBezTo>
                      <a:pt x="9" y="212"/>
                      <a:pt x="341" y="3"/>
                      <a:pt x="345" y="10"/>
                    </a:cubicBezTo>
                    <a:cubicBezTo>
                      <a:pt x="349" y="17"/>
                      <a:pt x="1" y="209"/>
                      <a:pt x="5" y="216"/>
                    </a:cubicBezTo>
                    <a:cubicBezTo>
                      <a:pt x="9" y="224"/>
                      <a:pt x="357" y="3"/>
                      <a:pt x="361" y="10"/>
                    </a:cubicBezTo>
                    <a:cubicBezTo>
                      <a:pt x="364" y="17"/>
                      <a:pt x="0" y="214"/>
                      <a:pt x="5" y="222"/>
                    </a:cubicBezTo>
                    <a:cubicBezTo>
                      <a:pt x="9" y="229"/>
                      <a:pt x="368" y="1"/>
                      <a:pt x="373" y="10"/>
                    </a:cubicBezTo>
                    <a:cubicBezTo>
                      <a:pt x="379" y="19"/>
                      <a:pt x="3" y="224"/>
                      <a:pt x="6" y="230"/>
                    </a:cubicBezTo>
                    <a:cubicBezTo>
                      <a:pt x="11" y="239"/>
                      <a:pt x="383" y="2"/>
                      <a:pt x="387" y="10"/>
                    </a:cubicBezTo>
                    <a:cubicBezTo>
                      <a:pt x="392" y="18"/>
                      <a:pt x="0" y="229"/>
                      <a:pt x="5" y="238"/>
                    </a:cubicBezTo>
                    <a:cubicBezTo>
                      <a:pt x="9" y="245"/>
                      <a:pt x="396" y="3"/>
                      <a:pt x="400" y="10"/>
                    </a:cubicBezTo>
                    <a:cubicBezTo>
                      <a:pt x="404" y="16"/>
                      <a:pt x="2" y="237"/>
                      <a:pt x="6" y="245"/>
                    </a:cubicBezTo>
                    <a:cubicBezTo>
                      <a:pt x="12" y="255"/>
                      <a:pt x="408" y="0"/>
                      <a:pt x="413" y="10"/>
                    </a:cubicBezTo>
                    <a:cubicBezTo>
                      <a:pt x="419" y="20"/>
                      <a:pt x="3" y="242"/>
                      <a:pt x="8" y="251"/>
                    </a:cubicBezTo>
                    <a:cubicBezTo>
                      <a:pt x="13" y="259"/>
                      <a:pt x="420" y="3"/>
                      <a:pt x="424" y="10"/>
                    </a:cubicBezTo>
                    <a:cubicBezTo>
                      <a:pt x="429" y="19"/>
                      <a:pt x="6" y="248"/>
                      <a:pt x="12" y="257"/>
                    </a:cubicBezTo>
                    <a:cubicBezTo>
                      <a:pt x="17" y="266"/>
                      <a:pt x="436" y="3"/>
                      <a:pt x="440" y="10"/>
                    </a:cubicBezTo>
                    <a:cubicBezTo>
                      <a:pt x="444" y="17"/>
                      <a:pt x="11" y="252"/>
                      <a:pt x="16" y="262"/>
                    </a:cubicBezTo>
                    <a:cubicBezTo>
                      <a:pt x="22" y="272"/>
                      <a:pt x="447" y="1"/>
                      <a:pt x="452" y="10"/>
                    </a:cubicBezTo>
                    <a:cubicBezTo>
                      <a:pt x="458" y="20"/>
                      <a:pt x="15" y="256"/>
                      <a:pt x="21" y="266"/>
                    </a:cubicBezTo>
                    <a:cubicBezTo>
                      <a:pt x="27" y="276"/>
                      <a:pt x="459" y="0"/>
                      <a:pt x="465" y="10"/>
                    </a:cubicBezTo>
                    <a:cubicBezTo>
                      <a:pt x="470" y="19"/>
                      <a:pt x="22" y="260"/>
                      <a:pt x="27" y="270"/>
                    </a:cubicBezTo>
                    <a:cubicBezTo>
                      <a:pt x="32" y="278"/>
                      <a:pt x="470" y="4"/>
                      <a:pt x="474" y="11"/>
                    </a:cubicBezTo>
                    <a:cubicBezTo>
                      <a:pt x="480" y="21"/>
                      <a:pt x="32" y="263"/>
                      <a:pt x="37" y="272"/>
                    </a:cubicBezTo>
                    <a:cubicBezTo>
                      <a:pt x="43" y="281"/>
                      <a:pt x="477" y="5"/>
                      <a:pt x="483" y="15"/>
                    </a:cubicBezTo>
                    <a:cubicBezTo>
                      <a:pt x="488" y="25"/>
                      <a:pt x="44" y="261"/>
                      <a:pt x="50" y="272"/>
                    </a:cubicBezTo>
                    <a:cubicBezTo>
                      <a:pt x="55" y="281"/>
                      <a:pt x="482" y="8"/>
                      <a:pt x="488" y="19"/>
                    </a:cubicBezTo>
                    <a:cubicBezTo>
                      <a:pt x="494" y="29"/>
                      <a:pt x="58" y="265"/>
                      <a:pt x="61" y="272"/>
                    </a:cubicBezTo>
                    <a:cubicBezTo>
                      <a:pt x="67" y="282"/>
                      <a:pt x="488" y="13"/>
                      <a:pt x="493" y="23"/>
                    </a:cubicBezTo>
                    <a:cubicBezTo>
                      <a:pt x="498" y="32"/>
                      <a:pt x="71" y="264"/>
                      <a:pt x="76" y="271"/>
                    </a:cubicBezTo>
                    <a:cubicBezTo>
                      <a:pt x="80" y="279"/>
                      <a:pt x="491" y="20"/>
                      <a:pt x="496" y="29"/>
                    </a:cubicBezTo>
                    <a:cubicBezTo>
                      <a:pt x="500" y="35"/>
                      <a:pt x="83" y="262"/>
                      <a:pt x="88" y="272"/>
                    </a:cubicBezTo>
                    <a:cubicBezTo>
                      <a:pt x="93" y="280"/>
                      <a:pt x="493" y="27"/>
                      <a:pt x="498" y="35"/>
                    </a:cubicBezTo>
                    <a:cubicBezTo>
                      <a:pt x="502" y="42"/>
                      <a:pt x="96" y="264"/>
                      <a:pt x="101" y="272"/>
                    </a:cubicBezTo>
                    <a:cubicBezTo>
                      <a:pt x="105" y="279"/>
                      <a:pt x="495" y="35"/>
                      <a:pt x="499" y="42"/>
                    </a:cubicBezTo>
                    <a:cubicBezTo>
                      <a:pt x="504" y="50"/>
                      <a:pt x="108" y="263"/>
                      <a:pt x="113" y="272"/>
                    </a:cubicBezTo>
                    <a:cubicBezTo>
                      <a:pt x="118" y="281"/>
                      <a:pt x="495" y="41"/>
                      <a:pt x="499" y="49"/>
                    </a:cubicBezTo>
                    <a:cubicBezTo>
                      <a:pt x="503" y="56"/>
                      <a:pt x="124" y="265"/>
                      <a:pt x="128" y="272"/>
                    </a:cubicBezTo>
                    <a:cubicBezTo>
                      <a:pt x="133" y="280"/>
                      <a:pt x="494" y="48"/>
                      <a:pt x="499" y="57"/>
                    </a:cubicBezTo>
                    <a:cubicBezTo>
                      <a:pt x="504" y="65"/>
                      <a:pt x="137" y="265"/>
                      <a:pt x="140" y="272"/>
                    </a:cubicBezTo>
                    <a:cubicBezTo>
                      <a:pt x="145" y="279"/>
                      <a:pt x="494" y="58"/>
                      <a:pt x="498" y="65"/>
                    </a:cubicBezTo>
                    <a:cubicBezTo>
                      <a:pt x="502" y="71"/>
                      <a:pt x="152" y="264"/>
                      <a:pt x="156" y="271"/>
                    </a:cubicBezTo>
                    <a:cubicBezTo>
                      <a:pt x="160" y="278"/>
                      <a:pt x="494" y="65"/>
                      <a:pt x="499" y="73"/>
                    </a:cubicBezTo>
                    <a:cubicBezTo>
                      <a:pt x="502" y="79"/>
                      <a:pt x="165" y="266"/>
                      <a:pt x="169" y="272"/>
                    </a:cubicBezTo>
                    <a:cubicBezTo>
                      <a:pt x="172" y="277"/>
                      <a:pt x="496" y="74"/>
                      <a:pt x="500" y="81"/>
                    </a:cubicBezTo>
                    <a:cubicBezTo>
                      <a:pt x="504" y="87"/>
                      <a:pt x="179" y="266"/>
                      <a:pt x="182" y="271"/>
                    </a:cubicBezTo>
                    <a:cubicBezTo>
                      <a:pt x="185" y="277"/>
                      <a:pt x="495" y="80"/>
                      <a:pt x="500" y="87"/>
                    </a:cubicBezTo>
                    <a:cubicBezTo>
                      <a:pt x="504" y="94"/>
                      <a:pt x="192" y="266"/>
                      <a:pt x="195" y="272"/>
                    </a:cubicBezTo>
                    <a:cubicBezTo>
                      <a:pt x="198" y="277"/>
                      <a:pt x="495" y="91"/>
                      <a:pt x="498" y="96"/>
                    </a:cubicBezTo>
                    <a:cubicBezTo>
                      <a:pt x="501" y="101"/>
                      <a:pt x="206" y="266"/>
                      <a:pt x="209" y="272"/>
                    </a:cubicBezTo>
                    <a:cubicBezTo>
                      <a:pt x="213" y="278"/>
                      <a:pt x="495" y="98"/>
                      <a:pt x="499" y="104"/>
                    </a:cubicBezTo>
                    <a:cubicBezTo>
                      <a:pt x="503" y="111"/>
                      <a:pt x="220" y="266"/>
                      <a:pt x="223" y="272"/>
                    </a:cubicBezTo>
                    <a:cubicBezTo>
                      <a:pt x="227" y="278"/>
                      <a:pt x="495" y="107"/>
                      <a:pt x="499" y="113"/>
                    </a:cubicBezTo>
                    <a:cubicBezTo>
                      <a:pt x="503" y="119"/>
                      <a:pt x="232" y="267"/>
                      <a:pt x="235" y="272"/>
                    </a:cubicBezTo>
                    <a:cubicBezTo>
                      <a:pt x="239" y="279"/>
                      <a:pt x="496" y="113"/>
                      <a:pt x="500" y="119"/>
                    </a:cubicBezTo>
                    <a:cubicBezTo>
                      <a:pt x="503" y="125"/>
                      <a:pt x="248" y="268"/>
                      <a:pt x="250" y="272"/>
                    </a:cubicBezTo>
                    <a:cubicBezTo>
                      <a:pt x="253" y="277"/>
                      <a:pt x="497" y="124"/>
                      <a:pt x="500" y="128"/>
                    </a:cubicBezTo>
                    <a:cubicBezTo>
                      <a:pt x="503" y="134"/>
                      <a:pt x="259" y="266"/>
                      <a:pt x="262" y="272"/>
                    </a:cubicBezTo>
                    <a:cubicBezTo>
                      <a:pt x="265" y="276"/>
                      <a:pt x="495" y="130"/>
                      <a:pt x="499" y="135"/>
                    </a:cubicBezTo>
                    <a:cubicBezTo>
                      <a:pt x="501" y="141"/>
                      <a:pt x="272" y="267"/>
                      <a:pt x="274" y="272"/>
                    </a:cubicBezTo>
                    <a:cubicBezTo>
                      <a:pt x="276" y="275"/>
                      <a:pt x="496" y="137"/>
                      <a:pt x="499" y="142"/>
                    </a:cubicBezTo>
                    <a:cubicBezTo>
                      <a:pt x="501" y="146"/>
                      <a:pt x="285" y="268"/>
                      <a:pt x="287" y="272"/>
                    </a:cubicBezTo>
                    <a:cubicBezTo>
                      <a:pt x="289" y="276"/>
                      <a:pt x="496" y="144"/>
                      <a:pt x="499" y="149"/>
                    </a:cubicBezTo>
                    <a:cubicBezTo>
                      <a:pt x="500" y="152"/>
                      <a:pt x="298" y="268"/>
                      <a:pt x="300" y="272"/>
                    </a:cubicBezTo>
                    <a:cubicBezTo>
                      <a:pt x="302" y="275"/>
                      <a:pt x="498" y="153"/>
                      <a:pt x="500" y="156"/>
                    </a:cubicBezTo>
                    <a:cubicBezTo>
                      <a:pt x="502" y="160"/>
                      <a:pt x="310" y="267"/>
                      <a:pt x="312" y="271"/>
                    </a:cubicBezTo>
                    <a:cubicBezTo>
                      <a:pt x="315" y="276"/>
                      <a:pt x="497" y="160"/>
                      <a:pt x="499" y="163"/>
                    </a:cubicBezTo>
                    <a:cubicBezTo>
                      <a:pt x="501" y="166"/>
                      <a:pt x="323" y="268"/>
                      <a:pt x="325" y="271"/>
                    </a:cubicBezTo>
                    <a:cubicBezTo>
                      <a:pt x="328" y="276"/>
                      <a:pt x="497" y="167"/>
                      <a:pt x="499" y="171"/>
                    </a:cubicBezTo>
                    <a:cubicBezTo>
                      <a:pt x="501" y="173"/>
                      <a:pt x="335" y="269"/>
                      <a:pt x="336" y="272"/>
                    </a:cubicBezTo>
                    <a:cubicBezTo>
                      <a:pt x="338" y="275"/>
                      <a:pt x="497" y="175"/>
                      <a:pt x="499" y="178"/>
                    </a:cubicBezTo>
                    <a:cubicBezTo>
                      <a:pt x="501" y="182"/>
                      <a:pt x="347" y="268"/>
                      <a:pt x="349" y="272"/>
                    </a:cubicBezTo>
                    <a:cubicBezTo>
                      <a:pt x="351" y="275"/>
                      <a:pt x="498" y="181"/>
                      <a:pt x="500" y="185"/>
                    </a:cubicBezTo>
                    <a:cubicBezTo>
                      <a:pt x="502" y="188"/>
                      <a:pt x="355" y="272"/>
                      <a:pt x="356" y="275"/>
                    </a:cubicBezTo>
                    <a:cubicBezTo>
                      <a:pt x="358" y="277"/>
                      <a:pt x="497" y="190"/>
                      <a:pt x="499" y="193"/>
                    </a:cubicBezTo>
                    <a:cubicBezTo>
                      <a:pt x="500" y="195"/>
                      <a:pt x="352" y="280"/>
                      <a:pt x="354" y="283"/>
                    </a:cubicBezTo>
                    <a:cubicBezTo>
                      <a:pt x="355" y="285"/>
                      <a:pt x="498" y="196"/>
                      <a:pt x="499" y="199"/>
                    </a:cubicBezTo>
                    <a:cubicBezTo>
                      <a:pt x="502" y="203"/>
                      <a:pt x="351" y="288"/>
                      <a:pt x="353" y="291"/>
                    </a:cubicBezTo>
                    <a:cubicBezTo>
                      <a:pt x="354" y="294"/>
                      <a:pt x="497" y="204"/>
                      <a:pt x="499" y="207"/>
                    </a:cubicBezTo>
                    <a:cubicBezTo>
                      <a:pt x="501" y="210"/>
                      <a:pt x="351" y="297"/>
                      <a:pt x="352" y="299"/>
                    </a:cubicBezTo>
                    <a:cubicBezTo>
                      <a:pt x="354" y="302"/>
                      <a:pt x="497" y="212"/>
                      <a:pt x="498" y="215"/>
                    </a:cubicBezTo>
                    <a:cubicBezTo>
                      <a:pt x="500" y="218"/>
                      <a:pt x="351" y="305"/>
                      <a:pt x="352" y="308"/>
                    </a:cubicBezTo>
                    <a:cubicBezTo>
                      <a:pt x="354" y="311"/>
                      <a:pt x="497" y="220"/>
                      <a:pt x="499" y="223"/>
                    </a:cubicBezTo>
                    <a:cubicBezTo>
                      <a:pt x="501" y="226"/>
                      <a:pt x="350" y="314"/>
                      <a:pt x="352" y="317"/>
                    </a:cubicBezTo>
                    <a:cubicBezTo>
                      <a:pt x="352" y="318"/>
                      <a:pt x="411" y="281"/>
                      <a:pt x="412" y="282"/>
                    </a:cubicBezTo>
                    <a:cubicBezTo>
                      <a:pt x="413" y="284"/>
                      <a:pt x="351" y="323"/>
                      <a:pt x="352" y="324"/>
                    </a:cubicBezTo>
                    <a:cubicBezTo>
                      <a:pt x="352" y="325"/>
                      <a:pt x="401" y="295"/>
                      <a:pt x="401" y="296"/>
                    </a:cubicBezTo>
                    <a:cubicBezTo>
                      <a:pt x="402" y="297"/>
                      <a:pt x="354" y="329"/>
                      <a:pt x="355" y="330"/>
                    </a:cubicBezTo>
                    <a:cubicBezTo>
                      <a:pt x="355" y="331"/>
                      <a:pt x="389" y="310"/>
                      <a:pt x="389" y="311"/>
                    </a:cubicBezTo>
                    <a:cubicBezTo>
                      <a:pt x="389" y="311"/>
                      <a:pt x="360" y="333"/>
                      <a:pt x="361" y="334"/>
                    </a:cubicBezTo>
                    <a:cubicBezTo>
                      <a:pt x="361" y="334"/>
                      <a:pt x="376" y="324"/>
                      <a:pt x="376" y="325"/>
                    </a:cubicBezTo>
                  </a:path>
                </a:pathLst>
              </a:custGeom>
              <a:noFill/>
              <a:ln w="12"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50" dirty="0">
                  <a:latin typeface="+mj-lt"/>
                </a:endParaRPr>
              </a:p>
            </p:txBody>
          </p:sp>
        </p:grpSp>
        <p:sp>
          <p:nvSpPr>
            <p:cNvPr id="90" name="Rounded Rectangle 35">
              <a:extLst>
                <a:ext uri="{FF2B5EF4-FFF2-40B4-BE49-F238E27FC236}">
                  <a16:creationId xmlns:a16="http://schemas.microsoft.com/office/drawing/2014/main" id="{D6610449-E331-403D-8AC0-771D174866A6}"/>
                </a:ext>
              </a:extLst>
            </p:cNvPr>
            <p:cNvSpPr/>
            <p:nvPr/>
          </p:nvSpPr>
          <p:spPr>
            <a:xfrm>
              <a:off x="583326" y="1399848"/>
              <a:ext cx="2695903" cy="1661630"/>
            </a:xfrm>
            <a:prstGeom prst="roundRect">
              <a:avLst>
                <a:gd name="adj" fmla="val 4832"/>
              </a:avLst>
            </a:prstGeom>
            <a:solidFill>
              <a:schemeClr val="bg1"/>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37160" tIns="91440" rIns="45720" bIns="91440" rtlCol="0" anchor="ctr"/>
            <a:lstStyle/>
            <a:p>
              <a:r>
                <a:rPr lang="fr-FR" sz="1400" dirty="0">
                  <a:solidFill>
                    <a:schemeClr val="tx1"/>
                  </a:solidFill>
                </a:rPr>
                <a:t>Définir le budget alloué et les ressources nécessaires</a:t>
              </a:r>
            </a:p>
          </p:txBody>
        </p:sp>
      </p:grpSp>
      <p:grpSp>
        <p:nvGrpSpPr>
          <p:cNvPr id="98" name="Group 43">
            <a:extLst>
              <a:ext uri="{FF2B5EF4-FFF2-40B4-BE49-F238E27FC236}">
                <a16:creationId xmlns:a16="http://schemas.microsoft.com/office/drawing/2014/main" id="{9E6D4970-2A9A-48F5-A7F0-29C2029FF1C4}"/>
              </a:ext>
            </a:extLst>
          </p:cNvPr>
          <p:cNvGrpSpPr/>
          <p:nvPr/>
        </p:nvGrpSpPr>
        <p:grpSpPr>
          <a:xfrm>
            <a:off x="1189267" y="3624331"/>
            <a:ext cx="2258988" cy="1352112"/>
            <a:chOff x="414338" y="1187943"/>
            <a:chExt cx="3027363" cy="2511697"/>
          </a:xfrm>
        </p:grpSpPr>
        <p:grpSp>
          <p:nvGrpSpPr>
            <p:cNvPr id="99" name="Group 44">
              <a:extLst>
                <a:ext uri="{FF2B5EF4-FFF2-40B4-BE49-F238E27FC236}">
                  <a16:creationId xmlns:a16="http://schemas.microsoft.com/office/drawing/2014/main" id="{A3F5B66A-9ADB-4ABE-84E4-544E040089A1}"/>
                </a:ext>
              </a:extLst>
            </p:cNvPr>
            <p:cNvGrpSpPr/>
            <p:nvPr/>
          </p:nvGrpSpPr>
          <p:grpSpPr>
            <a:xfrm flipH="1">
              <a:off x="414338" y="1187943"/>
              <a:ext cx="3027363" cy="2511697"/>
              <a:chOff x="6134100" y="1103313"/>
              <a:chExt cx="3027363" cy="2006600"/>
            </a:xfrm>
          </p:grpSpPr>
          <p:sp>
            <p:nvSpPr>
              <p:cNvPr id="101" name="Freeform 46">
                <a:extLst>
                  <a:ext uri="{FF2B5EF4-FFF2-40B4-BE49-F238E27FC236}">
                    <a16:creationId xmlns:a16="http://schemas.microsoft.com/office/drawing/2014/main" id="{5815294F-A3A9-4BD9-BD25-39904F784FC8}"/>
                  </a:ext>
                </a:extLst>
              </p:cNvPr>
              <p:cNvSpPr>
                <a:spLocks/>
              </p:cNvSpPr>
              <p:nvPr/>
            </p:nvSpPr>
            <p:spPr bwMode="auto">
              <a:xfrm>
                <a:off x="8656638" y="2455863"/>
                <a:ext cx="481013" cy="293688"/>
              </a:xfrm>
              <a:custGeom>
                <a:avLst/>
                <a:gdLst>
                  <a:gd name="T0" fmla="*/ 0 w 80"/>
                  <a:gd name="T1" fmla="*/ 47 h 49"/>
                  <a:gd name="T2" fmla="*/ 79 w 80"/>
                  <a:gd name="T3" fmla="*/ 1 h 49"/>
                  <a:gd name="T4" fmla="*/ 16 w 80"/>
                  <a:gd name="T5" fmla="*/ 46 h 49"/>
                  <a:gd name="T6" fmla="*/ 79 w 80"/>
                  <a:gd name="T7" fmla="*/ 9 h 49"/>
                  <a:gd name="T8" fmla="*/ 28 w 80"/>
                  <a:gd name="T9" fmla="*/ 46 h 49"/>
                  <a:gd name="T10" fmla="*/ 79 w 80"/>
                  <a:gd name="T11" fmla="*/ 17 h 49"/>
                  <a:gd name="T12" fmla="*/ 39 w 80"/>
                  <a:gd name="T13" fmla="*/ 47 h 49"/>
                  <a:gd name="T14" fmla="*/ 78 w 80"/>
                  <a:gd name="T15" fmla="*/ 24 h 49"/>
                  <a:gd name="T16" fmla="*/ 54 w 80"/>
                  <a:gd name="T17" fmla="*/ 46 h 49"/>
                  <a:gd name="T18" fmla="*/ 70 w 80"/>
                  <a:gd name="T19" fmla="*/ 3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49">
                    <a:moveTo>
                      <a:pt x="0" y="47"/>
                    </a:moveTo>
                    <a:cubicBezTo>
                      <a:pt x="1" y="49"/>
                      <a:pt x="78" y="0"/>
                      <a:pt x="79" y="1"/>
                    </a:cubicBezTo>
                    <a:cubicBezTo>
                      <a:pt x="80" y="2"/>
                      <a:pt x="15" y="45"/>
                      <a:pt x="16" y="46"/>
                    </a:cubicBezTo>
                    <a:cubicBezTo>
                      <a:pt x="16" y="47"/>
                      <a:pt x="79" y="8"/>
                      <a:pt x="79" y="9"/>
                    </a:cubicBezTo>
                    <a:cubicBezTo>
                      <a:pt x="80" y="11"/>
                      <a:pt x="28" y="45"/>
                      <a:pt x="28" y="46"/>
                    </a:cubicBezTo>
                    <a:cubicBezTo>
                      <a:pt x="29" y="47"/>
                      <a:pt x="79" y="16"/>
                      <a:pt x="79" y="17"/>
                    </a:cubicBezTo>
                    <a:cubicBezTo>
                      <a:pt x="80" y="17"/>
                      <a:pt x="38" y="46"/>
                      <a:pt x="39" y="47"/>
                    </a:cubicBezTo>
                    <a:cubicBezTo>
                      <a:pt x="39" y="48"/>
                      <a:pt x="77" y="23"/>
                      <a:pt x="78" y="24"/>
                    </a:cubicBezTo>
                    <a:cubicBezTo>
                      <a:pt x="78" y="25"/>
                      <a:pt x="54" y="45"/>
                      <a:pt x="54" y="46"/>
                    </a:cubicBezTo>
                    <a:cubicBezTo>
                      <a:pt x="54" y="46"/>
                      <a:pt x="70" y="36"/>
                      <a:pt x="70" y="36"/>
                    </a:cubicBezTo>
                  </a:path>
                </a:pathLst>
              </a:custGeom>
              <a:noFill/>
              <a:ln w="12" cap="rnd">
                <a:solidFill>
                  <a:schemeClr val="bg2">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dirty="0">
                  <a:latin typeface="+mj-lt"/>
                </a:endParaRPr>
              </a:p>
            </p:txBody>
          </p:sp>
          <p:sp>
            <p:nvSpPr>
              <p:cNvPr id="102" name="Freeform 47">
                <a:extLst>
                  <a:ext uri="{FF2B5EF4-FFF2-40B4-BE49-F238E27FC236}">
                    <a16:creationId xmlns:a16="http://schemas.microsoft.com/office/drawing/2014/main" id="{EE453199-6A13-42E4-9ADA-FB86B5E0B3DA}"/>
                  </a:ext>
                </a:extLst>
              </p:cNvPr>
              <p:cNvSpPr>
                <a:spLocks/>
              </p:cNvSpPr>
              <p:nvPr/>
            </p:nvSpPr>
            <p:spPr bwMode="auto">
              <a:xfrm>
                <a:off x="6134100" y="1103313"/>
                <a:ext cx="3027363" cy="2006600"/>
              </a:xfrm>
              <a:custGeom>
                <a:avLst/>
                <a:gdLst>
                  <a:gd name="T0" fmla="*/ 7 w 504"/>
                  <a:gd name="T1" fmla="*/ 32 h 334"/>
                  <a:gd name="T2" fmla="*/ 57 w 504"/>
                  <a:gd name="T3" fmla="*/ 10 h 334"/>
                  <a:gd name="T4" fmla="*/ 5 w 504"/>
                  <a:gd name="T5" fmla="*/ 57 h 334"/>
                  <a:gd name="T6" fmla="*/ 99 w 504"/>
                  <a:gd name="T7" fmla="*/ 10 h 334"/>
                  <a:gd name="T8" fmla="*/ 5 w 504"/>
                  <a:gd name="T9" fmla="*/ 82 h 334"/>
                  <a:gd name="T10" fmla="*/ 142 w 504"/>
                  <a:gd name="T11" fmla="*/ 10 h 334"/>
                  <a:gd name="T12" fmla="*/ 5 w 504"/>
                  <a:gd name="T13" fmla="*/ 104 h 334"/>
                  <a:gd name="T14" fmla="*/ 179 w 504"/>
                  <a:gd name="T15" fmla="*/ 10 h 334"/>
                  <a:gd name="T16" fmla="*/ 6 w 504"/>
                  <a:gd name="T17" fmla="*/ 127 h 334"/>
                  <a:gd name="T18" fmla="*/ 222 w 504"/>
                  <a:gd name="T19" fmla="*/ 10 h 334"/>
                  <a:gd name="T20" fmla="*/ 5 w 504"/>
                  <a:gd name="T21" fmla="*/ 151 h 334"/>
                  <a:gd name="T22" fmla="*/ 262 w 504"/>
                  <a:gd name="T23" fmla="*/ 10 h 334"/>
                  <a:gd name="T24" fmla="*/ 5 w 504"/>
                  <a:gd name="T25" fmla="*/ 175 h 334"/>
                  <a:gd name="T26" fmla="*/ 306 w 504"/>
                  <a:gd name="T27" fmla="*/ 10 h 334"/>
                  <a:gd name="T28" fmla="*/ 5 w 504"/>
                  <a:gd name="T29" fmla="*/ 200 h 334"/>
                  <a:gd name="T30" fmla="*/ 345 w 504"/>
                  <a:gd name="T31" fmla="*/ 10 h 334"/>
                  <a:gd name="T32" fmla="*/ 5 w 504"/>
                  <a:gd name="T33" fmla="*/ 222 h 334"/>
                  <a:gd name="T34" fmla="*/ 387 w 504"/>
                  <a:gd name="T35" fmla="*/ 10 h 334"/>
                  <a:gd name="T36" fmla="*/ 6 w 504"/>
                  <a:gd name="T37" fmla="*/ 245 h 334"/>
                  <a:gd name="T38" fmla="*/ 424 w 504"/>
                  <a:gd name="T39" fmla="*/ 10 h 334"/>
                  <a:gd name="T40" fmla="*/ 16 w 504"/>
                  <a:gd name="T41" fmla="*/ 262 h 334"/>
                  <a:gd name="T42" fmla="*/ 465 w 504"/>
                  <a:gd name="T43" fmla="*/ 10 h 334"/>
                  <a:gd name="T44" fmla="*/ 37 w 504"/>
                  <a:gd name="T45" fmla="*/ 272 h 334"/>
                  <a:gd name="T46" fmla="*/ 488 w 504"/>
                  <a:gd name="T47" fmla="*/ 19 h 334"/>
                  <a:gd name="T48" fmla="*/ 76 w 504"/>
                  <a:gd name="T49" fmla="*/ 271 h 334"/>
                  <a:gd name="T50" fmla="*/ 498 w 504"/>
                  <a:gd name="T51" fmla="*/ 35 h 334"/>
                  <a:gd name="T52" fmla="*/ 113 w 504"/>
                  <a:gd name="T53" fmla="*/ 272 h 334"/>
                  <a:gd name="T54" fmla="*/ 499 w 504"/>
                  <a:gd name="T55" fmla="*/ 57 h 334"/>
                  <a:gd name="T56" fmla="*/ 156 w 504"/>
                  <a:gd name="T57" fmla="*/ 271 h 334"/>
                  <a:gd name="T58" fmla="*/ 500 w 504"/>
                  <a:gd name="T59" fmla="*/ 81 h 334"/>
                  <a:gd name="T60" fmla="*/ 195 w 504"/>
                  <a:gd name="T61" fmla="*/ 272 h 334"/>
                  <a:gd name="T62" fmla="*/ 499 w 504"/>
                  <a:gd name="T63" fmla="*/ 104 h 334"/>
                  <a:gd name="T64" fmla="*/ 235 w 504"/>
                  <a:gd name="T65" fmla="*/ 272 h 334"/>
                  <a:gd name="T66" fmla="*/ 500 w 504"/>
                  <a:gd name="T67" fmla="*/ 128 h 334"/>
                  <a:gd name="T68" fmla="*/ 274 w 504"/>
                  <a:gd name="T69" fmla="*/ 272 h 334"/>
                  <a:gd name="T70" fmla="*/ 499 w 504"/>
                  <a:gd name="T71" fmla="*/ 149 h 334"/>
                  <a:gd name="T72" fmla="*/ 312 w 504"/>
                  <a:gd name="T73" fmla="*/ 271 h 334"/>
                  <a:gd name="T74" fmla="*/ 499 w 504"/>
                  <a:gd name="T75" fmla="*/ 171 h 334"/>
                  <a:gd name="T76" fmla="*/ 349 w 504"/>
                  <a:gd name="T77" fmla="*/ 272 h 334"/>
                  <a:gd name="T78" fmla="*/ 499 w 504"/>
                  <a:gd name="T79" fmla="*/ 193 h 334"/>
                  <a:gd name="T80" fmla="*/ 353 w 504"/>
                  <a:gd name="T81" fmla="*/ 291 h 334"/>
                  <a:gd name="T82" fmla="*/ 498 w 504"/>
                  <a:gd name="T83" fmla="*/ 215 h 334"/>
                  <a:gd name="T84" fmla="*/ 352 w 504"/>
                  <a:gd name="T85" fmla="*/ 317 h 334"/>
                  <a:gd name="T86" fmla="*/ 401 w 504"/>
                  <a:gd name="T87" fmla="*/ 296 h 334"/>
                  <a:gd name="T88" fmla="*/ 361 w 504"/>
                  <a:gd name="T89"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4" h="334">
                    <a:moveTo>
                      <a:pt x="16" y="19"/>
                    </a:moveTo>
                    <a:cubicBezTo>
                      <a:pt x="16" y="19"/>
                      <a:pt x="28" y="12"/>
                      <a:pt x="28" y="12"/>
                    </a:cubicBezTo>
                    <a:cubicBezTo>
                      <a:pt x="28" y="13"/>
                      <a:pt x="7" y="31"/>
                      <a:pt x="7" y="32"/>
                    </a:cubicBezTo>
                    <a:cubicBezTo>
                      <a:pt x="7" y="33"/>
                      <a:pt x="45" y="9"/>
                      <a:pt x="45" y="10"/>
                    </a:cubicBezTo>
                    <a:cubicBezTo>
                      <a:pt x="46" y="11"/>
                      <a:pt x="5" y="39"/>
                      <a:pt x="6" y="40"/>
                    </a:cubicBezTo>
                    <a:cubicBezTo>
                      <a:pt x="7" y="41"/>
                      <a:pt x="56" y="9"/>
                      <a:pt x="57" y="10"/>
                    </a:cubicBezTo>
                    <a:cubicBezTo>
                      <a:pt x="58" y="11"/>
                      <a:pt x="5" y="47"/>
                      <a:pt x="5" y="48"/>
                    </a:cubicBezTo>
                    <a:cubicBezTo>
                      <a:pt x="6" y="50"/>
                      <a:pt x="71" y="9"/>
                      <a:pt x="72" y="10"/>
                    </a:cubicBezTo>
                    <a:cubicBezTo>
                      <a:pt x="73" y="11"/>
                      <a:pt x="4" y="56"/>
                      <a:pt x="5" y="57"/>
                    </a:cubicBezTo>
                    <a:cubicBezTo>
                      <a:pt x="6" y="58"/>
                      <a:pt x="84" y="8"/>
                      <a:pt x="86" y="10"/>
                    </a:cubicBezTo>
                    <a:cubicBezTo>
                      <a:pt x="87" y="12"/>
                      <a:pt x="5" y="62"/>
                      <a:pt x="6" y="64"/>
                    </a:cubicBezTo>
                    <a:cubicBezTo>
                      <a:pt x="7" y="66"/>
                      <a:pt x="98" y="8"/>
                      <a:pt x="99" y="10"/>
                    </a:cubicBezTo>
                    <a:cubicBezTo>
                      <a:pt x="100" y="12"/>
                      <a:pt x="4" y="72"/>
                      <a:pt x="5" y="73"/>
                    </a:cubicBezTo>
                    <a:cubicBezTo>
                      <a:pt x="6" y="75"/>
                      <a:pt x="112" y="8"/>
                      <a:pt x="114" y="10"/>
                    </a:cubicBezTo>
                    <a:cubicBezTo>
                      <a:pt x="115" y="13"/>
                      <a:pt x="4" y="79"/>
                      <a:pt x="5" y="82"/>
                    </a:cubicBezTo>
                    <a:cubicBezTo>
                      <a:pt x="7" y="84"/>
                      <a:pt x="128" y="8"/>
                      <a:pt x="129" y="10"/>
                    </a:cubicBezTo>
                    <a:cubicBezTo>
                      <a:pt x="131" y="13"/>
                      <a:pt x="4" y="86"/>
                      <a:pt x="6" y="88"/>
                    </a:cubicBezTo>
                    <a:cubicBezTo>
                      <a:pt x="7" y="90"/>
                      <a:pt x="140" y="8"/>
                      <a:pt x="142" y="10"/>
                    </a:cubicBezTo>
                    <a:cubicBezTo>
                      <a:pt x="143" y="13"/>
                      <a:pt x="4" y="93"/>
                      <a:pt x="6" y="95"/>
                    </a:cubicBezTo>
                    <a:cubicBezTo>
                      <a:pt x="8" y="99"/>
                      <a:pt x="151" y="7"/>
                      <a:pt x="153" y="10"/>
                    </a:cubicBezTo>
                    <a:cubicBezTo>
                      <a:pt x="155" y="14"/>
                      <a:pt x="3" y="101"/>
                      <a:pt x="5" y="104"/>
                    </a:cubicBezTo>
                    <a:cubicBezTo>
                      <a:pt x="7" y="107"/>
                      <a:pt x="165" y="8"/>
                      <a:pt x="166" y="10"/>
                    </a:cubicBezTo>
                    <a:cubicBezTo>
                      <a:pt x="168" y="14"/>
                      <a:pt x="4" y="107"/>
                      <a:pt x="6" y="110"/>
                    </a:cubicBezTo>
                    <a:cubicBezTo>
                      <a:pt x="8" y="113"/>
                      <a:pt x="177" y="8"/>
                      <a:pt x="179" y="10"/>
                    </a:cubicBezTo>
                    <a:cubicBezTo>
                      <a:pt x="181" y="14"/>
                      <a:pt x="4" y="115"/>
                      <a:pt x="6" y="118"/>
                    </a:cubicBezTo>
                    <a:cubicBezTo>
                      <a:pt x="8" y="123"/>
                      <a:pt x="191" y="6"/>
                      <a:pt x="193" y="10"/>
                    </a:cubicBezTo>
                    <a:cubicBezTo>
                      <a:pt x="196" y="15"/>
                      <a:pt x="4" y="124"/>
                      <a:pt x="6" y="127"/>
                    </a:cubicBezTo>
                    <a:cubicBezTo>
                      <a:pt x="8" y="131"/>
                      <a:pt x="206" y="6"/>
                      <a:pt x="209" y="10"/>
                    </a:cubicBezTo>
                    <a:cubicBezTo>
                      <a:pt x="211" y="14"/>
                      <a:pt x="3" y="132"/>
                      <a:pt x="5" y="136"/>
                    </a:cubicBezTo>
                    <a:cubicBezTo>
                      <a:pt x="8" y="140"/>
                      <a:pt x="220" y="7"/>
                      <a:pt x="222" y="10"/>
                    </a:cubicBezTo>
                    <a:cubicBezTo>
                      <a:pt x="224" y="14"/>
                      <a:pt x="3" y="140"/>
                      <a:pt x="5" y="144"/>
                    </a:cubicBezTo>
                    <a:cubicBezTo>
                      <a:pt x="8" y="148"/>
                      <a:pt x="234" y="5"/>
                      <a:pt x="237" y="10"/>
                    </a:cubicBezTo>
                    <a:cubicBezTo>
                      <a:pt x="239" y="14"/>
                      <a:pt x="3" y="146"/>
                      <a:pt x="5" y="151"/>
                    </a:cubicBezTo>
                    <a:cubicBezTo>
                      <a:pt x="8" y="156"/>
                      <a:pt x="246" y="6"/>
                      <a:pt x="249" y="10"/>
                    </a:cubicBezTo>
                    <a:cubicBezTo>
                      <a:pt x="252" y="16"/>
                      <a:pt x="2" y="154"/>
                      <a:pt x="5" y="159"/>
                    </a:cubicBezTo>
                    <a:cubicBezTo>
                      <a:pt x="8" y="165"/>
                      <a:pt x="259" y="4"/>
                      <a:pt x="262" y="10"/>
                    </a:cubicBezTo>
                    <a:cubicBezTo>
                      <a:pt x="265" y="15"/>
                      <a:pt x="3" y="161"/>
                      <a:pt x="6" y="167"/>
                    </a:cubicBezTo>
                    <a:cubicBezTo>
                      <a:pt x="10" y="173"/>
                      <a:pt x="273" y="4"/>
                      <a:pt x="277" y="10"/>
                    </a:cubicBezTo>
                    <a:cubicBezTo>
                      <a:pt x="280" y="15"/>
                      <a:pt x="2" y="169"/>
                      <a:pt x="5" y="175"/>
                    </a:cubicBezTo>
                    <a:cubicBezTo>
                      <a:pt x="8" y="180"/>
                      <a:pt x="287" y="4"/>
                      <a:pt x="291" y="10"/>
                    </a:cubicBezTo>
                    <a:cubicBezTo>
                      <a:pt x="294" y="16"/>
                      <a:pt x="2" y="177"/>
                      <a:pt x="5" y="183"/>
                    </a:cubicBezTo>
                    <a:cubicBezTo>
                      <a:pt x="9" y="190"/>
                      <a:pt x="303" y="4"/>
                      <a:pt x="306" y="10"/>
                    </a:cubicBezTo>
                    <a:cubicBezTo>
                      <a:pt x="309" y="15"/>
                      <a:pt x="1" y="184"/>
                      <a:pt x="5" y="191"/>
                    </a:cubicBezTo>
                    <a:cubicBezTo>
                      <a:pt x="9" y="196"/>
                      <a:pt x="315" y="5"/>
                      <a:pt x="318" y="10"/>
                    </a:cubicBezTo>
                    <a:cubicBezTo>
                      <a:pt x="322" y="16"/>
                      <a:pt x="1" y="193"/>
                      <a:pt x="5" y="200"/>
                    </a:cubicBezTo>
                    <a:cubicBezTo>
                      <a:pt x="9" y="207"/>
                      <a:pt x="330" y="4"/>
                      <a:pt x="334" y="10"/>
                    </a:cubicBezTo>
                    <a:cubicBezTo>
                      <a:pt x="337" y="16"/>
                      <a:pt x="2" y="199"/>
                      <a:pt x="6" y="206"/>
                    </a:cubicBezTo>
                    <a:cubicBezTo>
                      <a:pt x="9" y="212"/>
                      <a:pt x="341" y="3"/>
                      <a:pt x="345" y="10"/>
                    </a:cubicBezTo>
                    <a:cubicBezTo>
                      <a:pt x="349" y="17"/>
                      <a:pt x="1" y="209"/>
                      <a:pt x="5" y="216"/>
                    </a:cubicBezTo>
                    <a:cubicBezTo>
                      <a:pt x="9" y="224"/>
                      <a:pt x="357" y="3"/>
                      <a:pt x="361" y="10"/>
                    </a:cubicBezTo>
                    <a:cubicBezTo>
                      <a:pt x="364" y="17"/>
                      <a:pt x="0" y="214"/>
                      <a:pt x="5" y="222"/>
                    </a:cubicBezTo>
                    <a:cubicBezTo>
                      <a:pt x="9" y="229"/>
                      <a:pt x="368" y="1"/>
                      <a:pt x="373" y="10"/>
                    </a:cubicBezTo>
                    <a:cubicBezTo>
                      <a:pt x="379" y="19"/>
                      <a:pt x="3" y="224"/>
                      <a:pt x="6" y="230"/>
                    </a:cubicBezTo>
                    <a:cubicBezTo>
                      <a:pt x="11" y="239"/>
                      <a:pt x="383" y="2"/>
                      <a:pt x="387" y="10"/>
                    </a:cubicBezTo>
                    <a:cubicBezTo>
                      <a:pt x="392" y="18"/>
                      <a:pt x="0" y="229"/>
                      <a:pt x="5" y="238"/>
                    </a:cubicBezTo>
                    <a:cubicBezTo>
                      <a:pt x="9" y="245"/>
                      <a:pt x="396" y="3"/>
                      <a:pt x="400" y="10"/>
                    </a:cubicBezTo>
                    <a:cubicBezTo>
                      <a:pt x="404" y="16"/>
                      <a:pt x="2" y="237"/>
                      <a:pt x="6" y="245"/>
                    </a:cubicBezTo>
                    <a:cubicBezTo>
                      <a:pt x="12" y="255"/>
                      <a:pt x="408" y="0"/>
                      <a:pt x="413" y="10"/>
                    </a:cubicBezTo>
                    <a:cubicBezTo>
                      <a:pt x="419" y="20"/>
                      <a:pt x="3" y="242"/>
                      <a:pt x="8" y="251"/>
                    </a:cubicBezTo>
                    <a:cubicBezTo>
                      <a:pt x="13" y="259"/>
                      <a:pt x="420" y="3"/>
                      <a:pt x="424" y="10"/>
                    </a:cubicBezTo>
                    <a:cubicBezTo>
                      <a:pt x="429" y="19"/>
                      <a:pt x="6" y="248"/>
                      <a:pt x="12" y="257"/>
                    </a:cubicBezTo>
                    <a:cubicBezTo>
                      <a:pt x="17" y="266"/>
                      <a:pt x="436" y="3"/>
                      <a:pt x="440" y="10"/>
                    </a:cubicBezTo>
                    <a:cubicBezTo>
                      <a:pt x="444" y="17"/>
                      <a:pt x="11" y="252"/>
                      <a:pt x="16" y="262"/>
                    </a:cubicBezTo>
                    <a:cubicBezTo>
                      <a:pt x="22" y="272"/>
                      <a:pt x="447" y="1"/>
                      <a:pt x="452" y="10"/>
                    </a:cubicBezTo>
                    <a:cubicBezTo>
                      <a:pt x="458" y="20"/>
                      <a:pt x="15" y="256"/>
                      <a:pt x="21" y="266"/>
                    </a:cubicBezTo>
                    <a:cubicBezTo>
                      <a:pt x="27" y="276"/>
                      <a:pt x="459" y="0"/>
                      <a:pt x="465" y="10"/>
                    </a:cubicBezTo>
                    <a:cubicBezTo>
                      <a:pt x="470" y="19"/>
                      <a:pt x="22" y="260"/>
                      <a:pt x="27" y="270"/>
                    </a:cubicBezTo>
                    <a:cubicBezTo>
                      <a:pt x="32" y="278"/>
                      <a:pt x="470" y="4"/>
                      <a:pt x="474" y="11"/>
                    </a:cubicBezTo>
                    <a:cubicBezTo>
                      <a:pt x="480" y="21"/>
                      <a:pt x="32" y="263"/>
                      <a:pt x="37" y="272"/>
                    </a:cubicBezTo>
                    <a:cubicBezTo>
                      <a:pt x="43" y="281"/>
                      <a:pt x="477" y="5"/>
                      <a:pt x="483" y="15"/>
                    </a:cubicBezTo>
                    <a:cubicBezTo>
                      <a:pt x="488" y="25"/>
                      <a:pt x="44" y="261"/>
                      <a:pt x="50" y="272"/>
                    </a:cubicBezTo>
                    <a:cubicBezTo>
                      <a:pt x="55" y="281"/>
                      <a:pt x="482" y="8"/>
                      <a:pt x="488" y="19"/>
                    </a:cubicBezTo>
                    <a:cubicBezTo>
                      <a:pt x="494" y="29"/>
                      <a:pt x="58" y="265"/>
                      <a:pt x="61" y="272"/>
                    </a:cubicBezTo>
                    <a:cubicBezTo>
                      <a:pt x="67" y="282"/>
                      <a:pt x="488" y="13"/>
                      <a:pt x="493" y="23"/>
                    </a:cubicBezTo>
                    <a:cubicBezTo>
                      <a:pt x="498" y="32"/>
                      <a:pt x="71" y="264"/>
                      <a:pt x="76" y="271"/>
                    </a:cubicBezTo>
                    <a:cubicBezTo>
                      <a:pt x="80" y="279"/>
                      <a:pt x="491" y="20"/>
                      <a:pt x="496" y="29"/>
                    </a:cubicBezTo>
                    <a:cubicBezTo>
                      <a:pt x="500" y="35"/>
                      <a:pt x="83" y="262"/>
                      <a:pt x="88" y="272"/>
                    </a:cubicBezTo>
                    <a:cubicBezTo>
                      <a:pt x="93" y="280"/>
                      <a:pt x="493" y="27"/>
                      <a:pt x="498" y="35"/>
                    </a:cubicBezTo>
                    <a:cubicBezTo>
                      <a:pt x="502" y="42"/>
                      <a:pt x="96" y="264"/>
                      <a:pt x="101" y="272"/>
                    </a:cubicBezTo>
                    <a:cubicBezTo>
                      <a:pt x="105" y="279"/>
                      <a:pt x="495" y="35"/>
                      <a:pt x="499" y="42"/>
                    </a:cubicBezTo>
                    <a:cubicBezTo>
                      <a:pt x="504" y="50"/>
                      <a:pt x="108" y="263"/>
                      <a:pt x="113" y="272"/>
                    </a:cubicBezTo>
                    <a:cubicBezTo>
                      <a:pt x="118" y="281"/>
                      <a:pt x="495" y="41"/>
                      <a:pt x="499" y="49"/>
                    </a:cubicBezTo>
                    <a:cubicBezTo>
                      <a:pt x="503" y="56"/>
                      <a:pt x="124" y="265"/>
                      <a:pt x="128" y="272"/>
                    </a:cubicBezTo>
                    <a:cubicBezTo>
                      <a:pt x="133" y="280"/>
                      <a:pt x="494" y="48"/>
                      <a:pt x="499" y="57"/>
                    </a:cubicBezTo>
                    <a:cubicBezTo>
                      <a:pt x="504" y="65"/>
                      <a:pt x="137" y="265"/>
                      <a:pt x="140" y="272"/>
                    </a:cubicBezTo>
                    <a:cubicBezTo>
                      <a:pt x="145" y="279"/>
                      <a:pt x="494" y="58"/>
                      <a:pt x="498" y="65"/>
                    </a:cubicBezTo>
                    <a:cubicBezTo>
                      <a:pt x="502" y="71"/>
                      <a:pt x="152" y="264"/>
                      <a:pt x="156" y="271"/>
                    </a:cubicBezTo>
                    <a:cubicBezTo>
                      <a:pt x="160" y="278"/>
                      <a:pt x="494" y="65"/>
                      <a:pt x="499" y="73"/>
                    </a:cubicBezTo>
                    <a:cubicBezTo>
                      <a:pt x="502" y="79"/>
                      <a:pt x="165" y="266"/>
                      <a:pt x="169" y="272"/>
                    </a:cubicBezTo>
                    <a:cubicBezTo>
                      <a:pt x="172" y="277"/>
                      <a:pt x="496" y="74"/>
                      <a:pt x="500" y="81"/>
                    </a:cubicBezTo>
                    <a:cubicBezTo>
                      <a:pt x="504" y="87"/>
                      <a:pt x="179" y="266"/>
                      <a:pt x="182" y="271"/>
                    </a:cubicBezTo>
                    <a:cubicBezTo>
                      <a:pt x="185" y="277"/>
                      <a:pt x="495" y="80"/>
                      <a:pt x="500" y="87"/>
                    </a:cubicBezTo>
                    <a:cubicBezTo>
                      <a:pt x="504" y="94"/>
                      <a:pt x="192" y="266"/>
                      <a:pt x="195" y="272"/>
                    </a:cubicBezTo>
                    <a:cubicBezTo>
                      <a:pt x="198" y="277"/>
                      <a:pt x="495" y="91"/>
                      <a:pt x="498" y="96"/>
                    </a:cubicBezTo>
                    <a:cubicBezTo>
                      <a:pt x="501" y="101"/>
                      <a:pt x="206" y="266"/>
                      <a:pt x="209" y="272"/>
                    </a:cubicBezTo>
                    <a:cubicBezTo>
                      <a:pt x="213" y="278"/>
                      <a:pt x="495" y="98"/>
                      <a:pt x="499" y="104"/>
                    </a:cubicBezTo>
                    <a:cubicBezTo>
                      <a:pt x="503" y="111"/>
                      <a:pt x="220" y="266"/>
                      <a:pt x="223" y="272"/>
                    </a:cubicBezTo>
                    <a:cubicBezTo>
                      <a:pt x="227" y="278"/>
                      <a:pt x="495" y="107"/>
                      <a:pt x="499" y="113"/>
                    </a:cubicBezTo>
                    <a:cubicBezTo>
                      <a:pt x="503" y="119"/>
                      <a:pt x="232" y="267"/>
                      <a:pt x="235" y="272"/>
                    </a:cubicBezTo>
                    <a:cubicBezTo>
                      <a:pt x="239" y="279"/>
                      <a:pt x="496" y="113"/>
                      <a:pt x="500" y="119"/>
                    </a:cubicBezTo>
                    <a:cubicBezTo>
                      <a:pt x="503" y="125"/>
                      <a:pt x="248" y="268"/>
                      <a:pt x="250" y="272"/>
                    </a:cubicBezTo>
                    <a:cubicBezTo>
                      <a:pt x="253" y="277"/>
                      <a:pt x="497" y="124"/>
                      <a:pt x="500" y="128"/>
                    </a:cubicBezTo>
                    <a:cubicBezTo>
                      <a:pt x="503" y="134"/>
                      <a:pt x="259" y="266"/>
                      <a:pt x="262" y="272"/>
                    </a:cubicBezTo>
                    <a:cubicBezTo>
                      <a:pt x="265" y="276"/>
                      <a:pt x="495" y="130"/>
                      <a:pt x="499" y="135"/>
                    </a:cubicBezTo>
                    <a:cubicBezTo>
                      <a:pt x="501" y="141"/>
                      <a:pt x="272" y="267"/>
                      <a:pt x="274" y="272"/>
                    </a:cubicBezTo>
                    <a:cubicBezTo>
                      <a:pt x="276" y="275"/>
                      <a:pt x="496" y="137"/>
                      <a:pt x="499" y="142"/>
                    </a:cubicBezTo>
                    <a:cubicBezTo>
                      <a:pt x="501" y="146"/>
                      <a:pt x="285" y="268"/>
                      <a:pt x="287" y="272"/>
                    </a:cubicBezTo>
                    <a:cubicBezTo>
                      <a:pt x="289" y="276"/>
                      <a:pt x="496" y="144"/>
                      <a:pt x="499" y="149"/>
                    </a:cubicBezTo>
                    <a:cubicBezTo>
                      <a:pt x="500" y="152"/>
                      <a:pt x="298" y="268"/>
                      <a:pt x="300" y="272"/>
                    </a:cubicBezTo>
                    <a:cubicBezTo>
                      <a:pt x="302" y="275"/>
                      <a:pt x="498" y="153"/>
                      <a:pt x="500" y="156"/>
                    </a:cubicBezTo>
                    <a:cubicBezTo>
                      <a:pt x="502" y="160"/>
                      <a:pt x="310" y="267"/>
                      <a:pt x="312" y="271"/>
                    </a:cubicBezTo>
                    <a:cubicBezTo>
                      <a:pt x="315" y="276"/>
                      <a:pt x="497" y="160"/>
                      <a:pt x="499" y="163"/>
                    </a:cubicBezTo>
                    <a:cubicBezTo>
                      <a:pt x="501" y="166"/>
                      <a:pt x="323" y="268"/>
                      <a:pt x="325" y="271"/>
                    </a:cubicBezTo>
                    <a:cubicBezTo>
                      <a:pt x="328" y="276"/>
                      <a:pt x="497" y="167"/>
                      <a:pt x="499" y="171"/>
                    </a:cubicBezTo>
                    <a:cubicBezTo>
                      <a:pt x="501" y="173"/>
                      <a:pt x="335" y="269"/>
                      <a:pt x="336" y="272"/>
                    </a:cubicBezTo>
                    <a:cubicBezTo>
                      <a:pt x="338" y="275"/>
                      <a:pt x="497" y="175"/>
                      <a:pt x="499" y="178"/>
                    </a:cubicBezTo>
                    <a:cubicBezTo>
                      <a:pt x="501" y="182"/>
                      <a:pt x="347" y="268"/>
                      <a:pt x="349" y="272"/>
                    </a:cubicBezTo>
                    <a:cubicBezTo>
                      <a:pt x="351" y="275"/>
                      <a:pt x="498" y="181"/>
                      <a:pt x="500" y="185"/>
                    </a:cubicBezTo>
                    <a:cubicBezTo>
                      <a:pt x="502" y="188"/>
                      <a:pt x="355" y="272"/>
                      <a:pt x="356" y="275"/>
                    </a:cubicBezTo>
                    <a:cubicBezTo>
                      <a:pt x="358" y="277"/>
                      <a:pt x="497" y="190"/>
                      <a:pt x="499" y="193"/>
                    </a:cubicBezTo>
                    <a:cubicBezTo>
                      <a:pt x="500" y="195"/>
                      <a:pt x="352" y="280"/>
                      <a:pt x="354" y="283"/>
                    </a:cubicBezTo>
                    <a:cubicBezTo>
                      <a:pt x="355" y="285"/>
                      <a:pt x="498" y="196"/>
                      <a:pt x="499" y="199"/>
                    </a:cubicBezTo>
                    <a:cubicBezTo>
                      <a:pt x="502" y="203"/>
                      <a:pt x="351" y="288"/>
                      <a:pt x="353" y="291"/>
                    </a:cubicBezTo>
                    <a:cubicBezTo>
                      <a:pt x="354" y="294"/>
                      <a:pt x="497" y="204"/>
                      <a:pt x="499" y="207"/>
                    </a:cubicBezTo>
                    <a:cubicBezTo>
                      <a:pt x="501" y="210"/>
                      <a:pt x="351" y="297"/>
                      <a:pt x="352" y="299"/>
                    </a:cubicBezTo>
                    <a:cubicBezTo>
                      <a:pt x="354" y="302"/>
                      <a:pt x="497" y="212"/>
                      <a:pt x="498" y="215"/>
                    </a:cubicBezTo>
                    <a:cubicBezTo>
                      <a:pt x="500" y="218"/>
                      <a:pt x="351" y="305"/>
                      <a:pt x="352" y="308"/>
                    </a:cubicBezTo>
                    <a:cubicBezTo>
                      <a:pt x="354" y="311"/>
                      <a:pt x="497" y="220"/>
                      <a:pt x="499" y="223"/>
                    </a:cubicBezTo>
                    <a:cubicBezTo>
                      <a:pt x="501" y="226"/>
                      <a:pt x="350" y="314"/>
                      <a:pt x="352" y="317"/>
                    </a:cubicBezTo>
                    <a:cubicBezTo>
                      <a:pt x="352" y="318"/>
                      <a:pt x="411" y="281"/>
                      <a:pt x="412" y="282"/>
                    </a:cubicBezTo>
                    <a:cubicBezTo>
                      <a:pt x="413" y="284"/>
                      <a:pt x="351" y="323"/>
                      <a:pt x="352" y="324"/>
                    </a:cubicBezTo>
                    <a:cubicBezTo>
                      <a:pt x="352" y="325"/>
                      <a:pt x="401" y="295"/>
                      <a:pt x="401" y="296"/>
                    </a:cubicBezTo>
                    <a:cubicBezTo>
                      <a:pt x="402" y="297"/>
                      <a:pt x="354" y="329"/>
                      <a:pt x="355" y="330"/>
                    </a:cubicBezTo>
                    <a:cubicBezTo>
                      <a:pt x="355" y="331"/>
                      <a:pt x="389" y="310"/>
                      <a:pt x="389" y="311"/>
                    </a:cubicBezTo>
                    <a:cubicBezTo>
                      <a:pt x="389" y="311"/>
                      <a:pt x="360" y="333"/>
                      <a:pt x="361" y="334"/>
                    </a:cubicBezTo>
                    <a:cubicBezTo>
                      <a:pt x="361" y="334"/>
                      <a:pt x="376" y="324"/>
                      <a:pt x="376" y="325"/>
                    </a:cubicBezTo>
                  </a:path>
                </a:pathLst>
              </a:custGeom>
              <a:noFill/>
              <a:ln w="12" cap="rnd">
                <a:solidFill>
                  <a:schemeClr val="bg2">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dirty="0">
                  <a:latin typeface="+mj-lt"/>
                </a:endParaRPr>
              </a:p>
            </p:txBody>
          </p:sp>
        </p:grpSp>
        <p:sp>
          <p:nvSpPr>
            <p:cNvPr id="100" name="Rounded Rectangle 45">
              <a:extLst>
                <a:ext uri="{FF2B5EF4-FFF2-40B4-BE49-F238E27FC236}">
                  <a16:creationId xmlns:a16="http://schemas.microsoft.com/office/drawing/2014/main" id="{205A0073-8A17-4028-B3F7-263DA835595C}"/>
                </a:ext>
              </a:extLst>
            </p:cNvPr>
            <p:cNvSpPr/>
            <p:nvPr/>
          </p:nvSpPr>
          <p:spPr>
            <a:xfrm>
              <a:off x="583326" y="1418897"/>
              <a:ext cx="2695904" cy="1661630"/>
            </a:xfrm>
            <a:prstGeom prst="roundRect">
              <a:avLst>
                <a:gd name="adj" fmla="val 4832"/>
              </a:avLst>
            </a:prstGeom>
            <a:solidFill>
              <a:schemeClr val="bg1"/>
            </a:solidFill>
            <a:ln w="12700">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37160" tIns="91440" rIns="45720" bIns="91440" rtlCol="0" anchor="ctr"/>
            <a:lstStyle/>
            <a:p>
              <a:r>
                <a:rPr lang="fr-FR" sz="1400" dirty="0">
                  <a:solidFill>
                    <a:srgbClr val="000000"/>
                  </a:solidFill>
                  <a:latin typeface="Calibri" panose="020F0502020204030204" pitchFamily="34" charset="0"/>
                </a:rPr>
                <a:t>C</a:t>
              </a:r>
              <a:r>
                <a:rPr lang="fr-FR" sz="1400" b="0" i="0" u="none" strike="noStrike" baseline="0" dirty="0">
                  <a:solidFill>
                    <a:srgbClr val="000000"/>
                  </a:solidFill>
                  <a:latin typeface="Calibri" panose="020F0502020204030204" pitchFamily="34" charset="0"/>
                </a:rPr>
                <a:t>larifier les rôles et responsabilités de chacun</a:t>
              </a:r>
            </a:p>
          </p:txBody>
        </p:sp>
      </p:grpSp>
      <p:grpSp>
        <p:nvGrpSpPr>
          <p:cNvPr id="103" name="Group 48">
            <a:extLst>
              <a:ext uri="{FF2B5EF4-FFF2-40B4-BE49-F238E27FC236}">
                <a16:creationId xmlns:a16="http://schemas.microsoft.com/office/drawing/2014/main" id="{F1552CFF-DD49-4E66-B289-5DC6FB4E49A8}"/>
              </a:ext>
            </a:extLst>
          </p:cNvPr>
          <p:cNvGrpSpPr/>
          <p:nvPr/>
        </p:nvGrpSpPr>
        <p:grpSpPr>
          <a:xfrm>
            <a:off x="4804096" y="2191932"/>
            <a:ext cx="2447700" cy="1379507"/>
            <a:chOff x="5822183" y="4172881"/>
            <a:chExt cx="3027363" cy="2511697"/>
          </a:xfrm>
        </p:grpSpPr>
        <p:grpSp>
          <p:nvGrpSpPr>
            <p:cNvPr id="104" name="Group 49">
              <a:extLst>
                <a:ext uri="{FF2B5EF4-FFF2-40B4-BE49-F238E27FC236}">
                  <a16:creationId xmlns:a16="http://schemas.microsoft.com/office/drawing/2014/main" id="{D6085161-DDAD-4E34-82C7-DBCAC7E987C1}"/>
                </a:ext>
              </a:extLst>
            </p:cNvPr>
            <p:cNvGrpSpPr/>
            <p:nvPr/>
          </p:nvGrpSpPr>
          <p:grpSpPr>
            <a:xfrm>
              <a:off x="5822183" y="4172881"/>
              <a:ext cx="3027363" cy="2511697"/>
              <a:chOff x="6134100" y="1103313"/>
              <a:chExt cx="3027363" cy="2006600"/>
            </a:xfrm>
          </p:grpSpPr>
          <p:sp>
            <p:nvSpPr>
              <p:cNvPr id="106" name="Freeform 67">
                <a:extLst>
                  <a:ext uri="{FF2B5EF4-FFF2-40B4-BE49-F238E27FC236}">
                    <a16:creationId xmlns:a16="http://schemas.microsoft.com/office/drawing/2014/main" id="{61D355D4-3DAD-4860-BB49-1C545B8855BB}"/>
                  </a:ext>
                </a:extLst>
              </p:cNvPr>
              <p:cNvSpPr>
                <a:spLocks/>
              </p:cNvSpPr>
              <p:nvPr/>
            </p:nvSpPr>
            <p:spPr bwMode="auto">
              <a:xfrm>
                <a:off x="8656638" y="2455863"/>
                <a:ext cx="481013" cy="293688"/>
              </a:xfrm>
              <a:custGeom>
                <a:avLst/>
                <a:gdLst>
                  <a:gd name="T0" fmla="*/ 0 w 80"/>
                  <a:gd name="T1" fmla="*/ 47 h 49"/>
                  <a:gd name="T2" fmla="*/ 79 w 80"/>
                  <a:gd name="T3" fmla="*/ 1 h 49"/>
                  <a:gd name="T4" fmla="*/ 16 w 80"/>
                  <a:gd name="T5" fmla="*/ 46 h 49"/>
                  <a:gd name="T6" fmla="*/ 79 w 80"/>
                  <a:gd name="T7" fmla="*/ 9 h 49"/>
                  <a:gd name="T8" fmla="*/ 28 w 80"/>
                  <a:gd name="T9" fmla="*/ 46 h 49"/>
                  <a:gd name="T10" fmla="*/ 79 w 80"/>
                  <a:gd name="T11" fmla="*/ 17 h 49"/>
                  <a:gd name="T12" fmla="*/ 39 w 80"/>
                  <a:gd name="T13" fmla="*/ 47 h 49"/>
                  <a:gd name="T14" fmla="*/ 78 w 80"/>
                  <a:gd name="T15" fmla="*/ 24 h 49"/>
                  <a:gd name="T16" fmla="*/ 54 w 80"/>
                  <a:gd name="T17" fmla="*/ 46 h 49"/>
                  <a:gd name="T18" fmla="*/ 70 w 80"/>
                  <a:gd name="T19" fmla="*/ 3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49">
                    <a:moveTo>
                      <a:pt x="0" y="47"/>
                    </a:moveTo>
                    <a:cubicBezTo>
                      <a:pt x="1" y="49"/>
                      <a:pt x="78" y="0"/>
                      <a:pt x="79" y="1"/>
                    </a:cubicBezTo>
                    <a:cubicBezTo>
                      <a:pt x="80" y="2"/>
                      <a:pt x="15" y="45"/>
                      <a:pt x="16" y="46"/>
                    </a:cubicBezTo>
                    <a:cubicBezTo>
                      <a:pt x="16" y="47"/>
                      <a:pt x="79" y="8"/>
                      <a:pt x="79" y="9"/>
                    </a:cubicBezTo>
                    <a:cubicBezTo>
                      <a:pt x="80" y="11"/>
                      <a:pt x="28" y="45"/>
                      <a:pt x="28" y="46"/>
                    </a:cubicBezTo>
                    <a:cubicBezTo>
                      <a:pt x="29" y="47"/>
                      <a:pt x="79" y="16"/>
                      <a:pt x="79" y="17"/>
                    </a:cubicBezTo>
                    <a:cubicBezTo>
                      <a:pt x="80" y="17"/>
                      <a:pt x="38" y="46"/>
                      <a:pt x="39" y="47"/>
                    </a:cubicBezTo>
                    <a:cubicBezTo>
                      <a:pt x="39" y="48"/>
                      <a:pt x="77" y="23"/>
                      <a:pt x="78" y="24"/>
                    </a:cubicBezTo>
                    <a:cubicBezTo>
                      <a:pt x="78" y="25"/>
                      <a:pt x="54" y="45"/>
                      <a:pt x="54" y="46"/>
                    </a:cubicBezTo>
                    <a:cubicBezTo>
                      <a:pt x="54" y="46"/>
                      <a:pt x="70" y="36"/>
                      <a:pt x="70" y="36"/>
                    </a:cubicBezTo>
                  </a:path>
                </a:pathLst>
              </a:custGeom>
              <a:noFill/>
              <a:ln w="12"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107" name="Freeform 68">
                <a:extLst>
                  <a:ext uri="{FF2B5EF4-FFF2-40B4-BE49-F238E27FC236}">
                    <a16:creationId xmlns:a16="http://schemas.microsoft.com/office/drawing/2014/main" id="{D0ABB2EA-3B35-4877-9639-47E0CBBEDC05}"/>
                  </a:ext>
                </a:extLst>
              </p:cNvPr>
              <p:cNvSpPr>
                <a:spLocks/>
              </p:cNvSpPr>
              <p:nvPr/>
            </p:nvSpPr>
            <p:spPr bwMode="auto">
              <a:xfrm>
                <a:off x="6134100" y="1103313"/>
                <a:ext cx="3027363" cy="2006600"/>
              </a:xfrm>
              <a:custGeom>
                <a:avLst/>
                <a:gdLst>
                  <a:gd name="T0" fmla="*/ 7 w 504"/>
                  <a:gd name="T1" fmla="*/ 32 h 334"/>
                  <a:gd name="T2" fmla="*/ 57 w 504"/>
                  <a:gd name="T3" fmla="*/ 10 h 334"/>
                  <a:gd name="T4" fmla="*/ 5 w 504"/>
                  <a:gd name="T5" fmla="*/ 57 h 334"/>
                  <a:gd name="T6" fmla="*/ 99 w 504"/>
                  <a:gd name="T7" fmla="*/ 10 h 334"/>
                  <a:gd name="T8" fmla="*/ 5 w 504"/>
                  <a:gd name="T9" fmla="*/ 82 h 334"/>
                  <a:gd name="T10" fmla="*/ 142 w 504"/>
                  <a:gd name="T11" fmla="*/ 10 h 334"/>
                  <a:gd name="T12" fmla="*/ 5 w 504"/>
                  <a:gd name="T13" fmla="*/ 104 h 334"/>
                  <a:gd name="T14" fmla="*/ 179 w 504"/>
                  <a:gd name="T15" fmla="*/ 10 h 334"/>
                  <a:gd name="T16" fmla="*/ 6 w 504"/>
                  <a:gd name="T17" fmla="*/ 127 h 334"/>
                  <a:gd name="T18" fmla="*/ 222 w 504"/>
                  <a:gd name="T19" fmla="*/ 10 h 334"/>
                  <a:gd name="T20" fmla="*/ 5 w 504"/>
                  <a:gd name="T21" fmla="*/ 151 h 334"/>
                  <a:gd name="T22" fmla="*/ 262 w 504"/>
                  <a:gd name="T23" fmla="*/ 10 h 334"/>
                  <a:gd name="T24" fmla="*/ 5 w 504"/>
                  <a:gd name="T25" fmla="*/ 175 h 334"/>
                  <a:gd name="T26" fmla="*/ 306 w 504"/>
                  <a:gd name="T27" fmla="*/ 10 h 334"/>
                  <a:gd name="T28" fmla="*/ 5 w 504"/>
                  <a:gd name="T29" fmla="*/ 200 h 334"/>
                  <a:gd name="T30" fmla="*/ 345 w 504"/>
                  <a:gd name="T31" fmla="*/ 10 h 334"/>
                  <a:gd name="T32" fmla="*/ 5 w 504"/>
                  <a:gd name="T33" fmla="*/ 222 h 334"/>
                  <a:gd name="T34" fmla="*/ 387 w 504"/>
                  <a:gd name="T35" fmla="*/ 10 h 334"/>
                  <a:gd name="T36" fmla="*/ 6 w 504"/>
                  <a:gd name="T37" fmla="*/ 245 h 334"/>
                  <a:gd name="T38" fmla="*/ 424 w 504"/>
                  <a:gd name="T39" fmla="*/ 10 h 334"/>
                  <a:gd name="T40" fmla="*/ 16 w 504"/>
                  <a:gd name="T41" fmla="*/ 262 h 334"/>
                  <a:gd name="T42" fmla="*/ 465 w 504"/>
                  <a:gd name="T43" fmla="*/ 10 h 334"/>
                  <a:gd name="T44" fmla="*/ 37 w 504"/>
                  <a:gd name="T45" fmla="*/ 272 h 334"/>
                  <a:gd name="T46" fmla="*/ 488 w 504"/>
                  <a:gd name="T47" fmla="*/ 19 h 334"/>
                  <a:gd name="T48" fmla="*/ 76 w 504"/>
                  <a:gd name="T49" fmla="*/ 271 h 334"/>
                  <a:gd name="T50" fmla="*/ 498 w 504"/>
                  <a:gd name="T51" fmla="*/ 35 h 334"/>
                  <a:gd name="T52" fmla="*/ 113 w 504"/>
                  <a:gd name="T53" fmla="*/ 272 h 334"/>
                  <a:gd name="T54" fmla="*/ 499 w 504"/>
                  <a:gd name="T55" fmla="*/ 57 h 334"/>
                  <a:gd name="T56" fmla="*/ 156 w 504"/>
                  <a:gd name="T57" fmla="*/ 271 h 334"/>
                  <a:gd name="T58" fmla="*/ 500 w 504"/>
                  <a:gd name="T59" fmla="*/ 81 h 334"/>
                  <a:gd name="T60" fmla="*/ 195 w 504"/>
                  <a:gd name="T61" fmla="*/ 272 h 334"/>
                  <a:gd name="T62" fmla="*/ 499 w 504"/>
                  <a:gd name="T63" fmla="*/ 104 h 334"/>
                  <a:gd name="T64" fmla="*/ 235 w 504"/>
                  <a:gd name="T65" fmla="*/ 272 h 334"/>
                  <a:gd name="T66" fmla="*/ 500 w 504"/>
                  <a:gd name="T67" fmla="*/ 128 h 334"/>
                  <a:gd name="T68" fmla="*/ 274 w 504"/>
                  <a:gd name="T69" fmla="*/ 272 h 334"/>
                  <a:gd name="T70" fmla="*/ 499 w 504"/>
                  <a:gd name="T71" fmla="*/ 149 h 334"/>
                  <a:gd name="T72" fmla="*/ 312 w 504"/>
                  <a:gd name="T73" fmla="*/ 271 h 334"/>
                  <a:gd name="T74" fmla="*/ 499 w 504"/>
                  <a:gd name="T75" fmla="*/ 171 h 334"/>
                  <a:gd name="T76" fmla="*/ 349 w 504"/>
                  <a:gd name="T77" fmla="*/ 272 h 334"/>
                  <a:gd name="T78" fmla="*/ 499 w 504"/>
                  <a:gd name="T79" fmla="*/ 193 h 334"/>
                  <a:gd name="T80" fmla="*/ 353 w 504"/>
                  <a:gd name="T81" fmla="*/ 291 h 334"/>
                  <a:gd name="T82" fmla="*/ 498 w 504"/>
                  <a:gd name="T83" fmla="*/ 215 h 334"/>
                  <a:gd name="T84" fmla="*/ 352 w 504"/>
                  <a:gd name="T85" fmla="*/ 317 h 334"/>
                  <a:gd name="T86" fmla="*/ 401 w 504"/>
                  <a:gd name="T87" fmla="*/ 296 h 334"/>
                  <a:gd name="T88" fmla="*/ 361 w 504"/>
                  <a:gd name="T89"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4" h="334">
                    <a:moveTo>
                      <a:pt x="16" y="19"/>
                    </a:moveTo>
                    <a:cubicBezTo>
                      <a:pt x="16" y="19"/>
                      <a:pt x="28" y="12"/>
                      <a:pt x="28" y="12"/>
                    </a:cubicBezTo>
                    <a:cubicBezTo>
                      <a:pt x="28" y="13"/>
                      <a:pt x="7" y="31"/>
                      <a:pt x="7" y="32"/>
                    </a:cubicBezTo>
                    <a:cubicBezTo>
                      <a:pt x="7" y="33"/>
                      <a:pt x="45" y="9"/>
                      <a:pt x="45" y="10"/>
                    </a:cubicBezTo>
                    <a:cubicBezTo>
                      <a:pt x="46" y="11"/>
                      <a:pt x="5" y="39"/>
                      <a:pt x="6" y="40"/>
                    </a:cubicBezTo>
                    <a:cubicBezTo>
                      <a:pt x="7" y="41"/>
                      <a:pt x="56" y="9"/>
                      <a:pt x="57" y="10"/>
                    </a:cubicBezTo>
                    <a:cubicBezTo>
                      <a:pt x="58" y="11"/>
                      <a:pt x="5" y="47"/>
                      <a:pt x="5" y="48"/>
                    </a:cubicBezTo>
                    <a:cubicBezTo>
                      <a:pt x="6" y="50"/>
                      <a:pt x="71" y="9"/>
                      <a:pt x="72" y="10"/>
                    </a:cubicBezTo>
                    <a:cubicBezTo>
                      <a:pt x="73" y="11"/>
                      <a:pt x="4" y="56"/>
                      <a:pt x="5" y="57"/>
                    </a:cubicBezTo>
                    <a:cubicBezTo>
                      <a:pt x="6" y="58"/>
                      <a:pt x="84" y="8"/>
                      <a:pt x="86" y="10"/>
                    </a:cubicBezTo>
                    <a:cubicBezTo>
                      <a:pt x="87" y="12"/>
                      <a:pt x="5" y="62"/>
                      <a:pt x="6" y="64"/>
                    </a:cubicBezTo>
                    <a:cubicBezTo>
                      <a:pt x="7" y="66"/>
                      <a:pt x="98" y="8"/>
                      <a:pt x="99" y="10"/>
                    </a:cubicBezTo>
                    <a:cubicBezTo>
                      <a:pt x="100" y="12"/>
                      <a:pt x="4" y="72"/>
                      <a:pt x="5" y="73"/>
                    </a:cubicBezTo>
                    <a:cubicBezTo>
                      <a:pt x="6" y="75"/>
                      <a:pt x="112" y="8"/>
                      <a:pt x="114" y="10"/>
                    </a:cubicBezTo>
                    <a:cubicBezTo>
                      <a:pt x="115" y="13"/>
                      <a:pt x="4" y="79"/>
                      <a:pt x="5" y="82"/>
                    </a:cubicBezTo>
                    <a:cubicBezTo>
                      <a:pt x="7" y="84"/>
                      <a:pt x="128" y="8"/>
                      <a:pt x="129" y="10"/>
                    </a:cubicBezTo>
                    <a:cubicBezTo>
                      <a:pt x="131" y="13"/>
                      <a:pt x="4" y="86"/>
                      <a:pt x="6" y="88"/>
                    </a:cubicBezTo>
                    <a:cubicBezTo>
                      <a:pt x="7" y="90"/>
                      <a:pt x="140" y="8"/>
                      <a:pt x="142" y="10"/>
                    </a:cubicBezTo>
                    <a:cubicBezTo>
                      <a:pt x="143" y="13"/>
                      <a:pt x="4" y="93"/>
                      <a:pt x="6" y="95"/>
                    </a:cubicBezTo>
                    <a:cubicBezTo>
                      <a:pt x="8" y="99"/>
                      <a:pt x="151" y="7"/>
                      <a:pt x="153" y="10"/>
                    </a:cubicBezTo>
                    <a:cubicBezTo>
                      <a:pt x="155" y="14"/>
                      <a:pt x="3" y="101"/>
                      <a:pt x="5" y="104"/>
                    </a:cubicBezTo>
                    <a:cubicBezTo>
                      <a:pt x="7" y="107"/>
                      <a:pt x="165" y="8"/>
                      <a:pt x="166" y="10"/>
                    </a:cubicBezTo>
                    <a:cubicBezTo>
                      <a:pt x="168" y="14"/>
                      <a:pt x="4" y="107"/>
                      <a:pt x="6" y="110"/>
                    </a:cubicBezTo>
                    <a:cubicBezTo>
                      <a:pt x="8" y="113"/>
                      <a:pt x="177" y="8"/>
                      <a:pt x="179" y="10"/>
                    </a:cubicBezTo>
                    <a:cubicBezTo>
                      <a:pt x="181" y="14"/>
                      <a:pt x="4" y="115"/>
                      <a:pt x="6" y="118"/>
                    </a:cubicBezTo>
                    <a:cubicBezTo>
                      <a:pt x="8" y="123"/>
                      <a:pt x="191" y="6"/>
                      <a:pt x="193" y="10"/>
                    </a:cubicBezTo>
                    <a:cubicBezTo>
                      <a:pt x="196" y="15"/>
                      <a:pt x="4" y="124"/>
                      <a:pt x="6" y="127"/>
                    </a:cubicBezTo>
                    <a:cubicBezTo>
                      <a:pt x="8" y="131"/>
                      <a:pt x="206" y="6"/>
                      <a:pt x="209" y="10"/>
                    </a:cubicBezTo>
                    <a:cubicBezTo>
                      <a:pt x="211" y="14"/>
                      <a:pt x="3" y="132"/>
                      <a:pt x="5" y="136"/>
                    </a:cubicBezTo>
                    <a:cubicBezTo>
                      <a:pt x="8" y="140"/>
                      <a:pt x="220" y="7"/>
                      <a:pt x="222" y="10"/>
                    </a:cubicBezTo>
                    <a:cubicBezTo>
                      <a:pt x="224" y="14"/>
                      <a:pt x="3" y="140"/>
                      <a:pt x="5" y="144"/>
                    </a:cubicBezTo>
                    <a:cubicBezTo>
                      <a:pt x="8" y="148"/>
                      <a:pt x="234" y="5"/>
                      <a:pt x="237" y="10"/>
                    </a:cubicBezTo>
                    <a:cubicBezTo>
                      <a:pt x="239" y="14"/>
                      <a:pt x="3" y="146"/>
                      <a:pt x="5" y="151"/>
                    </a:cubicBezTo>
                    <a:cubicBezTo>
                      <a:pt x="8" y="156"/>
                      <a:pt x="246" y="6"/>
                      <a:pt x="249" y="10"/>
                    </a:cubicBezTo>
                    <a:cubicBezTo>
                      <a:pt x="252" y="16"/>
                      <a:pt x="2" y="154"/>
                      <a:pt x="5" y="159"/>
                    </a:cubicBezTo>
                    <a:cubicBezTo>
                      <a:pt x="8" y="165"/>
                      <a:pt x="259" y="4"/>
                      <a:pt x="262" y="10"/>
                    </a:cubicBezTo>
                    <a:cubicBezTo>
                      <a:pt x="265" y="15"/>
                      <a:pt x="3" y="161"/>
                      <a:pt x="6" y="167"/>
                    </a:cubicBezTo>
                    <a:cubicBezTo>
                      <a:pt x="10" y="173"/>
                      <a:pt x="273" y="4"/>
                      <a:pt x="277" y="10"/>
                    </a:cubicBezTo>
                    <a:cubicBezTo>
                      <a:pt x="280" y="15"/>
                      <a:pt x="2" y="169"/>
                      <a:pt x="5" y="175"/>
                    </a:cubicBezTo>
                    <a:cubicBezTo>
                      <a:pt x="8" y="180"/>
                      <a:pt x="287" y="4"/>
                      <a:pt x="291" y="10"/>
                    </a:cubicBezTo>
                    <a:cubicBezTo>
                      <a:pt x="294" y="16"/>
                      <a:pt x="2" y="177"/>
                      <a:pt x="5" y="183"/>
                    </a:cubicBezTo>
                    <a:cubicBezTo>
                      <a:pt x="9" y="190"/>
                      <a:pt x="303" y="4"/>
                      <a:pt x="306" y="10"/>
                    </a:cubicBezTo>
                    <a:cubicBezTo>
                      <a:pt x="309" y="15"/>
                      <a:pt x="1" y="184"/>
                      <a:pt x="5" y="191"/>
                    </a:cubicBezTo>
                    <a:cubicBezTo>
                      <a:pt x="9" y="196"/>
                      <a:pt x="315" y="5"/>
                      <a:pt x="318" y="10"/>
                    </a:cubicBezTo>
                    <a:cubicBezTo>
                      <a:pt x="322" y="16"/>
                      <a:pt x="1" y="193"/>
                      <a:pt x="5" y="200"/>
                    </a:cubicBezTo>
                    <a:cubicBezTo>
                      <a:pt x="9" y="207"/>
                      <a:pt x="330" y="4"/>
                      <a:pt x="334" y="10"/>
                    </a:cubicBezTo>
                    <a:cubicBezTo>
                      <a:pt x="337" y="16"/>
                      <a:pt x="2" y="199"/>
                      <a:pt x="6" y="206"/>
                    </a:cubicBezTo>
                    <a:cubicBezTo>
                      <a:pt x="9" y="212"/>
                      <a:pt x="341" y="3"/>
                      <a:pt x="345" y="10"/>
                    </a:cubicBezTo>
                    <a:cubicBezTo>
                      <a:pt x="349" y="17"/>
                      <a:pt x="1" y="209"/>
                      <a:pt x="5" y="216"/>
                    </a:cubicBezTo>
                    <a:cubicBezTo>
                      <a:pt x="9" y="224"/>
                      <a:pt x="357" y="3"/>
                      <a:pt x="361" y="10"/>
                    </a:cubicBezTo>
                    <a:cubicBezTo>
                      <a:pt x="364" y="17"/>
                      <a:pt x="0" y="214"/>
                      <a:pt x="5" y="222"/>
                    </a:cubicBezTo>
                    <a:cubicBezTo>
                      <a:pt x="9" y="229"/>
                      <a:pt x="368" y="1"/>
                      <a:pt x="373" y="10"/>
                    </a:cubicBezTo>
                    <a:cubicBezTo>
                      <a:pt x="379" y="19"/>
                      <a:pt x="3" y="224"/>
                      <a:pt x="6" y="230"/>
                    </a:cubicBezTo>
                    <a:cubicBezTo>
                      <a:pt x="11" y="239"/>
                      <a:pt x="383" y="2"/>
                      <a:pt x="387" y="10"/>
                    </a:cubicBezTo>
                    <a:cubicBezTo>
                      <a:pt x="392" y="18"/>
                      <a:pt x="0" y="229"/>
                      <a:pt x="5" y="238"/>
                    </a:cubicBezTo>
                    <a:cubicBezTo>
                      <a:pt x="9" y="245"/>
                      <a:pt x="396" y="3"/>
                      <a:pt x="400" y="10"/>
                    </a:cubicBezTo>
                    <a:cubicBezTo>
                      <a:pt x="404" y="16"/>
                      <a:pt x="2" y="237"/>
                      <a:pt x="6" y="245"/>
                    </a:cubicBezTo>
                    <a:cubicBezTo>
                      <a:pt x="12" y="255"/>
                      <a:pt x="408" y="0"/>
                      <a:pt x="413" y="10"/>
                    </a:cubicBezTo>
                    <a:cubicBezTo>
                      <a:pt x="419" y="20"/>
                      <a:pt x="3" y="242"/>
                      <a:pt x="8" y="251"/>
                    </a:cubicBezTo>
                    <a:cubicBezTo>
                      <a:pt x="13" y="259"/>
                      <a:pt x="420" y="3"/>
                      <a:pt x="424" y="10"/>
                    </a:cubicBezTo>
                    <a:cubicBezTo>
                      <a:pt x="429" y="19"/>
                      <a:pt x="6" y="248"/>
                      <a:pt x="12" y="257"/>
                    </a:cubicBezTo>
                    <a:cubicBezTo>
                      <a:pt x="17" y="266"/>
                      <a:pt x="436" y="3"/>
                      <a:pt x="440" y="10"/>
                    </a:cubicBezTo>
                    <a:cubicBezTo>
                      <a:pt x="444" y="17"/>
                      <a:pt x="11" y="252"/>
                      <a:pt x="16" y="262"/>
                    </a:cubicBezTo>
                    <a:cubicBezTo>
                      <a:pt x="22" y="272"/>
                      <a:pt x="447" y="1"/>
                      <a:pt x="452" y="10"/>
                    </a:cubicBezTo>
                    <a:cubicBezTo>
                      <a:pt x="458" y="20"/>
                      <a:pt x="15" y="256"/>
                      <a:pt x="21" y="266"/>
                    </a:cubicBezTo>
                    <a:cubicBezTo>
                      <a:pt x="27" y="276"/>
                      <a:pt x="459" y="0"/>
                      <a:pt x="465" y="10"/>
                    </a:cubicBezTo>
                    <a:cubicBezTo>
                      <a:pt x="470" y="19"/>
                      <a:pt x="22" y="260"/>
                      <a:pt x="27" y="270"/>
                    </a:cubicBezTo>
                    <a:cubicBezTo>
                      <a:pt x="32" y="278"/>
                      <a:pt x="470" y="4"/>
                      <a:pt x="474" y="11"/>
                    </a:cubicBezTo>
                    <a:cubicBezTo>
                      <a:pt x="480" y="21"/>
                      <a:pt x="32" y="263"/>
                      <a:pt x="37" y="272"/>
                    </a:cubicBezTo>
                    <a:cubicBezTo>
                      <a:pt x="43" y="281"/>
                      <a:pt x="477" y="5"/>
                      <a:pt x="483" y="15"/>
                    </a:cubicBezTo>
                    <a:cubicBezTo>
                      <a:pt x="488" y="25"/>
                      <a:pt x="44" y="261"/>
                      <a:pt x="50" y="272"/>
                    </a:cubicBezTo>
                    <a:cubicBezTo>
                      <a:pt x="55" y="281"/>
                      <a:pt x="482" y="8"/>
                      <a:pt x="488" y="19"/>
                    </a:cubicBezTo>
                    <a:cubicBezTo>
                      <a:pt x="494" y="29"/>
                      <a:pt x="58" y="265"/>
                      <a:pt x="61" y="272"/>
                    </a:cubicBezTo>
                    <a:cubicBezTo>
                      <a:pt x="67" y="282"/>
                      <a:pt x="488" y="13"/>
                      <a:pt x="493" y="23"/>
                    </a:cubicBezTo>
                    <a:cubicBezTo>
                      <a:pt x="498" y="32"/>
                      <a:pt x="71" y="264"/>
                      <a:pt x="76" y="271"/>
                    </a:cubicBezTo>
                    <a:cubicBezTo>
                      <a:pt x="80" y="279"/>
                      <a:pt x="491" y="20"/>
                      <a:pt x="496" y="29"/>
                    </a:cubicBezTo>
                    <a:cubicBezTo>
                      <a:pt x="500" y="35"/>
                      <a:pt x="83" y="262"/>
                      <a:pt x="88" y="272"/>
                    </a:cubicBezTo>
                    <a:cubicBezTo>
                      <a:pt x="93" y="280"/>
                      <a:pt x="493" y="27"/>
                      <a:pt x="498" y="35"/>
                    </a:cubicBezTo>
                    <a:cubicBezTo>
                      <a:pt x="502" y="42"/>
                      <a:pt x="96" y="264"/>
                      <a:pt x="101" y="272"/>
                    </a:cubicBezTo>
                    <a:cubicBezTo>
                      <a:pt x="105" y="279"/>
                      <a:pt x="495" y="35"/>
                      <a:pt x="499" y="42"/>
                    </a:cubicBezTo>
                    <a:cubicBezTo>
                      <a:pt x="504" y="50"/>
                      <a:pt x="108" y="263"/>
                      <a:pt x="113" y="272"/>
                    </a:cubicBezTo>
                    <a:cubicBezTo>
                      <a:pt x="118" y="281"/>
                      <a:pt x="495" y="41"/>
                      <a:pt x="499" y="49"/>
                    </a:cubicBezTo>
                    <a:cubicBezTo>
                      <a:pt x="503" y="56"/>
                      <a:pt x="124" y="265"/>
                      <a:pt x="128" y="272"/>
                    </a:cubicBezTo>
                    <a:cubicBezTo>
                      <a:pt x="133" y="280"/>
                      <a:pt x="494" y="48"/>
                      <a:pt x="499" y="57"/>
                    </a:cubicBezTo>
                    <a:cubicBezTo>
                      <a:pt x="504" y="65"/>
                      <a:pt x="137" y="265"/>
                      <a:pt x="140" y="272"/>
                    </a:cubicBezTo>
                    <a:cubicBezTo>
                      <a:pt x="145" y="279"/>
                      <a:pt x="494" y="58"/>
                      <a:pt x="498" y="65"/>
                    </a:cubicBezTo>
                    <a:cubicBezTo>
                      <a:pt x="502" y="71"/>
                      <a:pt x="152" y="264"/>
                      <a:pt x="156" y="271"/>
                    </a:cubicBezTo>
                    <a:cubicBezTo>
                      <a:pt x="160" y="278"/>
                      <a:pt x="494" y="65"/>
                      <a:pt x="499" y="73"/>
                    </a:cubicBezTo>
                    <a:cubicBezTo>
                      <a:pt x="502" y="79"/>
                      <a:pt x="165" y="266"/>
                      <a:pt x="169" y="272"/>
                    </a:cubicBezTo>
                    <a:cubicBezTo>
                      <a:pt x="172" y="277"/>
                      <a:pt x="496" y="74"/>
                      <a:pt x="500" y="81"/>
                    </a:cubicBezTo>
                    <a:cubicBezTo>
                      <a:pt x="504" y="87"/>
                      <a:pt x="179" y="266"/>
                      <a:pt x="182" y="271"/>
                    </a:cubicBezTo>
                    <a:cubicBezTo>
                      <a:pt x="185" y="277"/>
                      <a:pt x="495" y="80"/>
                      <a:pt x="500" y="87"/>
                    </a:cubicBezTo>
                    <a:cubicBezTo>
                      <a:pt x="504" y="94"/>
                      <a:pt x="192" y="266"/>
                      <a:pt x="195" y="272"/>
                    </a:cubicBezTo>
                    <a:cubicBezTo>
                      <a:pt x="198" y="277"/>
                      <a:pt x="495" y="91"/>
                      <a:pt x="498" y="96"/>
                    </a:cubicBezTo>
                    <a:cubicBezTo>
                      <a:pt x="501" y="101"/>
                      <a:pt x="206" y="266"/>
                      <a:pt x="209" y="272"/>
                    </a:cubicBezTo>
                    <a:cubicBezTo>
                      <a:pt x="213" y="278"/>
                      <a:pt x="495" y="98"/>
                      <a:pt x="499" y="104"/>
                    </a:cubicBezTo>
                    <a:cubicBezTo>
                      <a:pt x="503" y="111"/>
                      <a:pt x="220" y="266"/>
                      <a:pt x="223" y="272"/>
                    </a:cubicBezTo>
                    <a:cubicBezTo>
                      <a:pt x="227" y="278"/>
                      <a:pt x="495" y="107"/>
                      <a:pt x="499" y="113"/>
                    </a:cubicBezTo>
                    <a:cubicBezTo>
                      <a:pt x="503" y="119"/>
                      <a:pt x="232" y="267"/>
                      <a:pt x="235" y="272"/>
                    </a:cubicBezTo>
                    <a:cubicBezTo>
                      <a:pt x="239" y="279"/>
                      <a:pt x="496" y="113"/>
                      <a:pt x="500" y="119"/>
                    </a:cubicBezTo>
                    <a:cubicBezTo>
                      <a:pt x="503" y="125"/>
                      <a:pt x="248" y="268"/>
                      <a:pt x="250" y="272"/>
                    </a:cubicBezTo>
                    <a:cubicBezTo>
                      <a:pt x="253" y="277"/>
                      <a:pt x="497" y="124"/>
                      <a:pt x="500" y="128"/>
                    </a:cubicBezTo>
                    <a:cubicBezTo>
                      <a:pt x="503" y="134"/>
                      <a:pt x="259" y="266"/>
                      <a:pt x="262" y="272"/>
                    </a:cubicBezTo>
                    <a:cubicBezTo>
                      <a:pt x="265" y="276"/>
                      <a:pt x="495" y="130"/>
                      <a:pt x="499" y="135"/>
                    </a:cubicBezTo>
                    <a:cubicBezTo>
                      <a:pt x="501" y="141"/>
                      <a:pt x="272" y="267"/>
                      <a:pt x="274" y="272"/>
                    </a:cubicBezTo>
                    <a:cubicBezTo>
                      <a:pt x="276" y="275"/>
                      <a:pt x="496" y="137"/>
                      <a:pt x="499" y="142"/>
                    </a:cubicBezTo>
                    <a:cubicBezTo>
                      <a:pt x="501" y="146"/>
                      <a:pt x="285" y="268"/>
                      <a:pt x="287" y="272"/>
                    </a:cubicBezTo>
                    <a:cubicBezTo>
                      <a:pt x="289" y="276"/>
                      <a:pt x="496" y="144"/>
                      <a:pt x="499" y="149"/>
                    </a:cubicBezTo>
                    <a:cubicBezTo>
                      <a:pt x="500" y="152"/>
                      <a:pt x="298" y="268"/>
                      <a:pt x="300" y="272"/>
                    </a:cubicBezTo>
                    <a:cubicBezTo>
                      <a:pt x="302" y="275"/>
                      <a:pt x="498" y="153"/>
                      <a:pt x="500" y="156"/>
                    </a:cubicBezTo>
                    <a:cubicBezTo>
                      <a:pt x="502" y="160"/>
                      <a:pt x="310" y="267"/>
                      <a:pt x="312" y="271"/>
                    </a:cubicBezTo>
                    <a:cubicBezTo>
                      <a:pt x="315" y="276"/>
                      <a:pt x="497" y="160"/>
                      <a:pt x="499" y="163"/>
                    </a:cubicBezTo>
                    <a:cubicBezTo>
                      <a:pt x="501" y="166"/>
                      <a:pt x="323" y="268"/>
                      <a:pt x="325" y="271"/>
                    </a:cubicBezTo>
                    <a:cubicBezTo>
                      <a:pt x="328" y="276"/>
                      <a:pt x="497" y="167"/>
                      <a:pt x="499" y="171"/>
                    </a:cubicBezTo>
                    <a:cubicBezTo>
                      <a:pt x="501" y="173"/>
                      <a:pt x="335" y="269"/>
                      <a:pt x="336" y="272"/>
                    </a:cubicBezTo>
                    <a:cubicBezTo>
                      <a:pt x="338" y="275"/>
                      <a:pt x="497" y="175"/>
                      <a:pt x="499" y="178"/>
                    </a:cubicBezTo>
                    <a:cubicBezTo>
                      <a:pt x="501" y="182"/>
                      <a:pt x="347" y="268"/>
                      <a:pt x="349" y="272"/>
                    </a:cubicBezTo>
                    <a:cubicBezTo>
                      <a:pt x="351" y="275"/>
                      <a:pt x="498" y="181"/>
                      <a:pt x="500" y="185"/>
                    </a:cubicBezTo>
                    <a:cubicBezTo>
                      <a:pt x="502" y="188"/>
                      <a:pt x="355" y="272"/>
                      <a:pt x="356" y="275"/>
                    </a:cubicBezTo>
                    <a:cubicBezTo>
                      <a:pt x="358" y="277"/>
                      <a:pt x="497" y="190"/>
                      <a:pt x="499" y="193"/>
                    </a:cubicBezTo>
                    <a:cubicBezTo>
                      <a:pt x="500" y="195"/>
                      <a:pt x="352" y="280"/>
                      <a:pt x="354" y="283"/>
                    </a:cubicBezTo>
                    <a:cubicBezTo>
                      <a:pt x="355" y="285"/>
                      <a:pt x="498" y="196"/>
                      <a:pt x="499" y="199"/>
                    </a:cubicBezTo>
                    <a:cubicBezTo>
                      <a:pt x="502" y="203"/>
                      <a:pt x="351" y="288"/>
                      <a:pt x="353" y="291"/>
                    </a:cubicBezTo>
                    <a:cubicBezTo>
                      <a:pt x="354" y="294"/>
                      <a:pt x="497" y="204"/>
                      <a:pt x="499" y="207"/>
                    </a:cubicBezTo>
                    <a:cubicBezTo>
                      <a:pt x="501" y="210"/>
                      <a:pt x="351" y="297"/>
                      <a:pt x="352" y="299"/>
                    </a:cubicBezTo>
                    <a:cubicBezTo>
                      <a:pt x="354" y="302"/>
                      <a:pt x="497" y="212"/>
                      <a:pt x="498" y="215"/>
                    </a:cubicBezTo>
                    <a:cubicBezTo>
                      <a:pt x="500" y="218"/>
                      <a:pt x="351" y="305"/>
                      <a:pt x="352" y="308"/>
                    </a:cubicBezTo>
                    <a:cubicBezTo>
                      <a:pt x="354" y="311"/>
                      <a:pt x="497" y="220"/>
                      <a:pt x="499" y="223"/>
                    </a:cubicBezTo>
                    <a:cubicBezTo>
                      <a:pt x="501" y="226"/>
                      <a:pt x="350" y="314"/>
                      <a:pt x="352" y="317"/>
                    </a:cubicBezTo>
                    <a:cubicBezTo>
                      <a:pt x="352" y="318"/>
                      <a:pt x="411" y="281"/>
                      <a:pt x="412" y="282"/>
                    </a:cubicBezTo>
                    <a:cubicBezTo>
                      <a:pt x="413" y="284"/>
                      <a:pt x="351" y="323"/>
                      <a:pt x="352" y="324"/>
                    </a:cubicBezTo>
                    <a:cubicBezTo>
                      <a:pt x="352" y="325"/>
                      <a:pt x="401" y="295"/>
                      <a:pt x="401" y="296"/>
                    </a:cubicBezTo>
                    <a:cubicBezTo>
                      <a:pt x="402" y="297"/>
                      <a:pt x="354" y="329"/>
                      <a:pt x="355" y="330"/>
                    </a:cubicBezTo>
                    <a:cubicBezTo>
                      <a:pt x="355" y="331"/>
                      <a:pt x="389" y="310"/>
                      <a:pt x="389" y="311"/>
                    </a:cubicBezTo>
                    <a:cubicBezTo>
                      <a:pt x="389" y="311"/>
                      <a:pt x="360" y="333"/>
                      <a:pt x="361" y="334"/>
                    </a:cubicBezTo>
                    <a:cubicBezTo>
                      <a:pt x="361" y="334"/>
                      <a:pt x="376" y="324"/>
                      <a:pt x="376" y="325"/>
                    </a:cubicBezTo>
                  </a:path>
                </a:pathLst>
              </a:custGeom>
              <a:noFill/>
              <a:ln w="12"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dirty="0">
                  <a:latin typeface="+mj-lt"/>
                </a:endParaRPr>
              </a:p>
            </p:txBody>
          </p:sp>
        </p:grpSp>
        <p:sp>
          <p:nvSpPr>
            <p:cNvPr id="105" name="Rounded Rectangle 66">
              <a:extLst>
                <a:ext uri="{FF2B5EF4-FFF2-40B4-BE49-F238E27FC236}">
                  <a16:creationId xmlns:a16="http://schemas.microsoft.com/office/drawing/2014/main" id="{EFB56D00-1FE2-4EAA-9507-F86C7663EC68}"/>
                </a:ext>
              </a:extLst>
            </p:cNvPr>
            <p:cNvSpPr/>
            <p:nvPr/>
          </p:nvSpPr>
          <p:spPr>
            <a:xfrm>
              <a:off x="6061456" y="4400574"/>
              <a:ext cx="2548823" cy="1654440"/>
            </a:xfrm>
            <a:prstGeom prst="roundRect">
              <a:avLst>
                <a:gd name="adj" fmla="val 4832"/>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fr-FR" sz="1400" dirty="0">
                  <a:solidFill>
                    <a:srgbClr val="000000"/>
                  </a:solidFill>
                  <a:latin typeface="Calibri" panose="020F0502020204030204" pitchFamily="34" charset="0"/>
                </a:rPr>
                <a:t>I</a:t>
              </a:r>
              <a:r>
                <a:rPr lang="fr-FR" sz="1400" b="0" i="0" u="none" strike="noStrike" baseline="0" dirty="0">
                  <a:solidFill>
                    <a:srgbClr val="000000"/>
                  </a:solidFill>
                  <a:latin typeface="Calibri" panose="020F0502020204030204" pitchFamily="34" charset="0"/>
                </a:rPr>
                <a:t>dentifier les parties prenantes impliquées</a:t>
              </a:r>
            </a:p>
          </p:txBody>
        </p:sp>
      </p:grpSp>
      <p:grpSp>
        <p:nvGrpSpPr>
          <p:cNvPr id="113" name="Group 74">
            <a:extLst>
              <a:ext uri="{FF2B5EF4-FFF2-40B4-BE49-F238E27FC236}">
                <a16:creationId xmlns:a16="http://schemas.microsoft.com/office/drawing/2014/main" id="{76F92B60-8904-4FD9-9037-F137E345BBDA}"/>
              </a:ext>
            </a:extLst>
          </p:cNvPr>
          <p:cNvGrpSpPr/>
          <p:nvPr/>
        </p:nvGrpSpPr>
        <p:grpSpPr>
          <a:xfrm>
            <a:off x="4092424" y="3712259"/>
            <a:ext cx="2258989" cy="1227227"/>
            <a:chOff x="5822183" y="4172881"/>
            <a:chExt cx="3027363" cy="2511697"/>
          </a:xfrm>
        </p:grpSpPr>
        <p:grpSp>
          <p:nvGrpSpPr>
            <p:cNvPr id="114" name="Group 75">
              <a:extLst>
                <a:ext uri="{FF2B5EF4-FFF2-40B4-BE49-F238E27FC236}">
                  <a16:creationId xmlns:a16="http://schemas.microsoft.com/office/drawing/2014/main" id="{0D313995-E8BD-4715-A3BE-8BA714210151}"/>
                </a:ext>
              </a:extLst>
            </p:cNvPr>
            <p:cNvGrpSpPr/>
            <p:nvPr/>
          </p:nvGrpSpPr>
          <p:grpSpPr>
            <a:xfrm>
              <a:off x="5822183" y="4172881"/>
              <a:ext cx="3027363" cy="2511697"/>
              <a:chOff x="6134100" y="1103313"/>
              <a:chExt cx="3027363" cy="2006600"/>
            </a:xfrm>
          </p:grpSpPr>
          <p:sp>
            <p:nvSpPr>
              <p:cNvPr id="116" name="Freeform 77">
                <a:extLst>
                  <a:ext uri="{FF2B5EF4-FFF2-40B4-BE49-F238E27FC236}">
                    <a16:creationId xmlns:a16="http://schemas.microsoft.com/office/drawing/2014/main" id="{147835CF-F09A-4DA0-ACF3-01EFEF8CADBF}"/>
                  </a:ext>
                </a:extLst>
              </p:cNvPr>
              <p:cNvSpPr>
                <a:spLocks/>
              </p:cNvSpPr>
              <p:nvPr/>
            </p:nvSpPr>
            <p:spPr bwMode="auto">
              <a:xfrm>
                <a:off x="8656638" y="2455863"/>
                <a:ext cx="481013" cy="293688"/>
              </a:xfrm>
              <a:custGeom>
                <a:avLst/>
                <a:gdLst>
                  <a:gd name="T0" fmla="*/ 0 w 80"/>
                  <a:gd name="T1" fmla="*/ 47 h 49"/>
                  <a:gd name="T2" fmla="*/ 79 w 80"/>
                  <a:gd name="T3" fmla="*/ 1 h 49"/>
                  <a:gd name="T4" fmla="*/ 16 w 80"/>
                  <a:gd name="T5" fmla="*/ 46 h 49"/>
                  <a:gd name="T6" fmla="*/ 79 w 80"/>
                  <a:gd name="T7" fmla="*/ 9 h 49"/>
                  <a:gd name="T8" fmla="*/ 28 w 80"/>
                  <a:gd name="T9" fmla="*/ 46 h 49"/>
                  <a:gd name="T10" fmla="*/ 79 w 80"/>
                  <a:gd name="T11" fmla="*/ 17 h 49"/>
                  <a:gd name="T12" fmla="*/ 39 w 80"/>
                  <a:gd name="T13" fmla="*/ 47 h 49"/>
                  <a:gd name="T14" fmla="*/ 78 w 80"/>
                  <a:gd name="T15" fmla="*/ 24 h 49"/>
                  <a:gd name="T16" fmla="*/ 54 w 80"/>
                  <a:gd name="T17" fmla="*/ 46 h 49"/>
                  <a:gd name="T18" fmla="*/ 70 w 80"/>
                  <a:gd name="T19" fmla="*/ 3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49">
                    <a:moveTo>
                      <a:pt x="0" y="47"/>
                    </a:moveTo>
                    <a:cubicBezTo>
                      <a:pt x="1" y="49"/>
                      <a:pt x="78" y="0"/>
                      <a:pt x="79" y="1"/>
                    </a:cubicBezTo>
                    <a:cubicBezTo>
                      <a:pt x="80" y="2"/>
                      <a:pt x="15" y="45"/>
                      <a:pt x="16" y="46"/>
                    </a:cubicBezTo>
                    <a:cubicBezTo>
                      <a:pt x="16" y="47"/>
                      <a:pt x="79" y="8"/>
                      <a:pt x="79" y="9"/>
                    </a:cubicBezTo>
                    <a:cubicBezTo>
                      <a:pt x="80" y="11"/>
                      <a:pt x="28" y="45"/>
                      <a:pt x="28" y="46"/>
                    </a:cubicBezTo>
                    <a:cubicBezTo>
                      <a:pt x="29" y="47"/>
                      <a:pt x="79" y="16"/>
                      <a:pt x="79" y="17"/>
                    </a:cubicBezTo>
                    <a:cubicBezTo>
                      <a:pt x="80" y="17"/>
                      <a:pt x="38" y="46"/>
                      <a:pt x="39" y="47"/>
                    </a:cubicBezTo>
                    <a:cubicBezTo>
                      <a:pt x="39" y="48"/>
                      <a:pt x="77" y="23"/>
                      <a:pt x="78" y="24"/>
                    </a:cubicBezTo>
                    <a:cubicBezTo>
                      <a:pt x="78" y="25"/>
                      <a:pt x="54" y="45"/>
                      <a:pt x="54" y="46"/>
                    </a:cubicBezTo>
                    <a:cubicBezTo>
                      <a:pt x="54" y="46"/>
                      <a:pt x="70" y="36"/>
                      <a:pt x="70" y="36"/>
                    </a:cubicBezTo>
                  </a:path>
                </a:pathLst>
              </a:custGeom>
              <a:noFill/>
              <a:ln w="12"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dirty="0">
                  <a:latin typeface="+mj-lt"/>
                </a:endParaRPr>
              </a:p>
            </p:txBody>
          </p:sp>
          <p:sp>
            <p:nvSpPr>
              <p:cNvPr id="117" name="Freeform 78">
                <a:extLst>
                  <a:ext uri="{FF2B5EF4-FFF2-40B4-BE49-F238E27FC236}">
                    <a16:creationId xmlns:a16="http://schemas.microsoft.com/office/drawing/2014/main" id="{809A252F-45E9-4F1B-B461-3E67C0E23B8E}"/>
                  </a:ext>
                </a:extLst>
              </p:cNvPr>
              <p:cNvSpPr>
                <a:spLocks/>
              </p:cNvSpPr>
              <p:nvPr/>
            </p:nvSpPr>
            <p:spPr bwMode="auto">
              <a:xfrm>
                <a:off x="6134100" y="1103313"/>
                <a:ext cx="3027363" cy="2006600"/>
              </a:xfrm>
              <a:custGeom>
                <a:avLst/>
                <a:gdLst>
                  <a:gd name="T0" fmla="*/ 7 w 504"/>
                  <a:gd name="T1" fmla="*/ 32 h 334"/>
                  <a:gd name="T2" fmla="*/ 57 w 504"/>
                  <a:gd name="T3" fmla="*/ 10 h 334"/>
                  <a:gd name="T4" fmla="*/ 5 w 504"/>
                  <a:gd name="T5" fmla="*/ 57 h 334"/>
                  <a:gd name="T6" fmla="*/ 99 w 504"/>
                  <a:gd name="T7" fmla="*/ 10 h 334"/>
                  <a:gd name="T8" fmla="*/ 5 w 504"/>
                  <a:gd name="T9" fmla="*/ 82 h 334"/>
                  <a:gd name="T10" fmla="*/ 142 w 504"/>
                  <a:gd name="T11" fmla="*/ 10 h 334"/>
                  <a:gd name="T12" fmla="*/ 5 w 504"/>
                  <a:gd name="T13" fmla="*/ 104 h 334"/>
                  <a:gd name="T14" fmla="*/ 179 w 504"/>
                  <a:gd name="T15" fmla="*/ 10 h 334"/>
                  <a:gd name="T16" fmla="*/ 6 w 504"/>
                  <a:gd name="T17" fmla="*/ 127 h 334"/>
                  <a:gd name="T18" fmla="*/ 222 w 504"/>
                  <a:gd name="T19" fmla="*/ 10 h 334"/>
                  <a:gd name="T20" fmla="*/ 5 w 504"/>
                  <a:gd name="T21" fmla="*/ 151 h 334"/>
                  <a:gd name="T22" fmla="*/ 262 w 504"/>
                  <a:gd name="T23" fmla="*/ 10 h 334"/>
                  <a:gd name="T24" fmla="*/ 5 w 504"/>
                  <a:gd name="T25" fmla="*/ 175 h 334"/>
                  <a:gd name="T26" fmla="*/ 306 w 504"/>
                  <a:gd name="T27" fmla="*/ 10 h 334"/>
                  <a:gd name="T28" fmla="*/ 5 w 504"/>
                  <a:gd name="T29" fmla="*/ 200 h 334"/>
                  <a:gd name="T30" fmla="*/ 345 w 504"/>
                  <a:gd name="T31" fmla="*/ 10 h 334"/>
                  <a:gd name="T32" fmla="*/ 5 w 504"/>
                  <a:gd name="T33" fmla="*/ 222 h 334"/>
                  <a:gd name="T34" fmla="*/ 387 w 504"/>
                  <a:gd name="T35" fmla="*/ 10 h 334"/>
                  <a:gd name="T36" fmla="*/ 6 w 504"/>
                  <a:gd name="T37" fmla="*/ 245 h 334"/>
                  <a:gd name="T38" fmla="*/ 424 w 504"/>
                  <a:gd name="T39" fmla="*/ 10 h 334"/>
                  <a:gd name="T40" fmla="*/ 16 w 504"/>
                  <a:gd name="T41" fmla="*/ 262 h 334"/>
                  <a:gd name="T42" fmla="*/ 465 w 504"/>
                  <a:gd name="T43" fmla="*/ 10 h 334"/>
                  <a:gd name="T44" fmla="*/ 37 w 504"/>
                  <a:gd name="T45" fmla="*/ 272 h 334"/>
                  <a:gd name="T46" fmla="*/ 488 w 504"/>
                  <a:gd name="T47" fmla="*/ 19 h 334"/>
                  <a:gd name="T48" fmla="*/ 76 w 504"/>
                  <a:gd name="T49" fmla="*/ 271 h 334"/>
                  <a:gd name="T50" fmla="*/ 498 w 504"/>
                  <a:gd name="T51" fmla="*/ 35 h 334"/>
                  <a:gd name="T52" fmla="*/ 113 w 504"/>
                  <a:gd name="T53" fmla="*/ 272 h 334"/>
                  <a:gd name="T54" fmla="*/ 499 w 504"/>
                  <a:gd name="T55" fmla="*/ 57 h 334"/>
                  <a:gd name="T56" fmla="*/ 156 w 504"/>
                  <a:gd name="T57" fmla="*/ 271 h 334"/>
                  <a:gd name="T58" fmla="*/ 500 w 504"/>
                  <a:gd name="T59" fmla="*/ 81 h 334"/>
                  <a:gd name="T60" fmla="*/ 195 w 504"/>
                  <a:gd name="T61" fmla="*/ 272 h 334"/>
                  <a:gd name="T62" fmla="*/ 499 w 504"/>
                  <a:gd name="T63" fmla="*/ 104 h 334"/>
                  <a:gd name="T64" fmla="*/ 235 w 504"/>
                  <a:gd name="T65" fmla="*/ 272 h 334"/>
                  <a:gd name="T66" fmla="*/ 500 w 504"/>
                  <a:gd name="T67" fmla="*/ 128 h 334"/>
                  <a:gd name="T68" fmla="*/ 274 w 504"/>
                  <a:gd name="T69" fmla="*/ 272 h 334"/>
                  <a:gd name="T70" fmla="*/ 499 w 504"/>
                  <a:gd name="T71" fmla="*/ 149 h 334"/>
                  <a:gd name="T72" fmla="*/ 312 w 504"/>
                  <a:gd name="T73" fmla="*/ 271 h 334"/>
                  <a:gd name="T74" fmla="*/ 499 w 504"/>
                  <a:gd name="T75" fmla="*/ 171 h 334"/>
                  <a:gd name="T76" fmla="*/ 349 w 504"/>
                  <a:gd name="T77" fmla="*/ 272 h 334"/>
                  <a:gd name="T78" fmla="*/ 499 w 504"/>
                  <a:gd name="T79" fmla="*/ 193 h 334"/>
                  <a:gd name="T80" fmla="*/ 353 w 504"/>
                  <a:gd name="T81" fmla="*/ 291 h 334"/>
                  <a:gd name="T82" fmla="*/ 498 w 504"/>
                  <a:gd name="T83" fmla="*/ 215 h 334"/>
                  <a:gd name="T84" fmla="*/ 352 w 504"/>
                  <a:gd name="T85" fmla="*/ 317 h 334"/>
                  <a:gd name="T86" fmla="*/ 401 w 504"/>
                  <a:gd name="T87" fmla="*/ 296 h 334"/>
                  <a:gd name="T88" fmla="*/ 361 w 504"/>
                  <a:gd name="T89"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4" h="334">
                    <a:moveTo>
                      <a:pt x="16" y="19"/>
                    </a:moveTo>
                    <a:cubicBezTo>
                      <a:pt x="16" y="19"/>
                      <a:pt x="28" y="12"/>
                      <a:pt x="28" y="12"/>
                    </a:cubicBezTo>
                    <a:cubicBezTo>
                      <a:pt x="28" y="13"/>
                      <a:pt x="7" y="31"/>
                      <a:pt x="7" y="32"/>
                    </a:cubicBezTo>
                    <a:cubicBezTo>
                      <a:pt x="7" y="33"/>
                      <a:pt x="45" y="9"/>
                      <a:pt x="45" y="10"/>
                    </a:cubicBezTo>
                    <a:cubicBezTo>
                      <a:pt x="46" y="11"/>
                      <a:pt x="5" y="39"/>
                      <a:pt x="6" y="40"/>
                    </a:cubicBezTo>
                    <a:cubicBezTo>
                      <a:pt x="7" y="41"/>
                      <a:pt x="56" y="9"/>
                      <a:pt x="57" y="10"/>
                    </a:cubicBezTo>
                    <a:cubicBezTo>
                      <a:pt x="58" y="11"/>
                      <a:pt x="5" y="47"/>
                      <a:pt x="5" y="48"/>
                    </a:cubicBezTo>
                    <a:cubicBezTo>
                      <a:pt x="6" y="50"/>
                      <a:pt x="71" y="9"/>
                      <a:pt x="72" y="10"/>
                    </a:cubicBezTo>
                    <a:cubicBezTo>
                      <a:pt x="73" y="11"/>
                      <a:pt x="4" y="56"/>
                      <a:pt x="5" y="57"/>
                    </a:cubicBezTo>
                    <a:cubicBezTo>
                      <a:pt x="6" y="58"/>
                      <a:pt x="84" y="8"/>
                      <a:pt x="86" y="10"/>
                    </a:cubicBezTo>
                    <a:cubicBezTo>
                      <a:pt x="87" y="12"/>
                      <a:pt x="5" y="62"/>
                      <a:pt x="6" y="64"/>
                    </a:cubicBezTo>
                    <a:cubicBezTo>
                      <a:pt x="7" y="66"/>
                      <a:pt x="98" y="8"/>
                      <a:pt x="99" y="10"/>
                    </a:cubicBezTo>
                    <a:cubicBezTo>
                      <a:pt x="100" y="12"/>
                      <a:pt x="4" y="72"/>
                      <a:pt x="5" y="73"/>
                    </a:cubicBezTo>
                    <a:cubicBezTo>
                      <a:pt x="6" y="75"/>
                      <a:pt x="112" y="8"/>
                      <a:pt x="114" y="10"/>
                    </a:cubicBezTo>
                    <a:cubicBezTo>
                      <a:pt x="115" y="13"/>
                      <a:pt x="4" y="79"/>
                      <a:pt x="5" y="82"/>
                    </a:cubicBezTo>
                    <a:cubicBezTo>
                      <a:pt x="7" y="84"/>
                      <a:pt x="128" y="8"/>
                      <a:pt x="129" y="10"/>
                    </a:cubicBezTo>
                    <a:cubicBezTo>
                      <a:pt x="131" y="13"/>
                      <a:pt x="4" y="86"/>
                      <a:pt x="6" y="88"/>
                    </a:cubicBezTo>
                    <a:cubicBezTo>
                      <a:pt x="7" y="90"/>
                      <a:pt x="140" y="8"/>
                      <a:pt x="142" y="10"/>
                    </a:cubicBezTo>
                    <a:cubicBezTo>
                      <a:pt x="143" y="13"/>
                      <a:pt x="4" y="93"/>
                      <a:pt x="6" y="95"/>
                    </a:cubicBezTo>
                    <a:cubicBezTo>
                      <a:pt x="8" y="99"/>
                      <a:pt x="151" y="7"/>
                      <a:pt x="153" y="10"/>
                    </a:cubicBezTo>
                    <a:cubicBezTo>
                      <a:pt x="155" y="14"/>
                      <a:pt x="3" y="101"/>
                      <a:pt x="5" y="104"/>
                    </a:cubicBezTo>
                    <a:cubicBezTo>
                      <a:pt x="7" y="107"/>
                      <a:pt x="165" y="8"/>
                      <a:pt x="166" y="10"/>
                    </a:cubicBezTo>
                    <a:cubicBezTo>
                      <a:pt x="168" y="14"/>
                      <a:pt x="4" y="107"/>
                      <a:pt x="6" y="110"/>
                    </a:cubicBezTo>
                    <a:cubicBezTo>
                      <a:pt x="8" y="113"/>
                      <a:pt x="177" y="8"/>
                      <a:pt x="179" y="10"/>
                    </a:cubicBezTo>
                    <a:cubicBezTo>
                      <a:pt x="181" y="14"/>
                      <a:pt x="4" y="115"/>
                      <a:pt x="6" y="118"/>
                    </a:cubicBezTo>
                    <a:cubicBezTo>
                      <a:pt x="8" y="123"/>
                      <a:pt x="191" y="6"/>
                      <a:pt x="193" y="10"/>
                    </a:cubicBezTo>
                    <a:cubicBezTo>
                      <a:pt x="196" y="15"/>
                      <a:pt x="4" y="124"/>
                      <a:pt x="6" y="127"/>
                    </a:cubicBezTo>
                    <a:cubicBezTo>
                      <a:pt x="8" y="131"/>
                      <a:pt x="206" y="6"/>
                      <a:pt x="209" y="10"/>
                    </a:cubicBezTo>
                    <a:cubicBezTo>
                      <a:pt x="211" y="14"/>
                      <a:pt x="3" y="132"/>
                      <a:pt x="5" y="136"/>
                    </a:cubicBezTo>
                    <a:cubicBezTo>
                      <a:pt x="8" y="140"/>
                      <a:pt x="220" y="7"/>
                      <a:pt x="222" y="10"/>
                    </a:cubicBezTo>
                    <a:cubicBezTo>
                      <a:pt x="224" y="14"/>
                      <a:pt x="3" y="140"/>
                      <a:pt x="5" y="144"/>
                    </a:cubicBezTo>
                    <a:cubicBezTo>
                      <a:pt x="8" y="148"/>
                      <a:pt x="234" y="5"/>
                      <a:pt x="237" y="10"/>
                    </a:cubicBezTo>
                    <a:cubicBezTo>
                      <a:pt x="239" y="14"/>
                      <a:pt x="3" y="146"/>
                      <a:pt x="5" y="151"/>
                    </a:cubicBezTo>
                    <a:cubicBezTo>
                      <a:pt x="8" y="156"/>
                      <a:pt x="246" y="6"/>
                      <a:pt x="249" y="10"/>
                    </a:cubicBezTo>
                    <a:cubicBezTo>
                      <a:pt x="252" y="16"/>
                      <a:pt x="2" y="154"/>
                      <a:pt x="5" y="159"/>
                    </a:cubicBezTo>
                    <a:cubicBezTo>
                      <a:pt x="8" y="165"/>
                      <a:pt x="259" y="4"/>
                      <a:pt x="262" y="10"/>
                    </a:cubicBezTo>
                    <a:cubicBezTo>
                      <a:pt x="265" y="15"/>
                      <a:pt x="3" y="161"/>
                      <a:pt x="6" y="167"/>
                    </a:cubicBezTo>
                    <a:cubicBezTo>
                      <a:pt x="10" y="173"/>
                      <a:pt x="273" y="4"/>
                      <a:pt x="277" y="10"/>
                    </a:cubicBezTo>
                    <a:cubicBezTo>
                      <a:pt x="280" y="15"/>
                      <a:pt x="2" y="169"/>
                      <a:pt x="5" y="175"/>
                    </a:cubicBezTo>
                    <a:cubicBezTo>
                      <a:pt x="8" y="180"/>
                      <a:pt x="287" y="4"/>
                      <a:pt x="291" y="10"/>
                    </a:cubicBezTo>
                    <a:cubicBezTo>
                      <a:pt x="294" y="16"/>
                      <a:pt x="2" y="177"/>
                      <a:pt x="5" y="183"/>
                    </a:cubicBezTo>
                    <a:cubicBezTo>
                      <a:pt x="9" y="190"/>
                      <a:pt x="303" y="4"/>
                      <a:pt x="306" y="10"/>
                    </a:cubicBezTo>
                    <a:cubicBezTo>
                      <a:pt x="309" y="15"/>
                      <a:pt x="1" y="184"/>
                      <a:pt x="5" y="191"/>
                    </a:cubicBezTo>
                    <a:cubicBezTo>
                      <a:pt x="9" y="196"/>
                      <a:pt x="315" y="5"/>
                      <a:pt x="318" y="10"/>
                    </a:cubicBezTo>
                    <a:cubicBezTo>
                      <a:pt x="322" y="16"/>
                      <a:pt x="1" y="193"/>
                      <a:pt x="5" y="200"/>
                    </a:cubicBezTo>
                    <a:cubicBezTo>
                      <a:pt x="9" y="207"/>
                      <a:pt x="330" y="4"/>
                      <a:pt x="334" y="10"/>
                    </a:cubicBezTo>
                    <a:cubicBezTo>
                      <a:pt x="337" y="16"/>
                      <a:pt x="2" y="199"/>
                      <a:pt x="6" y="206"/>
                    </a:cubicBezTo>
                    <a:cubicBezTo>
                      <a:pt x="9" y="212"/>
                      <a:pt x="341" y="3"/>
                      <a:pt x="345" y="10"/>
                    </a:cubicBezTo>
                    <a:cubicBezTo>
                      <a:pt x="349" y="17"/>
                      <a:pt x="1" y="209"/>
                      <a:pt x="5" y="216"/>
                    </a:cubicBezTo>
                    <a:cubicBezTo>
                      <a:pt x="9" y="224"/>
                      <a:pt x="357" y="3"/>
                      <a:pt x="361" y="10"/>
                    </a:cubicBezTo>
                    <a:cubicBezTo>
                      <a:pt x="364" y="17"/>
                      <a:pt x="0" y="214"/>
                      <a:pt x="5" y="222"/>
                    </a:cubicBezTo>
                    <a:cubicBezTo>
                      <a:pt x="9" y="229"/>
                      <a:pt x="368" y="1"/>
                      <a:pt x="373" y="10"/>
                    </a:cubicBezTo>
                    <a:cubicBezTo>
                      <a:pt x="379" y="19"/>
                      <a:pt x="3" y="224"/>
                      <a:pt x="6" y="230"/>
                    </a:cubicBezTo>
                    <a:cubicBezTo>
                      <a:pt x="11" y="239"/>
                      <a:pt x="383" y="2"/>
                      <a:pt x="387" y="10"/>
                    </a:cubicBezTo>
                    <a:cubicBezTo>
                      <a:pt x="392" y="18"/>
                      <a:pt x="0" y="229"/>
                      <a:pt x="5" y="238"/>
                    </a:cubicBezTo>
                    <a:cubicBezTo>
                      <a:pt x="9" y="245"/>
                      <a:pt x="396" y="3"/>
                      <a:pt x="400" y="10"/>
                    </a:cubicBezTo>
                    <a:cubicBezTo>
                      <a:pt x="404" y="16"/>
                      <a:pt x="2" y="237"/>
                      <a:pt x="6" y="245"/>
                    </a:cubicBezTo>
                    <a:cubicBezTo>
                      <a:pt x="12" y="255"/>
                      <a:pt x="408" y="0"/>
                      <a:pt x="413" y="10"/>
                    </a:cubicBezTo>
                    <a:cubicBezTo>
                      <a:pt x="419" y="20"/>
                      <a:pt x="3" y="242"/>
                      <a:pt x="8" y="251"/>
                    </a:cubicBezTo>
                    <a:cubicBezTo>
                      <a:pt x="13" y="259"/>
                      <a:pt x="420" y="3"/>
                      <a:pt x="424" y="10"/>
                    </a:cubicBezTo>
                    <a:cubicBezTo>
                      <a:pt x="429" y="19"/>
                      <a:pt x="6" y="248"/>
                      <a:pt x="12" y="257"/>
                    </a:cubicBezTo>
                    <a:cubicBezTo>
                      <a:pt x="17" y="266"/>
                      <a:pt x="436" y="3"/>
                      <a:pt x="440" y="10"/>
                    </a:cubicBezTo>
                    <a:cubicBezTo>
                      <a:pt x="444" y="17"/>
                      <a:pt x="11" y="252"/>
                      <a:pt x="16" y="262"/>
                    </a:cubicBezTo>
                    <a:cubicBezTo>
                      <a:pt x="22" y="272"/>
                      <a:pt x="447" y="1"/>
                      <a:pt x="452" y="10"/>
                    </a:cubicBezTo>
                    <a:cubicBezTo>
                      <a:pt x="458" y="20"/>
                      <a:pt x="15" y="256"/>
                      <a:pt x="21" y="266"/>
                    </a:cubicBezTo>
                    <a:cubicBezTo>
                      <a:pt x="27" y="276"/>
                      <a:pt x="459" y="0"/>
                      <a:pt x="465" y="10"/>
                    </a:cubicBezTo>
                    <a:cubicBezTo>
                      <a:pt x="470" y="19"/>
                      <a:pt x="22" y="260"/>
                      <a:pt x="27" y="270"/>
                    </a:cubicBezTo>
                    <a:cubicBezTo>
                      <a:pt x="32" y="278"/>
                      <a:pt x="470" y="4"/>
                      <a:pt x="474" y="11"/>
                    </a:cubicBezTo>
                    <a:cubicBezTo>
                      <a:pt x="480" y="21"/>
                      <a:pt x="32" y="263"/>
                      <a:pt x="37" y="272"/>
                    </a:cubicBezTo>
                    <a:cubicBezTo>
                      <a:pt x="43" y="281"/>
                      <a:pt x="477" y="5"/>
                      <a:pt x="483" y="15"/>
                    </a:cubicBezTo>
                    <a:cubicBezTo>
                      <a:pt x="488" y="25"/>
                      <a:pt x="44" y="261"/>
                      <a:pt x="50" y="272"/>
                    </a:cubicBezTo>
                    <a:cubicBezTo>
                      <a:pt x="55" y="281"/>
                      <a:pt x="482" y="8"/>
                      <a:pt x="488" y="19"/>
                    </a:cubicBezTo>
                    <a:cubicBezTo>
                      <a:pt x="494" y="29"/>
                      <a:pt x="58" y="265"/>
                      <a:pt x="61" y="272"/>
                    </a:cubicBezTo>
                    <a:cubicBezTo>
                      <a:pt x="67" y="282"/>
                      <a:pt x="488" y="13"/>
                      <a:pt x="493" y="23"/>
                    </a:cubicBezTo>
                    <a:cubicBezTo>
                      <a:pt x="498" y="32"/>
                      <a:pt x="71" y="264"/>
                      <a:pt x="76" y="271"/>
                    </a:cubicBezTo>
                    <a:cubicBezTo>
                      <a:pt x="80" y="279"/>
                      <a:pt x="491" y="20"/>
                      <a:pt x="496" y="29"/>
                    </a:cubicBezTo>
                    <a:cubicBezTo>
                      <a:pt x="500" y="35"/>
                      <a:pt x="83" y="262"/>
                      <a:pt x="88" y="272"/>
                    </a:cubicBezTo>
                    <a:cubicBezTo>
                      <a:pt x="93" y="280"/>
                      <a:pt x="493" y="27"/>
                      <a:pt x="498" y="35"/>
                    </a:cubicBezTo>
                    <a:cubicBezTo>
                      <a:pt x="502" y="42"/>
                      <a:pt x="96" y="264"/>
                      <a:pt x="101" y="272"/>
                    </a:cubicBezTo>
                    <a:cubicBezTo>
                      <a:pt x="105" y="279"/>
                      <a:pt x="495" y="35"/>
                      <a:pt x="499" y="42"/>
                    </a:cubicBezTo>
                    <a:cubicBezTo>
                      <a:pt x="504" y="50"/>
                      <a:pt x="108" y="263"/>
                      <a:pt x="113" y="272"/>
                    </a:cubicBezTo>
                    <a:cubicBezTo>
                      <a:pt x="118" y="281"/>
                      <a:pt x="495" y="41"/>
                      <a:pt x="499" y="49"/>
                    </a:cubicBezTo>
                    <a:cubicBezTo>
                      <a:pt x="503" y="56"/>
                      <a:pt x="124" y="265"/>
                      <a:pt x="128" y="272"/>
                    </a:cubicBezTo>
                    <a:cubicBezTo>
                      <a:pt x="133" y="280"/>
                      <a:pt x="494" y="48"/>
                      <a:pt x="499" y="57"/>
                    </a:cubicBezTo>
                    <a:cubicBezTo>
                      <a:pt x="504" y="65"/>
                      <a:pt x="137" y="265"/>
                      <a:pt x="140" y="272"/>
                    </a:cubicBezTo>
                    <a:cubicBezTo>
                      <a:pt x="145" y="279"/>
                      <a:pt x="494" y="58"/>
                      <a:pt x="498" y="65"/>
                    </a:cubicBezTo>
                    <a:cubicBezTo>
                      <a:pt x="502" y="71"/>
                      <a:pt x="152" y="264"/>
                      <a:pt x="156" y="271"/>
                    </a:cubicBezTo>
                    <a:cubicBezTo>
                      <a:pt x="160" y="278"/>
                      <a:pt x="494" y="65"/>
                      <a:pt x="499" y="73"/>
                    </a:cubicBezTo>
                    <a:cubicBezTo>
                      <a:pt x="502" y="79"/>
                      <a:pt x="165" y="266"/>
                      <a:pt x="169" y="272"/>
                    </a:cubicBezTo>
                    <a:cubicBezTo>
                      <a:pt x="172" y="277"/>
                      <a:pt x="496" y="74"/>
                      <a:pt x="500" y="81"/>
                    </a:cubicBezTo>
                    <a:cubicBezTo>
                      <a:pt x="504" y="87"/>
                      <a:pt x="179" y="266"/>
                      <a:pt x="182" y="271"/>
                    </a:cubicBezTo>
                    <a:cubicBezTo>
                      <a:pt x="185" y="277"/>
                      <a:pt x="495" y="80"/>
                      <a:pt x="500" y="87"/>
                    </a:cubicBezTo>
                    <a:cubicBezTo>
                      <a:pt x="504" y="94"/>
                      <a:pt x="192" y="266"/>
                      <a:pt x="195" y="272"/>
                    </a:cubicBezTo>
                    <a:cubicBezTo>
                      <a:pt x="198" y="277"/>
                      <a:pt x="495" y="91"/>
                      <a:pt x="498" y="96"/>
                    </a:cubicBezTo>
                    <a:cubicBezTo>
                      <a:pt x="501" y="101"/>
                      <a:pt x="206" y="266"/>
                      <a:pt x="209" y="272"/>
                    </a:cubicBezTo>
                    <a:cubicBezTo>
                      <a:pt x="213" y="278"/>
                      <a:pt x="495" y="98"/>
                      <a:pt x="499" y="104"/>
                    </a:cubicBezTo>
                    <a:cubicBezTo>
                      <a:pt x="503" y="111"/>
                      <a:pt x="220" y="266"/>
                      <a:pt x="223" y="272"/>
                    </a:cubicBezTo>
                    <a:cubicBezTo>
                      <a:pt x="227" y="278"/>
                      <a:pt x="495" y="107"/>
                      <a:pt x="499" y="113"/>
                    </a:cubicBezTo>
                    <a:cubicBezTo>
                      <a:pt x="503" y="119"/>
                      <a:pt x="232" y="267"/>
                      <a:pt x="235" y="272"/>
                    </a:cubicBezTo>
                    <a:cubicBezTo>
                      <a:pt x="239" y="279"/>
                      <a:pt x="496" y="113"/>
                      <a:pt x="500" y="119"/>
                    </a:cubicBezTo>
                    <a:cubicBezTo>
                      <a:pt x="503" y="125"/>
                      <a:pt x="248" y="268"/>
                      <a:pt x="250" y="272"/>
                    </a:cubicBezTo>
                    <a:cubicBezTo>
                      <a:pt x="253" y="277"/>
                      <a:pt x="497" y="124"/>
                      <a:pt x="500" y="128"/>
                    </a:cubicBezTo>
                    <a:cubicBezTo>
                      <a:pt x="503" y="134"/>
                      <a:pt x="259" y="266"/>
                      <a:pt x="262" y="272"/>
                    </a:cubicBezTo>
                    <a:cubicBezTo>
                      <a:pt x="265" y="276"/>
                      <a:pt x="495" y="130"/>
                      <a:pt x="499" y="135"/>
                    </a:cubicBezTo>
                    <a:cubicBezTo>
                      <a:pt x="501" y="141"/>
                      <a:pt x="272" y="267"/>
                      <a:pt x="274" y="272"/>
                    </a:cubicBezTo>
                    <a:cubicBezTo>
                      <a:pt x="276" y="275"/>
                      <a:pt x="496" y="137"/>
                      <a:pt x="499" y="142"/>
                    </a:cubicBezTo>
                    <a:cubicBezTo>
                      <a:pt x="501" y="146"/>
                      <a:pt x="285" y="268"/>
                      <a:pt x="287" y="272"/>
                    </a:cubicBezTo>
                    <a:cubicBezTo>
                      <a:pt x="289" y="276"/>
                      <a:pt x="496" y="144"/>
                      <a:pt x="499" y="149"/>
                    </a:cubicBezTo>
                    <a:cubicBezTo>
                      <a:pt x="500" y="152"/>
                      <a:pt x="298" y="268"/>
                      <a:pt x="300" y="272"/>
                    </a:cubicBezTo>
                    <a:cubicBezTo>
                      <a:pt x="302" y="275"/>
                      <a:pt x="498" y="153"/>
                      <a:pt x="500" y="156"/>
                    </a:cubicBezTo>
                    <a:cubicBezTo>
                      <a:pt x="502" y="160"/>
                      <a:pt x="310" y="267"/>
                      <a:pt x="312" y="271"/>
                    </a:cubicBezTo>
                    <a:cubicBezTo>
                      <a:pt x="315" y="276"/>
                      <a:pt x="497" y="160"/>
                      <a:pt x="499" y="163"/>
                    </a:cubicBezTo>
                    <a:cubicBezTo>
                      <a:pt x="501" y="166"/>
                      <a:pt x="323" y="268"/>
                      <a:pt x="325" y="271"/>
                    </a:cubicBezTo>
                    <a:cubicBezTo>
                      <a:pt x="328" y="276"/>
                      <a:pt x="497" y="167"/>
                      <a:pt x="499" y="171"/>
                    </a:cubicBezTo>
                    <a:cubicBezTo>
                      <a:pt x="501" y="173"/>
                      <a:pt x="335" y="269"/>
                      <a:pt x="336" y="272"/>
                    </a:cubicBezTo>
                    <a:cubicBezTo>
                      <a:pt x="338" y="275"/>
                      <a:pt x="497" y="175"/>
                      <a:pt x="499" y="178"/>
                    </a:cubicBezTo>
                    <a:cubicBezTo>
                      <a:pt x="501" y="182"/>
                      <a:pt x="347" y="268"/>
                      <a:pt x="349" y="272"/>
                    </a:cubicBezTo>
                    <a:cubicBezTo>
                      <a:pt x="351" y="275"/>
                      <a:pt x="498" y="181"/>
                      <a:pt x="500" y="185"/>
                    </a:cubicBezTo>
                    <a:cubicBezTo>
                      <a:pt x="502" y="188"/>
                      <a:pt x="355" y="272"/>
                      <a:pt x="356" y="275"/>
                    </a:cubicBezTo>
                    <a:cubicBezTo>
                      <a:pt x="358" y="277"/>
                      <a:pt x="497" y="190"/>
                      <a:pt x="499" y="193"/>
                    </a:cubicBezTo>
                    <a:cubicBezTo>
                      <a:pt x="500" y="195"/>
                      <a:pt x="352" y="280"/>
                      <a:pt x="354" y="283"/>
                    </a:cubicBezTo>
                    <a:cubicBezTo>
                      <a:pt x="355" y="285"/>
                      <a:pt x="498" y="196"/>
                      <a:pt x="499" y="199"/>
                    </a:cubicBezTo>
                    <a:cubicBezTo>
                      <a:pt x="502" y="203"/>
                      <a:pt x="351" y="288"/>
                      <a:pt x="353" y="291"/>
                    </a:cubicBezTo>
                    <a:cubicBezTo>
                      <a:pt x="354" y="294"/>
                      <a:pt x="497" y="204"/>
                      <a:pt x="499" y="207"/>
                    </a:cubicBezTo>
                    <a:cubicBezTo>
                      <a:pt x="501" y="210"/>
                      <a:pt x="351" y="297"/>
                      <a:pt x="352" y="299"/>
                    </a:cubicBezTo>
                    <a:cubicBezTo>
                      <a:pt x="354" y="302"/>
                      <a:pt x="497" y="212"/>
                      <a:pt x="498" y="215"/>
                    </a:cubicBezTo>
                    <a:cubicBezTo>
                      <a:pt x="500" y="218"/>
                      <a:pt x="351" y="305"/>
                      <a:pt x="352" y="308"/>
                    </a:cubicBezTo>
                    <a:cubicBezTo>
                      <a:pt x="354" y="311"/>
                      <a:pt x="497" y="220"/>
                      <a:pt x="499" y="223"/>
                    </a:cubicBezTo>
                    <a:cubicBezTo>
                      <a:pt x="501" y="226"/>
                      <a:pt x="350" y="314"/>
                      <a:pt x="352" y="317"/>
                    </a:cubicBezTo>
                    <a:cubicBezTo>
                      <a:pt x="352" y="318"/>
                      <a:pt x="411" y="281"/>
                      <a:pt x="412" y="282"/>
                    </a:cubicBezTo>
                    <a:cubicBezTo>
                      <a:pt x="413" y="284"/>
                      <a:pt x="351" y="323"/>
                      <a:pt x="352" y="324"/>
                    </a:cubicBezTo>
                    <a:cubicBezTo>
                      <a:pt x="352" y="325"/>
                      <a:pt x="401" y="295"/>
                      <a:pt x="401" y="296"/>
                    </a:cubicBezTo>
                    <a:cubicBezTo>
                      <a:pt x="402" y="297"/>
                      <a:pt x="354" y="329"/>
                      <a:pt x="355" y="330"/>
                    </a:cubicBezTo>
                    <a:cubicBezTo>
                      <a:pt x="355" y="331"/>
                      <a:pt x="389" y="310"/>
                      <a:pt x="389" y="311"/>
                    </a:cubicBezTo>
                    <a:cubicBezTo>
                      <a:pt x="389" y="311"/>
                      <a:pt x="360" y="333"/>
                      <a:pt x="361" y="334"/>
                    </a:cubicBezTo>
                    <a:cubicBezTo>
                      <a:pt x="361" y="334"/>
                      <a:pt x="376" y="324"/>
                      <a:pt x="376" y="325"/>
                    </a:cubicBezTo>
                  </a:path>
                </a:pathLst>
              </a:custGeom>
              <a:noFill/>
              <a:ln w="12"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dirty="0">
                  <a:latin typeface="+mj-lt"/>
                </a:endParaRPr>
              </a:p>
            </p:txBody>
          </p:sp>
        </p:grpSp>
        <p:sp>
          <p:nvSpPr>
            <p:cNvPr id="115" name="Rounded Rectangle 76">
              <a:extLst>
                <a:ext uri="{FF2B5EF4-FFF2-40B4-BE49-F238E27FC236}">
                  <a16:creationId xmlns:a16="http://schemas.microsoft.com/office/drawing/2014/main" id="{2558BBD9-30DC-4238-A161-85228D752387}"/>
                </a:ext>
              </a:extLst>
            </p:cNvPr>
            <p:cNvSpPr/>
            <p:nvPr/>
          </p:nvSpPr>
          <p:spPr>
            <a:xfrm>
              <a:off x="6061456" y="4423233"/>
              <a:ext cx="2548820" cy="1606849"/>
            </a:xfrm>
            <a:prstGeom prst="roundRect">
              <a:avLst>
                <a:gd name="adj" fmla="val 4832"/>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37160" tIns="91440" rIns="45720" bIns="91440" numCol="1" rtlCol="0" anchor="ctr"/>
            <a:lstStyle/>
            <a:p>
              <a:pPr algn="ctr"/>
              <a:r>
                <a:rPr lang="fr-FR" sz="1400" dirty="0">
                  <a:solidFill>
                    <a:srgbClr val="000000"/>
                  </a:solidFill>
                  <a:latin typeface="Calibri" panose="020F0502020204030204" pitchFamily="34" charset="0"/>
                </a:rPr>
                <a:t>V</a:t>
              </a:r>
              <a:r>
                <a:rPr lang="fr-FR" sz="1400" b="0" i="0" u="none" strike="noStrike" baseline="0" dirty="0">
                  <a:solidFill>
                    <a:srgbClr val="000000"/>
                  </a:solidFill>
                  <a:latin typeface="Calibri" panose="020F0502020204030204" pitchFamily="34" charset="0"/>
                </a:rPr>
                <a:t>alider les objectifs et le périmètre du projet</a:t>
              </a:r>
            </a:p>
          </p:txBody>
        </p:sp>
      </p:grpSp>
      <p:sp>
        <p:nvSpPr>
          <p:cNvPr id="138" name="Rectangle 137">
            <a:extLst>
              <a:ext uri="{FF2B5EF4-FFF2-40B4-BE49-F238E27FC236}">
                <a16:creationId xmlns:a16="http://schemas.microsoft.com/office/drawing/2014/main" id="{3C7AFD67-0718-42BB-803B-DC58956A673B}"/>
              </a:ext>
            </a:extLst>
          </p:cNvPr>
          <p:cNvSpPr/>
          <p:nvPr/>
        </p:nvSpPr>
        <p:spPr bwMode="gray">
          <a:xfrm rot="16200000">
            <a:off x="-2027453" y="4316991"/>
            <a:ext cx="4841702" cy="423530"/>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b="1" dirty="0">
                <a:solidFill>
                  <a:schemeClr val="bg1"/>
                </a:solidFill>
              </a:rPr>
              <a:t>PHASE DE PLANIFICATION</a:t>
            </a:r>
          </a:p>
        </p:txBody>
      </p:sp>
      <p:sp>
        <p:nvSpPr>
          <p:cNvPr id="147" name="Rectangle 146">
            <a:extLst>
              <a:ext uri="{FF2B5EF4-FFF2-40B4-BE49-F238E27FC236}">
                <a16:creationId xmlns:a16="http://schemas.microsoft.com/office/drawing/2014/main" id="{FA0FCAEC-592D-4DD6-B03C-C6B304452268}"/>
              </a:ext>
            </a:extLst>
          </p:cNvPr>
          <p:cNvSpPr/>
          <p:nvPr/>
        </p:nvSpPr>
        <p:spPr bwMode="gray">
          <a:xfrm>
            <a:off x="965200" y="1308100"/>
            <a:ext cx="6267343" cy="398473"/>
          </a:xfrm>
          <a:prstGeom prst="rect">
            <a:avLst/>
          </a:prstGeom>
          <a:solidFill>
            <a:schemeClr val="bg1"/>
          </a:solidFill>
          <a:ln w="19050" algn="ctr">
            <a:solidFill>
              <a:schemeClr val="accent2"/>
            </a:solidFill>
            <a:miter lim="800000"/>
            <a:headEnd/>
            <a:tailEnd/>
          </a:ln>
        </p:spPr>
        <p:txBody>
          <a:bodyPr wrap="square" lIns="88900" tIns="88900" rIns="88900" bIns="88900" rtlCol="0" anchor="ctr"/>
          <a:lstStyle/>
          <a:p>
            <a:pPr algn="ctr">
              <a:lnSpc>
                <a:spcPct val="106000"/>
              </a:lnSpc>
            </a:pPr>
            <a:r>
              <a:rPr lang="fr-FR" sz="1600" b="1" dirty="0">
                <a:solidFill>
                  <a:srgbClr val="313131"/>
                </a:solidFill>
              </a:rPr>
              <a:t>Objectifs de la phase</a:t>
            </a:r>
          </a:p>
        </p:txBody>
      </p:sp>
      <p:sp>
        <p:nvSpPr>
          <p:cNvPr id="148" name="Rectangle 147">
            <a:extLst>
              <a:ext uri="{FF2B5EF4-FFF2-40B4-BE49-F238E27FC236}">
                <a16:creationId xmlns:a16="http://schemas.microsoft.com/office/drawing/2014/main" id="{EF8C07D8-088E-466E-8C9F-213D63A46337}"/>
              </a:ext>
            </a:extLst>
          </p:cNvPr>
          <p:cNvSpPr/>
          <p:nvPr/>
        </p:nvSpPr>
        <p:spPr bwMode="gray">
          <a:xfrm>
            <a:off x="8208645" y="1305669"/>
            <a:ext cx="4364355" cy="398473"/>
          </a:xfrm>
          <a:prstGeom prst="rect">
            <a:avLst/>
          </a:prstGeom>
          <a:solidFill>
            <a:schemeClr val="bg1"/>
          </a:solidFill>
          <a:ln w="19050" algn="ctr">
            <a:solidFill>
              <a:schemeClr val="accent2"/>
            </a:solidFill>
            <a:miter lim="800000"/>
            <a:headEnd/>
            <a:tailEnd/>
          </a:ln>
        </p:spPr>
        <p:txBody>
          <a:bodyPr wrap="square" lIns="88900" tIns="88900" rIns="88900" bIns="88900" rtlCol="0" anchor="ctr"/>
          <a:lstStyle/>
          <a:p>
            <a:pPr algn="ctr">
              <a:lnSpc>
                <a:spcPct val="106000"/>
              </a:lnSpc>
            </a:pPr>
            <a:r>
              <a:rPr lang="fr-FR" sz="1600" b="1" dirty="0">
                <a:solidFill>
                  <a:srgbClr val="313131"/>
                </a:solidFill>
              </a:rPr>
              <a:t>Résultats du Kick Off</a:t>
            </a:r>
          </a:p>
        </p:txBody>
      </p:sp>
      <p:cxnSp>
        <p:nvCxnSpPr>
          <p:cNvPr id="151" name="Straight Connector 191">
            <a:extLst>
              <a:ext uri="{FF2B5EF4-FFF2-40B4-BE49-F238E27FC236}">
                <a16:creationId xmlns:a16="http://schemas.microsoft.com/office/drawing/2014/main" id="{C042423E-6907-4655-BEF8-DE0609C682FB}"/>
              </a:ext>
            </a:extLst>
          </p:cNvPr>
          <p:cNvCxnSpPr>
            <a:cxnSpLocks/>
          </p:cNvCxnSpPr>
          <p:nvPr/>
        </p:nvCxnSpPr>
        <p:spPr>
          <a:xfrm>
            <a:off x="7718725" y="1704142"/>
            <a:ext cx="0" cy="5359334"/>
          </a:xfrm>
          <a:prstGeom prst="line">
            <a:avLst/>
          </a:prstGeom>
          <a:ln w="12700">
            <a:solidFill>
              <a:schemeClr val="tx2"/>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153" name="ZoneTexte 152">
            <a:extLst>
              <a:ext uri="{FF2B5EF4-FFF2-40B4-BE49-F238E27FC236}">
                <a16:creationId xmlns:a16="http://schemas.microsoft.com/office/drawing/2014/main" id="{DEBFB27F-1D30-4436-9C94-F51B521B569C}"/>
              </a:ext>
            </a:extLst>
          </p:cNvPr>
          <p:cNvSpPr txBox="1"/>
          <p:nvPr/>
        </p:nvSpPr>
        <p:spPr>
          <a:xfrm>
            <a:off x="12780239" y="6949607"/>
            <a:ext cx="234038" cy="276999"/>
          </a:xfrm>
          <a:prstGeom prst="rect">
            <a:avLst/>
          </a:prstGeom>
          <a:noFill/>
        </p:spPr>
        <p:txBody>
          <a:bodyPr wrap="none" lIns="0" tIns="0" rIns="0" bIns="0" rtlCol="0">
            <a:spAutoFit/>
          </a:bodyPr>
          <a:lstStyle/>
          <a:p>
            <a:pPr>
              <a:spcBef>
                <a:spcPts val="600"/>
              </a:spcBef>
              <a:buSzPct val="100000"/>
            </a:pPr>
            <a:r>
              <a:rPr lang="fr-FR" dirty="0">
                <a:solidFill>
                  <a:srgbClr val="313131"/>
                </a:solidFill>
              </a:rPr>
              <a:t>17</a:t>
            </a:r>
          </a:p>
        </p:txBody>
      </p:sp>
      <p:grpSp>
        <p:nvGrpSpPr>
          <p:cNvPr id="3" name="Groupe 2">
            <a:extLst>
              <a:ext uri="{FF2B5EF4-FFF2-40B4-BE49-F238E27FC236}">
                <a16:creationId xmlns:a16="http://schemas.microsoft.com/office/drawing/2014/main" id="{9F825D7B-1981-42BC-A478-07EBAFCE28E9}"/>
              </a:ext>
            </a:extLst>
          </p:cNvPr>
          <p:cNvGrpSpPr/>
          <p:nvPr/>
        </p:nvGrpSpPr>
        <p:grpSpPr>
          <a:xfrm>
            <a:off x="8866829" y="3611175"/>
            <a:ext cx="3624325" cy="767774"/>
            <a:chOff x="8866829" y="3611175"/>
            <a:chExt cx="3624325" cy="767774"/>
          </a:xfrm>
        </p:grpSpPr>
        <p:grpSp>
          <p:nvGrpSpPr>
            <p:cNvPr id="150" name="Groupe 149">
              <a:extLst>
                <a:ext uri="{FF2B5EF4-FFF2-40B4-BE49-F238E27FC236}">
                  <a16:creationId xmlns:a16="http://schemas.microsoft.com/office/drawing/2014/main" id="{D5F16558-AADD-417C-8CF5-68F38120FA03}"/>
                </a:ext>
              </a:extLst>
            </p:cNvPr>
            <p:cNvGrpSpPr/>
            <p:nvPr/>
          </p:nvGrpSpPr>
          <p:grpSpPr>
            <a:xfrm>
              <a:off x="8866829" y="3611175"/>
              <a:ext cx="3624325" cy="767774"/>
              <a:chOff x="8463030" y="3878400"/>
              <a:chExt cx="3624325" cy="767774"/>
            </a:xfrm>
          </p:grpSpPr>
          <p:sp>
            <p:nvSpPr>
              <p:cNvPr id="139" name="Pentagon 138">
                <a:extLst>
                  <a:ext uri="{FF2B5EF4-FFF2-40B4-BE49-F238E27FC236}">
                    <a16:creationId xmlns:a16="http://schemas.microsoft.com/office/drawing/2014/main" id="{DF9FEF16-BEB0-4BAF-A9B0-CB25596D3237}"/>
                  </a:ext>
                </a:extLst>
              </p:cNvPr>
              <p:cNvSpPr/>
              <p:nvPr/>
            </p:nvSpPr>
            <p:spPr bwMode="gray">
              <a:xfrm>
                <a:off x="8463030" y="3878400"/>
                <a:ext cx="3146052" cy="767774"/>
              </a:xfrm>
              <a:prstGeom prst="homePlate">
                <a:avLst/>
              </a:prstGeom>
              <a:solidFill>
                <a:schemeClr val="accent1">
                  <a:lumMod val="20000"/>
                  <a:lumOff val="80000"/>
                </a:schemeClr>
              </a:solidFill>
              <a:ln w="19050" algn="ctr">
                <a:solidFill>
                  <a:schemeClr val="accent1"/>
                </a:solidFill>
                <a:miter lim="800000"/>
                <a:headEnd/>
                <a:tailEnd/>
              </a:ln>
            </p:spPr>
            <p:txBody>
              <a:bodyPr wrap="square" lIns="88900" tIns="88900" rIns="88900" bIns="88900" rtlCol="0" anchor="ctr"/>
              <a:lstStyle/>
              <a:p>
                <a:pPr algn="ctr"/>
                <a:r>
                  <a:rPr lang="fr-FR" sz="1600" dirty="0"/>
                  <a:t>Planning détaillé</a:t>
                </a:r>
              </a:p>
            </p:txBody>
          </p:sp>
          <p:sp>
            <p:nvSpPr>
              <p:cNvPr id="140" name="Chevron 140">
                <a:extLst>
                  <a:ext uri="{FF2B5EF4-FFF2-40B4-BE49-F238E27FC236}">
                    <a16:creationId xmlns:a16="http://schemas.microsoft.com/office/drawing/2014/main" id="{1873143C-B064-41C2-B58C-13502B7F61A8}"/>
                  </a:ext>
                </a:extLst>
              </p:cNvPr>
              <p:cNvSpPr/>
              <p:nvPr/>
            </p:nvSpPr>
            <p:spPr bwMode="gray">
              <a:xfrm>
                <a:off x="11342317" y="3878400"/>
                <a:ext cx="745038" cy="767774"/>
              </a:xfrm>
              <a:prstGeom prst="chevron">
                <a:avLst>
                  <a:gd name="adj" fmla="val 52469"/>
                </a:avLst>
              </a:prstGeom>
              <a:solidFill>
                <a:schemeClr val="accent1">
                  <a:lumMod val="20000"/>
                  <a:lumOff val="80000"/>
                </a:schemeClr>
              </a:solidFill>
              <a:ln w="19050"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p>
            </p:txBody>
          </p:sp>
        </p:grpSp>
        <p:pic>
          <p:nvPicPr>
            <p:cNvPr id="157" name="Graphique 156" descr="Diagramme de Gantt contour">
              <a:extLst>
                <a:ext uri="{FF2B5EF4-FFF2-40B4-BE49-F238E27FC236}">
                  <a16:creationId xmlns:a16="http://schemas.microsoft.com/office/drawing/2014/main" id="{A08FA9AA-2D0B-4D4F-B0B8-D7F1A23F037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66829" y="3748660"/>
              <a:ext cx="693098" cy="546579"/>
            </a:xfrm>
            <a:prstGeom prst="rect">
              <a:avLst/>
            </a:prstGeom>
          </p:spPr>
        </p:pic>
      </p:grpSp>
      <p:grpSp>
        <p:nvGrpSpPr>
          <p:cNvPr id="2" name="Groupe 1">
            <a:extLst>
              <a:ext uri="{FF2B5EF4-FFF2-40B4-BE49-F238E27FC236}">
                <a16:creationId xmlns:a16="http://schemas.microsoft.com/office/drawing/2014/main" id="{1AE00143-1476-4858-914B-0A14237E9FCF}"/>
              </a:ext>
            </a:extLst>
          </p:cNvPr>
          <p:cNvGrpSpPr/>
          <p:nvPr/>
        </p:nvGrpSpPr>
        <p:grpSpPr>
          <a:xfrm>
            <a:off x="8866829" y="2719207"/>
            <a:ext cx="3624325" cy="767774"/>
            <a:chOff x="8866829" y="2690997"/>
            <a:chExt cx="3624325" cy="767774"/>
          </a:xfrm>
        </p:grpSpPr>
        <p:grpSp>
          <p:nvGrpSpPr>
            <p:cNvPr id="46" name="Groupe 45">
              <a:extLst>
                <a:ext uri="{FF2B5EF4-FFF2-40B4-BE49-F238E27FC236}">
                  <a16:creationId xmlns:a16="http://schemas.microsoft.com/office/drawing/2014/main" id="{A6A1C61B-0EDF-4F29-B0C1-33F827F5B899}"/>
                </a:ext>
              </a:extLst>
            </p:cNvPr>
            <p:cNvGrpSpPr/>
            <p:nvPr/>
          </p:nvGrpSpPr>
          <p:grpSpPr>
            <a:xfrm>
              <a:off x="8866829" y="2690997"/>
              <a:ext cx="3624325" cy="767774"/>
              <a:chOff x="8463030" y="2965822"/>
              <a:chExt cx="3624325" cy="767774"/>
            </a:xfrm>
          </p:grpSpPr>
          <p:sp>
            <p:nvSpPr>
              <p:cNvPr id="47" name="Pentagon 138">
                <a:extLst>
                  <a:ext uri="{FF2B5EF4-FFF2-40B4-BE49-F238E27FC236}">
                    <a16:creationId xmlns:a16="http://schemas.microsoft.com/office/drawing/2014/main" id="{4B6665CC-659D-4ACC-BC41-48DDB86AFF07}"/>
                  </a:ext>
                </a:extLst>
              </p:cNvPr>
              <p:cNvSpPr/>
              <p:nvPr/>
            </p:nvSpPr>
            <p:spPr bwMode="gray">
              <a:xfrm>
                <a:off x="8463030" y="2965822"/>
                <a:ext cx="3146052" cy="767774"/>
              </a:xfrm>
              <a:prstGeom prst="homePlate">
                <a:avLst/>
              </a:prstGeom>
              <a:solidFill>
                <a:schemeClr val="accent1">
                  <a:lumMod val="20000"/>
                  <a:lumOff val="80000"/>
                </a:schemeClr>
              </a:solidFill>
              <a:ln w="19050" algn="ctr">
                <a:solidFill>
                  <a:schemeClr val="accent1"/>
                </a:solidFill>
                <a:miter lim="800000"/>
                <a:headEnd/>
                <a:tailEnd/>
              </a:ln>
            </p:spPr>
            <p:txBody>
              <a:bodyPr wrap="square" lIns="88900" tIns="88900" rIns="88900" bIns="88900" rtlCol="0" anchor="ctr"/>
              <a:lstStyle/>
              <a:p>
                <a:pPr algn="ctr"/>
                <a:r>
                  <a:rPr lang="fr-FR" sz="1600" dirty="0"/>
                  <a:t>Document de cadrage</a:t>
                </a:r>
              </a:p>
            </p:txBody>
          </p:sp>
          <p:sp>
            <p:nvSpPr>
              <p:cNvPr id="48" name="Chevron 140">
                <a:extLst>
                  <a:ext uri="{FF2B5EF4-FFF2-40B4-BE49-F238E27FC236}">
                    <a16:creationId xmlns:a16="http://schemas.microsoft.com/office/drawing/2014/main" id="{D6EFC45D-D9A1-4DBA-84BB-E747995ACA06}"/>
                  </a:ext>
                </a:extLst>
              </p:cNvPr>
              <p:cNvSpPr/>
              <p:nvPr/>
            </p:nvSpPr>
            <p:spPr bwMode="gray">
              <a:xfrm>
                <a:off x="11342317" y="2965822"/>
                <a:ext cx="745038" cy="767774"/>
              </a:xfrm>
              <a:prstGeom prst="chevron">
                <a:avLst>
                  <a:gd name="adj" fmla="val 52469"/>
                </a:avLst>
              </a:prstGeom>
              <a:solidFill>
                <a:schemeClr val="accent1">
                  <a:lumMod val="20000"/>
                  <a:lumOff val="80000"/>
                </a:schemeClr>
              </a:solidFill>
              <a:ln w="19050"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p>
            </p:txBody>
          </p:sp>
        </p:grpSp>
        <p:pic>
          <p:nvPicPr>
            <p:cNvPr id="49" name="Graphique 48" descr="Document contour">
              <a:extLst>
                <a:ext uri="{FF2B5EF4-FFF2-40B4-BE49-F238E27FC236}">
                  <a16:creationId xmlns:a16="http://schemas.microsoft.com/office/drawing/2014/main" id="{ABA8B103-767A-408B-A80C-2F1E90AFC36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40088" y="2837564"/>
              <a:ext cx="491295" cy="491295"/>
            </a:xfrm>
            <a:prstGeom prst="rect">
              <a:avLst/>
            </a:prstGeom>
          </p:spPr>
        </p:pic>
      </p:grpSp>
      <p:sp>
        <p:nvSpPr>
          <p:cNvPr id="52" name="Rectangle 51">
            <a:extLst>
              <a:ext uri="{FF2B5EF4-FFF2-40B4-BE49-F238E27FC236}">
                <a16:creationId xmlns:a16="http://schemas.microsoft.com/office/drawing/2014/main" id="{3B91E6F8-240B-4D9B-8F32-B35DB8252A34}"/>
              </a:ext>
            </a:extLst>
          </p:cNvPr>
          <p:cNvSpPr/>
          <p:nvPr/>
        </p:nvSpPr>
        <p:spPr bwMode="gray">
          <a:xfrm>
            <a:off x="3004592" y="190024"/>
            <a:ext cx="89172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        III. Implémentation</a:t>
            </a:r>
          </a:p>
        </p:txBody>
      </p:sp>
      <p:sp>
        <p:nvSpPr>
          <p:cNvPr id="53" name="Rectangle 52">
            <a:extLst>
              <a:ext uri="{FF2B5EF4-FFF2-40B4-BE49-F238E27FC236}">
                <a16:creationId xmlns:a16="http://schemas.microsoft.com/office/drawing/2014/main" id="{332C27C5-2F31-4D21-BAFC-7FEDEC90A95A}"/>
              </a:ext>
            </a:extLst>
          </p:cNvPr>
          <p:cNvSpPr/>
          <p:nvPr/>
        </p:nvSpPr>
        <p:spPr bwMode="gray">
          <a:xfrm>
            <a:off x="1502296"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II</a:t>
            </a:r>
          </a:p>
        </p:txBody>
      </p:sp>
      <p:sp>
        <p:nvSpPr>
          <p:cNvPr id="54" name="Rectangle 53">
            <a:extLst>
              <a:ext uri="{FF2B5EF4-FFF2-40B4-BE49-F238E27FC236}">
                <a16:creationId xmlns:a16="http://schemas.microsoft.com/office/drawing/2014/main" id="{946B8E16-ADE4-46F7-B901-F753707AB567}"/>
              </a:ext>
            </a:extLst>
          </p:cNvPr>
          <p:cNvSpPr/>
          <p:nvPr/>
        </p:nvSpPr>
        <p:spPr bwMode="gray">
          <a:xfrm>
            <a:off x="0"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a:t>
            </a:r>
          </a:p>
        </p:txBody>
      </p:sp>
      <p:sp>
        <p:nvSpPr>
          <p:cNvPr id="55" name="Rectangle 54">
            <a:extLst>
              <a:ext uri="{FF2B5EF4-FFF2-40B4-BE49-F238E27FC236}">
                <a16:creationId xmlns:a16="http://schemas.microsoft.com/office/drawing/2014/main" id="{AC268416-1950-4A52-A531-893DBC8C7B26}"/>
              </a:ext>
            </a:extLst>
          </p:cNvPr>
          <p:cNvSpPr/>
          <p:nvPr/>
        </p:nvSpPr>
        <p:spPr bwMode="gray">
          <a:xfrm>
            <a:off x="12077689"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85000"/>
                    <a:lumOff val="15000"/>
                  </a:schemeClr>
                </a:solidFill>
              </a:rPr>
              <a:t>IV</a:t>
            </a:r>
          </a:p>
        </p:txBody>
      </p:sp>
    </p:spTree>
    <p:extLst>
      <p:ext uri="{BB962C8B-B14F-4D97-AF65-F5344CB8AC3E}">
        <p14:creationId xmlns:p14="http://schemas.microsoft.com/office/powerpoint/2010/main" val="421651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anim calcmode="lin" valueType="num">
                                          <p:cBhvr>
                                            <p:cTn id="7" dur="500" fill="hold"/>
                                            <p:tgtEl>
                                              <p:spTgt spid="98"/>
                                            </p:tgtEl>
                                            <p:attrNameLst>
                                              <p:attrName>ppt_w</p:attrName>
                                            </p:attrNameLst>
                                          </p:cBhvr>
                                          <p:tavLst>
                                            <p:tav tm="0">
                                              <p:val>
                                                <p:fltVal val="0"/>
                                              </p:val>
                                            </p:tav>
                                            <p:tav tm="100000">
                                              <p:val>
                                                <p:strVal val="#ppt_w"/>
                                              </p:val>
                                            </p:tav>
                                          </p:tavLst>
                                        </p:anim>
                                        <p:anim calcmode="lin" valueType="num">
                                          <p:cBhvr>
                                            <p:cTn id="8" dur="500" fill="hold"/>
                                            <p:tgtEl>
                                              <p:spTgt spid="98"/>
                                            </p:tgtEl>
                                            <p:attrNameLst>
                                              <p:attrName>ppt_h</p:attrName>
                                            </p:attrNameLst>
                                          </p:cBhvr>
                                          <p:tavLst>
                                            <p:tav tm="0">
                                              <p:val>
                                                <p:fltVal val="0"/>
                                              </p:val>
                                            </p:tav>
                                            <p:tav tm="100000">
                                              <p:val>
                                                <p:strVal val="#ppt_h"/>
                                              </p:val>
                                            </p:tav>
                                          </p:tavLst>
                                        </p:anim>
                                        <p:animEffect transition="in" filter="fade">
                                          <p:cBhvr>
                                            <p:cTn id="9" dur="500"/>
                                            <p:tgtEl>
                                              <p:spTgt spid="98"/>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13"/>
                                            </p:tgtEl>
                                            <p:attrNameLst>
                                              <p:attrName>style.visibility</p:attrName>
                                            </p:attrNameLst>
                                          </p:cBhvr>
                                          <p:to>
                                            <p:strVal val="visible"/>
                                          </p:to>
                                        </p:set>
                                        <p:anim calcmode="lin" valueType="num">
                                          <p:cBhvr>
                                            <p:cTn id="13" dur="500" fill="hold"/>
                                            <p:tgtEl>
                                              <p:spTgt spid="113"/>
                                            </p:tgtEl>
                                            <p:attrNameLst>
                                              <p:attrName>ppt_w</p:attrName>
                                            </p:attrNameLst>
                                          </p:cBhvr>
                                          <p:tavLst>
                                            <p:tav tm="0">
                                              <p:val>
                                                <p:fltVal val="0"/>
                                              </p:val>
                                            </p:tav>
                                            <p:tav tm="100000">
                                              <p:val>
                                                <p:strVal val="#ppt_w"/>
                                              </p:val>
                                            </p:tav>
                                          </p:tavLst>
                                        </p:anim>
                                        <p:anim calcmode="lin" valueType="num">
                                          <p:cBhvr>
                                            <p:cTn id="14" dur="500" fill="hold"/>
                                            <p:tgtEl>
                                              <p:spTgt spid="113"/>
                                            </p:tgtEl>
                                            <p:attrNameLst>
                                              <p:attrName>ppt_h</p:attrName>
                                            </p:attrNameLst>
                                          </p:cBhvr>
                                          <p:tavLst>
                                            <p:tav tm="0">
                                              <p:val>
                                                <p:fltVal val="0"/>
                                              </p:val>
                                            </p:tav>
                                            <p:tav tm="100000">
                                              <p:val>
                                                <p:strVal val="#ppt_h"/>
                                              </p:val>
                                            </p:tav>
                                          </p:tavLst>
                                        </p:anim>
                                        <p:animEffect transition="in" filter="fade">
                                          <p:cBhvr>
                                            <p:cTn id="15" dur="500"/>
                                            <p:tgtEl>
                                              <p:spTgt spid="113"/>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88"/>
                                            </p:tgtEl>
                                            <p:attrNameLst>
                                              <p:attrName>style.visibility</p:attrName>
                                            </p:attrNameLst>
                                          </p:cBhvr>
                                          <p:to>
                                            <p:strVal val="visible"/>
                                          </p:to>
                                        </p:set>
                                        <p:anim calcmode="lin" valueType="num">
                                          <p:cBhvr>
                                            <p:cTn id="19" dur="500" fill="hold"/>
                                            <p:tgtEl>
                                              <p:spTgt spid="88"/>
                                            </p:tgtEl>
                                            <p:attrNameLst>
                                              <p:attrName>ppt_w</p:attrName>
                                            </p:attrNameLst>
                                          </p:cBhvr>
                                          <p:tavLst>
                                            <p:tav tm="0">
                                              <p:val>
                                                <p:fltVal val="0"/>
                                              </p:val>
                                            </p:tav>
                                            <p:tav tm="100000">
                                              <p:val>
                                                <p:strVal val="#ppt_w"/>
                                              </p:val>
                                            </p:tav>
                                          </p:tavLst>
                                        </p:anim>
                                        <p:anim calcmode="lin" valueType="num">
                                          <p:cBhvr>
                                            <p:cTn id="20" dur="500" fill="hold"/>
                                            <p:tgtEl>
                                              <p:spTgt spid="88"/>
                                            </p:tgtEl>
                                            <p:attrNameLst>
                                              <p:attrName>ppt_h</p:attrName>
                                            </p:attrNameLst>
                                          </p:cBhvr>
                                          <p:tavLst>
                                            <p:tav tm="0">
                                              <p:val>
                                                <p:fltVal val="0"/>
                                              </p:val>
                                            </p:tav>
                                            <p:tav tm="100000">
                                              <p:val>
                                                <p:strVal val="#ppt_h"/>
                                              </p:val>
                                            </p:tav>
                                          </p:tavLst>
                                        </p:anim>
                                        <p:animEffect transition="in" filter="fade">
                                          <p:cBhvr>
                                            <p:cTn id="21" dur="500"/>
                                            <p:tgtEl>
                                              <p:spTgt spid="88"/>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03"/>
                                            </p:tgtEl>
                                            <p:attrNameLst>
                                              <p:attrName>style.visibility</p:attrName>
                                            </p:attrNameLst>
                                          </p:cBhvr>
                                          <p:to>
                                            <p:strVal val="visible"/>
                                          </p:to>
                                        </p:set>
                                        <p:anim calcmode="lin" valueType="num">
                                          <p:cBhvr>
                                            <p:cTn id="25" dur="500" fill="hold"/>
                                            <p:tgtEl>
                                              <p:spTgt spid="103"/>
                                            </p:tgtEl>
                                            <p:attrNameLst>
                                              <p:attrName>ppt_w</p:attrName>
                                            </p:attrNameLst>
                                          </p:cBhvr>
                                          <p:tavLst>
                                            <p:tav tm="0">
                                              <p:val>
                                                <p:fltVal val="0"/>
                                              </p:val>
                                            </p:tav>
                                            <p:tav tm="100000">
                                              <p:val>
                                                <p:strVal val="#ppt_w"/>
                                              </p:val>
                                            </p:tav>
                                          </p:tavLst>
                                        </p:anim>
                                        <p:anim calcmode="lin" valueType="num">
                                          <p:cBhvr>
                                            <p:cTn id="26" dur="500" fill="hold"/>
                                            <p:tgtEl>
                                              <p:spTgt spid="103"/>
                                            </p:tgtEl>
                                            <p:attrNameLst>
                                              <p:attrName>ppt_h</p:attrName>
                                            </p:attrNameLst>
                                          </p:cBhvr>
                                          <p:tavLst>
                                            <p:tav tm="0">
                                              <p:val>
                                                <p:fltVal val="0"/>
                                              </p:val>
                                            </p:tav>
                                            <p:tav tm="100000">
                                              <p:val>
                                                <p:strVal val="#ppt_h"/>
                                              </p:val>
                                            </p:tav>
                                          </p:tavLst>
                                        </p:anim>
                                        <p:animEffect transition="in" filter="fade">
                                          <p:cBhvr>
                                            <p:cTn id="27" dur="500"/>
                                            <p:tgtEl>
                                              <p:spTgt spid="10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1"/>
                                            </p:tgtEl>
                                            <p:attrNameLst>
                                              <p:attrName>style.visibility</p:attrName>
                                            </p:attrNameLst>
                                          </p:cBhvr>
                                          <p:to>
                                            <p:strVal val="visible"/>
                                          </p:to>
                                        </p:set>
                                        <p:animEffect transition="in" filter="fade">
                                          <p:cBhvr>
                                            <p:cTn id="32" dur="500"/>
                                            <p:tgtEl>
                                              <p:spTgt spid="151"/>
                                            </p:tgtEl>
                                          </p:cBhvr>
                                        </p:animEffect>
                                      </p:childTnLst>
                                    </p:cTn>
                                  </p:par>
                                  <p:par>
                                    <p:cTn id="33" presetID="1" presetClass="entr" presetSubtype="0" fill="hold" grpId="0" nodeType="withEffect">
                                      <p:stCondLst>
                                        <p:cond delay="0"/>
                                      </p:stCondLst>
                                      <p:childTnLst>
                                        <p:set>
                                          <p:cBhvr>
                                            <p:cTn id="34" dur="1" fill="hold">
                                              <p:stCondLst>
                                                <p:cond delay="0"/>
                                              </p:stCondLst>
                                            </p:cTn>
                                            <p:tgtEl>
                                              <p:spTgt spid="148"/>
                                            </p:tgtEl>
                                            <p:attrNameLst>
                                              <p:attrName>style.visibility</p:attrName>
                                            </p:attrNameLst>
                                          </p:cBhvr>
                                          <p:to>
                                            <p:strVal val="visible"/>
                                          </p:to>
                                        </p:set>
                                      </p:childTnLst>
                                    </p:cTn>
                                  </p:par>
                                  <p:par>
                                    <p:cTn id="35" presetID="2" presetClass="entr" presetSubtype="8" fill="hold" nodeType="withEffect" p14:presetBounceEnd="26000">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14:bounceEnd="26000">
                                          <p:cBhvr additive="base">
                                            <p:cTn id="37" dur="500" fill="hold"/>
                                            <p:tgtEl>
                                              <p:spTgt spid="2"/>
                                            </p:tgtEl>
                                            <p:attrNameLst>
                                              <p:attrName>ppt_x</p:attrName>
                                            </p:attrNameLst>
                                          </p:cBhvr>
                                          <p:tavLst>
                                            <p:tav tm="0">
                                              <p:val>
                                                <p:strVal val="0-#ppt_w/2"/>
                                              </p:val>
                                            </p:tav>
                                            <p:tav tm="100000">
                                              <p:val>
                                                <p:strVal val="#ppt_x"/>
                                              </p:val>
                                            </p:tav>
                                          </p:tavLst>
                                        </p:anim>
                                        <p:anim calcmode="lin" valueType="num" p14:bounceEnd="26000">
                                          <p:cBhvr additive="base">
                                            <p:cTn id="38" dur="500" fill="hold"/>
                                            <p:tgtEl>
                                              <p:spTgt spid="2"/>
                                            </p:tgtEl>
                                            <p:attrNameLst>
                                              <p:attrName>ppt_y</p:attrName>
                                            </p:attrNameLst>
                                          </p:cBhvr>
                                          <p:tavLst>
                                            <p:tav tm="0">
                                              <p:val>
                                                <p:strVal val="#ppt_y"/>
                                              </p:val>
                                            </p:tav>
                                            <p:tav tm="100000">
                                              <p:val>
                                                <p:strVal val="#ppt_y"/>
                                              </p:val>
                                            </p:tav>
                                          </p:tavLst>
                                        </p:anim>
                                      </p:childTnLst>
                                    </p:cTn>
                                  </p:par>
                                </p:childTnLst>
                              </p:cTn>
                            </p:par>
                            <p:par>
                              <p:cTn id="39" fill="hold">
                                <p:stCondLst>
                                  <p:cond delay="500"/>
                                </p:stCondLst>
                                <p:childTnLst>
                                  <p:par>
                                    <p:cTn id="40" presetID="2" presetClass="entr" presetSubtype="8" fill="hold" nodeType="afterEffect" p14:presetBounceEnd="26000">
                                      <p:stCondLst>
                                        <p:cond delay="0"/>
                                      </p:stCondLst>
                                      <p:childTnLst>
                                        <p:set>
                                          <p:cBhvr>
                                            <p:cTn id="41" dur="1" fill="hold">
                                              <p:stCondLst>
                                                <p:cond delay="0"/>
                                              </p:stCondLst>
                                            </p:cTn>
                                            <p:tgtEl>
                                              <p:spTgt spid="3"/>
                                            </p:tgtEl>
                                            <p:attrNameLst>
                                              <p:attrName>style.visibility</p:attrName>
                                            </p:attrNameLst>
                                          </p:cBhvr>
                                          <p:to>
                                            <p:strVal val="visible"/>
                                          </p:to>
                                        </p:set>
                                        <p:anim calcmode="lin" valueType="num" p14:bounceEnd="26000">
                                          <p:cBhvr additive="base">
                                            <p:cTn id="42" dur="500" fill="hold"/>
                                            <p:tgtEl>
                                              <p:spTgt spid="3"/>
                                            </p:tgtEl>
                                            <p:attrNameLst>
                                              <p:attrName>ppt_x</p:attrName>
                                            </p:attrNameLst>
                                          </p:cBhvr>
                                          <p:tavLst>
                                            <p:tav tm="0">
                                              <p:val>
                                                <p:strVal val="0-#ppt_w/2"/>
                                              </p:val>
                                            </p:tav>
                                            <p:tav tm="100000">
                                              <p:val>
                                                <p:strVal val="#ppt_x"/>
                                              </p:val>
                                            </p:tav>
                                          </p:tavLst>
                                        </p:anim>
                                        <p:anim calcmode="lin" valueType="num" p14:bounceEnd="26000">
                                          <p:cBhvr additive="base">
                                            <p:cTn id="43"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anim calcmode="lin" valueType="num">
                                          <p:cBhvr>
                                            <p:cTn id="7" dur="500" fill="hold"/>
                                            <p:tgtEl>
                                              <p:spTgt spid="98"/>
                                            </p:tgtEl>
                                            <p:attrNameLst>
                                              <p:attrName>ppt_w</p:attrName>
                                            </p:attrNameLst>
                                          </p:cBhvr>
                                          <p:tavLst>
                                            <p:tav tm="0">
                                              <p:val>
                                                <p:fltVal val="0"/>
                                              </p:val>
                                            </p:tav>
                                            <p:tav tm="100000">
                                              <p:val>
                                                <p:strVal val="#ppt_w"/>
                                              </p:val>
                                            </p:tav>
                                          </p:tavLst>
                                        </p:anim>
                                        <p:anim calcmode="lin" valueType="num">
                                          <p:cBhvr>
                                            <p:cTn id="8" dur="500" fill="hold"/>
                                            <p:tgtEl>
                                              <p:spTgt spid="98"/>
                                            </p:tgtEl>
                                            <p:attrNameLst>
                                              <p:attrName>ppt_h</p:attrName>
                                            </p:attrNameLst>
                                          </p:cBhvr>
                                          <p:tavLst>
                                            <p:tav tm="0">
                                              <p:val>
                                                <p:fltVal val="0"/>
                                              </p:val>
                                            </p:tav>
                                            <p:tav tm="100000">
                                              <p:val>
                                                <p:strVal val="#ppt_h"/>
                                              </p:val>
                                            </p:tav>
                                          </p:tavLst>
                                        </p:anim>
                                        <p:animEffect transition="in" filter="fade">
                                          <p:cBhvr>
                                            <p:cTn id="9" dur="500"/>
                                            <p:tgtEl>
                                              <p:spTgt spid="98"/>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13"/>
                                            </p:tgtEl>
                                            <p:attrNameLst>
                                              <p:attrName>style.visibility</p:attrName>
                                            </p:attrNameLst>
                                          </p:cBhvr>
                                          <p:to>
                                            <p:strVal val="visible"/>
                                          </p:to>
                                        </p:set>
                                        <p:anim calcmode="lin" valueType="num">
                                          <p:cBhvr>
                                            <p:cTn id="13" dur="500" fill="hold"/>
                                            <p:tgtEl>
                                              <p:spTgt spid="113"/>
                                            </p:tgtEl>
                                            <p:attrNameLst>
                                              <p:attrName>ppt_w</p:attrName>
                                            </p:attrNameLst>
                                          </p:cBhvr>
                                          <p:tavLst>
                                            <p:tav tm="0">
                                              <p:val>
                                                <p:fltVal val="0"/>
                                              </p:val>
                                            </p:tav>
                                            <p:tav tm="100000">
                                              <p:val>
                                                <p:strVal val="#ppt_w"/>
                                              </p:val>
                                            </p:tav>
                                          </p:tavLst>
                                        </p:anim>
                                        <p:anim calcmode="lin" valueType="num">
                                          <p:cBhvr>
                                            <p:cTn id="14" dur="500" fill="hold"/>
                                            <p:tgtEl>
                                              <p:spTgt spid="113"/>
                                            </p:tgtEl>
                                            <p:attrNameLst>
                                              <p:attrName>ppt_h</p:attrName>
                                            </p:attrNameLst>
                                          </p:cBhvr>
                                          <p:tavLst>
                                            <p:tav tm="0">
                                              <p:val>
                                                <p:fltVal val="0"/>
                                              </p:val>
                                            </p:tav>
                                            <p:tav tm="100000">
                                              <p:val>
                                                <p:strVal val="#ppt_h"/>
                                              </p:val>
                                            </p:tav>
                                          </p:tavLst>
                                        </p:anim>
                                        <p:animEffect transition="in" filter="fade">
                                          <p:cBhvr>
                                            <p:cTn id="15" dur="500"/>
                                            <p:tgtEl>
                                              <p:spTgt spid="113"/>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88"/>
                                            </p:tgtEl>
                                            <p:attrNameLst>
                                              <p:attrName>style.visibility</p:attrName>
                                            </p:attrNameLst>
                                          </p:cBhvr>
                                          <p:to>
                                            <p:strVal val="visible"/>
                                          </p:to>
                                        </p:set>
                                        <p:anim calcmode="lin" valueType="num">
                                          <p:cBhvr>
                                            <p:cTn id="19" dur="500" fill="hold"/>
                                            <p:tgtEl>
                                              <p:spTgt spid="88"/>
                                            </p:tgtEl>
                                            <p:attrNameLst>
                                              <p:attrName>ppt_w</p:attrName>
                                            </p:attrNameLst>
                                          </p:cBhvr>
                                          <p:tavLst>
                                            <p:tav tm="0">
                                              <p:val>
                                                <p:fltVal val="0"/>
                                              </p:val>
                                            </p:tav>
                                            <p:tav tm="100000">
                                              <p:val>
                                                <p:strVal val="#ppt_w"/>
                                              </p:val>
                                            </p:tav>
                                          </p:tavLst>
                                        </p:anim>
                                        <p:anim calcmode="lin" valueType="num">
                                          <p:cBhvr>
                                            <p:cTn id="20" dur="500" fill="hold"/>
                                            <p:tgtEl>
                                              <p:spTgt spid="88"/>
                                            </p:tgtEl>
                                            <p:attrNameLst>
                                              <p:attrName>ppt_h</p:attrName>
                                            </p:attrNameLst>
                                          </p:cBhvr>
                                          <p:tavLst>
                                            <p:tav tm="0">
                                              <p:val>
                                                <p:fltVal val="0"/>
                                              </p:val>
                                            </p:tav>
                                            <p:tav tm="100000">
                                              <p:val>
                                                <p:strVal val="#ppt_h"/>
                                              </p:val>
                                            </p:tav>
                                          </p:tavLst>
                                        </p:anim>
                                        <p:animEffect transition="in" filter="fade">
                                          <p:cBhvr>
                                            <p:cTn id="21" dur="500"/>
                                            <p:tgtEl>
                                              <p:spTgt spid="88"/>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03"/>
                                            </p:tgtEl>
                                            <p:attrNameLst>
                                              <p:attrName>style.visibility</p:attrName>
                                            </p:attrNameLst>
                                          </p:cBhvr>
                                          <p:to>
                                            <p:strVal val="visible"/>
                                          </p:to>
                                        </p:set>
                                        <p:anim calcmode="lin" valueType="num">
                                          <p:cBhvr>
                                            <p:cTn id="25" dur="500" fill="hold"/>
                                            <p:tgtEl>
                                              <p:spTgt spid="103"/>
                                            </p:tgtEl>
                                            <p:attrNameLst>
                                              <p:attrName>ppt_w</p:attrName>
                                            </p:attrNameLst>
                                          </p:cBhvr>
                                          <p:tavLst>
                                            <p:tav tm="0">
                                              <p:val>
                                                <p:fltVal val="0"/>
                                              </p:val>
                                            </p:tav>
                                            <p:tav tm="100000">
                                              <p:val>
                                                <p:strVal val="#ppt_w"/>
                                              </p:val>
                                            </p:tav>
                                          </p:tavLst>
                                        </p:anim>
                                        <p:anim calcmode="lin" valueType="num">
                                          <p:cBhvr>
                                            <p:cTn id="26" dur="500" fill="hold"/>
                                            <p:tgtEl>
                                              <p:spTgt spid="103"/>
                                            </p:tgtEl>
                                            <p:attrNameLst>
                                              <p:attrName>ppt_h</p:attrName>
                                            </p:attrNameLst>
                                          </p:cBhvr>
                                          <p:tavLst>
                                            <p:tav tm="0">
                                              <p:val>
                                                <p:fltVal val="0"/>
                                              </p:val>
                                            </p:tav>
                                            <p:tav tm="100000">
                                              <p:val>
                                                <p:strVal val="#ppt_h"/>
                                              </p:val>
                                            </p:tav>
                                          </p:tavLst>
                                        </p:anim>
                                        <p:animEffect transition="in" filter="fade">
                                          <p:cBhvr>
                                            <p:cTn id="27" dur="500"/>
                                            <p:tgtEl>
                                              <p:spTgt spid="10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1"/>
                                            </p:tgtEl>
                                            <p:attrNameLst>
                                              <p:attrName>style.visibility</p:attrName>
                                            </p:attrNameLst>
                                          </p:cBhvr>
                                          <p:to>
                                            <p:strVal val="visible"/>
                                          </p:to>
                                        </p:set>
                                        <p:animEffect transition="in" filter="fade">
                                          <p:cBhvr>
                                            <p:cTn id="32" dur="500"/>
                                            <p:tgtEl>
                                              <p:spTgt spid="151"/>
                                            </p:tgtEl>
                                          </p:cBhvr>
                                        </p:animEffect>
                                      </p:childTnLst>
                                    </p:cTn>
                                  </p:par>
                                  <p:par>
                                    <p:cTn id="33" presetID="1" presetClass="entr" presetSubtype="0" fill="hold" grpId="0" nodeType="withEffect">
                                      <p:stCondLst>
                                        <p:cond delay="0"/>
                                      </p:stCondLst>
                                      <p:childTnLst>
                                        <p:set>
                                          <p:cBhvr>
                                            <p:cTn id="34" dur="1" fill="hold">
                                              <p:stCondLst>
                                                <p:cond delay="0"/>
                                              </p:stCondLst>
                                            </p:cTn>
                                            <p:tgtEl>
                                              <p:spTgt spid="148"/>
                                            </p:tgtEl>
                                            <p:attrNameLst>
                                              <p:attrName>style.visibility</p:attrName>
                                            </p:attrNameLst>
                                          </p:cBhvr>
                                          <p:to>
                                            <p:strVal val="visible"/>
                                          </p:to>
                                        </p:set>
                                      </p:childTnLst>
                                    </p:cTn>
                                  </p:par>
                                  <p:par>
                                    <p:cTn id="35" presetID="2" presetClass="entr" presetSubtype="8" fill="hold" nodeType="with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0-#ppt_w/2"/>
                                              </p:val>
                                            </p:tav>
                                            <p:tav tm="100000">
                                              <p:val>
                                                <p:strVal val="#ppt_x"/>
                                              </p:val>
                                            </p:tav>
                                          </p:tavLst>
                                        </p:anim>
                                        <p:anim calcmode="lin" valueType="num">
                                          <p:cBhvr additive="base">
                                            <p:cTn id="38" dur="500" fill="hold"/>
                                            <p:tgtEl>
                                              <p:spTgt spid="2"/>
                                            </p:tgtEl>
                                            <p:attrNameLst>
                                              <p:attrName>ppt_y</p:attrName>
                                            </p:attrNameLst>
                                          </p:cBhvr>
                                          <p:tavLst>
                                            <p:tav tm="0">
                                              <p:val>
                                                <p:strVal val="#ppt_y"/>
                                              </p:val>
                                            </p:tav>
                                            <p:tav tm="100000">
                                              <p:val>
                                                <p:strVal val="#ppt_y"/>
                                              </p:val>
                                            </p:tav>
                                          </p:tavLst>
                                        </p:anim>
                                      </p:childTnLst>
                                    </p:cTn>
                                  </p:par>
                                </p:childTnLst>
                              </p:cTn>
                            </p:par>
                            <p:par>
                              <p:cTn id="39" fill="hold">
                                <p:stCondLst>
                                  <p:cond delay="500"/>
                                </p:stCondLst>
                                <p:childTnLst>
                                  <p:par>
                                    <p:cTn id="40" presetID="2" presetClass="entr" presetSubtype="8" fill="hold" nodeType="afterEffect">
                                      <p:stCondLst>
                                        <p:cond delay="0"/>
                                      </p:stCondLst>
                                      <p:childTnLst>
                                        <p:set>
                                          <p:cBhvr>
                                            <p:cTn id="41" dur="1" fill="hold">
                                              <p:stCondLst>
                                                <p:cond delay="0"/>
                                              </p:stCondLst>
                                            </p:cTn>
                                            <p:tgtEl>
                                              <p:spTgt spid="3"/>
                                            </p:tgtEl>
                                            <p:attrNameLst>
                                              <p:attrName>style.visibility</p:attrName>
                                            </p:attrNameLst>
                                          </p:cBhvr>
                                          <p:to>
                                            <p:strVal val="visible"/>
                                          </p:to>
                                        </p:set>
                                        <p:anim calcmode="lin" valueType="num">
                                          <p:cBhvr additive="base">
                                            <p:cTn id="42" dur="500" fill="hold"/>
                                            <p:tgtEl>
                                              <p:spTgt spid="3"/>
                                            </p:tgtEl>
                                            <p:attrNameLst>
                                              <p:attrName>ppt_x</p:attrName>
                                            </p:attrNameLst>
                                          </p:cBhvr>
                                          <p:tavLst>
                                            <p:tav tm="0">
                                              <p:val>
                                                <p:strVal val="0-#ppt_w/2"/>
                                              </p:val>
                                            </p:tav>
                                            <p:tav tm="100000">
                                              <p:val>
                                                <p:strVal val="#ppt_x"/>
                                              </p:val>
                                            </p:tav>
                                          </p:tavLst>
                                        </p:anim>
                                        <p:anim calcmode="lin" valueType="num">
                                          <p:cBhvr additive="base">
                                            <p:cTn id="43"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animBg="1"/>
        </p:bldLst>
      </p:timing>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 name="Picture 20">
            <a:extLst>
              <a:ext uri="{FF2B5EF4-FFF2-40B4-BE49-F238E27FC236}">
                <a16:creationId xmlns:a16="http://schemas.microsoft.com/office/drawing/2014/main" id="{1E42EEE4-355B-4F6D-BDBC-DE36D257FAAF}"/>
              </a:ext>
            </a:extLst>
          </p:cNvPr>
          <p:cNvPicPr>
            <a:picLocks noChangeAspect="1"/>
          </p:cNvPicPr>
          <p:nvPr/>
        </p:nvPicPr>
        <p:blipFill rotWithShape="1">
          <a:blip r:embed="rId3"/>
          <a:srcRect l="18381"/>
          <a:stretch/>
        </p:blipFill>
        <p:spPr>
          <a:xfrm>
            <a:off x="0" y="2742187"/>
            <a:ext cx="13439775" cy="4238254"/>
          </a:xfrm>
          <a:prstGeom prst="rect">
            <a:avLst/>
          </a:prstGeom>
        </p:spPr>
      </p:pic>
      <p:grpSp>
        <p:nvGrpSpPr>
          <p:cNvPr id="179" name="Group 73">
            <a:extLst>
              <a:ext uri="{FF2B5EF4-FFF2-40B4-BE49-F238E27FC236}">
                <a16:creationId xmlns:a16="http://schemas.microsoft.com/office/drawing/2014/main" id="{A88D32F9-A61D-4EA3-BD03-88DC8D790FA5}"/>
              </a:ext>
            </a:extLst>
          </p:cNvPr>
          <p:cNvGrpSpPr/>
          <p:nvPr/>
        </p:nvGrpSpPr>
        <p:grpSpPr>
          <a:xfrm>
            <a:off x="1956429" y="2474374"/>
            <a:ext cx="1953864" cy="3445905"/>
            <a:chOff x="990600" y="2196640"/>
            <a:chExt cx="1953864" cy="3445905"/>
          </a:xfrm>
        </p:grpSpPr>
        <p:sp>
          <p:nvSpPr>
            <p:cNvPr id="180" name="Freeform 5">
              <a:extLst>
                <a:ext uri="{FF2B5EF4-FFF2-40B4-BE49-F238E27FC236}">
                  <a16:creationId xmlns:a16="http://schemas.microsoft.com/office/drawing/2014/main" id="{5F018933-331A-4DDD-910B-FF4B614CF89E}"/>
                </a:ext>
              </a:extLst>
            </p:cNvPr>
            <p:cNvSpPr>
              <a:spLocks/>
            </p:cNvSpPr>
            <p:nvPr/>
          </p:nvSpPr>
          <p:spPr bwMode="auto">
            <a:xfrm>
              <a:off x="990600" y="2196640"/>
              <a:ext cx="1953864" cy="3445905"/>
            </a:xfrm>
            <a:prstGeom prst="roundRect">
              <a:avLst>
                <a:gd name="adj" fmla="val 3342"/>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sym typeface="+mn-lt"/>
              </a:endParaRPr>
            </a:p>
          </p:txBody>
        </p:sp>
        <p:sp>
          <p:nvSpPr>
            <p:cNvPr id="181" name="Rectangle 6">
              <a:extLst>
                <a:ext uri="{FF2B5EF4-FFF2-40B4-BE49-F238E27FC236}">
                  <a16:creationId xmlns:a16="http://schemas.microsoft.com/office/drawing/2014/main" id="{BDF09F37-D0AA-4BAD-B1C4-3DF7D1A5F2FC}"/>
                </a:ext>
              </a:extLst>
            </p:cNvPr>
            <p:cNvSpPr>
              <a:spLocks noChangeArrowheads="1"/>
            </p:cNvSpPr>
            <p:nvPr/>
          </p:nvSpPr>
          <p:spPr bwMode="auto">
            <a:xfrm>
              <a:off x="1631315" y="2348889"/>
              <a:ext cx="672434" cy="74856"/>
            </a:xfrm>
            <a:prstGeom prst="rect">
              <a:avLst/>
            </a:prstGeom>
            <a:solidFill>
              <a:sysClr val="window" lastClr="FFFFFF">
                <a:lumMod val="95000"/>
              </a:sys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182" name="Oval 7">
              <a:extLst>
                <a:ext uri="{FF2B5EF4-FFF2-40B4-BE49-F238E27FC236}">
                  <a16:creationId xmlns:a16="http://schemas.microsoft.com/office/drawing/2014/main" id="{E723C2C8-7AC2-48D8-9BB3-23699C7D6A70}"/>
                </a:ext>
              </a:extLst>
            </p:cNvPr>
            <p:cNvSpPr>
              <a:spLocks noChangeArrowheads="1"/>
            </p:cNvSpPr>
            <p:nvPr/>
          </p:nvSpPr>
          <p:spPr bwMode="auto">
            <a:xfrm>
              <a:off x="1820358" y="5171841"/>
              <a:ext cx="294348" cy="294348"/>
            </a:xfrm>
            <a:prstGeom prst="ellipse">
              <a:avLst/>
            </a:prstGeom>
            <a:solidFill>
              <a:sysClr val="window" lastClr="FFFFFF">
                <a:lumMod val="95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grpSp>
      <p:sp>
        <p:nvSpPr>
          <p:cNvPr id="183" name="Rectangle 182">
            <a:extLst>
              <a:ext uri="{FF2B5EF4-FFF2-40B4-BE49-F238E27FC236}">
                <a16:creationId xmlns:a16="http://schemas.microsoft.com/office/drawing/2014/main" id="{DA1FC4E6-0B06-4EBB-9F1C-1B82D66ECDF6}"/>
              </a:ext>
            </a:extLst>
          </p:cNvPr>
          <p:cNvSpPr>
            <a:spLocks noChangeArrowheads="1"/>
          </p:cNvSpPr>
          <p:nvPr/>
        </p:nvSpPr>
        <p:spPr bwMode="auto">
          <a:xfrm>
            <a:off x="1956429" y="2865147"/>
            <a:ext cx="1953864" cy="2404267"/>
          </a:xfrm>
          <a:prstGeom prst="rect">
            <a:avLst/>
          </a:prstGeom>
          <a:solidFill>
            <a:srgbClr val="9DD4C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184" name="Rectangle 183">
            <a:extLst>
              <a:ext uri="{FF2B5EF4-FFF2-40B4-BE49-F238E27FC236}">
                <a16:creationId xmlns:a16="http://schemas.microsoft.com/office/drawing/2014/main" id="{FD53738C-A654-47CF-9A61-A80E2114FCBF}"/>
              </a:ext>
            </a:extLst>
          </p:cNvPr>
          <p:cNvSpPr>
            <a:spLocks noChangeArrowheads="1"/>
          </p:cNvSpPr>
          <p:nvPr/>
        </p:nvSpPr>
        <p:spPr bwMode="auto">
          <a:xfrm>
            <a:off x="1956429" y="2865147"/>
            <a:ext cx="1953864" cy="2404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185" name="Rectangle 184">
            <a:extLst>
              <a:ext uri="{FF2B5EF4-FFF2-40B4-BE49-F238E27FC236}">
                <a16:creationId xmlns:a16="http://schemas.microsoft.com/office/drawing/2014/main" id="{FB8ACB29-1DF9-4607-A912-D5378A031FF5}"/>
              </a:ext>
            </a:extLst>
          </p:cNvPr>
          <p:cNvSpPr>
            <a:spLocks noChangeArrowheads="1"/>
          </p:cNvSpPr>
          <p:nvPr/>
        </p:nvSpPr>
        <p:spPr bwMode="auto">
          <a:xfrm>
            <a:off x="1956429" y="2865147"/>
            <a:ext cx="1953864" cy="233449"/>
          </a:xfrm>
          <a:prstGeom prst="rect">
            <a:avLst/>
          </a:prstGeom>
          <a:solidFill>
            <a:srgbClr val="00ABA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201" name="Rectangle 200">
            <a:extLst>
              <a:ext uri="{FF2B5EF4-FFF2-40B4-BE49-F238E27FC236}">
                <a16:creationId xmlns:a16="http://schemas.microsoft.com/office/drawing/2014/main" id="{384CDD65-DE5F-4FE7-918A-0BF883765E2E}"/>
              </a:ext>
            </a:extLst>
          </p:cNvPr>
          <p:cNvSpPr>
            <a:spLocks noChangeArrowheads="1"/>
          </p:cNvSpPr>
          <p:nvPr/>
        </p:nvSpPr>
        <p:spPr bwMode="auto">
          <a:xfrm>
            <a:off x="3910293" y="2865147"/>
            <a:ext cx="1951326" cy="240426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202" name="Rectangle 201">
            <a:extLst>
              <a:ext uri="{FF2B5EF4-FFF2-40B4-BE49-F238E27FC236}">
                <a16:creationId xmlns:a16="http://schemas.microsoft.com/office/drawing/2014/main" id="{9FB6A365-8C03-465F-B78B-98E2602B25FA}"/>
              </a:ext>
            </a:extLst>
          </p:cNvPr>
          <p:cNvSpPr>
            <a:spLocks noChangeArrowheads="1"/>
          </p:cNvSpPr>
          <p:nvPr/>
        </p:nvSpPr>
        <p:spPr bwMode="auto">
          <a:xfrm>
            <a:off x="3910293" y="2865147"/>
            <a:ext cx="1951326" cy="2404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203" name="Rectangle 202">
            <a:extLst>
              <a:ext uri="{FF2B5EF4-FFF2-40B4-BE49-F238E27FC236}">
                <a16:creationId xmlns:a16="http://schemas.microsoft.com/office/drawing/2014/main" id="{9A29B085-E377-47FF-B23E-4E37C9064B8F}"/>
              </a:ext>
            </a:extLst>
          </p:cNvPr>
          <p:cNvSpPr>
            <a:spLocks noChangeArrowheads="1"/>
          </p:cNvSpPr>
          <p:nvPr/>
        </p:nvSpPr>
        <p:spPr bwMode="auto">
          <a:xfrm>
            <a:off x="3910293" y="2865147"/>
            <a:ext cx="1951326" cy="233449"/>
          </a:xfrm>
          <a:prstGeom prst="rect">
            <a:avLst/>
          </a:prstGeom>
          <a:solidFill>
            <a:srgbClr val="43B02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237" name="TextBox 5">
            <a:extLst>
              <a:ext uri="{FF2B5EF4-FFF2-40B4-BE49-F238E27FC236}">
                <a16:creationId xmlns:a16="http://schemas.microsoft.com/office/drawing/2014/main" id="{907086B0-DDA4-4E08-865D-ADA0E3DBBB98}"/>
              </a:ext>
            </a:extLst>
          </p:cNvPr>
          <p:cNvSpPr txBox="1"/>
          <p:nvPr/>
        </p:nvSpPr>
        <p:spPr>
          <a:xfrm>
            <a:off x="2240148" y="4430115"/>
            <a:ext cx="1385929"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1" i="0" u="none" strike="noStrike" kern="0" cap="none" spc="0" normalizeH="0" baseline="0" dirty="0">
                <a:ln>
                  <a:noFill/>
                </a:ln>
                <a:solidFill>
                  <a:prstClr val="white"/>
                </a:solidFill>
                <a:effectLst/>
                <a:uLnTx/>
                <a:uFillTx/>
                <a:sym typeface="+mn-lt"/>
              </a:rPr>
              <a:t>Déroulement</a:t>
            </a:r>
            <a:r>
              <a:rPr kumimoji="0" lang="fr-FR" sz="1400" b="1" i="0" u="none" strike="noStrike" kern="0" cap="none" spc="0" normalizeH="0" dirty="0">
                <a:ln>
                  <a:noFill/>
                </a:ln>
                <a:solidFill>
                  <a:prstClr val="white"/>
                </a:solidFill>
                <a:effectLst/>
                <a:uLnTx/>
                <a:uFillTx/>
                <a:sym typeface="+mn-lt"/>
              </a:rPr>
              <a:t> des entretiens</a:t>
            </a:r>
            <a:endParaRPr kumimoji="0" lang="fr-FR" sz="1400" b="1" i="0" u="none" strike="noStrike" kern="0" cap="none" spc="0" normalizeH="0" baseline="0" dirty="0">
              <a:ln>
                <a:noFill/>
              </a:ln>
              <a:solidFill>
                <a:prstClr val="white"/>
              </a:solidFill>
              <a:effectLst/>
              <a:uLnTx/>
              <a:uFillTx/>
              <a:sym typeface="+mn-lt"/>
            </a:endParaRPr>
          </a:p>
        </p:txBody>
      </p:sp>
      <p:sp>
        <p:nvSpPr>
          <p:cNvPr id="238" name="TextBox 6">
            <a:extLst>
              <a:ext uri="{FF2B5EF4-FFF2-40B4-BE49-F238E27FC236}">
                <a16:creationId xmlns:a16="http://schemas.microsoft.com/office/drawing/2014/main" id="{7589FFE4-00C6-4E96-89F6-560E71AEBEDC}"/>
              </a:ext>
            </a:extLst>
          </p:cNvPr>
          <p:cNvSpPr txBox="1"/>
          <p:nvPr/>
        </p:nvSpPr>
        <p:spPr>
          <a:xfrm>
            <a:off x="2625424" y="4253025"/>
            <a:ext cx="615874"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sym typeface="+mn-lt"/>
              </a:rPr>
              <a:t>Step 01</a:t>
            </a:r>
          </a:p>
        </p:txBody>
      </p:sp>
      <p:sp>
        <p:nvSpPr>
          <p:cNvPr id="239" name="TextBox 67">
            <a:extLst>
              <a:ext uri="{FF2B5EF4-FFF2-40B4-BE49-F238E27FC236}">
                <a16:creationId xmlns:a16="http://schemas.microsoft.com/office/drawing/2014/main" id="{DE2A9265-73B6-47BD-AB11-11989051CEB5}"/>
              </a:ext>
            </a:extLst>
          </p:cNvPr>
          <p:cNvSpPr txBox="1"/>
          <p:nvPr/>
        </p:nvSpPr>
        <p:spPr>
          <a:xfrm>
            <a:off x="4278578" y="4376021"/>
            <a:ext cx="1245849" cy="584775"/>
          </a:xfrm>
          <a:prstGeom prst="rect">
            <a:avLst/>
          </a:prstGeom>
          <a:noFill/>
        </p:spPr>
        <p:txBody>
          <a:bodyPr wrap="square" rtlCol="0">
            <a:spAutoFit/>
          </a:bodyPr>
          <a:lstStyle/>
          <a:p>
            <a:pPr lvl="0" algn="ctr" defTabSz="914400">
              <a:defRPr/>
            </a:pPr>
            <a:r>
              <a:rPr lang="fr-FR" altLang="zh-CN" sz="1600" b="1" kern="0" dirty="0">
                <a:solidFill>
                  <a:prstClr val="white"/>
                </a:solidFill>
                <a:sym typeface="+mn-lt"/>
              </a:rPr>
              <a:t>Revue des réponses</a:t>
            </a:r>
          </a:p>
        </p:txBody>
      </p:sp>
      <p:sp>
        <p:nvSpPr>
          <p:cNvPr id="240" name="TextBox 68">
            <a:extLst>
              <a:ext uri="{FF2B5EF4-FFF2-40B4-BE49-F238E27FC236}">
                <a16:creationId xmlns:a16="http://schemas.microsoft.com/office/drawing/2014/main" id="{E5911C3B-7644-464D-A817-1054A1DD28AF}"/>
              </a:ext>
            </a:extLst>
          </p:cNvPr>
          <p:cNvSpPr txBox="1"/>
          <p:nvPr/>
        </p:nvSpPr>
        <p:spPr>
          <a:xfrm>
            <a:off x="4578019" y="4253025"/>
            <a:ext cx="615874"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sym typeface="+mn-lt"/>
              </a:rPr>
              <a:t>Step 02</a:t>
            </a:r>
          </a:p>
        </p:txBody>
      </p:sp>
      <p:sp>
        <p:nvSpPr>
          <p:cNvPr id="219" name="Rectangle 218">
            <a:extLst>
              <a:ext uri="{FF2B5EF4-FFF2-40B4-BE49-F238E27FC236}">
                <a16:creationId xmlns:a16="http://schemas.microsoft.com/office/drawing/2014/main" id="{CE250EEC-ADAC-49CD-9026-A473AB009DBD}"/>
              </a:ext>
            </a:extLst>
          </p:cNvPr>
          <p:cNvSpPr>
            <a:spLocks noChangeArrowheads="1"/>
          </p:cNvSpPr>
          <p:nvPr/>
        </p:nvSpPr>
        <p:spPr bwMode="auto">
          <a:xfrm>
            <a:off x="5846394" y="2865147"/>
            <a:ext cx="1951326" cy="2404267"/>
          </a:xfrm>
          <a:prstGeom prst="rect">
            <a:avLst/>
          </a:prstGeom>
          <a:solidFill>
            <a:srgbClr val="97999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220" name="Rectangle 219">
            <a:extLst>
              <a:ext uri="{FF2B5EF4-FFF2-40B4-BE49-F238E27FC236}">
                <a16:creationId xmlns:a16="http://schemas.microsoft.com/office/drawing/2014/main" id="{9468B8E1-D409-4D45-B105-2FECC1CA291A}"/>
              </a:ext>
            </a:extLst>
          </p:cNvPr>
          <p:cNvSpPr>
            <a:spLocks noChangeArrowheads="1"/>
          </p:cNvSpPr>
          <p:nvPr/>
        </p:nvSpPr>
        <p:spPr bwMode="auto">
          <a:xfrm>
            <a:off x="5846394" y="2865147"/>
            <a:ext cx="1951326" cy="2404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221" name="Rectangle 220">
            <a:extLst>
              <a:ext uri="{FF2B5EF4-FFF2-40B4-BE49-F238E27FC236}">
                <a16:creationId xmlns:a16="http://schemas.microsoft.com/office/drawing/2014/main" id="{EF2FD853-AE05-446F-8970-C5528DFFCA2E}"/>
              </a:ext>
            </a:extLst>
          </p:cNvPr>
          <p:cNvSpPr>
            <a:spLocks noChangeArrowheads="1"/>
          </p:cNvSpPr>
          <p:nvPr/>
        </p:nvSpPr>
        <p:spPr bwMode="auto">
          <a:xfrm>
            <a:off x="5846394" y="2865147"/>
            <a:ext cx="1951326" cy="233449"/>
          </a:xfrm>
          <a:prstGeom prst="rect">
            <a:avLst/>
          </a:prstGeom>
          <a:solidFill>
            <a:srgbClr val="75787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241" name="TextBox 69">
            <a:extLst>
              <a:ext uri="{FF2B5EF4-FFF2-40B4-BE49-F238E27FC236}">
                <a16:creationId xmlns:a16="http://schemas.microsoft.com/office/drawing/2014/main" id="{2B99B28A-2254-459A-9CAD-6C4085C8060B}"/>
              </a:ext>
            </a:extLst>
          </p:cNvPr>
          <p:cNvSpPr txBox="1"/>
          <p:nvPr/>
        </p:nvSpPr>
        <p:spPr>
          <a:xfrm>
            <a:off x="6186080" y="4394291"/>
            <a:ext cx="1361697" cy="584775"/>
          </a:xfrm>
          <a:prstGeom prst="rect">
            <a:avLst/>
          </a:prstGeom>
          <a:noFill/>
        </p:spPr>
        <p:txBody>
          <a:bodyPr wrap="square" rtlCol="0">
            <a:spAutoFit/>
          </a:bodyPr>
          <a:lstStyle/>
          <a:p>
            <a:pPr lvl="0" algn="ctr">
              <a:defRPr/>
            </a:pPr>
            <a:r>
              <a:rPr lang="fr-FR" altLang="zh-CN" sz="1600" b="1" kern="0" dirty="0">
                <a:solidFill>
                  <a:prstClr val="white"/>
                </a:solidFill>
                <a:sym typeface="+mn-lt"/>
              </a:rPr>
              <a:t>Formulation des constats</a:t>
            </a:r>
          </a:p>
        </p:txBody>
      </p:sp>
      <p:sp>
        <p:nvSpPr>
          <p:cNvPr id="242" name="TextBox 70">
            <a:extLst>
              <a:ext uri="{FF2B5EF4-FFF2-40B4-BE49-F238E27FC236}">
                <a16:creationId xmlns:a16="http://schemas.microsoft.com/office/drawing/2014/main" id="{9478CA70-5A3B-4DA8-BC35-21CCDD84D178}"/>
              </a:ext>
            </a:extLst>
          </p:cNvPr>
          <p:cNvSpPr txBox="1"/>
          <p:nvPr/>
        </p:nvSpPr>
        <p:spPr>
          <a:xfrm>
            <a:off x="6514120" y="4253025"/>
            <a:ext cx="615874"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sym typeface="+mn-lt"/>
              </a:rPr>
              <a:t>Step 03</a:t>
            </a:r>
          </a:p>
        </p:txBody>
      </p:sp>
      <p:sp>
        <p:nvSpPr>
          <p:cNvPr id="272" name="Rectangle 271">
            <a:extLst>
              <a:ext uri="{FF2B5EF4-FFF2-40B4-BE49-F238E27FC236}">
                <a16:creationId xmlns:a16="http://schemas.microsoft.com/office/drawing/2014/main" id="{7E1DDCAB-860D-4D5B-B04C-B08A60590651}"/>
              </a:ext>
            </a:extLst>
          </p:cNvPr>
          <p:cNvSpPr>
            <a:spLocks noChangeArrowheads="1"/>
          </p:cNvSpPr>
          <p:nvPr/>
        </p:nvSpPr>
        <p:spPr bwMode="auto">
          <a:xfrm>
            <a:off x="7787022" y="2865147"/>
            <a:ext cx="1951326" cy="2404267"/>
          </a:xfrm>
          <a:prstGeom prst="rect">
            <a:avLst/>
          </a:pr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sym typeface="+mn-lt"/>
            </a:endParaRPr>
          </a:p>
        </p:txBody>
      </p:sp>
      <p:sp>
        <p:nvSpPr>
          <p:cNvPr id="273" name="Rectangle 272">
            <a:extLst>
              <a:ext uri="{FF2B5EF4-FFF2-40B4-BE49-F238E27FC236}">
                <a16:creationId xmlns:a16="http://schemas.microsoft.com/office/drawing/2014/main" id="{BCC0A54D-1C1E-4C06-BF7C-1414A583989F}"/>
              </a:ext>
            </a:extLst>
          </p:cNvPr>
          <p:cNvSpPr>
            <a:spLocks noChangeArrowheads="1"/>
          </p:cNvSpPr>
          <p:nvPr/>
        </p:nvSpPr>
        <p:spPr bwMode="auto">
          <a:xfrm>
            <a:off x="7787022" y="2865147"/>
            <a:ext cx="1951326" cy="2404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274" name="Rectangle 273">
            <a:extLst>
              <a:ext uri="{FF2B5EF4-FFF2-40B4-BE49-F238E27FC236}">
                <a16:creationId xmlns:a16="http://schemas.microsoft.com/office/drawing/2014/main" id="{478BFE02-F071-4A8F-ABF8-FA5B9AD045E6}"/>
              </a:ext>
            </a:extLst>
          </p:cNvPr>
          <p:cNvSpPr>
            <a:spLocks noChangeArrowheads="1"/>
          </p:cNvSpPr>
          <p:nvPr/>
        </p:nvSpPr>
        <p:spPr bwMode="auto">
          <a:xfrm>
            <a:off x="7787022" y="2865147"/>
            <a:ext cx="1951326" cy="233449"/>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296" name="Rectangle 295">
            <a:extLst>
              <a:ext uri="{FF2B5EF4-FFF2-40B4-BE49-F238E27FC236}">
                <a16:creationId xmlns:a16="http://schemas.microsoft.com/office/drawing/2014/main" id="{0C78CC53-5B38-437A-A062-910DBCF08B90}"/>
              </a:ext>
            </a:extLst>
          </p:cNvPr>
          <p:cNvSpPr>
            <a:spLocks noChangeArrowheads="1"/>
          </p:cNvSpPr>
          <p:nvPr/>
        </p:nvSpPr>
        <p:spPr bwMode="auto">
          <a:xfrm>
            <a:off x="9733821" y="2865147"/>
            <a:ext cx="1951326" cy="2404267"/>
          </a:xfrm>
          <a:prstGeom prst="rect">
            <a:avLst/>
          </a:pr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297" name="Rectangle 296">
            <a:extLst>
              <a:ext uri="{FF2B5EF4-FFF2-40B4-BE49-F238E27FC236}">
                <a16:creationId xmlns:a16="http://schemas.microsoft.com/office/drawing/2014/main" id="{0D45248C-E2D1-4D34-A8FF-F8829028E7BE}"/>
              </a:ext>
            </a:extLst>
          </p:cNvPr>
          <p:cNvSpPr>
            <a:spLocks noChangeArrowheads="1"/>
          </p:cNvSpPr>
          <p:nvPr/>
        </p:nvSpPr>
        <p:spPr bwMode="auto">
          <a:xfrm>
            <a:off x="9733821" y="2865147"/>
            <a:ext cx="1951326" cy="2404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298" name="Rectangle 297">
            <a:extLst>
              <a:ext uri="{FF2B5EF4-FFF2-40B4-BE49-F238E27FC236}">
                <a16:creationId xmlns:a16="http://schemas.microsoft.com/office/drawing/2014/main" id="{A7B03ECD-5EB5-43FE-9A5F-D7C8959E924A}"/>
              </a:ext>
            </a:extLst>
          </p:cNvPr>
          <p:cNvSpPr>
            <a:spLocks noChangeArrowheads="1"/>
          </p:cNvSpPr>
          <p:nvPr/>
        </p:nvSpPr>
        <p:spPr bwMode="auto">
          <a:xfrm>
            <a:off x="9733821" y="2865147"/>
            <a:ext cx="1951326" cy="233449"/>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301" name="TextBox 69">
            <a:extLst>
              <a:ext uri="{FF2B5EF4-FFF2-40B4-BE49-F238E27FC236}">
                <a16:creationId xmlns:a16="http://schemas.microsoft.com/office/drawing/2014/main" id="{F78BFFE4-3702-488C-A71F-167F28CB1B36}"/>
              </a:ext>
            </a:extLst>
          </p:cNvPr>
          <p:cNvSpPr txBox="1"/>
          <p:nvPr/>
        </p:nvSpPr>
        <p:spPr>
          <a:xfrm>
            <a:off x="8036965" y="4394291"/>
            <a:ext cx="1520290" cy="830997"/>
          </a:xfrm>
          <a:prstGeom prst="rect">
            <a:avLst/>
          </a:prstGeom>
          <a:noFill/>
        </p:spPr>
        <p:txBody>
          <a:bodyPr wrap="square" rtlCol="0">
            <a:spAutoFit/>
          </a:bodyPr>
          <a:lstStyle/>
          <a:p>
            <a:pPr lvl="0" algn="ctr">
              <a:defRPr/>
            </a:pPr>
            <a:r>
              <a:rPr lang="fr-FR" altLang="zh-CN" sz="1600" b="1" kern="0" dirty="0">
                <a:solidFill>
                  <a:prstClr val="white"/>
                </a:solidFill>
                <a:sym typeface="+mn-lt"/>
              </a:rPr>
              <a:t>Présentation des résultats et du Dashboard</a:t>
            </a:r>
          </a:p>
        </p:txBody>
      </p:sp>
      <p:sp>
        <p:nvSpPr>
          <p:cNvPr id="302" name="TextBox 70">
            <a:extLst>
              <a:ext uri="{FF2B5EF4-FFF2-40B4-BE49-F238E27FC236}">
                <a16:creationId xmlns:a16="http://schemas.microsoft.com/office/drawing/2014/main" id="{C29E40C7-9746-4780-A19E-2343B3816D06}"/>
              </a:ext>
            </a:extLst>
          </p:cNvPr>
          <p:cNvSpPr txBox="1"/>
          <p:nvPr/>
        </p:nvSpPr>
        <p:spPr>
          <a:xfrm>
            <a:off x="8510887" y="4253025"/>
            <a:ext cx="615874"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sym typeface="+mn-lt"/>
              </a:rPr>
              <a:t>Step 04</a:t>
            </a:r>
          </a:p>
        </p:txBody>
      </p:sp>
      <p:pic>
        <p:nvPicPr>
          <p:cNvPr id="24" name="Graphique 23" descr="Chat contour">
            <a:extLst>
              <a:ext uri="{FF2B5EF4-FFF2-40B4-BE49-F238E27FC236}">
                <a16:creationId xmlns:a16="http://schemas.microsoft.com/office/drawing/2014/main" id="{2D2C3054-2D7A-469B-8216-075534B1DF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16563" y="3288422"/>
            <a:ext cx="914400" cy="914400"/>
          </a:xfrm>
          <a:prstGeom prst="rect">
            <a:avLst/>
          </a:prstGeom>
        </p:spPr>
      </p:pic>
      <p:pic>
        <p:nvPicPr>
          <p:cNvPr id="26" name="Graphique 25" descr="Presse-papiers mixte contour">
            <a:extLst>
              <a:ext uri="{FF2B5EF4-FFF2-40B4-BE49-F238E27FC236}">
                <a16:creationId xmlns:a16="http://schemas.microsoft.com/office/drawing/2014/main" id="{DCA36B17-D25C-444A-A6B6-28D4B4B06C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21615" y="3386516"/>
            <a:ext cx="727200" cy="727200"/>
          </a:xfrm>
          <a:prstGeom prst="rect">
            <a:avLst/>
          </a:prstGeom>
        </p:spPr>
      </p:pic>
      <p:pic>
        <p:nvPicPr>
          <p:cNvPr id="28" name="Graphique 27" descr="Document contour">
            <a:extLst>
              <a:ext uri="{FF2B5EF4-FFF2-40B4-BE49-F238E27FC236}">
                <a16:creationId xmlns:a16="http://schemas.microsoft.com/office/drawing/2014/main" id="{45ADA4EF-0402-431D-B481-E48973DF36F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59198" y="3447767"/>
            <a:ext cx="715439" cy="715439"/>
          </a:xfrm>
          <a:prstGeom prst="rect">
            <a:avLst/>
          </a:prstGeom>
        </p:spPr>
      </p:pic>
      <p:pic>
        <p:nvPicPr>
          <p:cNvPr id="32" name="Graphique 31" descr="Présentation avec camembert contour">
            <a:extLst>
              <a:ext uri="{FF2B5EF4-FFF2-40B4-BE49-F238E27FC236}">
                <a16:creationId xmlns:a16="http://schemas.microsoft.com/office/drawing/2014/main" id="{BFD1551C-3003-4074-96A8-71BCFEE5E1C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58430" y="3338625"/>
            <a:ext cx="914400" cy="914400"/>
          </a:xfrm>
          <a:prstGeom prst="rect">
            <a:avLst/>
          </a:prstGeom>
        </p:spPr>
      </p:pic>
      <p:sp>
        <p:nvSpPr>
          <p:cNvPr id="319" name="Rectangle 318">
            <a:extLst>
              <a:ext uri="{FF2B5EF4-FFF2-40B4-BE49-F238E27FC236}">
                <a16:creationId xmlns:a16="http://schemas.microsoft.com/office/drawing/2014/main" id="{452AD193-0C52-43E4-8891-F2D3ABD37C9B}"/>
              </a:ext>
            </a:extLst>
          </p:cNvPr>
          <p:cNvSpPr/>
          <p:nvPr/>
        </p:nvSpPr>
        <p:spPr bwMode="gray">
          <a:xfrm rot="16200000">
            <a:off x="-2027453" y="4316991"/>
            <a:ext cx="4841702" cy="423530"/>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b="1" dirty="0">
                <a:solidFill>
                  <a:schemeClr val="bg1"/>
                </a:solidFill>
              </a:rPr>
              <a:t>PHASE D’EVALUATION</a:t>
            </a:r>
          </a:p>
        </p:txBody>
      </p:sp>
      <p:sp>
        <p:nvSpPr>
          <p:cNvPr id="321" name="ZoneTexte 320">
            <a:extLst>
              <a:ext uri="{FF2B5EF4-FFF2-40B4-BE49-F238E27FC236}">
                <a16:creationId xmlns:a16="http://schemas.microsoft.com/office/drawing/2014/main" id="{2FF950F0-24F3-4E72-A1AE-9B52F8108CFF}"/>
              </a:ext>
            </a:extLst>
          </p:cNvPr>
          <p:cNvSpPr txBox="1"/>
          <p:nvPr/>
        </p:nvSpPr>
        <p:spPr>
          <a:xfrm>
            <a:off x="12780239" y="6949607"/>
            <a:ext cx="234038" cy="276999"/>
          </a:xfrm>
          <a:prstGeom prst="rect">
            <a:avLst/>
          </a:prstGeom>
          <a:noFill/>
        </p:spPr>
        <p:txBody>
          <a:bodyPr wrap="none" lIns="0" tIns="0" rIns="0" bIns="0" rtlCol="0">
            <a:spAutoFit/>
          </a:bodyPr>
          <a:lstStyle/>
          <a:p>
            <a:pPr>
              <a:spcBef>
                <a:spcPts val="600"/>
              </a:spcBef>
              <a:buSzPct val="100000"/>
            </a:pPr>
            <a:r>
              <a:rPr lang="fr-FR" dirty="0">
                <a:solidFill>
                  <a:srgbClr val="313131"/>
                </a:solidFill>
              </a:rPr>
              <a:t>18</a:t>
            </a:r>
          </a:p>
        </p:txBody>
      </p:sp>
      <p:sp>
        <p:nvSpPr>
          <p:cNvPr id="325" name="TextBox 69">
            <a:extLst>
              <a:ext uri="{FF2B5EF4-FFF2-40B4-BE49-F238E27FC236}">
                <a16:creationId xmlns:a16="http://schemas.microsoft.com/office/drawing/2014/main" id="{8322AB39-797D-400B-9F68-CCE77734D376}"/>
              </a:ext>
            </a:extLst>
          </p:cNvPr>
          <p:cNvSpPr txBox="1"/>
          <p:nvPr/>
        </p:nvSpPr>
        <p:spPr>
          <a:xfrm>
            <a:off x="10047275" y="4394291"/>
            <a:ext cx="1361697" cy="584775"/>
          </a:xfrm>
          <a:prstGeom prst="rect">
            <a:avLst/>
          </a:prstGeom>
          <a:noFill/>
        </p:spPr>
        <p:txBody>
          <a:bodyPr wrap="square" rtlCol="0">
            <a:spAutoFit/>
          </a:bodyPr>
          <a:lstStyle/>
          <a:p>
            <a:pPr lvl="0" algn="ctr">
              <a:defRPr/>
            </a:pPr>
            <a:r>
              <a:rPr lang="fr-FR" altLang="zh-CN" sz="1600" b="1" kern="0" dirty="0">
                <a:solidFill>
                  <a:prstClr val="white"/>
                </a:solidFill>
                <a:sym typeface="+mn-lt"/>
              </a:rPr>
              <a:t>Identification des écarts</a:t>
            </a:r>
          </a:p>
        </p:txBody>
      </p:sp>
      <p:sp>
        <p:nvSpPr>
          <p:cNvPr id="326" name="TextBox 70">
            <a:extLst>
              <a:ext uri="{FF2B5EF4-FFF2-40B4-BE49-F238E27FC236}">
                <a16:creationId xmlns:a16="http://schemas.microsoft.com/office/drawing/2014/main" id="{28503D66-86A9-43BC-8F1B-EC6EC0C7163D}"/>
              </a:ext>
            </a:extLst>
          </p:cNvPr>
          <p:cNvSpPr txBox="1"/>
          <p:nvPr/>
        </p:nvSpPr>
        <p:spPr>
          <a:xfrm>
            <a:off x="10375315" y="4253025"/>
            <a:ext cx="615874"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sym typeface="+mn-lt"/>
              </a:rPr>
              <a:t>Step 05</a:t>
            </a:r>
          </a:p>
        </p:txBody>
      </p:sp>
      <p:pic>
        <p:nvPicPr>
          <p:cNvPr id="327" name="Graphique 326" descr="Diagramme de Venn contour">
            <a:extLst>
              <a:ext uri="{FF2B5EF4-FFF2-40B4-BE49-F238E27FC236}">
                <a16:creationId xmlns:a16="http://schemas.microsoft.com/office/drawing/2014/main" id="{CC54CBFE-459D-40EB-A401-572AF013F5A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370787" y="3502689"/>
            <a:ext cx="660517" cy="660517"/>
          </a:xfrm>
          <a:prstGeom prst="rect">
            <a:avLst/>
          </a:prstGeom>
        </p:spPr>
      </p:pic>
      <p:sp>
        <p:nvSpPr>
          <p:cNvPr id="52" name="Freeform 926">
            <a:extLst>
              <a:ext uri="{FF2B5EF4-FFF2-40B4-BE49-F238E27FC236}">
                <a16:creationId xmlns:a16="http://schemas.microsoft.com/office/drawing/2014/main" id="{1D104D1A-64FE-4C85-BDF5-E316868BBC31}"/>
              </a:ext>
            </a:extLst>
          </p:cNvPr>
          <p:cNvSpPr>
            <a:spLocks noChangeAspect="1" noEditPoints="1"/>
          </p:cNvSpPr>
          <p:nvPr/>
        </p:nvSpPr>
        <p:spPr bwMode="auto">
          <a:xfrm>
            <a:off x="6505166"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53" name="Freeform 926">
            <a:extLst>
              <a:ext uri="{FF2B5EF4-FFF2-40B4-BE49-F238E27FC236}">
                <a16:creationId xmlns:a16="http://schemas.microsoft.com/office/drawing/2014/main" id="{15D55238-C89E-4ECD-B657-8BB4FDC2185B}"/>
              </a:ext>
            </a:extLst>
          </p:cNvPr>
          <p:cNvSpPr>
            <a:spLocks noChangeAspect="1" noEditPoints="1"/>
          </p:cNvSpPr>
          <p:nvPr/>
        </p:nvSpPr>
        <p:spPr bwMode="auto">
          <a:xfrm>
            <a:off x="10314301"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54" name="TextBox 219">
            <a:extLst>
              <a:ext uri="{FF2B5EF4-FFF2-40B4-BE49-F238E27FC236}">
                <a16:creationId xmlns:a16="http://schemas.microsoft.com/office/drawing/2014/main" id="{B069C2BD-3C16-4F61-8192-A56C089EDCE3}"/>
              </a:ext>
            </a:extLst>
          </p:cNvPr>
          <p:cNvSpPr txBox="1"/>
          <p:nvPr/>
        </p:nvSpPr>
        <p:spPr>
          <a:xfrm>
            <a:off x="6002373" y="519574"/>
            <a:ext cx="1870783" cy="307777"/>
          </a:xfrm>
          <a:prstGeom prst="rect">
            <a:avLst/>
          </a:prstGeom>
          <a:noFill/>
        </p:spPr>
        <p:txBody>
          <a:bodyPr wrap="square">
            <a:spAutoFit/>
          </a:bodyPr>
          <a:lstStyle/>
          <a:p>
            <a:pPr>
              <a:spcAft>
                <a:spcPts val="0"/>
              </a:spcAft>
            </a:pPr>
            <a:r>
              <a:rPr lang="fr-FR" altLang="zh-CN" sz="1400" b="1">
                <a:solidFill>
                  <a:schemeClr val="tx1">
                    <a:lumMod val="75000"/>
                    <a:lumOff val="25000"/>
                  </a:schemeClr>
                </a:solidFill>
              </a:rPr>
              <a:t>Approche et résultat</a:t>
            </a:r>
          </a:p>
        </p:txBody>
      </p:sp>
      <p:sp>
        <p:nvSpPr>
          <p:cNvPr id="55" name="TextBox 219">
            <a:extLst>
              <a:ext uri="{FF2B5EF4-FFF2-40B4-BE49-F238E27FC236}">
                <a16:creationId xmlns:a16="http://schemas.microsoft.com/office/drawing/2014/main" id="{E76AA9AB-5FEF-49C0-802B-A075DD135E4C}"/>
              </a:ext>
            </a:extLst>
          </p:cNvPr>
          <p:cNvSpPr txBox="1"/>
          <p:nvPr/>
        </p:nvSpPr>
        <p:spPr>
          <a:xfrm>
            <a:off x="9738300" y="519574"/>
            <a:ext cx="1985346" cy="307777"/>
          </a:xfrm>
          <a:prstGeom prst="rect">
            <a:avLst/>
          </a:prstGeom>
          <a:noFill/>
        </p:spPr>
        <p:txBody>
          <a:bodyPr wrap="square">
            <a:spAutoFit/>
          </a:bodyPr>
          <a:lstStyle/>
          <a:p>
            <a:pPr>
              <a:spcAft>
                <a:spcPts val="0"/>
              </a:spcAft>
            </a:pPr>
            <a:r>
              <a:rPr lang="fr-FR" altLang="zh-CN" sz="1400">
                <a:solidFill>
                  <a:schemeClr val="tx2"/>
                </a:solidFill>
              </a:rPr>
              <a:t>Continuité de la mission</a:t>
            </a:r>
          </a:p>
        </p:txBody>
      </p:sp>
      <p:sp>
        <p:nvSpPr>
          <p:cNvPr id="56" name="TextBox 219">
            <a:extLst>
              <a:ext uri="{FF2B5EF4-FFF2-40B4-BE49-F238E27FC236}">
                <a16:creationId xmlns:a16="http://schemas.microsoft.com/office/drawing/2014/main" id="{E7903AB6-1E46-422F-95D8-6B34AD11B3A0}"/>
              </a:ext>
            </a:extLst>
          </p:cNvPr>
          <p:cNvSpPr txBox="1"/>
          <p:nvPr/>
        </p:nvSpPr>
        <p:spPr>
          <a:xfrm>
            <a:off x="2201931" y="519574"/>
            <a:ext cx="1730464" cy="307777"/>
          </a:xfrm>
          <a:prstGeom prst="rect">
            <a:avLst/>
          </a:prstGeom>
          <a:noFill/>
        </p:spPr>
        <p:txBody>
          <a:bodyPr wrap="square">
            <a:spAutoFit/>
          </a:bodyPr>
          <a:lstStyle/>
          <a:p>
            <a:pPr>
              <a:spcAft>
                <a:spcPts val="0"/>
              </a:spcAft>
            </a:pPr>
            <a:r>
              <a:rPr lang="fr-FR" altLang="zh-CN" sz="1400" dirty="0">
                <a:solidFill>
                  <a:schemeClr val="tx2"/>
                </a:solidFill>
              </a:rPr>
              <a:t>Contexte et objectifs</a:t>
            </a:r>
          </a:p>
        </p:txBody>
      </p:sp>
      <p:sp>
        <p:nvSpPr>
          <p:cNvPr id="57" name="Freeform 926">
            <a:extLst>
              <a:ext uri="{FF2B5EF4-FFF2-40B4-BE49-F238E27FC236}">
                <a16:creationId xmlns:a16="http://schemas.microsoft.com/office/drawing/2014/main" id="{F76D8ED6-29C6-4ACF-929A-A13320392B24}"/>
              </a:ext>
            </a:extLst>
          </p:cNvPr>
          <p:cNvSpPr>
            <a:spLocks noChangeAspect="1" noEditPoints="1"/>
          </p:cNvSpPr>
          <p:nvPr/>
        </p:nvSpPr>
        <p:spPr bwMode="auto">
          <a:xfrm>
            <a:off x="2821156"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58" name="Rectangle 57">
            <a:extLst>
              <a:ext uri="{FF2B5EF4-FFF2-40B4-BE49-F238E27FC236}">
                <a16:creationId xmlns:a16="http://schemas.microsoft.com/office/drawing/2014/main" id="{CD1455D8-4E24-4E73-9CD5-2BC800CA596A}"/>
              </a:ext>
            </a:extLst>
          </p:cNvPr>
          <p:cNvSpPr/>
          <p:nvPr/>
        </p:nvSpPr>
        <p:spPr bwMode="gray">
          <a:xfrm>
            <a:off x="3004592" y="190024"/>
            <a:ext cx="89172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        III. Implémentation</a:t>
            </a:r>
          </a:p>
        </p:txBody>
      </p:sp>
      <p:sp>
        <p:nvSpPr>
          <p:cNvPr id="59" name="Rectangle 58">
            <a:extLst>
              <a:ext uri="{FF2B5EF4-FFF2-40B4-BE49-F238E27FC236}">
                <a16:creationId xmlns:a16="http://schemas.microsoft.com/office/drawing/2014/main" id="{C3BDA411-7739-41A0-95E8-3CF51D8FF6AC}"/>
              </a:ext>
            </a:extLst>
          </p:cNvPr>
          <p:cNvSpPr/>
          <p:nvPr/>
        </p:nvSpPr>
        <p:spPr bwMode="gray">
          <a:xfrm>
            <a:off x="1502296"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II</a:t>
            </a:r>
          </a:p>
        </p:txBody>
      </p:sp>
      <p:sp>
        <p:nvSpPr>
          <p:cNvPr id="60" name="Rectangle 59">
            <a:extLst>
              <a:ext uri="{FF2B5EF4-FFF2-40B4-BE49-F238E27FC236}">
                <a16:creationId xmlns:a16="http://schemas.microsoft.com/office/drawing/2014/main" id="{CEB16538-8C3B-438C-BFA9-1AD9BF45425A}"/>
              </a:ext>
            </a:extLst>
          </p:cNvPr>
          <p:cNvSpPr/>
          <p:nvPr/>
        </p:nvSpPr>
        <p:spPr bwMode="gray">
          <a:xfrm>
            <a:off x="0"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a:t>
            </a:r>
          </a:p>
        </p:txBody>
      </p:sp>
      <p:sp>
        <p:nvSpPr>
          <p:cNvPr id="61" name="Rectangle 60">
            <a:extLst>
              <a:ext uri="{FF2B5EF4-FFF2-40B4-BE49-F238E27FC236}">
                <a16:creationId xmlns:a16="http://schemas.microsoft.com/office/drawing/2014/main" id="{ABB5E8C6-364F-42E0-A770-725D667278FD}"/>
              </a:ext>
            </a:extLst>
          </p:cNvPr>
          <p:cNvSpPr/>
          <p:nvPr/>
        </p:nvSpPr>
        <p:spPr bwMode="gray">
          <a:xfrm>
            <a:off x="12077689"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85000"/>
                    <a:lumOff val="15000"/>
                  </a:schemeClr>
                </a:solidFill>
              </a:rPr>
              <a:t>IV</a:t>
            </a:r>
          </a:p>
        </p:txBody>
      </p:sp>
    </p:spTree>
    <p:extLst>
      <p:ext uri="{BB962C8B-B14F-4D97-AF65-F5344CB8AC3E}">
        <p14:creationId xmlns:p14="http://schemas.microsoft.com/office/powerpoint/2010/main" val="1384286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 name="Picture 20">
            <a:extLst>
              <a:ext uri="{FF2B5EF4-FFF2-40B4-BE49-F238E27FC236}">
                <a16:creationId xmlns:a16="http://schemas.microsoft.com/office/drawing/2014/main" id="{1E42EEE4-355B-4F6D-BDBC-DE36D257FAAF}"/>
              </a:ext>
            </a:extLst>
          </p:cNvPr>
          <p:cNvPicPr>
            <a:picLocks noChangeAspect="1"/>
          </p:cNvPicPr>
          <p:nvPr/>
        </p:nvPicPr>
        <p:blipFill rotWithShape="1">
          <a:blip r:embed="rId3"/>
          <a:srcRect l="18381"/>
          <a:stretch/>
        </p:blipFill>
        <p:spPr>
          <a:xfrm>
            <a:off x="0" y="2742187"/>
            <a:ext cx="13439775" cy="4238254"/>
          </a:xfrm>
          <a:prstGeom prst="rect">
            <a:avLst/>
          </a:prstGeom>
        </p:spPr>
      </p:pic>
      <p:grpSp>
        <p:nvGrpSpPr>
          <p:cNvPr id="179" name="Group 73">
            <a:extLst>
              <a:ext uri="{FF2B5EF4-FFF2-40B4-BE49-F238E27FC236}">
                <a16:creationId xmlns:a16="http://schemas.microsoft.com/office/drawing/2014/main" id="{A88D32F9-A61D-4EA3-BD03-88DC8D790FA5}"/>
              </a:ext>
            </a:extLst>
          </p:cNvPr>
          <p:cNvGrpSpPr/>
          <p:nvPr/>
        </p:nvGrpSpPr>
        <p:grpSpPr>
          <a:xfrm>
            <a:off x="3899555" y="2474374"/>
            <a:ext cx="1953864" cy="3445905"/>
            <a:chOff x="990600" y="2196640"/>
            <a:chExt cx="1953864" cy="3445905"/>
          </a:xfrm>
        </p:grpSpPr>
        <p:sp>
          <p:nvSpPr>
            <p:cNvPr id="180" name="Freeform 5">
              <a:extLst>
                <a:ext uri="{FF2B5EF4-FFF2-40B4-BE49-F238E27FC236}">
                  <a16:creationId xmlns:a16="http://schemas.microsoft.com/office/drawing/2014/main" id="{5F018933-331A-4DDD-910B-FF4B614CF89E}"/>
                </a:ext>
              </a:extLst>
            </p:cNvPr>
            <p:cNvSpPr>
              <a:spLocks/>
            </p:cNvSpPr>
            <p:nvPr/>
          </p:nvSpPr>
          <p:spPr bwMode="auto">
            <a:xfrm>
              <a:off x="990600" y="2196640"/>
              <a:ext cx="1953864" cy="3445905"/>
            </a:xfrm>
            <a:prstGeom prst="roundRect">
              <a:avLst>
                <a:gd name="adj" fmla="val 3342"/>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sym typeface="+mn-lt"/>
              </a:endParaRPr>
            </a:p>
          </p:txBody>
        </p:sp>
        <p:sp>
          <p:nvSpPr>
            <p:cNvPr id="181" name="Rectangle 6">
              <a:extLst>
                <a:ext uri="{FF2B5EF4-FFF2-40B4-BE49-F238E27FC236}">
                  <a16:creationId xmlns:a16="http://schemas.microsoft.com/office/drawing/2014/main" id="{BDF09F37-D0AA-4BAD-B1C4-3DF7D1A5F2FC}"/>
                </a:ext>
              </a:extLst>
            </p:cNvPr>
            <p:cNvSpPr>
              <a:spLocks noChangeArrowheads="1"/>
            </p:cNvSpPr>
            <p:nvPr/>
          </p:nvSpPr>
          <p:spPr bwMode="auto">
            <a:xfrm>
              <a:off x="1631315" y="2348889"/>
              <a:ext cx="672434" cy="74856"/>
            </a:xfrm>
            <a:prstGeom prst="rect">
              <a:avLst/>
            </a:prstGeom>
            <a:solidFill>
              <a:sysClr val="window" lastClr="FFFFFF">
                <a:lumMod val="95000"/>
              </a:sys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182" name="Oval 7">
              <a:extLst>
                <a:ext uri="{FF2B5EF4-FFF2-40B4-BE49-F238E27FC236}">
                  <a16:creationId xmlns:a16="http://schemas.microsoft.com/office/drawing/2014/main" id="{E723C2C8-7AC2-48D8-9BB3-23699C7D6A70}"/>
                </a:ext>
              </a:extLst>
            </p:cNvPr>
            <p:cNvSpPr>
              <a:spLocks noChangeArrowheads="1"/>
            </p:cNvSpPr>
            <p:nvPr/>
          </p:nvSpPr>
          <p:spPr bwMode="auto">
            <a:xfrm>
              <a:off x="1820358" y="5171841"/>
              <a:ext cx="294348" cy="294348"/>
            </a:xfrm>
            <a:prstGeom prst="ellipse">
              <a:avLst/>
            </a:prstGeom>
            <a:solidFill>
              <a:sysClr val="window" lastClr="FFFFFF">
                <a:lumMod val="95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grpSp>
      <p:sp>
        <p:nvSpPr>
          <p:cNvPr id="183" name="Rectangle 182">
            <a:extLst>
              <a:ext uri="{FF2B5EF4-FFF2-40B4-BE49-F238E27FC236}">
                <a16:creationId xmlns:a16="http://schemas.microsoft.com/office/drawing/2014/main" id="{DA1FC4E6-0B06-4EBB-9F1C-1B82D66ECDF6}"/>
              </a:ext>
            </a:extLst>
          </p:cNvPr>
          <p:cNvSpPr>
            <a:spLocks noChangeArrowheads="1"/>
          </p:cNvSpPr>
          <p:nvPr/>
        </p:nvSpPr>
        <p:spPr bwMode="auto">
          <a:xfrm>
            <a:off x="1956429" y="2865147"/>
            <a:ext cx="1953864" cy="2404267"/>
          </a:xfrm>
          <a:prstGeom prst="rect">
            <a:avLst/>
          </a:prstGeom>
          <a:solidFill>
            <a:srgbClr val="9DD4C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184" name="Rectangle 183">
            <a:extLst>
              <a:ext uri="{FF2B5EF4-FFF2-40B4-BE49-F238E27FC236}">
                <a16:creationId xmlns:a16="http://schemas.microsoft.com/office/drawing/2014/main" id="{FD53738C-A654-47CF-9A61-A80E2114FCBF}"/>
              </a:ext>
            </a:extLst>
          </p:cNvPr>
          <p:cNvSpPr>
            <a:spLocks noChangeArrowheads="1"/>
          </p:cNvSpPr>
          <p:nvPr/>
        </p:nvSpPr>
        <p:spPr bwMode="auto">
          <a:xfrm>
            <a:off x="1956429" y="2865147"/>
            <a:ext cx="1953864" cy="2404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185" name="Rectangle 184">
            <a:extLst>
              <a:ext uri="{FF2B5EF4-FFF2-40B4-BE49-F238E27FC236}">
                <a16:creationId xmlns:a16="http://schemas.microsoft.com/office/drawing/2014/main" id="{FB8ACB29-1DF9-4607-A912-D5378A031FF5}"/>
              </a:ext>
            </a:extLst>
          </p:cNvPr>
          <p:cNvSpPr>
            <a:spLocks noChangeArrowheads="1"/>
          </p:cNvSpPr>
          <p:nvPr/>
        </p:nvSpPr>
        <p:spPr bwMode="auto">
          <a:xfrm>
            <a:off x="1956429" y="2865147"/>
            <a:ext cx="1953864" cy="233449"/>
          </a:xfrm>
          <a:prstGeom prst="rect">
            <a:avLst/>
          </a:prstGeom>
          <a:solidFill>
            <a:srgbClr val="00ABA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201" name="Rectangle 200">
            <a:extLst>
              <a:ext uri="{FF2B5EF4-FFF2-40B4-BE49-F238E27FC236}">
                <a16:creationId xmlns:a16="http://schemas.microsoft.com/office/drawing/2014/main" id="{384CDD65-DE5F-4FE7-918A-0BF883765E2E}"/>
              </a:ext>
            </a:extLst>
          </p:cNvPr>
          <p:cNvSpPr>
            <a:spLocks noChangeArrowheads="1"/>
          </p:cNvSpPr>
          <p:nvPr/>
        </p:nvSpPr>
        <p:spPr bwMode="auto">
          <a:xfrm>
            <a:off x="3910293" y="2865147"/>
            <a:ext cx="1951326" cy="240426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202" name="Rectangle 201">
            <a:extLst>
              <a:ext uri="{FF2B5EF4-FFF2-40B4-BE49-F238E27FC236}">
                <a16:creationId xmlns:a16="http://schemas.microsoft.com/office/drawing/2014/main" id="{9FB6A365-8C03-465F-B78B-98E2602B25FA}"/>
              </a:ext>
            </a:extLst>
          </p:cNvPr>
          <p:cNvSpPr>
            <a:spLocks noChangeArrowheads="1"/>
          </p:cNvSpPr>
          <p:nvPr/>
        </p:nvSpPr>
        <p:spPr bwMode="auto">
          <a:xfrm>
            <a:off x="3910293" y="2865147"/>
            <a:ext cx="1951326" cy="2404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203" name="Rectangle 202">
            <a:extLst>
              <a:ext uri="{FF2B5EF4-FFF2-40B4-BE49-F238E27FC236}">
                <a16:creationId xmlns:a16="http://schemas.microsoft.com/office/drawing/2014/main" id="{9A29B085-E377-47FF-B23E-4E37C9064B8F}"/>
              </a:ext>
            </a:extLst>
          </p:cNvPr>
          <p:cNvSpPr>
            <a:spLocks noChangeArrowheads="1"/>
          </p:cNvSpPr>
          <p:nvPr/>
        </p:nvSpPr>
        <p:spPr bwMode="auto">
          <a:xfrm>
            <a:off x="3910293" y="2865147"/>
            <a:ext cx="1951326" cy="233449"/>
          </a:xfrm>
          <a:prstGeom prst="rect">
            <a:avLst/>
          </a:prstGeom>
          <a:solidFill>
            <a:srgbClr val="43B02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237" name="TextBox 5">
            <a:extLst>
              <a:ext uri="{FF2B5EF4-FFF2-40B4-BE49-F238E27FC236}">
                <a16:creationId xmlns:a16="http://schemas.microsoft.com/office/drawing/2014/main" id="{907086B0-DDA4-4E08-865D-ADA0E3DBBB98}"/>
              </a:ext>
            </a:extLst>
          </p:cNvPr>
          <p:cNvSpPr txBox="1"/>
          <p:nvPr/>
        </p:nvSpPr>
        <p:spPr>
          <a:xfrm>
            <a:off x="2240148" y="4430115"/>
            <a:ext cx="1385929"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1" i="0" u="none" strike="noStrike" kern="0" cap="none" spc="0" normalizeH="0" baseline="0" dirty="0">
                <a:ln>
                  <a:noFill/>
                </a:ln>
                <a:solidFill>
                  <a:prstClr val="white"/>
                </a:solidFill>
                <a:effectLst/>
                <a:uLnTx/>
                <a:uFillTx/>
                <a:sym typeface="+mn-lt"/>
              </a:rPr>
              <a:t>Déroulement</a:t>
            </a:r>
            <a:r>
              <a:rPr kumimoji="0" lang="fr-FR" sz="1400" b="1" i="0" u="none" strike="noStrike" kern="0" cap="none" spc="0" normalizeH="0" dirty="0">
                <a:ln>
                  <a:noFill/>
                </a:ln>
                <a:solidFill>
                  <a:prstClr val="white"/>
                </a:solidFill>
                <a:effectLst/>
                <a:uLnTx/>
                <a:uFillTx/>
                <a:sym typeface="+mn-lt"/>
              </a:rPr>
              <a:t> des entretiens</a:t>
            </a:r>
            <a:endParaRPr kumimoji="0" lang="fr-FR" sz="1400" b="1" i="0" u="none" strike="noStrike" kern="0" cap="none" spc="0" normalizeH="0" baseline="0" dirty="0">
              <a:ln>
                <a:noFill/>
              </a:ln>
              <a:solidFill>
                <a:prstClr val="white"/>
              </a:solidFill>
              <a:effectLst/>
              <a:uLnTx/>
              <a:uFillTx/>
              <a:sym typeface="+mn-lt"/>
            </a:endParaRPr>
          </a:p>
        </p:txBody>
      </p:sp>
      <p:sp>
        <p:nvSpPr>
          <p:cNvPr id="238" name="TextBox 6">
            <a:extLst>
              <a:ext uri="{FF2B5EF4-FFF2-40B4-BE49-F238E27FC236}">
                <a16:creationId xmlns:a16="http://schemas.microsoft.com/office/drawing/2014/main" id="{7589FFE4-00C6-4E96-89F6-560E71AEBEDC}"/>
              </a:ext>
            </a:extLst>
          </p:cNvPr>
          <p:cNvSpPr txBox="1"/>
          <p:nvPr/>
        </p:nvSpPr>
        <p:spPr>
          <a:xfrm>
            <a:off x="2625424" y="4253025"/>
            <a:ext cx="615874"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sym typeface="+mn-lt"/>
              </a:rPr>
              <a:t>Step 01</a:t>
            </a:r>
          </a:p>
        </p:txBody>
      </p:sp>
      <p:sp>
        <p:nvSpPr>
          <p:cNvPr id="239" name="TextBox 67">
            <a:extLst>
              <a:ext uri="{FF2B5EF4-FFF2-40B4-BE49-F238E27FC236}">
                <a16:creationId xmlns:a16="http://schemas.microsoft.com/office/drawing/2014/main" id="{DE2A9265-73B6-47BD-AB11-11989051CEB5}"/>
              </a:ext>
            </a:extLst>
          </p:cNvPr>
          <p:cNvSpPr txBox="1"/>
          <p:nvPr/>
        </p:nvSpPr>
        <p:spPr>
          <a:xfrm>
            <a:off x="4278578" y="4376021"/>
            <a:ext cx="1245849" cy="584775"/>
          </a:xfrm>
          <a:prstGeom prst="rect">
            <a:avLst/>
          </a:prstGeom>
          <a:noFill/>
        </p:spPr>
        <p:txBody>
          <a:bodyPr wrap="square" rtlCol="0">
            <a:spAutoFit/>
          </a:bodyPr>
          <a:lstStyle/>
          <a:p>
            <a:pPr lvl="0" algn="ctr" defTabSz="914400">
              <a:defRPr/>
            </a:pPr>
            <a:r>
              <a:rPr lang="fr-FR" altLang="zh-CN" sz="1600" b="1" kern="0" dirty="0">
                <a:solidFill>
                  <a:prstClr val="white"/>
                </a:solidFill>
                <a:sym typeface="+mn-lt"/>
              </a:rPr>
              <a:t>Revue des réponses</a:t>
            </a:r>
          </a:p>
        </p:txBody>
      </p:sp>
      <p:sp>
        <p:nvSpPr>
          <p:cNvPr id="240" name="TextBox 68">
            <a:extLst>
              <a:ext uri="{FF2B5EF4-FFF2-40B4-BE49-F238E27FC236}">
                <a16:creationId xmlns:a16="http://schemas.microsoft.com/office/drawing/2014/main" id="{E5911C3B-7644-464D-A817-1054A1DD28AF}"/>
              </a:ext>
            </a:extLst>
          </p:cNvPr>
          <p:cNvSpPr txBox="1"/>
          <p:nvPr/>
        </p:nvSpPr>
        <p:spPr>
          <a:xfrm>
            <a:off x="4578019" y="4253025"/>
            <a:ext cx="615874"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sym typeface="+mn-lt"/>
              </a:rPr>
              <a:t>Step 02</a:t>
            </a:r>
          </a:p>
        </p:txBody>
      </p:sp>
      <p:sp>
        <p:nvSpPr>
          <p:cNvPr id="219" name="Rectangle 218">
            <a:extLst>
              <a:ext uri="{FF2B5EF4-FFF2-40B4-BE49-F238E27FC236}">
                <a16:creationId xmlns:a16="http://schemas.microsoft.com/office/drawing/2014/main" id="{CE250EEC-ADAC-49CD-9026-A473AB009DBD}"/>
              </a:ext>
            </a:extLst>
          </p:cNvPr>
          <p:cNvSpPr>
            <a:spLocks noChangeArrowheads="1"/>
          </p:cNvSpPr>
          <p:nvPr/>
        </p:nvSpPr>
        <p:spPr bwMode="auto">
          <a:xfrm>
            <a:off x="5846394" y="2865147"/>
            <a:ext cx="1951326" cy="2404267"/>
          </a:xfrm>
          <a:prstGeom prst="rect">
            <a:avLst/>
          </a:prstGeom>
          <a:solidFill>
            <a:srgbClr val="97999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220" name="Rectangle 219">
            <a:extLst>
              <a:ext uri="{FF2B5EF4-FFF2-40B4-BE49-F238E27FC236}">
                <a16:creationId xmlns:a16="http://schemas.microsoft.com/office/drawing/2014/main" id="{9468B8E1-D409-4D45-B105-2FECC1CA291A}"/>
              </a:ext>
            </a:extLst>
          </p:cNvPr>
          <p:cNvSpPr>
            <a:spLocks noChangeArrowheads="1"/>
          </p:cNvSpPr>
          <p:nvPr/>
        </p:nvSpPr>
        <p:spPr bwMode="auto">
          <a:xfrm>
            <a:off x="5846394" y="2865147"/>
            <a:ext cx="1951326" cy="2404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221" name="Rectangle 220">
            <a:extLst>
              <a:ext uri="{FF2B5EF4-FFF2-40B4-BE49-F238E27FC236}">
                <a16:creationId xmlns:a16="http://schemas.microsoft.com/office/drawing/2014/main" id="{EF2FD853-AE05-446F-8970-C5528DFFCA2E}"/>
              </a:ext>
            </a:extLst>
          </p:cNvPr>
          <p:cNvSpPr>
            <a:spLocks noChangeArrowheads="1"/>
          </p:cNvSpPr>
          <p:nvPr/>
        </p:nvSpPr>
        <p:spPr bwMode="auto">
          <a:xfrm>
            <a:off x="5846394" y="2865147"/>
            <a:ext cx="1951326" cy="233449"/>
          </a:xfrm>
          <a:prstGeom prst="rect">
            <a:avLst/>
          </a:prstGeom>
          <a:solidFill>
            <a:srgbClr val="75787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241" name="TextBox 69">
            <a:extLst>
              <a:ext uri="{FF2B5EF4-FFF2-40B4-BE49-F238E27FC236}">
                <a16:creationId xmlns:a16="http://schemas.microsoft.com/office/drawing/2014/main" id="{2B99B28A-2254-459A-9CAD-6C4085C8060B}"/>
              </a:ext>
            </a:extLst>
          </p:cNvPr>
          <p:cNvSpPr txBox="1"/>
          <p:nvPr/>
        </p:nvSpPr>
        <p:spPr>
          <a:xfrm>
            <a:off x="6186080" y="4394291"/>
            <a:ext cx="1361697" cy="584775"/>
          </a:xfrm>
          <a:prstGeom prst="rect">
            <a:avLst/>
          </a:prstGeom>
          <a:noFill/>
        </p:spPr>
        <p:txBody>
          <a:bodyPr wrap="square" rtlCol="0">
            <a:spAutoFit/>
          </a:bodyPr>
          <a:lstStyle/>
          <a:p>
            <a:pPr lvl="0" algn="ctr">
              <a:defRPr/>
            </a:pPr>
            <a:r>
              <a:rPr lang="fr-FR" altLang="zh-CN" sz="1600" b="1" kern="0" dirty="0">
                <a:solidFill>
                  <a:prstClr val="white"/>
                </a:solidFill>
                <a:sym typeface="+mn-lt"/>
              </a:rPr>
              <a:t>Formulation des constats</a:t>
            </a:r>
          </a:p>
        </p:txBody>
      </p:sp>
      <p:sp>
        <p:nvSpPr>
          <p:cNvPr id="242" name="TextBox 70">
            <a:extLst>
              <a:ext uri="{FF2B5EF4-FFF2-40B4-BE49-F238E27FC236}">
                <a16:creationId xmlns:a16="http://schemas.microsoft.com/office/drawing/2014/main" id="{9478CA70-5A3B-4DA8-BC35-21CCDD84D178}"/>
              </a:ext>
            </a:extLst>
          </p:cNvPr>
          <p:cNvSpPr txBox="1"/>
          <p:nvPr/>
        </p:nvSpPr>
        <p:spPr>
          <a:xfrm>
            <a:off x="6514120" y="4253025"/>
            <a:ext cx="615874"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sym typeface="+mn-lt"/>
              </a:rPr>
              <a:t>Step 03</a:t>
            </a:r>
          </a:p>
        </p:txBody>
      </p:sp>
      <p:pic>
        <p:nvPicPr>
          <p:cNvPr id="24" name="Graphique 23" descr="Chat contour">
            <a:extLst>
              <a:ext uri="{FF2B5EF4-FFF2-40B4-BE49-F238E27FC236}">
                <a16:creationId xmlns:a16="http://schemas.microsoft.com/office/drawing/2014/main" id="{2D2C3054-2D7A-469B-8216-075534B1DF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16563" y="3288422"/>
            <a:ext cx="914400" cy="914400"/>
          </a:xfrm>
          <a:prstGeom prst="rect">
            <a:avLst/>
          </a:prstGeom>
        </p:spPr>
      </p:pic>
      <p:pic>
        <p:nvPicPr>
          <p:cNvPr id="26" name="Graphique 25" descr="Presse-papiers mixte contour">
            <a:extLst>
              <a:ext uri="{FF2B5EF4-FFF2-40B4-BE49-F238E27FC236}">
                <a16:creationId xmlns:a16="http://schemas.microsoft.com/office/drawing/2014/main" id="{DCA36B17-D25C-444A-A6B6-28D4B4B06C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21615" y="3386516"/>
            <a:ext cx="727200" cy="727200"/>
          </a:xfrm>
          <a:prstGeom prst="rect">
            <a:avLst/>
          </a:prstGeom>
        </p:spPr>
      </p:pic>
      <p:pic>
        <p:nvPicPr>
          <p:cNvPr id="28" name="Graphique 27" descr="Document contour">
            <a:extLst>
              <a:ext uri="{FF2B5EF4-FFF2-40B4-BE49-F238E27FC236}">
                <a16:creationId xmlns:a16="http://schemas.microsoft.com/office/drawing/2014/main" id="{45ADA4EF-0402-431D-B481-E48973DF36F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59198" y="3447767"/>
            <a:ext cx="715439" cy="715439"/>
          </a:xfrm>
          <a:prstGeom prst="rect">
            <a:avLst/>
          </a:prstGeom>
        </p:spPr>
      </p:pic>
      <p:sp>
        <p:nvSpPr>
          <p:cNvPr id="125" name="Rectangle 124">
            <a:extLst>
              <a:ext uri="{FF2B5EF4-FFF2-40B4-BE49-F238E27FC236}">
                <a16:creationId xmlns:a16="http://schemas.microsoft.com/office/drawing/2014/main" id="{B13A2A16-8C2E-481C-A667-CF9C7C4FEC51}"/>
              </a:ext>
            </a:extLst>
          </p:cNvPr>
          <p:cNvSpPr/>
          <p:nvPr/>
        </p:nvSpPr>
        <p:spPr bwMode="gray">
          <a:xfrm rot="16200000">
            <a:off x="-2027453" y="4316991"/>
            <a:ext cx="4841702" cy="423530"/>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b="1" dirty="0">
                <a:solidFill>
                  <a:schemeClr val="bg1"/>
                </a:solidFill>
              </a:rPr>
              <a:t>PHASE D’EVALUATION</a:t>
            </a:r>
          </a:p>
        </p:txBody>
      </p:sp>
      <p:sp>
        <p:nvSpPr>
          <p:cNvPr id="127" name="ZoneTexte 126">
            <a:extLst>
              <a:ext uri="{FF2B5EF4-FFF2-40B4-BE49-F238E27FC236}">
                <a16:creationId xmlns:a16="http://schemas.microsoft.com/office/drawing/2014/main" id="{23127442-D8BD-4127-98E3-CFC617786C46}"/>
              </a:ext>
            </a:extLst>
          </p:cNvPr>
          <p:cNvSpPr txBox="1"/>
          <p:nvPr/>
        </p:nvSpPr>
        <p:spPr>
          <a:xfrm>
            <a:off x="12780239" y="6949607"/>
            <a:ext cx="234038" cy="276999"/>
          </a:xfrm>
          <a:prstGeom prst="rect">
            <a:avLst/>
          </a:prstGeom>
          <a:noFill/>
        </p:spPr>
        <p:txBody>
          <a:bodyPr wrap="none" lIns="0" tIns="0" rIns="0" bIns="0" rtlCol="0">
            <a:spAutoFit/>
          </a:bodyPr>
          <a:lstStyle/>
          <a:p>
            <a:pPr>
              <a:spcBef>
                <a:spcPts val="600"/>
              </a:spcBef>
              <a:buSzPct val="100000"/>
            </a:pPr>
            <a:r>
              <a:rPr lang="fr-FR" dirty="0">
                <a:solidFill>
                  <a:srgbClr val="313131"/>
                </a:solidFill>
              </a:rPr>
              <a:t>18</a:t>
            </a:r>
          </a:p>
        </p:txBody>
      </p:sp>
      <p:sp>
        <p:nvSpPr>
          <p:cNvPr id="128" name="Rectangle 127">
            <a:extLst>
              <a:ext uri="{FF2B5EF4-FFF2-40B4-BE49-F238E27FC236}">
                <a16:creationId xmlns:a16="http://schemas.microsoft.com/office/drawing/2014/main" id="{BC14654A-8B22-43FE-9092-16A72F62F1D4}"/>
              </a:ext>
            </a:extLst>
          </p:cNvPr>
          <p:cNvSpPr>
            <a:spLocks noChangeArrowheads="1"/>
          </p:cNvSpPr>
          <p:nvPr/>
        </p:nvSpPr>
        <p:spPr bwMode="auto">
          <a:xfrm>
            <a:off x="7787022" y="2865147"/>
            <a:ext cx="1951326" cy="2404267"/>
          </a:xfrm>
          <a:prstGeom prst="rect">
            <a:avLst/>
          </a:pr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sym typeface="+mn-lt"/>
            </a:endParaRPr>
          </a:p>
        </p:txBody>
      </p:sp>
      <p:sp>
        <p:nvSpPr>
          <p:cNvPr id="129" name="Rectangle 128">
            <a:extLst>
              <a:ext uri="{FF2B5EF4-FFF2-40B4-BE49-F238E27FC236}">
                <a16:creationId xmlns:a16="http://schemas.microsoft.com/office/drawing/2014/main" id="{13C7390C-C296-484F-AB7C-223A2975E46D}"/>
              </a:ext>
            </a:extLst>
          </p:cNvPr>
          <p:cNvSpPr>
            <a:spLocks noChangeArrowheads="1"/>
          </p:cNvSpPr>
          <p:nvPr/>
        </p:nvSpPr>
        <p:spPr bwMode="auto">
          <a:xfrm>
            <a:off x="7787022" y="2865147"/>
            <a:ext cx="1951326" cy="2404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130" name="Rectangle 129">
            <a:extLst>
              <a:ext uri="{FF2B5EF4-FFF2-40B4-BE49-F238E27FC236}">
                <a16:creationId xmlns:a16="http://schemas.microsoft.com/office/drawing/2014/main" id="{6608CE72-48EE-489F-BD51-392A0CD13F69}"/>
              </a:ext>
            </a:extLst>
          </p:cNvPr>
          <p:cNvSpPr>
            <a:spLocks noChangeArrowheads="1"/>
          </p:cNvSpPr>
          <p:nvPr/>
        </p:nvSpPr>
        <p:spPr bwMode="auto">
          <a:xfrm>
            <a:off x="7787022" y="2865147"/>
            <a:ext cx="1951326" cy="233449"/>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131" name="Rectangle 130">
            <a:extLst>
              <a:ext uri="{FF2B5EF4-FFF2-40B4-BE49-F238E27FC236}">
                <a16:creationId xmlns:a16="http://schemas.microsoft.com/office/drawing/2014/main" id="{C0D32440-338D-4FA5-ADA9-4E29E8F0AB62}"/>
              </a:ext>
            </a:extLst>
          </p:cNvPr>
          <p:cNvSpPr>
            <a:spLocks noChangeArrowheads="1"/>
          </p:cNvSpPr>
          <p:nvPr/>
        </p:nvSpPr>
        <p:spPr bwMode="auto">
          <a:xfrm>
            <a:off x="9733821" y="2865147"/>
            <a:ext cx="1951326" cy="2404267"/>
          </a:xfrm>
          <a:prstGeom prst="rect">
            <a:avLst/>
          </a:pr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132" name="Rectangle 131">
            <a:extLst>
              <a:ext uri="{FF2B5EF4-FFF2-40B4-BE49-F238E27FC236}">
                <a16:creationId xmlns:a16="http://schemas.microsoft.com/office/drawing/2014/main" id="{EE122197-15D8-4B3E-9AE4-026BBBC459F6}"/>
              </a:ext>
            </a:extLst>
          </p:cNvPr>
          <p:cNvSpPr>
            <a:spLocks noChangeArrowheads="1"/>
          </p:cNvSpPr>
          <p:nvPr/>
        </p:nvSpPr>
        <p:spPr bwMode="auto">
          <a:xfrm>
            <a:off x="9733821" y="2865147"/>
            <a:ext cx="1951326" cy="2404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133" name="Rectangle 132">
            <a:extLst>
              <a:ext uri="{FF2B5EF4-FFF2-40B4-BE49-F238E27FC236}">
                <a16:creationId xmlns:a16="http://schemas.microsoft.com/office/drawing/2014/main" id="{BC707877-961D-44DD-9C14-F896A108270C}"/>
              </a:ext>
            </a:extLst>
          </p:cNvPr>
          <p:cNvSpPr>
            <a:spLocks noChangeArrowheads="1"/>
          </p:cNvSpPr>
          <p:nvPr/>
        </p:nvSpPr>
        <p:spPr bwMode="auto">
          <a:xfrm>
            <a:off x="9733821" y="2865147"/>
            <a:ext cx="1951326" cy="233449"/>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134" name="TextBox 69">
            <a:extLst>
              <a:ext uri="{FF2B5EF4-FFF2-40B4-BE49-F238E27FC236}">
                <a16:creationId xmlns:a16="http://schemas.microsoft.com/office/drawing/2014/main" id="{B46BB861-DB9E-4BFE-86D5-6F595825F172}"/>
              </a:ext>
            </a:extLst>
          </p:cNvPr>
          <p:cNvSpPr txBox="1"/>
          <p:nvPr/>
        </p:nvSpPr>
        <p:spPr>
          <a:xfrm>
            <a:off x="8036965" y="4394291"/>
            <a:ext cx="1520290" cy="830997"/>
          </a:xfrm>
          <a:prstGeom prst="rect">
            <a:avLst/>
          </a:prstGeom>
          <a:noFill/>
        </p:spPr>
        <p:txBody>
          <a:bodyPr wrap="square" rtlCol="0">
            <a:spAutoFit/>
          </a:bodyPr>
          <a:lstStyle/>
          <a:p>
            <a:pPr lvl="0" algn="ctr">
              <a:defRPr/>
            </a:pPr>
            <a:r>
              <a:rPr lang="fr-FR" altLang="zh-CN" sz="1600" b="1" kern="0" dirty="0">
                <a:solidFill>
                  <a:prstClr val="white"/>
                </a:solidFill>
                <a:sym typeface="+mn-lt"/>
              </a:rPr>
              <a:t>Présentation des résultats et du Dashboard</a:t>
            </a:r>
          </a:p>
        </p:txBody>
      </p:sp>
      <p:sp>
        <p:nvSpPr>
          <p:cNvPr id="135" name="TextBox 70">
            <a:extLst>
              <a:ext uri="{FF2B5EF4-FFF2-40B4-BE49-F238E27FC236}">
                <a16:creationId xmlns:a16="http://schemas.microsoft.com/office/drawing/2014/main" id="{73BCE9A8-CBAD-45F5-9822-3DB82CA9BAA0}"/>
              </a:ext>
            </a:extLst>
          </p:cNvPr>
          <p:cNvSpPr txBox="1"/>
          <p:nvPr/>
        </p:nvSpPr>
        <p:spPr>
          <a:xfrm>
            <a:off x="8510887" y="4253025"/>
            <a:ext cx="615874"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sym typeface="+mn-lt"/>
              </a:rPr>
              <a:t>Step 04</a:t>
            </a:r>
          </a:p>
        </p:txBody>
      </p:sp>
      <p:pic>
        <p:nvPicPr>
          <p:cNvPr id="137" name="Graphique 136" descr="Présentation avec camembert contour">
            <a:extLst>
              <a:ext uri="{FF2B5EF4-FFF2-40B4-BE49-F238E27FC236}">
                <a16:creationId xmlns:a16="http://schemas.microsoft.com/office/drawing/2014/main" id="{1FBBEC6D-0722-444C-B8AA-7930A3709B7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58430" y="3338625"/>
            <a:ext cx="914400" cy="914400"/>
          </a:xfrm>
          <a:prstGeom prst="rect">
            <a:avLst/>
          </a:prstGeom>
        </p:spPr>
      </p:pic>
      <p:sp>
        <p:nvSpPr>
          <p:cNvPr id="138" name="TextBox 69">
            <a:extLst>
              <a:ext uri="{FF2B5EF4-FFF2-40B4-BE49-F238E27FC236}">
                <a16:creationId xmlns:a16="http://schemas.microsoft.com/office/drawing/2014/main" id="{4B92A2FC-9247-4FFE-B09C-F16470631455}"/>
              </a:ext>
            </a:extLst>
          </p:cNvPr>
          <p:cNvSpPr txBox="1"/>
          <p:nvPr/>
        </p:nvSpPr>
        <p:spPr>
          <a:xfrm>
            <a:off x="10047275" y="4394291"/>
            <a:ext cx="1361697" cy="584775"/>
          </a:xfrm>
          <a:prstGeom prst="rect">
            <a:avLst/>
          </a:prstGeom>
          <a:noFill/>
        </p:spPr>
        <p:txBody>
          <a:bodyPr wrap="square" rtlCol="0">
            <a:spAutoFit/>
          </a:bodyPr>
          <a:lstStyle/>
          <a:p>
            <a:pPr lvl="0" algn="ctr">
              <a:defRPr/>
            </a:pPr>
            <a:r>
              <a:rPr lang="fr-FR" altLang="zh-CN" sz="1600" b="1" kern="0" dirty="0">
                <a:solidFill>
                  <a:prstClr val="white"/>
                </a:solidFill>
                <a:sym typeface="+mn-lt"/>
              </a:rPr>
              <a:t>Identification des écarts</a:t>
            </a:r>
          </a:p>
        </p:txBody>
      </p:sp>
      <p:sp>
        <p:nvSpPr>
          <p:cNvPr id="139" name="TextBox 70">
            <a:extLst>
              <a:ext uri="{FF2B5EF4-FFF2-40B4-BE49-F238E27FC236}">
                <a16:creationId xmlns:a16="http://schemas.microsoft.com/office/drawing/2014/main" id="{60A19388-5A39-4088-9381-3FE9DF31AB3E}"/>
              </a:ext>
            </a:extLst>
          </p:cNvPr>
          <p:cNvSpPr txBox="1"/>
          <p:nvPr/>
        </p:nvSpPr>
        <p:spPr>
          <a:xfrm>
            <a:off x="10375315" y="4253025"/>
            <a:ext cx="615874"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sym typeface="+mn-lt"/>
              </a:rPr>
              <a:t>Step 05</a:t>
            </a:r>
          </a:p>
        </p:txBody>
      </p:sp>
      <p:pic>
        <p:nvPicPr>
          <p:cNvPr id="140" name="Graphique 139" descr="Diagramme de Venn contour">
            <a:extLst>
              <a:ext uri="{FF2B5EF4-FFF2-40B4-BE49-F238E27FC236}">
                <a16:creationId xmlns:a16="http://schemas.microsoft.com/office/drawing/2014/main" id="{76F0E9C8-8CA4-41D0-934A-BFBD08DA0E8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370787" y="3502689"/>
            <a:ext cx="660517" cy="660517"/>
          </a:xfrm>
          <a:prstGeom prst="rect">
            <a:avLst/>
          </a:prstGeom>
        </p:spPr>
      </p:pic>
      <p:sp>
        <p:nvSpPr>
          <p:cNvPr id="52" name="Freeform 926">
            <a:extLst>
              <a:ext uri="{FF2B5EF4-FFF2-40B4-BE49-F238E27FC236}">
                <a16:creationId xmlns:a16="http://schemas.microsoft.com/office/drawing/2014/main" id="{024DF68F-9212-427E-ADB4-42910BD26CC5}"/>
              </a:ext>
            </a:extLst>
          </p:cNvPr>
          <p:cNvSpPr>
            <a:spLocks noChangeAspect="1" noEditPoints="1"/>
          </p:cNvSpPr>
          <p:nvPr/>
        </p:nvSpPr>
        <p:spPr bwMode="auto">
          <a:xfrm>
            <a:off x="6505166"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53" name="Freeform 926">
            <a:extLst>
              <a:ext uri="{FF2B5EF4-FFF2-40B4-BE49-F238E27FC236}">
                <a16:creationId xmlns:a16="http://schemas.microsoft.com/office/drawing/2014/main" id="{16225E57-EEB7-4B26-9CA2-A708959086AF}"/>
              </a:ext>
            </a:extLst>
          </p:cNvPr>
          <p:cNvSpPr>
            <a:spLocks noChangeAspect="1" noEditPoints="1"/>
          </p:cNvSpPr>
          <p:nvPr/>
        </p:nvSpPr>
        <p:spPr bwMode="auto">
          <a:xfrm>
            <a:off x="10314301"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54" name="TextBox 219">
            <a:extLst>
              <a:ext uri="{FF2B5EF4-FFF2-40B4-BE49-F238E27FC236}">
                <a16:creationId xmlns:a16="http://schemas.microsoft.com/office/drawing/2014/main" id="{51BA5EFA-CE40-4B61-973F-6B36E923746C}"/>
              </a:ext>
            </a:extLst>
          </p:cNvPr>
          <p:cNvSpPr txBox="1"/>
          <p:nvPr/>
        </p:nvSpPr>
        <p:spPr>
          <a:xfrm>
            <a:off x="6002373" y="519574"/>
            <a:ext cx="1870783" cy="307777"/>
          </a:xfrm>
          <a:prstGeom prst="rect">
            <a:avLst/>
          </a:prstGeom>
          <a:noFill/>
        </p:spPr>
        <p:txBody>
          <a:bodyPr wrap="square">
            <a:spAutoFit/>
          </a:bodyPr>
          <a:lstStyle/>
          <a:p>
            <a:pPr>
              <a:spcAft>
                <a:spcPts val="0"/>
              </a:spcAft>
            </a:pPr>
            <a:r>
              <a:rPr lang="fr-FR" altLang="zh-CN" sz="1400" b="1">
                <a:solidFill>
                  <a:schemeClr val="tx1">
                    <a:lumMod val="75000"/>
                    <a:lumOff val="25000"/>
                  </a:schemeClr>
                </a:solidFill>
              </a:rPr>
              <a:t>Approche et résultat</a:t>
            </a:r>
          </a:p>
        </p:txBody>
      </p:sp>
      <p:sp>
        <p:nvSpPr>
          <p:cNvPr id="55" name="TextBox 219">
            <a:extLst>
              <a:ext uri="{FF2B5EF4-FFF2-40B4-BE49-F238E27FC236}">
                <a16:creationId xmlns:a16="http://schemas.microsoft.com/office/drawing/2014/main" id="{CE487441-AC0C-42A2-A46E-49E96D3C59C5}"/>
              </a:ext>
            </a:extLst>
          </p:cNvPr>
          <p:cNvSpPr txBox="1"/>
          <p:nvPr/>
        </p:nvSpPr>
        <p:spPr>
          <a:xfrm>
            <a:off x="9738300" y="519574"/>
            <a:ext cx="1985346" cy="307777"/>
          </a:xfrm>
          <a:prstGeom prst="rect">
            <a:avLst/>
          </a:prstGeom>
          <a:noFill/>
        </p:spPr>
        <p:txBody>
          <a:bodyPr wrap="square">
            <a:spAutoFit/>
          </a:bodyPr>
          <a:lstStyle/>
          <a:p>
            <a:pPr>
              <a:spcAft>
                <a:spcPts val="0"/>
              </a:spcAft>
            </a:pPr>
            <a:r>
              <a:rPr lang="fr-FR" altLang="zh-CN" sz="1400">
                <a:solidFill>
                  <a:schemeClr val="tx2"/>
                </a:solidFill>
              </a:rPr>
              <a:t>Continuité de la mission</a:t>
            </a:r>
          </a:p>
        </p:txBody>
      </p:sp>
      <p:sp>
        <p:nvSpPr>
          <p:cNvPr id="56" name="TextBox 219">
            <a:extLst>
              <a:ext uri="{FF2B5EF4-FFF2-40B4-BE49-F238E27FC236}">
                <a16:creationId xmlns:a16="http://schemas.microsoft.com/office/drawing/2014/main" id="{4F203BF3-9AA1-4F2C-851C-69E066E8895D}"/>
              </a:ext>
            </a:extLst>
          </p:cNvPr>
          <p:cNvSpPr txBox="1"/>
          <p:nvPr/>
        </p:nvSpPr>
        <p:spPr>
          <a:xfrm>
            <a:off x="2201931" y="519574"/>
            <a:ext cx="1730464" cy="307777"/>
          </a:xfrm>
          <a:prstGeom prst="rect">
            <a:avLst/>
          </a:prstGeom>
          <a:noFill/>
        </p:spPr>
        <p:txBody>
          <a:bodyPr wrap="square">
            <a:spAutoFit/>
          </a:bodyPr>
          <a:lstStyle/>
          <a:p>
            <a:pPr>
              <a:spcAft>
                <a:spcPts val="0"/>
              </a:spcAft>
            </a:pPr>
            <a:r>
              <a:rPr lang="fr-FR" altLang="zh-CN" sz="1400" dirty="0">
                <a:solidFill>
                  <a:schemeClr val="tx2"/>
                </a:solidFill>
              </a:rPr>
              <a:t>Contexte et objectifs</a:t>
            </a:r>
          </a:p>
        </p:txBody>
      </p:sp>
      <p:sp>
        <p:nvSpPr>
          <p:cNvPr id="57" name="Freeform 926">
            <a:extLst>
              <a:ext uri="{FF2B5EF4-FFF2-40B4-BE49-F238E27FC236}">
                <a16:creationId xmlns:a16="http://schemas.microsoft.com/office/drawing/2014/main" id="{51E91C6E-7771-4EFF-B1C9-8CD2542FF3C9}"/>
              </a:ext>
            </a:extLst>
          </p:cNvPr>
          <p:cNvSpPr>
            <a:spLocks noChangeAspect="1" noEditPoints="1"/>
          </p:cNvSpPr>
          <p:nvPr/>
        </p:nvSpPr>
        <p:spPr bwMode="auto">
          <a:xfrm>
            <a:off x="2821156"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58" name="Rectangle 57">
            <a:extLst>
              <a:ext uri="{FF2B5EF4-FFF2-40B4-BE49-F238E27FC236}">
                <a16:creationId xmlns:a16="http://schemas.microsoft.com/office/drawing/2014/main" id="{6AE08BB2-7CF3-4D5A-95A8-B6FC9EADD5F6}"/>
              </a:ext>
            </a:extLst>
          </p:cNvPr>
          <p:cNvSpPr/>
          <p:nvPr/>
        </p:nvSpPr>
        <p:spPr bwMode="gray">
          <a:xfrm>
            <a:off x="3004592" y="190024"/>
            <a:ext cx="89172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        III. Implémentation</a:t>
            </a:r>
          </a:p>
        </p:txBody>
      </p:sp>
      <p:sp>
        <p:nvSpPr>
          <p:cNvPr id="59" name="Rectangle 58">
            <a:extLst>
              <a:ext uri="{FF2B5EF4-FFF2-40B4-BE49-F238E27FC236}">
                <a16:creationId xmlns:a16="http://schemas.microsoft.com/office/drawing/2014/main" id="{F80D7C2C-65F8-4ABD-B120-6FFDD3134312}"/>
              </a:ext>
            </a:extLst>
          </p:cNvPr>
          <p:cNvSpPr/>
          <p:nvPr/>
        </p:nvSpPr>
        <p:spPr bwMode="gray">
          <a:xfrm>
            <a:off x="1502296"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II</a:t>
            </a:r>
          </a:p>
        </p:txBody>
      </p:sp>
      <p:sp>
        <p:nvSpPr>
          <p:cNvPr id="60" name="Rectangle 59">
            <a:extLst>
              <a:ext uri="{FF2B5EF4-FFF2-40B4-BE49-F238E27FC236}">
                <a16:creationId xmlns:a16="http://schemas.microsoft.com/office/drawing/2014/main" id="{BE9DF208-E761-4115-AC93-85F57CCEF1A7}"/>
              </a:ext>
            </a:extLst>
          </p:cNvPr>
          <p:cNvSpPr/>
          <p:nvPr/>
        </p:nvSpPr>
        <p:spPr bwMode="gray">
          <a:xfrm>
            <a:off x="0"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a:t>
            </a:r>
          </a:p>
        </p:txBody>
      </p:sp>
      <p:sp>
        <p:nvSpPr>
          <p:cNvPr id="61" name="Rectangle 60">
            <a:extLst>
              <a:ext uri="{FF2B5EF4-FFF2-40B4-BE49-F238E27FC236}">
                <a16:creationId xmlns:a16="http://schemas.microsoft.com/office/drawing/2014/main" id="{B62751A5-E7A4-4818-B0F4-655A039424CD}"/>
              </a:ext>
            </a:extLst>
          </p:cNvPr>
          <p:cNvSpPr/>
          <p:nvPr/>
        </p:nvSpPr>
        <p:spPr bwMode="gray">
          <a:xfrm>
            <a:off x="12077689"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85000"/>
                    <a:lumOff val="15000"/>
                  </a:schemeClr>
                </a:solidFill>
              </a:rPr>
              <a:t>IV</a:t>
            </a:r>
          </a:p>
        </p:txBody>
      </p:sp>
    </p:spTree>
    <p:extLst>
      <p:ext uri="{BB962C8B-B14F-4D97-AF65-F5344CB8AC3E}">
        <p14:creationId xmlns:p14="http://schemas.microsoft.com/office/powerpoint/2010/main" val="17967682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 name="Picture 20">
            <a:extLst>
              <a:ext uri="{FF2B5EF4-FFF2-40B4-BE49-F238E27FC236}">
                <a16:creationId xmlns:a16="http://schemas.microsoft.com/office/drawing/2014/main" id="{1E42EEE4-355B-4F6D-BDBC-DE36D257FAAF}"/>
              </a:ext>
            </a:extLst>
          </p:cNvPr>
          <p:cNvPicPr>
            <a:picLocks noChangeAspect="1"/>
          </p:cNvPicPr>
          <p:nvPr/>
        </p:nvPicPr>
        <p:blipFill rotWithShape="1">
          <a:blip r:embed="rId3"/>
          <a:srcRect l="18381"/>
          <a:stretch/>
        </p:blipFill>
        <p:spPr>
          <a:xfrm>
            <a:off x="0" y="2742187"/>
            <a:ext cx="13439775" cy="4238254"/>
          </a:xfrm>
          <a:prstGeom prst="rect">
            <a:avLst/>
          </a:prstGeom>
        </p:spPr>
      </p:pic>
      <p:grpSp>
        <p:nvGrpSpPr>
          <p:cNvPr id="179" name="Group 73">
            <a:extLst>
              <a:ext uri="{FF2B5EF4-FFF2-40B4-BE49-F238E27FC236}">
                <a16:creationId xmlns:a16="http://schemas.microsoft.com/office/drawing/2014/main" id="{A88D32F9-A61D-4EA3-BD03-88DC8D790FA5}"/>
              </a:ext>
            </a:extLst>
          </p:cNvPr>
          <p:cNvGrpSpPr/>
          <p:nvPr/>
        </p:nvGrpSpPr>
        <p:grpSpPr>
          <a:xfrm>
            <a:off x="5832064" y="2474374"/>
            <a:ext cx="1953864" cy="3445905"/>
            <a:chOff x="990600" y="2196640"/>
            <a:chExt cx="1953864" cy="3445905"/>
          </a:xfrm>
        </p:grpSpPr>
        <p:sp>
          <p:nvSpPr>
            <p:cNvPr id="180" name="Freeform 5">
              <a:extLst>
                <a:ext uri="{FF2B5EF4-FFF2-40B4-BE49-F238E27FC236}">
                  <a16:creationId xmlns:a16="http://schemas.microsoft.com/office/drawing/2014/main" id="{5F018933-331A-4DDD-910B-FF4B614CF89E}"/>
                </a:ext>
              </a:extLst>
            </p:cNvPr>
            <p:cNvSpPr>
              <a:spLocks/>
            </p:cNvSpPr>
            <p:nvPr/>
          </p:nvSpPr>
          <p:spPr bwMode="auto">
            <a:xfrm>
              <a:off x="990600" y="2196640"/>
              <a:ext cx="1953864" cy="3445905"/>
            </a:xfrm>
            <a:prstGeom prst="roundRect">
              <a:avLst>
                <a:gd name="adj" fmla="val 3342"/>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sym typeface="+mn-lt"/>
              </a:endParaRPr>
            </a:p>
          </p:txBody>
        </p:sp>
        <p:sp>
          <p:nvSpPr>
            <p:cNvPr id="181" name="Rectangle 6">
              <a:extLst>
                <a:ext uri="{FF2B5EF4-FFF2-40B4-BE49-F238E27FC236}">
                  <a16:creationId xmlns:a16="http://schemas.microsoft.com/office/drawing/2014/main" id="{BDF09F37-D0AA-4BAD-B1C4-3DF7D1A5F2FC}"/>
                </a:ext>
              </a:extLst>
            </p:cNvPr>
            <p:cNvSpPr>
              <a:spLocks noChangeArrowheads="1"/>
            </p:cNvSpPr>
            <p:nvPr/>
          </p:nvSpPr>
          <p:spPr bwMode="auto">
            <a:xfrm>
              <a:off x="1631315" y="2348889"/>
              <a:ext cx="672434" cy="74856"/>
            </a:xfrm>
            <a:prstGeom prst="rect">
              <a:avLst/>
            </a:prstGeom>
            <a:solidFill>
              <a:sysClr val="window" lastClr="FFFFFF">
                <a:lumMod val="95000"/>
              </a:sys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182" name="Oval 7">
              <a:extLst>
                <a:ext uri="{FF2B5EF4-FFF2-40B4-BE49-F238E27FC236}">
                  <a16:creationId xmlns:a16="http://schemas.microsoft.com/office/drawing/2014/main" id="{E723C2C8-7AC2-48D8-9BB3-23699C7D6A70}"/>
                </a:ext>
              </a:extLst>
            </p:cNvPr>
            <p:cNvSpPr>
              <a:spLocks noChangeArrowheads="1"/>
            </p:cNvSpPr>
            <p:nvPr/>
          </p:nvSpPr>
          <p:spPr bwMode="auto">
            <a:xfrm>
              <a:off x="1820358" y="5171841"/>
              <a:ext cx="294348" cy="294348"/>
            </a:xfrm>
            <a:prstGeom prst="ellipse">
              <a:avLst/>
            </a:prstGeom>
            <a:solidFill>
              <a:sysClr val="window" lastClr="FFFFFF">
                <a:lumMod val="95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grpSp>
      <p:sp>
        <p:nvSpPr>
          <p:cNvPr id="183" name="Rectangle 182">
            <a:extLst>
              <a:ext uri="{FF2B5EF4-FFF2-40B4-BE49-F238E27FC236}">
                <a16:creationId xmlns:a16="http://schemas.microsoft.com/office/drawing/2014/main" id="{DA1FC4E6-0B06-4EBB-9F1C-1B82D66ECDF6}"/>
              </a:ext>
            </a:extLst>
          </p:cNvPr>
          <p:cNvSpPr>
            <a:spLocks noChangeArrowheads="1"/>
          </p:cNvSpPr>
          <p:nvPr/>
        </p:nvSpPr>
        <p:spPr bwMode="auto">
          <a:xfrm>
            <a:off x="1956429" y="2865147"/>
            <a:ext cx="1953864" cy="2404267"/>
          </a:xfrm>
          <a:prstGeom prst="rect">
            <a:avLst/>
          </a:prstGeom>
          <a:solidFill>
            <a:srgbClr val="9DD4C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184" name="Rectangle 183">
            <a:extLst>
              <a:ext uri="{FF2B5EF4-FFF2-40B4-BE49-F238E27FC236}">
                <a16:creationId xmlns:a16="http://schemas.microsoft.com/office/drawing/2014/main" id="{FD53738C-A654-47CF-9A61-A80E2114FCBF}"/>
              </a:ext>
            </a:extLst>
          </p:cNvPr>
          <p:cNvSpPr>
            <a:spLocks noChangeArrowheads="1"/>
          </p:cNvSpPr>
          <p:nvPr/>
        </p:nvSpPr>
        <p:spPr bwMode="auto">
          <a:xfrm>
            <a:off x="1956429" y="2865147"/>
            <a:ext cx="1953864" cy="2404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185" name="Rectangle 184">
            <a:extLst>
              <a:ext uri="{FF2B5EF4-FFF2-40B4-BE49-F238E27FC236}">
                <a16:creationId xmlns:a16="http://schemas.microsoft.com/office/drawing/2014/main" id="{FB8ACB29-1DF9-4607-A912-D5378A031FF5}"/>
              </a:ext>
            </a:extLst>
          </p:cNvPr>
          <p:cNvSpPr>
            <a:spLocks noChangeArrowheads="1"/>
          </p:cNvSpPr>
          <p:nvPr/>
        </p:nvSpPr>
        <p:spPr bwMode="auto">
          <a:xfrm>
            <a:off x="1956429" y="2865147"/>
            <a:ext cx="1953864" cy="233449"/>
          </a:xfrm>
          <a:prstGeom prst="rect">
            <a:avLst/>
          </a:prstGeom>
          <a:solidFill>
            <a:srgbClr val="00ABA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201" name="Rectangle 200">
            <a:extLst>
              <a:ext uri="{FF2B5EF4-FFF2-40B4-BE49-F238E27FC236}">
                <a16:creationId xmlns:a16="http://schemas.microsoft.com/office/drawing/2014/main" id="{384CDD65-DE5F-4FE7-918A-0BF883765E2E}"/>
              </a:ext>
            </a:extLst>
          </p:cNvPr>
          <p:cNvSpPr>
            <a:spLocks noChangeArrowheads="1"/>
          </p:cNvSpPr>
          <p:nvPr/>
        </p:nvSpPr>
        <p:spPr bwMode="auto">
          <a:xfrm>
            <a:off x="3910293" y="2865147"/>
            <a:ext cx="1951326" cy="240426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202" name="Rectangle 201">
            <a:extLst>
              <a:ext uri="{FF2B5EF4-FFF2-40B4-BE49-F238E27FC236}">
                <a16:creationId xmlns:a16="http://schemas.microsoft.com/office/drawing/2014/main" id="{9FB6A365-8C03-465F-B78B-98E2602B25FA}"/>
              </a:ext>
            </a:extLst>
          </p:cNvPr>
          <p:cNvSpPr>
            <a:spLocks noChangeArrowheads="1"/>
          </p:cNvSpPr>
          <p:nvPr/>
        </p:nvSpPr>
        <p:spPr bwMode="auto">
          <a:xfrm>
            <a:off x="3910293" y="2865147"/>
            <a:ext cx="1951326" cy="2404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203" name="Rectangle 202">
            <a:extLst>
              <a:ext uri="{FF2B5EF4-FFF2-40B4-BE49-F238E27FC236}">
                <a16:creationId xmlns:a16="http://schemas.microsoft.com/office/drawing/2014/main" id="{9A29B085-E377-47FF-B23E-4E37C9064B8F}"/>
              </a:ext>
            </a:extLst>
          </p:cNvPr>
          <p:cNvSpPr>
            <a:spLocks noChangeArrowheads="1"/>
          </p:cNvSpPr>
          <p:nvPr/>
        </p:nvSpPr>
        <p:spPr bwMode="auto">
          <a:xfrm>
            <a:off x="3910293" y="2865147"/>
            <a:ext cx="1951326" cy="233449"/>
          </a:xfrm>
          <a:prstGeom prst="rect">
            <a:avLst/>
          </a:prstGeom>
          <a:solidFill>
            <a:srgbClr val="43B02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sym typeface="+mn-lt"/>
            </a:endParaRPr>
          </a:p>
        </p:txBody>
      </p:sp>
      <p:sp>
        <p:nvSpPr>
          <p:cNvPr id="237" name="TextBox 5">
            <a:extLst>
              <a:ext uri="{FF2B5EF4-FFF2-40B4-BE49-F238E27FC236}">
                <a16:creationId xmlns:a16="http://schemas.microsoft.com/office/drawing/2014/main" id="{907086B0-DDA4-4E08-865D-ADA0E3DBBB98}"/>
              </a:ext>
            </a:extLst>
          </p:cNvPr>
          <p:cNvSpPr txBox="1"/>
          <p:nvPr/>
        </p:nvSpPr>
        <p:spPr>
          <a:xfrm>
            <a:off x="2240148" y="4430115"/>
            <a:ext cx="1385929"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1" i="0" u="none" strike="noStrike" kern="0" cap="none" spc="0" normalizeH="0" baseline="0" dirty="0">
                <a:ln>
                  <a:noFill/>
                </a:ln>
                <a:solidFill>
                  <a:prstClr val="white"/>
                </a:solidFill>
                <a:effectLst/>
                <a:uLnTx/>
                <a:uFillTx/>
                <a:sym typeface="+mn-lt"/>
              </a:rPr>
              <a:t>Déroulement</a:t>
            </a:r>
            <a:r>
              <a:rPr kumimoji="0" lang="fr-FR" sz="1400" b="1" i="0" u="none" strike="noStrike" kern="0" cap="none" spc="0" normalizeH="0" dirty="0">
                <a:ln>
                  <a:noFill/>
                </a:ln>
                <a:solidFill>
                  <a:prstClr val="white"/>
                </a:solidFill>
                <a:effectLst/>
                <a:uLnTx/>
                <a:uFillTx/>
                <a:sym typeface="+mn-lt"/>
              </a:rPr>
              <a:t> des entretiens</a:t>
            </a:r>
            <a:endParaRPr kumimoji="0" lang="fr-FR" sz="1400" b="1" i="0" u="none" strike="noStrike" kern="0" cap="none" spc="0" normalizeH="0" baseline="0" dirty="0">
              <a:ln>
                <a:noFill/>
              </a:ln>
              <a:solidFill>
                <a:prstClr val="white"/>
              </a:solidFill>
              <a:effectLst/>
              <a:uLnTx/>
              <a:uFillTx/>
              <a:sym typeface="+mn-lt"/>
            </a:endParaRPr>
          </a:p>
        </p:txBody>
      </p:sp>
      <p:sp>
        <p:nvSpPr>
          <p:cNvPr id="238" name="TextBox 6">
            <a:extLst>
              <a:ext uri="{FF2B5EF4-FFF2-40B4-BE49-F238E27FC236}">
                <a16:creationId xmlns:a16="http://schemas.microsoft.com/office/drawing/2014/main" id="{7589FFE4-00C6-4E96-89F6-560E71AEBEDC}"/>
              </a:ext>
            </a:extLst>
          </p:cNvPr>
          <p:cNvSpPr txBox="1"/>
          <p:nvPr/>
        </p:nvSpPr>
        <p:spPr>
          <a:xfrm>
            <a:off x="2625424" y="4253025"/>
            <a:ext cx="615874"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sym typeface="+mn-lt"/>
              </a:rPr>
              <a:t>Step 01</a:t>
            </a:r>
          </a:p>
        </p:txBody>
      </p:sp>
      <p:sp>
        <p:nvSpPr>
          <p:cNvPr id="239" name="TextBox 67">
            <a:extLst>
              <a:ext uri="{FF2B5EF4-FFF2-40B4-BE49-F238E27FC236}">
                <a16:creationId xmlns:a16="http://schemas.microsoft.com/office/drawing/2014/main" id="{DE2A9265-73B6-47BD-AB11-11989051CEB5}"/>
              </a:ext>
            </a:extLst>
          </p:cNvPr>
          <p:cNvSpPr txBox="1"/>
          <p:nvPr/>
        </p:nvSpPr>
        <p:spPr>
          <a:xfrm>
            <a:off x="4278578" y="4376021"/>
            <a:ext cx="1245849" cy="584775"/>
          </a:xfrm>
          <a:prstGeom prst="rect">
            <a:avLst/>
          </a:prstGeom>
          <a:noFill/>
        </p:spPr>
        <p:txBody>
          <a:bodyPr wrap="square" rtlCol="0">
            <a:spAutoFit/>
          </a:bodyPr>
          <a:lstStyle/>
          <a:p>
            <a:pPr lvl="0" algn="ctr" defTabSz="914400">
              <a:defRPr/>
            </a:pPr>
            <a:r>
              <a:rPr lang="fr-FR" altLang="zh-CN" sz="1600" b="1" kern="0" dirty="0">
                <a:solidFill>
                  <a:prstClr val="white"/>
                </a:solidFill>
                <a:sym typeface="+mn-lt"/>
              </a:rPr>
              <a:t>Revue des réponses</a:t>
            </a:r>
          </a:p>
        </p:txBody>
      </p:sp>
      <p:sp>
        <p:nvSpPr>
          <p:cNvPr id="240" name="TextBox 68">
            <a:extLst>
              <a:ext uri="{FF2B5EF4-FFF2-40B4-BE49-F238E27FC236}">
                <a16:creationId xmlns:a16="http://schemas.microsoft.com/office/drawing/2014/main" id="{E5911C3B-7644-464D-A817-1054A1DD28AF}"/>
              </a:ext>
            </a:extLst>
          </p:cNvPr>
          <p:cNvSpPr txBox="1"/>
          <p:nvPr/>
        </p:nvSpPr>
        <p:spPr>
          <a:xfrm>
            <a:off x="4578019" y="4253025"/>
            <a:ext cx="615874"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sym typeface="+mn-lt"/>
              </a:rPr>
              <a:t>Step 02</a:t>
            </a:r>
          </a:p>
        </p:txBody>
      </p:sp>
      <p:sp>
        <p:nvSpPr>
          <p:cNvPr id="219" name="Rectangle 218">
            <a:extLst>
              <a:ext uri="{FF2B5EF4-FFF2-40B4-BE49-F238E27FC236}">
                <a16:creationId xmlns:a16="http://schemas.microsoft.com/office/drawing/2014/main" id="{CE250EEC-ADAC-49CD-9026-A473AB009DBD}"/>
              </a:ext>
            </a:extLst>
          </p:cNvPr>
          <p:cNvSpPr>
            <a:spLocks noChangeArrowheads="1"/>
          </p:cNvSpPr>
          <p:nvPr/>
        </p:nvSpPr>
        <p:spPr bwMode="auto">
          <a:xfrm>
            <a:off x="5846394" y="2865147"/>
            <a:ext cx="1951326" cy="2404267"/>
          </a:xfrm>
          <a:prstGeom prst="rect">
            <a:avLst/>
          </a:prstGeom>
          <a:solidFill>
            <a:srgbClr val="97999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220" name="Rectangle 219">
            <a:extLst>
              <a:ext uri="{FF2B5EF4-FFF2-40B4-BE49-F238E27FC236}">
                <a16:creationId xmlns:a16="http://schemas.microsoft.com/office/drawing/2014/main" id="{9468B8E1-D409-4D45-B105-2FECC1CA291A}"/>
              </a:ext>
            </a:extLst>
          </p:cNvPr>
          <p:cNvSpPr>
            <a:spLocks noChangeArrowheads="1"/>
          </p:cNvSpPr>
          <p:nvPr/>
        </p:nvSpPr>
        <p:spPr bwMode="auto">
          <a:xfrm>
            <a:off x="5846394" y="2865147"/>
            <a:ext cx="1951326" cy="2404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221" name="Rectangle 220">
            <a:extLst>
              <a:ext uri="{FF2B5EF4-FFF2-40B4-BE49-F238E27FC236}">
                <a16:creationId xmlns:a16="http://schemas.microsoft.com/office/drawing/2014/main" id="{EF2FD853-AE05-446F-8970-C5528DFFCA2E}"/>
              </a:ext>
            </a:extLst>
          </p:cNvPr>
          <p:cNvSpPr>
            <a:spLocks noChangeArrowheads="1"/>
          </p:cNvSpPr>
          <p:nvPr/>
        </p:nvSpPr>
        <p:spPr bwMode="auto">
          <a:xfrm>
            <a:off x="5846394" y="2865147"/>
            <a:ext cx="1951326" cy="233449"/>
          </a:xfrm>
          <a:prstGeom prst="rect">
            <a:avLst/>
          </a:prstGeom>
          <a:solidFill>
            <a:srgbClr val="75787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241" name="TextBox 69">
            <a:extLst>
              <a:ext uri="{FF2B5EF4-FFF2-40B4-BE49-F238E27FC236}">
                <a16:creationId xmlns:a16="http://schemas.microsoft.com/office/drawing/2014/main" id="{2B99B28A-2254-459A-9CAD-6C4085C8060B}"/>
              </a:ext>
            </a:extLst>
          </p:cNvPr>
          <p:cNvSpPr txBox="1"/>
          <p:nvPr/>
        </p:nvSpPr>
        <p:spPr>
          <a:xfrm>
            <a:off x="6186080" y="4394291"/>
            <a:ext cx="1361697" cy="584775"/>
          </a:xfrm>
          <a:prstGeom prst="rect">
            <a:avLst/>
          </a:prstGeom>
          <a:noFill/>
        </p:spPr>
        <p:txBody>
          <a:bodyPr wrap="square" rtlCol="0">
            <a:spAutoFit/>
          </a:bodyPr>
          <a:lstStyle/>
          <a:p>
            <a:pPr lvl="0" algn="ctr">
              <a:defRPr/>
            </a:pPr>
            <a:r>
              <a:rPr lang="fr-FR" altLang="zh-CN" sz="1600" b="1" kern="0" dirty="0">
                <a:solidFill>
                  <a:prstClr val="white"/>
                </a:solidFill>
                <a:sym typeface="+mn-lt"/>
              </a:rPr>
              <a:t>Formulation des constats</a:t>
            </a:r>
          </a:p>
        </p:txBody>
      </p:sp>
      <p:sp>
        <p:nvSpPr>
          <p:cNvPr id="242" name="TextBox 70">
            <a:extLst>
              <a:ext uri="{FF2B5EF4-FFF2-40B4-BE49-F238E27FC236}">
                <a16:creationId xmlns:a16="http://schemas.microsoft.com/office/drawing/2014/main" id="{9478CA70-5A3B-4DA8-BC35-21CCDD84D178}"/>
              </a:ext>
            </a:extLst>
          </p:cNvPr>
          <p:cNvSpPr txBox="1"/>
          <p:nvPr/>
        </p:nvSpPr>
        <p:spPr>
          <a:xfrm>
            <a:off x="6514120" y="4253025"/>
            <a:ext cx="615874"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sym typeface="+mn-lt"/>
              </a:rPr>
              <a:t>Step 03</a:t>
            </a:r>
          </a:p>
        </p:txBody>
      </p:sp>
      <p:pic>
        <p:nvPicPr>
          <p:cNvPr id="24" name="Graphique 23" descr="Chat contour">
            <a:extLst>
              <a:ext uri="{FF2B5EF4-FFF2-40B4-BE49-F238E27FC236}">
                <a16:creationId xmlns:a16="http://schemas.microsoft.com/office/drawing/2014/main" id="{2D2C3054-2D7A-469B-8216-075534B1DF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16563" y="3288422"/>
            <a:ext cx="914400" cy="914400"/>
          </a:xfrm>
          <a:prstGeom prst="rect">
            <a:avLst/>
          </a:prstGeom>
        </p:spPr>
      </p:pic>
      <p:pic>
        <p:nvPicPr>
          <p:cNvPr id="26" name="Graphique 25" descr="Presse-papiers mixte contour">
            <a:extLst>
              <a:ext uri="{FF2B5EF4-FFF2-40B4-BE49-F238E27FC236}">
                <a16:creationId xmlns:a16="http://schemas.microsoft.com/office/drawing/2014/main" id="{DCA36B17-D25C-444A-A6B6-28D4B4B06C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21615" y="3386516"/>
            <a:ext cx="727200" cy="727200"/>
          </a:xfrm>
          <a:prstGeom prst="rect">
            <a:avLst/>
          </a:prstGeom>
        </p:spPr>
      </p:pic>
      <p:pic>
        <p:nvPicPr>
          <p:cNvPr id="28" name="Graphique 27" descr="Document contour">
            <a:extLst>
              <a:ext uri="{FF2B5EF4-FFF2-40B4-BE49-F238E27FC236}">
                <a16:creationId xmlns:a16="http://schemas.microsoft.com/office/drawing/2014/main" id="{45ADA4EF-0402-431D-B481-E48973DF36F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59198" y="3447767"/>
            <a:ext cx="715439" cy="715439"/>
          </a:xfrm>
          <a:prstGeom prst="rect">
            <a:avLst/>
          </a:prstGeom>
        </p:spPr>
      </p:pic>
      <p:sp>
        <p:nvSpPr>
          <p:cNvPr id="125" name="Rectangle 124">
            <a:extLst>
              <a:ext uri="{FF2B5EF4-FFF2-40B4-BE49-F238E27FC236}">
                <a16:creationId xmlns:a16="http://schemas.microsoft.com/office/drawing/2014/main" id="{B2833E65-210D-4B37-B65B-466F914821AC}"/>
              </a:ext>
            </a:extLst>
          </p:cNvPr>
          <p:cNvSpPr/>
          <p:nvPr/>
        </p:nvSpPr>
        <p:spPr bwMode="gray">
          <a:xfrm rot="16200000">
            <a:off x="-2027453" y="4316991"/>
            <a:ext cx="4841702" cy="423530"/>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b="1" dirty="0">
                <a:solidFill>
                  <a:schemeClr val="bg1"/>
                </a:solidFill>
              </a:rPr>
              <a:t>PHASE D’EVALUATION</a:t>
            </a:r>
          </a:p>
        </p:txBody>
      </p:sp>
      <p:sp>
        <p:nvSpPr>
          <p:cNvPr id="127" name="ZoneTexte 126">
            <a:extLst>
              <a:ext uri="{FF2B5EF4-FFF2-40B4-BE49-F238E27FC236}">
                <a16:creationId xmlns:a16="http://schemas.microsoft.com/office/drawing/2014/main" id="{5B7D021B-0447-4721-9A70-8643BCDE4C4B}"/>
              </a:ext>
            </a:extLst>
          </p:cNvPr>
          <p:cNvSpPr txBox="1"/>
          <p:nvPr/>
        </p:nvSpPr>
        <p:spPr>
          <a:xfrm>
            <a:off x="12780239" y="6949607"/>
            <a:ext cx="234038" cy="276999"/>
          </a:xfrm>
          <a:prstGeom prst="rect">
            <a:avLst/>
          </a:prstGeom>
          <a:noFill/>
        </p:spPr>
        <p:txBody>
          <a:bodyPr wrap="none" lIns="0" tIns="0" rIns="0" bIns="0" rtlCol="0">
            <a:spAutoFit/>
          </a:bodyPr>
          <a:lstStyle/>
          <a:p>
            <a:pPr>
              <a:spcBef>
                <a:spcPts val="600"/>
              </a:spcBef>
              <a:buSzPct val="100000"/>
            </a:pPr>
            <a:r>
              <a:rPr lang="fr-FR" dirty="0">
                <a:solidFill>
                  <a:srgbClr val="313131"/>
                </a:solidFill>
              </a:rPr>
              <a:t>18</a:t>
            </a:r>
          </a:p>
        </p:txBody>
      </p:sp>
      <p:sp>
        <p:nvSpPr>
          <p:cNvPr id="128" name="Rectangle 127">
            <a:extLst>
              <a:ext uri="{FF2B5EF4-FFF2-40B4-BE49-F238E27FC236}">
                <a16:creationId xmlns:a16="http://schemas.microsoft.com/office/drawing/2014/main" id="{CE62CC29-1353-4992-8E6F-6E24C922A427}"/>
              </a:ext>
            </a:extLst>
          </p:cNvPr>
          <p:cNvSpPr>
            <a:spLocks noChangeArrowheads="1"/>
          </p:cNvSpPr>
          <p:nvPr/>
        </p:nvSpPr>
        <p:spPr bwMode="auto">
          <a:xfrm>
            <a:off x="7787022" y="2865147"/>
            <a:ext cx="1951326" cy="2404267"/>
          </a:xfrm>
          <a:prstGeom prst="rect">
            <a:avLst/>
          </a:pr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sym typeface="+mn-lt"/>
            </a:endParaRPr>
          </a:p>
        </p:txBody>
      </p:sp>
      <p:sp>
        <p:nvSpPr>
          <p:cNvPr id="129" name="Rectangle 128">
            <a:extLst>
              <a:ext uri="{FF2B5EF4-FFF2-40B4-BE49-F238E27FC236}">
                <a16:creationId xmlns:a16="http://schemas.microsoft.com/office/drawing/2014/main" id="{8DF64EAA-2030-4481-B231-FCADFF6A4880}"/>
              </a:ext>
            </a:extLst>
          </p:cNvPr>
          <p:cNvSpPr>
            <a:spLocks noChangeArrowheads="1"/>
          </p:cNvSpPr>
          <p:nvPr/>
        </p:nvSpPr>
        <p:spPr bwMode="auto">
          <a:xfrm>
            <a:off x="7787022" y="2865147"/>
            <a:ext cx="1951326" cy="2404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130" name="Rectangle 129">
            <a:extLst>
              <a:ext uri="{FF2B5EF4-FFF2-40B4-BE49-F238E27FC236}">
                <a16:creationId xmlns:a16="http://schemas.microsoft.com/office/drawing/2014/main" id="{10E38588-3812-4CD7-AE4F-E9B8A2E3DB76}"/>
              </a:ext>
            </a:extLst>
          </p:cNvPr>
          <p:cNvSpPr>
            <a:spLocks noChangeArrowheads="1"/>
          </p:cNvSpPr>
          <p:nvPr/>
        </p:nvSpPr>
        <p:spPr bwMode="auto">
          <a:xfrm>
            <a:off x="7787022" y="2865147"/>
            <a:ext cx="1951326" cy="233449"/>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131" name="Rectangle 130">
            <a:extLst>
              <a:ext uri="{FF2B5EF4-FFF2-40B4-BE49-F238E27FC236}">
                <a16:creationId xmlns:a16="http://schemas.microsoft.com/office/drawing/2014/main" id="{12C80BB4-BB76-4E15-9E8A-E50B618F6FC1}"/>
              </a:ext>
            </a:extLst>
          </p:cNvPr>
          <p:cNvSpPr>
            <a:spLocks noChangeArrowheads="1"/>
          </p:cNvSpPr>
          <p:nvPr/>
        </p:nvSpPr>
        <p:spPr bwMode="auto">
          <a:xfrm>
            <a:off x="9733821" y="2865147"/>
            <a:ext cx="1951326" cy="2404267"/>
          </a:xfrm>
          <a:prstGeom prst="rect">
            <a:avLst/>
          </a:pr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132" name="Rectangle 131">
            <a:extLst>
              <a:ext uri="{FF2B5EF4-FFF2-40B4-BE49-F238E27FC236}">
                <a16:creationId xmlns:a16="http://schemas.microsoft.com/office/drawing/2014/main" id="{C6FDEB10-752F-41BD-AFDB-F19ACB8D56AE}"/>
              </a:ext>
            </a:extLst>
          </p:cNvPr>
          <p:cNvSpPr>
            <a:spLocks noChangeArrowheads="1"/>
          </p:cNvSpPr>
          <p:nvPr/>
        </p:nvSpPr>
        <p:spPr bwMode="auto">
          <a:xfrm>
            <a:off x="9733821" y="2865147"/>
            <a:ext cx="1951326" cy="2404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133" name="Rectangle 132">
            <a:extLst>
              <a:ext uri="{FF2B5EF4-FFF2-40B4-BE49-F238E27FC236}">
                <a16:creationId xmlns:a16="http://schemas.microsoft.com/office/drawing/2014/main" id="{18A0D2D1-CED0-433F-9526-4B37D001C2D9}"/>
              </a:ext>
            </a:extLst>
          </p:cNvPr>
          <p:cNvSpPr>
            <a:spLocks noChangeArrowheads="1"/>
          </p:cNvSpPr>
          <p:nvPr/>
        </p:nvSpPr>
        <p:spPr bwMode="auto">
          <a:xfrm>
            <a:off x="9733821" y="2865147"/>
            <a:ext cx="1951326" cy="233449"/>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134" name="TextBox 69">
            <a:extLst>
              <a:ext uri="{FF2B5EF4-FFF2-40B4-BE49-F238E27FC236}">
                <a16:creationId xmlns:a16="http://schemas.microsoft.com/office/drawing/2014/main" id="{511773DA-761F-4C0E-8F17-59394188A532}"/>
              </a:ext>
            </a:extLst>
          </p:cNvPr>
          <p:cNvSpPr txBox="1"/>
          <p:nvPr/>
        </p:nvSpPr>
        <p:spPr>
          <a:xfrm>
            <a:off x="8036965" y="4394291"/>
            <a:ext cx="1520290" cy="830997"/>
          </a:xfrm>
          <a:prstGeom prst="rect">
            <a:avLst/>
          </a:prstGeom>
          <a:noFill/>
        </p:spPr>
        <p:txBody>
          <a:bodyPr wrap="square" rtlCol="0">
            <a:spAutoFit/>
          </a:bodyPr>
          <a:lstStyle/>
          <a:p>
            <a:pPr lvl="0" algn="ctr">
              <a:defRPr/>
            </a:pPr>
            <a:r>
              <a:rPr lang="fr-FR" altLang="zh-CN" sz="1600" b="1" kern="0" dirty="0">
                <a:solidFill>
                  <a:prstClr val="white"/>
                </a:solidFill>
                <a:sym typeface="+mn-lt"/>
              </a:rPr>
              <a:t>Présentation des résultats et du Dashboard</a:t>
            </a:r>
          </a:p>
        </p:txBody>
      </p:sp>
      <p:sp>
        <p:nvSpPr>
          <p:cNvPr id="135" name="TextBox 70">
            <a:extLst>
              <a:ext uri="{FF2B5EF4-FFF2-40B4-BE49-F238E27FC236}">
                <a16:creationId xmlns:a16="http://schemas.microsoft.com/office/drawing/2014/main" id="{DC75C9D7-233A-4A60-B7EE-5D838DC93871}"/>
              </a:ext>
            </a:extLst>
          </p:cNvPr>
          <p:cNvSpPr txBox="1"/>
          <p:nvPr/>
        </p:nvSpPr>
        <p:spPr>
          <a:xfrm>
            <a:off x="8510887" y="4253025"/>
            <a:ext cx="615874"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sym typeface="+mn-lt"/>
              </a:rPr>
              <a:t>Step 04</a:t>
            </a:r>
          </a:p>
        </p:txBody>
      </p:sp>
      <p:pic>
        <p:nvPicPr>
          <p:cNvPr id="137" name="Graphique 136" descr="Présentation avec camembert contour">
            <a:extLst>
              <a:ext uri="{FF2B5EF4-FFF2-40B4-BE49-F238E27FC236}">
                <a16:creationId xmlns:a16="http://schemas.microsoft.com/office/drawing/2014/main" id="{B091EFB4-6BA5-4E3D-B754-2D11B31237D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58430" y="3338625"/>
            <a:ext cx="914400" cy="914400"/>
          </a:xfrm>
          <a:prstGeom prst="rect">
            <a:avLst/>
          </a:prstGeom>
        </p:spPr>
      </p:pic>
      <p:sp>
        <p:nvSpPr>
          <p:cNvPr id="138" name="TextBox 69">
            <a:extLst>
              <a:ext uri="{FF2B5EF4-FFF2-40B4-BE49-F238E27FC236}">
                <a16:creationId xmlns:a16="http://schemas.microsoft.com/office/drawing/2014/main" id="{6CA0326E-D74D-4213-B625-21B5BC2325C2}"/>
              </a:ext>
            </a:extLst>
          </p:cNvPr>
          <p:cNvSpPr txBox="1"/>
          <p:nvPr/>
        </p:nvSpPr>
        <p:spPr>
          <a:xfrm>
            <a:off x="10047275" y="4394291"/>
            <a:ext cx="1361697" cy="584775"/>
          </a:xfrm>
          <a:prstGeom prst="rect">
            <a:avLst/>
          </a:prstGeom>
          <a:noFill/>
        </p:spPr>
        <p:txBody>
          <a:bodyPr wrap="square" rtlCol="0">
            <a:spAutoFit/>
          </a:bodyPr>
          <a:lstStyle/>
          <a:p>
            <a:pPr lvl="0" algn="ctr">
              <a:defRPr/>
            </a:pPr>
            <a:r>
              <a:rPr lang="fr-FR" altLang="zh-CN" sz="1600" b="1" kern="0" dirty="0">
                <a:solidFill>
                  <a:prstClr val="white"/>
                </a:solidFill>
                <a:sym typeface="+mn-lt"/>
              </a:rPr>
              <a:t>Identification des écarts</a:t>
            </a:r>
          </a:p>
        </p:txBody>
      </p:sp>
      <p:sp>
        <p:nvSpPr>
          <p:cNvPr id="139" name="TextBox 70">
            <a:extLst>
              <a:ext uri="{FF2B5EF4-FFF2-40B4-BE49-F238E27FC236}">
                <a16:creationId xmlns:a16="http://schemas.microsoft.com/office/drawing/2014/main" id="{FDF4DBE0-8292-43C0-AA76-208D186B4153}"/>
              </a:ext>
            </a:extLst>
          </p:cNvPr>
          <p:cNvSpPr txBox="1"/>
          <p:nvPr/>
        </p:nvSpPr>
        <p:spPr>
          <a:xfrm>
            <a:off x="10375315" y="4253025"/>
            <a:ext cx="615874"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sym typeface="+mn-lt"/>
              </a:rPr>
              <a:t>Step 05</a:t>
            </a:r>
          </a:p>
        </p:txBody>
      </p:sp>
      <p:pic>
        <p:nvPicPr>
          <p:cNvPr id="140" name="Graphique 139" descr="Diagramme de Venn contour">
            <a:extLst>
              <a:ext uri="{FF2B5EF4-FFF2-40B4-BE49-F238E27FC236}">
                <a16:creationId xmlns:a16="http://schemas.microsoft.com/office/drawing/2014/main" id="{0F60F450-6425-4431-9F5B-87AB6B42457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370787" y="3502689"/>
            <a:ext cx="660517" cy="660517"/>
          </a:xfrm>
          <a:prstGeom prst="rect">
            <a:avLst/>
          </a:prstGeom>
        </p:spPr>
      </p:pic>
      <p:sp>
        <p:nvSpPr>
          <p:cNvPr id="52" name="Freeform 926">
            <a:extLst>
              <a:ext uri="{FF2B5EF4-FFF2-40B4-BE49-F238E27FC236}">
                <a16:creationId xmlns:a16="http://schemas.microsoft.com/office/drawing/2014/main" id="{A3BD6267-7A8A-4CDE-A5DB-989650EA1678}"/>
              </a:ext>
            </a:extLst>
          </p:cNvPr>
          <p:cNvSpPr>
            <a:spLocks noChangeAspect="1" noEditPoints="1"/>
          </p:cNvSpPr>
          <p:nvPr/>
        </p:nvSpPr>
        <p:spPr bwMode="auto">
          <a:xfrm>
            <a:off x="6505166"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53" name="Freeform 926">
            <a:extLst>
              <a:ext uri="{FF2B5EF4-FFF2-40B4-BE49-F238E27FC236}">
                <a16:creationId xmlns:a16="http://schemas.microsoft.com/office/drawing/2014/main" id="{3475334E-EE30-450B-9CEB-1FDED973AC4A}"/>
              </a:ext>
            </a:extLst>
          </p:cNvPr>
          <p:cNvSpPr>
            <a:spLocks noChangeAspect="1" noEditPoints="1"/>
          </p:cNvSpPr>
          <p:nvPr/>
        </p:nvSpPr>
        <p:spPr bwMode="auto">
          <a:xfrm>
            <a:off x="10314301"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54" name="TextBox 219">
            <a:extLst>
              <a:ext uri="{FF2B5EF4-FFF2-40B4-BE49-F238E27FC236}">
                <a16:creationId xmlns:a16="http://schemas.microsoft.com/office/drawing/2014/main" id="{9306FF73-1D9A-4B91-AE9F-26D2B3DDEB8A}"/>
              </a:ext>
            </a:extLst>
          </p:cNvPr>
          <p:cNvSpPr txBox="1"/>
          <p:nvPr/>
        </p:nvSpPr>
        <p:spPr>
          <a:xfrm>
            <a:off x="6002373" y="519574"/>
            <a:ext cx="1870783" cy="307777"/>
          </a:xfrm>
          <a:prstGeom prst="rect">
            <a:avLst/>
          </a:prstGeom>
          <a:noFill/>
        </p:spPr>
        <p:txBody>
          <a:bodyPr wrap="square">
            <a:spAutoFit/>
          </a:bodyPr>
          <a:lstStyle/>
          <a:p>
            <a:pPr>
              <a:spcAft>
                <a:spcPts val="0"/>
              </a:spcAft>
            </a:pPr>
            <a:r>
              <a:rPr lang="fr-FR" altLang="zh-CN" sz="1400" b="1">
                <a:solidFill>
                  <a:schemeClr val="tx1">
                    <a:lumMod val="75000"/>
                    <a:lumOff val="25000"/>
                  </a:schemeClr>
                </a:solidFill>
              </a:rPr>
              <a:t>Approche et résultat</a:t>
            </a:r>
          </a:p>
        </p:txBody>
      </p:sp>
      <p:sp>
        <p:nvSpPr>
          <p:cNvPr id="55" name="TextBox 219">
            <a:extLst>
              <a:ext uri="{FF2B5EF4-FFF2-40B4-BE49-F238E27FC236}">
                <a16:creationId xmlns:a16="http://schemas.microsoft.com/office/drawing/2014/main" id="{A3A45B90-4B00-4F9F-97D3-7B095172699B}"/>
              </a:ext>
            </a:extLst>
          </p:cNvPr>
          <p:cNvSpPr txBox="1"/>
          <p:nvPr/>
        </p:nvSpPr>
        <p:spPr>
          <a:xfrm>
            <a:off x="9738300" y="519574"/>
            <a:ext cx="1985346" cy="307777"/>
          </a:xfrm>
          <a:prstGeom prst="rect">
            <a:avLst/>
          </a:prstGeom>
          <a:noFill/>
        </p:spPr>
        <p:txBody>
          <a:bodyPr wrap="square">
            <a:spAutoFit/>
          </a:bodyPr>
          <a:lstStyle/>
          <a:p>
            <a:pPr>
              <a:spcAft>
                <a:spcPts val="0"/>
              </a:spcAft>
            </a:pPr>
            <a:r>
              <a:rPr lang="fr-FR" altLang="zh-CN" sz="1400">
                <a:solidFill>
                  <a:schemeClr val="tx2"/>
                </a:solidFill>
              </a:rPr>
              <a:t>Continuité de la mission</a:t>
            </a:r>
          </a:p>
        </p:txBody>
      </p:sp>
      <p:sp>
        <p:nvSpPr>
          <p:cNvPr id="56" name="TextBox 219">
            <a:extLst>
              <a:ext uri="{FF2B5EF4-FFF2-40B4-BE49-F238E27FC236}">
                <a16:creationId xmlns:a16="http://schemas.microsoft.com/office/drawing/2014/main" id="{1810CD9F-BFB7-4E3E-9A09-8104E1EA8D4B}"/>
              </a:ext>
            </a:extLst>
          </p:cNvPr>
          <p:cNvSpPr txBox="1"/>
          <p:nvPr/>
        </p:nvSpPr>
        <p:spPr>
          <a:xfrm>
            <a:off x="2201931" y="519574"/>
            <a:ext cx="1730464" cy="307777"/>
          </a:xfrm>
          <a:prstGeom prst="rect">
            <a:avLst/>
          </a:prstGeom>
          <a:noFill/>
        </p:spPr>
        <p:txBody>
          <a:bodyPr wrap="square">
            <a:spAutoFit/>
          </a:bodyPr>
          <a:lstStyle/>
          <a:p>
            <a:pPr>
              <a:spcAft>
                <a:spcPts val="0"/>
              </a:spcAft>
            </a:pPr>
            <a:r>
              <a:rPr lang="fr-FR" altLang="zh-CN" sz="1400" dirty="0">
                <a:solidFill>
                  <a:schemeClr val="tx2"/>
                </a:solidFill>
              </a:rPr>
              <a:t>Contexte et objectifs</a:t>
            </a:r>
          </a:p>
        </p:txBody>
      </p:sp>
      <p:sp>
        <p:nvSpPr>
          <p:cNvPr id="57" name="Freeform 926">
            <a:extLst>
              <a:ext uri="{FF2B5EF4-FFF2-40B4-BE49-F238E27FC236}">
                <a16:creationId xmlns:a16="http://schemas.microsoft.com/office/drawing/2014/main" id="{18931D78-5D04-4C1E-AA58-1A9706B3FFDC}"/>
              </a:ext>
            </a:extLst>
          </p:cNvPr>
          <p:cNvSpPr>
            <a:spLocks noChangeAspect="1" noEditPoints="1"/>
          </p:cNvSpPr>
          <p:nvPr/>
        </p:nvSpPr>
        <p:spPr bwMode="auto">
          <a:xfrm>
            <a:off x="2821156"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58" name="Rectangle 57">
            <a:extLst>
              <a:ext uri="{FF2B5EF4-FFF2-40B4-BE49-F238E27FC236}">
                <a16:creationId xmlns:a16="http://schemas.microsoft.com/office/drawing/2014/main" id="{2A4133EF-74CD-4902-A40B-EF82C432663B}"/>
              </a:ext>
            </a:extLst>
          </p:cNvPr>
          <p:cNvSpPr/>
          <p:nvPr/>
        </p:nvSpPr>
        <p:spPr bwMode="gray">
          <a:xfrm>
            <a:off x="3004592" y="190024"/>
            <a:ext cx="89172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        III. Implémentation</a:t>
            </a:r>
          </a:p>
        </p:txBody>
      </p:sp>
      <p:sp>
        <p:nvSpPr>
          <p:cNvPr id="59" name="Rectangle 58">
            <a:extLst>
              <a:ext uri="{FF2B5EF4-FFF2-40B4-BE49-F238E27FC236}">
                <a16:creationId xmlns:a16="http://schemas.microsoft.com/office/drawing/2014/main" id="{A446CB40-BB95-495A-A64F-17F610E4F2B4}"/>
              </a:ext>
            </a:extLst>
          </p:cNvPr>
          <p:cNvSpPr/>
          <p:nvPr/>
        </p:nvSpPr>
        <p:spPr bwMode="gray">
          <a:xfrm>
            <a:off x="1502296"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II</a:t>
            </a:r>
          </a:p>
        </p:txBody>
      </p:sp>
      <p:sp>
        <p:nvSpPr>
          <p:cNvPr id="60" name="Rectangle 59">
            <a:extLst>
              <a:ext uri="{FF2B5EF4-FFF2-40B4-BE49-F238E27FC236}">
                <a16:creationId xmlns:a16="http://schemas.microsoft.com/office/drawing/2014/main" id="{00BEDCB4-FC23-43EE-9857-DB1564AA3E33}"/>
              </a:ext>
            </a:extLst>
          </p:cNvPr>
          <p:cNvSpPr/>
          <p:nvPr/>
        </p:nvSpPr>
        <p:spPr bwMode="gray">
          <a:xfrm>
            <a:off x="0"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a:t>
            </a:r>
          </a:p>
        </p:txBody>
      </p:sp>
      <p:sp>
        <p:nvSpPr>
          <p:cNvPr id="61" name="Rectangle 60">
            <a:extLst>
              <a:ext uri="{FF2B5EF4-FFF2-40B4-BE49-F238E27FC236}">
                <a16:creationId xmlns:a16="http://schemas.microsoft.com/office/drawing/2014/main" id="{FEDE317D-FB58-420E-BDF0-CEE682098AA2}"/>
              </a:ext>
            </a:extLst>
          </p:cNvPr>
          <p:cNvSpPr/>
          <p:nvPr/>
        </p:nvSpPr>
        <p:spPr bwMode="gray">
          <a:xfrm>
            <a:off x="12077689"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85000"/>
                    <a:lumOff val="15000"/>
                  </a:schemeClr>
                </a:solidFill>
              </a:rPr>
              <a:t>IV</a:t>
            </a:r>
          </a:p>
        </p:txBody>
      </p:sp>
    </p:spTree>
    <p:extLst>
      <p:ext uri="{BB962C8B-B14F-4D97-AF65-F5344CB8AC3E}">
        <p14:creationId xmlns:p14="http://schemas.microsoft.com/office/powerpoint/2010/main" val="3918547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 name="Picture 20">
            <a:extLst>
              <a:ext uri="{FF2B5EF4-FFF2-40B4-BE49-F238E27FC236}">
                <a16:creationId xmlns:a16="http://schemas.microsoft.com/office/drawing/2014/main" id="{1E42EEE4-355B-4F6D-BDBC-DE36D257FAAF}"/>
              </a:ext>
            </a:extLst>
          </p:cNvPr>
          <p:cNvPicPr>
            <a:picLocks noChangeAspect="1"/>
          </p:cNvPicPr>
          <p:nvPr/>
        </p:nvPicPr>
        <p:blipFill rotWithShape="1">
          <a:blip r:embed="rId3"/>
          <a:srcRect l="18381"/>
          <a:stretch/>
        </p:blipFill>
        <p:spPr>
          <a:xfrm>
            <a:off x="0" y="2742187"/>
            <a:ext cx="13439775" cy="4238254"/>
          </a:xfrm>
          <a:prstGeom prst="rect">
            <a:avLst/>
          </a:prstGeom>
        </p:spPr>
      </p:pic>
      <p:grpSp>
        <p:nvGrpSpPr>
          <p:cNvPr id="179" name="Group 73">
            <a:extLst>
              <a:ext uri="{FF2B5EF4-FFF2-40B4-BE49-F238E27FC236}">
                <a16:creationId xmlns:a16="http://schemas.microsoft.com/office/drawing/2014/main" id="{A88D32F9-A61D-4EA3-BD03-88DC8D790FA5}"/>
              </a:ext>
            </a:extLst>
          </p:cNvPr>
          <p:cNvGrpSpPr/>
          <p:nvPr/>
        </p:nvGrpSpPr>
        <p:grpSpPr>
          <a:xfrm>
            <a:off x="7772319" y="2474374"/>
            <a:ext cx="1953864" cy="3445905"/>
            <a:chOff x="990600" y="2196640"/>
            <a:chExt cx="1953864" cy="3445905"/>
          </a:xfrm>
        </p:grpSpPr>
        <p:sp>
          <p:nvSpPr>
            <p:cNvPr id="180" name="Freeform 5">
              <a:extLst>
                <a:ext uri="{FF2B5EF4-FFF2-40B4-BE49-F238E27FC236}">
                  <a16:creationId xmlns:a16="http://schemas.microsoft.com/office/drawing/2014/main" id="{5F018933-331A-4DDD-910B-FF4B614CF89E}"/>
                </a:ext>
              </a:extLst>
            </p:cNvPr>
            <p:cNvSpPr>
              <a:spLocks/>
            </p:cNvSpPr>
            <p:nvPr/>
          </p:nvSpPr>
          <p:spPr bwMode="auto">
            <a:xfrm>
              <a:off x="990600" y="2196640"/>
              <a:ext cx="1953864" cy="3445905"/>
            </a:xfrm>
            <a:prstGeom prst="roundRect">
              <a:avLst>
                <a:gd name="adj" fmla="val 3342"/>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sym typeface="+mn-lt"/>
              </a:endParaRPr>
            </a:p>
          </p:txBody>
        </p:sp>
        <p:sp>
          <p:nvSpPr>
            <p:cNvPr id="181" name="Rectangle 6">
              <a:extLst>
                <a:ext uri="{FF2B5EF4-FFF2-40B4-BE49-F238E27FC236}">
                  <a16:creationId xmlns:a16="http://schemas.microsoft.com/office/drawing/2014/main" id="{BDF09F37-D0AA-4BAD-B1C4-3DF7D1A5F2FC}"/>
                </a:ext>
              </a:extLst>
            </p:cNvPr>
            <p:cNvSpPr>
              <a:spLocks noChangeArrowheads="1"/>
            </p:cNvSpPr>
            <p:nvPr/>
          </p:nvSpPr>
          <p:spPr bwMode="auto">
            <a:xfrm>
              <a:off x="1631315" y="2348889"/>
              <a:ext cx="672434" cy="74856"/>
            </a:xfrm>
            <a:prstGeom prst="rect">
              <a:avLst/>
            </a:prstGeom>
            <a:solidFill>
              <a:sysClr val="window" lastClr="FFFFFF">
                <a:lumMod val="95000"/>
              </a:sys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182" name="Oval 7">
              <a:extLst>
                <a:ext uri="{FF2B5EF4-FFF2-40B4-BE49-F238E27FC236}">
                  <a16:creationId xmlns:a16="http://schemas.microsoft.com/office/drawing/2014/main" id="{E723C2C8-7AC2-48D8-9BB3-23699C7D6A70}"/>
                </a:ext>
              </a:extLst>
            </p:cNvPr>
            <p:cNvSpPr>
              <a:spLocks noChangeArrowheads="1"/>
            </p:cNvSpPr>
            <p:nvPr/>
          </p:nvSpPr>
          <p:spPr bwMode="auto">
            <a:xfrm>
              <a:off x="1820358" y="5171841"/>
              <a:ext cx="294348" cy="294348"/>
            </a:xfrm>
            <a:prstGeom prst="ellipse">
              <a:avLst/>
            </a:prstGeom>
            <a:solidFill>
              <a:sysClr val="window" lastClr="FFFFFF">
                <a:lumMod val="95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grpSp>
      <p:sp>
        <p:nvSpPr>
          <p:cNvPr id="183" name="Rectangle 182">
            <a:extLst>
              <a:ext uri="{FF2B5EF4-FFF2-40B4-BE49-F238E27FC236}">
                <a16:creationId xmlns:a16="http://schemas.microsoft.com/office/drawing/2014/main" id="{DA1FC4E6-0B06-4EBB-9F1C-1B82D66ECDF6}"/>
              </a:ext>
            </a:extLst>
          </p:cNvPr>
          <p:cNvSpPr>
            <a:spLocks noChangeArrowheads="1"/>
          </p:cNvSpPr>
          <p:nvPr/>
        </p:nvSpPr>
        <p:spPr bwMode="auto">
          <a:xfrm>
            <a:off x="1956429" y="2865147"/>
            <a:ext cx="1953864" cy="2404267"/>
          </a:xfrm>
          <a:prstGeom prst="rect">
            <a:avLst/>
          </a:prstGeom>
          <a:solidFill>
            <a:srgbClr val="9DD4C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184" name="Rectangle 183">
            <a:extLst>
              <a:ext uri="{FF2B5EF4-FFF2-40B4-BE49-F238E27FC236}">
                <a16:creationId xmlns:a16="http://schemas.microsoft.com/office/drawing/2014/main" id="{FD53738C-A654-47CF-9A61-A80E2114FCBF}"/>
              </a:ext>
            </a:extLst>
          </p:cNvPr>
          <p:cNvSpPr>
            <a:spLocks noChangeArrowheads="1"/>
          </p:cNvSpPr>
          <p:nvPr/>
        </p:nvSpPr>
        <p:spPr bwMode="auto">
          <a:xfrm>
            <a:off x="1956429" y="2865147"/>
            <a:ext cx="1953864" cy="2404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185" name="Rectangle 184">
            <a:extLst>
              <a:ext uri="{FF2B5EF4-FFF2-40B4-BE49-F238E27FC236}">
                <a16:creationId xmlns:a16="http://schemas.microsoft.com/office/drawing/2014/main" id="{FB8ACB29-1DF9-4607-A912-D5378A031FF5}"/>
              </a:ext>
            </a:extLst>
          </p:cNvPr>
          <p:cNvSpPr>
            <a:spLocks noChangeArrowheads="1"/>
          </p:cNvSpPr>
          <p:nvPr/>
        </p:nvSpPr>
        <p:spPr bwMode="auto">
          <a:xfrm>
            <a:off x="1956429" y="2865147"/>
            <a:ext cx="1953864" cy="233449"/>
          </a:xfrm>
          <a:prstGeom prst="rect">
            <a:avLst/>
          </a:prstGeom>
          <a:solidFill>
            <a:srgbClr val="00ABA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201" name="Rectangle 200">
            <a:extLst>
              <a:ext uri="{FF2B5EF4-FFF2-40B4-BE49-F238E27FC236}">
                <a16:creationId xmlns:a16="http://schemas.microsoft.com/office/drawing/2014/main" id="{384CDD65-DE5F-4FE7-918A-0BF883765E2E}"/>
              </a:ext>
            </a:extLst>
          </p:cNvPr>
          <p:cNvSpPr>
            <a:spLocks noChangeArrowheads="1"/>
          </p:cNvSpPr>
          <p:nvPr/>
        </p:nvSpPr>
        <p:spPr bwMode="auto">
          <a:xfrm>
            <a:off x="3910293" y="2865147"/>
            <a:ext cx="1951326" cy="240426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202" name="Rectangle 201">
            <a:extLst>
              <a:ext uri="{FF2B5EF4-FFF2-40B4-BE49-F238E27FC236}">
                <a16:creationId xmlns:a16="http://schemas.microsoft.com/office/drawing/2014/main" id="{9FB6A365-8C03-465F-B78B-98E2602B25FA}"/>
              </a:ext>
            </a:extLst>
          </p:cNvPr>
          <p:cNvSpPr>
            <a:spLocks noChangeArrowheads="1"/>
          </p:cNvSpPr>
          <p:nvPr/>
        </p:nvSpPr>
        <p:spPr bwMode="auto">
          <a:xfrm>
            <a:off x="3910293" y="2865147"/>
            <a:ext cx="1951326" cy="2404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203" name="Rectangle 202">
            <a:extLst>
              <a:ext uri="{FF2B5EF4-FFF2-40B4-BE49-F238E27FC236}">
                <a16:creationId xmlns:a16="http://schemas.microsoft.com/office/drawing/2014/main" id="{9A29B085-E377-47FF-B23E-4E37C9064B8F}"/>
              </a:ext>
            </a:extLst>
          </p:cNvPr>
          <p:cNvSpPr>
            <a:spLocks noChangeArrowheads="1"/>
          </p:cNvSpPr>
          <p:nvPr/>
        </p:nvSpPr>
        <p:spPr bwMode="auto">
          <a:xfrm>
            <a:off x="3910293" y="2865147"/>
            <a:ext cx="1951326" cy="233449"/>
          </a:xfrm>
          <a:prstGeom prst="rect">
            <a:avLst/>
          </a:prstGeom>
          <a:solidFill>
            <a:srgbClr val="43B02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237" name="TextBox 5">
            <a:extLst>
              <a:ext uri="{FF2B5EF4-FFF2-40B4-BE49-F238E27FC236}">
                <a16:creationId xmlns:a16="http://schemas.microsoft.com/office/drawing/2014/main" id="{907086B0-DDA4-4E08-865D-ADA0E3DBBB98}"/>
              </a:ext>
            </a:extLst>
          </p:cNvPr>
          <p:cNvSpPr txBox="1"/>
          <p:nvPr/>
        </p:nvSpPr>
        <p:spPr>
          <a:xfrm>
            <a:off x="2240148" y="4430115"/>
            <a:ext cx="1385929"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1" i="0" u="none" strike="noStrike" kern="0" cap="none" spc="0" normalizeH="0" baseline="0" dirty="0">
                <a:ln>
                  <a:noFill/>
                </a:ln>
                <a:solidFill>
                  <a:prstClr val="white"/>
                </a:solidFill>
                <a:effectLst/>
                <a:uLnTx/>
                <a:uFillTx/>
                <a:sym typeface="+mn-lt"/>
              </a:rPr>
              <a:t>Déroulement</a:t>
            </a:r>
            <a:r>
              <a:rPr kumimoji="0" lang="fr-FR" sz="1400" b="1" i="0" u="none" strike="noStrike" kern="0" cap="none" spc="0" normalizeH="0" dirty="0">
                <a:ln>
                  <a:noFill/>
                </a:ln>
                <a:solidFill>
                  <a:prstClr val="white"/>
                </a:solidFill>
                <a:effectLst/>
                <a:uLnTx/>
                <a:uFillTx/>
                <a:sym typeface="+mn-lt"/>
              </a:rPr>
              <a:t> des entretiens</a:t>
            </a:r>
            <a:endParaRPr kumimoji="0" lang="fr-FR" sz="1400" b="1" i="0" u="none" strike="noStrike" kern="0" cap="none" spc="0" normalizeH="0" baseline="0" dirty="0">
              <a:ln>
                <a:noFill/>
              </a:ln>
              <a:solidFill>
                <a:prstClr val="white"/>
              </a:solidFill>
              <a:effectLst/>
              <a:uLnTx/>
              <a:uFillTx/>
              <a:sym typeface="+mn-lt"/>
            </a:endParaRPr>
          </a:p>
        </p:txBody>
      </p:sp>
      <p:sp>
        <p:nvSpPr>
          <p:cNvPr id="238" name="TextBox 6">
            <a:extLst>
              <a:ext uri="{FF2B5EF4-FFF2-40B4-BE49-F238E27FC236}">
                <a16:creationId xmlns:a16="http://schemas.microsoft.com/office/drawing/2014/main" id="{7589FFE4-00C6-4E96-89F6-560E71AEBEDC}"/>
              </a:ext>
            </a:extLst>
          </p:cNvPr>
          <p:cNvSpPr txBox="1"/>
          <p:nvPr/>
        </p:nvSpPr>
        <p:spPr>
          <a:xfrm>
            <a:off x="2625424" y="4253025"/>
            <a:ext cx="615874"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sym typeface="+mn-lt"/>
              </a:rPr>
              <a:t>Step 01</a:t>
            </a:r>
          </a:p>
        </p:txBody>
      </p:sp>
      <p:sp>
        <p:nvSpPr>
          <p:cNvPr id="239" name="TextBox 67">
            <a:extLst>
              <a:ext uri="{FF2B5EF4-FFF2-40B4-BE49-F238E27FC236}">
                <a16:creationId xmlns:a16="http://schemas.microsoft.com/office/drawing/2014/main" id="{DE2A9265-73B6-47BD-AB11-11989051CEB5}"/>
              </a:ext>
            </a:extLst>
          </p:cNvPr>
          <p:cNvSpPr txBox="1"/>
          <p:nvPr/>
        </p:nvSpPr>
        <p:spPr>
          <a:xfrm>
            <a:off x="4278578" y="4376021"/>
            <a:ext cx="1245849" cy="584775"/>
          </a:xfrm>
          <a:prstGeom prst="rect">
            <a:avLst/>
          </a:prstGeom>
          <a:noFill/>
        </p:spPr>
        <p:txBody>
          <a:bodyPr wrap="square" rtlCol="0">
            <a:spAutoFit/>
          </a:bodyPr>
          <a:lstStyle/>
          <a:p>
            <a:pPr lvl="0" algn="ctr" defTabSz="914400">
              <a:defRPr/>
            </a:pPr>
            <a:r>
              <a:rPr lang="fr-FR" altLang="zh-CN" sz="1600" b="1" kern="0" dirty="0">
                <a:solidFill>
                  <a:prstClr val="white"/>
                </a:solidFill>
                <a:sym typeface="+mn-lt"/>
              </a:rPr>
              <a:t>Revue des réponses</a:t>
            </a:r>
          </a:p>
        </p:txBody>
      </p:sp>
      <p:sp>
        <p:nvSpPr>
          <p:cNvPr id="240" name="TextBox 68">
            <a:extLst>
              <a:ext uri="{FF2B5EF4-FFF2-40B4-BE49-F238E27FC236}">
                <a16:creationId xmlns:a16="http://schemas.microsoft.com/office/drawing/2014/main" id="{E5911C3B-7644-464D-A817-1054A1DD28AF}"/>
              </a:ext>
            </a:extLst>
          </p:cNvPr>
          <p:cNvSpPr txBox="1"/>
          <p:nvPr/>
        </p:nvSpPr>
        <p:spPr>
          <a:xfrm>
            <a:off x="4578019" y="4253025"/>
            <a:ext cx="615874"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sym typeface="+mn-lt"/>
              </a:rPr>
              <a:t>Step 02</a:t>
            </a:r>
          </a:p>
        </p:txBody>
      </p:sp>
      <p:sp>
        <p:nvSpPr>
          <p:cNvPr id="219" name="Rectangle 218">
            <a:extLst>
              <a:ext uri="{FF2B5EF4-FFF2-40B4-BE49-F238E27FC236}">
                <a16:creationId xmlns:a16="http://schemas.microsoft.com/office/drawing/2014/main" id="{CE250EEC-ADAC-49CD-9026-A473AB009DBD}"/>
              </a:ext>
            </a:extLst>
          </p:cNvPr>
          <p:cNvSpPr>
            <a:spLocks noChangeArrowheads="1"/>
          </p:cNvSpPr>
          <p:nvPr/>
        </p:nvSpPr>
        <p:spPr bwMode="auto">
          <a:xfrm>
            <a:off x="5846394" y="2865147"/>
            <a:ext cx="1951326" cy="2404267"/>
          </a:xfrm>
          <a:prstGeom prst="rect">
            <a:avLst/>
          </a:prstGeom>
          <a:solidFill>
            <a:srgbClr val="97999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220" name="Rectangle 219">
            <a:extLst>
              <a:ext uri="{FF2B5EF4-FFF2-40B4-BE49-F238E27FC236}">
                <a16:creationId xmlns:a16="http://schemas.microsoft.com/office/drawing/2014/main" id="{9468B8E1-D409-4D45-B105-2FECC1CA291A}"/>
              </a:ext>
            </a:extLst>
          </p:cNvPr>
          <p:cNvSpPr>
            <a:spLocks noChangeArrowheads="1"/>
          </p:cNvSpPr>
          <p:nvPr/>
        </p:nvSpPr>
        <p:spPr bwMode="auto">
          <a:xfrm>
            <a:off x="5846394" y="2865147"/>
            <a:ext cx="1951326" cy="2404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221" name="Rectangle 220">
            <a:extLst>
              <a:ext uri="{FF2B5EF4-FFF2-40B4-BE49-F238E27FC236}">
                <a16:creationId xmlns:a16="http://schemas.microsoft.com/office/drawing/2014/main" id="{EF2FD853-AE05-446F-8970-C5528DFFCA2E}"/>
              </a:ext>
            </a:extLst>
          </p:cNvPr>
          <p:cNvSpPr>
            <a:spLocks noChangeArrowheads="1"/>
          </p:cNvSpPr>
          <p:nvPr/>
        </p:nvSpPr>
        <p:spPr bwMode="auto">
          <a:xfrm>
            <a:off x="5846394" y="2865147"/>
            <a:ext cx="1951326" cy="233449"/>
          </a:xfrm>
          <a:prstGeom prst="rect">
            <a:avLst/>
          </a:prstGeom>
          <a:solidFill>
            <a:srgbClr val="75787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241" name="TextBox 69">
            <a:extLst>
              <a:ext uri="{FF2B5EF4-FFF2-40B4-BE49-F238E27FC236}">
                <a16:creationId xmlns:a16="http://schemas.microsoft.com/office/drawing/2014/main" id="{2B99B28A-2254-459A-9CAD-6C4085C8060B}"/>
              </a:ext>
            </a:extLst>
          </p:cNvPr>
          <p:cNvSpPr txBox="1"/>
          <p:nvPr/>
        </p:nvSpPr>
        <p:spPr>
          <a:xfrm>
            <a:off x="6186080" y="4394291"/>
            <a:ext cx="1361697" cy="584775"/>
          </a:xfrm>
          <a:prstGeom prst="rect">
            <a:avLst/>
          </a:prstGeom>
          <a:noFill/>
        </p:spPr>
        <p:txBody>
          <a:bodyPr wrap="square" rtlCol="0">
            <a:spAutoFit/>
          </a:bodyPr>
          <a:lstStyle/>
          <a:p>
            <a:pPr lvl="0" algn="ctr">
              <a:defRPr/>
            </a:pPr>
            <a:r>
              <a:rPr lang="fr-FR" altLang="zh-CN" sz="1600" b="1" kern="0" dirty="0">
                <a:solidFill>
                  <a:prstClr val="white"/>
                </a:solidFill>
                <a:sym typeface="+mn-lt"/>
              </a:rPr>
              <a:t>Formulation des constats</a:t>
            </a:r>
          </a:p>
        </p:txBody>
      </p:sp>
      <p:sp>
        <p:nvSpPr>
          <p:cNvPr id="242" name="TextBox 70">
            <a:extLst>
              <a:ext uri="{FF2B5EF4-FFF2-40B4-BE49-F238E27FC236}">
                <a16:creationId xmlns:a16="http://schemas.microsoft.com/office/drawing/2014/main" id="{9478CA70-5A3B-4DA8-BC35-21CCDD84D178}"/>
              </a:ext>
            </a:extLst>
          </p:cNvPr>
          <p:cNvSpPr txBox="1"/>
          <p:nvPr/>
        </p:nvSpPr>
        <p:spPr>
          <a:xfrm>
            <a:off x="6514120" y="4253025"/>
            <a:ext cx="615874"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sym typeface="+mn-lt"/>
              </a:rPr>
              <a:t>Step 03</a:t>
            </a:r>
          </a:p>
        </p:txBody>
      </p:sp>
      <p:sp>
        <p:nvSpPr>
          <p:cNvPr id="273" name="Rectangle 272">
            <a:extLst>
              <a:ext uri="{FF2B5EF4-FFF2-40B4-BE49-F238E27FC236}">
                <a16:creationId xmlns:a16="http://schemas.microsoft.com/office/drawing/2014/main" id="{BCC0A54D-1C1E-4C06-BF7C-1414A583989F}"/>
              </a:ext>
            </a:extLst>
          </p:cNvPr>
          <p:cNvSpPr>
            <a:spLocks noChangeArrowheads="1"/>
          </p:cNvSpPr>
          <p:nvPr/>
        </p:nvSpPr>
        <p:spPr bwMode="auto">
          <a:xfrm>
            <a:off x="7787022" y="2865147"/>
            <a:ext cx="1951326" cy="2404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pic>
        <p:nvPicPr>
          <p:cNvPr id="24" name="Graphique 23" descr="Chat contour">
            <a:extLst>
              <a:ext uri="{FF2B5EF4-FFF2-40B4-BE49-F238E27FC236}">
                <a16:creationId xmlns:a16="http://schemas.microsoft.com/office/drawing/2014/main" id="{2D2C3054-2D7A-469B-8216-075534B1DF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16563" y="3288422"/>
            <a:ext cx="914400" cy="914400"/>
          </a:xfrm>
          <a:prstGeom prst="rect">
            <a:avLst/>
          </a:prstGeom>
        </p:spPr>
      </p:pic>
      <p:pic>
        <p:nvPicPr>
          <p:cNvPr id="26" name="Graphique 25" descr="Presse-papiers mixte contour">
            <a:extLst>
              <a:ext uri="{FF2B5EF4-FFF2-40B4-BE49-F238E27FC236}">
                <a16:creationId xmlns:a16="http://schemas.microsoft.com/office/drawing/2014/main" id="{DCA36B17-D25C-444A-A6B6-28D4B4B06C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21615" y="3386516"/>
            <a:ext cx="727200" cy="727200"/>
          </a:xfrm>
          <a:prstGeom prst="rect">
            <a:avLst/>
          </a:prstGeom>
        </p:spPr>
      </p:pic>
      <p:pic>
        <p:nvPicPr>
          <p:cNvPr id="28" name="Graphique 27" descr="Document contour">
            <a:extLst>
              <a:ext uri="{FF2B5EF4-FFF2-40B4-BE49-F238E27FC236}">
                <a16:creationId xmlns:a16="http://schemas.microsoft.com/office/drawing/2014/main" id="{45ADA4EF-0402-431D-B481-E48973DF36F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59198" y="3447767"/>
            <a:ext cx="715439" cy="715439"/>
          </a:xfrm>
          <a:prstGeom prst="rect">
            <a:avLst/>
          </a:prstGeom>
        </p:spPr>
      </p:pic>
      <p:sp>
        <p:nvSpPr>
          <p:cNvPr id="125" name="Rectangle 124">
            <a:extLst>
              <a:ext uri="{FF2B5EF4-FFF2-40B4-BE49-F238E27FC236}">
                <a16:creationId xmlns:a16="http://schemas.microsoft.com/office/drawing/2014/main" id="{460C8E66-D4EE-430B-B670-EE52329ECB8F}"/>
              </a:ext>
            </a:extLst>
          </p:cNvPr>
          <p:cNvSpPr/>
          <p:nvPr/>
        </p:nvSpPr>
        <p:spPr bwMode="gray">
          <a:xfrm rot="16200000">
            <a:off x="-2027453" y="4316991"/>
            <a:ext cx="4841702" cy="423530"/>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b="1" dirty="0">
                <a:solidFill>
                  <a:schemeClr val="bg1"/>
                </a:solidFill>
              </a:rPr>
              <a:t>PHASE D’EVALUATION</a:t>
            </a:r>
          </a:p>
        </p:txBody>
      </p:sp>
      <p:sp>
        <p:nvSpPr>
          <p:cNvPr id="127" name="ZoneTexte 126">
            <a:extLst>
              <a:ext uri="{FF2B5EF4-FFF2-40B4-BE49-F238E27FC236}">
                <a16:creationId xmlns:a16="http://schemas.microsoft.com/office/drawing/2014/main" id="{88287C8F-F565-4A07-A611-D1527AF2C111}"/>
              </a:ext>
            </a:extLst>
          </p:cNvPr>
          <p:cNvSpPr txBox="1"/>
          <p:nvPr/>
        </p:nvSpPr>
        <p:spPr>
          <a:xfrm>
            <a:off x="12780239" y="6949607"/>
            <a:ext cx="234038" cy="276999"/>
          </a:xfrm>
          <a:prstGeom prst="rect">
            <a:avLst/>
          </a:prstGeom>
          <a:noFill/>
        </p:spPr>
        <p:txBody>
          <a:bodyPr wrap="none" lIns="0" tIns="0" rIns="0" bIns="0" rtlCol="0">
            <a:spAutoFit/>
          </a:bodyPr>
          <a:lstStyle/>
          <a:p>
            <a:pPr>
              <a:spcBef>
                <a:spcPts val="600"/>
              </a:spcBef>
              <a:buSzPct val="100000"/>
            </a:pPr>
            <a:r>
              <a:rPr lang="fr-FR" dirty="0">
                <a:solidFill>
                  <a:srgbClr val="313131"/>
                </a:solidFill>
              </a:rPr>
              <a:t>18</a:t>
            </a:r>
          </a:p>
        </p:txBody>
      </p:sp>
      <p:sp>
        <p:nvSpPr>
          <p:cNvPr id="128" name="Rectangle 127">
            <a:extLst>
              <a:ext uri="{FF2B5EF4-FFF2-40B4-BE49-F238E27FC236}">
                <a16:creationId xmlns:a16="http://schemas.microsoft.com/office/drawing/2014/main" id="{3E61BA7E-F1C6-4BB2-85B9-423852E06064}"/>
              </a:ext>
            </a:extLst>
          </p:cNvPr>
          <p:cNvSpPr>
            <a:spLocks noChangeArrowheads="1"/>
          </p:cNvSpPr>
          <p:nvPr/>
        </p:nvSpPr>
        <p:spPr bwMode="auto">
          <a:xfrm>
            <a:off x="7787022" y="2865147"/>
            <a:ext cx="1951326" cy="2404267"/>
          </a:xfrm>
          <a:prstGeom prst="rect">
            <a:avLst/>
          </a:pr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sym typeface="+mn-lt"/>
            </a:endParaRPr>
          </a:p>
        </p:txBody>
      </p:sp>
      <p:sp>
        <p:nvSpPr>
          <p:cNvPr id="129" name="Rectangle 128">
            <a:extLst>
              <a:ext uri="{FF2B5EF4-FFF2-40B4-BE49-F238E27FC236}">
                <a16:creationId xmlns:a16="http://schemas.microsoft.com/office/drawing/2014/main" id="{C9F6C88E-386E-4F28-ADC9-7F828316A283}"/>
              </a:ext>
            </a:extLst>
          </p:cNvPr>
          <p:cNvSpPr>
            <a:spLocks noChangeArrowheads="1"/>
          </p:cNvSpPr>
          <p:nvPr/>
        </p:nvSpPr>
        <p:spPr bwMode="auto">
          <a:xfrm>
            <a:off x="7787022" y="2865147"/>
            <a:ext cx="1951326" cy="2404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130" name="Rectangle 129">
            <a:extLst>
              <a:ext uri="{FF2B5EF4-FFF2-40B4-BE49-F238E27FC236}">
                <a16:creationId xmlns:a16="http://schemas.microsoft.com/office/drawing/2014/main" id="{FAF5AEF7-A2E8-4099-8655-F24A811EC524}"/>
              </a:ext>
            </a:extLst>
          </p:cNvPr>
          <p:cNvSpPr>
            <a:spLocks noChangeArrowheads="1"/>
          </p:cNvSpPr>
          <p:nvPr/>
        </p:nvSpPr>
        <p:spPr bwMode="auto">
          <a:xfrm>
            <a:off x="7787022" y="2865147"/>
            <a:ext cx="1951326" cy="233449"/>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131" name="Rectangle 130">
            <a:extLst>
              <a:ext uri="{FF2B5EF4-FFF2-40B4-BE49-F238E27FC236}">
                <a16:creationId xmlns:a16="http://schemas.microsoft.com/office/drawing/2014/main" id="{F326062C-DE51-4882-A40B-4190462F71F8}"/>
              </a:ext>
            </a:extLst>
          </p:cNvPr>
          <p:cNvSpPr>
            <a:spLocks noChangeArrowheads="1"/>
          </p:cNvSpPr>
          <p:nvPr/>
        </p:nvSpPr>
        <p:spPr bwMode="auto">
          <a:xfrm>
            <a:off x="9733821" y="2865147"/>
            <a:ext cx="1951326" cy="2404267"/>
          </a:xfrm>
          <a:prstGeom prst="rect">
            <a:avLst/>
          </a:pr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132" name="Rectangle 131">
            <a:extLst>
              <a:ext uri="{FF2B5EF4-FFF2-40B4-BE49-F238E27FC236}">
                <a16:creationId xmlns:a16="http://schemas.microsoft.com/office/drawing/2014/main" id="{50C4ADCF-6CE2-45CA-ACC0-E569B08CE8AC}"/>
              </a:ext>
            </a:extLst>
          </p:cNvPr>
          <p:cNvSpPr>
            <a:spLocks noChangeArrowheads="1"/>
          </p:cNvSpPr>
          <p:nvPr/>
        </p:nvSpPr>
        <p:spPr bwMode="auto">
          <a:xfrm>
            <a:off x="9733821" y="2865147"/>
            <a:ext cx="1951326" cy="2404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133" name="Rectangle 132">
            <a:extLst>
              <a:ext uri="{FF2B5EF4-FFF2-40B4-BE49-F238E27FC236}">
                <a16:creationId xmlns:a16="http://schemas.microsoft.com/office/drawing/2014/main" id="{61A20885-92E8-4C6A-A43E-A8DCC210AE7B}"/>
              </a:ext>
            </a:extLst>
          </p:cNvPr>
          <p:cNvSpPr>
            <a:spLocks noChangeArrowheads="1"/>
          </p:cNvSpPr>
          <p:nvPr/>
        </p:nvSpPr>
        <p:spPr bwMode="auto">
          <a:xfrm>
            <a:off x="9733821" y="2865147"/>
            <a:ext cx="1951326" cy="233449"/>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134" name="TextBox 69">
            <a:extLst>
              <a:ext uri="{FF2B5EF4-FFF2-40B4-BE49-F238E27FC236}">
                <a16:creationId xmlns:a16="http://schemas.microsoft.com/office/drawing/2014/main" id="{2AAAC282-8809-4C8B-AB6A-2BA6D21F84E9}"/>
              </a:ext>
            </a:extLst>
          </p:cNvPr>
          <p:cNvSpPr txBox="1"/>
          <p:nvPr/>
        </p:nvSpPr>
        <p:spPr>
          <a:xfrm>
            <a:off x="8036965" y="4394291"/>
            <a:ext cx="1520290" cy="830997"/>
          </a:xfrm>
          <a:prstGeom prst="rect">
            <a:avLst/>
          </a:prstGeom>
          <a:noFill/>
        </p:spPr>
        <p:txBody>
          <a:bodyPr wrap="square" rtlCol="0">
            <a:spAutoFit/>
          </a:bodyPr>
          <a:lstStyle/>
          <a:p>
            <a:pPr lvl="0" algn="ctr">
              <a:defRPr/>
            </a:pPr>
            <a:r>
              <a:rPr lang="fr-FR" altLang="zh-CN" sz="1600" b="1" kern="0" dirty="0">
                <a:solidFill>
                  <a:prstClr val="white"/>
                </a:solidFill>
                <a:sym typeface="+mn-lt"/>
              </a:rPr>
              <a:t>Présentation des résultats et du Dashboard</a:t>
            </a:r>
          </a:p>
        </p:txBody>
      </p:sp>
      <p:sp>
        <p:nvSpPr>
          <p:cNvPr id="135" name="TextBox 70">
            <a:extLst>
              <a:ext uri="{FF2B5EF4-FFF2-40B4-BE49-F238E27FC236}">
                <a16:creationId xmlns:a16="http://schemas.microsoft.com/office/drawing/2014/main" id="{E83179EA-CC69-4D16-A784-75AB4435AD37}"/>
              </a:ext>
            </a:extLst>
          </p:cNvPr>
          <p:cNvSpPr txBox="1"/>
          <p:nvPr/>
        </p:nvSpPr>
        <p:spPr>
          <a:xfrm>
            <a:off x="8510887" y="4253025"/>
            <a:ext cx="615874"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sym typeface="+mn-lt"/>
              </a:rPr>
              <a:t>Step 04</a:t>
            </a:r>
          </a:p>
        </p:txBody>
      </p:sp>
      <p:pic>
        <p:nvPicPr>
          <p:cNvPr id="137" name="Graphique 136" descr="Présentation avec camembert contour">
            <a:extLst>
              <a:ext uri="{FF2B5EF4-FFF2-40B4-BE49-F238E27FC236}">
                <a16:creationId xmlns:a16="http://schemas.microsoft.com/office/drawing/2014/main" id="{7A50E90F-439F-4F8E-A33C-C67494D0E5D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58430" y="3338625"/>
            <a:ext cx="914400" cy="914400"/>
          </a:xfrm>
          <a:prstGeom prst="rect">
            <a:avLst/>
          </a:prstGeom>
        </p:spPr>
      </p:pic>
      <p:sp>
        <p:nvSpPr>
          <p:cNvPr id="138" name="TextBox 69">
            <a:extLst>
              <a:ext uri="{FF2B5EF4-FFF2-40B4-BE49-F238E27FC236}">
                <a16:creationId xmlns:a16="http://schemas.microsoft.com/office/drawing/2014/main" id="{56530CC9-3C03-40CD-9306-BE97A7416EC6}"/>
              </a:ext>
            </a:extLst>
          </p:cNvPr>
          <p:cNvSpPr txBox="1"/>
          <p:nvPr/>
        </p:nvSpPr>
        <p:spPr>
          <a:xfrm>
            <a:off x="10047275" y="4394291"/>
            <a:ext cx="1361697" cy="584775"/>
          </a:xfrm>
          <a:prstGeom prst="rect">
            <a:avLst/>
          </a:prstGeom>
          <a:noFill/>
        </p:spPr>
        <p:txBody>
          <a:bodyPr wrap="square" rtlCol="0">
            <a:spAutoFit/>
          </a:bodyPr>
          <a:lstStyle/>
          <a:p>
            <a:pPr lvl="0" algn="ctr">
              <a:defRPr/>
            </a:pPr>
            <a:r>
              <a:rPr lang="fr-FR" altLang="zh-CN" sz="1600" b="1" kern="0" dirty="0">
                <a:solidFill>
                  <a:prstClr val="white"/>
                </a:solidFill>
                <a:sym typeface="+mn-lt"/>
              </a:rPr>
              <a:t>Identification des écarts</a:t>
            </a:r>
          </a:p>
        </p:txBody>
      </p:sp>
      <p:sp>
        <p:nvSpPr>
          <p:cNvPr id="139" name="TextBox 70">
            <a:extLst>
              <a:ext uri="{FF2B5EF4-FFF2-40B4-BE49-F238E27FC236}">
                <a16:creationId xmlns:a16="http://schemas.microsoft.com/office/drawing/2014/main" id="{BE89EEF3-25EA-4CCE-BB22-7E533C8DB8BA}"/>
              </a:ext>
            </a:extLst>
          </p:cNvPr>
          <p:cNvSpPr txBox="1"/>
          <p:nvPr/>
        </p:nvSpPr>
        <p:spPr>
          <a:xfrm>
            <a:off x="10375315" y="4253025"/>
            <a:ext cx="615874"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sym typeface="+mn-lt"/>
              </a:rPr>
              <a:t>Step 05</a:t>
            </a:r>
          </a:p>
        </p:txBody>
      </p:sp>
      <p:pic>
        <p:nvPicPr>
          <p:cNvPr id="140" name="Graphique 139" descr="Diagramme de Venn contour">
            <a:extLst>
              <a:ext uri="{FF2B5EF4-FFF2-40B4-BE49-F238E27FC236}">
                <a16:creationId xmlns:a16="http://schemas.microsoft.com/office/drawing/2014/main" id="{31F76495-098D-45B9-A4BD-9640596B300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370787" y="3502689"/>
            <a:ext cx="660517" cy="660517"/>
          </a:xfrm>
          <a:prstGeom prst="rect">
            <a:avLst/>
          </a:prstGeom>
        </p:spPr>
      </p:pic>
      <p:sp>
        <p:nvSpPr>
          <p:cNvPr id="53" name="Freeform 926">
            <a:extLst>
              <a:ext uri="{FF2B5EF4-FFF2-40B4-BE49-F238E27FC236}">
                <a16:creationId xmlns:a16="http://schemas.microsoft.com/office/drawing/2014/main" id="{09A3A13D-D53B-4931-87C8-56F250EB10F0}"/>
              </a:ext>
            </a:extLst>
          </p:cNvPr>
          <p:cNvSpPr>
            <a:spLocks noChangeAspect="1" noEditPoints="1"/>
          </p:cNvSpPr>
          <p:nvPr/>
        </p:nvSpPr>
        <p:spPr bwMode="auto">
          <a:xfrm>
            <a:off x="6505166"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54" name="Freeform 926">
            <a:extLst>
              <a:ext uri="{FF2B5EF4-FFF2-40B4-BE49-F238E27FC236}">
                <a16:creationId xmlns:a16="http://schemas.microsoft.com/office/drawing/2014/main" id="{A803C9AE-81B8-4311-87EA-514AA3CC5CAE}"/>
              </a:ext>
            </a:extLst>
          </p:cNvPr>
          <p:cNvSpPr>
            <a:spLocks noChangeAspect="1" noEditPoints="1"/>
          </p:cNvSpPr>
          <p:nvPr/>
        </p:nvSpPr>
        <p:spPr bwMode="auto">
          <a:xfrm>
            <a:off x="10314301"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55" name="TextBox 219">
            <a:extLst>
              <a:ext uri="{FF2B5EF4-FFF2-40B4-BE49-F238E27FC236}">
                <a16:creationId xmlns:a16="http://schemas.microsoft.com/office/drawing/2014/main" id="{B7CDCEBD-E972-4734-86AA-5421FB0602B5}"/>
              </a:ext>
            </a:extLst>
          </p:cNvPr>
          <p:cNvSpPr txBox="1"/>
          <p:nvPr/>
        </p:nvSpPr>
        <p:spPr>
          <a:xfrm>
            <a:off x="6002373" y="519574"/>
            <a:ext cx="1870783" cy="307777"/>
          </a:xfrm>
          <a:prstGeom prst="rect">
            <a:avLst/>
          </a:prstGeom>
          <a:noFill/>
        </p:spPr>
        <p:txBody>
          <a:bodyPr wrap="square">
            <a:spAutoFit/>
          </a:bodyPr>
          <a:lstStyle/>
          <a:p>
            <a:pPr>
              <a:spcAft>
                <a:spcPts val="0"/>
              </a:spcAft>
            </a:pPr>
            <a:r>
              <a:rPr lang="fr-FR" altLang="zh-CN" sz="1400" b="1">
                <a:solidFill>
                  <a:schemeClr val="tx1">
                    <a:lumMod val="75000"/>
                    <a:lumOff val="25000"/>
                  </a:schemeClr>
                </a:solidFill>
              </a:rPr>
              <a:t>Approche et résultat</a:t>
            </a:r>
          </a:p>
        </p:txBody>
      </p:sp>
      <p:sp>
        <p:nvSpPr>
          <p:cNvPr id="56" name="TextBox 219">
            <a:extLst>
              <a:ext uri="{FF2B5EF4-FFF2-40B4-BE49-F238E27FC236}">
                <a16:creationId xmlns:a16="http://schemas.microsoft.com/office/drawing/2014/main" id="{0260DEC1-8283-449F-A9C6-2A0C1FBCEDEA}"/>
              </a:ext>
            </a:extLst>
          </p:cNvPr>
          <p:cNvSpPr txBox="1"/>
          <p:nvPr/>
        </p:nvSpPr>
        <p:spPr>
          <a:xfrm>
            <a:off x="9738300" y="519574"/>
            <a:ext cx="1985346" cy="307777"/>
          </a:xfrm>
          <a:prstGeom prst="rect">
            <a:avLst/>
          </a:prstGeom>
          <a:noFill/>
        </p:spPr>
        <p:txBody>
          <a:bodyPr wrap="square">
            <a:spAutoFit/>
          </a:bodyPr>
          <a:lstStyle/>
          <a:p>
            <a:pPr>
              <a:spcAft>
                <a:spcPts val="0"/>
              </a:spcAft>
            </a:pPr>
            <a:r>
              <a:rPr lang="fr-FR" altLang="zh-CN" sz="1400">
                <a:solidFill>
                  <a:schemeClr val="tx2"/>
                </a:solidFill>
              </a:rPr>
              <a:t>Continuité de la mission</a:t>
            </a:r>
          </a:p>
        </p:txBody>
      </p:sp>
      <p:sp>
        <p:nvSpPr>
          <p:cNvPr id="57" name="TextBox 219">
            <a:extLst>
              <a:ext uri="{FF2B5EF4-FFF2-40B4-BE49-F238E27FC236}">
                <a16:creationId xmlns:a16="http://schemas.microsoft.com/office/drawing/2014/main" id="{E382A613-AB06-4FED-A32E-5749AB6555C7}"/>
              </a:ext>
            </a:extLst>
          </p:cNvPr>
          <p:cNvSpPr txBox="1"/>
          <p:nvPr/>
        </p:nvSpPr>
        <p:spPr>
          <a:xfrm>
            <a:off x="2201931" y="519574"/>
            <a:ext cx="1730464" cy="307777"/>
          </a:xfrm>
          <a:prstGeom prst="rect">
            <a:avLst/>
          </a:prstGeom>
          <a:noFill/>
        </p:spPr>
        <p:txBody>
          <a:bodyPr wrap="square">
            <a:spAutoFit/>
          </a:bodyPr>
          <a:lstStyle/>
          <a:p>
            <a:pPr>
              <a:spcAft>
                <a:spcPts val="0"/>
              </a:spcAft>
            </a:pPr>
            <a:r>
              <a:rPr lang="fr-FR" altLang="zh-CN" sz="1400" dirty="0">
                <a:solidFill>
                  <a:schemeClr val="tx2"/>
                </a:solidFill>
              </a:rPr>
              <a:t>Contexte et objectifs</a:t>
            </a:r>
          </a:p>
        </p:txBody>
      </p:sp>
      <p:sp>
        <p:nvSpPr>
          <p:cNvPr id="58" name="Freeform 926">
            <a:extLst>
              <a:ext uri="{FF2B5EF4-FFF2-40B4-BE49-F238E27FC236}">
                <a16:creationId xmlns:a16="http://schemas.microsoft.com/office/drawing/2014/main" id="{1B4AFC27-9052-49CB-B8D1-5C50BBCD4702}"/>
              </a:ext>
            </a:extLst>
          </p:cNvPr>
          <p:cNvSpPr>
            <a:spLocks noChangeAspect="1" noEditPoints="1"/>
          </p:cNvSpPr>
          <p:nvPr/>
        </p:nvSpPr>
        <p:spPr bwMode="auto">
          <a:xfrm>
            <a:off x="2821156"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59" name="Rectangle 58">
            <a:extLst>
              <a:ext uri="{FF2B5EF4-FFF2-40B4-BE49-F238E27FC236}">
                <a16:creationId xmlns:a16="http://schemas.microsoft.com/office/drawing/2014/main" id="{193DE5DF-ADCD-4354-9BAC-783551226999}"/>
              </a:ext>
            </a:extLst>
          </p:cNvPr>
          <p:cNvSpPr/>
          <p:nvPr/>
        </p:nvSpPr>
        <p:spPr bwMode="gray">
          <a:xfrm>
            <a:off x="3004592" y="190024"/>
            <a:ext cx="89172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        III. Implémentation</a:t>
            </a:r>
          </a:p>
        </p:txBody>
      </p:sp>
      <p:sp>
        <p:nvSpPr>
          <p:cNvPr id="60" name="Rectangle 59">
            <a:extLst>
              <a:ext uri="{FF2B5EF4-FFF2-40B4-BE49-F238E27FC236}">
                <a16:creationId xmlns:a16="http://schemas.microsoft.com/office/drawing/2014/main" id="{13997681-184B-47E6-A22F-D9FDD778B2B9}"/>
              </a:ext>
            </a:extLst>
          </p:cNvPr>
          <p:cNvSpPr/>
          <p:nvPr/>
        </p:nvSpPr>
        <p:spPr bwMode="gray">
          <a:xfrm>
            <a:off x="1502296"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II</a:t>
            </a:r>
          </a:p>
        </p:txBody>
      </p:sp>
      <p:sp>
        <p:nvSpPr>
          <p:cNvPr id="61" name="Rectangle 60">
            <a:extLst>
              <a:ext uri="{FF2B5EF4-FFF2-40B4-BE49-F238E27FC236}">
                <a16:creationId xmlns:a16="http://schemas.microsoft.com/office/drawing/2014/main" id="{A50F7287-271D-4272-9D95-56CA91F70529}"/>
              </a:ext>
            </a:extLst>
          </p:cNvPr>
          <p:cNvSpPr/>
          <p:nvPr/>
        </p:nvSpPr>
        <p:spPr bwMode="gray">
          <a:xfrm>
            <a:off x="0"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a:t>
            </a:r>
          </a:p>
        </p:txBody>
      </p:sp>
      <p:sp>
        <p:nvSpPr>
          <p:cNvPr id="62" name="Rectangle 61">
            <a:extLst>
              <a:ext uri="{FF2B5EF4-FFF2-40B4-BE49-F238E27FC236}">
                <a16:creationId xmlns:a16="http://schemas.microsoft.com/office/drawing/2014/main" id="{EFBB0CF7-C3EB-4A7D-A133-6025B8BCAE96}"/>
              </a:ext>
            </a:extLst>
          </p:cNvPr>
          <p:cNvSpPr/>
          <p:nvPr/>
        </p:nvSpPr>
        <p:spPr bwMode="gray">
          <a:xfrm>
            <a:off x="12077689"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85000"/>
                    <a:lumOff val="15000"/>
                  </a:schemeClr>
                </a:solidFill>
              </a:rPr>
              <a:t>IV</a:t>
            </a:r>
          </a:p>
        </p:txBody>
      </p:sp>
    </p:spTree>
    <p:extLst>
      <p:ext uri="{BB962C8B-B14F-4D97-AF65-F5344CB8AC3E}">
        <p14:creationId xmlns:p14="http://schemas.microsoft.com/office/powerpoint/2010/main" val="670040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0">
            <a:extLst>
              <a:ext uri="{FF2B5EF4-FFF2-40B4-BE49-F238E27FC236}">
                <a16:creationId xmlns:a16="http://schemas.microsoft.com/office/drawing/2014/main" id="{60F2190A-0A80-4435-A50F-BFB664B97049}"/>
              </a:ext>
            </a:extLst>
          </p:cNvPr>
          <p:cNvPicPr>
            <a:picLocks noChangeAspect="1"/>
          </p:cNvPicPr>
          <p:nvPr/>
        </p:nvPicPr>
        <p:blipFill rotWithShape="1">
          <a:blip r:embed="rId3"/>
          <a:srcRect l="18381"/>
          <a:stretch/>
        </p:blipFill>
        <p:spPr>
          <a:xfrm>
            <a:off x="0" y="2742187"/>
            <a:ext cx="13439775" cy="4238254"/>
          </a:xfrm>
          <a:prstGeom prst="rect">
            <a:avLst/>
          </a:prstGeom>
        </p:spPr>
      </p:pic>
      <p:grpSp>
        <p:nvGrpSpPr>
          <p:cNvPr id="20" name="Groupe 19">
            <a:extLst>
              <a:ext uri="{FF2B5EF4-FFF2-40B4-BE49-F238E27FC236}">
                <a16:creationId xmlns:a16="http://schemas.microsoft.com/office/drawing/2014/main" id="{291FDADA-E666-4DD9-A5F2-F157A287EBE1}"/>
              </a:ext>
            </a:extLst>
          </p:cNvPr>
          <p:cNvGrpSpPr/>
          <p:nvPr/>
        </p:nvGrpSpPr>
        <p:grpSpPr>
          <a:xfrm>
            <a:off x="4491324" y="1608622"/>
            <a:ext cx="4457126" cy="5340985"/>
            <a:chOff x="3624806" y="0"/>
            <a:chExt cx="5760720" cy="6903085"/>
          </a:xfrm>
        </p:grpSpPr>
        <p:grpSp>
          <p:nvGrpSpPr>
            <p:cNvPr id="18" name="Groupe 17">
              <a:extLst>
                <a:ext uri="{FF2B5EF4-FFF2-40B4-BE49-F238E27FC236}">
                  <a16:creationId xmlns:a16="http://schemas.microsoft.com/office/drawing/2014/main" id="{6AEC92D6-599C-4CCA-BC22-7EFCBF120DA3}"/>
                </a:ext>
              </a:extLst>
            </p:cNvPr>
            <p:cNvGrpSpPr/>
            <p:nvPr/>
          </p:nvGrpSpPr>
          <p:grpSpPr>
            <a:xfrm>
              <a:off x="3624806" y="1688465"/>
              <a:ext cx="5760720" cy="5214620"/>
              <a:chOff x="3624806" y="1688465"/>
              <a:chExt cx="5760720" cy="5214620"/>
            </a:xfrm>
          </p:grpSpPr>
          <p:pic>
            <p:nvPicPr>
              <p:cNvPr id="16" name="Picture 43">
                <a:extLst>
                  <a:ext uri="{FF2B5EF4-FFF2-40B4-BE49-F238E27FC236}">
                    <a16:creationId xmlns:a16="http://schemas.microsoft.com/office/drawing/2014/main" id="{C6CE5758-8175-4EB3-AA6A-C208AE87A1C0}"/>
                  </a:ext>
                </a:extLst>
              </p:cNvPr>
              <p:cNvPicPr>
                <a:picLocks noChangeAspect="1"/>
              </p:cNvPicPr>
              <p:nvPr/>
            </p:nvPicPr>
            <p:blipFill>
              <a:blip r:embed="rId4"/>
              <a:stretch>
                <a:fillRect/>
              </a:stretch>
            </p:blipFill>
            <p:spPr>
              <a:xfrm>
                <a:off x="3624806" y="1688465"/>
                <a:ext cx="5760720" cy="2623820"/>
              </a:xfrm>
              <a:prstGeom prst="rect">
                <a:avLst/>
              </a:prstGeom>
            </p:spPr>
          </p:pic>
          <p:pic>
            <p:nvPicPr>
              <p:cNvPr id="17" name="Picture 44">
                <a:extLst>
                  <a:ext uri="{FF2B5EF4-FFF2-40B4-BE49-F238E27FC236}">
                    <a16:creationId xmlns:a16="http://schemas.microsoft.com/office/drawing/2014/main" id="{AF3307EB-5635-40FD-8A79-E358FA8D15F5}"/>
                  </a:ext>
                </a:extLst>
              </p:cNvPr>
              <p:cNvPicPr>
                <a:picLocks noChangeAspect="1"/>
              </p:cNvPicPr>
              <p:nvPr/>
            </p:nvPicPr>
            <p:blipFill>
              <a:blip r:embed="rId5"/>
              <a:stretch>
                <a:fillRect/>
              </a:stretch>
            </p:blipFill>
            <p:spPr>
              <a:xfrm>
                <a:off x="3624806" y="4274185"/>
                <a:ext cx="5760720" cy="2628900"/>
              </a:xfrm>
              <a:prstGeom prst="rect">
                <a:avLst/>
              </a:prstGeom>
            </p:spPr>
          </p:pic>
        </p:grpSp>
        <p:pic>
          <p:nvPicPr>
            <p:cNvPr id="19" name="Picture 22">
              <a:extLst>
                <a:ext uri="{FF2B5EF4-FFF2-40B4-BE49-F238E27FC236}">
                  <a16:creationId xmlns:a16="http://schemas.microsoft.com/office/drawing/2014/main" id="{C7A8ABFC-FFB2-4F08-8513-44B1CD9168F0}"/>
                </a:ext>
              </a:extLst>
            </p:cNvPr>
            <p:cNvPicPr>
              <a:picLocks noChangeAspect="1"/>
            </p:cNvPicPr>
            <p:nvPr/>
          </p:nvPicPr>
          <p:blipFill>
            <a:blip r:embed="rId6"/>
            <a:stretch>
              <a:fillRect/>
            </a:stretch>
          </p:blipFill>
          <p:spPr>
            <a:xfrm>
              <a:off x="3624806" y="0"/>
              <a:ext cx="5760720" cy="1719580"/>
            </a:xfrm>
            <a:prstGeom prst="rect">
              <a:avLst/>
            </a:prstGeom>
          </p:spPr>
        </p:pic>
      </p:grpSp>
      <p:sp>
        <p:nvSpPr>
          <p:cNvPr id="24" name="Rectangle 23">
            <a:extLst>
              <a:ext uri="{FF2B5EF4-FFF2-40B4-BE49-F238E27FC236}">
                <a16:creationId xmlns:a16="http://schemas.microsoft.com/office/drawing/2014/main" id="{9014089C-40CF-478A-AB3C-D25EC6B791D7}"/>
              </a:ext>
            </a:extLst>
          </p:cNvPr>
          <p:cNvSpPr/>
          <p:nvPr/>
        </p:nvSpPr>
        <p:spPr bwMode="gray">
          <a:xfrm rot="16200000">
            <a:off x="-2027453" y="4316991"/>
            <a:ext cx="4841702" cy="423530"/>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b="1" dirty="0">
                <a:solidFill>
                  <a:schemeClr val="bg1"/>
                </a:solidFill>
              </a:rPr>
              <a:t>PHASE D’EVALUATION</a:t>
            </a:r>
          </a:p>
        </p:txBody>
      </p:sp>
      <p:sp>
        <p:nvSpPr>
          <p:cNvPr id="26" name="ZoneTexte 25">
            <a:extLst>
              <a:ext uri="{FF2B5EF4-FFF2-40B4-BE49-F238E27FC236}">
                <a16:creationId xmlns:a16="http://schemas.microsoft.com/office/drawing/2014/main" id="{C05185DA-9EB2-42AA-BF30-DC88CEC63CF5}"/>
              </a:ext>
            </a:extLst>
          </p:cNvPr>
          <p:cNvSpPr txBox="1"/>
          <p:nvPr/>
        </p:nvSpPr>
        <p:spPr>
          <a:xfrm>
            <a:off x="12780239" y="6949607"/>
            <a:ext cx="234038" cy="276999"/>
          </a:xfrm>
          <a:prstGeom prst="rect">
            <a:avLst/>
          </a:prstGeom>
          <a:noFill/>
        </p:spPr>
        <p:txBody>
          <a:bodyPr wrap="none" lIns="0" tIns="0" rIns="0" bIns="0" rtlCol="0">
            <a:spAutoFit/>
          </a:bodyPr>
          <a:lstStyle/>
          <a:p>
            <a:pPr>
              <a:spcBef>
                <a:spcPts val="600"/>
              </a:spcBef>
              <a:buSzPct val="100000"/>
            </a:pPr>
            <a:r>
              <a:rPr lang="fr-FR" dirty="0">
                <a:solidFill>
                  <a:srgbClr val="313131"/>
                </a:solidFill>
              </a:rPr>
              <a:t>21</a:t>
            </a:r>
          </a:p>
        </p:txBody>
      </p:sp>
      <p:sp>
        <p:nvSpPr>
          <p:cNvPr id="27" name="Freeform 926">
            <a:extLst>
              <a:ext uri="{FF2B5EF4-FFF2-40B4-BE49-F238E27FC236}">
                <a16:creationId xmlns:a16="http://schemas.microsoft.com/office/drawing/2014/main" id="{4CEA07A5-BC83-4F37-A01A-DA20AE80DD45}"/>
              </a:ext>
            </a:extLst>
          </p:cNvPr>
          <p:cNvSpPr>
            <a:spLocks noChangeAspect="1" noEditPoints="1"/>
          </p:cNvSpPr>
          <p:nvPr/>
        </p:nvSpPr>
        <p:spPr bwMode="auto">
          <a:xfrm>
            <a:off x="6505166"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28" name="Freeform 926">
            <a:extLst>
              <a:ext uri="{FF2B5EF4-FFF2-40B4-BE49-F238E27FC236}">
                <a16:creationId xmlns:a16="http://schemas.microsoft.com/office/drawing/2014/main" id="{23510BB0-B71C-4E73-A683-CB0EBB81D47C}"/>
              </a:ext>
            </a:extLst>
          </p:cNvPr>
          <p:cNvSpPr>
            <a:spLocks noChangeAspect="1" noEditPoints="1"/>
          </p:cNvSpPr>
          <p:nvPr/>
        </p:nvSpPr>
        <p:spPr bwMode="auto">
          <a:xfrm>
            <a:off x="10314301"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29" name="TextBox 219">
            <a:extLst>
              <a:ext uri="{FF2B5EF4-FFF2-40B4-BE49-F238E27FC236}">
                <a16:creationId xmlns:a16="http://schemas.microsoft.com/office/drawing/2014/main" id="{53C41FE2-0308-4225-9072-748AE2680983}"/>
              </a:ext>
            </a:extLst>
          </p:cNvPr>
          <p:cNvSpPr txBox="1"/>
          <p:nvPr/>
        </p:nvSpPr>
        <p:spPr>
          <a:xfrm>
            <a:off x="6002373" y="519574"/>
            <a:ext cx="1870783" cy="307777"/>
          </a:xfrm>
          <a:prstGeom prst="rect">
            <a:avLst/>
          </a:prstGeom>
          <a:noFill/>
        </p:spPr>
        <p:txBody>
          <a:bodyPr wrap="square">
            <a:spAutoFit/>
          </a:bodyPr>
          <a:lstStyle/>
          <a:p>
            <a:pPr>
              <a:spcAft>
                <a:spcPts val="0"/>
              </a:spcAft>
            </a:pPr>
            <a:r>
              <a:rPr lang="fr-FR" altLang="zh-CN" sz="1400" b="1">
                <a:solidFill>
                  <a:schemeClr val="tx1">
                    <a:lumMod val="75000"/>
                    <a:lumOff val="25000"/>
                  </a:schemeClr>
                </a:solidFill>
              </a:rPr>
              <a:t>Approche et résultat</a:t>
            </a:r>
          </a:p>
        </p:txBody>
      </p:sp>
      <p:sp>
        <p:nvSpPr>
          <p:cNvPr id="30" name="TextBox 219">
            <a:extLst>
              <a:ext uri="{FF2B5EF4-FFF2-40B4-BE49-F238E27FC236}">
                <a16:creationId xmlns:a16="http://schemas.microsoft.com/office/drawing/2014/main" id="{9BF60037-AE5B-45AC-8CB1-6214C63403FB}"/>
              </a:ext>
            </a:extLst>
          </p:cNvPr>
          <p:cNvSpPr txBox="1"/>
          <p:nvPr/>
        </p:nvSpPr>
        <p:spPr>
          <a:xfrm>
            <a:off x="9738300" y="519574"/>
            <a:ext cx="1985346" cy="307777"/>
          </a:xfrm>
          <a:prstGeom prst="rect">
            <a:avLst/>
          </a:prstGeom>
          <a:noFill/>
        </p:spPr>
        <p:txBody>
          <a:bodyPr wrap="square">
            <a:spAutoFit/>
          </a:bodyPr>
          <a:lstStyle/>
          <a:p>
            <a:pPr>
              <a:spcAft>
                <a:spcPts val="0"/>
              </a:spcAft>
            </a:pPr>
            <a:r>
              <a:rPr lang="fr-FR" altLang="zh-CN" sz="1400">
                <a:solidFill>
                  <a:schemeClr val="tx2"/>
                </a:solidFill>
              </a:rPr>
              <a:t>Continuité de la mission</a:t>
            </a:r>
          </a:p>
        </p:txBody>
      </p:sp>
      <p:sp>
        <p:nvSpPr>
          <p:cNvPr id="31" name="TextBox 219">
            <a:extLst>
              <a:ext uri="{FF2B5EF4-FFF2-40B4-BE49-F238E27FC236}">
                <a16:creationId xmlns:a16="http://schemas.microsoft.com/office/drawing/2014/main" id="{2390677D-A841-4ED2-B713-8E8EC524958E}"/>
              </a:ext>
            </a:extLst>
          </p:cNvPr>
          <p:cNvSpPr txBox="1"/>
          <p:nvPr/>
        </p:nvSpPr>
        <p:spPr>
          <a:xfrm>
            <a:off x="2201931" y="519574"/>
            <a:ext cx="1730464" cy="307777"/>
          </a:xfrm>
          <a:prstGeom prst="rect">
            <a:avLst/>
          </a:prstGeom>
          <a:noFill/>
        </p:spPr>
        <p:txBody>
          <a:bodyPr wrap="square">
            <a:spAutoFit/>
          </a:bodyPr>
          <a:lstStyle/>
          <a:p>
            <a:pPr>
              <a:spcAft>
                <a:spcPts val="0"/>
              </a:spcAft>
            </a:pPr>
            <a:r>
              <a:rPr lang="fr-FR" altLang="zh-CN" sz="1400" dirty="0">
                <a:solidFill>
                  <a:schemeClr val="tx2"/>
                </a:solidFill>
              </a:rPr>
              <a:t>Contexte et objectifs</a:t>
            </a:r>
          </a:p>
        </p:txBody>
      </p:sp>
      <p:sp>
        <p:nvSpPr>
          <p:cNvPr id="32" name="Freeform 926">
            <a:extLst>
              <a:ext uri="{FF2B5EF4-FFF2-40B4-BE49-F238E27FC236}">
                <a16:creationId xmlns:a16="http://schemas.microsoft.com/office/drawing/2014/main" id="{6037A436-F408-4AF3-AF9D-A766061392A2}"/>
              </a:ext>
            </a:extLst>
          </p:cNvPr>
          <p:cNvSpPr>
            <a:spLocks noChangeAspect="1" noEditPoints="1"/>
          </p:cNvSpPr>
          <p:nvPr/>
        </p:nvSpPr>
        <p:spPr bwMode="auto">
          <a:xfrm>
            <a:off x="2821156"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3" name="Rectangle 32">
            <a:extLst>
              <a:ext uri="{FF2B5EF4-FFF2-40B4-BE49-F238E27FC236}">
                <a16:creationId xmlns:a16="http://schemas.microsoft.com/office/drawing/2014/main" id="{EAAFD7F5-0DC9-4379-B3B1-A6E2B22E5CAF}"/>
              </a:ext>
            </a:extLst>
          </p:cNvPr>
          <p:cNvSpPr/>
          <p:nvPr/>
        </p:nvSpPr>
        <p:spPr bwMode="gray">
          <a:xfrm>
            <a:off x="3004592" y="190024"/>
            <a:ext cx="89172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        III. Implémentation</a:t>
            </a:r>
          </a:p>
        </p:txBody>
      </p:sp>
      <p:sp>
        <p:nvSpPr>
          <p:cNvPr id="34" name="Rectangle 33">
            <a:extLst>
              <a:ext uri="{FF2B5EF4-FFF2-40B4-BE49-F238E27FC236}">
                <a16:creationId xmlns:a16="http://schemas.microsoft.com/office/drawing/2014/main" id="{C72EAB63-726B-4B65-BB80-D3861DDDA5A6}"/>
              </a:ext>
            </a:extLst>
          </p:cNvPr>
          <p:cNvSpPr/>
          <p:nvPr/>
        </p:nvSpPr>
        <p:spPr bwMode="gray">
          <a:xfrm>
            <a:off x="1502296"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II</a:t>
            </a:r>
          </a:p>
        </p:txBody>
      </p:sp>
      <p:sp>
        <p:nvSpPr>
          <p:cNvPr id="35" name="Rectangle 34">
            <a:extLst>
              <a:ext uri="{FF2B5EF4-FFF2-40B4-BE49-F238E27FC236}">
                <a16:creationId xmlns:a16="http://schemas.microsoft.com/office/drawing/2014/main" id="{E3601470-507F-4F30-8818-43282216A248}"/>
              </a:ext>
            </a:extLst>
          </p:cNvPr>
          <p:cNvSpPr/>
          <p:nvPr/>
        </p:nvSpPr>
        <p:spPr bwMode="gray">
          <a:xfrm>
            <a:off x="0"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a:t>
            </a:r>
          </a:p>
        </p:txBody>
      </p:sp>
      <p:sp>
        <p:nvSpPr>
          <p:cNvPr id="36" name="Rectangle 35">
            <a:extLst>
              <a:ext uri="{FF2B5EF4-FFF2-40B4-BE49-F238E27FC236}">
                <a16:creationId xmlns:a16="http://schemas.microsoft.com/office/drawing/2014/main" id="{142A0729-D267-40A4-ABE6-E6E6FB614020}"/>
              </a:ext>
            </a:extLst>
          </p:cNvPr>
          <p:cNvSpPr/>
          <p:nvPr/>
        </p:nvSpPr>
        <p:spPr bwMode="gray">
          <a:xfrm>
            <a:off x="12077689"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85000"/>
                    <a:lumOff val="15000"/>
                  </a:schemeClr>
                </a:solidFill>
              </a:rPr>
              <a:t>IV</a:t>
            </a:r>
          </a:p>
        </p:txBody>
      </p:sp>
    </p:spTree>
    <p:extLst>
      <p:ext uri="{BB962C8B-B14F-4D97-AF65-F5344CB8AC3E}">
        <p14:creationId xmlns:p14="http://schemas.microsoft.com/office/powerpoint/2010/main" val="3463172032"/>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text on a black background&#10;&#10;Description automatically generated with low confidence">
            <a:extLst>
              <a:ext uri="{FF2B5EF4-FFF2-40B4-BE49-F238E27FC236}">
                <a16:creationId xmlns:a16="http://schemas.microsoft.com/office/drawing/2014/main" id="{4B59B698-8FD0-4574-A7F2-86213F718AED}"/>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361577" y="1403277"/>
            <a:ext cx="1011108" cy="219073"/>
          </a:xfrm>
          <a:prstGeom prst="rect">
            <a:avLst/>
          </a:prstGeom>
        </p:spPr>
      </p:pic>
      <p:cxnSp>
        <p:nvCxnSpPr>
          <p:cNvPr id="192" name="Straight Connector 191">
            <a:extLst>
              <a:ext uri="{FF2B5EF4-FFF2-40B4-BE49-F238E27FC236}">
                <a16:creationId xmlns:a16="http://schemas.microsoft.com/office/drawing/2014/main" id="{FFA0365C-058D-419F-92A9-39DE56EC407C}"/>
              </a:ext>
            </a:extLst>
          </p:cNvPr>
          <p:cNvCxnSpPr>
            <a:cxnSpLocks/>
          </p:cNvCxnSpPr>
          <p:nvPr/>
        </p:nvCxnSpPr>
        <p:spPr>
          <a:xfrm>
            <a:off x="6549007" y="1330567"/>
            <a:ext cx="0" cy="5877629"/>
          </a:xfrm>
          <a:prstGeom prst="line">
            <a:avLst/>
          </a:prstGeom>
          <a:ln w="12700">
            <a:solidFill>
              <a:schemeClr val="tx2"/>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E3CB11FF-18AE-4A55-8BDD-8DEFDF079A9A}"/>
              </a:ext>
            </a:extLst>
          </p:cNvPr>
          <p:cNvGrpSpPr/>
          <p:nvPr/>
        </p:nvGrpSpPr>
        <p:grpSpPr>
          <a:xfrm>
            <a:off x="689199" y="2670623"/>
            <a:ext cx="5460637" cy="2109350"/>
            <a:chOff x="689199" y="2402270"/>
            <a:chExt cx="5460637" cy="2109350"/>
          </a:xfrm>
        </p:grpSpPr>
        <p:sp>
          <p:nvSpPr>
            <p:cNvPr id="523" name="Rectangle 522">
              <a:extLst>
                <a:ext uri="{FF2B5EF4-FFF2-40B4-BE49-F238E27FC236}">
                  <a16:creationId xmlns:a16="http://schemas.microsoft.com/office/drawing/2014/main" id="{DBA14919-DD6F-4063-9A36-7F87C3CF4DCA}"/>
                </a:ext>
              </a:extLst>
            </p:cNvPr>
            <p:cNvSpPr/>
            <p:nvPr/>
          </p:nvSpPr>
          <p:spPr bwMode="gray">
            <a:xfrm>
              <a:off x="689199" y="2402270"/>
              <a:ext cx="5460637" cy="2109350"/>
            </a:xfrm>
            <a:prstGeom prst="rect">
              <a:avLst/>
            </a:prstGeom>
            <a:solidFill>
              <a:srgbClr val="F8FCF2">
                <a:alpha val="80000"/>
              </a:srgb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fr-FR" sz="1600" b="1">
                <a:solidFill>
                  <a:schemeClr val="bg1"/>
                </a:solidFill>
              </a:endParaRPr>
            </a:p>
          </p:txBody>
        </p:sp>
        <p:sp>
          <p:nvSpPr>
            <p:cNvPr id="524" name="Forme libre : forme 30">
              <a:extLst>
                <a:ext uri="{FF2B5EF4-FFF2-40B4-BE49-F238E27FC236}">
                  <a16:creationId xmlns:a16="http://schemas.microsoft.com/office/drawing/2014/main" id="{7C87F89C-CF17-4191-BE02-4DE890B49566}"/>
                </a:ext>
              </a:extLst>
            </p:cNvPr>
            <p:cNvSpPr/>
            <p:nvPr/>
          </p:nvSpPr>
          <p:spPr>
            <a:xfrm>
              <a:off x="1839625" y="2537048"/>
              <a:ext cx="758938" cy="1787029"/>
            </a:xfrm>
            <a:custGeom>
              <a:avLst/>
              <a:gdLst>
                <a:gd name="connsiteX0" fmla="*/ 593098 w 841611"/>
                <a:gd name="connsiteY0" fmla="*/ 1584771 h 1905536"/>
                <a:gd name="connsiteX1" fmla="*/ 593098 w 841611"/>
                <a:gd name="connsiteY1" fmla="*/ 0 h 1905536"/>
                <a:gd name="connsiteX2" fmla="*/ 298216 w 841611"/>
                <a:gd name="connsiteY2" fmla="*/ 0 h 1905536"/>
                <a:gd name="connsiteX3" fmla="*/ 0 w 841611"/>
                <a:gd name="connsiteY3" fmla="*/ 196429 h 1905536"/>
                <a:gd name="connsiteX4" fmla="*/ 0 w 841611"/>
                <a:gd name="connsiteY4" fmla="*/ 442084 h 1905536"/>
                <a:gd name="connsiteX5" fmla="*/ 244544 w 841611"/>
                <a:gd name="connsiteY5" fmla="*/ 442084 h 1905536"/>
                <a:gd name="connsiteX6" fmla="*/ 244544 w 841611"/>
                <a:gd name="connsiteY6" fmla="*/ 1584771 h 1905536"/>
                <a:gd name="connsiteX7" fmla="*/ 0 w 841611"/>
                <a:gd name="connsiteY7" fmla="*/ 1584771 h 1905536"/>
                <a:gd name="connsiteX8" fmla="*/ 0 w 841611"/>
                <a:gd name="connsiteY8" fmla="*/ 1918081 h 1905536"/>
                <a:gd name="connsiteX9" fmla="*/ 843676 w 841611"/>
                <a:gd name="connsiteY9" fmla="*/ 1918081 h 1905536"/>
                <a:gd name="connsiteX10" fmla="*/ 843676 w 841611"/>
                <a:gd name="connsiteY10" fmla="*/ 1584771 h 1905536"/>
                <a:gd name="connsiteX11" fmla="*/ 593098 w 841611"/>
                <a:gd name="connsiteY11" fmla="*/ 1584771 h 190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1611" h="1905536">
                  <a:moveTo>
                    <a:pt x="593098" y="1584771"/>
                  </a:moveTo>
                  <a:lnTo>
                    <a:pt x="593098" y="0"/>
                  </a:lnTo>
                  <a:lnTo>
                    <a:pt x="298216" y="0"/>
                  </a:lnTo>
                  <a:cubicBezTo>
                    <a:pt x="217866" y="134658"/>
                    <a:pt x="0" y="196429"/>
                    <a:pt x="0" y="196429"/>
                  </a:cubicBezTo>
                  <a:lnTo>
                    <a:pt x="0" y="442084"/>
                  </a:lnTo>
                  <a:lnTo>
                    <a:pt x="244544" y="442084"/>
                  </a:lnTo>
                  <a:lnTo>
                    <a:pt x="244544" y="1584771"/>
                  </a:lnTo>
                  <a:lnTo>
                    <a:pt x="0" y="1584771"/>
                  </a:lnTo>
                  <a:lnTo>
                    <a:pt x="0" y="1918081"/>
                  </a:lnTo>
                  <a:cubicBezTo>
                    <a:pt x="246926" y="1918081"/>
                    <a:pt x="596909" y="1918081"/>
                    <a:pt x="843676" y="1918081"/>
                  </a:cubicBezTo>
                  <a:lnTo>
                    <a:pt x="843676" y="1584771"/>
                  </a:lnTo>
                  <a:lnTo>
                    <a:pt x="593098" y="1584771"/>
                  </a:lnTo>
                  <a:close/>
                </a:path>
              </a:pathLst>
            </a:custGeom>
            <a:solidFill>
              <a:srgbClr val="86BD28"/>
            </a:solidFill>
            <a:ln w="15875" cap="flat">
              <a:noFill/>
              <a:prstDash val="solid"/>
              <a:miter/>
            </a:ln>
          </p:spPr>
          <p:txBody>
            <a:bodyPr rtlCol="0" anchor="ctr"/>
            <a:lstStyle/>
            <a:p>
              <a:endParaRPr lang="fr-FR"/>
            </a:p>
          </p:txBody>
        </p:sp>
        <p:grpSp>
          <p:nvGrpSpPr>
            <p:cNvPr id="525" name="Group 524">
              <a:extLst>
                <a:ext uri="{FF2B5EF4-FFF2-40B4-BE49-F238E27FC236}">
                  <a16:creationId xmlns:a16="http://schemas.microsoft.com/office/drawing/2014/main" id="{C34B6ED5-5A30-4267-A663-5EC328618765}"/>
                </a:ext>
              </a:extLst>
            </p:cNvPr>
            <p:cNvGrpSpPr/>
            <p:nvPr/>
          </p:nvGrpSpPr>
          <p:grpSpPr>
            <a:xfrm>
              <a:off x="835639" y="3178492"/>
              <a:ext cx="2794112" cy="578300"/>
              <a:chOff x="546256" y="1822000"/>
              <a:chExt cx="2395235" cy="495744"/>
            </a:xfrm>
          </p:grpSpPr>
          <p:sp>
            <p:nvSpPr>
              <p:cNvPr id="526" name="Forme libre : forme 24">
                <a:extLst>
                  <a:ext uri="{FF2B5EF4-FFF2-40B4-BE49-F238E27FC236}">
                    <a16:creationId xmlns:a16="http://schemas.microsoft.com/office/drawing/2014/main" id="{328D7B69-7633-443D-8402-72353973197F}"/>
                  </a:ext>
                </a:extLst>
              </p:cNvPr>
              <p:cNvSpPr/>
              <p:nvPr/>
            </p:nvSpPr>
            <p:spPr>
              <a:xfrm>
                <a:off x="546256" y="1931115"/>
                <a:ext cx="544144" cy="386629"/>
              </a:xfrm>
              <a:custGeom>
                <a:avLst/>
                <a:gdLst>
                  <a:gd name="connsiteX0" fmla="*/ 0 w 603419"/>
                  <a:gd name="connsiteY0" fmla="*/ 0 h 428745"/>
                  <a:gd name="connsiteX1" fmla="*/ 140851 w 603419"/>
                  <a:gd name="connsiteY1" fmla="*/ 215008 h 428745"/>
                  <a:gd name="connsiteX2" fmla="*/ 0 w 603419"/>
                  <a:gd name="connsiteY2" fmla="*/ 429857 h 428745"/>
                  <a:gd name="connsiteX3" fmla="*/ 610407 w 603419"/>
                  <a:gd name="connsiteY3" fmla="*/ 429857 h 428745"/>
                  <a:gd name="connsiteX4" fmla="*/ 519100 w 603419"/>
                  <a:gd name="connsiteY4" fmla="*/ 0 h 42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419" h="428745">
                    <a:moveTo>
                      <a:pt x="0" y="0"/>
                    </a:moveTo>
                    <a:lnTo>
                      <a:pt x="140851" y="215008"/>
                    </a:lnTo>
                    <a:lnTo>
                      <a:pt x="0" y="429857"/>
                    </a:lnTo>
                    <a:lnTo>
                      <a:pt x="610407" y="429857"/>
                    </a:lnTo>
                    <a:lnTo>
                      <a:pt x="519100" y="0"/>
                    </a:lnTo>
                    <a:close/>
                  </a:path>
                </a:pathLst>
              </a:custGeom>
              <a:solidFill>
                <a:srgbClr val="117197"/>
              </a:solidFill>
              <a:ln w="15875" cap="flat">
                <a:noFill/>
                <a:prstDash val="solid"/>
                <a:miter/>
              </a:ln>
            </p:spPr>
            <p:txBody>
              <a:bodyPr rtlCol="0" anchor="ctr"/>
              <a:lstStyle/>
              <a:p>
                <a:endParaRPr lang="fr-FR"/>
              </a:p>
            </p:txBody>
          </p:sp>
          <p:sp>
            <p:nvSpPr>
              <p:cNvPr id="527" name="Forme libre : forme 25">
                <a:extLst>
                  <a:ext uri="{FF2B5EF4-FFF2-40B4-BE49-F238E27FC236}">
                    <a16:creationId xmlns:a16="http://schemas.microsoft.com/office/drawing/2014/main" id="{EC61AC90-C175-440C-8744-8BD973563DA6}"/>
                  </a:ext>
                </a:extLst>
              </p:cNvPr>
              <p:cNvSpPr/>
              <p:nvPr/>
            </p:nvSpPr>
            <p:spPr>
              <a:xfrm>
                <a:off x="2397347" y="1931115"/>
                <a:ext cx="544144" cy="386629"/>
              </a:xfrm>
              <a:custGeom>
                <a:avLst/>
                <a:gdLst>
                  <a:gd name="connsiteX0" fmla="*/ 91307 w 603419"/>
                  <a:gd name="connsiteY0" fmla="*/ 0 h 428745"/>
                  <a:gd name="connsiteX1" fmla="*/ 0 w 603419"/>
                  <a:gd name="connsiteY1" fmla="*/ 430016 h 428745"/>
                  <a:gd name="connsiteX2" fmla="*/ 610407 w 603419"/>
                  <a:gd name="connsiteY2" fmla="*/ 430016 h 428745"/>
                  <a:gd name="connsiteX3" fmla="*/ 469556 w 603419"/>
                  <a:gd name="connsiteY3" fmla="*/ 215008 h 428745"/>
                  <a:gd name="connsiteX4" fmla="*/ 610407 w 603419"/>
                  <a:gd name="connsiteY4" fmla="*/ 0 h 42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419" h="428745">
                    <a:moveTo>
                      <a:pt x="91307" y="0"/>
                    </a:moveTo>
                    <a:lnTo>
                      <a:pt x="0" y="430016"/>
                    </a:lnTo>
                    <a:lnTo>
                      <a:pt x="610407" y="430016"/>
                    </a:lnTo>
                    <a:lnTo>
                      <a:pt x="469556" y="215008"/>
                    </a:lnTo>
                    <a:lnTo>
                      <a:pt x="610407" y="0"/>
                    </a:lnTo>
                    <a:close/>
                  </a:path>
                </a:pathLst>
              </a:custGeom>
              <a:solidFill>
                <a:srgbClr val="117197"/>
              </a:solidFill>
              <a:ln w="15875" cap="flat">
                <a:noFill/>
                <a:prstDash val="solid"/>
                <a:miter/>
              </a:ln>
            </p:spPr>
            <p:txBody>
              <a:bodyPr rtlCol="0" anchor="ctr"/>
              <a:lstStyle/>
              <a:p>
                <a:endParaRPr lang="fr-FR"/>
              </a:p>
            </p:txBody>
          </p:sp>
          <p:sp>
            <p:nvSpPr>
              <p:cNvPr id="528" name="Forme libre : forme 26">
                <a:extLst>
                  <a:ext uri="{FF2B5EF4-FFF2-40B4-BE49-F238E27FC236}">
                    <a16:creationId xmlns:a16="http://schemas.microsoft.com/office/drawing/2014/main" id="{81D34898-51C7-403E-BE78-0380047ADF67}"/>
                  </a:ext>
                </a:extLst>
              </p:cNvPr>
              <p:cNvSpPr/>
              <p:nvPr/>
            </p:nvSpPr>
            <p:spPr>
              <a:xfrm>
                <a:off x="921142" y="1931115"/>
                <a:ext cx="658700" cy="386629"/>
              </a:xfrm>
              <a:custGeom>
                <a:avLst/>
                <a:gdLst>
                  <a:gd name="connsiteX0" fmla="*/ 0 w 730455"/>
                  <a:gd name="connsiteY0" fmla="*/ 0 h 428745"/>
                  <a:gd name="connsiteX1" fmla="*/ 730614 w 730455"/>
                  <a:gd name="connsiteY1" fmla="*/ 0 h 428745"/>
                  <a:gd name="connsiteX2" fmla="*/ 730614 w 730455"/>
                  <a:gd name="connsiteY2" fmla="*/ 429857 h 428745"/>
                  <a:gd name="connsiteX3" fmla="*/ 0 w 730455"/>
                  <a:gd name="connsiteY3" fmla="*/ 429857 h 428745"/>
                </a:gdLst>
                <a:ahLst/>
                <a:cxnLst>
                  <a:cxn ang="0">
                    <a:pos x="connsiteX0" y="connsiteY0"/>
                  </a:cxn>
                  <a:cxn ang="0">
                    <a:pos x="connsiteX1" y="connsiteY1"/>
                  </a:cxn>
                  <a:cxn ang="0">
                    <a:pos x="connsiteX2" y="connsiteY2"/>
                  </a:cxn>
                  <a:cxn ang="0">
                    <a:pos x="connsiteX3" y="connsiteY3"/>
                  </a:cxn>
                </a:cxnLst>
                <a:rect l="l" t="t" r="r" b="b"/>
                <a:pathLst>
                  <a:path w="730455" h="428745">
                    <a:moveTo>
                      <a:pt x="0" y="0"/>
                    </a:moveTo>
                    <a:lnTo>
                      <a:pt x="730614" y="0"/>
                    </a:lnTo>
                    <a:lnTo>
                      <a:pt x="730614" y="429857"/>
                    </a:lnTo>
                    <a:lnTo>
                      <a:pt x="0" y="429857"/>
                    </a:lnTo>
                    <a:close/>
                  </a:path>
                </a:pathLst>
              </a:custGeom>
              <a:solidFill>
                <a:srgbClr val="117197"/>
              </a:solidFill>
              <a:ln w="15875" cap="flat">
                <a:noFill/>
                <a:prstDash val="solid"/>
                <a:miter/>
              </a:ln>
            </p:spPr>
            <p:txBody>
              <a:bodyPr rtlCol="0" anchor="ctr"/>
              <a:lstStyle/>
              <a:p>
                <a:endParaRPr lang="fr-FR"/>
              </a:p>
            </p:txBody>
          </p:sp>
          <p:sp>
            <p:nvSpPr>
              <p:cNvPr id="529" name="Forme libre : forme 27">
                <a:extLst>
                  <a:ext uri="{FF2B5EF4-FFF2-40B4-BE49-F238E27FC236}">
                    <a16:creationId xmlns:a16="http://schemas.microsoft.com/office/drawing/2014/main" id="{2E6BA2DD-F06D-4536-83ED-56ABE0489901}"/>
                  </a:ext>
                </a:extLst>
              </p:cNvPr>
              <p:cNvSpPr/>
              <p:nvPr/>
            </p:nvSpPr>
            <p:spPr>
              <a:xfrm>
                <a:off x="1890148" y="1931115"/>
                <a:ext cx="658700" cy="386629"/>
              </a:xfrm>
              <a:custGeom>
                <a:avLst/>
                <a:gdLst>
                  <a:gd name="connsiteX0" fmla="*/ 0 w 730455"/>
                  <a:gd name="connsiteY0" fmla="*/ 0 h 428745"/>
                  <a:gd name="connsiteX1" fmla="*/ 730455 w 730455"/>
                  <a:gd name="connsiteY1" fmla="*/ 0 h 428745"/>
                  <a:gd name="connsiteX2" fmla="*/ 730455 w 730455"/>
                  <a:gd name="connsiteY2" fmla="*/ 429857 h 428745"/>
                  <a:gd name="connsiteX3" fmla="*/ 0 w 730455"/>
                  <a:gd name="connsiteY3" fmla="*/ 429857 h 428745"/>
                </a:gdLst>
                <a:ahLst/>
                <a:cxnLst>
                  <a:cxn ang="0">
                    <a:pos x="connsiteX0" y="connsiteY0"/>
                  </a:cxn>
                  <a:cxn ang="0">
                    <a:pos x="connsiteX1" y="connsiteY1"/>
                  </a:cxn>
                  <a:cxn ang="0">
                    <a:pos x="connsiteX2" y="connsiteY2"/>
                  </a:cxn>
                  <a:cxn ang="0">
                    <a:pos x="connsiteX3" y="connsiteY3"/>
                  </a:cxn>
                </a:cxnLst>
                <a:rect l="l" t="t" r="r" b="b"/>
                <a:pathLst>
                  <a:path w="730455" h="428745">
                    <a:moveTo>
                      <a:pt x="0" y="0"/>
                    </a:moveTo>
                    <a:lnTo>
                      <a:pt x="730455" y="0"/>
                    </a:lnTo>
                    <a:lnTo>
                      <a:pt x="730455" y="429857"/>
                    </a:lnTo>
                    <a:lnTo>
                      <a:pt x="0" y="429857"/>
                    </a:lnTo>
                    <a:close/>
                  </a:path>
                </a:pathLst>
              </a:custGeom>
              <a:solidFill>
                <a:srgbClr val="117197"/>
              </a:solidFill>
              <a:ln w="15875" cap="flat">
                <a:noFill/>
                <a:prstDash val="solid"/>
                <a:miter/>
              </a:ln>
            </p:spPr>
            <p:txBody>
              <a:bodyPr rtlCol="0" anchor="ctr"/>
              <a:lstStyle/>
              <a:p>
                <a:endParaRPr lang="fr-FR"/>
              </a:p>
            </p:txBody>
          </p:sp>
          <p:sp>
            <p:nvSpPr>
              <p:cNvPr id="530" name="Forme libre : forme 28">
                <a:extLst>
                  <a:ext uri="{FF2B5EF4-FFF2-40B4-BE49-F238E27FC236}">
                    <a16:creationId xmlns:a16="http://schemas.microsoft.com/office/drawing/2014/main" id="{DED0B033-BA63-45EB-BE92-A8E05E0F9072}"/>
                  </a:ext>
                </a:extLst>
              </p:cNvPr>
              <p:cNvSpPr/>
              <p:nvPr/>
            </p:nvSpPr>
            <p:spPr>
              <a:xfrm>
                <a:off x="1704853" y="2207196"/>
                <a:ext cx="1016690" cy="57278"/>
              </a:xfrm>
              <a:custGeom>
                <a:avLst/>
                <a:gdLst>
                  <a:gd name="connsiteX0" fmla="*/ 148791 w 1127441"/>
                  <a:gd name="connsiteY0" fmla="*/ 0 h 63517"/>
                  <a:gd name="connsiteX1" fmla="*/ 0 w 1127441"/>
                  <a:gd name="connsiteY1" fmla="*/ 74157 h 63517"/>
                  <a:gd name="connsiteX2" fmla="*/ 1141575 w 1127441"/>
                  <a:gd name="connsiteY2" fmla="*/ 0 h 63517"/>
                </a:gdLst>
                <a:ahLst/>
                <a:cxnLst>
                  <a:cxn ang="0">
                    <a:pos x="connsiteX0" y="connsiteY0"/>
                  </a:cxn>
                  <a:cxn ang="0">
                    <a:pos x="connsiteX1" y="connsiteY1"/>
                  </a:cxn>
                  <a:cxn ang="0">
                    <a:pos x="connsiteX2" y="connsiteY2"/>
                  </a:cxn>
                </a:cxnLst>
                <a:rect l="l" t="t" r="r" b="b"/>
                <a:pathLst>
                  <a:path w="1127441" h="63517">
                    <a:moveTo>
                      <a:pt x="148791" y="0"/>
                    </a:moveTo>
                    <a:lnTo>
                      <a:pt x="0" y="74157"/>
                    </a:lnTo>
                    <a:lnTo>
                      <a:pt x="1141575" y="0"/>
                    </a:lnTo>
                    <a:close/>
                  </a:path>
                </a:pathLst>
              </a:custGeom>
              <a:solidFill>
                <a:srgbClr val="085E7D"/>
              </a:solidFill>
              <a:ln w="15875" cap="flat">
                <a:noFill/>
                <a:prstDash val="solid"/>
                <a:miter/>
              </a:ln>
            </p:spPr>
            <p:txBody>
              <a:bodyPr rtlCol="0" anchor="ctr"/>
              <a:lstStyle/>
              <a:p>
                <a:endParaRPr lang="fr-FR"/>
              </a:p>
            </p:txBody>
          </p:sp>
          <p:sp>
            <p:nvSpPr>
              <p:cNvPr id="531" name="Forme libre : forme 29">
                <a:extLst>
                  <a:ext uri="{FF2B5EF4-FFF2-40B4-BE49-F238E27FC236}">
                    <a16:creationId xmlns:a16="http://schemas.microsoft.com/office/drawing/2014/main" id="{83391210-F3DA-4C8A-A6EB-4DDE8BA22B6F}"/>
                  </a:ext>
                </a:extLst>
              </p:cNvPr>
              <p:cNvSpPr/>
              <p:nvPr/>
            </p:nvSpPr>
            <p:spPr>
              <a:xfrm>
                <a:off x="759761" y="2207196"/>
                <a:ext cx="959411" cy="57278"/>
              </a:xfrm>
              <a:custGeom>
                <a:avLst/>
                <a:gdLst>
                  <a:gd name="connsiteX0" fmla="*/ 925614 w 1063924"/>
                  <a:gd name="connsiteY0" fmla="*/ 0 h 63517"/>
                  <a:gd name="connsiteX1" fmla="*/ 1064401 w 1063924"/>
                  <a:gd name="connsiteY1" fmla="*/ 74157 h 63517"/>
                  <a:gd name="connsiteX2" fmla="*/ 0 w 1063924"/>
                  <a:gd name="connsiteY2" fmla="*/ 0 h 63517"/>
                </a:gdLst>
                <a:ahLst/>
                <a:cxnLst>
                  <a:cxn ang="0">
                    <a:pos x="connsiteX0" y="connsiteY0"/>
                  </a:cxn>
                  <a:cxn ang="0">
                    <a:pos x="connsiteX1" y="connsiteY1"/>
                  </a:cxn>
                  <a:cxn ang="0">
                    <a:pos x="connsiteX2" y="connsiteY2"/>
                  </a:cxn>
                </a:cxnLst>
                <a:rect l="l" t="t" r="r" b="b"/>
                <a:pathLst>
                  <a:path w="1063924" h="63517">
                    <a:moveTo>
                      <a:pt x="925614" y="0"/>
                    </a:moveTo>
                    <a:lnTo>
                      <a:pt x="1064401" y="74157"/>
                    </a:lnTo>
                    <a:lnTo>
                      <a:pt x="0" y="0"/>
                    </a:lnTo>
                    <a:close/>
                  </a:path>
                </a:pathLst>
              </a:custGeom>
              <a:solidFill>
                <a:srgbClr val="085E7D"/>
              </a:solidFill>
              <a:ln w="15875" cap="flat">
                <a:noFill/>
                <a:prstDash val="solid"/>
                <a:miter/>
              </a:ln>
            </p:spPr>
            <p:txBody>
              <a:bodyPr rtlCol="0" anchor="ctr"/>
              <a:lstStyle/>
              <a:p>
                <a:endParaRPr lang="fr-FR"/>
              </a:p>
            </p:txBody>
          </p:sp>
          <p:sp>
            <p:nvSpPr>
              <p:cNvPr id="532" name="Forme libre : forme 31">
                <a:extLst>
                  <a:ext uri="{FF2B5EF4-FFF2-40B4-BE49-F238E27FC236}">
                    <a16:creationId xmlns:a16="http://schemas.microsoft.com/office/drawing/2014/main" id="{5CB27CE1-8D31-467B-9D62-4149B5769F31}"/>
                  </a:ext>
                </a:extLst>
              </p:cNvPr>
              <p:cNvSpPr/>
              <p:nvPr/>
            </p:nvSpPr>
            <p:spPr>
              <a:xfrm>
                <a:off x="760047" y="1822000"/>
                <a:ext cx="1961782" cy="386629"/>
              </a:xfrm>
              <a:custGeom>
                <a:avLst/>
                <a:gdLst>
                  <a:gd name="connsiteX0" fmla="*/ 0 w 2175486"/>
                  <a:gd name="connsiteY0" fmla="*/ 0 h 428745"/>
                  <a:gd name="connsiteX1" fmla="*/ 2188984 w 2175486"/>
                  <a:gd name="connsiteY1" fmla="*/ 0 h 428745"/>
                  <a:gd name="connsiteX2" fmla="*/ 2188984 w 2175486"/>
                  <a:gd name="connsiteY2" fmla="*/ 429857 h 428745"/>
                  <a:gd name="connsiteX3" fmla="*/ 0 w 2175486"/>
                  <a:gd name="connsiteY3" fmla="*/ 429857 h 428745"/>
                </a:gdLst>
                <a:ahLst/>
                <a:cxnLst>
                  <a:cxn ang="0">
                    <a:pos x="connsiteX0" y="connsiteY0"/>
                  </a:cxn>
                  <a:cxn ang="0">
                    <a:pos x="connsiteX1" y="connsiteY1"/>
                  </a:cxn>
                  <a:cxn ang="0">
                    <a:pos x="connsiteX2" y="connsiteY2"/>
                  </a:cxn>
                  <a:cxn ang="0">
                    <a:pos x="connsiteX3" y="connsiteY3"/>
                  </a:cxn>
                </a:cxnLst>
                <a:rect l="l" t="t" r="r" b="b"/>
                <a:pathLst>
                  <a:path w="2175486" h="428745">
                    <a:moveTo>
                      <a:pt x="0" y="0"/>
                    </a:moveTo>
                    <a:lnTo>
                      <a:pt x="2188984" y="0"/>
                    </a:lnTo>
                    <a:lnTo>
                      <a:pt x="2188984" y="429857"/>
                    </a:lnTo>
                    <a:lnTo>
                      <a:pt x="0" y="429857"/>
                    </a:lnTo>
                    <a:close/>
                  </a:path>
                </a:pathLst>
              </a:custGeom>
              <a:solidFill>
                <a:srgbClr val="097FB3"/>
              </a:solidFill>
              <a:ln w="15875" cap="flat">
                <a:noFill/>
                <a:prstDash val="solid"/>
                <a:miter/>
              </a:ln>
            </p:spPr>
            <p:txBody>
              <a:bodyPr rtlCol="0" anchor="ctr"/>
              <a:lstStyle/>
              <a:p>
                <a:endParaRPr lang="fr-FR"/>
              </a:p>
            </p:txBody>
          </p:sp>
        </p:grpSp>
        <p:sp>
          <p:nvSpPr>
            <p:cNvPr id="533" name="Rectangle 532">
              <a:extLst>
                <a:ext uri="{FF2B5EF4-FFF2-40B4-BE49-F238E27FC236}">
                  <a16:creationId xmlns:a16="http://schemas.microsoft.com/office/drawing/2014/main" id="{7F0964D9-0C44-4683-B949-E4F3DA33738F}"/>
                </a:ext>
              </a:extLst>
            </p:cNvPr>
            <p:cNvSpPr/>
            <p:nvPr/>
          </p:nvSpPr>
          <p:spPr>
            <a:xfrm>
              <a:off x="3855000" y="2795454"/>
              <a:ext cx="2085830" cy="1528624"/>
            </a:xfrm>
            <a:prstGeom prst="rect">
              <a:avLst/>
            </a:prstGeom>
          </p:spPr>
          <p:txBody>
            <a:bodyPr wrap="square" lIns="0" tIns="0" rIns="0" bIns="0" anchor="t">
              <a:spAutoFit/>
            </a:bodyPr>
            <a:lstStyle/>
            <a:p>
              <a:pPr defTabSz="685800">
                <a:spcAft>
                  <a:spcPts val="408"/>
                </a:spcAft>
                <a:defRPr/>
              </a:pPr>
              <a:r>
                <a:rPr lang="fr-FR" b="1" i="1" kern="0" dirty="0">
                  <a:solidFill>
                    <a:prstClr val="black"/>
                  </a:solidFill>
                  <a:cs typeface="Arial" panose="020B0604020202020204" pitchFamily="34" charset="0"/>
                </a:rPr>
                <a:t>Gartner</a:t>
              </a:r>
              <a:r>
                <a:rPr lang="fr-FR" sz="1400" i="1" kern="0" dirty="0">
                  <a:solidFill>
                    <a:prstClr val="black"/>
                  </a:solidFill>
                  <a:cs typeface="Arial" panose="020B0604020202020204" pitchFamily="34" charset="0"/>
                </a:rPr>
                <a:t> classe Deloitte au </a:t>
              </a:r>
              <a:r>
                <a:rPr lang="fr-FR" b="1" i="1" kern="0" dirty="0">
                  <a:solidFill>
                    <a:srgbClr val="86BC25"/>
                  </a:solidFill>
                  <a:cs typeface="Arial" panose="020B0604020202020204" pitchFamily="34" charset="0"/>
                </a:rPr>
                <a:t>1</a:t>
              </a:r>
              <a:r>
                <a:rPr lang="fr-FR" b="1" i="1" kern="0" baseline="30000" dirty="0">
                  <a:solidFill>
                    <a:srgbClr val="86BC25"/>
                  </a:solidFill>
                  <a:cs typeface="Arial" panose="020B0604020202020204" pitchFamily="34" charset="0"/>
                </a:rPr>
                <a:t>er</a:t>
              </a:r>
              <a:r>
                <a:rPr lang="fr-FR" b="1" i="1" kern="0" dirty="0">
                  <a:solidFill>
                    <a:srgbClr val="86BC25"/>
                  </a:solidFill>
                  <a:cs typeface="Arial" panose="020B0604020202020204" pitchFamily="34" charset="0"/>
                </a:rPr>
                <a:t> rang mondial </a:t>
              </a:r>
              <a:r>
                <a:rPr lang="fr-FR" sz="1400" i="1" kern="0" dirty="0">
                  <a:solidFill>
                    <a:prstClr val="black"/>
                  </a:solidFill>
                  <a:cs typeface="Arial" panose="020B0604020202020204" pitchFamily="34" charset="0"/>
                </a:rPr>
                <a:t>en matière de conseil en sécurité pour la </a:t>
              </a:r>
              <a:r>
                <a:rPr lang="fr-FR" sz="1400" b="1" i="1" kern="0" dirty="0">
                  <a:solidFill>
                    <a:srgbClr val="86BC25"/>
                  </a:solidFill>
                  <a:cs typeface="Arial" panose="020B0604020202020204" pitchFamily="34" charset="0"/>
                </a:rPr>
                <a:t>9</a:t>
              </a:r>
              <a:r>
                <a:rPr lang="fr-FR" sz="1400" b="1" i="1" kern="0" baseline="30000" dirty="0">
                  <a:solidFill>
                    <a:srgbClr val="86BC25"/>
                  </a:solidFill>
                  <a:cs typeface="Arial" panose="020B0604020202020204" pitchFamily="34" charset="0"/>
                </a:rPr>
                <a:t>ème</a:t>
              </a:r>
              <a:r>
                <a:rPr lang="fr-FR" sz="1400" b="1" i="1" kern="0" dirty="0">
                  <a:solidFill>
                    <a:srgbClr val="86BC25"/>
                  </a:solidFill>
                  <a:cs typeface="Arial" panose="020B0604020202020204" pitchFamily="34" charset="0"/>
                </a:rPr>
                <a:t> année consécutive.</a:t>
              </a:r>
            </a:p>
            <a:p>
              <a:pPr defTabSz="685800">
                <a:spcAft>
                  <a:spcPts val="408"/>
                </a:spcAft>
                <a:defRPr/>
              </a:pPr>
              <a:r>
                <a:rPr lang="fr-FR" sz="900" kern="0" dirty="0">
                  <a:solidFill>
                    <a:prstClr val="black"/>
                  </a:solidFill>
                  <a:cs typeface="Arial" panose="020B0604020202020204" pitchFamily="34" charset="0"/>
                </a:rPr>
                <a:t>Source: Gartner Market Insight: Security Consulting - 2020</a:t>
              </a:r>
              <a:endParaRPr lang="fr-FR" sz="2400" kern="0" dirty="0">
                <a:solidFill>
                  <a:prstClr val="black"/>
                </a:solidFill>
                <a:cs typeface="Arial" panose="020B0604020202020204" pitchFamily="34" charset="0"/>
              </a:endParaRPr>
            </a:p>
          </p:txBody>
        </p:sp>
        <p:sp>
          <p:nvSpPr>
            <p:cNvPr id="534" name="Rectangle 533">
              <a:extLst>
                <a:ext uri="{FF2B5EF4-FFF2-40B4-BE49-F238E27FC236}">
                  <a16:creationId xmlns:a16="http://schemas.microsoft.com/office/drawing/2014/main" id="{9AC2DF6B-59E6-490A-A525-8BD7AEB0AE68}"/>
                </a:ext>
              </a:extLst>
            </p:cNvPr>
            <p:cNvSpPr/>
            <p:nvPr/>
          </p:nvSpPr>
          <p:spPr>
            <a:xfrm>
              <a:off x="1094092" y="3193611"/>
              <a:ext cx="2209560" cy="430887"/>
            </a:xfrm>
            <a:prstGeom prst="rect">
              <a:avLst/>
            </a:prstGeom>
          </p:spPr>
          <p:txBody>
            <a:bodyPr wrap="square" lIns="0" tIns="0" rIns="0" bIns="0" anchor="t">
              <a:spAutoFit/>
            </a:bodyPr>
            <a:lstStyle/>
            <a:p>
              <a:pPr lvl="0" algn="ctr"/>
              <a:r>
                <a:rPr lang="fr-FR" sz="1400" b="1" dirty="0">
                  <a:solidFill>
                    <a:schemeClr val="bg1"/>
                  </a:solidFill>
                </a:rPr>
                <a:t>Leader dans les solutions de gestion des Risques Cyber</a:t>
              </a:r>
            </a:p>
          </p:txBody>
        </p:sp>
      </p:grpSp>
      <p:grpSp>
        <p:nvGrpSpPr>
          <p:cNvPr id="535" name="Group 534">
            <a:extLst>
              <a:ext uri="{FF2B5EF4-FFF2-40B4-BE49-F238E27FC236}">
                <a16:creationId xmlns:a16="http://schemas.microsoft.com/office/drawing/2014/main" id="{9D989540-01EE-4D56-956E-6392BF57978D}"/>
              </a:ext>
            </a:extLst>
          </p:cNvPr>
          <p:cNvGrpSpPr/>
          <p:nvPr/>
        </p:nvGrpSpPr>
        <p:grpSpPr>
          <a:xfrm>
            <a:off x="915048" y="5334066"/>
            <a:ext cx="2103011" cy="600164"/>
            <a:chOff x="6281276" y="1051861"/>
            <a:chExt cx="2103011" cy="600164"/>
          </a:xfrm>
        </p:grpSpPr>
        <p:sp>
          <p:nvSpPr>
            <p:cNvPr id="536" name="Rectangle 535">
              <a:extLst>
                <a:ext uri="{FF2B5EF4-FFF2-40B4-BE49-F238E27FC236}">
                  <a16:creationId xmlns:a16="http://schemas.microsoft.com/office/drawing/2014/main" id="{040F0ED0-ED0F-48B4-9056-2F64FFB93B48}"/>
                </a:ext>
              </a:extLst>
            </p:cNvPr>
            <p:cNvSpPr/>
            <p:nvPr/>
          </p:nvSpPr>
          <p:spPr>
            <a:xfrm>
              <a:off x="6746242" y="1051861"/>
              <a:ext cx="1638045" cy="600164"/>
            </a:xfrm>
            <a:prstGeom prst="rect">
              <a:avLst/>
            </a:prstGeom>
          </p:spPr>
          <p:txBody>
            <a:bodyPr wrap="square" lIns="0" tIns="0" rIns="0" bIns="0" anchor="t">
              <a:spAutoFit/>
            </a:bodyPr>
            <a:lstStyle/>
            <a:p>
              <a:pPr lvl="0"/>
              <a:r>
                <a:rPr lang="fr-FR" b="1" dirty="0">
                  <a:solidFill>
                    <a:srgbClr val="62B5E5"/>
                  </a:solidFill>
                </a:rPr>
                <a:t>$59.3 Milliards </a:t>
              </a:r>
            </a:p>
            <a:p>
              <a:pPr lvl="0"/>
              <a:r>
                <a:rPr lang="fr-FR" sz="1050" dirty="0"/>
                <a:t>En 2022, comparé à 50.2 M$ en 2021</a:t>
              </a:r>
            </a:p>
          </p:txBody>
        </p:sp>
        <p:sp>
          <p:nvSpPr>
            <p:cNvPr id="537" name="Oval 63">
              <a:extLst>
                <a:ext uri="{FF2B5EF4-FFF2-40B4-BE49-F238E27FC236}">
                  <a16:creationId xmlns:a16="http://schemas.microsoft.com/office/drawing/2014/main" id="{71315E30-D109-454D-A36B-20B6E2985A01}"/>
                </a:ext>
              </a:extLst>
            </p:cNvPr>
            <p:cNvSpPr/>
            <p:nvPr/>
          </p:nvSpPr>
          <p:spPr bwMode="gray">
            <a:xfrm>
              <a:off x="6345247" y="1504377"/>
              <a:ext cx="239852" cy="58841"/>
            </a:xfrm>
            <a:prstGeom prst="ellipse">
              <a:avLst/>
            </a:prstGeom>
            <a:solidFill>
              <a:schemeClr val="bg1">
                <a:lumMod val="75000"/>
              </a:schemeClr>
            </a:solidFill>
            <a:ln w="19050" algn="ctr">
              <a:noFill/>
              <a:miter lim="800000"/>
              <a:headEnd/>
              <a:tailEnd/>
            </a:ln>
          </p:spPr>
          <p:txBody>
            <a:bodyPr wrap="square" lIns="66675" tIns="66675" rIns="66675" bIns="66675" rtlCol="0" anchor="ctr"/>
            <a:lstStyle/>
            <a:p>
              <a:pPr algn="ctr">
                <a:lnSpc>
                  <a:spcPct val="106000"/>
                </a:lnSpc>
                <a:buFont typeface="Wingdings 2" pitchFamily="18" charset="2"/>
                <a:buNone/>
              </a:pPr>
              <a:endParaRPr lang="fr-FR" sz="1200" b="1">
                <a:solidFill>
                  <a:schemeClr val="bg1"/>
                </a:solidFill>
              </a:endParaRPr>
            </a:p>
          </p:txBody>
        </p:sp>
        <p:grpSp>
          <p:nvGrpSpPr>
            <p:cNvPr id="538" name="Group 537">
              <a:extLst>
                <a:ext uri="{FF2B5EF4-FFF2-40B4-BE49-F238E27FC236}">
                  <a16:creationId xmlns:a16="http://schemas.microsoft.com/office/drawing/2014/main" id="{221ECEBE-0C77-44CF-9D02-0B8EF4B1C593}"/>
                </a:ext>
              </a:extLst>
            </p:cNvPr>
            <p:cNvGrpSpPr/>
            <p:nvPr/>
          </p:nvGrpSpPr>
          <p:grpSpPr>
            <a:xfrm>
              <a:off x="6281276" y="1083008"/>
              <a:ext cx="360000" cy="360000"/>
              <a:chOff x="6404809" y="1910845"/>
              <a:chExt cx="360000" cy="360000"/>
            </a:xfrm>
          </p:grpSpPr>
          <p:sp>
            <p:nvSpPr>
              <p:cNvPr id="539" name="Oval 538">
                <a:extLst>
                  <a:ext uri="{FF2B5EF4-FFF2-40B4-BE49-F238E27FC236}">
                    <a16:creationId xmlns:a16="http://schemas.microsoft.com/office/drawing/2014/main" id="{3C90BD35-E5F2-4137-90A9-6C5DEB415A41}"/>
                  </a:ext>
                </a:extLst>
              </p:cNvPr>
              <p:cNvSpPr/>
              <p:nvPr/>
            </p:nvSpPr>
            <p:spPr bwMode="gray">
              <a:xfrm>
                <a:off x="6404809" y="1910845"/>
                <a:ext cx="360000" cy="360000"/>
              </a:xfrm>
              <a:prstGeom prst="ellipse">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fr-FR" sz="1600" b="1">
                  <a:solidFill>
                    <a:schemeClr val="bg1"/>
                  </a:solidFill>
                </a:endParaRPr>
              </a:p>
            </p:txBody>
          </p:sp>
          <p:pic>
            <p:nvPicPr>
              <p:cNvPr id="540" name="Graphic 539" descr="Dollar with solid fill">
                <a:extLst>
                  <a:ext uri="{FF2B5EF4-FFF2-40B4-BE49-F238E27FC236}">
                    <a16:creationId xmlns:a16="http://schemas.microsoft.com/office/drawing/2014/main" id="{5DF2C52C-E7D2-43FB-8450-AC8B050BC25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42047" y="1948083"/>
                <a:ext cx="285524" cy="285524"/>
              </a:xfrm>
              <a:prstGeom prst="rect">
                <a:avLst/>
              </a:prstGeom>
            </p:spPr>
          </p:pic>
        </p:grpSp>
      </p:grpSp>
      <p:grpSp>
        <p:nvGrpSpPr>
          <p:cNvPr id="541" name="Group 540">
            <a:extLst>
              <a:ext uri="{FF2B5EF4-FFF2-40B4-BE49-F238E27FC236}">
                <a16:creationId xmlns:a16="http://schemas.microsoft.com/office/drawing/2014/main" id="{48B6B3A8-7C28-4514-A29A-5F58FE9EB33D}"/>
              </a:ext>
            </a:extLst>
          </p:cNvPr>
          <p:cNvGrpSpPr/>
          <p:nvPr/>
        </p:nvGrpSpPr>
        <p:grpSpPr>
          <a:xfrm>
            <a:off x="915048" y="6164210"/>
            <a:ext cx="1984303" cy="480210"/>
            <a:chOff x="6281276" y="1753987"/>
            <a:chExt cx="1984303" cy="480210"/>
          </a:xfrm>
        </p:grpSpPr>
        <p:sp>
          <p:nvSpPr>
            <p:cNvPr id="542" name="Rectangle 541">
              <a:extLst>
                <a:ext uri="{FF2B5EF4-FFF2-40B4-BE49-F238E27FC236}">
                  <a16:creationId xmlns:a16="http://schemas.microsoft.com/office/drawing/2014/main" id="{5FF142DE-FBE5-43F8-A22E-AAC14B03AB13}"/>
                </a:ext>
              </a:extLst>
            </p:cNvPr>
            <p:cNvSpPr/>
            <p:nvPr/>
          </p:nvSpPr>
          <p:spPr>
            <a:xfrm>
              <a:off x="6746243" y="1760044"/>
              <a:ext cx="1519336" cy="438582"/>
            </a:xfrm>
            <a:prstGeom prst="rect">
              <a:avLst/>
            </a:prstGeom>
          </p:spPr>
          <p:txBody>
            <a:bodyPr wrap="square" lIns="0" tIns="0" rIns="0" bIns="0" anchor="t">
              <a:spAutoFit/>
            </a:bodyPr>
            <a:lstStyle/>
            <a:p>
              <a:pPr lvl="0"/>
              <a:r>
                <a:rPr lang="fr-FR" sz="1050" dirty="0"/>
                <a:t>Plus de </a:t>
              </a:r>
              <a:r>
                <a:rPr lang="fr-FR" b="1" dirty="0">
                  <a:solidFill>
                    <a:schemeClr val="accent1"/>
                  </a:solidFill>
                </a:rPr>
                <a:t>411.000</a:t>
              </a:r>
            </a:p>
            <a:p>
              <a:pPr lvl="0"/>
              <a:r>
                <a:rPr lang="fr-FR" sz="1050" dirty="0"/>
                <a:t>Experts et professionnels</a:t>
              </a:r>
            </a:p>
          </p:txBody>
        </p:sp>
        <p:sp>
          <p:nvSpPr>
            <p:cNvPr id="543" name="Oval 63">
              <a:extLst>
                <a:ext uri="{FF2B5EF4-FFF2-40B4-BE49-F238E27FC236}">
                  <a16:creationId xmlns:a16="http://schemas.microsoft.com/office/drawing/2014/main" id="{91706061-4C0B-4D7E-B7BA-FEC51F7C7EFA}"/>
                </a:ext>
              </a:extLst>
            </p:cNvPr>
            <p:cNvSpPr/>
            <p:nvPr/>
          </p:nvSpPr>
          <p:spPr bwMode="gray">
            <a:xfrm>
              <a:off x="6345247" y="2175356"/>
              <a:ext cx="239852" cy="58841"/>
            </a:xfrm>
            <a:prstGeom prst="ellipse">
              <a:avLst/>
            </a:prstGeom>
            <a:solidFill>
              <a:schemeClr val="bg1">
                <a:lumMod val="75000"/>
              </a:schemeClr>
            </a:solidFill>
            <a:ln w="19050" algn="ctr">
              <a:noFill/>
              <a:miter lim="800000"/>
              <a:headEnd/>
              <a:tailEnd/>
            </a:ln>
          </p:spPr>
          <p:txBody>
            <a:bodyPr wrap="square" lIns="66675" tIns="66675" rIns="66675" bIns="66675" rtlCol="0" anchor="ctr"/>
            <a:lstStyle/>
            <a:p>
              <a:pPr algn="ctr">
                <a:lnSpc>
                  <a:spcPct val="106000"/>
                </a:lnSpc>
                <a:buFont typeface="Wingdings 2" pitchFamily="18" charset="2"/>
                <a:buNone/>
              </a:pPr>
              <a:endParaRPr lang="fr-FR" sz="1200" b="1">
                <a:solidFill>
                  <a:schemeClr val="bg1"/>
                </a:solidFill>
              </a:endParaRPr>
            </a:p>
          </p:txBody>
        </p:sp>
        <p:grpSp>
          <p:nvGrpSpPr>
            <p:cNvPr id="544" name="Group 543">
              <a:extLst>
                <a:ext uri="{FF2B5EF4-FFF2-40B4-BE49-F238E27FC236}">
                  <a16:creationId xmlns:a16="http://schemas.microsoft.com/office/drawing/2014/main" id="{B2D4EC6A-FF55-427D-A49C-B530501AED78}"/>
                </a:ext>
              </a:extLst>
            </p:cNvPr>
            <p:cNvGrpSpPr/>
            <p:nvPr/>
          </p:nvGrpSpPr>
          <p:grpSpPr>
            <a:xfrm>
              <a:off x="6281276" y="1753987"/>
              <a:ext cx="360000" cy="360000"/>
              <a:chOff x="6281276" y="1753987"/>
              <a:chExt cx="360000" cy="360000"/>
            </a:xfrm>
          </p:grpSpPr>
          <p:sp>
            <p:nvSpPr>
              <p:cNvPr id="545" name="Oval 544">
                <a:extLst>
                  <a:ext uri="{FF2B5EF4-FFF2-40B4-BE49-F238E27FC236}">
                    <a16:creationId xmlns:a16="http://schemas.microsoft.com/office/drawing/2014/main" id="{AE2BA02C-2C28-473C-9733-B9F80097F813}"/>
                  </a:ext>
                </a:extLst>
              </p:cNvPr>
              <p:cNvSpPr/>
              <p:nvPr/>
            </p:nvSpPr>
            <p:spPr bwMode="gray">
              <a:xfrm>
                <a:off x="6281276" y="1753987"/>
                <a:ext cx="360000" cy="360000"/>
              </a:xfrm>
              <a:prstGeom prst="ellipse">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fr-FR" sz="1600" b="1">
                  <a:solidFill>
                    <a:schemeClr val="bg1"/>
                  </a:solidFill>
                </a:endParaRPr>
              </a:p>
            </p:txBody>
          </p:sp>
          <p:pic>
            <p:nvPicPr>
              <p:cNvPr id="546" name="Graphic 545" descr="Users with solid fill">
                <a:extLst>
                  <a:ext uri="{FF2B5EF4-FFF2-40B4-BE49-F238E27FC236}">
                    <a16:creationId xmlns:a16="http://schemas.microsoft.com/office/drawing/2014/main" id="{CCD15BBB-832C-46E2-AEAD-09C8F18D33D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313239" y="1786339"/>
                <a:ext cx="294162" cy="294162"/>
              </a:xfrm>
              <a:prstGeom prst="rect">
                <a:avLst/>
              </a:prstGeom>
            </p:spPr>
          </p:pic>
        </p:grpSp>
      </p:grpSp>
      <p:grpSp>
        <p:nvGrpSpPr>
          <p:cNvPr id="547" name="Group 546">
            <a:extLst>
              <a:ext uri="{FF2B5EF4-FFF2-40B4-BE49-F238E27FC236}">
                <a16:creationId xmlns:a16="http://schemas.microsoft.com/office/drawing/2014/main" id="{F8D80365-1D48-4CBF-93B1-B97CC7A956A0}"/>
              </a:ext>
            </a:extLst>
          </p:cNvPr>
          <p:cNvGrpSpPr/>
          <p:nvPr/>
        </p:nvGrpSpPr>
        <p:grpSpPr>
          <a:xfrm>
            <a:off x="4201389" y="5335792"/>
            <a:ext cx="1984303" cy="480210"/>
            <a:chOff x="6281276" y="2515987"/>
            <a:chExt cx="1984303" cy="480210"/>
          </a:xfrm>
        </p:grpSpPr>
        <p:sp>
          <p:nvSpPr>
            <p:cNvPr id="548" name="Rectangle 547">
              <a:extLst>
                <a:ext uri="{FF2B5EF4-FFF2-40B4-BE49-F238E27FC236}">
                  <a16:creationId xmlns:a16="http://schemas.microsoft.com/office/drawing/2014/main" id="{B39E544F-560C-44EB-A03B-73E9966C594B}"/>
                </a:ext>
              </a:extLst>
            </p:cNvPr>
            <p:cNvSpPr/>
            <p:nvPr/>
          </p:nvSpPr>
          <p:spPr>
            <a:xfrm>
              <a:off x="6746243" y="2522044"/>
              <a:ext cx="1519336" cy="438582"/>
            </a:xfrm>
            <a:prstGeom prst="rect">
              <a:avLst/>
            </a:prstGeom>
          </p:spPr>
          <p:txBody>
            <a:bodyPr wrap="square" lIns="0" tIns="0" rIns="0" bIns="0" anchor="t">
              <a:spAutoFit/>
            </a:bodyPr>
            <a:lstStyle/>
            <a:p>
              <a:pPr lvl="0"/>
              <a:r>
                <a:rPr lang="fr-FR" sz="1050" dirty="0"/>
                <a:t>Plus de </a:t>
              </a:r>
              <a:r>
                <a:rPr lang="fr-FR" b="1" dirty="0">
                  <a:solidFill>
                    <a:schemeClr val="accent5"/>
                  </a:solidFill>
                </a:rPr>
                <a:t>150 Pays</a:t>
              </a:r>
            </a:p>
            <a:p>
              <a:pPr lvl="0"/>
              <a:r>
                <a:rPr lang="fr-FR" sz="1050" dirty="0"/>
                <a:t>Couverts autour du globe</a:t>
              </a:r>
            </a:p>
          </p:txBody>
        </p:sp>
        <p:sp>
          <p:nvSpPr>
            <p:cNvPr id="549" name="Oval 63">
              <a:extLst>
                <a:ext uri="{FF2B5EF4-FFF2-40B4-BE49-F238E27FC236}">
                  <a16:creationId xmlns:a16="http://schemas.microsoft.com/office/drawing/2014/main" id="{5E3F20A3-A5F7-49C4-9E37-D4FEE7AC6115}"/>
                </a:ext>
              </a:extLst>
            </p:cNvPr>
            <p:cNvSpPr/>
            <p:nvPr/>
          </p:nvSpPr>
          <p:spPr bwMode="gray">
            <a:xfrm>
              <a:off x="6345247" y="2937356"/>
              <a:ext cx="239852" cy="58841"/>
            </a:xfrm>
            <a:prstGeom prst="ellipse">
              <a:avLst/>
            </a:prstGeom>
            <a:solidFill>
              <a:schemeClr val="bg1">
                <a:lumMod val="75000"/>
              </a:schemeClr>
            </a:solidFill>
            <a:ln w="19050" algn="ctr">
              <a:noFill/>
              <a:miter lim="800000"/>
              <a:headEnd/>
              <a:tailEnd/>
            </a:ln>
          </p:spPr>
          <p:txBody>
            <a:bodyPr wrap="square" lIns="66675" tIns="66675" rIns="66675" bIns="66675" rtlCol="0" anchor="ctr"/>
            <a:lstStyle/>
            <a:p>
              <a:pPr algn="ctr">
                <a:lnSpc>
                  <a:spcPct val="106000"/>
                </a:lnSpc>
                <a:buFont typeface="Wingdings 2" pitchFamily="18" charset="2"/>
                <a:buNone/>
              </a:pPr>
              <a:endParaRPr lang="fr-FR" sz="1200" b="1">
                <a:solidFill>
                  <a:schemeClr val="bg1"/>
                </a:solidFill>
              </a:endParaRPr>
            </a:p>
          </p:txBody>
        </p:sp>
        <p:grpSp>
          <p:nvGrpSpPr>
            <p:cNvPr id="550" name="Group 549">
              <a:extLst>
                <a:ext uri="{FF2B5EF4-FFF2-40B4-BE49-F238E27FC236}">
                  <a16:creationId xmlns:a16="http://schemas.microsoft.com/office/drawing/2014/main" id="{336E5B7A-4C6B-4559-86F2-562295B21ACC}"/>
                </a:ext>
              </a:extLst>
            </p:cNvPr>
            <p:cNvGrpSpPr/>
            <p:nvPr/>
          </p:nvGrpSpPr>
          <p:grpSpPr>
            <a:xfrm>
              <a:off x="6281276" y="2515987"/>
              <a:ext cx="360000" cy="360000"/>
              <a:chOff x="6281276" y="2515987"/>
              <a:chExt cx="360000" cy="360000"/>
            </a:xfrm>
          </p:grpSpPr>
          <p:sp>
            <p:nvSpPr>
              <p:cNvPr id="551" name="Oval 550">
                <a:extLst>
                  <a:ext uri="{FF2B5EF4-FFF2-40B4-BE49-F238E27FC236}">
                    <a16:creationId xmlns:a16="http://schemas.microsoft.com/office/drawing/2014/main" id="{C9EEB700-2D52-4F90-BE33-97B4DD49CDB6}"/>
                  </a:ext>
                </a:extLst>
              </p:cNvPr>
              <p:cNvSpPr/>
              <p:nvPr/>
            </p:nvSpPr>
            <p:spPr bwMode="gray">
              <a:xfrm>
                <a:off x="6281276" y="2515987"/>
                <a:ext cx="360000" cy="360000"/>
              </a:xfrm>
              <a:prstGeom prst="ellipse">
                <a:avLst/>
              </a:prstGeom>
              <a:solidFill>
                <a:schemeClr val="accent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fr-FR" sz="1600" b="1">
                  <a:solidFill>
                    <a:schemeClr val="bg1"/>
                  </a:solidFill>
                </a:endParaRPr>
              </a:p>
            </p:txBody>
          </p:sp>
          <p:pic>
            <p:nvPicPr>
              <p:cNvPr id="552" name="Graphic 551" descr="World outline">
                <a:extLst>
                  <a:ext uri="{FF2B5EF4-FFF2-40B4-BE49-F238E27FC236}">
                    <a16:creationId xmlns:a16="http://schemas.microsoft.com/office/drawing/2014/main" id="{C086DD36-54D5-4685-A3F7-148FD16D6A6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315999" y="2550710"/>
                <a:ext cx="290555" cy="290555"/>
              </a:xfrm>
              <a:prstGeom prst="rect">
                <a:avLst/>
              </a:prstGeom>
            </p:spPr>
          </p:pic>
        </p:grpSp>
      </p:grpSp>
      <p:grpSp>
        <p:nvGrpSpPr>
          <p:cNvPr id="553" name="Group 552">
            <a:extLst>
              <a:ext uri="{FF2B5EF4-FFF2-40B4-BE49-F238E27FC236}">
                <a16:creationId xmlns:a16="http://schemas.microsoft.com/office/drawing/2014/main" id="{4FBE6BAC-CAF8-4469-A1C3-4A6831957D9A}"/>
              </a:ext>
            </a:extLst>
          </p:cNvPr>
          <p:cNvGrpSpPr/>
          <p:nvPr/>
        </p:nvGrpSpPr>
        <p:grpSpPr>
          <a:xfrm>
            <a:off x="4201389" y="6152483"/>
            <a:ext cx="1984303" cy="609835"/>
            <a:chOff x="9567617" y="2180876"/>
            <a:chExt cx="1984303" cy="609835"/>
          </a:xfrm>
        </p:grpSpPr>
        <p:grpSp>
          <p:nvGrpSpPr>
            <p:cNvPr id="554" name="Group 553">
              <a:extLst>
                <a:ext uri="{FF2B5EF4-FFF2-40B4-BE49-F238E27FC236}">
                  <a16:creationId xmlns:a16="http://schemas.microsoft.com/office/drawing/2014/main" id="{552DD832-6028-47E1-8677-603C6E063F9C}"/>
                </a:ext>
              </a:extLst>
            </p:cNvPr>
            <p:cNvGrpSpPr/>
            <p:nvPr/>
          </p:nvGrpSpPr>
          <p:grpSpPr>
            <a:xfrm>
              <a:off x="9631588" y="2190547"/>
              <a:ext cx="1920332" cy="600164"/>
              <a:chOff x="6345247" y="2522044"/>
              <a:chExt cx="1920332" cy="600164"/>
            </a:xfrm>
          </p:grpSpPr>
          <p:sp>
            <p:nvSpPr>
              <p:cNvPr id="556" name="Rectangle 555">
                <a:extLst>
                  <a:ext uri="{FF2B5EF4-FFF2-40B4-BE49-F238E27FC236}">
                    <a16:creationId xmlns:a16="http://schemas.microsoft.com/office/drawing/2014/main" id="{E4CB17D8-7F2F-494B-AA33-58777E752A86}"/>
                  </a:ext>
                </a:extLst>
              </p:cNvPr>
              <p:cNvSpPr/>
              <p:nvPr/>
            </p:nvSpPr>
            <p:spPr>
              <a:xfrm>
                <a:off x="6746243" y="2522044"/>
                <a:ext cx="1519336" cy="600164"/>
              </a:xfrm>
              <a:prstGeom prst="rect">
                <a:avLst/>
              </a:prstGeom>
            </p:spPr>
            <p:txBody>
              <a:bodyPr wrap="square" lIns="0" tIns="0" rIns="0" bIns="0" anchor="t">
                <a:spAutoFit/>
              </a:bodyPr>
              <a:lstStyle/>
              <a:p>
                <a:pPr lvl="0"/>
                <a:r>
                  <a:rPr lang="fr-FR" sz="1050" dirty="0"/>
                  <a:t>Plus de </a:t>
                </a:r>
                <a:r>
                  <a:rPr lang="fr-FR" b="1" dirty="0">
                    <a:solidFill>
                      <a:schemeClr val="accent4"/>
                    </a:solidFill>
                  </a:rPr>
                  <a:t>2300</a:t>
                </a:r>
              </a:p>
              <a:p>
                <a:pPr lvl="0"/>
                <a:r>
                  <a:rPr lang="fr-FR" sz="1050" dirty="0"/>
                  <a:t>Missions mondiales en matière de risques cyber</a:t>
                </a:r>
              </a:p>
            </p:txBody>
          </p:sp>
          <p:sp>
            <p:nvSpPr>
              <p:cNvPr id="557" name="Oval 63">
                <a:extLst>
                  <a:ext uri="{FF2B5EF4-FFF2-40B4-BE49-F238E27FC236}">
                    <a16:creationId xmlns:a16="http://schemas.microsoft.com/office/drawing/2014/main" id="{05731C6C-DE1D-4830-89EE-C95C484F48FF}"/>
                  </a:ext>
                </a:extLst>
              </p:cNvPr>
              <p:cNvSpPr/>
              <p:nvPr/>
            </p:nvSpPr>
            <p:spPr bwMode="gray">
              <a:xfrm>
                <a:off x="6345247" y="2937356"/>
                <a:ext cx="239852" cy="58841"/>
              </a:xfrm>
              <a:prstGeom prst="ellipse">
                <a:avLst/>
              </a:prstGeom>
              <a:solidFill>
                <a:schemeClr val="bg1">
                  <a:lumMod val="75000"/>
                </a:schemeClr>
              </a:solidFill>
              <a:ln w="19050" algn="ctr">
                <a:noFill/>
                <a:miter lim="800000"/>
                <a:headEnd/>
                <a:tailEnd/>
              </a:ln>
            </p:spPr>
            <p:txBody>
              <a:bodyPr wrap="square" lIns="66675" tIns="66675" rIns="66675" bIns="66675" rtlCol="0" anchor="ctr"/>
              <a:lstStyle/>
              <a:p>
                <a:pPr algn="ctr">
                  <a:lnSpc>
                    <a:spcPct val="106000"/>
                  </a:lnSpc>
                  <a:buFont typeface="Wingdings 2" pitchFamily="18" charset="2"/>
                  <a:buNone/>
                </a:pPr>
                <a:endParaRPr lang="fr-FR" sz="1200" b="1">
                  <a:solidFill>
                    <a:schemeClr val="bg1"/>
                  </a:solidFill>
                </a:endParaRPr>
              </a:p>
            </p:txBody>
          </p:sp>
        </p:grpSp>
        <p:sp>
          <p:nvSpPr>
            <p:cNvPr id="555" name="Forme libre : forme 16">
              <a:extLst>
                <a:ext uri="{FF2B5EF4-FFF2-40B4-BE49-F238E27FC236}">
                  <a16:creationId xmlns:a16="http://schemas.microsoft.com/office/drawing/2014/main" id="{89E6B562-B16D-414F-9E27-1096D20C248C}"/>
                </a:ext>
              </a:extLst>
            </p:cNvPr>
            <p:cNvSpPr/>
            <p:nvPr/>
          </p:nvSpPr>
          <p:spPr>
            <a:xfrm>
              <a:off x="9567617" y="2180876"/>
              <a:ext cx="360000" cy="360000"/>
            </a:xfrm>
            <a:custGeom>
              <a:avLst/>
              <a:gdLst>
                <a:gd name="connsiteX0" fmla="*/ 106013 w 266700"/>
                <a:gd name="connsiteY0" fmla="*/ 182975 h 266700"/>
                <a:gd name="connsiteX1" fmla="*/ 134969 w 266700"/>
                <a:gd name="connsiteY1" fmla="*/ 207264 h 266700"/>
                <a:gd name="connsiteX2" fmla="*/ 197739 w 266700"/>
                <a:gd name="connsiteY2" fmla="*/ 91250 h 266700"/>
                <a:gd name="connsiteX3" fmla="*/ 106013 w 266700"/>
                <a:gd name="connsiteY3" fmla="*/ 182975 h 266700"/>
                <a:gd name="connsiteX4" fmla="*/ 207740 w 266700"/>
                <a:gd name="connsiteY4" fmla="*/ 78010 h 266700"/>
                <a:gd name="connsiteX5" fmla="*/ 204597 w 266700"/>
                <a:gd name="connsiteY5" fmla="*/ 73247 h 266700"/>
                <a:gd name="connsiteX6" fmla="*/ 199358 w 266700"/>
                <a:gd name="connsiteY6" fmla="*/ 73819 h 266700"/>
                <a:gd name="connsiteX7" fmla="*/ 138684 w 266700"/>
                <a:gd name="connsiteY7" fmla="*/ 63246 h 266700"/>
                <a:gd name="connsiteX8" fmla="*/ 130778 w 266700"/>
                <a:gd name="connsiteY8" fmla="*/ 63246 h 266700"/>
                <a:gd name="connsiteX9" fmla="*/ 70104 w 266700"/>
                <a:gd name="connsiteY9" fmla="*/ 73819 h 266700"/>
                <a:gd name="connsiteX10" fmla="*/ 64865 w 266700"/>
                <a:gd name="connsiteY10" fmla="*/ 73247 h 266700"/>
                <a:gd name="connsiteX11" fmla="*/ 61722 w 266700"/>
                <a:gd name="connsiteY11" fmla="*/ 78010 h 266700"/>
                <a:gd name="connsiteX12" fmla="*/ 132398 w 266700"/>
                <a:gd name="connsiteY12" fmla="*/ 218313 h 266700"/>
                <a:gd name="connsiteX13" fmla="*/ 132969 w 266700"/>
                <a:gd name="connsiteY13" fmla="*/ 218884 h 266700"/>
                <a:gd name="connsiteX14" fmla="*/ 133541 w 266700"/>
                <a:gd name="connsiteY14" fmla="*/ 218884 h 266700"/>
                <a:gd name="connsiteX15" fmla="*/ 135160 w 266700"/>
                <a:gd name="connsiteY15" fmla="*/ 219361 h 266700"/>
                <a:gd name="connsiteX16" fmla="*/ 136208 w 266700"/>
                <a:gd name="connsiteY16" fmla="*/ 218884 h 266700"/>
                <a:gd name="connsiteX17" fmla="*/ 136779 w 266700"/>
                <a:gd name="connsiteY17" fmla="*/ 218884 h 266700"/>
                <a:gd name="connsiteX18" fmla="*/ 137827 w 266700"/>
                <a:gd name="connsiteY18" fmla="*/ 218313 h 266700"/>
                <a:gd name="connsiteX19" fmla="*/ 207740 w 266700"/>
                <a:gd name="connsiteY19" fmla="*/ 78010 h 266700"/>
                <a:gd name="connsiteX20" fmla="*/ 270034 w 266700"/>
                <a:gd name="connsiteY20" fmla="*/ 134969 h 266700"/>
                <a:gd name="connsiteX21" fmla="*/ 135065 w 266700"/>
                <a:gd name="connsiteY21" fmla="*/ 269938 h 266700"/>
                <a:gd name="connsiteX22" fmla="*/ 0 w 266700"/>
                <a:gd name="connsiteY22" fmla="*/ 134969 h 266700"/>
                <a:gd name="connsiteX23" fmla="*/ 134969 w 266700"/>
                <a:gd name="connsiteY23" fmla="*/ 0 h 266700"/>
                <a:gd name="connsiteX24" fmla="*/ 270034 w 266700"/>
                <a:gd name="connsiteY24" fmla="*/ 134969 h 266700"/>
                <a:gd name="connsiteX25" fmla="*/ 170307 w 266700"/>
                <a:gd name="connsiteY25" fmla="*/ 90202 h 266700"/>
                <a:gd name="connsiteX26" fmla="*/ 93345 w 266700"/>
                <a:gd name="connsiteY26" fmla="*/ 167164 h 266700"/>
                <a:gd name="connsiteX27" fmla="*/ 98584 w 266700"/>
                <a:gd name="connsiteY27" fmla="*/ 174593 h 266700"/>
                <a:gd name="connsiteX28" fmla="*/ 182975 w 266700"/>
                <a:gd name="connsiteY28" fmla="*/ 90202 h 266700"/>
                <a:gd name="connsiteX29" fmla="*/ 170307 w 266700"/>
                <a:gd name="connsiteY29" fmla="*/ 90202 h 266700"/>
                <a:gd name="connsiteX30" fmla="*/ 157163 w 266700"/>
                <a:gd name="connsiteY30" fmla="*/ 87535 h 266700"/>
                <a:gd name="connsiteX31" fmla="*/ 87535 w 266700"/>
                <a:gd name="connsiteY31" fmla="*/ 157639 h 266700"/>
                <a:gd name="connsiteX32" fmla="*/ 72200 w 266700"/>
                <a:gd name="connsiteY32" fmla="*/ 86963 h 266700"/>
                <a:gd name="connsiteX33" fmla="*/ 134969 w 266700"/>
                <a:gd name="connsiteY33" fmla="*/ 74867 h 266700"/>
                <a:gd name="connsiteX34" fmla="*/ 157163 w 266700"/>
                <a:gd name="connsiteY34" fmla="*/ 8753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66700" h="266700">
                  <a:moveTo>
                    <a:pt x="106013" y="182975"/>
                  </a:moveTo>
                  <a:cubicBezTo>
                    <a:pt x="118110" y="196120"/>
                    <a:pt x="129731" y="204025"/>
                    <a:pt x="134969" y="207264"/>
                  </a:cubicBezTo>
                  <a:cubicBezTo>
                    <a:pt x="147638" y="199834"/>
                    <a:pt x="200311" y="164021"/>
                    <a:pt x="197739" y="91250"/>
                  </a:cubicBezTo>
                  <a:lnTo>
                    <a:pt x="106013" y="182975"/>
                  </a:lnTo>
                  <a:close/>
                  <a:moveTo>
                    <a:pt x="207740" y="78010"/>
                  </a:moveTo>
                  <a:cubicBezTo>
                    <a:pt x="207740" y="75914"/>
                    <a:pt x="206693" y="74295"/>
                    <a:pt x="204597" y="73247"/>
                  </a:cubicBezTo>
                  <a:cubicBezTo>
                    <a:pt x="202978" y="72771"/>
                    <a:pt x="200882" y="72771"/>
                    <a:pt x="199358" y="73819"/>
                  </a:cubicBezTo>
                  <a:cubicBezTo>
                    <a:pt x="199358" y="73819"/>
                    <a:pt x="167164" y="91726"/>
                    <a:pt x="138684" y="63246"/>
                  </a:cubicBezTo>
                  <a:cubicBezTo>
                    <a:pt x="136589" y="61150"/>
                    <a:pt x="132874" y="61150"/>
                    <a:pt x="130778" y="63246"/>
                  </a:cubicBezTo>
                  <a:cubicBezTo>
                    <a:pt x="102870" y="91726"/>
                    <a:pt x="71152" y="74295"/>
                    <a:pt x="70104" y="73819"/>
                  </a:cubicBezTo>
                  <a:cubicBezTo>
                    <a:pt x="68485" y="72771"/>
                    <a:pt x="66389" y="72771"/>
                    <a:pt x="64865" y="73247"/>
                  </a:cubicBezTo>
                  <a:cubicBezTo>
                    <a:pt x="63246" y="74295"/>
                    <a:pt x="61722" y="75914"/>
                    <a:pt x="61722" y="78010"/>
                  </a:cubicBezTo>
                  <a:cubicBezTo>
                    <a:pt x="50102" y="175069"/>
                    <a:pt x="131350" y="218313"/>
                    <a:pt x="132398" y="218313"/>
                  </a:cubicBezTo>
                  <a:cubicBezTo>
                    <a:pt x="132398" y="218884"/>
                    <a:pt x="132969" y="218884"/>
                    <a:pt x="132969" y="218884"/>
                  </a:cubicBezTo>
                  <a:lnTo>
                    <a:pt x="133541" y="218884"/>
                  </a:lnTo>
                  <a:cubicBezTo>
                    <a:pt x="134017" y="219361"/>
                    <a:pt x="134588" y="219361"/>
                    <a:pt x="135160" y="219361"/>
                  </a:cubicBezTo>
                  <a:cubicBezTo>
                    <a:pt x="135731" y="219361"/>
                    <a:pt x="135731" y="219361"/>
                    <a:pt x="136208" y="218884"/>
                  </a:cubicBezTo>
                  <a:lnTo>
                    <a:pt x="136779" y="218884"/>
                  </a:lnTo>
                  <a:cubicBezTo>
                    <a:pt x="137351" y="218884"/>
                    <a:pt x="137351" y="218884"/>
                    <a:pt x="137827" y="218313"/>
                  </a:cubicBezTo>
                  <a:cubicBezTo>
                    <a:pt x="138208" y="218313"/>
                    <a:pt x="219361" y="175069"/>
                    <a:pt x="207740" y="78010"/>
                  </a:cubicBezTo>
                  <a:moveTo>
                    <a:pt x="270034" y="134969"/>
                  </a:moveTo>
                  <a:cubicBezTo>
                    <a:pt x="270034" y="209359"/>
                    <a:pt x="209360" y="269938"/>
                    <a:pt x="135065" y="269938"/>
                  </a:cubicBezTo>
                  <a:cubicBezTo>
                    <a:pt x="60103" y="270034"/>
                    <a:pt x="0" y="209359"/>
                    <a:pt x="0" y="134969"/>
                  </a:cubicBezTo>
                  <a:cubicBezTo>
                    <a:pt x="0" y="60103"/>
                    <a:pt x="60103" y="0"/>
                    <a:pt x="134969" y="0"/>
                  </a:cubicBezTo>
                  <a:cubicBezTo>
                    <a:pt x="209360" y="0"/>
                    <a:pt x="270034" y="60103"/>
                    <a:pt x="270034" y="134969"/>
                  </a:cubicBezTo>
                  <a:moveTo>
                    <a:pt x="170307" y="90202"/>
                  </a:moveTo>
                  <a:lnTo>
                    <a:pt x="93345" y="167164"/>
                  </a:lnTo>
                  <a:cubicBezTo>
                    <a:pt x="94964" y="169831"/>
                    <a:pt x="97060" y="171926"/>
                    <a:pt x="98584" y="174593"/>
                  </a:cubicBezTo>
                  <a:lnTo>
                    <a:pt x="182975" y="90202"/>
                  </a:lnTo>
                  <a:cubicBezTo>
                    <a:pt x="178784" y="90678"/>
                    <a:pt x="174593" y="90678"/>
                    <a:pt x="170307" y="90202"/>
                  </a:cubicBezTo>
                  <a:moveTo>
                    <a:pt x="157163" y="87535"/>
                  </a:moveTo>
                  <a:lnTo>
                    <a:pt x="87535" y="157639"/>
                  </a:lnTo>
                  <a:cubicBezTo>
                    <a:pt x="76962" y="139160"/>
                    <a:pt x="70104" y="116014"/>
                    <a:pt x="72200" y="86963"/>
                  </a:cubicBezTo>
                  <a:cubicBezTo>
                    <a:pt x="84868" y="91154"/>
                    <a:pt x="110681" y="95917"/>
                    <a:pt x="134969" y="74867"/>
                  </a:cubicBezTo>
                  <a:cubicBezTo>
                    <a:pt x="142399" y="81248"/>
                    <a:pt x="149733" y="85439"/>
                    <a:pt x="157163" y="87535"/>
                  </a:cubicBezTo>
                </a:path>
              </a:pathLst>
            </a:custGeom>
            <a:solidFill>
              <a:schemeClr val="accent4"/>
            </a:solidFill>
            <a:ln w="9525" cap="flat">
              <a:noFill/>
              <a:prstDash val="solid"/>
              <a:miter/>
            </a:ln>
          </p:spPr>
          <p:txBody>
            <a:bodyPr rtlCol="0" anchor="ctr"/>
            <a:lstStyle/>
            <a:p>
              <a:endParaRPr lang="fr-FR"/>
            </a:p>
          </p:txBody>
        </p:sp>
      </p:grpSp>
      <p:grpSp>
        <p:nvGrpSpPr>
          <p:cNvPr id="19" name="Group 18">
            <a:extLst>
              <a:ext uri="{FF2B5EF4-FFF2-40B4-BE49-F238E27FC236}">
                <a16:creationId xmlns:a16="http://schemas.microsoft.com/office/drawing/2014/main" id="{1DC95DED-AE68-49DF-B788-5C02F9B6DC37}"/>
              </a:ext>
            </a:extLst>
          </p:cNvPr>
          <p:cNvGrpSpPr/>
          <p:nvPr/>
        </p:nvGrpSpPr>
        <p:grpSpPr>
          <a:xfrm>
            <a:off x="9926832" y="2220057"/>
            <a:ext cx="3346636" cy="4464324"/>
            <a:chOff x="10865740" y="1045376"/>
            <a:chExt cx="3900954" cy="5593860"/>
          </a:xfrm>
        </p:grpSpPr>
        <p:pic>
          <p:nvPicPr>
            <p:cNvPr id="558" name="Graphique 1342" descr="Afrique avec un remplissage uni">
              <a:extLst>
                <a:ext uri="{FF2B5EF4-FFF2-40B4-BE49-F238E27FC236}">
                  <a16:creationId xmlns:a16="http://schemas.microsoft.com/office/drawing/2014/main" id="{ED5DC17A-4D6F-49D0-B03E-3E5595904353}"/>
                </a:ext>
              </a:extLst>
            </p:cNvPr>
            <p:cNvPicPr>
              <a:picLocks noChangeAspect="1"/>
            </p:cNvPicPr>
            <p:nvPr>
              <p:custDataLst>
                <p:tags r:id="rId1"/>
              </p:custDataLst>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085737" y="4214542"/>
              <a:ext cx="2424694" cy="2424694"/>
            </a:xfrm>
            <a:prstGeom prst="rect">
              <a:avLst/>
            </a:prstGeom>
          </p:spPr>
        </p:pic>
        <p:pic>
          <p:nvPicPr>
            <p:cNvPr id="559" name="Graphique 1341" descr="Europe avec un remplissage uni">
              <a:extLst>
                <a:ext uri="{FF2B5EF4-FFF2-40B4-BE49-F238E27FC236}">
                  <a16:creationId xmlns:a16="http://schemas.microsoft.com/office/drawing/2014/main" id="{41BFC673-DDA6-48BE-85F9-CDC5E04FDACD}"/>
                </a:ext>
              </a:extLst>
            </p:cNvPr>
            <p:cNvPicPr>
              <a:picLocks noChangeAspect="1"/>
            </p:cNvPicPr>
            <p:nvPr>
              <p:custDataLst>
                <p:tags r:id="rId2"/>
              </p:custDataLst>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865740" y="1045376"/>
              <a:ext cx="3900954" cy="3900955"/>
            </a:xfrm>
            <a:prstGeom prst="rect">
              <a:avLst/>
            </a:prstGeom>
          </p:spPr>
        </p:pic>
        <p:sp>
          <p:nvSpPr>
            <p:cNvPr id="562" name="Rectangle 561">
              <a:extLst>
                <a:ext uri="{FF2B5EF4-FFF2-40B4-BE49-F238E27FC236}">
                  <a16:creationId xmlns:a16="http://schemas.microsoft.com/office/drawing/2014/main" id="{E58DF6CF-D551-45FB-A1DE-C719953F1F84}"/>
                </a:ext>
              </a:extLst>
            </p:cNvPr>
            <p:cNvSpPr/>
            <p:nvPr>
              <p:custDataLst>
                <p:tags r:id="rId3"/>
              </p:custDataLst>
            </p:nvPr>
          </p:nvSpPr>
          <p:spPr>
            <a:xfrm>
              <a:off x="11522877" y="4005224"/>
              <a:ext cx="1280508" cy="90171"/>
            </a:xfrm>
            <a:prstGeom prst="rect">
              <a:avLst/>
            </a:prstGeom>
            <a:noFill/>
            <a:ln w="381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fr-FR" sz="900" b="1">
                  <a:solidFill>
                    <a:schemeClr val="tx1"/>
                  </a:solidFill>
                  <a:latin typeface="Calibri" panose="020F0502020204030204" pitchFamily="34" charset="0"/>
                  <a:cs typeface="Calibri" panose="020F0502020204030204" pitchFamily="34" charset="0"/>
                </a:rPr>
                <a:t>ECC Madrid</a:t>
              </a:r>
            </a:p>
          </p:txBody>
        </p:sp>
        <p:sp>
          <p:nvSpPr>
            <p:cNvPr id="560" name="Rectangle 559">
              <a:extLst>
                <a:ext uri="{FF2B5EF4-FFF2-40B4-BE49-F238E27FC236}">
                  <a16:creationId xmlns:a16="http://schemas.microsoft.com/office/drawing/2014/main" id="{424C22C5-4746-4101-B8B3-DFC71AD04270}"/>
                </a:ext>
              </a:extLst>
            </p:cNvPr>
            <p:cNvSpPr/>
            <p:nvPr>
              <p:custDataLst>
                <p:tags r:id="rId4"/>
              </p:custDataLst>
            </p:nvPr>
          </p:nvSpPr>
          <p:spPr>
            <a:xfrm>
              <a:off x="11665860" y="4438713"/>
              <a:ext cx="1226374" cy="406835"/>
            </a:xfrm>
            <a:prstGeom prst="rect">
              <a:avLst/>
            </a:prstGeom>
            <a:solidFill>
              <a:schemeClr val="accent1">
                <a:lumMod val="20000"/>
                <a:lumOff val="80000"/>
              </a:schemeClr>
            </a:solidFill>
            <a:ln w="9525">
              <a:solidFill>
                <a:schemeClr val="accent3">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fr-FR" sz="1000" b="1">
                  <a:solidFill>
                    <a:schemeClr val="tx1"/>
                  </a:solidFill>
                  <a:latin typeface="Calibri" panose="020F0502020204030204" pitchFamily="34" charset="0"/>
                  <a:cs typeface="Calibri" panose="020F0502020204030204" pitchFamily="34" charset="0"/>
                </a:rPr>
                <a:t>Casablanca</a:t>
              </a:r>
            </a:p>
            <a:p>
              <a:pPr algn="ctr" defTabSz="914400"/>
              <a:r>
                <a:rPr lang="fr-FR" sz="1000" b="1">
                  <a:solidFill>
                    <a:schemeClr val="tx1"/>
                  </a:solidFill>
                  <a:latin typeface="Calibri" panose="020F0502020204030204" pitchFamily="34" charset="0"/>
                  <a:cs typeface="Calibri" panose="020F0502020204030204" pitchFamily="34" charset="0"/>
                </a:rPr>
                <a:t>DMCC</a:t>
              </a:r>
            </a:p>
          </p:txBody>
        </p:sp>
        <p:sp>
          <p:nvSpPr>
            <p:cNvPr id="563" name="Rectangle 562">
              <a:extLst>
                <a:ext uri="{FF2B5EF4-FFF2-40B4-BE49-F238E27FC236}">
                  <a16:creationId xmlns:a16="http://schemas.microsoft.com/office/drawing/2014/main" id="{07B38B3A-CF20-4113-BC98-A78E4C3B04B9}"/>
                </a:ext>
              </a:extLst>
            </p:cNvPr>
            <p:cNvSpPr/>
            <p:nvPr>
              <p:custDataLst>
                <p:tags r:id="rId5"/>
              </p:custDataLst>
            </p:nvPr>
          </p:nvSpPr>
          <p:spPr>
            <a:xfrm>
              <a:off x="11726701" y="3535941"/>
              <a:ext cx="1889374" cy="237981"/>
            </a:xfrm>
            <a:prstGeom prst="rect">
              <a:avLst/>
            </a:prstGeom>
            <a:noFill/>
            <a:ln w="381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00" b="1" i="0" u="none" strike="noStrike" kern="1200" cap="none" spc="0" normalizeH="0" baseline="0" noProof="0">
                  <a:ln>
                    <a:noFill/>
                  </a:ln>
                  <a:solidFill>
                    <a:schemeClr val="bg1"/>
                  </a:solidFill>
                  <a:effectLst/>
                  <a:uLnTx/>
                  <a:uFillTx/>
                  <a:latin typeface="Calibri" panose="020F0502020204030204" pitchFamily="34" charset="0"/>
                  <a:cs typeface="Calibri" panose="020F0502020204030204" pitchFamily="34" charset="0"/>
                </a:rPr>
                <a:t>Paris Cyber Campus</a:t>
              </a:r>
            </a:p>
          </p:txBody>
        </p:sp>
        <p:pic>
          <p:nvPicPr>
            <p:cNvPr id="566" name="Graphic 565" descr="Marker outline">
              <a:extLst>
                <a:ext uri="{FF2B5EF4-FFF2-40B4-BE49-F238E27FC236}">
                  <a16:creationId xmlns:a16="http://schemas.microsoft.com/office/drawing/2014/main" id="{7EDE5560-0BBF-433A-95A4-AE9B3C3AED4B}"/>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1827764" y="3531981"/>
              <a:ext cx="333754" cy="333753"/>
            </a:xfrm>
            <a:prstGeom prst="rect">
              <a:avLst/>
            </a:prstGeom>
          </p:spPr>
        </p:pic>
        <p:sp>
          <p:nvSpPr>
            <p:cNvPr id="567" name="Arc 566">
              <a:extLst>
                <a:ext uri="{FF2B5EF4-FFF2-40B4-BE49-F238E27FC236}">
                  <a16:creationId xmlns:a16="http://schemas.microsoft.com/office/drawing/2014/main" id="{E4E14E29-C432-42F1-B144-08D3BEB4CEB6}"/>
                </a:ext>
              </a:extLst>
            </p:cNvPr>
            <p:cNvSpPr/>
            <p:nvPr>
              <p:custDataLst>
                <p:tags r:id="rId6"/>
              </p:custDataLst>
            </p:nvPr>
          </p:nvSpPr>
          <p:spPr>
            <a:xfrm rot="6685486" flipV="1">
              <a:off x="11425390" y="3879401"/>
              <a:ext cx="1271113" cy="1000417"/>
            </a:xfrm>
            <a:prstGeom prst="arc">
              <a:avLst>
                <a:gd name="adj1" fmla="val 12778714"/>
                <a:gd name="adj2" fmla="val 18047507"/>
              </a:avLst>
            </a:prstGeom>
            <a:ln w="28575">
              <a:solidFill>
                <a:schemeClr val="accent2">
                  <a:lumMod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latin typeface="Calibri" panose="020F0502020204030204" pitchFamily="34" charset="0"/>
                <a:cs typeface="Calibri" panose="020F0502020204030204" pitchFamily="34" charset="0"/>
              </a:endParaRPr>
            </a:p>
          </p:txBody>
        </p:sp>
        <p:pic>
          <p:nvPicPr>
            <p:cNvPr id="565" name="Graphic 564" descr="Marker outline">
              <a:extLst>
                <a:ext uri="{FF2B5EF4-FFF2-40B4-BE49-F238E27FC236}">
                  <a16:creationId xmlns:a16="http://schemas.microsoft.com/office/drawing/2014/main" id="{0386A914-2B75-45C9-ABAF-D89C1F995B8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1473664" y="3777885"/>
              <a:ext cx="377084" cy="377083"/>
            </a:xfrm>
            <a:prstGeom prst="rect">
              <a:avLst/>
            </a:prstGeom>
          </p:spPr>
        </p:pic>
        <p:pic>
          <p:nvPicPr>
            <p:cNvPr id="564" name="Graphic 563" descr="Marker outline">
              <a:extLst>
                <a:ext uri="{FF2B5EF4-FFF2-40B4-BE49-F238E27FC236}">
                  <a16:creationId xmlns:a16="http://schemas.microsoft.com/office/drawing/2014/main" id="{42BBA6A0-32D7-4679-95C3-DA3159568FCB}"/>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1388386" y="4233399"/>
              <a:ext cx="372620" cy="355013"/>
            </a:xfrm>
            <a:prstGeom prst="rect">
              <a:avLst/>
            </a:prstGeom>
          </p:spPr>
        </p:pic>
      </p:grpSp>
      <p:grpSp>
        <p:nvGrpSpPr>
          <p:cNvPr id="7" name="Groupe 6">
            <a:extLst>
              <a:ext uri="{FF2B5EF4-FFF2-40B4-BE49-F238E27FC236}">
                <a16:creationId xmlns:a16="http://schemas.microsoft.com/office/drawing/2014/main" id="{BB980937-70BA-4A81-A18C-7AC3B452206E}"/>
              </a:ext>
            </a:extLst>
          </p:cNvPr>
          <p:cNvGrpSpPr/>
          <p:nvPr/>
        </p:nvGrpSpPr>
        <p:grpSpPr>
          <a:xfrm>
            <a:off x="6785736" y="2927778"/>
            <a:ext cx="2873110" cy="3113257"/>
            <a:chOff x="7169477" y="4000746"/>
            <a:chExt cx="2873110" cy="2548609"/>
          </a:xfrm>
          <a:noFill/>
        </p:grpSpPr>
        <p:sp>
          <p:nvSpPr>
            <p:cNvPr id="2" name="Rectangle 1">
              <a:extLst>
                <a:ext uri="{FF2B5EF4-FFF2-40B4-BE49-F238E27FC236}">
                  <a16:creationId xmlns:a16="http://schemas.microsoft.com/office/drawing/2014/main" id="{80779F18-9B9E-46ED-A5CF-D9DD67264B4D}"/>
                </a:ext>
              </a:extLst>
            </p:cNvPr>
            <p:cNvSpPr/>
            <p:nvPr/>
          </p:nvSpPr>
          <p:spPr bwMode="gray">
            <a:xfrm>
              <a:off x="7169477" y="4000746"/>
              <a:ext cx="2873110" cy="432000"/>
            </a:xfrm>
            <a:prstGeom prst="rect">
              <a:avLst/>
            </a:prstGeom>
            <a:grpFill/>
            <a:ln w="3175"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fr-FR" sz="1600" b="1">
                <a:solidFill>
                  <a:schemeClr val="bg1"/>
                </a:solidFill>
              </a:endParaRPr>
            </a:p>
          </p:txBody>
        </p:sp>
        <p:sp>
          <p:nvSpPr>
            <p:cNvPr id="116" name="Rectangle 115">
              <a:extLst>
                <a:ext uri="{FF2B5EF4-FFF2-40B4-BE49-F238E27FC236}">
                  <a16:creationId xmlns:a16="http://schemas.microsoft.com/office/drawing/2014/main" id="{4B483E24-4838-439D-BB48-DA06298152A2}"/>
                </a:ext>
              </a:extLst>
            </p:cNvPr>
            <p:cNvSpPr/>
            <p:nvPr/>
          </p:nvSpPr>
          <p:spPr bwMode="gray">
            <a:xfrm>
              <a:off x="7169477" y="4516904"/>
              <a:ext cx="1398083" cy="432000"/>
            </a:xfrm>
            <a:prstGeom prst="rect">
              <a:avLst/>
            </a:prstGeom>
            <a:grpFill/>
            <a:ln w="3175" algn="ctr">
              <a:solidFill>
                <a:schemeClr val="accent1"/>
              </a:solidFill>
              <a:miter lim="800000"/>
              <a:headEnd/>
              <a:tailEnd/>
            </a:ln>
          </p:spPr>
          <p:txBody>
            <a:bodyPr wrap="square" lIns="88900" tIns="88900" rIns="88900" bIns="88900" rtlCol="0" anchor="ctr"/>
            <a:lstStyle/>
            <a:p>
              <a:pPr algn="ctr" defTabSz="742950">
                <a:defRPr/>
              </a:pPr>
              <a:r>
                <a:rPr lang="en-US" sz="1100" b="1" dirty="0">
                  <a:latin typeface="+mj-lt"/>
                </a:rPr>
                <a:t>Detect &amp; Respond</a:t>
              </a:r>
            </a:p>
          </p:txBody>
        </p:sp>
        <p:sp>
          <p:nvSpPr>
            <p:cNvPr id="117" name="Rectangle 116">
              <a:extLst>
                <a:ext uri="{FF2B5EF4-FFF2-40B4-BE49-F238E27FC236}">
                  <a16:creationId xmlns:a16="http://schemas.microsoft.com/office/drawing/2014/main" id="{3411532A-5305-468D-AD1B-91067CE67C89}"/>
                </a:ext>
              </a:extLst>
            </p:cNvPr>
            <p:cNvSpPr/>
            <p:nvPr/>
          </p:nvSpPr>
          <p:spPr bwMode="gray">
            <a:xfrm>
              <a:off x="8644504" y="4516904"/>
              <a:ext cx="1398083" cy="432000"/>
            </a:xfrm>
            <a:prstGeom prst="rect">
              <a:avLst/>
            </a:prstGeom>
            <a:grpFill/>
            <a:ln w="3175" algn="ctr">
              <a:solidFill>
                <a:schemeClr val="accent1"/>
              </a:solidFill>
              <a:miter lim="800000"/>
              <a:headEnd/>
              <a:tailEnd/>
            </a:ln>
          </p:spPr>
          <p:txBody>
            <a:bodyPr wrap="square" lIns="88900" tIns="88900" rIns="88900" bIns="88900" rtlCol="0" anchor="ctr"/>
            <a:lstStyle/>
            <a:p>
              <a:pPr algn="ctr" defTabSz="742950">
                <a:defRPr/>
              </a:pPr>
              <a:r>
                <a:rPr lang="en-US" sz="1100" b="1" dirty="0">
                  <a:latin typeface="+mj-lt"/>
                </a:rPr>
                <a:t>Identity and Access Management</a:t>
              </a:r>
            </a:p>
          </p:txBody>
        </p:sp>
        <p:sp>
          <p:nvSpPr>
            <p:cNvPr id="118" name="Rectangle 117">
              <a:extLst>
                <a:ext uri="{FF2B5EF4-FFF2-40B4-BE49-F238E27FC236}">
                  <a16:creationId xmlns:a16="http://schemas.microsoft.com/office/drawing/2014/main" id="{0F5629D5-4953-4B31-9C08-F209D043BC5E}"/>
                </a:ext>
              </a:extLst>
            </p:cNvPr>
            <p:cNvSpPr/>
            <p:nvPr/>
          </p:nvSpPr>
          <p:spPr bwMode="gray">
            <a:xfrm>
              <a:off x="7169477" y="5050559"/>
              <a:ext cx="1398083" cy="432000"/>
            </a:xfrm>
            <a:prstGeom prst="rect">
              <a:avLst/>
            </a:prstGeom>
            <a:grpFill/>
            <a:ln w="3175" algn="ctr">
              <a:solidFill>
                <a:schemeClr val="accent1"/>
              </a:solidFill>
              <a:miter lim="800000"/>
              <a:headEnd/>
              <a:tailEnd/>
            </a:ln>
          </p:spPr>
          <p:txBody>
            <a:bodyPr wrap="square" lIns="88900" tIns="88900" rIns="88900" bIns="88900" rtlCol="0" anchor="ctr"/>
            <a:lstStyle/>
            <a:p>
              <a:pPr algn="ctr" defTabSz="742950">
                <a:defRPr/>
              </a:pPr>
              <a:r>
                <a:rPr lang="en-US" sz="1100" b="1">
                  <a:latin typeface="+mj-lt"/>
                </a:rPr>
                <a:t>Cloud Security</a:t>
              </a:r>
            </a:p>
          </p:txBody>
        </p:sp>
        <p:sp>
          <p:nvSpPr>
            <p:cNvPr id="119" name="Rectangle 118">
              <a:extLst>
                <a:ext uri="{FF2B5EF4-FFF2-40B4-BE49-F238E27FC236}">
                  <a16:creationId xmlns:a16="http://schemas.microsoft.com/office/drawing/2014/main" id="{5DC481B6-8439-4283-A1D1-963A1180A917}"/>
                </a:ext>
              </a:extLst>
            </p:cNvPr>
            <p:cNvSpPr/>
            <p:nvPr/>
          </p:nvSpPr>
          <p:spPr bwMode="gray">
            <a:xfrm>
              <a:off x="8644504" y="5050559"/>
              <a:ext cx="1398083" cy="432000"/>
            </a:xfrm>
            <a:prstGeom prst="rect">
              <a:avLst/>
            </a:prstGeom>
            <a:grpFill/>
            <a:ln w="3175" algn="ctr">
              <a:solidFill>
                <a:schemeClr val="accent1"/>
              </a:solidFill>
              <a:miter lim="800000"/>
              <a:headEnd/>
              <a:tailEnd/>
            </a:ln>
          </p:spPr>
          <p:txBody>
            <a:bodyPr wrap="square" lIns="88900" tIns="88900" rIns="88900" bIns="88900" rtlCol="0" anchor="ctr"/>
            <a:lstStyle/>
            <a:p>
              <a:pPr algn="ctr" defTabSz="742950">
                <a:defRPr/>
              </a:pPr>
              <a:r>
                <a:rPr lang="en-US" sz="1100" b="1">
                  <a:latin typeface="+mj-lt"/>
                </a:rPr>
                <a:t>Data &amp; Privacy</a:t>
              </a:r>
            </a:p>
          </p:txBody>
        </p:sp>
        <p:sp>
          <p:nvSpPr>
            <p:cNvPr id="277" name="Rectangle 276">
              <a:extLst>
                <a:ext uri="{FF2B5EF4-FFF2-40B4-BE49-F238E27FC236}">
                  <a16:creationId xmlns:a16="http://schemas.microsoft.com/office/drawing/2014/main" id="{C69BDEC9-973B-4541-AE12-627EEC58E67B}"/>
                </a:ext>
              </a:extLst>
            </p:cNvPr>
            <p:cNvSpPr/>
            <p:nvPr/>
          </p:nvSpPr>
          <p:spPr bwMode="gray">
            <a:xfrm>
              <a:off x="7169477" y="5583957"/>
              <a:ext cx="1398083" cy="432000"/>
            </a:xfrm>
            <a:prstGeom prst="rect">
              <a:avLst/>
            </a:prstGeom>
            <a:grpFill/>
            <a:ln w="3175" algn="ctr">
              <a:solidFill>
                <a:schemeClr val="accent1"/>
              </a:solidFill>
              <a:miter lim="800000"/>
              <a:headEnd/>
              <a:tailEnd/>
            </a:ln>
          </p:spPr>
          <p:txBody>
            <a:bodyPr wrap="square" lIns="88900" tIns="88900" rIns="88900" bIns="88900" rtlCol="0" anchor="ctr"/>
            <a:lstStyle/>
            <a:p>
              <a:pPr algn="ctr" defTabSz="742950">
                <a:defRPr/>
              </a:pPr>
              <a:r>
                <a:rPr lang="en-US" sz="1100" b="1">
                  <a:latin typeface="+mj-lt"/>
                </a:rPr>
                <a:t>Application Security</a:t>
              </a:r>
            </a:p>
          </p:txBody>
        </p:sp>
        <p:sp>
          <p:nvSpPr>
            <p:cNvPr id="278" name="Rectangle 277">
              <a:extLst>
                <a:ext uri="{FF2B5EF4-FFF2-40B4-BE49-F238E27FC236}">
                  <a16:creationId xmlns:a16="http://schemas.microsoft.com/office/drawing/2014/main" id="{D01EECE2-0853-4795-9EF2-F0CB657C7606}"/>
                </a:ext>
              </a:extLst>
            </p:cNvPr>
            <p:cNvSpPr/>
            <p:nvPr/>
          </p:nvSpPr>
          <p:spPr bwMode="gray">
            <a:xfrm>
              <a:off x="8644504" y="5583957"/>
              <a:ext cx="1398083" cy="432000"/>
            </a:xfrm>
            <a:prstGeom prst="rect">
              <a:avLst/>
            </a:prstGeom>
            <a:grpFill/>
            <a:ln w="3175" algn="ctr">
              <a:solidFill>
                <a:schemeClr val="accent1"/>
              </a:solidFill>
              <a:miter lim="800000"/>
              <a:headEnd/>
              <a:tailEnd/>
            </a:ln>
          </p:spPr>
          <p:txBody>
            <a:bodyPr wrap="square" lIns="88900" tIns="88900" rIns="88900" bIns="88900" rtlCol="0" anchor="ctr"/>
            <a:lstStyle/>
            <a:p>
              <a:pPr algn="ctr" defTabSz="742950">
                <a:defRPr/>
              </a:pPr>
              <a:r>
                <a:rPr lang="en-US" sz="1100" b="1">
                  <a:latin typeface="+mj-lt"/>
                </a:rPr>
                <a:t>Infrastructure Security</a:t>
              </a:r>
            </a:p>
          </p:txBody>
        </p:sp>
        <p:sp>
          <p:nvSpPr>
            <p:cNvPr id="279" name="Rectangle 278">
              <a:extLst>
                <a:ext uri="{FF2B5EF4-FFF2-40B4-BE49-F238E27FC236}">
                  <a16:creationId xmlns:a16="http://schemas.microsoft.com/office/drawing/2014/main" id="{E2A8B299-704C-4080-9E6F-9B698DE05F5B}"/>
                </a:ext>
              </a:extLst>
            </p:cNvPr>
            <p:cNvSpPr/>
            <p:nvPr/>
          </p:nvSpPr>
          <p:spPr bwMode="gray">
            <a:xfrm>
              <a:off x="7169477" y="6117355"/>
              <a:ext cx="1398083" cy="432000"/>
            </a:xfrm>
            <a:prstGeom prst="rect">
              <a:avLst/>
            </a:prstGeom>
            <a:grpFill/>
            <a:ln w="3175" algn="ctr">
              <a:solidFill>
                <a:schemeClr val="accent1"/>
              </a:solidFill>
              <a:miter lim="800000"/>
              <a:headEnd/>
              <a:tailEnd/>
            </a:ln>
          </p:spPr>
          <p:txBody>
            <a:bodyPr wrap="square" lIns="88900" tIns="88900" rIns="88900" bIns="88900" rtlCol="0" anchor="ctr"/>
            <a:lstStyle/>
            <a:p>
              <a:pPr algn="ctr" defTabSz="742950">
                <a:defRPr/>
              </a:pPr>
              <a:r>
                <a:rPr lang="en-US" sz="1100" b="1">
                  <a:latin typeface="+mj-lt"/>
                </a:rPr>
                <a:t>Emerging Technologies</a:t>
              </a:r>
            </a:p>
          </p:txBody>
        </p:sp>
        <p:sp>
          <p:nvSpPr>
            <p:cNvPr id="280" name="Rectangle 279">
              <a:extLst>
                <a:ext uri="{FF2B5EF4-FFF2-40B4-BE49-F238E27FC236}">
                  <a16:creationId xmlns:a16="http://schemas.microsoft.com/office/drawing/2014/main" id="{B2027423-60EA-44AA-B9BE-DDDAC10E5054}"/>
                </a:ext>
              </a:extLst>
            </p:cNvPr>
            <p:cNvSpPr/>
            <p:nvPr/>
          </p:nvSpPr>
          <p:spPr bwMode="gray">
            <a:xfrm>
              <a:off x="8644504" y="6117355"/>
              <a:ext cx="1398083" cy="432000"/>
            </a:xfrm>
            <a:prstGeom prst="rect">
              <a:avLst/>
            </a:prstGeom>
            <a:grpFill/>
            <a:ln w="3175" algn="ctr">
              <a:solidFill>
                <a:schemeClr val="accent1"/>
              </a:solidFill>
              <a:miter lim="800000"/>
              <a:headEnd/>
              <a:tailEnd/>
            </a:ln>
          </p:spPr>
          <p:txBody>
            <a:bodyPr wrap="square" lIns="88900" tIns="88900" rIns="88900" bIns="88900" rtlCol="0" anchor="ctr"/>
            <a:lstStyle/>
            <a:p>
              <a:pPr algn="ctr" defTabSz="742950">
                <a:defRPr/>
              </a:pPr>
              <a:r>
                <a:rPr lang="en-US" sz="1100" b="1">
                  <a:latin typeface="+mj-lt"/>
                </a:rPr>
                <a:t>Offensive Security</a:t>
              </a:r>
            </a:p>
          </p:txBody>
        </p:sp>
        <p:sp>
          <p:nvSpPr>
            <p:cNvPr id="121" name="Freeform 362">
              <a:extLst>
                <a:ext uri="{FF2B5EF4-FFF2-40B4-BE49-F238E27FC236}">
                  <a16:creationId xmlns:a16="http://schemas.microsoft.com/office/drawing/2014/main" id="{87FCE6BD-54CB-4164-AB14-585AE14A8CA8}"/>
                </a:ext>
              </a:extLst>
            </p:cNvPr>
            <p:cNvSpPr>
              <a:spLocks noEditPoints="1"/>
            </p:cNvSpPr>
            <p:nvPr/>
          </p:nvSpPr>
          <p:spPr bwMode="auto">
            <a:xfrm>
              <a:off x="7859925" y="4085876"/>
              <a:ext cx="288000" cy="235766"/>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50">
                <a:defRPr/>
              </a:pPr>
              <a:endParaRPr lang="en-GB" sz="1000">
                <a:latin typeface="+mj-lt"/>
              </a:endParaRPr>
            </a:p>
          </p:txBody>
        </p:sp>
        <p:sp>
          <p:nvSpPr>
            <p:cNvPr id="155" name="Rectangle 154">
              <a:extLst>
                <a:ext uri="{FF2B5EF4-FFF2-40B4-BE49-F238E27FC236}">
                  <a16:creationId xmlns:a16="http://schemas.microsoft.com/office/drawing/2014/main" id="{0E90A204-AE39-40C6-98F1-41E69CBD86AC}"/>
                </a:ext>
              </a:extLst>
            </p:cNvPr>
            <p:cNvSpPr/>
            <p:nvPr/>
          </p:nvSpPr>
          <p:spPr>
            <a:xfrm>
              <a:off x="8147925" y="4104383"/>
              <a:ext cx="1398082" cy="251956"/>
            </a:xfrm>
            <a:prstGeom prst="rect">
              <a:avLst/>
            </a:prstGeom>
            <a:grpFill/>
          </p:spPr>
          <p:txBody>
            <a:bodyPr wrap="square">
              <a:spAutoFit/>
            </a:bodyPr>
            <a:lstStyle/>
            <a:p>
              <a:pPr algn="ctr" defTabSz="742950">
                <a:defRPr/>
              </a:pPr>
              <a:r>
                <a:rPr lang="en-US" sz="1400" b="1" dirty="0">
                  <a:latin typeface="+mj-lt"/>
                </a:rPr>
                <a:t>Cyber Strategy</a:t>
              </a:r>
            </a:p>
          </p:txBody>
        </p:sp>
        <p:sp>
          <p:nvSpPr>
            <p:cNvPr id="122" name="Freeform 921">
              <a:extLst>
                <a:ext uri="{FF2B5EF4-FFF2-40B4-BE49-F238E27FC236}">
                  <a16:creationId xmlns:a16="http://schemas.microsoft.com/office/drawing/2014/main" id="{7D68C00A-9F53-4D35-BF7E-348A65ED5467}"/>
                </a:ext>
              </a:extLst>
            </p:cNvPr>
            <p:cNvSpPr>
              <a:spLocks noEditPoints="1"/>
            </p:cNvSpPr>
            <p:nvPr/>
          </p:nvSpPr>
          <p:spPr bwMode="auto">
            <a:xfrm>
              <a:off x="7956912" y="4119006"/>
              <a:ext cx="97044" cy="147354"/>
            </a:xfrm>
            <a:custGeom>
              <a:avLst/>
              <a:gdLst>
                <a:gd name="T0" fmla="*/ 139 w 149"/>
                <a:gd name="T1" fmla="*/ 256 h 320"/>
                <a:gd name="T2" fmla="*/ 136 w 149"/>
                <a:gd name="T3" fmla="*/ 256 h 320"/>
                <a:gd name="T4" fmla="*/ 108 w 149"/>
                <a:gd name="T5" fmla="*/ 142 h 320"/>
                <a:gd name="T6" fmla="*/ 128 w 149"/>
                <a:gd name="T7" fmla="*/ 96 h 320"/>
                <a:gd name="T8" fmla="*/ 98 w 149"/>
                <a:gd name="T9" fmla="*/ 53 h 320"/>
                <a:gd name="T10" fmla="*/ 107 w 149"/>
                <a:gd name="T11" fmla="*/ 32 h 320"/>
                <a:gd name="T12" fmla="*/ 75 w 149"/>
                <a:gd name="T13" fmla="*/ 0 h 320"/>
                <a:gd name="T14" fmla="*/ 43 w 149"/>
                <a:gd name="T15" fmla="*/ 32 h 320"/>
                <a:gd name="T16" fmla="*/ 51 w 149"/>
                <a:gd name="T17" fmla="*/ 53 h 320"/>
                <a:gd name="T18" fmla="*/ 21 w 149"/>
                <a:gd name="T19" fmla="*/ 96 h 320"/>
                <a:gd name="T20" fmla="*/ 41 w 149"/>
                <a:gd name="T21" fmla="*/ 142 h 320"/>
                <a:gd name="T22" fmla="*/ 13 w 149"/>
                <a:gd name="T23" fmla="*/ 256 h 320"/>
                <a:gd name="T24" fmla="*/ 11 w 149"/>
                <a:gd name="T25" fmla="*/ 256 h 320"/>
                <a:gd name="T26" fmla="*/ 0 w 149"/>
                <a:gd name="T27" fmla="*/ 266 h 320"/>
                <a:gd name="T28" fmla="*/ 0 w 149"/>
                <a:gd name="T29" fmla="*/ 309 h 320"/>
                <a:gd name="T30" fmla="*/ 11 w 149"/>
                <a:gd name="T31" fmla="*/ 320 h 320"/>
                <a:gd name="T32" fmla="*/ 139 w 149"/>
                <a:gd name="T33" fmla="*/ 320 h 320"/>
                <a:gd name="T34" fmla="*/ 149 w 149"/>
                <a:gd name="T35" fmla="*/ 309 h 320"/>
                <a:gd name="T36" fmla="*/ 149 w 149"/>
                <a:gd name="T37" fmla="*/ 266 h 320"/>
                <a:gd name="T38" fmla="*/ 139 w 149"/>
                <a:gd name="T39" fmla="*/ 256 h 320"/>
                <a:gd name="T40" fmla="*/ 75 w 149"/>
                <a:gd name="T41" fmla="*/ 21 h 320"/>
                <a:gd name="T42" fmla="*/ 85 w 149"/>
                <a:gd name="T43" fmla="*/ 32 h 320"/>
                <a:gd name="T44" fmla="*/ 75 w 149"/>
                <a:gd name="T45" fmla="*/ 42 h 320"/>
                <a:gd name="T46" fmla="*/ 64 w 149"/>
                <a:gd name="T47" fmla="*/ 32 h 320"/>
                <a:gd name="T48" fmla="*/ 75 w 149"/>
                <a:gd name="T49" fmla="*/ 21 h 320"/>
                <a:gd name="T50" fmla="*/ 75 w 149"/>
                <a:gd name="T51" fmla="*/ 64 h 320"/>
                <a:gd name="T52" fmla="*/ 92 w 149"/>
                <a:gd name="T53" fmla="*/ 74 h 320"/>
                <a:gd name="T54" fmla="*/ 78 w 149"/>
                <a:gd name="T55" fmla="*/ 88 h 320"/>
                <a:gd name="T56" fmla="*/ 78 w 149"/>
                <a:gd name="T57" fmla="*/ 103 h 320"/>
                <a:gd name="T58" fmla="*/ 85 w 149"/>
                <a:gd name="T59" fmla="*/ 106 h 320"/>
                <a:gd name="T60" fmla="*/ 93 w 149"/>
                <a:gd name="T61" fmla="*/ 103 h 320"/>
                <a:gd name="T62" fmla="*/ 106 w 149"/>
                <a:gd name="T63" fmla="*/ 90 h 320"/>
                <a:gd name="T64" fmla="*/ 107 w 149"/>
                <a:gd name="T65" fmla="*/ 96 h 320"/>
                <a:gd name="T66" fmla="*/ 92 w 149"/>
                <a:gd name="T67" fmla="*/ 128 h 320"/>
                <a:gd name="T68" fmla="*/ 57 w 149"/>
                <a:gd name="T69" fmla="*/ 128 h 320"/>
                <a:gd name="T70" fmla="*/ 43 w 149"/>
                <a:gd name="T71" fmla="*/ 96 h 320"/>
                <a:gd name="T72" fmla="*/ 75 w 149"/>
                <a:gd name="T73" fmla="*/ 64 h 320"/>
                <a:gd name="T74" fmla="*/ 62 w 149"/>
                <a:gd name="T75" fmla="*/ 149 h 320"/>
                <a:gd name="T76" fmla="*/ 88 w 149"/>
                <a:gd name="T77" fmla="*/ 149 h 320"/>
                <a:gd name="T78" fmla="*/ 114 w 149"/>
                <a:gd name="T79" fmla="*/ 256 h 320"/>
                <a:gd name="T80" fmla="*/ 35 w 149"/>
                <a:gd name="T81" fmla="*/ 256 h 320"/>
                <a:gd name="T82" fmla="*/ 62 w 149"/>
                <a:gd name="T83" fmla="*/ 149 h 320"/>
                <a:gd name="T84" fmla="*/ 128 w 149"/>
                <a:gd name="T85" fmla="*/ 298 h 320"/>
                <a:gd name="T86" fmla="*/ 21 w 149"/>
                <a:gd name="T87" fmla="*/ 298 h 320"/>
                <a:gd name="T88" fmla="*/ 21 w 149"/>
                <a:gd name="T89" fmla="*/ 277 h 320"/>
                <a:gd name="T90" fmla="*/ 128 w 149"/>
                <a:gd name="T91" fmla="*/ 277 h 320"/>
                <a:gd name="T92" fmla="*/ 128 w 149"/>
                <a:gd name="T93" fmla="*/ 29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320">
                  <a:moveTo>
                    <a:pt x="139" y="256"/>
                  </a:moveTo>
                  <a:cubicBezTo>
                    <a:pt x="136" y="256"/>
                    <a:pt x="136" y="256"/>
                    <a:pt x="136" y="256"/>
                  </a:cubicBezTo>
                  <a:cubicBezTo>
                    <a:pt x="108" y="142"/>
                    <a:pt x="108" y="142"/>
                    <a:pt x="108" y="142"/>
                  </a:cubicBezTo>
                  <a:cubicBezTo>
                    <a:pt x="116" y="135"/>
                    <a:pt x="128" y="119"/>
                    <a:pt x="128" y="96"/>
                  </a:cubicBezTo>
                  <a:cubicBezTo>
                    <a:pt x="128" y="76"/>
                    <a:pt x="112" y="62"/>
                    <a:pt x="98" y="53"/>
                  </a:cubicBezTo>
                  <a:cubicBezTo>
                    <a:pt x="103" y="47"/>
                    <a:pt x="107" y="40"/>
                    <a:pt x="107" y="32"/>
                  </a:cubicBezTo>
                  <a:cubicBezTo>
                    <a:pt x="107" y="14"/>
                    <a:pt x="92" y="0"/>
                    <a:pt x="75" y="0"/>
                  </a:cubicBezTo>
                  <a:cubicBezTo>
                    <a:pt x="57" y="0"/>
                    <a:pt x="43" y="14"/>
                    <a:pt x="43" y="32"/>
                  </a:cubicBezTo>
                  <a:cubicBezTo>
                    <a:pt x="43" y="40"/>
                    <a:pt x="46" y="47"/>
                    <a:pt x="51" y="53"/>
                  </a:cubicBezTo>
                  <a:cubicBezTo>
                    <a:pt x="37" y="62"/>
                    <a:pt x="21" y="76"/>
                    <a:pt x="21" y="96"/>
                  </a:cubicBezTo>
                  <a:cubicBezTo>
                    <a:pt x="21" y="119"/>
                    <a:pt x="34" y="135"/>
                    <a:pt x="41" y="142"/>
                  </a:cubicBezTo>
                  <a:cubicBezTo>
                    <a:pt x="13" y="256"/>
                    <a:pt x="13" y="256"/>
                    <a:pt x="13" y="256"/>
                  </a:cubicBezTo>
                  <a:cubicBezTo>
                    <a:pt x="11" y="256"/>
                    <a:pt x="11" y="256"/>
                    <a:pt x="11" y="256"/>
                  </a:cubicBezTo>
                  <a:cubicBezTo>
                    <a:pt x="5" y="256"/>
                    <a:pt x="0" y="260"/>
                    <a:pt x="0" y="266"/>
                  </a:cubicBezTo>
                  <a:cubicBezTo>
                    <a:pt x="0" y="309"/>
                    <a:pt x="0" y="309"/>
                    <a:pt x="0" y="309"/>
                  </a:cubicBezTo>
                  <a:cubicBezTo>
                    <a:pt x="0" y="315"/>
                    <a:pt x="5" y="320"/>
                    <a:pt x="11" y="320"/>
                  </a:cubicBezTo>
                  <a:cubicBezTo>
                    <a:pt x="139" y="320"/>
                    <a:pt x="139" y="320"/>
                    <a:pt x="139" y="320"/>
                  </a:cubicBezTo>
                  <a:cubicBezTo>
                    <a:pt x="145" y="320"/>
                    <a:pt x="149" y="315"/>
                    <a:pt x="149" y="309"/>
                  </a:cubicBezTo>
                  <a:cubicBezTo>
                    <a:pt x="149" y="266"/>
                    <a:pt x="149" y="266"/>
                    <a:pt x="149" y="266"/>
                  </a:cubicBezTo>
                  <a:cubicBezTo>
                    <a:pt x="149" y="260"/>
                    <a:pt x="145" y="256"/>
                    <a:pt x="139" y="256"/>
                  </a:cubicBezTo>
                  <a:close/>
                  <a:moveTo>
                    <a:pt x="75" y="21"/>
                  </a:moveTo>
                  <a:cubicBezTo>
                    <a:pt x="81" y="21"/>
                    <a:pt x="85" y="26"/>
                    <a:pt x="85" y="32"/>
                  </a:cubicBezTo>
                  <a:cubicBezTo>
                    <a:pt x="85" y="38"/>
                    <a:pt x="81" y="42"/>
                    <a:pt x="75" y="42"/>
                  </a:cubicBezTo>
                  <a:cubicBezTo>
                    <a:pt x="69" y="42"/>
                    <a:pt x="64" y="38"/>
                    <a:pt x="64" y="32"/>
                  </a:cubicBezTo>
                  <a:cubicBezTo>
                    <a:pt x="64" y="26"/>
                    <a:pt x="69" y="21"/>
                    <a:pt x="75" y="21"/>
                  </a:cubicBezTo>
                  <a:close/>
                  <a:moveTo>
                    <a:pt x="75" y="64"/>
                  </a:moveTo>
                  <a:cubicBezTo>
                    <a:pt x="79" y="67"/>
                    <a:pt x="86" y="70"/>
                    <a:pt x="92" y="74"/>
                  </a:cubicBezTo>
                  <a:cubicBezTo>
                    <a:pt x="78" y="88"/>
                    <a:pt x="78" y="88"/>
                    <a:pt x="78" y="88"/>
                  </a:cubicBezTo>
                  <a:cubicBezTo>
                    <a:pt x="74" y="92"/>
                    <a:pt x="74" y="99"/>
                    <a:pt x="78" y="103"/>
                  </a:cubicBezTo>
                  <a:cubicBezTo>
                    <a:pt x="80" y="105"/>
                    <a:pt x="83" y="106"/>
                    <a:pt x="85" y="106"/>
                  </a:cubicBezTo>
                  <a:cubicBezTo>
                    <a:pt x="88" y="106"/>
                    <a:pt x="91" y="105"/>
                    <a:pt x="93" y="103"/>
                  </a:cubicBezTo>
                  <a:cubicBezTo>
                    <a:pt x="106" y="90"/>
                    <a:pt x="106" y="90"/>
                    <a:pt x="106" y="90"/>
                  </a:cubicBezTo>
                  <a:cubicBezTo>
                    <a:pt x="106" y="92"/>
                    <a:pt x="107" y="94"/>
                    <a:pt x="107" y="96"/>
                  </a:cubicBezTo>
                  <a:cubicBezTo>
                    <a:pt x="107" y="113"/>
                    <a:pt x="97" y="123"/>
                    <a:pt x="92" y="128"/>
                  </a:cubicBezTo>
                  <a:cubicBezTo>
                    <a:pt x="57" y="128"/>
                    <a:pt x="57" y="128"/>
                    <a:pt x="57" y="128"/>
                  </a:cubicBezTo>
                  <a:cubicBezTo>
                    <a:pt x="53" y="123"/>
                    <a:pt x="43" y="112"/>
                    <a:pt x="43" y="96"/>
                  </a:cubicBezTo>
                  <a:cubicBezTo>
                    <a:pt x="43" y="81"/>
                    <a:pt x="64" y="69"/>
                    <a:pt x="75" y="64"/>
                  </a:cubicBezTo>
                  <a:close/>
                  <a:moveTo>
                    <a:pt x="62" y="149"/>
                  </a:moveTo>
                  <a:cubicBezTo>
                    <a:pt x="88" y="149"/>
                    <a:pt x="88" y="149"/>
                    <a:pt x="88" y="149"/>
                  </a:cubicBezTo>
                  <a:cubicBezTo>
                    <a:pt x="114" y="256"/>
                    <a:pt x="114" y="256"/>
                    <a:pt x="114" y="256"/>
                  </a:cubicBezTo>
                  <a:cubicBezTo>
                    <a:pt x="35" y="256"/>
                    <a:pt x="35" y="256"/>
                    <a:pt x="35" y="256"/>
                  </a:cubicBezTo>
                  <a:lnTo>
                    <a:pt x="62" y="149"/>
                  </a:lnTo>
                  <a:close/>
                  <a:moveTo>
                    <a:pt x="128" y="298"/>
                  </a:moveTo>
                  <a:cubicBezTo>
                    <a:pt x="21" y="298"/>
                    <a:pt x="21" y="298"/>
                    <a:pt x="21" y="298"/>
                  </a:cubicBezTo>
                  <a:cubicBezTo>
                    <a:pt x="21" y="277"/>
                    <a:pt x="21" y="277"/>
                    <a:pt x="21" y="277"/>
                  </a:cubicBezTo>
                  <a:cubicBezTo>
                    <a:pt x="128" y="277"/>
                    <a:pt x="128" y="277"/>
                    <a:pt x="128" y="277"/>
                  </a:cubicBezTo>
                  <a:lnTo>
                    <a:pt x="128" y="298"/>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742950">
                <a:defRPr/>
              </a:pPr>
              <a:endParaRPr lang="en-GB" sz="1000">
                <a:latin typeface="+mj-lt"/>
              </a:endParaRPr>
            </a:p>
          </p:txBody>
        </p:sp>
      </p:grpSp>
      <p:sp>
        <p:nvSpPr>
          <p:cNvPr id="11" name="Rectangle 10">
            <a:extLst>
              <a:ext uri="{FF2B5EF4-FFF2-40B4-BE49-F238E27FC236}">
                <a16:creationId xmlns:a16="http://schemas.microsoft.com/office/drawing/2014/main" id="{58455F4E-10EF-4F1A-A3D9-6E8A421D9617}"/>
              </a:ext>
            </a:extLst>
          </p:cNvPr>
          <p:cNvSpPr/>
          <p:nvPr/>
        </p:nvSpPr>
        <p:spPr bwMode="gray">
          <a:xfrm>
            <a:off x="272374" y="1330567"/>
            <a:ext cx="6089514" cy="1302818"/>
          </a:xfrm>
          <a:prstGeom prst="rect">
            <a:avLst/>
          </a:prstGeom>
          <a:noFill/>
          <a:ln w="6350" algn="ctr">
            <a:solidFill>
              <a:schemeClr val="accent1"/>
            </a:solidFill>
            <a:prstDash val="dash"/>
            <a:miter lim="800000"/>
            <a:headEnd/>
            <a:tailEnd/>
          </a:ln>
        </p:spPr>
        <p:txBody>
          <a:bodyPr wrap="square" lIns="88900" tIns="88900" rIns="88900" bIns="88900" rtlCol="0" anchor="ctr"/>
          <a:lstStyle/>
          <a:p>
            <a:pPr algn="just">
              <a:lnSpc>
                <a:spcPct val="106000"/>
              </a:lnSpc>
              <a:buFont typeface="Wingdings 2" pitchFamily="18" charset="2"/>
              <a:buNone/>
            </a:pPr>
            <a:r>
              <a:rPr lang="fr-FR" sz="1200" dirty="0">
                <a:solidFill>
                  <a:srgbClr val="1D1D1B"/>
                </a:solidFill>
                <a:cs typeface="Times New Roman" panose="02020603050405020304" pitchFamily="18" charset="0"/>
              </a:rPr>
              <a:t>                              </a:t>
            </a:r>
            <a:r>
              <a:rPr lang="fr-FR" sz="1400" dirty="0">
                <a:solidFill>
                  <a:srgbClr val="1D1D1B"/>
                </a:solidFill>
                <a:cs typeface="Times New Roman" panose="02020603050405020304" pitchFamily="18" charset="0"/>
              </a:rPr>
              <a:t>est un acteur mondial de référence en Audit et Conseil avec un héritage de plus de 175 ans d’excellence. Deloitte est réputée d’être le plus ancien et le plus large des cabinets BIG 4 avec un chiffre d’affaires qui s’est élevé à 59.3 milliards d’USD en 2022, et une expertise de plus de 411.000 professionnels couvrant plus de 150 pays.</a:t>
            </a:r>
            <a:endParaRPr lang="fr-FR" sz="1400" b="1" dirty="0">
              <a:solidFill>
                <a:schemeClr val="bg1"/>
              </a:solidFill>
            </a:endParaRPr>
          </a:p>
        </p:txBody>
      </p:sp>
      <p:sp>
        <p:nvSpPr>
          <p:cNvPr id="281" name="Rectangle 280">
            <a:extLst>
              <a:ext uri="{FF2B5EF4-FFF2-40B4-BE49-F238E27FC236}">
                <a16:creationId xmlns:a16="http://schemas.microsoft.com/office/drawing/2014/main" id="{2E42B290-6F1E-4CAA-82D3-DDC9AAC12111}"/>
              </a:ext>
            </a:extLst>
          </p:cNvPr>
          <p:cNvSpPr/>
          <p:nvPr/>
        </p:nvSpPr>
        <p:spPr bwMode="gray">
          <a:xfrm>
            <a:off x="6747639" y="1330567"/>
            <a:ext cx="6089514" cy="1257850"/>
          </a:xfrm>
          <a:prstGeom prst="rect">
            <a:avLst/>
          </a:prstGeom>
          <a:noFill/>
          <a:ln w="6350" algn="ctr">
            <a:solidFill>
              <a:schemeClr val="accent1"/>
            </a:solidFill>
            <a:prstDash val="dash"/>
            <a:miter lim="800000"/>
            <a:headEnd/>
            <a:tailEnd/>
          </a:ln>
        </p:spPr>
        <p:txBody>
          <a:bodyPr wrap="square" lIns="88900" tIns="88900" rIns="88900" bIns="88900" rtlCol="0" anchor="t"/>
          <a:lstStyle/>
          <a:p>
            <a:pPr algn="just">
              <a:spcBef>
                <a:spcPts val="600"/>
              </a:spcBef>
              <a:buSzPct val="100000"/>
            </a:pPr>
            <a:r>
              <a:rPr lang="fr-FR" sz="1400" dirty="0"/>
              <a:t>Le</a:t>
            </a:r>
            <a:r>
              <a:rPr lang="fr-FR" dirty="0"/>
              <a:t> </a:t>
            </a:r>
            <a:r>
              <a:rPr lang="fr-FR" b="1" dirty="0"/>
              <a:t>DMCC</a:t>
            </a:r>
            <a:r>
              <a:rPr lang="fr-FR" dirty="0"/>
              <a:t> </a:t>
            </a:r>
            <a:r>
              <a:rPr lang="fr-FR" sz="1400" dirty="0"/>
              <a:t>est un centre de Cyber Intelligence qui dispose d'un pool de spécialistes cybersécurité, de technologies et de services pour répondre au besoin croissant d'expertise cyber, et pour élargir l'offre de services de Deloitte Global.</a:t>
            </a:r>
          </a:p>
        </p:txBody>
      </p:sp>
      <p:sp>
        <p:nvSpPr>
          <p:cNvPr id="3" name="ZoneTexte 2">
            <a:extLst>
              <a:ext uri="{FF2B5EF4-FFF2-40B4-BE49-F238E27FC236}">
                <a16:creationId xmlns:a16="http://schemas.microsoft.com/office/drawing/2014/main" id="{E074D4AA-DC5C-4204-ADD7-349E87186212}"/>
              </a:ext>
            </a:extLst>
          </p:cNvPr>
          <p:cNvSpPr txBox="1"/>
          <p:nvPr/>
        </p:nvSpPr>
        <p:spPr>
          <a:xfrm>
            <a:off x="13011325" y="6989253"/>
            <a:ext cx="117020" cy="276999"/>
          </a:xfrm>
          <a:prstGeom prst="rect">
            <a:avLst/>
          </a:prstGeom>
          <a:noFill/>
        </p:spPr>
        <p:txBody>
          <a:bodyPr wrap="none" lIns="0" tIns="0" rIns="0" bIns="0" rtlCol="0">
            <a:spAutoFit/>
          </a:bodyPr>
          <a:lstStyle/>
          <a:p>
            <a:pPr>
              <a:spcBef>
                <a:spcPts val="600"/>
              </a:spcBef>
              <a:buSzPct val="100000"/>
            </a:pPr>
            <a:r>
              <a:rPr lang="fr-FR" dirty="0">
                <a:solidFill>
                  <a:srgbClr val="313131"/>
                </a:solidFill>
              </a:rPr>
              <a:t>1</a:t>
            </a:r>
          </a:p>
        </p:txBody>
      </p:sp>
      <p:sp>
        <p:nvSpPr>
          <p:cNvPr id="73" name="Rectangle 72">
            <a:extLst>
              <a:ext uri="{FF2B5EF4-FFF2-40B4-BE49-F238E27FC236}">
                <a16:creationId xmlns:a16="http://schemas.microsoft.com/office/drawing/2014/main" id="{2F0AD329-AA20-4A56-A817-A060F243E199}"/>
              </a:ext>
            </a:extLst>
          </p:cNvPr>
          <p:cNvSpPr/>
          <p:nvPr/>
        </p:nvSpPr>
        <p:spPr bwMode="gray">
          <a:xfrm>
            <a:off x="0" y="129978"/>
            <a:ext cx="8915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400" b="1" dirty="0">
                <a:solidFill>
                  <a:schemeClr val="tx1">
                    <a:lumMod val="85000"/>
                    <a:lumOff val="15000"/>
                  </a:schemeClr>
                </a:solidFill>
              </a:rPr>
              <a:t>         I.  </a:t>
            </a:r>
            <a:r>
              <a:rPr lang="fr-FR" sz="1600" b="1" dirty="0">
                <a:solidFill>
                  <a:schemeClr val="tx1">
                    <a:lumMod val="85000"/>
                    <a:lumOff val="15000"/>
                  </a:schemeClr>
                </a:solidFill>
              </a:rPr>
              <a:t>Contexte général</a:t>
            </a:r>
            <a:endParaRPr lang="fr-FR" sz="1400" b="1" dirty="0">
              <a:solidFill>
                <a:schemeClr val="tx1">
                  <a:lumMod val="85000"/>
                  <a:lumOff val="15000"/>
                </a:schemeClr>
              </a:solidFill>
            </a:endParaRPr>
          </a:p>
        </p:txBody>
      </p:sp>
      <p:sp>
        <p:nvSpPr>
          <p:cNvPr id="74" name="Rectangle 73">
            <a:extLst>
              <a:ext uri="{FF2B5EF4-FFF2-40B4-BE49-F238E27FC236}">
                <a16:creationId xmlns:a16="http://schemas.microsoft.com/office/drawing/2014/main" id="{45A71E01-9D9C-4712-AAF0-B9FB65662F39}"/>
              </a:ext>
            </a:extLst>
          </p:cNvPr>
          <p:cNvSpPr/>
          <p:nvPr/>
        </p:nvSpPr>
        <p:spPr bwMode="gray">
          <a:xfrm>
            <a:off x="12093375" y="136942"/>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85000"/>
                    <a:lumOff val="15000"/>
                  </a:schemeClr>
                </a:solidFill>
              </a:rPr>
              <a:t>IV</a:t>
            </a:r>
          </a:p>
        </p:txBody>
      </p:sp>
      <p:sp>
        <p:nvSpPr>
          <p:cNvPr id="75" name="Freeform 926">
            <a:extLst>
              <a:ext uri="{FF2B5EF4-FFF2-40B4-BE49-F238E27FC236}">
                <a16:creationId xmlns:a16="http://schemas.microsoft.com/office/drawing/2014/main" id="{EFCB643B-A94C-45C3-B746-E720246EE6F4}"/>
              </a:ext>
            </a:extLst>
          </p:cNvPr>
          <p:cNvSpPr>
            <a:spLocks noChangeAspect="1" noEditPoints="1"/>
          </p:cNvSpPr>
          <p:nvPr/>
        </p:nvSpPr>
        <p:spPr bwMode="auto">
          <a:xfrm>
            <a:off x="2659804" y="713868"/>
            <a:ext cx="295013" cy="295013"/>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76" name="Freeform 926">
            <a:extLst>
              <a:ext uri="{FF2B5EF4-FFF2-40B4-BE49-F238E27FC236}">
                <a16:creationId xmlns:a16="http://schemas.microsoft.com/office/drawing/2014/main" id="{C6D17C9F-E3C7-4729-B15F-F755D8716AF9}"/>
              </a:ext>
            </a:extLst>
          </p:cNvPr>
          <p:cNvSpPr>
            <a:spLocks noChangeAspect="1" noEditPoints="1"/>
          </p:cNvSpPr>
          <p:nvPr/>
        </p:nvSpPr>
        <p:spPr bwMode="auto">
          <a:xfrm>
            <a:off x="6612632" y="708374"/>
            <a:ext cx="306000" cy="306000"/>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77" name="Rectangle 76">
            <a:extLst>
              <a:ext uri="{FF2B5EF4-FFF2-40B4-BE49-F238E27FC236}">
                <a16:creationId xmlns:a16="http://schemas.microsoft.com/office/drawing/2014/main" id="{4BF70E39-721C-451C-8F64-C0B1D262912E}"/>
              </a:ext>
            </a:extLst>
          </p:cNvPr>
          <p:cNvSpPr/>
          <p:nvPr/>
        </p:nvSpPr>
        <p:spPr bwMode="gray">
          <a:xfrm>
            <a:off x="10585348" y="129978"/>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85000"/>
                    <a:lumOff val="15000"/>
                  </a:schemeClr>
                </a:solidFill>
              </a:rPr>
              <a:t>III</a:t>
            </a:r>
          </a:p>
        </p:txBody>
      </p:sp>
      <p:sp>
        <p:nvSpPr>
          <p:cNvPr id="78" name="TextBox 219">
            <a:extLst>
              <a:ext uri="{FF2B5EF4-FFF2-40B4-BE49-F238E27FC236}">
                <a16:creationId xmlns:a16="http://schemas.microsoft.com/office/drawing/2014/main" id="{732A4D0C-83C9-4AF1-9B5B-7E4178916A04}"/>
              </a:ext>
            </a:extLst>
          </p:cNvPr>
          <p:cNvSpPr txBox="1"/>
          <p:nvPr/>
        </p:nvSpPr>
        <p:spPr>
          <a:xfrm>
            <a:off x="2126176" y="469879"/>
            <a:ext cx="2169863" cy="307777"/>
          </a:xfrm>
          <a:prstGeom prst="rect">
            <a:avLst/>
          </a:prstGeom>
          <a:noFill/>
        </p:spPr>
        <p:txBody>
          <a:bodyPr wrap="square">
            <a:spAutoFit/>
          </a:bodyPr>
          <a:lstStyle/>
          <a:p>
            <a:pPr>
              <a:spcAft>
                <a:spcPts val="0"/>
              </a:spcAft>
            </a:pPr>
            <a:r>
              <a:rPr lang="fr-FR" altLang="zh-CN" sz="1400" b="1" dirty="0">
                <a:solidFill>
                  <a:schemeClr val="tx1">
                    <a:lumMod val="75000"/>
                    <a:lumOff val="25000"/>
                  </a:schemeClr>
                </a:solidFill>
              </a:rPr>
              <a:t>Organisme d’accueil</a:t>
            </a:r>
          </a:p>
        </p:txBody>
      </p:sp>
      <p:sp>
        <p:nvSpPr>
          <p:cNvPr id="79" name="TextBox 220">
            <a:extLst>
              <a:ext uri="{FF2B5EF4-FFF2-40B4-BE49-F238E27FC236}">
                <a16:creationId xmlns:a16="http://schemas.microsoft.com/office/drawing/2014/main" id="{6791E474-0E02-4278-884D-DDB11EDC9752}"/>
              </a:ext>
            </a:extLst>
          </p:cNvPr>
          <p:cNvSpPr txBox="1"/>
          <p:nvPr/>
        </p:nvSpPr>
        <p:spPr>
          <a:xfrm>
            <a:off x="5819704" y="469879"/>
            <a:ext cx="2169863" cy="307777"/>
          </a:xfrm>
          <a:prstGeom prst="rect">
            <a:avLst/>
          </a:prstGeom>
          <a:noFill/>
        </p:spPr>
        <p:txBody>
          <a:bodyPr wrap="square">
            <a:spAutoFit/>
          </a:bodyPr>
          <a:lstStyle/>
          <a:p>
            <a:pPr>
              <a:spcAft>
                <a:spcPts val="0"/>
              </a:spcAft>
            </a:pPr>
            <a:r>
              <a:rPr lang="fr-FR" altLang="zh-CN" sz="1400" dirty="0">
                <a:solidFill>
                  <a:schemeClr val="tx2"/>
                </a:solidFill>
              </a:rPr>
              <a:t>Problématique et objectifs</a:t>
            </a:r>
          </a:p>
        </p:txBody>
      </p:sp>
      <p:sp>
        <p:nvSpPr>
          <p:cNvPr id="80" name="TextBox 38">
            <a:extLst>
              <a:ext uri="{FF2B5EF4-FFF2-40B4-BE49-F238E27FC236}">
                <a16:creationId xmlns:a16="http://schemas.microsoft.com/office/drawing/2014/main" id="{0D56D69B-0792-4945-8843-646E90D03D30}"/>
              </a:ext>
            </a:extLst>
          </p:cNvPr>
          <p:cNvSpPr txBox="1"/>
          <p:nvPr/>
        </p:nvSpPr>
        <p:spPr>
          <a:xfrm>
            <a:off x="9513234" y="500490"/>
            <a:ext cx="2071392" cy="307777"/>
          </a:xfrm>
          <a:prstGeom prst="rect">
            <a:avLst/>
          </a:prstGeom>
          <a:noFill/>
        </p:spPr>
        <p:txBody>
          <a:bodyPr wrap="square">
            <a:spAutoFit/>
          </a:bodyPr>
          <a:lstStyle/>
          <a:p>
            <a:pPr>
              <a:spcAft>
                <a:spcPts val="0"/>
              </a:spcAft>
            </a:pPr>
            <a:r>
              <a:rPr lang="fr-FR" altLang="zh-CN" sz="1400" dirty="0">
                <a:solidFill>
                  <a:schemeClr val="tx2"/>
                </a:solidFill>
              </a:rPr>
              <a:t>Conduite du projet</a:t>
            </a:r>
          </a:p>
        </p:txBody>
      </p:sp>
      <p:sp>
        <p:nvSpPr>
          <p:cNvPr id="81" name="Freeform 926">
            <a:extLst>
              <a:ext uri="{FF2B5EF4-FFF2-40B4-BE49-F238E27FC236}">
                <a16:creationId xmlns:a16="http://schemas.microsoft.com/office/drawing/2014/main" id="{FD882820-9FFD-4883-BB50-5A725A32490D}"/>
              </a:ext>
            </a:extLst>
          </p:cNvPr>
          <p:cNvSpPr>
            <a:spLocks noChangeAspect="1" noEditPoints="1"/>
          </p:cNvSpPr>
          <p:nvPr/>
        </p:nvSpPr>
        <p:spPr bwMode="auto">
          <a:xfrm>
            <a:off x="10030659" y="713868"/>
            <a:ext cx="295013" cy="295013"/>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82" name="Rectangle 81">
            <a:extLst>
              <a:ext uri="{FF2B5EF4-FFF2-40B4-BE49-F238E27FC236}">
                <a16:creationId xmlns:a16="http://schemas.microsoft.com/office/drawing/2014/main" id="{6FB96888-5222-4DD2-8185-C38AAE74D86D}"/>
              </a:ext>
            </a:extLst>
          </p:cNvPr>
          <p:cNvSpPr/>
          <p:nvPr/>
        </p:nvSpPr>
        <p:spPr bwMode="gray">
          <a:xfrm>
            <a:off x="9077026" y="129978"/>
            <a:ext cx="1346696"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II</a:t>
            </a:r>
          </a:p>
        </p:txBody>
      </p:sp>
    </p:spTree>
    <p:extLst>
      <p:ext uri="{BB962C8B-B14F-4D97-AF65-F5344CB8AC3E}">
        <p14:creationId xmlns:p14="http://schemas.microsoft.com/office/powerpoint/2010/main" val="1164779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535"/>
                                        </p:tgtEl>
                                        <p:attrNameLst>
                                          <p:attrName>style.visibility</p:attrName>
                                        </p:attrNameLst>
                                      </p:cBhvr>
                                      <p:to>
                                        <p:strVal val="visible"/>
                                      </p:to>
                                    </p:set>
                                    <p:animEffect transition="in" filter="fade">
                                      <p:cBhvr>
                                        <p:cTn id="13" dur="500"/>
                                        <p:tgtEl>
                                          <p:spTgt spid="535"/>
                                        </p:tgtEl>
                                      </p:cBhvr>
                                    </p:animEffect>
                                  </p:childTnLst>
                                </p:cTn>
                              </p:par>
                              <p:par>
                                <p:cTn id="14" presetID="10" presetClass="entr" presetSubtype="0" fill="hold" nodeType="withEffect">
                                  <p:stCondLst>
                                    <p:cond delay="0"/>
                                  </p:stCondLst>
                                  <p:childTnLst>
                                    <p:set>
                                      <p:cBhvr>
                                        <p:cTn id="15" dur="1" fill="hold">
                                          <p:stCondLst>
                                            <p:cond delay="0"/>
                                          </p:stCondLst>
                                        </p:cTn>
                                        <p:tgtEl>
                                          <p:spTgt spid="541"/>
                                        </p:tgtEl>
                                        <p:attrNameLst>
                                          <p:attrName>style.visibility</p:attrName>
                                        </p:attrNameLst>
                                      </p:cBhvr>
                                      <p:to>
                                        <p:strVal val="visible"/>
                                      </p:to>
                                    </p:set>
                                    <p:animEffect transition="in" filter="fade">
                                      <p:cBhvr>
                                        <p:cTn id="16" dur="500"/>
                                        <p:tgtEl>
                                          <p:spTgt spid="541"/>
                                        </p:tgtEl>
                                      </p:cBhvr>
                                    </p:animEffect>
                                  </p:childTnLst>
                                </p:cTn>
                              </p:par>
                              <p:par>
                                <p:cTn id="17" presetID="10" presetClass="entr" presetSubtype="0" fill="hold" nodeType="withEffect">
                                  <p:stCondLst>
                                    <p:cond delay="0"/>
                                  </p:stCondLst>
                                  <p:childTnLst>
                                    <p:set>
                                      <p:cBhvr>
                                        <p:cTn id="18" dur="1" fill="hold">
                                          <p:stCondLst>
                                            <p:cond delay="0"/>
                                          </p:stCondLst>
                                        </p:cTn>
                                        <p:tgtEl>
                                          <p:spTgt spid="547"/>
                                        </p:tgtEl>
                                        <p:attrNameLst>
                                          <p:attrName>style.visibility</p:attrName>
                                        </p:attrNameLst>
                                      </p:cBhvr>
                                      <p:to>
                                        <p:strVal val="visible"/>
                                      </p:to>
                                    </p:set>
                                    <p:animEffect transition="in" filter="fade">
                                      <p:cBhvr>
                                        <p:cTn id="19" dur="500"/>
                                        <p:tgtEl>
                                          <p:spTgt spid="547"/>
                                        </p:tgtEl>
                                      </p:cBhvr>
                                    </p:animEffect>
                                  </p:childTnLst>
                                </p:cTn>
                              </p:par>
                              <p:par>
                                <p:cTn id="20" presetID="10" presetClass="entr" presetSubtype="0" fill="hold" nodeType="withEffect">
                                  <p:stCondLst>
                                    <p:cond delay="0"/>
                                  </p:stCondLst>
                                  <p:childTnLst>
                                    <p:set>
                                      <p:cBhvr>
                                        <p:cTn id="21" dur="1" fill="hold">
                                          <p:stCondLst>
                                            <p:cond delay="0"/>
                                          </p:stCondLst>
                                        </p:cTn>
                                        <p:tgtEl>
                                          <p:spTgt spid="553"/>
                                        </p:tgtEl>
                                        <p:attrNameLst>
                                          <p:attrName>style.visibility</p:attrName>
                                        </p:attrNameLst>
                                      </p:cBhvr>
                                      <p:to>
                                        <p:strVal val="visible"/>
                                      </p:to>
                                    </p:set>
                                    <p:animEffect transition="in" filter="fade">
                                      <p:cBhvr>
                                        <p:cTn id="22" dur="500"/>
                                        <p:tgtEl>
                                          <p:spTgt spid="55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92"/>
                                        </p:tgtEl>
                                        <p:attrNameLst>
                                          <p:attrName>style.visibility</p:attrName>
                                        </p:attrNameLst>
                                      </p:cBhvr>
                                      <p:to>
                                        <p:strVal val="visible"/>
                                      </p:to>
                                    </p:set>
                                    <p:animEffect transition="in" filter="fade">
                                      <p:cBhvr>
                                        <p:cTn id="30" dur="500"/>
                                        <p:tgtEl>
                                          <p:spTgt spid="19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1"/>
                                        </p:tgtEl>
                                        <p:attrNameLst>
                                          <p:attrName>style.visibility</p:attrName>
                                        </p:attrNameLst>
                                      </p:cBhvr>
                                      <p:to>
                                        <p:strVal val="visible"/>
                                      </p:to>
                                    </p:set>
                                    <p:animEffect transition="in" filter="fade">
                                      <p:cBhvr>
                                        <p:cTn id="41" dur="500"/>
                                        <p:tgtEl>
                                          <p:spTgt spid="2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8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0">
            <a:extLst>
              <a:ext uri="{FF2B5EF4-FFF2-40B4-BE49-F238E27FC236}">
                <a16:creationId xmlns:a16="http://schemas.microsoft.com/office/drawing/2014/main" id="{60F2190A-0A80-4435-A50F-BFB664B97049}"/>
              </a:ext>
            </a:extLst>
          </p:cNvPr>
          <p:cNvPicPr>
            <a:picLocks noChangeAspect="1"/>
          </p:cNvPicPr>
          <p:nvPr/>
        </p:nvPicPr>
        <p:blipFill rotWithShape="1">
          <a:blip r:embed="rId3"/>
          <a:srcRect l="18381"/>
          <a:stretch/>
        </p:blipFill>
        <p:spPr>
          <a:xfrm>
            <a:off x="0" y="2742187"/>
            <a:ext cx="13439775" cy="4238254"/>
          </a:xfrm>
          <a:prstGeom prst="rect">
            <a:avLst/>
          </a:prstGeom>
        </p:spPr>
      </p:pic>
      <p:grpSp>
        <p:nvGrpSpPr>
          <p:cNvPr id="20" name="Groupe 19">
            <a:extLst>
              <a:ext uri="{FF2B5EF4-FFF2-40B4-BE49-F238E27FC236}">
                <a16:creationId xmlns:a16="http://schemas.microsoft.com/office/drawing/2014/main" id="{291FDADA-E666-4DD9-A5F2-F157A287EBE1}"/>
              </a:ext>
            </a:extLst>
          </p:cNvPr>
          <p:cNvGrpSpPr/>
          <p:nvPr/>
        </p:nvGrpSpPr>
        <p:grpSpPr>
          <a:xfrm>
            <a:off x="4491324" y="1608622"/>
            <a:ext cx="4457126" cy="5340985"/>
            <a:chOff x="3624806" y="0"/>
            <a:chExt cx="5760720" cy="6903085"/>
          </a:xfrm>
        </p:grpSpPr>
        <p:grpSp>
          <p:nvGrpSpPr>
            <p:cNvPr id="18" name="Groupe 17">
              <a:extLst>
                <a:ext uri="{FF2B5EF4-FFF2-40B4-BE49-F238E27FC236}">
                  <a16:creationId xmlns:a16="http://schemas.microsoft.com/office/drawing/2014/main" id="{6AEC92D6-599C-4CCA-BC22-7EFCBF120DA3}"/>
                </a:ext>
              </a:extLst>
            </p:cNvPr>
            <p:cNvGrpSpPr/>
            <p:nvPr/>
          </p:nvGrpSpPr>
          <p:grpSpPr>
            <a:xfrm>
              <a:off x="3624806" y="1688465"/>
              <a:ext cx="5760720" cy="5214620"/>
              <a:chOff x="3624806" y="1688465"/>
              <a:chExt cx="5760720" cy="5214620"/>
            </a:xfrm>
          </p:grpSpPr>
          <p:pic>
            <p:nvPicPr>
              <p:cNvPr id="16" name="Picture 43">
                <a:extLst>
                  <a:ext uri="{FF2B5EF4-FFF2-40B4-BE49-F238E27FC236}">
                    <a16:creationId xmlns:a16="http://schemas.microsoft.com/office/drawing/2014/main" id="{C6CE5758-8175-4EB3-AA6A-C208AE87A1C0}"/>
                  </a:ext>
                </a:extLst>
              </p:cNvPr>
              <p:cNvPicPr>
                <a:picLocks noChangeAspect="1"/>
              </p:cNvPicPr>
              <p:nvPr/>
            </p:nvPicPr>
            <p:blipFill>
              <a:blip r:embed="rId4"/>
              <a:stretch>
                <a:fillRect/>
              </a:stretch>
            </p:blipFill>
            <p:spPr>
              <a:xfrm>
                <a:off x="3624806" y="1688465"/>
                <a:ext cx="5760720" cy="2623820"/>
              </a:xfrm>
              <a:prstGeom prst="rect">
                <a:avLst/>
              </a:prstGeom>
            </p:spPr>
          </p:pic>
          <p:pic>
            <p:nvPicPr>
              <p:cNvPr id="17" name="Picture 44">
                <a:extLst>
                  <a:ext uri="{FF2B5EF4-FFF2-40B4-BE49-F238E27FC236}">
                    <a16:creationId xmlns:a16="http://schemas.microsoft.com/office/drawing/2014/main" id="{AF3307EB-5635-40FD-8A79-E358FA8D15F5}"/>
                  </a:ext>
                </a:extLst>
              </p:cNvPr>
              <p:cNvPicPr>
                <a:picLocks noChangeAspect="1"/>
              </p:cNvPicPr>
              <p:nvPr/>
            </p:nvPicPr>
            <p:blipFill>
              <a:blip r:embed="rId5"/>
              <a:stretch>
                <a:fillRect/>
              </a:stretch>
            </p:blipFill>
            <p:spPr>
              <a:xfrm>
                <a:off x="3624806" y="4274185"/>
                <a:ext cx="5760720" cy="2628900"/>
              </a:xfrm>
              <a:prstGeom prst="rect">
                <a:avLst/>
              </a:prstGeom>
            </p:spPr>
          </p:pic>
        </p:grpSp>
        <p:pic>
          <p:nvPicPr>
            <p:cNvPr id="19" name="Picture 22">
              <a:extLst>
                <a:ext uri="{FF2B5EF4-FFF2-40B4-BE49-F238E27FC236}">
                  <a16:creationId xmlns:a16="http://schemas.microsoft.com/office/drawing/2014/main" id="{C7A8ABFC-FFB2-4F08-8513-44B1CD9168F0}"/>
                </a:ext>
              </a:extLst>
            </p:cNvPr>
            <p:cNvPicPr>
              <a:picLocks noChangeAspect="1"/>
            </p:cNvPicPr>
            <p:nvPr/>
          </p:nvPicPr>
          <p:blipFill>
            <a:blip r:embed="rId6"/>
            <a:stretch>
              <a:fillRect/>
            </a:stretch>
          </p:blipFill>
          <p:spPr>
            <a:xfrm>
              <a:off x="3624806" y="0"/>
              <a:ext cx="5760720" cy="1719580"/>
            </a:xfrm>
            <a:prstGeom prst="rect">
              <a:avLst/>
            </a:prstGeom>
          </p:spPr>
        </p:pic>
      </p:grpSp>
      <p:sp>
        <p:nvSpPr>
          <p:cNvPr id="24" name="Rectangle 23">
            <a:extLst>
              <a:ext uri="{FF2B5EF4-FFF2-40B4-BE49-F238E27FC236}">
                <a16:creationId xmlns:a16="http://schemas.microsoft.com/office/drawing/2014/main" id="{9014089C-40CF-478A-AB3C-D25EC6B791D7}"/>
              </a:ext>
            </a:extLst>
          </p:cNvPr>
          <p:cNvSpPr/>
          <p:nvPr/>
        </p:nvSpPr>
        <p:spPr bwMode="gray">
          <a:xfrm rot="16200000">
            <a:off x="-2027453" y="4316991"/>
            <a:ext cx="4841702" cy="423530"/>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b="1" dirty="0">
                <a:solidFill>
                  <a:schemeClr val="bg1"/>
                </a:solidFill>
              </a:rPr>
              <a:t>PHASE D’EVALUATION</a:t>
            </a:r>
          </a:p>
        </p:txBody>
      </p:sp>
      <p:sp>
        <p:nvSpPr>
          <p:cNvPr id="26" name="ZoneTexte 25">
            <a:extLst>
              <a:ext uri="{FF2B5EF4-FFF2-40B4-BE49-F238E27FC236}">
                <a16:creationId xmlns:a16="http://schemas.microsoft.com/office/drawing/2014/main" id="{C05185DA-9EB2-42AA-BF30-DC88CEC63CF5}"/>
              </a:ext>
            </a:extLst>
          </p:cNvPr>
          <p:cNvSpPr txBox="1"/>
          <p:nvPr/>
        </p:nvSpPr>
        <p:spPr>
          <a:xfrm>
            <a:off x="12780239" y="6949607"/>
            <a:ext cx="234038" cy="276999"/>
          </a:xfrm>
          <a:prstGeom prst="rect">
            <a:avLst/>
          </a:prstGeom>
          <a:noFill/>
        </p:spPr>
        <p:txBody>
          <a:bodyPr wrap="none" lIns="0" tIns="0" rIns="0" bIns="0" rtlCol="0">
            <a:spAutoFit/>
          </a:bodyPr>
          <a:lstStyle/>
          <a:p>
            <a:pPr>
              <a:spcBef>
                <a:spcPts val="600"/>
              </a:spcBef>
              <a:buSzPct val="100000"/>
            </a:pPr>
            <a:r>
              <a:rPr lang="fr-FR" dirty="0">
                <a:solidFill>
                  <a:srgbClr val="313131"/>
                </a:solidFill>
              </a:rPr>
              <a:t>21</a:t>
            </a:r>
          </a:p>
        </p:txBody>
      </p:sp>
      <p:pic>
        <p:nvPicPr>
          <p:cNvPr id="3" name="Image 2">
            <a:extLst>
              <a:ext uri="{FF2B5EF4-FFF2-40B4-BE49-F238E27FC236}">
                <a16:creationId xmlns:a16="http://schemas.microsoft.com/office/drawing/2014/main" id="{29D9E3E0-AF5F-41F8-9FC0-36A854966FF4}"/>
              </a:ext>
            </a:extLst>
          </p:cNvPr>
          <p:cNvPicPr>
            <a:picLocks noChangeAspect="1"/>
          </p:cNvPicPr>
          <p:nvPr/>
        </p:nvPicPr>
        <p:blipFill>
          <a:blip r:embed="rId7"/>
          <a:stretch>
            <a:fillRect/>
          </a:stretch>
        </p:blipFill>
        <p:spPr>
          <a:xfrm>
            <a:off x="5716155" y="1166082"/>
            <a:ext cx="2868815" cy="1092882"/>
          </a:xfrm>
          <a:prstGeom prst="rect">
            <a:avLst/>
          </a:prstGeom>
        </p:spPr>
      </p:pic>
      <p:sp>
        <p:nvSpPr>
          <p:cNvPr id="29" name="Flèche : pentagone 28">
            <a:extLst>
              <a:ext uri="{FF2B5EF4-FFF2-40B4-BE49-F238E27FC236}">
                <a16:creationId xmlns:a16="http://schemas.microsoft.com/office/drawing/2014/main" id="{F9657EB2-8117-42D8-A4E0-9FDBF0393410}"/>
              </a:ext>
            </a:extLst>
          </p:cNvPr>
          <p:cNvSpPr/>
          <p:nvPr/>
        </p:nvSpPr>
        <p:spPr bwMode="gray">
          <a:xfrm>
            <a:off x="903250" y="1289514"/>
            <a:ext cx="3300760" cy="691919"/>
          </a:xfrm>
          <a:prstGeom prst="homePlate">
            <a:avLst/>
          </a:prstGeom>
          <a:solidFill>
            <a:srgbClr val="FDF8F5"/>
          </a:solidFill>
          <a:ln w="19050" algn="ctr">
            <a:solidFill>
              <a:schemeClr val="accent1"/>
            </a:solidFill>
            <a:miter lim="800000"/>
            <a:headEnd/>
            <a:tailEnd/>
          </a:ln>
        </p:spPr>
        <p:txBody>
          <a:bodyPr wrap="square" lIns="88900" tIns="88900" rIns="88900" bIns="88900" rtlCol="0" anchor="ctr"/>
          <a:lstStyle/>
          <a:p>
            <a:pPr algn="just"/>
            <a:r>
              <a:rPr lang="fr-FR" sz="1400" b="0" i="0" u="none" strike="noStrike" baseline="0" dirty="0">
                <a:solidFill>
                  <a:srgbClr val="000000"/>
                </a:solidFill>
                <a:latin typeface="Calibri" panose="020F0502020204030204" pitchFamily="34" charset="0"/>
              </a:rPr>
              <a:t>Bouton automatisé pour mettre à jours les données.</a:t>
            </a:r>
          </a:p>
        </p:txBody>
      </p:sp>
      <p:sp>
        <p:nvSpPr>
          <p:cNvPr id="27" name="Freeform 926">
            <a:extLst>
              <a:ext uri="{FF2B5EF4-FFF2-40B4-BE49-F238E27FC236}">
                <a16:creationId xmlns:a16="http://schemas.microsoft.com/office/drawing/2014/main" id="{A6A6DFE1-29B8-4953-A607-A2E8C84D884A}"/>
              </a:ext>
            </a:extLst>
          </p:cNvPr>
          <p:cNvSpPr>
            <a:spLocks noChangeAspect="1" noEditPoints="1"/>
          </p:cNvSpPr>
          <p:nvPr/>
        </p:nvSpPr>
        <p:spPr bwMode="auto">
          <a:xfrm>
            <a:off x="6505166"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28" name="Freeform 926">
            <a:extLst>
              <a:ext uri="{FF2B5EF4-FFF2-40B4-BE49-F238E27FC236}">
                <a16:creationId xmlns:a16="http://schemas.microsoft.com/office/drawing/2014/main" id="{8FB8DB8A-6305-45E7-AA32-98151D672F26}"/>
              </a:ext>
            </a:extLst>
          </p:cNvPr>
          <p:cNvSpPr>
            <a:spLocks noChangeAspect="1" noEditPoints="1"/>
          </p:cNvSpPr>
          <p:nvPr/>
        </p:nvSpPr>
        <p:spPr bwMode="auto">
          <a:xfrm>
            <a:off x="10314301"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0" name="TextBox 219">
            <a:extLst>
              <a:ext uri="{FF2B5EF4-FFF2-40B4-BE49-F238E27FC236}">
                <a16:creationId xmlns:a16="http://schemas.microsoft.com/office/drawing/2014/main" id="{E698215D-2906-4AF3-8C95-9BB7C829056F}"/>
              </a:ext>
            </a:extLst>
          </p:cNvPr>
          <p:cNvSpPr txBox="1"/>
          <p:nvPr/>
        </p:nvSpPr>
        <p:spPr>
          <a:xfrm>
            <a:off x="6002373" y="519574"/>
            <a:ext cx="1870783" cy="307777"/>
          </a:xfrm>
          <a:prstGeom prst="rect">
            <a:avLst/>
          </a:prstGeom>
          <a:noFill/>
        </p:spPr>
        <p:txBody>
          <a:bodyPr wrap="square">
            <a:spAutoFit/>
          </a:bodyPr>
          <a:lstStyle/>
          <a:p>
            <a:pPr>
              <a:spcAft>
                <a:spcPts val="0"/>
              </a:spcAft>
            </a:pPr>
            <a:r>
              <a:rPr lang="fr-FR" altLang="zh-CN" sz="1400" b="1">
                <a:solidFill>
                  <a:schemeClr val="tx1">
                    <a:lumMod val="75000"/>
                    <a:lumOff val="25000"/>
                  </a:schemeClr>
                </a:solidFill>
              </a:rPr>
              <a:t>Approche et résultat</a:t>
            </a:r>
          </a:p>
        </p:txBody>
      </p:sp>
      <p:sp>
        <p:nvSpPr>
          <p:cNvPr id="31" name="TextBox 219">
            <a:extLst>
              <a:ext uri="{FF2B5EF4-FFF2-40B4-BE49-F238E27FC236}">
                <a16:creationId xmlns:a16="http://schemas.microsoft.com/office/drawing/2014/main" id="{BD62E2C7-3684-42DD-8482-2C4FFDBBCAAA}"/>
              </a:ext>
            </a:extLst>
          </p:cNvPr>
          <p:cNvSpPr txBox="1"/>
          <p:nvPr/>
        </p:nvSpPr>
        <p:spPr>
          <a:xfrm>
            <a:off x="9738300" y="519574"/>
            <a:ext cx="1985346" cy="307777"/>
          </a:xfrm>
          <a:prstGeom prst="rect">
            <a:avLst/>
          </a:prstGeom>
          <a:noFill/>
        </p:spPr>
        <p:txBody>
          <a:bodyPr wrap="square">
            <a:spAutoFit/>
          </a:bodyPr>
          <a:lstStyle/>
          <a:p>
            <a:pPr>
              <a:spcAft>
                <a:spcPts val="0"/>
              </a:spcAft>
            </a:pPr>
            <a:r>
              <a:rPr lang="fr-FR" altLang="zh-CN" sz="1400">
                <a:solidFill>
                  <a:schemeClr val="tx2"/>
                </a:solidFill>
              </a:rPr>
              <a:t>Continuité de la mission</a:t>
            </a:r>
          </a:p>
        </p:txBody>
      </p:sp>
      <p:sp>
        <p:nvSpPr>
          <p:cNvPr id="32" name="TextBox 219">
            <a:extLst>
              <a:ext uri="{FF2B5EF4-FFF2-40B4-BE49-F238E27FC236}">
                <a16:creationId xmlns:a16="http://schemas.microsoft.com/office/drawing/2014/main" id="{F7B2160B-1041-40EE-B540-E3D94F9C560E}"/>
              </a:ext>
            </a:extLst>
          </p:cNvPr>
          <p:cNvSpPr txBox="1"/>
          <p:nvPr/>
        </p:nvSpPr>
        <p:spPr>
          <a:xfrm>
            <a:off x="2201931" y="519574"/>
            <a:ext cx="1730464" cy="307777"/>
          </a:xfrm>
          <a:prstGeom prst="rect">
            <a:avLst/>
          </a:prstGeom>
          <a:noFill/>
        </p:spPr>
        <p:txBody>
          <a:bodyPr wrap="square">
            <a:spAutoFit/>
          </a:bodyPr>
          <a:lstStyle/>
          <a:p>
            <a:pPr>
              <a:spcAft>
                <a:spcPts val="0"/>
              </a:spcAft>
            </a:pPr>
            <a:r>
              <a:rPr lang="fr-FR" altLang="zh-CN" sz="1400" dirty="0">
                <a:solidFill>
                  <a:schemeClr val="tx2"/>
                </a:solidFill>
              </a:rPr>
              <a:t>Contexte et objectifs</a:t>
            </a:r>
          </a:p>
        </p:txBody>
      </p:sp>
      <p:sp>
        <p:nvSpPr>
          <p:cNvPr id="33" name="Freeform 926">
            <a:extLst>
              <a:ext uri="{FF2B5EF4-FFF2-40B4-BE49-F238E27FC236}">
                <a16:creationId xmlns:a16="http://schemas.microsoft.com/office/drawing/2014/main" id="{2DB1AE3D-F94D-4470-9EF6-29B8FC483F07}"/>
              </a:ext>
            </a:extLst>
          </p:cNvPr>
          <p:cNvSpPr>
            <a:spLocks noChangeAspect="1" noEditPoints="1"/>
          </p:cNvSpPr>
          <p:nvPr/>
        </p:nvSpPr>
        <p:spPr bwMode="auto">
          <a:xfrm>
            <a:off x="2821156"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4" name="Rectangle 33">
            <a:extLst>
              <a:ext uri="{FF2B5EF4-FFF2-40B4-BE49-F238E27FC236}">
                <a16:creationId xmlns:a16="http://schemas.microsoft.com/office/drawing/2014/main" id="{6BD95E57-0932-4C32-958A-4ED6B56A65A0}"/>
              </a:ext>
            </a:extLst>
          </p:cNvPr>
          <p:cNvSpPr/>
          <p:nvPr/>
        </p:nvSpPr>
        <p:spPr bwMode="gray">
          <a:xfrm>
            <a:off x="3004592" y="190024"/>
            <a:ext cx="89172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        III. Implémentation</a:t>
            </a:r>
          </a:p>
        </p:txBody>
      </p:sp>
      <p:sp>
        <p:nvSpPr>
          <p:cNvPr id="35" name="Rectangle 34">
            <a:extLst>
              <a:ext uri="{FF2B5EF4-FFF2-40B4-BE49-F238E27FC236}">
                <a16:creationId xmlns:a16="http://schemas.microsoft.com/office/drawing/2014/main" id="{6F7BC709-8599-4CED-A93D-E384204C1B0C}"/>
              </a:ext>
            </a:extLst>
          </p:cNvPr>
          <p:cNvSpPr/>
          <p:nvPr/>
        </p:nvSpPr>
        <p:spPr bwMode="gray">
          <a:xfrm>
            <a:off x="1502296"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II</a:t>
            </a:r>
          </a:p>
        </p:txBody>
      </p:sp>
      <p:sp>
        <p:nvSpPr>
          <p:cNvPr id="36" name="Rectangle 35">
            <a:extLst>
              <a:ext uri="{FF2B5EF4-FFF2-40B4-BE49-F238E27FC236}">
                <a16:creationId xmlns:a16="http://schemas.microsoft.com/office/drawing/2014/main" id="{49EB29D1-7A85-44D5-9A18-3C3C165698FC}"/>
              </a:ext>
            </a:extLst>
          </p:cNvPr>
          <p:cNvSpPr/>
          <p:nvPr/>
        </p:nvSpPr>
        <p:spPr bwMode="gray">
          <a:xfrm>
            <a:off x="0"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a:t>
            </a:r>
          </a:p>
        </p:txBody>
      </p:sp>
      <p:sp>
        <p:nvSpPr>
          <p:cNvPr id="37" name="Rectangle 36">
            <a:extLst>
              <a:ext uri="{FF2B5EF4-FFF2-40B4-BE49-F238E27FC236}">
                <a16:creationId xmlns:a16="http://schemas.microsoft.com/office/drawing/2014/main" id="{9C6BED86-5A20-48B1-B50E-87DD16270C76}"/>
              </a:ext>
            </a:extLst>
          </p:cNvPr>
          <p:cNvSpPr/>
          <p:nvPr/>
        </p:nvSpPr>
        <p:spPr bwMode="gray">
          <a:xfrm>
            <a:off x="12077689"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85000"/>
                    <a:lumOff val="15000"/>
                  </a:schemeClr>
                </a:solidFill>
              </a:rPr>
              <a:t>IV</a:t>
            </a:r>
          </a:p>
        </p:txBody>
      </p:sp>
    </p:spTree>
    <p:extLst>
      <p:ext uri="{BB962C8B-B14F-4D97-AF65-F5344CB8AC3E}">
        <p14:creationId xmlns:p14="http://schemas.microsoft.com/office/powerpoint/2010/main" val="38974411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0">
            <a:extLst>
              <a:ext uri="{FF2B5EF4-FFF2-40B4-BE49-F238E27FC236}">
                <a16:creationId xmlns:a16="http://schemas.microsoft.com/office/drawing/2014/main" id="{60F2190A-0A80-4435-A50F-BFB664B97049}"/>
              </a:ext>
            </a:extLst>
          </p:cNvPr>
          <p:cNvPicPr>
            <a:picLocks noChangeAspect="1"/>
          </p:cNvPicPr>
          <p:nvPr/>
        </p:nvPicPr>
        <p:blipFill rotWithShape="1">
          <a:blip r:embed="rId3"/>
          <a:srcRect l="18381"/>
          <a:stretch/>
        </p:blipFill>
        <p:spPr>
          <a:xfrm>
            <a:off x="0" y="2742187"/>
            <a:ext cx="13439775" cy="4238254"/>
          </a:xfrm>
          <a:prstGeom prst="rect">
            <a:avLst/>
          </a:prstGeom>
        </p:spPr>
      </p:pic>
      <p:grpSp>
        <p:nvGrpSpPr>
          <p:cNvPr id="20" name="Groupe 19">
            <a:extLst>
              <a:ext uri="{FF2B5EF4-FFF2-40B4-BE49-F238E27FC236}">
                <a16:creationId xmlns:a16="http://schemas.microsoft.com/office/drawing/2014/main" id="{291FDADA-E666-4DD9-A5F2-F157A287EBE1}"/>
              </a:ext>
            </a:extLst>
          </p:cNvPr>
          <p:cNvGrpSpPr/>
          <p:nvPr/>
        </p:nvGrpSpPr>
        <p:grpSpPr>
          <a:xfrm>
            <a:off x="4491324" y="1608622"/>
            <a:ext cx="4457126" cy="5340985"/>
            <a:chOff x="3624806" y="0"/>
            <a:chExt cx="5760720" cy="6903085"/>
          </a:xfrm>
        </p:grpSpPr>
        <p:grpSp>
          <p:nvGrpSpPr>
            <p:cNvPr id="18" name="Groupe 17">
              <a:extLst>
                <a:ext uri="{FF2B5EF4-FFF2-40B4-BE49-F238E27FC236}">
                  <a16:creationId xmlns:a16="http://schemas.microsoft.com/office/drawing/2014/main" id="{6AEC92D6-599C-4CCA-BC22-7EFCBF120DA3}"/>
                </a:ext>
              </a:extLst>
            </p:cNvPr>
            <p:cNvGrpSpPr/>
            <p:nvPr/>
          </p:nvGrpSpPr>
          <p:grpSpPr>
            <a:xfrm>
              <a:off x="3624806" y="1688465"/>
              <a:ext cx="5760720" cy="5214620"/>
              <a:chOff x="3624806" y="1688465"/>
              <a:chExt cx="5760720" cy="5214620"/>
            </a:xfrm>
          </p:grpSpPr>
          <p:pic>
            <p:nvPicPr>
              <p:cNvPr id="16" name="Picture 43">
                <a:extLst>
                  <a:ext uri="{FF2B5EF4-FFF2-40B4-BE49-F238E27FC236}">
                    <a16:creationId xmlns:a16="http://schemas.microsoft.com/office/drawing/2014/main" id="{C6CE5758-8175-4EB3-AA6A-C208AE87A1C0}"/>
                  </a:ext>
                </a:extLst>
              </p:cNvPr>
              <p:cNvPicPr>
                <a:picLocks noChangeAspect="1"/>
              </p:cNvPicPr>
              <p:nvPr/>
            </p:nvPicPr>
            <p:blipFill>
              <a:blip r:embed="rId4"/>
              <a:stretch>
                <a:fillRect/>
              </a:stretch>
            </p:blipFill>
            <p:spPr>
              <a:xfrm>
                <a:off x="3624806" y="1688465"/>
                <a:ext cx="5760720" cy="2623820"/>
              </a:xfrm>
              <a:prstGeom prst="rect">
                <a:avLst/>
              </a:prstGeom>
            </p:spPr>
          </p:pic>
          <p:pic>
            <p:nvPicPr>
              <p:cNvPr id="17" name="Picture 44">
                <a:extLst>
                  <a:ext uri="{FF2B5EF4-FFF2-40B4-BE49-F238E27FC236}">
                    <a16:creationId xmlns:a16="http://schemas.microsoft.com/office/drawing/2014/main" id="{AF3307EB-5635-40FD-8A79-E358FA8D15F5}"/>
                  </a:ext>
                </a:extLst>
              </p:cNvPr>
              <p:cNvPicPr>
                <a:picLocks noChangeAspect="1"/>
              </p:cNvPicPr>
              <p:nvPr/>
            </p:nvPicPr>
            <p:blipFill>
              <a:blip r:embed="rId5"/>
              <a:stretch>
                <a:fillRect/>
              </a:stretch>
            </p:blipFill>
            <p:spPr>
              <a:xfrm>
                <a:off x="3624806" y="4274185"/>
                <a:ext cx="5760720" cy="2628900"/>
              </a:xfrm>
              <a:prstGeom prst="rect">
                <a:avLst/>
              </a:prstGeom>
            </p:spPr>
          </p:pic>
        </p:grpSp>
        <p:pic>
          <p:nvPicPr>
            <p:cNvPr id="19" name="Picture 22">
              <a:extLst>
                <a:ext uri="{FF2B5EF4-FFF2-40B4-BE49-F238E27FC236}">
                  <a16:creationId xmlns:a16="http://schemas.microsoft.com/office/drawing/2014/main" id="{C7A8ABFC-FFB2-4F08-8513-44B1CD9168F0}"/>
                </a:ext>
              </a:extLst>
            </p:cNvPr>
            <p:cNvPicPr>
              <a:picLocks noChangeAspect="1"/>
            </p:cNvPicPr>
            <p:nvPr/>
          </p:nvPicPr>
          <p:blipFill>
            <a:blip r:embed="rId6"/>
            <a:stretch>
              <a:fillRect/>
            </a:stretch>
          </p:blipFill>
          <p:spPr>
            <a:xfrm>
              <a:off x="3624806" y="0"/>
              <a:ext cx="5760720" cy="1719580"/>
            </a:xfrm>
            <a:prstGeom prst="rect">
              <a:avLst/>
            </a:prstGeom>
          </p:spPr>
        </p:pic>
      </p:grpSp>
      <p:sp>
        <p:nvSpPr>
          <p:cNvPr id="24" name="Rectangle 23">
            <a:extLst>
              <a:ext uri="{FF2B5EF4-FFF2-40B4-BE49-F238E27FC236}">
                <a16:creationId xmlns:a16="http://schemas.microsoft.com/office/drawing/2014/main" id="{A1FCD7DC-9EA1-4563-8ED0-041C52CFED20}"/>
              </a:ext>
            </a:extLst>
          </p:cNvPr>
          <p:cNvSpPr/>
          <p:nvPr/>
        </p:nvSpPr>
        <p:spPr bwMode="gray">
          <a:xfrm rot="16200000">
            <a:off x="-2027453" y="4316991"/>
            <a:ext cx="4841702" cy="423530"/>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b="1" dirty="0">
                <a:solidFill>
                  <a:schemeClr val="bg1"/>
                </a:solidFill>
              </a:rPr>
              <a:t>PHASE D’EVALUATION</a:t>
            </a:r>
          </a:p>
        </p:txBody>
      </p:sp>
      <p:sp>
        <p:nvSpPr>
          <p:cNvPr id="25" name="Flèche : pentagone 24">
            <a:extLst>
              <a:ext uri="{FF2B5EF4-FFF2-40B4-BE49-F238E27FC236}">
                <a16:creationId xmlns:a16="http://schemas.microsoft.com/office/drawing/2014/main" id="{3A139E06-5F43-4B74-B5EA-7FA3600F1E43}"/>
              </a:ext>
            </a:extLst>
          </p:cNvPr>
          <p:cNvSpPr/>
          <p:nvPr/>
        </p:nvSpPr>
        <p:spPr bwMode="gray">
          <a:xfrm>
            <a:off x="903250" y="1608622"/>
            <a:ext cx="3300760" cy="865752"/>
          </a:xfrm>
          <a:prstGeom prst="homePlate">
            <a:avLst/>
          </a:prstGeom>
          <a:solidFill>
            <a:srgbClr val="FDF8F5"/>
          </a:solidFill>
          <a:ln w="19050" algn="ctr">
            <a:solidFill>
              <a:schemeClr val="accent1"/>
            </a:solidFill>
            <a:miter lim="800000"/>
            <a:headEnd/>
            <a:tailEnd/>
          </a:ln>
        </p:spPr>
        <p:txBody>
          <a:bodyPr wrap="square" lIns="88900" tIns="88900" rIns="88900" bIns="88900" rtlCol="0" anchor="ctr"/>
          <a:lstStyle/>
          <a:p>
            <a:pPr algn="just"/>
            <a:r>
              <a:rPr lang="fr-FR" sz="1400" b="0" i="0" u="none" strike="noStrike" baseline="0" dirty="0">
                <a:solidFill>
                  <a:srgbClr val="000000"/>
                </a:solidFill>
                <a:latin typeface="Calibri" panose="020F0502020204030204" pitchFamily="34" charset="0"/>
              </a:rPr>
              <a:t>Niveau de maturité global.</a:t>
            </a:r>
          </a:p>
        </p:txBody>
      </p:sp>
      <p:sp>
        <p:nvSpPr>
          <p:cNvPr id="27" name="ZoneTexte 26">
            <a:extLst>
              <a:ext uri="{FF2B5EF4-FFF2-40B4-BE49-F238E27FC236}">
                <a16:creationId xmlns:a16="http://schemas.microsoft.com/office/drawing/2014/main" id="{2C13325E-50C6-4ACB-AE00-DFFB93D06166}"/>
              </a:ext>
            </a:extLst>
          </p:cNvPr>
          <p:cNvSpPr txBox="1"/>
          <p:nvPr/>
        </p:nvSpPr>
        <p:spPr>
          <a:xfrm>
            <a:off x="12780239" y="6949607"/>
            <a:ext cx="234038" cy="276999"/>
          </a:xfrm>
          <a:prstGeom prst="rect">
            <a:avLst/>
          </a:prstGeom>
          <a:noFill/>
        </p:spPr>
        <p:txBody>
          <a:bodyPr wrap="none" lIns="0" tIns="0" rIns="0" bIns="0" rtlCol="0">
            <a:spAutoFit/>
          </a:bodyPr>
          <a:lstStyle/>
          <a:p>
            <a:pPr>
              <a:spcBef>
                <a:spcPts val="600"/>
              </a:spcBef>
              <a:buSzPct val="100000"/>
            </a:pPr>
            <a:r>
              <a:rPr lang="fr-FR" dirty="0">
                <a:solidFill>
                  <a:srgbClr val="313131"/>
                </a:solidFill>
              </a:rPr>
              <a:t>22</a:t>
            </a:r>
          </a:p>
        </p:txBody>
      </p:sp>
      <p:pic>
        <p:nvPicPr>
          <p:cNvPr id="34" name="Image 33">
            <a:extLst>
              <a:ext uri="{FF2B5EF4-FFF2-40B4-BE49-F238E27FC236}">
                <a16:creationId xmlns:a16="http://schemas.microsoft.com/office/drawing/2014/main" id="{735D7D4E-52FC-4538-AD3E-0DE240F00B24}"/>
              </a:ext>
            </a:extLst>
          </p:cNvPr>
          <p:cNvPicPr>
            <a:picLocks noChangeAspect="1"/>
          </p:cNvPicPr>
          <p:nvPr/>
        </p:nvPicPr>
        <p:blipFill>
          <a:blip r:embed="rId7"/>
          <a:stretch>
            <a:fillRect/>
          </a:stretch>
        </p:blipFill>
        <p:spPr>
          <a:xfrm>
            <a:off x="6866924" y="1912458"/>
            <a:ext cx="1508209" cy="963826"/>
          </a:xfrm>
          <a:prstGeom prst="rect">
            <a:avLst/>
          </a:prstGeom>
          <a:ln>
            <a:noFill/>
          </a:ln>
          <a:effectLst/>
        </p:spPr>
      </p:pic>
      <p:sp>
        <p:nvSpPr>
          <p:cNvPr id="29" name="Freeform 926">
            <a:extLst>
              <a:ext uri="{FF2B5EF4-FFF2-40B4-BE49-F238E27FC236}">
                <a16:creationId xmlns:a16="http://schemas.microsoft.com/office/drawing/2014/main" id="{05D2512A-CFD4-4B27-9C18-BB027178CC84}"/>
              </a:ext>
            </a:extLst>
          </p:cNvPr>
          <p:cNvSpPr>
            <a:spLocks noChangeAspect="1" noEditPoints="1"/>
          </p:cNvSpPr>
          <p:nvPr/>
        </p:nvSpPr>
        <p:spPr bwMode="auto">
          <a:xfrm>
            <a:off x="6505166"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30" name="Freeform 926">
            <a:extLst>
              <a:ext uri="{FF2B5EF4-FFF2-40B4-BE49-F238E27FC236}">
                <a16:creationId xmlns:a16="http://schemas.microsoft.com/office/drawing/2014/main" id="{BD7EFAE0-51BF-4B3B-B70B-28E65F7BDE18}"/>
              </a:ext>
            </a:extLst>
          </p:cNvPr>
          <p:cNvSpPr>
            <a:spLocks noChangeAspect="1" noEditPoints="1"/>
          </p:cNvSpPr>
          <p:nvPr/>
        </p:nvSpPr>
        <p:spPr bwMode="auto">
          <a:xfrm>
            <a:off x="10314301"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1" name="TextBox 219">
            <a:extLst>
              <a:ext uri="{FF2B5EF4-FFF2-40B4-BE49-F238E27FC236}">
                <a16:creationId xmlns:a16="http://schemas.microsoft.com/office/drawing/2014/main" id="{19F86B6D-374C-4E8B-9AD7-15E046EBFDEA}"/>
              </a:ext>
            </a:extLst>
          </p:cNvPr>
          <p:cNvSpPr txBox="1"/>
          <p:nvPr/>
        </p:nvSpPr>
        <p:spPr>
          <a:xfrm>
            <a:off x="6002373" y="519574"/>
            <a:ext cx="1870783" cy="307777"/>
          </a:xfrm>
          <a:prstGeom prst="rect">
            <a:avLst/>
          </a:prstGeom>
          <a:noFill/>
        </p:spPr>
        <p:txBody>
          <a:bodyPr wrap="square">
            <a:spAutoFit/>
          </a:bodyPr>
          <a:lstStyle/>
          <a:p>
            <a:pPr>
              <a:spcAft>
                <a:spcPts val="0"/>
              </a:spcAft>
            </a:pPr>
            <a:r>
              <a:rPr lang="fr-FR" altLang="zh-CN" sz="1400" b="1">
                <a:solidFill>
                  <a:schemeClr val="tx1">
                    <a:lumMod val="75000"/>
                    <a:lumOff val="25000"/>
                  </a:schemeClr>
                </a:solidFill>
              </a:rPr>
              <a:t>Approche et résultat</a:t>
            </a:r>
          </a:p>
        </p:txBody>
      </p:sp>
      <p:sp>
        <p:nvSpPr>
          <p:cNvPr id="32" name="TextBox 219">
            <a:extLst>
              <a:ext uri="{FF2B5EF4-FFF2-40B4-BE49-F238E27FC236}">
                <a16:creationId xmlns:a16="http://schemas.microsoft.com/office/drawing/2014/main" id="{A9F81312-B324-42AE-A92E-E18C1B37CE28}"/>
              </a:ext>
            </a:extLst>
          </p:cNvPr>
          <p:cNvSpPr txBox="1"/>
          <p:nvPr/>
        </p:nvSpPr>
        <p:spPr>
          <a:xfrm>
            <a:off x="9738300" y="519574"/>
            <a:ext cx="1985346" cy="307777"/>
          </a:xfrm>
          <a:prstGeom prst="rect">
            <a:avLst/>
          </a:prstGeom>
          <a:noFill/>
        </p:spPr>
        <p:txBody>
          <a:bodyPr wrap="square">
            <a:spAutoFit/>
          </a:bodyPr>
          <a:lstStyle/>
          <a:p>
            <a:pPr>
              <a:spcAft>
                <a:spcPts val="0"/>
              </a:spcAft>
            </a:pPr>
            <a:r>
              <a:rPr lang="fr-FR" altLang="zh-CN" sz="1400">
                <a:solidFill>
                  <a:schemeClr val="tx2"/>
                </a:solidFill>
              </a:rPr>
              <a:t>Continuité de la mission</a:t>
            </a:r>
          </a:p>
        </p:txBody>
      </p:sp>
      <p:sp>
        <p:nvSpPr>
          <p:cNvPr id="35" name="TextBox 219">
            <a:extLst>
              <a:ext uri="{FF2B5EF4-FFF2-40B4-BE49-F238E27FC236}">
                <a16:creationId xmlns:a16="http://schemas.microsoft.com/office/drawing/2014/main" id="{37C4E6E7-34EA-44A2-8260-4D6B56F4E057}"/>
              </a:ext>
            </a:extLst>
          </p:cNvPr>
          <p:cNvSpPr txBox="1"/>
          <p:nvPr/>
        </p:nvSpPr>
        <p:spPr>
          <a:xfrm>
            <a:off x="2201931" y="519574"/>
            <a:ext cx="1730464" cy="307777"/>
          </a:xfrm>
          <a:prstGeom prst="rect">
            <a:avLst/>
          </a:prstGeom>
          <a:noFill/>
        </p:spPr>
        <p:txBody>
          <a:bodyPr wrap="square">
            <a:spAutoFit/>
          </a:bodyPr>
          <a:lstStyle/>
          <a:p>
            <a:pPr>
              <a:spcAft>
                <a:spcPts val="0"/>
              </a:spcAft>
            </a:pPr>
            <a:r>
              <a:rPr lang="fr-FR" altLang="zh-CN" sz="1400" dirty="0">
                <a:solidFill>
                  <a:schemeClr val="tx2"/>
                </a:solidFill>
              </a:rPr>
              <a:t>Contexte et objectifs</a:t>
            </a:r>
          </a:p>
        </p:txBody>
      </p:sp>
      <p:sp>
        <p:nvSpPr>
          <p:cNvPr id="36" name="Freeform 926">
            <a:extLst>
              <a:ext uri="{FF2B5EF4-FFF2-40B4-BE49-F238E27FC236}">
                <a16:creationId xmlns:a16="http://schemas.microsoft.com/office/drawing/2014/main" id="{D77F5C5C-D154-4F40-81E4-39448D532162}"/>
              </a:ext>
            </a:extLst>
          </p:cNvPr>
          <p:cNvSpPr>
            <a:spLocks noChangeAspect="1" noEditPoints="1"/>
          </p:cNvSpPr>
          <p:nvPr/>
        </p:nvSpPr>
        <p:spPr bwMode="auto">
          <a:xfrm>
            <a:off x="2821156"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7" name="Rectangle 36">
            <a:extLst>
              <a:ext uri="{FF2B5EF4-FFF2-40B4-BE49-F238E27FC236}">
                <a16:creationId xmlns:a16="http://schemas.microsoft.com/office/drawing/2014/main" id="{DE03822C-506C-4E6C-9EDE-A771D2E67E25}"/>
              </a:ext>
            </a:extLst>
          </p:cNvPr>
          <p:cNvSpPr/>
          <p:nvPr/>
        </p:nvSpPr>
        <p:spPr bwMode="gray">
          <a:xfrm>
            <a:off x="3004592" y="190024"/>
            <a:ext cx="89172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        III. Implémentation</a:t>
            </a:r>
          </a:p>
        </p:txBody>
      </p:sp>
      <p:sp>
        <p:nvSpPr>
          <p:cNvPr id="38" name="Rectangle 37">
            <a:extLst>
              <a:ext uri="{FF2B5EF4-FFF2-40B4-BE49-F238E27FC236}">
                <a16:creationId xmlns:a16="http://schemas.microsoft.com/office/drawing/2014/main" id="{D594A287-07DF-49E6-AF22-1A8862975B19}"/>
              </a:ext>
            </a:extLst>
          </p:cNvPr>
          <p:cNvSpPr/>
          <p:nvPr/>
        </p:nvSpPr>
        <p:spPr bwMode="gray">
          <a:xfrm>
            <a:off x="1502296"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II</a:t>
            </a:r>
          </a:p>
        </p:txBody>
      </p:sp>
      <p:sp>
        <p:nvSpPr>
          <p:cNvPr id="39" name="Rectangle 38">
            <a:extLst>
              <a:ext uri="{FF2B5EF4-FFF2-40B4-BE49-F238E27FC236}">
                <a16:creationId xmlns:a16="http://schemas.microsoft.com/office/drawing/2014/main" id="{783775FE-AA81-444B-A3C6-1475D0BF5C4D}"/>
              </a:ext>
            </a:extLst>
          </p:cNvPr>
          <p:cNvSpPr/>
          <p:nvPr/>
        </p:nvSpPr>
        <p:spPr bwMode="gray">
          <a:xfrm>
            <a:off x="0"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a:t>
            </a:r>
          </a:p>
        </p:txBody>
      </p:sp>
      <p:sp>
        <p:nvSpPr>
          <p:cNvPr id="40" name="Rectangle 39">
            <a:extLst>
              <a:ext uri="{FF2B5EF4-FFF2-40B4-BE49-F238E27FC236}">
                <a16:creationId xmlns:a16="http://schemas.microsoft.com/office/drawing/2014/main" id="{BB01BE70-59AD-4816-A905-93A7447EF4F2}"/>
              </a:ext>
            </a:extLst>
          </p:cNvPr>
          <p:cNvSpPr/>
          <p:nvPr/>
        </p:nvSpPr>
        <p:spPr bwMode="gray">
          <a:xfrm>
            <a:off x="12077689"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85000"/>
                    <a:lumOff val="15000"/>
                  </a:schemeClr>
                </a:solidFill>
              </a:rPr>
              <a:t>IV</a:t>
            </a:r>
          </a:p>
        </p:txBody>
      </p:sp>
      <p:pic>
        <p:nvPicPr>
          <p:cNvPr id="33" name="Image 32">
            <a:extLst>
              <a:ext uri="{FF2B5EF4-FFF2-40B4-BE49-F238E27FC236}">
                <a16:creationId xmlns:a16="http://schemas.microsoft.com/office/drawing/2014/main" id="{F5CF68CC-A17A-4449-BE78-6521E2B0EB6B}"/>
              </a:ext>
            </a:extLst>
          </p:cNvPr>
          <p:cNvPicPr>
            <a:picLocks noChangeAspect="1"/>
          </p:cNvPicPr>
          <p:nvPr/>
        </p:nvPicPr>
        <p:blipFill>
          <a:blip r:embed="rId8"/>
          <a:stretch>
            <a:fillRect/>
          </a:stretch>
        </p:blipFill>
        <p:spPr>
          <a:xfrm>
            <a:off x="4343678" y="616576"/>
            <a:ext cx="4935084" cy="3342114"/>
          </a:xfrm>
          <a:prstGeom prst="rect">
            <a:avLst/>
          </a:prstGeom>
          <a:ln>
            <a:noFill/>
          </a:ln>
          <a:effectLst/>
        </p:spPr>
      </p:pic>
    </p:spTree>
    <p:extLst>
      <p:ext uri="{BB962C8B-B14F-4D97-AF65-F5344CB8AC3E}">
        <p14:creationId xmlns:p14="http://schemas.microsoft.com/office/powerpoint/2010/main" val="13004887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0">
            <a:extLst>
              <a:ext uri="{FF2B5EF4-FFF2-40B4-BE49-F238E27FC236}">
                <a16:creationId xmlns:a16="http://schemas.microsoft.com/office/drawing/2014/main" id="{60F2190A-0A80-4435-A50F-BFB664B97049}"/>
              </a:ext>
            </a:extLst>
          </p:cNvPr>
          <p:cNvPicPr>
            <a:picLocks noChangeAspect="1"/>
          </p:cNvPicPr>
          <p:nvPr/>
        </p:nvPicPr>
        <p:blipFill rotWithShape="1">
          <a:blip r:embed="rId3"/>
          <a:srcRect l="18381"/>
          <a:stretch/>
        </p:blipFill>
        <p:spPr>
          <a:xfrm>
            <a:off x="0" y="2742187"/>
            <a:ext cx="13439775" cy="4238254"/>
          </a:xfrm>
          <a:prstGeom prst="rect">
            <a:avLst/>
          </a:prstGeom>
        </p:spPr>
      </p:pic>
      <p:grpSp>
        <p:nvGrpSpPr>
          <p:cNvPr id="20" name="Groupe 19">
            <a:extLst>
              <a:ext uri="{FF2B5EF4-FFF2-40B4-BE49-F238E27FC236}">
                <a16:creationId xmlns:a16="http://schemas.microsoft.com/office/drawing/2014/main" id="{291FDADA-E666-4DD9-A5F2-F157A287EBE1}"/>
              </a:ext>
            </a:extLst>
          </p:cNvPr>
          <p:cNvGrpSpPr/>
          <p:nvPr/>
        </p:nvGrpSpPr>
        <p:grpSpPr>
          <a:xfrm>
            <a:off x="4491324" y="1608622"/>
            <a:ext cx="4457126" cy="5340985"/>
            <a:chOff x="3624806" y="0"/>
            <a:chExt cx="5760720" cy="6903085"/>
          </a:xfrm>
        </p:grpSpPr>
        <p:grpSp>
          <p:nvGrpSpPr>
            <p:cNvPr id="18" name="Groupe 17">
              <a:extLst>
                <a:ext uri="{FF2B5EF4-FFF2-40B4-BE49-F238E27FC236}">
                  <a16:creationId xmlns:a16="http://schemas.microsoft.com/office/drawing/2014/main" id="{6AEC92D6-599C-4CCA-BC22-7EFCBF120DA3}"/>
                </a:ext>
              </a:extLst>
            </p:cNvPr>
            <p:cNvGrpSpPr/>
            <p:nvPr/>
          </p:nvGrpSpPr>
          <p:grpSpPr>
            <a:xfrm>
              <a:off x="3624806" y="1688465"/>
              <a:ext cx="5760720" cy="5214620"/>
              <a:chOff x="3624806" y="1688465"/>
              <a:chExt cx="5760720" cy="5214620"/>
            </a:xfrm>
          </p:grpSpPr>
          <p:pic>
            <p:nvPicPr>
              <p:cNvPr id="16" name="Picture 43">
                <a:extLst>
                  <a:ext uri="{FF2B5EF4-FFF2-40B4-BE49-F238E27FC236}">
                    <a16:creationId xmlns:a16="http://schemas.microsoft.com/office/drawing/2014/main" id="{C6CE5758-8175-4EB3-AA6A-C208AE87A1C0}"/>
                  </a:ext>
                </a:extLst>
              </p:cNvPr>
              <p:cNvPicPr>
                <a:picLocks noChangeAspect="1"/>
              </p:cNvPicPr>
              <p:nvPr/>
            </p:nvPicPr>
            <p:blipFill>
              <a:blip r:embed="rId4"/>
              <a:stretch>
                <a:fillRect/>
              </a:stretch>
            </p:blipFill>
            <p:spPr>
              <a:xfrm>
                <a:off x="3624806" y="1688465"/>
                <a:ext cx="5760720" cy="2623820"/>
              </a:xfrm>
              <a:prstGeom prst="rect">
                <a:avLst/>
              </a:prstGeom>
            </p:spPr>
          </p:pic>
          <p:pic>
            <p:nvPicPr>
              <p:cNvPr id="17" name="Picture 44">
                <a:extLst>
                  <a:ext uri="{FF2B5EF4-FFF2-40B4-BE49-F238E27FC236}">
                    <a16:creationId xmlns:a16="http://schemas.microsoft.com/office/drawing/2014/main" id="{AF3307EB-5635-40FD-8A79-E358FA8D15F5}"/>
                  </a:ext>
                </a:extLst>
              </p:cNvPr>
              <p:cNvPicPr>
                <a:picLocks noChangeAspect="1"/>
              </p:cNvPicPr>
              <p:nvPr/>
            </p:nvPicPr>
            <p:blipFill>
              <a:blip r:embed="rId5"/>
              <a:stretch>
                <a:fillRect/>
              </a:stretch>
            </p:blipFill>
            <p:spPr>
              <a:xfrm>
                <a:off x="3624806" y="4274185"/>
                <a:ext cx="5760720" cy="2628900"/>
              </a:xfrm>
              <a:prstGeom prst="rect">
                <a:avLst/>
              </a:prstGeom>
            </p:spPr>
          </p:pic>
        </p:grpSp>
        <p:pic>
          <p:nvPicPr>
            <p:cNvPr id="19" name="Picture 22">
              <a:extLst>
                <a:ext uri="{FF2B5EF4-FFF2-40B4-BE49-F238E27FC236}">
                  <a16:creationId xmlns:a16="http://schemas.microsoft.com/office/drawing/2014/main" id="{C7A8ABFC-FFB2-4F08-8513-44B1CD9168F0}"/>
                </a:ext>
              </a:extLst>
            </p:cNvPr>
            <p:cNvPicPr>
              <a:picLocks noChangeAspect="1"/>
            </p:cNvPicPr>
            <p:nvPr/>
          </p:nvPicPr>
          <p:blipFill>
            <a:blip r:embed="rId6"/>
            <a:stretch>
              <a:fillRect/>
            </a:stretch>
          </p:blipFill>
          <p:spPr>
            <a:xfrm>
              <a:off x="3624806" y="0"/>
              <a:ext cx="5760720" cy="1719580"/>
            </a:xfrm>
            <a:prstGeom prst="rect">
              <a:avLst/>
            </a:prstGeom>
          </p:spPr>
        </p:pic>
      </p:grpSp>
      <p:sp>
        <p:nvSpPr>
          <p:cNvPr id="22" name="Rectangle 21">
            <a:extLst>
              <a:ext uri="{FF2B5EF4-FFF2-40B4-BE49-F238E27FC236}">
                <a16:creationId xmlns:a16="http://schemas.microsoft.com/office/drawing/2014/main" id="{B9D139FD-47D5-4808-87D6-C94F67AB3428}"/>
              </a:ext>
            </a:extLst>
          </p:cNvPr>
          <p:cNvSpPr/>
          <p:nvPr/>
        </p:nvSpPr>
        <p:spPr bwMode="gray">
          <a:xfrm rot="16200000">
            <a:off x="-2027453" y="4316991"/>
            <a:ext cx="4841702" cy="423530"/>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b="1" dirty="0">
                <a:solidFill>
                  <a:schemeClr val="bg1"/>
                </a:solidFill>
              </a:rPr>
              <a:t>PHASE D’EVALUATION</a:t>
            </a:r>
          </a:p>
        </p:txBody>
      </p:sp>
      <p:sp>
        <p:nvSpPr>
          <p:cNvPr id="23" name="Flèche : pentagone 22">
            <a:extLst>
              <a:ext uri="{FF2B5EF4-FFF2-40B4-BE49-F238E27FC236}">
                <a16:creationId xmlns:a16="http://schemas.microsoft.com/office/drawing/2014/main" id="{997BCDDD-0FAC-4BF4-ABD5-7F6973F9283D}"/>
              </a:ext>
            </a:extLst>
          </p:cNvPr>
          <p:cNvSpPr/>
          <p:nvPr/>
        </p:nvSpPr>
        <p:spPr bwMode="gray">
          <a:xfrm>
            <a:off x="903250" y="1608622"/>
            <a:ext cx="3300760" cy="865752"/>
          </a:xfrm>
          <a:prstGeom prst="homePlate">
            <a:avLst/>
          </a:prstGeom>
          <a:solidFill>
            <a:srgbClr val="FDF8F5"/>
          </a:solidFill>
          <a:ln w="19050" algn="ctr">
            <a:solidFill>
              <a:schemeClr val="accent1"/>
            </a:solidFill>
            <a:miter lim="800000"/>
            <a:headEnd/>
            <a:tailEnd/>
          </a:ln>
        </p:spPr>
        <p:txBody>
          <a:bodyPr wrap="square" lIns="88900" tIns="88900" rIns="88900" bIns="88900" rtlCol="0" anchor="ctr"/>
          <a:lstStyle/>
          <a:p>
            <a:pPr algn="just"/>
            <a:r>
              <a:rPr lang="fr-FR" sz="1400" dirty="0">
                <a:solidFill>
                  <a:srgbClr val="000000"/>
                </a:solidFill>
                <a:latin typeface="Calibri" panose="020F0502020204030204" pitchFamily="34" charset="0"/>
              </a:rPr>
              <a:t>C</a:t>
            </a:r>
            <a:r>
              <a:rPr lang="fr-FR" sz="1400" b="0" i="0" u="none" strike="noStrike" baseline="0" dirty="0">
                <a:solidFill>
                  <a:srgbClr val="000000"/>
                </a:solidFill>
                <a:latin typeface="Calibri" panose="020F0502020204030204" pitchFamily="34" charset="0"/>
              </a:rPr>
              <a:t>omparaison du niveau de maturité entre les différents services évalués .</a:t>
            </a:r>
          </a:p>
        </p:txBody>
      </p:sp>
      <p:sp>
        <p:nvSpPr>
          <p:cNvPr id="25" name="ZoneTexte 24">
            <a:extLst>
              <a:ext uri="{FF2B5EF4-FFF2-40B4-BE49-F238E27FC236}">
                <a16:creationId xmlns:a16="http://schemas.microsoft.com/office/drawing/2014/main" id="{2B8B02E2-52DF-48D8-BB0B-40BE852885B2}"/>
              </a:ext>
            </a:extLst>
          </p:cNvPr>
          <p:cNvSpPr txBox="1"/>
          <p:nvPr/>
        </p:nvSpPr>
        <p:spPr>
          <a:xfrm>
            <a:off x="12780239" y="6949607"/>
            <a:ext cx="234038" cy="276999"/>
          </a:xfrm>
          <a:prstGeom prst="rect">
            <a:avLst/>
          </a:prstGeom>
          <a:noFill/>
        </p:spPr>
        <p:txBody>
          <a:bodyPr wrap="none" lIns="0" tIns="0" rIns="0" bIns="0" rtlCol="0">
            <a:spAutoFit/>
          </a:bodyPr>
          <a:lstStyle/>
          <a:p>
            <a:pPr>
              <a:spcBef>
                <a:spcPts val="600"/>
              </a:spcBef>
              <a:buSzPct val="100000"/>
            </a:pPr>
            <a:r>
              <a:rPr lang="fr-FR" dirty="0">
                <a:solidFill>
                  <a:srgbClr val="313131"/>
                </a:solidFill>
              </a:rPr>
              <a:t>23</a:t>
            </a:r>
          </a:p>
        </p:txBody>
      </p:sp>
      <p:pic>
        <p:nvPicPr>
          <p:cNvPr id="28" name="Image 27">
            <a:extLst>
              <a:ext uri="{FF2B5EF4-FFF2-40B4-BE49-F238E27FC236}">
                <a16:creationId xmlns:a16="http://schemas.microsoft.com/office/drawing/2014/main" id="{0686CDA3-9036-4900-96D8-74924DD7CED2}"/>
              </a:ext>
            </a:extLst>
          </p:cNvPr>
          <p:cNvPicPr>
            <a:picLocks noChangeAspect="1"/>
          </p:cNvPicPr>
          <p:nvPr/>
        </p:nvPicPr>
        <p:blipFill>
          <a:blip r:embed="rId7"/>
          <a:stretch>
            <a:fillRect/>
          </a:stretch>
        </p:blipFill>
        <p:spPr>
          <a:xfrm>
            <a:off x="4914106" y="1854901"/>
            <a:ext cx="1508209" cy="1021383"/>
          </a:xfrm>
          <a:prstGeom prst="rect">
            <a:avLst/>
          </a:prstGeom>
          <a:ln>
            <a:noFill/>
          </a:ln>
          <a:effectLst/>
        </p:spPr>
      </p:pic>
      <p:pic>
        <p:nvPicPr>
          <p:cNvPr id="29" name="Image 28">
            <a:extLst>
              <a:ext uri="{FF2B5EF4-FFF2-40B4-BE49-F238E27FC236}">
                <a16:creationId xmlns:a16="http://schemas.microsoft.com/office/drawing/2014/main" id="{FE3BF6DE-DAD6-4BFF-903B-49497C060EF3}"/>
              </a:ext>
            </a:extLst>
          </p:cNvPr>
          <p:cNvPicPr>
            <a:picLocks noChangeAspect="1"/>
          </p:cNvPicPr>
          <p:nvPr/>
        </p:nvPicPr>
        <p:blipFill>
          <a:blip r:embed="rId8"/>
          <a:stretch>
            <a:fillRect/>
          </a:stretch>
        </p:blipFill>
        <p:spPr>
          <a:xfrm>
            <a:off x="5668210" y="3410360"/>
            <a:ext cx="95429" cy="45719"/>
          </a:xfrm>
          <a:prstGeom prst="rect">
            <a:avLst/>
          </a:prstGeom>
        </p:spPr>
      </p:pic>
      <p:sp>
        <p:nvSpPr>
          <p:cNvPr id="32" name="Freeform 926">
            <a:extLst>
              <a:ext uri="{FF2B5EF4-FFF2-40B4-BE49-F238E27FC236}">
                <a16:creationId xmlns:a16="http://schemas.microsoft.com/office/drawing/2014/main" id="{43452623-BDC4-4C86-AC00-F8E0BD1B3055}"/>
              </a:ext>
            </a:extLst>
          </p:cNvPr>
          <p:cNvSpPr>
            <a:spLocks noChangeAspect="1" noEditPoints="1"/>
          </p:cNvSpPr>
          <p:nvPr/>
        </p:nvSpPr>
        <p:spPr bwMode="auto">
          <a:xfrm>
            <a:off x="6505166"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33" name="Freeform 926">
            <a:extLst>
              <a:ext uri="{FF2B5EF4-FFF2-40B4-BE49-F238E27FC236}">
                <a16:creationId xmlns:a16="http://schemas.microsoft.com/office/drawing/2014/main" id="{FEF69FCE-A04D-4EAF-885F-762BF07F7EBD}"/>
              </a:ext>
            </a:extLst>
          </p:cNvPr>
          <p:cNvSpPr>
            <a:spLocks noChangeAspect="1" noEditPoints="1"/>
          </p:cNvSpPr>
          <p:nvPr/>
        </p:nvSpPr>
        <p:spPr bwMode="auto">
          <a:xfrm>
            <a:off x="10314301"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4" name="TextBox 219">
            <a:extLst>
              <a:ext uri="{FF2B5EF4-FFF2-40B4-BE49-F238E27FC236}">
                <a16:creationId xmlns:a16="http://schemas.microsoft.com/office/drawing/2014/main" id="{226B45BA-366C-4249-9450-6840D76286FC}"/>
              </a:ext>
            </a:extLst>
          </p:cNvPr>
          <p:cNvSpPr txBox="1"/>
          <p:nvPr/>
        </p:nvSpPr>
        <p:spPr>
          <a:xfrm>
            <a:off x="6002373" y="519574"/>
            <a:ext cx="1870783" cy="307777"/>
          </a:xfrm>
          <a:prstGeom prst="rect">
            <a:avLst/>
          </a:prstGeom>
          <a:noFill/>
        </p:spPr>
        <p:txBody>
          <a:bodyPr wrap="square">
            <a:spAutoFit/>
          </a:bodyPr>
          <a:lstStyle/>
          <a:p>
            <a:pPr>
              <a:spcAft>
                <a:spcPts val="0"/>
              </a:spcAft>
            </a:pPr>
            <a:r>
              <a:rPr lang="fr-FR" altLang="zh-CN" sz="1400" b="1">
                <a:solidFill>
                  <a:schemeClr val="tx1">
                    <a:lumMod val="75000"/>
                    <a:lumOff val="25000"/>
                  </a:schemeClr>
                </a:solidFill>
              </a:rPr>
              <a:t>Approche et résultat</a:t>
            </a:r>
          </a:p>
        </p:txBody>
      </p:sp>
      <p:sp>
        <p:nvSpPr>
          <p:cNvPr id="35" name="TextBox 219">
            <a:extLst>
              <a:ext uri="{FF2B5EF4-FFF2-40B4-BE49-F238E27FC236}">
                <a16:creationId xmlns:a16="http://schemas.microsoft.com/office/drawing/2014/main" id="{D060D498-8C0E-45CB-A6EA-34854B70D478}"/>
              </a:ext>
            </a:extLst>
          </p:cNvPr>
          <p:cNvSpPr txBox="1"/>
          <p:nvPr/>
        </p:nvSpPr>
        <p:spPr>
          <a:xfrm>
            <a:off x="9738300" y="519574"/>
            <a:ext cx="1985346" cy="307777"/>
          </a:xfrm>
          <a:prstGeom prst="rect">
            <a:avLst/>
          </a:prstGeom>
          <a:noFill/>
        </p:spPr>
        <p:txBody>
          <a:bodyPr wrap="square">
            <a:spAutoFit/>
          </a:bodyPr>
          <a:lstStyle/>
          <a:p>
            <a:pPr>
              <a:spcAft>
                <a:spcPts val="0"/>
              </a:spcAft>
            </a:pPr>
            <a:r>
              <a:rPr lang="fr-FR" altLang="zh-CN" sz="1400">
                <a:solidFill>
                  <a:schemeClr val="tx2"/>
                </a:solidFill>
              </a:rPr>
              <a:t>Continuité de la mission</a:t>
            </a:r>
          </a:p>
        </p:txBody>
      </p:sp>
      <p:sp>
        <p:nvSpPr>
          <p:cNvPr id="36" name="TextBox 219">
            <a:extLst>
              <a:ext uri="{FF2B5EF4-FFF2-40B4-BE49-F238E27FC236}">
                <a16:creationId xmlns:a16="http://schemas.microsoft.com/office/drawing/2014/main" id="{C29C337A-7EF1-477D-9C5E-3F556D2E9075}"/>
              </a:ext>
            </a:extLst>
          </p:cNvPr>
          <p:cNvSpPr txBox="1"/>
          <p:nvPr/>
        </p:nvSpPr>
        <p:spPr>
          <a:xfrm>
            <a:off x="2201931" y="519574"/>
            <a:ext cx="1730464" cy="307777"/>
          </a:xfrm>
          <a:prstGeom prst="rect">
            <a:avLst/>
          </a:prstGeom>
          <a:noFill/>
        </p:spPr>
        <p:txBody>
          <a:bodyPr wrap="square">
            <a:spAutoFit/>
          </a:bodyPr>
          <a:lstStyle/>
          <a:p>
            <a:pPr>
              <a:spcAft>
                <a:spcPts val="0"/>
              </a:spcAft>
            </a:pPr>
            <a:r>
              <a:rPr lang="fr-FR" altLang="zh-CN" sz="1400" dirty="0">
                <a:solidFill>
                  <a:schemeClr val="tx2"/>
                </a:solidFill>
              </a:rPr>
              <a:t>Contexte et objectifs</a:t>
            </a:r>
          </a:p>
        </p:txBody>
      </p:sp>
      <p:sp>
        <p:nvSpPr>
          <p:cNvPr id="37" name="Freeform 926">
            <a:extLst>
              <a:ext uri="{FF2B5EF4-FFF2-40B4-BE49-F238E27FC236}">
                <a16:creationId xmlns:a16="http://schemas.microsoft.com/office/drawing/2014/main" id="{17B0649C-3363-4E87-9141-FA57957F1A11}"/>
              </a:ext>
            </a:extLst>
          </p:cNvPr>
          <p:cNvSpPr>
            <a:spLocks noChangeAspect="1" noEditPoints="1"/>
          </p:cNvSpPr>
          <p:nvPr/>
        </p:nvSpPr>
        <p:spPr bwMode="auto">
          <a:xfrm>
            <a:off x="2821156"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8" name="Rectangle 37">
            <a:extLst>
              <a:ext uri="{FF2B5EF4-FFF2-40B4-BE49-F238E27FC236}">
                <a16:creationId xmlns:a16="http://schemas.microsoft.com/office/drawing/2014/main" id="{D3F340C5-FFA1-418F-AA6D-34F93C23C4C4}"/>
              </a:ext>
            </a:extLst>
          </p:cNvPr>
          <p:cNvSpPr/>
          <p:nvPr/>
        </p:nvSpPr>
        <p:spPr bwMode="gray">
          <a:xfrm>
            <a:off x="3004592" y="190024"/>
            <a:ext cx="89172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        III. Implémentation</a:t>
            </a:r>
          </a:p>
        </p:txBody>
      </p:sp>
      <p:sp>
        <p:nvSpPr>
          <p:cNvPr id="39" name="Rectangle 38">
            <a:extLst>
              <a:ext uri="{FF2B5EF4-FFF2-40B4-BE49-F238E27FC236}">
                <a16:creationId xmlns:a16="http://schemas.microsoft.com/office/drawing/2014/main" id="{9783BAEE-4F66-42F4-9EA3-37EC689F6C59}"/>
              </a:ext>
            </a:extLst>
          </p:cNvPr>
          <p:cNvSpPr/>
          <p:nvPr/>
        </p:nvSpPr>
        <p:spPr bwMode="gray">
          <a:xfrm>
            <a:off x="1502296"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II</a:t>
            </a:r>
          </a:p>
        </p:txBody>
      </p:sp>
      <p:sp>
        <p:nvSpPr>
          <p:cNvPr id="40" name="Rectangle 39">
            <a:extLst>
              <a:ext uri="{FF2B5EF4-FFF2-40B4-BE49-F238E27FC236}">
                <a16:creationId xmlns:a16="http://schemas.microsoft.com/office/drawing/2014/main" id="{93429808-B9E9-4B32-8D3C-4858E857A64F}"/>
              </a:ext>
            </a:extLst>
          </p:cNvPr>
          <p:cNvSpPr/>
          <p:nvPr/>
        </p:nvSpPr>
        <p:spPr bwMode="gray">
          <a:xfrm>
            <a:off x="0"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a:t>
            </a:r>
          </a:p>
        </p:txBody>
      </p:sp>
      <p:sp>
        <p:nvSpPr>
          <p:cNvPr id="41" name="Rectangle 40">
            <a:extLst>
              <a:ext uri="{FF2B5EF4-FFF2-40B4-BE49-F238E27FC236}">
                <a16:creationId xmlns:a16="http://schemas.microsoft.com/office/drawing/2014/main" id="{A7971433-1AF7-415E-8CFE-D17F7135FD23}"/>
              </a:ext>
            </a:extLst>
          </p:cNvPr>
          <p:cNvSpPr/>
          <p:nvPr/>
        </p:nvSpPr>
        <p:spPr bwMode="gray">
          <a:xfrm>
            <a:off x="12077689"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85000"/>
                    <a:lumOff val="15000"/>
                  </a:schemeClr>
                </a:solidFill>
              </a:rPr>
              <a:t>IV</a:t>
            </a:r>
          </a:p>
        </p:txBody>
      </p:sp>
      <p:pic>
        <p:nvPicPr>
          <p:cNvPr id="27" name="Image 26">
            <a:extLst>
              <a:ext uri="{FF2B5EF4-FFF2-40B4-BE49-F238E27FC236}">
                <a16:creationId xmlns:a16="http://schemas.microsoft.com/office/drawing/2014/main" id="{F0FA8C04-5C58-4C1D-9282-6229E7238B48}"/>
              </a:ext>
            </a:extLst>
          </p:cNvPr>
          <p:cNvPicPr>
            <a:picLocks noChangeAspect="1"/>
          </p:cNvPicPr>
          <p:nvPr/>
        </p:nvPicPr>
        <p:blipFill>
          <a:blip r:embed="rId9"/>
          <a:stretch>
            <a:fillRect/>
          </a:stretch>
        </p:blipFill>
        <p:spPr>
          <a:xfrm>
            <a:off x="4634504" y="1038326"/>
            <a:ext cx="4913378" cy="3139910"/>
          </a:xfrm>
          <a:prstGeom prst="rect">
            <a:avLst/>
          </a:prstGeom>
          <a:ln>
            <a:noFill/>
          </a:ln>
          <a:effectLst/>
        </p:spPr>
      </p:pic>
    </p:spTree>
    <p:extLst>
      <p:ext uri="{BB962C8B-B14F-4D97-AF65-F5344CB8AC3E}">
        <p14:creationId xmlns:p14="http://schemas.microsoft.com/office/powerpoint/2010/main" val="231531232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0">
            <a:extLst>
              <a:ext uri="{FF2B5EF4-FFF2-40B4-BE49-F238E27FC236}">
                <a16:creationId xmlns:a16="http://schemas.microsoft.com/office/drawing/2014/main" id="{60F2190A-0A80-4435-A50F-BFB664B97049}"/>
              </a:ext>
            </a:extLst>
          </p:cNvPr>
          <p:cNvPicPr>
            <a:picLocks noChangeAspect="1"/>
          </p:cNvPicPr>
          <p:nvPr/>
        </p:nvPicPr>
        <p:blipFill rotWithShape="1">
          <a:blip r:embed="rId3"/>
          <a:srcRect l="18381"/>
          <a:stretch/>
        </p:blipFill>
        <p:spPr>
          <a:xfrm>
            <a:off x="0" y="2742187"/>
            <a:ext cx="13439775" cy="4238254"/>
          </a:xfrm>
          <a:prstGeom prst="rect">
            <a:avLst/>
          </a:prstGeom>
        </p:spPr>
      </p:pic>
      <p:grpSp>
        <p:nvGrpSpPr>
          <p:cNvPr id="20" name="Groupe 19">
            <a:extLst>
              <a:ext uri="{FF2B5EF4-FFF2-40B4-BE49-F238E27FC236}">
                <a16:creationId xmlns:a16="http://schemas.microsoft.com/office/drawing/2014/main" id="{291FDADA-E666-4DD9-A5F2-F157A287EBE1}"/>
              </a:ext>
            </a:extLst>
          </p:cNvPr>
          <p:cNvGrpSpPr/>
          <p:nvPr/>
        </p:nvGrpSpPr>
        <p:grpSpPr>
          <a:xfrm>
            <a:off x="4491324" y="1608622"/>
            <a:ext cx="4457126" cy="5340985"/>
            <a:chOff x="3624806" y="0"/>
            <a:chExt cx="5760720" cy="6903085"/>
          </a:xfrm>
        </p:grpSpPr>
        <p:grpSp>
          <p:nvGrpSpPr>
            <p:cNvPr id="18" name="Groupe 17">
              <a:extLst>
                <a:ext uri="{FF2B5EF4-FFF2-40B4-BE49-F238E27FC236}">
                  <a16:creationId xmlns:a16="http://schemas.microsoft.com/office/drawing/2014/main" id="{6AEC92D6-599C-4CCA-BC22-7EFCBF120DA3}"/>
                </a:ext>
              </a:extLst>
            </p:cNvPr>
            <p:cNvGrpSpPr/>
            <p:nvPr/>
          </p:nvGrpSpPr>
          <p:grpSpPr>
            <a:xfrm>
              <a:off x="3624806" y="1688465"/>
              <a:ext cx="5760720" cy="5214620"/>
              <a:chOff x="3624806" y="1688465"/>
              <a:chExt cx="5760720" cy="5214620"/>
            </a:xfrm>
          </p:grpSpPr>
          <p:pic>
            <p:nvPicPr>
              <p:cNvPr id="16" name="Picture 43">
                <a:extLst>
                  <a:ext uri="{FF2B5EF4-FFF2-40B4-BE49-F238E27FC236}">
                    <a16:creationId xmlns:a16="http://schemas.microsoft.com/office/drawing/2014/main" id="{C6CE5758-8175-4EB3-AA6A-C208AE87A1C0}"/>
                  </a:ext>
                </a:extLst>
              </p:cNvPr>
              <p:cNvPicPr>
                <a:picLocks noChangeAspect="1"/>
              </p:cNvPicPr>
              <p:nvPr/>
            </p:nvPicPr>
            <p:blipFill>
              <a:blip r:embed="rId4"/>
              <a:stretch>
                <a:fillRect/>
              </a:stretch>
            </p:blipFill>
            <p:spPr>
              <a:xfrm>
                <a:off x="3624806" y="1688465"/>
                <a:ext cx="5760720" cy="2623820"/>
              </a:xfrm>
              <a:prstGeom prst="rect">
                <a:avLst/>
              </a:prstGeom>
            </p:spPr>
          </p:pic>
          <p:pic>
            <p:nvPicPr>
              <p:cNvPr id="17" name="Picture 44">
                <a:extLst>
                  <a:ext uri="{FF2B5EF4-FFF2-40B4-BE49-F238E27FC236}">
                    <a16:creationId xmlns:a16="http://schemas.microsoft.com/office/drawing/2014/main" id="{AF3307EB-5635-40FD-8A79-E358FA8D15F5}"/>
                  </a:ext>
                </a:extLst>
              </p:cNvPr>
              <p:cNvPicPr>
                <a:picLocks noChangeAspect="1"/>
              </p:cNvPicPr>
              <p:nvPr/>
            </p:nvPicPr>
            <p:blipFill>
              <a:blip r:embed="rId5"/>
              <a:stretch>
                <a:fillRect/>
              </a:stretch>
            </p:blipFill>
            <p:spPr>
              <a:xfrm>
                <a:off x="3624806" y="4274185"/>
                <a:ext cx="5760720" cy="2628900"/>
              </a:xfrm>
              <a:prstGeom prst="rect">
                <a:avLst/>
              </a:prstGeom>
            </p:spPr>
          </p:pic>
        </p:grpSp>
        <p:pic>
          <p:nvPicPr>
            <p:cNvPr id="19" name="Picture 22">
              <a:extLst>
                <a:ext uri="{FF2B5EF4-FFF2-40B4-BE49-F238E27FC236}">
                  <a16:creationId xmlns:a16="http://schemas.microsoft.com/office/drawing/2014/main" id="{C7A8ABFC-FFB2-4F08-8513-44B1CD9168F0}"/>
                </a:ext>
              </a:extLst>
            </p:cNvPr>
            <p:cNvPicPr>
              <a:picLocks noChangeAspect="1"/>
            </p:cNvPicPr>
            <p:nvPr/>
          </p:nvPicPr>
          <p:blipFill>
            <a:blip r:embed="rId6"/>
            <a:stretch>
              <a:fillRect/>
            </a:stretch>
          </p:blipFill>
          <p:spPr>
            <a:xfrm>
              <a:off x="3624806" y="0"/>
              <a:ext cx="5760720" cy="1719580"/>
            </a:xfrm>
            <a:prstGeom prst="rect">
              <a:avLst/>
            </a:prstGeom>
          </p:spPr>
        </p:pic>
      </p:grpSp>
      <p:sp>
        <p:nvSpPr>
          <p:cNvPr id="30" name="Rectangle 29">
            <a:extLst>
              <a:ext uri="{FF2B5EF4-FFF2-40B4-BE49-F238E27FC236}">
                <a16:creationId xmlns:a16="http://schemas.microsoft.com/office/drawing/2014/main" id="{7CA1ABAA-8B38-4259-BC79-35A3B8912BE8}"/>
              </a:ext>
            </a:extLst>
          </p:cNvPr>
          <p:cNvSpPr/>
          <p:nvPr/>
        </p:nvSpPr>
        <p:spPr bwMode="gray">
          <a:xfrm rot="16200000">
            <a:off x="-2027453" y="4316991"/>
            <a:ext cx="4841702" cy="423530"/>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b="1" dirty="0">
                <a:solidFill>
                  <a:schemeClr val="bg1"/>
                </a:solidFill>
              </a:rPr>
              <a:t>PHASE D’EVALUATION</a:t>
            </a:r>
          </a:p>
        </p:txBody>
      </p:sp>
      <p:sp>
        <p:nvSpPr>
          <p:cNvPr id="33" name="Flèche : pentagone 32">
            <a:extLst>
              <a:ext uri="{FF2B5EF4-FFF2-40B4-BE49-F238E27FC236}">
                <a16:creationId xmlns:a16="http://schemas.microsoft.com/office/drawing/2014/main" id="{0C10A029-C052-446E-968C-3D5EC2C6106E}"/>
              </a:ext>
            </a:extLst>
          </p:cNvPr>
          <p:cNvSpPr/>
          <p:nvPr/>
        </p:nvSpPr>
        <p:spPr bwMode="gray">
          <a:xfrm>
            <a:off x="903250" y="3000374"/>
            <a:ext cx="3300760" cy="1033743"/>
          </a:xfrm>
          <a:prstGeom prst="homePlate">
            <a:avLst/>
          </a:prstGeom>
          <a:solidFill>
            <a:srgbClr val="FDF8F5"/>
          </a:solidFill>
          <a:ln w="19050" algn="ctr">
            <a:solidFill>
              <a:schemeClr val="accent1"/>
            </a:solidFill>
            <a:miter lim="800000"/>
            <a:headEnd/>
            <a:tailEnd/>
          </a:ln>
        </p:spPr>
        <p:txBody>
          <a:bodyPr wrap="square" lIns="88900" tIns="88900" rIns="88900" bIns="88900" rtlCol="0" anchor="ctr"/>
          <a:lstStyle/>
          <a:p>
            <a:pPr algn="just"/>
            <a:r>
              <a:rPr lang="fr-FR" sz="1400" b="0" i="0" u="none" strike="noStrike" baseline="0" dirty="0">
                <a:solidFill>
                  <a:srgbClr val="000000"/>
                </a:solidFill>
                <a:latin typeface="Calibri" panose="020F0502020204030204" pitchFamily="34" charset="0"/>
              </a:rPr>
              <a:t>Le nombre de questions auxquelles des réponses ont été apportées lors de l'évaluation, ainsi que celles qui sont restées sans réponse. </a:t>
            </a:r>
          </a:p>
        </p:txBody>
      </p:sp>
      <p:sp>
        <p:nvSpPr>
          <p:cNvPr id="35" name="ZoneTexte 34">
            <a:extLst>
              <a:ext uri="{FF2B5EF4-FFF2-40B4-BE49-F238E27FC236}">
                <a16:creationId xmlns:a16="http://schemas.microsoft.com/office/drawing/2014/main" id="{ABBECA63-7CF9-4642-AA4C-8071057956F3}"/>
              </a:ext>
            </a:extLst>
          </p:cNvPr>
          <p:cNvSpPr txBox="1"/>
          <p:nvPr/>
        </p:nvSpPr>
        <p:spPr>
          <a:xfrm>
            <a:off x="12780239" y="6949607"/>
            <a:ext cx="234038" cy="276999"/>
          </a:xfrm>
          <a:prstGeom prst="rect">
            <a:avLst/>
          </a:prstGeom>
          <a:noFill/>
        </p:spPr>
        <p:txBody>
          <a:bodyPr wrap="none" lIns="0" tIns="0" rIns="0" bIns="0" rtlCol="0">
            <a:spAutoFit/>
          </a:bodyPr>
          <a:lstStyle/>
          <a:p>
            <a:pPr>
              <a:spcBef>
                <a:spcPts val="600"/>
              </a:spcBef>
              <a:buSzPct val="100000"/>
            </a:pPr>
            <a:r>
              <a:rPr lang="fr-FR" dirty="0">
                <a:solidFill>
                  <a:srgbClr val="313131"/>
                </a:solidFill>
              </a:rPr>
              <a:t>24</a:t>
            </a:r>
          </a:p>
        </p:txBody>
      </p:sp>
      <p:pic>
        <p:nvPicPr>
          <p:cNvPr id="38" name="Image 37">
            <a:extLst>
              <a:ext uri="{FF2B5EF4-FFF2-40B4-BE49-F238E27FC236}">
                <a16:creationId xmlns:a16="http://schemas.microsoft.com/office/drawing/2014/main" id="{B4B9C553-CA8E-4CFE-A588-0660877A6E0D}"/>
              </a:ext>
            </a:extLst>
          </p:cNvPr>
          <p:cNvPicPr>
            <a:picLocks noChangeAspect="1"/>
          </p:cNvPicPr>
          <p:nvPr/>
        </p:nvPicPr>
        <p:blipFill>
          <a:blip r:embed="rId7"/>
          <a:stretch>
            <a:fillRect/>
          </a:stretch>
        </p:blipFill>
        <p:spPr>
          <a:xfrm>
            <a:off x="6600410" y="3716792"/>
            <a:ext cx="115565" cy="68669"/>
          </a:xfrm>
          <a:prstGeom prst="rect">
            <a:avLst/>
          </a:prstGeom>
        </p:spPr>
      </p:pic>
      <p:pic>
        <p:nvPicPr>
          <p:cNvPr id="37" name="Image 36">
            <a:extLst>
              <a:ext uri="{FF2B5EF4-FFF2-40B4-BE49-F238E27FC236}">
                <a16:creationId xmlns:a16="http://schemas.microsoft.com/office/drawing/2014/main" id="{B58958BC-8969-4EA4-9ED0-CBE874A17C4A}"/>
              </a:ext>
            </a:extLst>
          </p:cNvPr>
          <p:cNvPicPr>
            <a:picLocks noChangeAspect="1"/>
          </p:cNvPicPr>
          <p:nvPr/>
        </p:nvPicPr>
        <p:blipFill>
          <a:blip r:embed="rId8"/>
          <a:stretch>
            <a:fillRect/>
          </a:stretch>
        </p:blipFill>
        <p:spPr>
          <a:xfrm>
            <a:off x="4260904" y="2053664"/>
            <a:ext cx="5909206" cy="2831027"/>
          </a:xfrm>
          <a:prstGeom prst="rect">
            <a:avLst/>
          </a:prstGeom>
        </p:spPr>
      </p:pic>
      <p:sp>
        <p:nvSpPr>
          <p:cNvPr id="26" name="Freeform 926">
            <a:extLst>
              <a:ext uri="{FF2B5EF4-FFF2-40B4-BE49-F238E27FC236}">
                <a16:creationId xmlns:a16="http://schemas.microsoft.com/office/drawing/2014/main" id="{35BE40F2-9E1C-4A4F-A45D-356B50A3DE70}"/>
              </a:ext>
            </a:extLst>
          </p:cNvPr>
          <p:cNvSpPr>
            <a:spLocks noChangeAspect="1" noEditPoints="1"/>
          </p:cNvSpPr>
          <p:nvPr/>
        </p:nvSpPr>
        <p:spPr bwMode="auto">
          <a:xfrm>
            <a:off x="6505166"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27" name="Freeform 926">
            <a:extLst>
              <a:ext uri="{FF2B5EF4-FFF2-40B4-BE49-F238E27FC236}">
                <a16:creationId xmlns:a16="http://schemas.microsoft.com/office/drawing/2014/main" id="{EC6D2449-E82C-4C65-8BF2-5340E3563D07}"/>
              </a:ext>
            </a:extLst>
          </p:cNvPr>
          <p:cNvSpPr>
            <a:spLocks noChangeAspect="1" noEditPoints="1"/>
          </p:cNvSpPr>
          <p:nvPr/>
        </p:nvSpPr>
        <p:spPr bwMode="auto">
          <a:xfrm>
            <a:off x="10314301"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28" name="TextBox 219">
            <a:extLst>
              <a:ext uri="{FF2B5EF4-FFF2-40B4-BE49-F238E27FC236}">
                <a16:creationId xmlns:a16="http://schemas.microsoft.com/office/drawing/2014/main" id="{ABE39FF6-ABF9-4F0F-813B-717BFB62CA2A}"/>
              </a:ext>
            </a:extLst>
          </p:cNvPr>
          <p:cNvSpPr txBox="1"/>
          <p:nvPr/>
        </p:nvSpPr>
        <p:spPr>
          <a:xfrm>
            <a:off x="6002373" y="519574"/>
            <a:ext cx="1870783" cy="307777"/>
          </a:xfrm>
          <a:prstGeom prst="rect">
            <a:avLst/>
          </a:prstGeom>
          <a:noFill/>
        </p:spPr>
        <p:txBody>
          <a:bodyPr wrap="square">
            <a:spAutoFit/>
          </a:bodyPr>
          <a:lstStyle/>
          <a:p>
            <a:pPr>
              <a:spcAft>
                <a:spcPts val="0"/>
              </a:spcAft>
            </a:pPr>
            <a:r>
              <a:rPr lang="fr-FR" altLang="zh-CN" sz="1400" b="1">
                <a:solidFill>
                  <a:schemeClr val="tx1">
                    <a:lumMod val="75000"/>
                    <a:lumOff val="25000"/>
                  </a:schemeClr>
                </a:solidFill>
              </a:rPr>
              <a:t>Approche et résultat</a:t>
            </a:r>
          </a:p>
        </p:txBody>
      </p:sp>
      <p:sp>
        <p:nvSpPr>
          <p:cNvPr id="29" name="TextBox 219">
            <a:extLst>
              <a:ext uri="{FF2B5EF4-FFF2-40B4-BE49-F238E27FC236}">
                <a16:creationId xmlns:a16="http://schemas.microsoft.com/office/drawing/2014/main" id="{A5000576-9CD7-4FBC-9450-F9F73BEAA055}"/>
              </a:ext>
            </a:extLst>
          </p:cNvPr>
          <p:cNvSpPr txBox="1"/>
          <p:nvPr/>
        </p:nvSpPr>
        <p:spPr>
          <a:xfrm>
            <a:off x="9738300" y="519574"/>
            <a:ext cx="1985346" cy="307777"/>
          </a:xfrm>
          <a:prstGeom prst="rect">
            <a:avLst/>
          </a:prstGeom>
          <a:noFill/>
        </p:spPr>
        <p:txBody>
          <a:bodyPr wrap="square">
            <a:spAutoFit/>
          </a:bodyPr>
          <a:lstStyle/>
          <a:p>
            <a:pPr>
              <a:spcAft>
                <a:spcPts val="0"/>
              </a:spcAft>
            </a:pPr>
            <a:r>
              <a:rPr lang="fr-FR" altLang="zh-CN" sz="1400">
                <a:solidFill>
                  <a:schemeClr val="tx2"/>
                </a:solidFill>
              </a:rPr>
              <a:t>Continuité de la mission</a:t>
            </a:r>
          </a:p>
        </p:txBody>
      </p:sp>
      <p:sp>
        <p:nvSpPr>
          <p:cNvPr id="31" name="TextBox 219">
            <a:extLst>
              <a:ext uri="{FF2B5EF4-FFF2-40B4-BE49-F238E27FC236}">
                <a16:creationId xmlns:a16="http://schemas.microsoft.com/office/drawing/2014/main" id="{80CF877D-0714-46DD-9C37-1980526A4165}"/>
              </a:ext>
            </a:extLst>
          </p:cNvPr>
          <p:cNvSpPr txBox="1"/>
          <p:nvPr/>
        </p:nvSpPr>
        <p:spPr>
          <a:xfrm>
            <a:off x="2201931" y="519574"/>
            <a:ext cx="1730464" cy="307777"/>
          </a:xfrm>
          <a:prstGeom prst="rect">
            <a:avLst/>
          </a:prstGeom>
          <a:noFill/>
        </p:spPr>
        <p:txBody>
          <a:bodyPr wrap="square">
            <a:spAutoFit/>
          </a:bodyPr>
          <a:lstStyle/>
          <a:p>
            <a:pPr>
              <a:spcAft>
                <a:spcPts val="0"/>
              </a:spcAft>
            </a:pPr>
            <a:r>
              <a:rPr lang="fr-FR" altLang="zh-CN" sz="1400" dirty="0">
                <a:solidFill>
                  <a:schemeClr val="tx2"/>
                </a:solidFill>
              </a:rPr>
              <a:t>Contexte et objectifs</a:t>
            </a:r>
          </a:p>
        </p:txBody>
      </p:sp>
      <p:sp>
        <p:nvSpPr>
          <p:cNvPr id="32" name="Freeform 926">
            <a:extLst>
              <a:ext uri="{FF2B5EF4-FFF2-40B4-BE49-F238E27FC236}">
                <a16:creationId xmlns:a16="http://schemas.microsoft.com/office/drawing/2014/main" id="{216243C1-344D-43ED-AD00-B99479CFA6AE}"/>
              </a:ext>
            </a:extLst>
          </p:cNvPr>
          <p:cNvSpPr>
            <a:spLocks noChangeAspect="1" noEditPoints="1"/>
          </p:cNvSpPr>
          <p:nvPr/>
        </p:nvSpPr>
        <p:spPr bwMode="auto">
          <a:xfrm>
            <a:off x="2821156"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4" name="Rectangle 33">
            <a:extLst>
              <a:ext uri="{FF2B5EF4-FFF2-40B4-BE49-F238E27FC236}">
                <a16:creationId xmlns:a16="http://schemas.microsoft.com/office/drawing/2014/main" id="{9CEDC8C2-686E-479C-9C02-F8805A0245D9}"/>
              </a:ext>
            </a:extLst>
          </p:cNvPr>
          <p:cNvSpPr/>
          <p:nvPr/>
        </p:nvSpPr>
        <p:spPr bwMode="gray">
          <a:xfrm>
            <a:off x="3004592" y="190024"/>
            <a:ext cx="89172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        III. Implémentation</a:t>
            </a:r>
          </a:p>
        </p:txBody>
      </p:sp>
      <p:sp>
        <p:nvSpPr>
          <p:cNvPr id="36" name="Rectangle 35">
            <a:extLst>
              <a:ext uri="{FF2B5EF4-FFF2-40B4-BE49-F238E27FC236}">
                <a16:creationId xmlns:a16="http://schemas.microsoft.com/office/drawing/2014/main" id="{182E13C1-1EC8-49DB-9A6F-16B1A3995F9D}"/>
              </a:ext>
            </a:extLst>
          </p:cNvPr>
          <p:cNvSpPr/>
          <p:nvPr/>
        </p:nvSpPr>
        <p:spPr bwMode="gray">
          <a:xfrm>
            <a:off x="1502296"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II</a:t>
            </a:r>
          </a:p>
        </p:txBody>
      </p:sp>
      <p:sp>
        <p:nvSpPr>
          <p:cNvPr id="39" name="Rectangle 38">
            <a:extLst>
              <a:ext uri="{FF2B5EF4-FFF2-40B4-BE49-F238E27FC236}">
                <a16:creationId xmlns:a16="http://schemas.microsoft.com/office/drawing/2014/main" id="{03B91CCD-6EE5-47A5-A2EB-3C69B0DA7D73}"/>
              </a:ext>
            </a:extLst>
          </p:cNvPr>
          <p:cNvSpPr/>
          <p:nvPr/>
        </p:nvSpPr>
        <p:spPr bwMode="gray">
          <a:xfrm>
            <a:off x="0"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a:t>
            </a:r>
          </a:p>
        </p:txBody>
      </p:sp>
      <p:sp>
        <p:nvSpPr>
          <p:cNvPr id="40" name="Rectangle 39">
            <a:extLst>
              <a:ext uri="{FF2B5EF4-FFF2-40B4-BE49-F238E27FC236}">
                <a16:creationId xmlns:a16="http://schemas.microsoft.com/office/drawing/2014/main" id="{2C374395-BAF3-47C5-8FA4-D31228CA6AB3}"/>
              </a:ext>
            </a:extLst>
          </p:cNvPr>
          <p:cNvSpPr/>
          <p:nvPr/>
        </p:nvSpPr>
        <p:spPr bwMode="gray">
          <a:xfrm>
            <a:off x="12077689"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85000"/>
                    <a:lumOff val="15000"/>
                  </a:schemeClr>
                </a:solidFill>
              </a:rPr>
              <a:t>IV</a:t>
            </a:r>
          </a:p>
        </p:txBody>
      </p:sp>
    </p:spTree>
    <p:extLst>
      <p:ext uri="{BB962C8B-B14F-4D97-AF65-F5344CB8AC3E}">
        <p14:creationId xmlns:p14="http://schemas.microsoft.com/office/powerpoint/2010/main" val="12015207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Image 34">
            <a:extLst>
              <a:ext uri="{FF2B5EF4-FFF2-40B4-BE49-F238E27FC236}">
                <a16:creationId xmlns:a16="http://schemas.microsoft.com/office/drawing/2014/main" id="{70964B11-96CE-4171-AE76-A903019772BC}"/>
              </a:ext>
            </a:extLst>
          </p:cNvPr>
          <p:cNvPicPr>
            <a:picLocks noChangeAspect="1"/>
          </p:cNvPicPr>
          <p:nvPr/>
        </p:nvPicPr>
        <p:blipFill>
          <a:blip r:embed="rId3"/>
          <a:stretch>
            <a:fillRect/>
          </a:stretch>
        </p:blipFill>
        <p:spPr>
          <a:xfrm>
            <a:off x="7573916" y="4862905"/>
            <a:ext cx="98202" cy="65730"/>
          </a:xfrm>
          <a:prstGeom prst="rect">
            <a:avLst/>
          </a:prstGeom>
        </p:spPr>
      </p:pic>
      <p:pic>
        <p:nvPicPr>
          <p:cNvPr id="6" name="Picture 20">
            <a:extLst>
              <a:ext uri="{FF2B5EF4-FFF2-40B4-BE49-F238E27FC236}">
                <a16:creationId xmlns:a16="http://schemas.microsoft.com/office/drawing/2014/main" id="{60F2190A-0A80-4435-A50F-BFB664B97049}"/>
              </a:ext>
            </a:extLst>
          </p:cNvPr>
          <p:cNvPicPr>
            <a:picLocks noChangeAspect="1"/>
          </p:cNvPicPr>
          <p:nvPr/>
        </p:nvPicPr>
        <p:blipFill rotWithShape="1">
          <a:blip r:embed="rId4"/>
          <a:srcRect l="18381"/>
          <a:stretch/>
        </p:blipFill>
        <p:spPr>
          <a:xfrm>
            <a:off x="0" y="2742187"/>
            <a:ext cx="13439775" cy="4238254"/>
          </a:xfrm>
          <a:prstGeom prst="rect">
            <a:avLst/>
          </a:prstGeom>
        </p:spPr>
      </p:pic>
      <p:grpSp>
        <p:nvGrpSpPr>
          <p:cNvPr id="20" name="Groupe 19">
            <a:extLst>
              <a:ext uri="{FF2B5EF4-FFF2-40B4-BE49-F238E27FC236}">
                <a16:creationId xmlns:a16="http://schemas.microsoft.com/office/drawing/2014/main" id="{291FDADA-E666-4DD9-A5F2-F157A287EBE1}"/>
              </a:ext>
            </a:extLst>
          </p:cNvPr>
          <p:cNvGrpSpPr/>
          <p:nvPr/>
        </p:nvGrpSpPr>
        <p:grpSpPr>
          <a:xfrm>
            <a:off x="4491324" y="1608622"/>
            <a:ext cx="4457126" cy="5340985"/>
            <a:chOff x="3624806" y="0"/>
            <a:chExt cx="5760720" cy="6903085"/>
          </a:xfrm>
        </p:grpSpPr>
        <p:grpSp>
          <p:nvGrpSpPr>
            <p:cNvPr id="18" name="Groupe 17">
              <a:extLst>
                <a:ext uri="{FF2B5EF4-FFF2-40B4-BE49-F238E27FC236}">
                  <a16:creationId xmlns:a16="http://schemas.microsoft.com/office/drawing/2014/main" id="{6AEC92D6-599C-4CCA-BC22-7EFCBF120DA3}"/>
                </a:ext>
              </a:extLst>
            </p:cNvPr>
            <p:cNvGrpSpPr/>
            <p:nvPr/>
          </p:nvGrpSpPr>
          <p:grpSpPr>
            <a:xfrm>
              <a:off x="3624806" y="1688465"/>
              <a:ext cx="5760720" cy="5214620"/>
              <a:chOff x="3624806" y="1688465"/>
              <a:chExt cx="5760720" cy="5214620"/>
            </a:xfrm>
          </p:grpSpPr>
          <p:pic>
            <p:nvPicPr>
              <p:cNvPr id="16" name="Picture 43">
                <a:extLst>
                  <a:ext uri="{FF2B5EF4-FFF2-40B4-BE49-F238E27FC236}">
                    <a16:creationId xmlns:a16="http://schemas.microsoft.com/office/drawing/2014/main" id="{C6CE5758-8175-4EB3-AA6A-C208AE87A1C0}"/>
                  </a:ext>
                </a:extLst>
              </p:cNvPr>
              <p:cNvPicPr>
                <a:picLocks noChangeAspect="1"/>
              </p:cNvPicPr>
              <p:nvPr/>
            </p:nvPicPr>
            <p:blipFill>
              <a:blip r:embed="rId5"/>
              <a:stretch>
                <a:fillRect/>
              </a:stretch>
            </p:blipFill>
            <p:spPr>
              <a:xfrm>
                <a:off x="3624806" y="1688465"/>
                <a:ext cx="5760720" cy="2623820"/>
              </a:xfrm>
              <a:prstGeom prst="rect">
                <a:avLst/>
              </a:prstGeom>
            </p:spPr>
          </p:pic>
          <p:pic>
            <p:nvPicPr>
              <p:cNvPr id="17" name="Picture 44">
                <a:extLst>
                  <a:ext uri="{FF2B5EF4-FFF2-40B4-BE49-F238E27FC236}">
                    <a16:creationId xmlns:a16="http://schemas.microsoft.com/office/drawing/2014/main" id="{AF3307EB-5635-40FD-8A79-E358FA8D15F5}"/>
                  </a:ext>
                </a:extLst>
              </p:cNvPr>
              <p:cNvPicPr>
                <a:picLocks noChangeAspect="1"/>
              </p:cNvPicPr>
              <p:nvPr/>
            </p:nvPicPr>
            <p:blipFill>
              <a:blip r:embed="rId6"/>
              <a:stretch>
                <a:fillRect/>
              </a:stretch>
            </p:blipFill>
            <p:spPr>
              <a:xfrm>
                <a:off x="3624806" y="4274185"/>
                <a:ext cx="5760720" cy="2628900"/>
              </a:xfrm>
              <a:prstGeom prst="rect">
                <a:avLst/>
              </a:prstGeom>
            </p:spPr>
          </p:pic>
        </p:grpSp>
        <p:pic>
          <p:nvPicPr>
            <p:cNvPr id="19" name="Picture 22">
              <a:extLst>
                <a:ext uri="{FF2B5EF4-FFF2-40B4-BE49-F238E27FC236}">
                  <a16:creationId xmlns:a16="http://schemas.microsoft.com/office/drawing/2014/main" id="{C7A8ABFC-FFB2-4F08-8513-44B1CD9168F0}"/>
                </a:ext>
              </a:extLst>
            </p:cNvPr>
            <p:cNvPicPr>
              <a:picLocks noChangeAspect="1"/>
            </p:cNvPicPr>
            <p:nvPr/>
          </p:nvPicPr>
          <p:blipFill>
            <a:blip r:embed="rId7"/>
            <a:stretch>
              <a:fillRect/>
            </a:stretch>
          </p:blipFill>
          <p:spPr>
            <a:xfrm>
              <a:off x="3624806" y="0"/>
              <a:ext cx="5760720" cy="1719580"/>
            </a:xfrm>
            <a:prstGeom prst="rect">
              <a:avLst/>
            </a:prstGeom>
          </p:spPr>
        </p:pic>
      </p:grpSp>
      <p:sp>
        <p:nvSpPr>
          <p:cNvPr id="29" name="Rectangle 28">
            <a:extLst>
              <a:ext uri="{FF2B5EF4-FFF2-40B4-BE49-F238E27FC236}">
                <a16:creationId xmlns:a16="http://schemas.microsoft.com/office/drawing/2014/main" id="{AD9E9555-172A-41A7-8352-370E99AEFA39}"/>
              </a:ext>
            </a:extLst>
          </p:cNvPr>
          <p:cNvSpPr/>
          <p:nvPr/>
        </p:nvSpPr>
        <p:spPr bwMode="gray">
          <a:xfrm rot="16200000">
            <a:off x="-2027453" y="4316991"/>
            <a:ext cx="4841702" cy="423530"/>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b="1" dirty="0">
                <a:solidFill>
                  <a:schemeClr val="bg1"/>
                </a:solidFill>
              </a:rPr>
              <a:t>PHASE D’EVALUATION</a:t>
            </a:r>
          </a:p>
        </p:txBody>
      </p:sp>
      <p:sp>
        <p:nvSpPr>
          <p:cNvPr id="30" name="Flèche : pentagone 29">
            <a:extLst>
              <a:ext uri="{FF2B5EF4-FFF2-40B4-BE49-F238E27FC236}">
                <a16:creationId xmlns:a16="http://schemas.microsoft.com/office/drawing/2014/main" id="{82BBE1E7-2365-4F6A-AE3F-453EDA09BAAB}"/>
              </a:ext>
            </a:extLst>
          </p:cNvPr>
          <p:cNvSpPr/>
          <p:nvPr/>
        </p:nvSpPr>
        <p:spPr bwMode="gray">
          <a:xfrm>
            <a:off x="903250" y="3451566"/>
            <a:ext cx="3300760" cy="1012858"/>
          </a:xfrm>
          <a:prstGeom prst="homePlate">
            <a:avLst/>
          </a:prstGeom>
          <a:solidFill>
            <a:srgbClr val="FDF8F5"/>
          </a:solidFill>
          <a:ln w="19050" algn="ctr">
            <a:solidFill>
              <a:schemeClr val="accent1"/>
            </a:solidFill>
            <a:miter lim="800000"/>
            <a:headEnd/>
            <a:tailEnd/>
          </a:ln>
        </p:spPr>
        <p:txBody>
          <a:bodyPr wrap="square" lIns="88900" tIns="88900" rIns="88900" bIns="88900" rtlCol="0" anchor="ctr"/>
          <a:lstStyle/>
          <a:p>
            <a:r>
              <a:rPr lang="fr-FR" sz="1400" b="0" i="0" u="none" strike="noStrike" baseline="0" dirty="0">
                <a:solidFill>
                  <a:srgbClr val="000000"/>
                </a:solidFill>
                <a:latin typeface="Calibri" panose="020F0502020204030204" pitchFamily="34" charset="0"/>
              </a:rPr>
              <a:t>Le niveau de maturité actuel du service, qui nous donne une indication claire de son degré d'avancement par rapport à l'état cible. </a:t>
            </a:r>
          </a:p>
        </p:txBody>
      </p:sp>
      <p:sp>
        <p:nvSpPr>
          <p:cNvPr id="32" name="ZoneTexte 31">
            <a:extLst>
              <a:ext uri="{FF2B5EF4-FFF2-40B4-BE49-F238E27FC236}">
                <a16:creationId xmlns:a16="http://schemas.microsoft.com/office/drawing/2014/main" id="{213A87F6-D7C5-48DA-8E15-62A924A2661B}"/>
              </a:ext>
            </a:extLst>
          </p:cNvPr>
          <p:cNvSpPr txBox="1"/>
          <p:nvPr/>
        </p:nvSpPr>
        <p:spPr>
          <a:xfrm>
            <a:off x="12780239" y="6949607"/>
            <a:ext cx="234038" cy="276999"/>
          </a:xfrm>
          <a:prstGeom prst="rect">
            <a:avLst/>
          </a:prstGeom>
          <a:noFill/>
        </p:spPr>
        <p:txBody>
          <a:bodyPr wrap="none" lIns="0" tIns="0" rIns="0" bIns="0" rtlCol="0">
            <a:spAutoFit/>
          </a:bodyPr>
          <a:lstStyle/>
          <a:p>
            <a:pPr>
              <a:spcBef>
                <a:spcPts val="600"/>
              </a:spcBef>
              <a:buSzPct val="100000"/>
            </a:pPr>
            <a:r>
              <a:rPr lang="fr-FR" dirty="0">
                <a:solidFill>
                  <a:srgbClr val="313131"/>
                </a:solidFill>
              </a:rPr>
              <a:t>25</a:t>
            </a:r>
          </a:p>
        </p:txBody>
      </p:sp>
      <p:pic>
        <p:nvPicPr>
          <p:cNvPr id="34" name="Image 33">
            <a:extLst>
              <a:ext uri="{FF2B5EF4-FFF2-40B4-BE49-F238E27FC236}">
                <a16:creationId xmlns:a16="http://schemas.microsoft.com/office/drawing/2014/main" id="{AF34AFE3-D78F-45AD-97FA-826A107FE1A4}"/>
              </a:ext>
            </a:extLst>
          </p:cNvPr>
          <p:cNvPicPr>
            <a:picLocks noChangeAspect="1"/>
          </p:cNvPicPr>
          <p:nvPr/>
        </p:nvPicPr>
        <p:blipFill>
          <a:blip r:embed="rId8"/>
          <a:stretch>
            <a:fillRect/>
          </a:stretch>
        </p:blipFill>
        <p:spPr>
          <a:xfrm>
            <a:off x="4491324" y="1866811"/>
            <a:ext cx="5269035" cy="3130876"/>
          </a:xfrm>
          <a:prstGeom prst="rect">
            <a:avLst/>
          </a:prstGeom>
        </p:spPr>
      </p:pic>
      <p:sp>
        <p:nvSpPr>
          <p:cNvPr id="26" name="Freeform 926">
            <a:extLst>
              <a:ext uri="{FF2B5EF4-FFF2-40B4-BE49-F238E27FC236}">
                <a16:creationId xmlns:a16="http://schemas.microsoft.com/office/drawing/2014/main" id="{03A941FD-2AB8-4653-B2FD-9F4430ED9D1C}"/>
              </a:ext>
            </a:extLst>
          </p:cNvPr>
          <p:cNvSpPr>
            <a:spLocks noChangeAspect="1" noEditPoints="1"/>
          </p:cNvSpPr>
          <p:nvPr/>
        </p:nvSpPr>
        <p:spPr bwMode="auto">
          <a:xfrm>
            <a:off x="6505166"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27" name="Freeform 926">
            <a:extLst>
              <a:ext uri="{FF2B5EF4-FFF2-40B4-BE49-F238E27FC236}">
                <a16:creationId xmlns:a16="http://schemas.microsoft.com/office/drawing/2014/main" id="{8D7B98A0-99E1-4E37-B09B-A9BABD6C1153}"/>
              </a:ext>
            </a:extLst>
          </p:cNvPr>
          <p:cNvSpPr>
            <a:spLocks noChangeAspect="1" noEditPoints="1"/>
          </p:cNvSpPr>
          <p:nvPr/>
        </p:nvSpPr>
        <p:spPr bwMode="auto">
          <a:xfrm>
            <a:off x="10314301"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28" name="TextBox 219">
            <a:extLst>
              <a:ext uri="{FF2B5EF4-FFF2-40B4-BE49-F238E27FC236}">
                <a16:creationId xmlns:a16="http://schemas.microsoft.com/office/drawing/2014/main" id="{51EBA1FE-7141-4757-811D-302F6917847F}"/>
              </a:ext>
            </a:extLst>
          </p:cNvPr>
          <p:cNvSpPr txBox="1"/>
          <p:nvPr/>
        </p:nvSpPr>
        <p:spPr>
          <a:xfrm>
            <a:off x="6002373" y="519574"/>
            <a:ext cx="1870783" cy="307777"/>
          </a:xfrm>
          <a:prstGeom prst="rect">
            <a:avLst/>
          </a:prstGeom>
          <a:noFill/>
        </p:spPr>
        <p:txBody>
          <a:bodyPr wrap="square">
            <a:spAutoFit/>
          </a:bodyPr>
          <a:lstStyle/>
          <a:p>
            <a:pPr>
              <a:spcAft>
                <a:spcPts val="0"/>
              </a:spcAft>
            </a:pPr>
            <a:r>
              <a:rPr lang="fr-FR" altLang="zh-CN" sz="1400" b="1">
                <a:solidFill>
                  <a:schemeClr val="tx1">
                    <a:lumMod val="75000"/>
                    <a:lumOff val="25000"/>
                  </a:schemeClr>
                </a:solidFill>
              </a:rPr>
              <a:t>Approche et résultat</a:t>
            </a:r>
          </a:p>
        </p:txBody>
      </p:sp>
      <p:sp>
        <p:nvSpPr>
          <p:cNvPr id="31" name="TextBox 219">
            <a:extLst>
              <a:ext uri="{FF2B5EF4-FFF2-40B4-BE49-F238E27FC236}">
                <a16:creationId xmlns:a16="http://schemas.microsoft.com/office/drawing/2014/main" id="{B31906DB-B8FD-4410-9CE4-99265D2A51C2}"/>
              </a:ext>
            </a:extLst>
          </p:cNvPr>
          <p:cNvSpPr txBox="1"/>
          <p:nvPr/>
        </p:nvSpPr>
        <p:spPr>
          <a:xfrm>
            <a:off x="9738300" y="519574"/>
            <a:ext cx="1985346" cy="307777"/>
          </a:xfrm>
          <a:prstGeom prst="rect">
            <a:avLst/>
          </a:prstGeom>
          <a:noFill/>
        </p:spPr>
        <p:txBody>
          <a:bodyPr wrap="square">
            <a:spAutoFit/>
          </a:bodyPr>
          <a:lstStyle/>
          <a:p>
            <a:pPr>
              <a:spcAft>
                <a:spcPts val="0"/>
              </a:spcAft>
            </a:pPr>
            <a:r>
              <a:rPr lang="fr-FR" altLang="zh-CN" sz="1400">
                <a:solidFill>
                  <a:schemeClr val="tx2"/>
                </a:solidFill>
              </a:rPr>
              <a:t>Continuité de la mission</a:t>
            </a:r>
          </a:p>
        </p:txBody>
      </p:sp>
      <p:sp>
        <p:nvSpPr>
          <p:cNvPr id="33" name="TextBox 219">
            <a:extLst>
              <a:ext uri="{FF2B5EF4-FFF2-40B4-BE49-F238E27FC236}">
                <a16:creationId xmlns:a16="http://schemas.microsoft.com/office/drawing/2014/main" id="{817E004F-C58E-494E-8BDB-CB52ED48E2C8}"/>
              </a:ext>
            </a:extLst>
          </p:cNvPr>
          <p:cNvSpPr txBox="1"/>
          <p:nvPr/>
        </p:nvSpPr>
        <p:spPr>
          <a:xfrm>
            <a:off x="2201931" y="519574"/>
            <a:ext cx="1730464" cy="307777"/>
          </a:xfrm>
          <a:prstGeom prst="rect">
            <a:avLst/>
          </a:prstGeom>
          <a:noFill/>
        </p:spPr>
        <p:txBody>
          <a:bodyPr wrap="square">
            <a:spAutoFit/>
          </a:bodyPr>
          <a:lstStyle/>
          <a:p>
            <a:pPr>
              <a:spcAft>
                <a:spcPts val="0"/>
              </a:spcAft>
            </a:pPr>
            <a:r>
              <a:rPr lang="fr-FR" altLang="zh-CN" sz="1400" dirty="0">
                <a:solidFill>
                  <a:schemeClr val="tx2"/>
                </a:solidFill>
              </a:rPr>
              <a:t>Contexte et objectifs</a:t>
            </a:r>
          </a:p>
        </p:txBody>
      </p:sp>
      <p:sp>
        <p:nvSpPr>
          <p:cNvPr id="36" name="Freeform 926">
            <a:extLst>
              <a:ext uri="{FF2B5EF4-FFF2-40B4-BE49-F238E27FC236}">
                <a16:creationId xmlns:a16="http://schemas.microsoft.com/office/drawing/2014/main" id="{F159D929-A97D-4661-96F9-6E046928AE05}"/>
              </a:ext>
            </a:extLst>
          </p:cNvPr>
          <p:cNvSpPr>
            <a:spLocks noChangeAspect="1" noEditPoints="1"/>
          </p:cNvSpPr>
          <p:nvPr/>
        </p:nvSpPr>
        <p:spPr bwMode="auto">
          <a:xfrm>
            <a:off x="2821156"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7" name="Rectangle 36">
            <a:extLst>
              <a:ext uri="{FF2B5EF4-FFF2-40B4-BE49-F238E27FC236}">
                <a16:creationId xmlns:a16="http://schemas.microsoft.com/office/drawing/2014/main" id="{71460050-9460-4A35-B1F9-FCB7609B7336}"/>
              </a:ext>
            </a:extLst>
          </p:cNvPr>
          <p:cNvSpPr/>
          <p:nvPr/>
        </p:nvSpPr>
        <p:spPr bwMode="gray">
          <a:xfrm>
            <a:off x="3004592" y="190024"/>
            <a:ext cx="89172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        III. Implémentation</a:t>
            </a:r>
          </a:p>
        </p:txBody>
      </p:sp>
      <p:sp>
        <p:nvSpPr>
          <p:cNvPr id="38" name="Rectangle 37">
            <a:extLst>
              <a:ext uri="{FF2B5EF4-FFF2-40B4-BE49-F238E27FC236}">
                <a16:creationId xmlns:a16="http://schemas.microsoft.com/office/drawing/2014/main" id="{645E3F4C-16BF-4DC5-B3E1-91351B84F95F}"/>
              </a:ext>
            </a:extLst>
          </p:cNvPr>
          <p:cNvSpPr/>
          <p:nvPr/>
        </p:nvSpPr>
        <p:spPr bwMode="gray">
          <a:xfrm>
            <a:off x="1502296"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II</a:t>
            </a:r>
          </a:p>
        </p:txBody>
      </p:sp>
      <p:sp>
        <p:nvSpPr>
          <p:cNvPr id="39" name="Rectangle 38">
            <a:extLst>
              <a:ext uri="{FF2B5EF4-FFF2-40B4-BE49-F238E27FC236}">
                <a16:creationId xmlns:a16="http://schemas.microsoft.com/office/drawing/2014/main" id="{D93C48BE-B09C-4A77-B3C6-23744EC868CD}"/>
              </a:ext>
            </a:extLst>
          </p:cNvPr>
          <p:cNvSpPr/>
          <p:nvPr/>
        </p:nvSpPr>
        <p:spPr bwMode="gray">
          <a:xfrm>
            <a:off x="0"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a:t>
            </a:r>
          </a:p>
        </p:txBody>
      </p:sp>
      <p:sp>
        <p:nvSpPr>
          <p:cNvPr id="40" name="Rectangle 39">
            <a:extLst>
              <a:ext uri="{FF2B5EF4-FFF2-40B4-BE49-F238E27FC236}">
                <a16:creationId xmlns:a16="http://schemas.microsoft.com/office/drawing/2014/main" id="{0A46540C-109C-454B-BE29-D8353576CA99}"/>
              </a:ext>
            </a:extLst>
          </p:cNvPr>
          <p:cNvSpPr/>
          <p:nvPr/>
        </p:nvSpPr>
        <p:spPr bwMode="gray">
          <a:xfrm>
            <a:off x="12077689"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85000"/>
                    <a:lumOff val="15000"/>
                  </a:schemeClr>
                </a:solidFill>
              </a:rPr>
              <a:t>IV</a:t>
            </a:r>
          </a:p>
        </p:txBody>
      </p:sp>
    </p:spTree>
    <p:extLst>
      <p:ext uri="{BB962C8B-B14F-4D97-AF65-F5344CB8AC3E}">
        <p14:creationId xmlns:p14="http://schemas.microsoft.com/office/powerpoint/2010/main" val="153066106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0">
            <a:extLst>
              <a:ext uri="{FF2B5EF4-FFF2-40B4-BE49-F238E27FC236}">
                <a16:creationId xmlns:a16="http://schemas.microsoft.com/office/drawing/2014/main" id="{60F2190A-0A80-4435-A50F-BFB664B97049}"/>
              </a:ext>
            </a:extLst>
          </p:cNvPr>
          <p:cNvPicPr>
            <a:picLocks noChangeAspect="1"/>
          </p:cNvPicPr>
          <p:nvPr/>
        </p:nvPicPr>
        <p:blipFill rotWithShape="1">
          <a:blip r:embed="rId3"/>
          <a:srcRect l="18381"/>
          <a:stretch/>
        </p:blipFill>
        <p:spPr>
          <a:xfrm>
            <a:off x="0" y="2742187"/>
            <a:ext cx="13439775" cy="4238254"/>
          </a:xfrm>
          <a:prstGeom prst="rect">
            <a:avLst/>
          </a:prstGeom>
        </p:spPr>
      </p:pic>
      <p:grpSp>
        <p:nvGrpSpPr>
          <p:cNvPr id="20" name="Groupe 19">
            <a:extLst>
              <a:ext uri="{FF2B5EF4-FFF2-40B4-BE49-F238E27FC236}">
                <a16:creationId xmlns:a16="http://schemas.microsoft.com/office/drawing/2014/main" id="{291FDADA-E666-4DD9-A5F2-F157A287EBE1}"/>
              </a:ext>
            </a:extLst>
          </p:cNvPr>
          <p:cNvGrpSpPr/>
          <p:nvPr/>
        </p:nvGrpSpPr>
        <p:grpSpPr>
          <a:xfrm>
            <a:off x="4491324" y="1608622"/>
            <a:ext cx="4457126" cy="5340985"/>
            <a:chOff x="3624806" y="0"/>
            <a:chExt cx="5760720" cy="6903085"/>
          </a:xfrm>
        </p:grpSpPr>
        <p:grpSp>
          <p:nvGrpSpPr>
            <p:cNvPr id="18" name="Groupe 17">
              <a:extLst>
                <a:ext uri="{FF2B5EF4-FFF2-40B4-BE49-F238E27FC236}">
                  <a16:creationId xmlns:a16="http://schemas.microsoft.com/office/drawing/2014/main" id="{6AEC92D6-599C-4CCA-BC22-7EFCBF120DA3}"/>
                </a:ext>
              </a:extLst>
            </p:cNvPr>
            <p:cNvGrpSpPr/>
            <p:nvPr/>
          </p:nvGrpSpPr>
          <p:grpSpPr>
            <a:xfrm>
              <a:off x="3624806" y="1688465"/>
              <a:ext cx="5760720" cy="5214620"/>
              <a:chOff x="3624806" y="1688465"/>
              <a:chExt cx="5760720" cy="5214620"/>
            </a:xfrm>
          </p:grpSpPr>
          <p:pic>
            <p:nvPicPr>
              <p:cNvPr id="16" name="Picture 43">
                <a:extLst>
                  <a:ext uri="{FF2B5EF4-FFF2-40B4-BE49-F238E27FC236}">
                    <a16:creationId xmlns:a16="http://schemas.microsoft.com/office/drawing/2014/main" id="{C6CE5758-8175-4EB3-AA6A-C208AE87A1C0}"/>
                  </a:ext>
                </a:extLst>
              </p:cNvPr>
              <p:cNvPicPr>
                <a:picLocks noChangeAspect="1"/>
              </p:cNvPicPr>
              <p:nvPr/>
            </p:nvPicPr>
            <p:blipFill>
              <a:blip r:embed="rId4"/>
              <a:stretch>
                <a:fillRect/>
              </a:stretch>
            </p:blipFill>
            <p:spPr>
              <a:xfrm>
                <a:off x="3624806" y="1688465"/>
                <a:ext cx="5760720" cy="2623820"/>
              </a:xfrm>
              <a:prstGeom prst="rect">
                <a:avLst/>
              </a:prstGeom>
            </p:spPr>
          </p:pic>
          <p:pic>
            <p:nvPicPr>
              <p:cNvPr id="17" name="Picture 44">
                <a:extLst>
                  <a:ext uri="{FF2B5EF4-FFF2-40B4-BE49-F238E27FC236}">
                    <a16:creationId xmlns:a16="http://schemas.microsoft.com/office/drawing/2014/main" id="{AF3307EB-5635-40FD-8A79-E358FA8D15F5}"/>
                  </a:ext>
                </a:extLst>
              </p:cNvPr>
              <p:cNvPicPr>
                <a:picLocks noChangeAspect="1"/>
              </p:cNvPicPr>
              <p:nvPr/>
            </p:nvPicPr>
            <p:blipFill>
              <a:blip r:embed="rId5"/>
              <a:stretch>
                <a:fillRect/>
              </a:stretch>
            </p:blipFill>
            <p:spPr>
              <a:xfrm>
                <a:off x="3624806" y="4274185"/>
                <a:ext cx="5760720" cy="2628900"/>
              </a:xfrm>
              <a:prstGeom prst="rect">
                <a:avLst/>
              </a:prstGeom>
            </p:spPr>
          </p:pic>
        </p:grpSp>
        <p:pic>
          <p:nvPicPr>
            <p:cNvPr id="19" name="Picture 22">
              <a:extLst>
                <a:ext uri="{FF2B5EF4-FFF2-40B4-BE49-F238E27FC236}">
                  <a16:creationId xmlns:a16="http://schemas.microsoft.com/office/drawing/2014/main" id="{C7A8ABFC-FFB2-4F08-8513-44B1CD9168F0}"/>
                </a:ext>
              </a:extLst>
            </p:cNvPr>
            <p:cNvPicPr>
              <a:picLocks noChangeAspect="1"/>
            </p:cNvPicPr>
            <p:nvPr/>
          </p:nvPicPr>
          <p:blipFill>
            <a:blip r:embed="rId6"/>
            <a:stretch>
              <a:fillRect/>
            </a:stretch>
          </p:blipFill>
          <p:spPr>
            <a:xfrm>
              <a:off x="3624806" y="0"/>
              <a:ext cx="5760720" cy="1719580"/>
            </a:xfrm>
            <a:prstGeom prst="rect">
              <a:avLst/>
            </a:prstGeom>
          </p:spPr>
        </p:pic>
      </p:grpSp>
      <p:sp>
        <p:nvSpPr>
          <p:cNvPr id="22" name="Rectangle 21">
            <a:extLst>
              <a:ext uri="{FF2B5EF4-FFF2-40B4-BE49-F238E27FC236}">
                <a16:creationId xmlns:a16="http://schemas.microsoft.com/office/drawing/2014/main" id="{0D2E918F-A12F-4F87-B81E-5D0A39B4A2F3}"/>
              </a:ext>
            </a:extLst>
          </p:cNvPr>
          <p:cNvSpPr/>
          <p:nvPr/>
        </p:nvSpPr>
        <p:spPr bwMode="gray">
          <a:xfrm rot="16200000">
            <a:off x="-2027453" y="4316991"/>
            <a:ext cx="4841702" cy="423530"/>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b="1" dirty="0">
                <a:solidFill>
                  <a:schemeClr val="bg1"/>
                </a:solidFill>
              </a:rPr>
              <a:t>PHASE D’EVALUATION</a:t>
            </a:r>
          </a:p>
        </p:txBody>
      </p:sp>
      <p:sp>
        <p:nvSpPr>
          <p:cNvPr id="23" name="Flèche : pentagone 22">
            <a:extLst>
              <a:ext uri="{FF2B5EF4-FFF2-40B4-BE49-F238E27FC236}">
                <a16:creationId xmlns:a16="http://schemas.microsoft.com/office/drawing/2014/main" id="{6E3DC3B4-5168-4372-8462-C57302EEE8A9}"/>
              </a:ext>
            </a:extLst>
          </p:cNvPr>
          <p:cNvSpPr/>
          <p:nvPr/>
        </p:nvSpPr>
        <p:spPr bwMode="gray">
          <a:xfrm>
            <a:off x="903250" y="3995561"/>
            <a:ext cx="3300760" cy="949517"/>
          </a:xfrm>
          <a:prstGeom prst="homePlate">
            <a:avLst/>
          </a:prstGeom>
          <a:solidFill>
            <a:srgbClr val="FDF8F5"/>
          </a:solidFill>
          <a:ln w="19050" algn="ctr">
            <a:solidFill>
              <a:schemeClr val="accent1"/>
            </a:solidFill>
            <a:miter lim="800000"/>
            <a:headEnd/>
            <a:tailEnd/>
          </a:ln>
        </p:spPr>
        <p:txBody>
          <a:bodyPr wrap="square" lIns="88900" tIns="88900" rIns="88900" bIns="88900" rtlCol="0" anchor="ctr"/>
          <a:lstStyle/>
          <a:p>
            <a:r>
              <a:rPr lang="fr-FR" sz="1400" b="0" i="0" u="none" strike="noStrike" baseline="0" dirty="0">
                <a:solidFill>
                  <a:srgbClr val="000000"/>
                </a:solidFill>
                <a:latin typeface="Calibri" panose="020F0502020204030204" pitchFamily="34" charset="0"/>
              </a:rPr>
              <a:t>Le niveau de maturité de chaque catégorie spécifique du service, ce qui nous permet de cibler les domaines à améliorer pour chaque service. </a:t>
            </a:r>
          </a:p>
        </p:txBody>
      </p:sp>
      <p:sp>
        <p:nvSpPr>
          <p:cNvPr id="25" name="ZoneTexte 24">
            <a:extLst>
              <a:ext uri="{FF2B5EF4-FFF2-40B4-BE49-F238E27FC236}">
                <a16:creationId xmlns:a16="http://schemas.microsoft.com/office/drawing/2014/main" id="{FEAC1113-CC69-43BE-8FCD-BCADC488CEB6}"/>
              </a:ext>
            </a:extLst>
          </p:cNvPr>
          <p:cNvSpPr txBox="1"/>
          <p:nvPr/>
        </p:nvSpPr>
        <p:spPr>
          <a:xfrm>
            <a:off x="12780239" y="6949607"/>
            <a:ext cx="234038" cy="276999"/>
          </a:xfrm>
          <a:prstGeom prst="rect">
            <a:avLst/>
          </a:prstGeom>
          <a:noFill/>
        </p:spPr>
        <p:txBody>
          <a:bodyPr wrap="none" lIns="0" tIns="0" rIns="0" bIns="0" rtlCol="0">
            <a:spAutoFit/>
          </a:bodyPr>
          <a:lstStyle/>
          <a:p>
            <a:pPr>
              <a:spcBef>
                <a:spcPts val="600"/>
              </a:spcBef>
              <a:buSzPct val="100000"/>
            </a:pPr>
            <a:r>
              <a:rPr lang="fr-FR" dirty="0">
                <a:solidFill>
                  <a:srgbClr val="313131"/>
                </a:solidFill>
              </a:rPr>
              <a:t>26</a:t>
            </a:r>
          </a:p>
        </p:txBody>
      </p:sp>
      <p:pic>
        <p:nvPicPr>
          <p:cNvPr id="28" name="Image 27">
            <a:extLst>
              <a:ext uri="{FF2B5EF4-FFF2-40B4-BE49-F238E27FC236}">
                <a16:creationId xmlns:a16="http://schemas.microsoft.com/office/drawing/2014/main" id="{E3962952-641E-42A0-9F0B-3C52F11AF4A5}"/>
              </a:ext>
            </a:extLst>
          </p:cNvPr>
          <p:cNvPicPr>
            <a:picLocks noChangeAspect="1"/>
          </p:cNvPicPr>
          <p:nvPr/>
        </p:nvPicPr>
        <p:blipFill>
          <a:blip r:embed="rId7"/>
          <a:stretch>
            <a:fillRect/>
          </a:stretch>
        </p:blipFill>
        <p:spPr>
          <a:xfrm>
            <a:off x="7547947" y="3713396"/>
            <a:ext cx="621192" cy="298722"/>
          </a:xfrm>
          <a:prstGeom prst="rect">
            <a:avLst/>
          </a:prstGeom>
        </p:spPr>
      </p:pic>
      <p:pic>
        <p:nvPicPr>
          <p:cNvPr id="27" name="Image 26">
            <a:extLst>
              <a:ext uri="{FF2B5EF4-FFF2-40B4-BE49-F238E27FC236}">
                <a16:creationId xmlns:a16="http://schemas.microsoft.com/office/drawing/2014/main" id="{4E271B8A-9557-4831-AB97-86ECC5B9DD94}"/>
              </a:ext>
            </a:extLst>
          </p:cNvPr>
          <p:cNvPicPr>
            <a:picLocks noChangeAspect="1"/>
          </p:cNvPicPr>
          <p:nvPr/>
        </p:nvPicPr>
        <p:blipFill>
          <a:blip r:embed="rId8"/>
          <a:stretch>
            <a:fillRect/>
          </a:stretch>
        </p:blipFill>
        <p:spPr>
          <a:xfrm>
            <a:off x="4298659" y="2644073"/>
            <a:ext cx="4960252" cy="3320062"/>
          </a:xfrm>
          <a:prstGeom prst="rect">
            <a:avLst/>
          </a:prstGeom>
        </p:spPr>
      </p:pic>
      <p:sp>
        <p:nvSpPr>
          <p:cNvPr id="31" name="Freeform 926">
            <a:extLst>
              <a:ext uri="{FF2B5EF4-FFF2-40B4-BE49-F238E27FC236}">
                <a16:creationId xmlns:a16="http://schemas.microsoft.com/office/drawing/2014/main" id="{D9FB5FCD-C4D2-48E4-AACD-9AB7ECE29D3A}"/>
              </a:ext>
            </a:extLst>
          </p:cNvPr>
          <p:cNvSpPr>
            <a:spLocks noChangeAspect="1" noEditPoints="1"/>
          </p:cNvSpPr>
          <p:nvPr/>
        </p:nvSpPr>
        <p:spPr bwMode="auto">
          <a:xfrm>
            <a:off x="6505166"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32" name="Freeform 926">
            <a:extLst>
              <a:ext uri="{FF2B5EF4-FFF2-40B4-BE49-F238E27FC236}">
                <a16:creationId xmlns:a16="http://schemas.microsoft.com/office/drawing/2014/main" id="{13DC5020-506F-4434-808D-E21E32FE4270}"/>
              </a:ext>
            </a:extLst>
          </p:cNvPr>
          <p:cNvSpPr>
            <a:spLocks noChangeAspect="1" noEditPoints="1"/>
          </p:cNvSpPr>
          <p:nvPr/>
        </p:nvSpPr>
        <p:spPr bwMode="auto">
          <a:xfrm>
            <a:off x="10314301"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3" name="TextBox 219">
            <a:extLst>
              <a:ext uri="{FF2B5EF4-FFF2-40B4-BE49-F238E27FC236}">
                <a16:creationId xmlns:a16="http://schemas.microsoft.com/office/drawing/2014/main" id="{25BE2CE6-9108-4951-AB47-0A54A7A16C14}"/>
              </a:ext>
            </a:extLst>
          </p:cNvPr>
          <p:cNvSpPr txBox="1"/>
          <p:nvPr/>
        </p:nvSpPr>
        <p:spPr>
          <a:xfrm>
            <a:off x="6002373" y="519574"/>
            <a:ext cx="1870783" cy="307777"/>
          </a:xfrm>
          <a:prstGeom prst="rect">
            <a:avLst/>
          </a:prstGeom>
          <a:noFill/>
        </p:spPr>
        <p:txBody>
          <a:bodyPr wrap="square">
            <a:spAutoFit/>
          </a:bodyPr>
          <a:lstStyle/>
          <a:p>
            <a:pPr>
              <a:spcAft>
                <a:spcPts val="0"/>
              </a:spcAft>
            </a:pPr>
            <a:r>
              <a:rPr lang="fr-FR" altLang="zh-CN" sz="1400" b="1">
                <a:solidFill>
                  <a:schemeClr val="tx1">
                    <a:lumMod val="75000"/>
                    <a:lumOff val="25000"/>
                  </a:schemeClr>
                </a:solidFill>
              </a:rPr>
              <a:t>Approche et résultat</a:t>
            </a:r>
          </a:p>
        </p:txBody>
      </p:sp>
      <p:sp>
        <p:nvSpPr>
          <p:cNvPr id="34" name="TextBox 219">
            <a:extLst>
              <a:ext uri="{FF2B5EF4-FFF2-40B4-BE49-F238E27FC236}">
                <a16:creationId xmlns:a16="http://schemas.microsoft.com/office/drawing/2014/main" id="{B4A5D952-951A-4E20-AC7F-61C61A55E403}"/>
              </a:ext>
            </a:extLst>
          </p:cNvPr>
          <p:cNvSpPr txBox="1"/>
          <p:nvPr/>
        </p:nvSpPr>
        <p:spPr>
          <a:xfrm>
            <a:off x="9738300" y="519574"/>
            <a:ext cx="1985346" cy="307777"/>
          </a:xfrm>
          <a:prstGeom prst="rect">
            <a:avLst/>
          </a:prstGeom>
          <a:noFill/>
        </p:spPr>
        <p:txBody>
          <a:bodyPr wrap="square">
            <a:spAutoFit/>
          </a:bodyPr>
          <a:lstStyle/>
          <a:p>
            <a:pPr>
              <a:spcAft>
                <a:spcPts val="0"/>
              </a:spcAft>
            </a:pPr>
            <a:r>
              <a:rPr lang="fr-FR" altLang="zh-CN" sz="1400">
                <a:solidFill>
                  <a:schemeClr val="tx2"/>
                </a:solidFill>
              </a:rPr>
              <a:t>Continuité de la mission</a:t>
            </a:r>
          </a:p>
        </p:txBody>
      </p:sp>
      <p:sp>
        <p:nvSpPr>
          <p:cNvPr id="35" name="TextBox 219">
            <a:extLst>
              <a:ext uri="{FF2B5EF4-FFF2-40B4-BE49-F238E27FC236}">
                <a16:creationId xmlns:a16="http://schemas.microsoft.com/office/drawing/2014/main" id="{A0F45C0E-7E8C-4672-A2CC-DBB3B287F6F3}"/>
              </a:ext>
            </a:extLst>
          </p:cNvPr>
          <p:cNvSpPr txBox="1"/>
          <p:nvPr/>
        </p:nvSpPr>
        <p:spPr>
          <a:xfrm>
            <a:off x="2201931" y="519574"/>
            <a:ext cx="1730464" cy="307777"/>
          </a:xfrm>
          <a:prstGeom prst="rect">
            <a:avLst/>
          </a:prstGeom>
          <a:noFill/>
        </p:spPr>
        <p:txBody>
          <a:bodyPr wrap="square">
            <a:spAutoFit/>
          </a:bodyPr>
          <a:lstStyle/>
          <a:p>
            <a:pPr>
              <a:spcAft>
                <a:spcPts val="0"/>
              </a:spcAft>
            </a:pPr>
            <a:r>
              <a:rPr lang="fr-FR" altLang="zh-CN" sz="1400" dirty="0">
                <a:solidFill>
                  <a:schemeClr val="tx2"/>
                </a:solidFill>
              </a:rPr>
              <a:t>Contexte et objectifs</a:t>
            </a:r>
          </a:p>
        </p:txBody>
      </p:sp>
      <p:sp>
        <p:nvSpPr>
          <p:cNvPr id="36" name="Freeform 926">
            <a:extLst>
              <a:ext uri="{FF2B5EF4-FFF2-40B4-BE49-F238E27FC236}">
                <a16:creationId xmlns:a16="http://schemas.microsoft.com/office/drawing/2014/main" id="{B72A0996-A871-4F79-9CC9-AA67143BDD87}"/>
              </a:ext>
            </a:extLst>
          </p:cNvPr>
          <p:cNvSpPr>
            <a:spLocks noChangeAspect="1" noEditPoints="1"/>
          </p:cNvSpPr>
          <p:nvPr/>
        </p:nvSpPr>
        <p:spPr bwMode="auto">
          <a:xfrm>
            <a:off x="2821156"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7" name="Rectangle 36">
            <a:extLst>
              <a:ext uri="{FF2B5EF4-FFF2-40B4-BE49-F238E27FC236}">
                <a16:creationId xmlns:a16="http://schemas.microsoft.com/office/drawing/2014/main" id="{9B9B5A1D-11EE-4AAF-B6A0-5DE055245FD6}"/>
              </a:ext>
            </a:extLst>
          </p:cNvPr>
          <p:cNvSpPr/>
          <p:nvPr/>
        </p:nvSpPr>
        <p:spPr bwMode="gray">
          <a:xfrm>
            <a:off x="3004592" y="190024"/>
            <a:ext cx="89172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        III. Implémentation</a:t>
            </a:r>
          </a:p>
        </p:txBody>
      </p:sp>
      <p:sp>
        <p:nvSpPr>
          <p:cNvPr id="38" name="Rectangle 37">
            <a:extLst>
              <a:ext uri="{FF2B5EF4-FFF2-40B4-BE49-F238E27FC236}">
                <a16:creationId xmlns:a16="http://schemas.microsoft.com/office/drawing/2014/main" id="{9AAC5270-AE9C-45FC-A761-16F7C98930EF}"/>
              </a:ext>
            </a:extLst>
          </p:cNvPr>
          <p:cNvSpPr/>
          <p:nvPr/>
        </p:nvSpPr>
        <p:spPr bwMode="gray">
          <a:xfrm>
            <a:off x="1502296"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II</a:t>
            </a:r>
          </a:p>
        </p:txBody>
      </p:sp>
      <p:sp>
        <p:nvSpPr>
          <p:cNvPr id="39" name="Rectangle 38">
            <a:extLst>
              <a:ext uri="{FF2B5EF4-FFF2-40B4-BE49-F238E27FC236}">
                <a16:creationId xmlns:a16="http://schemas.microsoft.com/office/drawing/2014/main" id="{1D118760-52C3-40C5-B31B-AB6D85B3AB6F}"/>
              </a:ext>
            </a:extLst>
          </p:cNvPr>
          <p:cNvSpPr/>
          <p:nvPr/>
        </p:nvSpPr>
        <p:spPr bwMode="gray">
          <a:xfrm>
            <a:off x="0"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a:t>
            </a:r>
          </a:p>
        </p:txBody>
      </p:sp>
      <p:sp>
        <p:nvSpPr>
          <p:cNvPr id="40" name="Rectangle 39">
            <a:extLst>
              <a:ext uri="{FF2B5EF4-FFF2-40B4-BE49-F238E27FC236}">
                <a16:creationId xmlns:a16="http://schemas.microsoft.com/office/drawing/2014/main" id="{D263C0CB-CD1A-4A65-823D-A04424E3727D}"/>
              </a:ext>
            </a:extLst>
          </p:cNvPr>
          <p:cNvSpPr/>
          <p:nvPr/>
        </p:nvSpPr>
        <p:spPr bwMode="gray">
          <a:xfrm>
            <a:off x="12077689"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85000"/>
                    <a:lumOff val="15000"/>
                  </a:schemeClr>
                </a:solidFill>
              </a:rPr>
              <a:t>IV</a:t>
            </a:r>
          </a:p>
        </p:txBody>
      </p:sp>
    </p:spTree>
    <p:extLst>
      <p:ext uri="{BB962C8B-B14F-4D97-AF65-F5344CB8AC3E}">
        <p14:creationId xmlns:p14="http://schemas.microsoft.com/office/powerpoint/2010/main" val="184024703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0">
            <a:extLst>
              <a:ext uri="{FF2B5EF4-FFF2-40B4-BE49-F238E27FC236}">
                <a16:creationId xmlns:a16="http://schemas.microsoft.com/office/drawing/2014/main" id="{60F2190A-0A80-4435-A50F-BFB664B97049}"/>
              </a:ext>
            </a:extLst>
          </p:cNvPr>
          <p:cNvPicPr>
            <a:picLocks noChangeAspect="1"/>
          </p:cNvPicPr>
          <p:nvPr/>
        </p:nvPicPr>
        <p:blipFill rotWithShape="1">
          <a:blip r:embed="rId3"/>
          <a:srcRect l="18381"/>
          <a:stretch/>
        </p:blipFill>
        <p:spPr>
          <a:xfrm>
            <a:off x="0" y="2742187"/>
            <a:ext cx="13439775" cy="4238254"/>
          </a:xfrm>
          <a:prstGeom prst="rect">
            <a:avLst/>
          </a:prstGeom>
        </p:spPr>
      </p:pic>
      <p:sp>
        <p:nvSpPr>
          <p:cNvPr id="5" name="Rectangle 4">
            <a:extLst>
              <a:ext uri="{FF2B5EF4-FFF2-40B4-BE49-F238E27FC236}">
                <a16:creationId xmlns:a16="http://schemas.microsoft.com/office/drawing/2014/main" id="{3FBD5709-5EA5-4800-BFAE-D683E9EA59B7}"/>
              </a:ext>
            </a:extLst>
          </p:cNvPr>
          <p:cNvSpPr/>
          <p:nvPr/>
        </p:nvSpPr>
        <p:spPr bwMode="gray">
          <a:xfrm rot="16200000">
            <a:off x="-2027453" y="4316991"/>
            <a:ext cx="4841702" cy="423530"/>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b="1" dirty="0">
                <a:solidFill>
                  <a:schemeClr val="bg1"/>
                </a:solidFill>
              </a:rPr>
              <a:t>PHASE D’EVALUATION</a:t>
            </a:r>
          </a:p>
        </p:txBody>
      </p:sp>
      <p:grpSp>
        <p:nvGrpSpPr>
          <p:cNvPr id="20" name="Groupe 19">
            <a:extLst>
              <a:ext uri="{FF2B5EF4-FFF2-40B4-BE49-F238E27FC236}">
                <a16:creationId xmlns:a16="http://schemas.microsoft.com/office/drawing/2014/main" id="{291FDADA-E666-4DD9-A5F2-F157A287EBE1}"/>
              </a:ext>
            </a:extLst>
          </p:cNvPr>
          <p:cNvGrpSpPr/>
          <p:nvPr/>
        </p:nvGrpSpPr>
        <p:grpSpPr>
          <a:xfrm>
            <a:off x="4491324" y="1608622"/>
            <a:ext cx="4457126" cy="5340985"/>
            <a:chOff x="3624806" y="0"/>
            <a:chExt cx="5760720" cy="6903085"/>
          </a:xfrm>
        </p:grpSpPr>
        <p:grpSp>
          <p:nvGrpSpPr>
            <p:cNvPr id="18" name="Groupe 17">
              <a:extLst>
                <a:ext uri="{FF2B5EF4-FFF2-40B4-BE49-F238E27FC236}">
                  <a16:creationId xmlns:a16="http://schemas.microsoft.com/office/drawing/2014/main" id="{6AEC92D6-599C-4CCA-BC22-7EFCBF120DA3}"/>
                </a:ext>
              </a:extLst>
            </p:cNvPr>
            <p:cNvGrpSpPr/>
            <p:nvPr/>
          </p:nvGrpSpPr>
          <p:grpSpPr>
            <a:xfrm>
              <a:off x="3624806" y="1688465"/>
              <a:ext cx="5760720" cy="5214620"/>
              <a:chOff x="3624806" y="1688465"/>
              <a:chExt cx="5760720" cy="5214620"/>
            </a:xfrm>
          </p:grpSpPr>
          <p:pic>
            <p:nvPicPr>
              <p:cNvPr id="16" name="Picture 43">
                <a:extLst>
                  <a:ext uri="{FF2B5EF4-FFF2-40B4-BE49-F238E27FC236}">
                    <a16:creationId xmlns:a16="http://schemas.microsoft.com/office/drawing/2014/main" id="{C6CE5758-8175-4EB3-AA6A-C208AE87A1C0}"/>
                  </a:ext>
                </a:extLst>
              </p:cNvPr>
              <p:cNvPicPr>
                <a:picLocks noChangeAspect="1"/>
              </p:cNvPicPr>
              <p:nvPr/>
            </p:nvPicPr>
            <p:blipFill>
              <a:blip r:embed="rId4"/>
              <a:stretch>
                <a:fillRect/>
              </a:stretch>
            </p:blipFill>
            <p:spPr>
              <a:xfrm>
                <a:off x="3624806" y="1688465"/>
                <a:ext cx="5760720" cy="2623820"/>
              </a:xfrm>
              <a:prstGeom prst="rect">
                <a:avLst/>
              </a:prstGeom>
            </p:spPr>
          </p:pic>
          <p:pic>
            <p:nvPicPr>
              <p:cNvPr id="17" name="Picture 44">
                <a:extLst>
                  <a:ext uri="{FF2B5EF4-FFF2-40B4-BE49-F238E27FC236}">
                    <a16:creationId xmlns:a16="http://schemas.microsoft.com/office/drawing/2014/main" id="{AF3307EB-5635-40FD-8A79-E358FA8D15F5}"/>
                  </a:ext>
                </a:extLst>
              </p:cNvPr>
              <p:cNvPicPr>
                <a:picLocks noChangeAspect="1"/>
              </p:cNvPicPr>
              <p:nvPr/>
            </p:nvPicPr>
            <p:blipFill>
              <a:blip r:embed="rId5"/>
              <a:stretch>
                <a:fillRect/>
              </a:stretch>
            </p:blipFill>
            <p:spPr>
              <a:xfrm>
                <a:off x="3624806" y="4274185"/>
                <a:ext cx="5760720" cy="2628900"/>
              </a:xfrm>
              <a:prstGeom prst="rect">
                <a:avLst/>
              </a:prstGeom>
            </p:spPr>
          </p:pic>
        </p:grpSp>
        <p:pic>
          <p:nvPicPr>
            <p:cNvPr id="19" name="Picture 22">
              <a:extLst>
                <a:ext uri="{FF2B5EF4-FFF2-40B4-BE49-F238E27FC236}">
                  <a16:creationId xmlns:a16="http://schemas.microsoft.com/office/drawing/2014/main" id="{C7A8ABFC-FFB2-4F08-8513-44B1CD9168F0}"/>
                </a:ext>
              </a:extLst>
            </p:cNvPr>
            <p:cNvPicPr>
              <a:picLocks noChangeAspect="1"/>
            </p:cNvPicPr>
            <p:nvPr/>
          </p:nvPicPr>
          <p:blipFill>
            <a:blip r:embed="rId6"/>
            <a:stretch>
              <a:fillRect/>
            </a:stretch>
          </p:blipFill>
          <p:spPr>
            <a:xfrm>
              <a:off x="3624806" y="0"/>
              <a:ext cx="5760720" cy="1719580"/>
            </a:xfrm>
            <a:prstGeom prst="rect">
              <a:avLst/>
            </a:prstGeom>
          </p:spPr>
        </p:pic>
      </p:grpSp>
      <p:sp>
        <p:nvSpPr>
          <p:cNvPr id="23" name="Flèche : pentagone 22">
            <a:extLst>
              <a:ext uri="{FF2B5EF4-FFF2-40B4-BE49-F238E27FC236}">
                <a16:creationId xmlns:a16="http://schemas.microsoft.com/office/drawing/2014/main" id="{FB10D7B6-E1AF-40FD-B1F2-0A8872FDFA12}"/>
              </a:ext>
            </a:extLst>
          </p:cNvPr>
          <p:cNvSpPr/>
          <p:nvPr/>
        </p:nvSpPr>
        <p:spPr bwMode="gray">
          <a:xfrm>
            <a:off x="903250" y="3147756"/>
            <a:ext cx="3300760" cy="865752"/>
          </a:xfrm>
          <a:prstGeom prst="homePlate">
            <a:avLst/>
          </a:prstGeom>
          <a:solidFill>
            <a:srgbClr val="FDF8F5"/>
          </a:solidFill>
          <a:ln w="19050" algn="ctr">
            <a:solidFill>
              <a:schemeClr val="accent1"/>
            </a:solidFill>
            <a:miter lim="800000"/>
            <a:headEnd/>
            <a:tailEnd/>
          </a:ln>
        </p:spPr>
        <p:txBody>
          <a:bodyPr wrap="square" lIns="88900" tIns="88900" rIns="88900" bIns="88900" rtlCol="0" anchor="ctr"/>
          <a:lstStyle/>
          <a:p>
            <a:r>
              <a:rPr lang="fr-FR" sz="1400" b="0" i="0" u="none" strike="noStrike" baseline="0" dirty="0">
                <a:solidFill>
                  <a:srgbClr val="000000"/>
                </a:solidFill>
              </a:rPr>
              <a:t>Le statut de la mise en œuvre des recommandations </a:t>
            </a:r>
            <a:r>
              <a:rPr lang="fr-FR" sz="1400" b="0" i="0" u="none" strike="noStrike" baseline="0" dirty="0">
                <a:solidFill>
                  <a:srgbClr val="000000"/>
                </a:solidFill>
                <a:latin typeface="Calibri" panose="020F0502020204030204" pitchFamily="34" charset="0"/>
              </a:rPr>
              <a:t>. </a:t>
            </a:r>
          </a:p>
        </p:txBody>
      </p:sp>
      <p:sp>
        <p:nvSpPr>
          <p:cNvPr id="24" name="ZoneTexte 23">
            <a:extLst>
              <a:ext uri="{FF2B5EF4-FFF2-40B4-BE49-F238E27FC236}">
                <a16:creationId xmlns:a16="http://schemas.microsoft.com/office/drawing/2014/main" id="{BBC5D596-7A0F-4A17-B991-9305A9C36469}"/>
              </a:ext>
            </a:extLst>
          </p:cNvPr>
          <p:cNvSpPr txBox="1"/>
          <p:nvPr/>
        </p:nvSpPr>
        <p:spPr>
          <a:xfrm>
            <a:off x="12780239" y="6949607"/>
            <a:ext cx="234038" cy="276999"/>
          </a:xfrm>
          <a:prstGeom prst="rect">
            <a:avLst/>
          </a:prstGeom>
          <a:noFill/>
        </p:spPr>
        <p:txBody>
          <a:bodyPr wrap="none" lIns="0" tIns="0" rIns="0" bIns="0" rtlCol="0">
            <a:spAutoFit/>
          </a:bodyPr>
          <a:lstStyle/>
          <a:p>
            <a:pPr>
              <a:spcBef>
                <a:spcPts val="600"/>
              </a:spcBef>
              <a:buSzPct val="100000"/>
            </a:pPr>
            <a:r>
              <a:rPr lang="fr-FR" dirty="0">
                <a:solidFill>
                  <a:srgbClr val="313131"/>
                </a:solidFill>
              </a:rPr>
              <a:t>27</a:t>
            </a:r>
          </a:p>
        </p:txBody>
      </p:sp>
      <p:pic>
        <p:nvPicPr>
          <p:cNvPr id="26" name="Image 25">
            <a:extLst>
              <a:ext uri="{FF2B5EF4-FFF2-40B4-BE49-F238E27FC236}">
                <a16:creationId xmlns:a16="http://schemas.microsoft.com/office/drawing/2014/main" id="{9FDFD332-0B4E-4694-ADB6-70D4C76C470F}"/>
              </a:ext>
            </a:extLst>
          </p:cNvPr>
          <p:cNvPicPr>
            <a:picLocks noChangeAspect="1"/>
          </p:cNvPicPr>
          <p:nvPr/>
        </p:nvPicPr>
        <p:blipFill>
          <a:blip r:embed="rId7"/>
          <a:stretch>
            <a:fillRect/>
          </a:stretch>
        </p:blipFill>
        <p:spPr>
          <a:xfrm>
            <a:off x="4707927" y="2216186"/>
            <a:ext cx="5674727" cy="2728893"/>
          </a:xfrm>
          <a:prstGeom prst="rect">
            <a:avLst/>
          </a:prstGeom>
        </p:spPr>
      </p:pic>
      <p:sp>
        <p:nvSpPr>
          <p:cNvPr id="28" name="Freeform 926">
            <a:extLst>
              <a:ext uri="{FF2B5EF4-FFF2-40B4-BE49-F238E27FC236}">
                <a16:creationId xmlns:a16="http://schemas.microsoft.com/office/drawing/2014/main" id="{DB5A4C59-CB74-4154-8587-A7498C15D665}"/>
              </a:ext>
            </a:extLst>
          </p:cNvPr>
          <p:cNvSpPr>
            <a:spLocks noChangeAspect="1" noEditPoints="1"/>
          </p:cNvSpPr>
          <p:nvPr/>
        </p:nvSpPr>
        <p:spPr bwMode="auto">
          <a:xfrm>
            <a:off x="6505166"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29" name="Freeform 926">
            <a:extLst>
              <a:ext uri="{FF2B5EF4-FFF2-40B4-BE49-F238E27FC236}">
                <a16:creationId xmlns:a16="http://schemas.microsoft.com/office/drawing/2014/main" id="{665A76C5-5351-4D4E-A5B6-4F0E4C37A90F}"/>
              </a:ext>
            </a:extLst>
          </p:cNvPr>
          <p:cNvSpPr>
            <a:spLocks noChangeAspect="1" noEditPoints="1"/>
          </p:cNvSpPr>
          <p:nvPr/>
        </p:nvSpPr>
        <p:spPr bwMode="auto">
          <a:xfrm>
            <a:off x="10314301"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0" name="TextBox 219">
            <a:extLst>
              <a:ext uri="{FF2B5EF4-FFF2-40B4-BE49-F238E27FC236}">
                <a16:creationId xmlns:a16="http://schemas.microsoft.com/office/drawing/2014/main" id="{A05EC5DB-3661-4369-9790-427947EB4CD0}"/>
              </a:ext>
            </a:extLst>
          </p:cNvPr>
          <p:cNvSpPr txBox="1"/>
          <p:nvPr/>
        </p:nvSpPr>
        <p:spPr>
          <a:xfrm>
            <a:off x="6002373" y="519574"/>
            <a:ext cx="1870783" cy="307777"/>
          </a:xfrm>
          <a:prstGeom prst="rect">
            <a:avLst/>
          </a:prstGeom>
          <a:noFill/>
        </p:spPr>
        <p:txBody>
          <a:bodyPr wrap="square">
            <a:spAutoFit/>
          </a:bodyPr>
          <a:lstStyle/>
          <a:p>
            <a:pPr>
              <a:spcAft>
                <a:spcPts val="0"/>
              </a:spcAft>
            </a:pPr>
            <a:r>
              <a:rPr lang="fr-FR" altLang="zh-CN" sz="1400" b="1">
                <a:solidFill>
                  <a:schemeClr val="tx1">
                    <a:lumMod val="75000"/>
                    <a:lumOff val="25000"/>
                  </a:schemeClr>
                </a:solidFill>
              </a:rPr>
              <a:t>Approche et résultat</a:t>
            </a:r>
          </a:p>
        </p:txBody>
      </p:sp>
      <p:sp>
        <p:nvSpPr>
          <p:cNvPr id="31" name="TextBox 219">
            <a:extLst>
              <a:ext uri="{FF2B5EF4-FFF2-40B4-BE49-F238E27FC236}">
                <a16:creationId xmlns:a16="http://schemas.microsoft.com/office/drawing/2014/main" id="{6C18AA56-5AB4-4544-A2DF-78968B6A2122}"/>
              </a:ext>
            </a:extLst>
          </p:cNvPr>
          <p:cNvSpPr txBox="1"/>
          <p:nvPr/>
        </p:nvSpPr>
        <p:spPr>
          <a:xfrm>
            <a:off x="9738300" y="519574"/>
            <a:ext cx="1985346" cy="307777"/>
          </a:xfrm>
          <a:prstGeom prst="rect">
            <a:avLst/>
          </a:prstGeom>
          <a:noFill/>
        </p:spPr>
        <p:txBody>
          <a:bodyPr wrap="square">
            <a:spAutoFit/>
          </a:bodyPr>
          <a:lstStyle/>
          <a:p>
            <a:pPr>
              <a:spcAft>
                <a:spcPts val="0"/>
              </a:spcAft>
            </a:pPr>
            <a:r>
              <a:rPr lang="fr-FR" altLang="zh-CN" sz="1400">
                <a:solidFill>
                  <a:schemeClr val="tx2"/>
                </a:solidFill>
              </a:rPr>
              <a:t>Continuité de la mission</a:t>
            </a:r>
          </a:p>
        </p:txBody>
      </p:sp>
      <p:sp>
        <p:nvSpPr>
          <p:cNvPr id="32" name="TextBox 219">
            <a:extLst>
              <a:ext uri="{FF2B5EF4-FFF2-40B4-BE49-F238E27FC236}">
                <a16:creationId xmlns:a16="http://schemas.microsoft.com/office/drawing/2014/main" id="{51893279-E77E-4D9D-95E4-C0D9C80A6C58}"/>
              </a:ext>
            </a:extLst>
          </p:cNvPr>
          <p:cNvSpPr txBox="1"/>
          <p:nvPr/>
        </p:nvSpPr>
        <p:spPr>
          <a:xfrm>
            <a:off x="2201931" y="519574"/>
            <a:ext cx="1730464" cy="307777"/>
          </a:xfrm>
          <a:prstGeom prst="rect">
            <a:avLst/>
          </a:prstGeom>
          <a:noFill/>
        </p:spPr>
        <p:txBody>
          <a:bodyPr wrap="square">
            <a:spAutoFit/>
          </a:bodyPr>
          <a:lstStyle/>
          <a:p>
            <a:pPr>
              <a:spcAft>
                <a:spcPts val="0"/>
              </a:spcAft>
            </a:pPr>
            <a:r>
              <a:rPr lang="fr-FR" altLang="zh-CN" sz="1400" dirty="0">
                <a:solidFill>
                  <a:schemeClr val="tx2"/>
                </a:solidFill>
              </a:rPr>
              <a:t>Contexte et objectifs</a:t>
            </a:r>
          </a:p>
        </p:txBody>
      </p:sp>
      <p:sp>
        <p:nvSpPr>
          <p:cNvPr id="33" name="Freeform 926">
            <a:extLst>
              <a:ext uri="{FF2B5EF4-FFF2-40B4-BE49-F238E27FC236}">
                <a16:creationId xmlns:a16="http://schemas.microsoft.com/office/drawing/2014/main" id="{00EEBECC-5ECB-4D9E-A578-725BDC77B478}"/>
              </a:ext>
            </a:extLst>
          </p:cNvPr>
          <p:cNvSpPr>
            <a:spLocks noChangeAspect="1" noEditPoints="1"/>
          </p:cNvSpPr>
          <p:nvPr/>
        </p:nvSpPr>
        <p:spPr bwMode="auto">
          <a:xfrm>
            <a:off x="2821156"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4" name="Rectangle 33">
            <a:extLst>
              <a:ext uri="{FF2B5EF4-FFF2-40B4-BE49-F238E27FC236}">
                <a16:creationId xmlns:a16="http://schemas.microsoft.com/office/drawing/2014/main" id="{584633C4-1CAD-4C0A-87BA-EB8D92D6471A}"/>
              </a:ext>
            </a:extLst>
          </p:cNvPr>
          <p:cNvSpPr/>
          <p:nvPr/>
        </p:nvSpPr>
        <p:spPr bwMode="gray">
          <a:xfrm>
            <a:off x="3004592" y="190024"/>
            <a:ext cx="89172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        III. Implémentation</a:t>
            </a:r>
          </a:p>
        </p:txBody>
      </p:sp>
      <p:sp>
        <p:nvSpPr>
          <p:cNvPr id="35" name="Rectangle 34">
            <a:extLst>
              <a:ext uri="{FF2B5EF4-FFF2-40B4-BE49-F238E27FC236}">
                <a16:creationId xmlns:a16="http://schemas.microsoft.com/office/drawing/2014/main" id="{F756FFAD-97E4-46BD-850E-EF9660DB081F}"/>
              </a:ext>
            </a:extLst>
          </p:cNvPr>
          <p:cNvSpPr/>
          <p:nvPr/>
        </p:nvSpPr>
        <p:spPr bwMode="gray">
          <a:xfrm>
            <a:off x="1502296"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II</a:t>
            </a:r>
          </a:p>
        </p:txBody>
      </p:sp>
      <p:sp>
        <p:nvSpPr>
          <p:cNvPr id="36" name="Rectangle 35">
            <a:extLst>
              <a:ext uri="{FF2B5EF4-FFF2-40B4-BE49-F238E27FC236}">
                <a16:creationId xmlns:a16="http://schemas.microsoft.com/office/drawing/2014/main" id="{E139CD97-7D82-46B5-8E54-41A96C8537B0}"/>
              </a:ext>
            </a:extLst>
          </p:cNvPr>
          <p:cNvSpPr/>
          <p:nvPr/>
        </p:nvSpPr>
        <p:spPr bwMode="gray">
          <a:xfrm>
            <a:off x="0"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a:t>
            </a:r>
          </a:p>
        </p:txBody>
      </p:sp>
      <p:sp>
        <p:nvSpPr>
          <p:cNvPr id="37" name="Rectangle 36">
            <a:extLst>
              <a:ext uri="{FF2B5EF4-FFF2-40B4-BE49-F238E27FC236}">
                <a16:creationId xmlns:a16="http://schemas.microsoft.com/office/drawing/2014/main" id="{EDE5BABA-B3A5-411A-9B7B-547ACCD575A0}"/>
              </a:ext>
            </a:extLst>
          </p:cNvPr>
          <p:cNvSpPr/>
          <p:nvPr/>
        </p:nvSpPr>
        <p:spPr bwMode="gray">
          <a:xfrm>
            <a:off x="12077689"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85000"/>
                    <a:lumOff val="15000"/>
                  </a:schemeClr>
                </a:solidFill>
              </a:rPr>
              <a:t>IV</a:t>
            </a:r>
          </a:p>
        </p:txBody>
      </p:sp>
    </p:spTree>
    <p:extLst>
      <p:ext uri="{BB962C8B-B14F-4D97-AF65-F5344CB8AC3E}">
        <p14:creationId xmlns:p14="http://schemas.microsoft.com/office/powerpoint/2010/main" val="5323418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 name="Picture 20">
            <a:extLst>
              <a:ext uri="{FF2B5EF4-FFF2-40B4-BE49-F238E27FC236}">
                <a16:creationId xmlns:a16="http://schemas.microsoft.com/office/drawing/2014/main" id="{1E42EEE4-355B-4F6D-BDBC-DE36D257FAAF}"/>
              </a:ext>
            </a:extLst>
          </p:cNvPr>
          <p:cNvPicPr>
            <a:picLocks noChangeAspect="1"/>
          </p:cNvPicPr>
          <p:nvPr/>
        </p:nvPicPr>
        <p:blipFill rotWithShape="1">
          <a:blip r:embed="rId3"/>
          <a:srcRect l="18381"/>
          <a:stretch/>
        </p:blipFill>
        <p:spPr>
          <a:xfrm>
            <a:off x="0" y="2742187"/>
            <a:ext cx="13439775" cy="4238254"/>
          </a:xfrm>
          <a:prstGeom prst="rect">
            <a:avLst/>
          </a:prstGeom>
        </p:spPr>
      </p:pic>
      <p:grpSp>
        <p:nvGrpSpPr>
          <p:cNvPr id="179" name="Group 73">
            <a:extLst>
              <a:ext uri="{FF2B5EF4-FFF2-40B4-BE49-F238E27FC236}">
                <a16:creationId xmlns:a16="http://schemas.microsoft.com/office/drawing/2014/main" id="{A88D32F9-A61D-4EA3-BD03-88DC8D790FA5}"/>
              </a:ext>
            </a:extLst>
          </p:cNvPr>
          <p:cNvGrpSpPr/>
          <p:nvPr/>
        </p:nvGrpSpPr>
        <p:grpSpPr>
          <a:xfrm>
            <a:off x="9728971" y="2474374"/>
            <a:ext cx="1953864" cy="3445905"/>
            <a:chOff x="990600" y="2196640"/>
            <a:chExt cx="1953864" cy="3445905"/>
          </a:xfrm>
        </p:grpSpPr>
        <p:sp>
          <p:nvSpPr>
            <p:cNvPr id="180" name="Freeform 5">
              <a:extLst>
                <a:ext uri="{FF2B5EF4-FFF2-40B4-BE49-F238E27FC236}">
                  <a16:creationId xmlns:a16="http://schemas.microsoft.com/office/drawing/2014/main" id="{5F018933-331A-4DDD-910B-FF4B614CF89E}"/>
                </a:ext>
              </a:extLst>
            </p:cNvPr>
            <p:cNvSpPr>
              <a:spLocks/>
            </p:cNvSpPr>
            <p:nvPr/>
          </p:nvSpPr>
          <p:spPr bwMode="auto">
            <a:xfrm>
              <a:off x="990600" y="2196640"/>
              <a:ext cx="1953864" cy="3445905"/>
            </a:xfrm>
            <a:prstGeom prst="roundRect">
              <a:avLst>
                <a:gd name="adj" fmla="val 3342"/>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sym typeface="+mn-lt"/>
              </a:endParaRPr>
            </a:p>
          </p:txBody>
        </p:sp>
        <p:sp>
          <p:nvSpPr>
            <p:cNvPr id="181" name="Rectangle 6">
              <a:extLst>
                <a:ext uri="{FF2B5EF4-FFF2-40B4-BE49-F238E27FC236}">
                  <a16:creationId xmlns:a16="http://schemas.microsoft.com/office/drawing/2014/main" id="{BDF09F37-D0AA-4BAD-B1C4-3DF7D1A5F2FC}"/>
                </a:ext>
              </a:extLst>
            </p:cNvPr>
            <p:cNvSpPr>
              <a:spLocks noChangeArrowheads="1"/>
            </p:cNvSpPr>
            <p:nvPr/>
          </p:nvSpPr>
          <p:spPr bwMode="auto">
            <a:xfrm>
              <a:off x="1631315" y="2348889"/>
              <a:ext cx="672434" cy="74856"/>
            </a:xfrm>
            <a:prstGeom prst="rect">
              <a:avLst/>
            </a:prstGeom>
            <a:solidFill>
              <a:sysClr val="window" lastClr="FFFFFF">
                <a:lumMod val="95000"/>
              </a:sys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182" name="Oval 7">
              <a:extLst>
                <a:ext uri="{FF2B5EF4-FFF2-40B4-BE49-F238E27FC236}">
                  <a16:creationId xmlns:a16="http://schemas.microsoft.com/office/drawing/2014/main" id="{E723C2C8-7AC2-48D8-9BB3-23699C7D6A70}"/>
                </a:ext>
              </a:extLst>
            </p:cNvPr>
            <p:cNvSpPr>
              <a:spLocks noChangeArrowheads="1"/>
            </p:cNvSpPr>
            <p:nvPr/>
          </p:nvSpPr>
          <p:spPr bwMode="auto">
            <a:xfrm>
              <a:off x="1820358" y="5171841"/>
              <a:ext cx="294348" cy="294348"/>
            </a:xfrm>
            <a:prstGeom prst="ellipse">
              <a:avLst/>
            </a:prstGeom>
            <a:solidFill>
              <a:sysClr val="window" lastClr="FFFFFF">
                <a:lumMod val="95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grpSp>
      <p:sp>
        <p:nvSpPr>
          <p:cNvPr id="183" name="Rectangle 182">
            <a:extLst>
              <a:ext uri="{FF2B5EF4-FFF2-40B4-BE49-F238E27FC236}">
                <a16:creationId xmlns:a16="http://schemas.microsoft.com/office/drawing/2014/main" id="{DA1FC4E6-0B06-4EBB-9F1C-1B82D66ECDF6}"/>
              </a:ext>
            </a:extLst>
          </p:cNvPr>
          <p:cNvSpPr>
            <a:spLocks noChangeArrowheads="1"/>
          </p:cNvSpPr>
          <p:nvPr/>
        </p:nvSpPr>
        <p:spPr bwMode="auto">
          <a:xfrm>
            <a:off x="1956429" y="2865147"/>
            <a:ext cx="1953864" cy="2404267"/>
          </a:xfrm>
          <a:prstGeom prst="rect">
            <a:avLst/>
          </a:prstGeom>
          <a:solidFill>
            <a:srgbClr val="9DD4C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184" name="Rectangle 183">
            <a:extLst>
              <a:ext uri="{FF2B5EF4-FFF2-40B4-BE49-F238E27FC236}">
                <a16:creationId xmlns:a16="http://schemas.microsoft.com/office/drawing/2014/main" id="{FD53738C-A654-47CF-9A61-A80E2114FCBF}"/>
              </a:ext>
            </a:extLst>
          </p:cNvPr>
          <p:cNvSpPr>
            <a:spLocks noChangeArrowheads="1"/>
          </p:cNvSpPr>
          <p:nvPr/>
        </p:nvSpPr>
        <p:spPr bwMode="auto">
          <a:xfrm>
            <a:off x="1956429" y="2865147"/>
            <a:ext cx="1953864" cy="2404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185" name="Rectangle 184">
            <a:extLst>
              <a:ext uri="{FF2B5EF4-FFF2-40B4-BE49-F238E27FC236}">
                <a16:creationId xmlns:a16="http://schemas.microsoft.com/office/drawing/2014/main" id="{FB8ACB29-1DF9-4607-A912-D5378A031FF5}"/>
              </a:ext>
            </a:extLst>
          </p:cNvPr>
          <p:cNvSpPr>
            <a:spLocks noChangeArrowheads="1"/>
          </p:cNvSpPr>
          <p:nvPr/>
        </p:nvSpPr>
        <p:spPr bwMode="auto">
          <a:xfrm>
            <a:off x="1956429" y="2865147"/>
            <a:ext cx="1953864" cy="233449"/>
          </a:xfrm>
          <a:prstGeom prst="rect">
            <a:avLst/>
          </a:prstGeom>
          <a:solidFill>
            <a:srgbClr val="00ABA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201" name="Rectangle 200">
            <a:extLst>
              <a:ext uri="{FF2B5EF4-FFF2-40B4-BE49-F238E27FC236}">
                <a16:creationId xmlns:a16="http://schemas.microsoft.com/office/drawing/2014/main" id="{384CDD65-DE5F-4FE7-918A-0BF883765E2E}"/>
              </a:ext>
            </a:extLst>
          </p:cNvPr>
          <p:cNvSpPr>
            <a:spLocks noChangeArrowheads="1"/>
          </p:cNvSpPr>
          <p:nvPr/>
        </p:nvSpPr>
        <p:spPr bwMode="auto">
          <a:xfrm>
            <a:off x="3910293" y="2865147"/>
            <a:ext cx="1951326" cy="240426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202" name="Rectangle 201">
            <a:extLst>
              <a:ext uri="{FF2B5EF4-FFF2-40B4-BE49-F238E27FC236}">
                <a16:creationId xmlns:a16="http://schemas.microsoft.com/office/drawing/2014/main" id="{9FB6A365-8C03-465F-B78B-98E2602B25FA}"/>
              </a:ext>
            </a:extLst>
          </p:cNvPr>
          <p:cNvSpPr>
            <a:spLocks noChangeArrowheads="1"/>
          </p:cNvSpPr>
          <p:nvPr/>
        </p:nvSpPr>
        <p:spPr bwMode="auto">
          <a:xfrm>
            <a:off x="3910293" y="2865147"/>
            <a:ext cx="1951326" cy="2404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203" name="Rectangle 202">
            <a:extLst>
              <a:ext uri="{FF2B5EF4-FFF2-40B4-BE49-F238E27FC236}">
                <a16:creationId xmlns:a16="http://schemas.microsoft.com/office/drawing/2014/main" id="{9A29B085-E377-47FF-B23E-4E37C9064B8F}"/>
              </a:ext>
            </a:extLst>
          </p:cNvPr>
          <p:cNvSpPr>
            <a:spLocks noChangeArrowheads="1"/>
          </p:cNvSpPr>
          <p:nvPr/>
        </p:nvSpPr>
        <p:spPr bwMode="auto">
          <a:xfrm>
            <a:off x="3910293" y="2865147"/>
            <a:ext cx="1951326" cy="233449"/>
          </a:xfrm>
          <a:prstGeom prst="rect">
            <a:avLst/>
          </a:prstGeom>
          <a:solidFill>
            <a:srgbClr val="43B02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237" name="TextBox 5">
            <a:extLst>
              <a:ext uri="{FF2B5EF4-FFF2-40B4-BE49-F238E27FC236}">
                <a16:creationId xmlns:a16="http://schemas.microsoft.com/office/drawing/2014/main" id="{907086B0-DDA4-4E08-865D-ADA0E3DBBB98}"/>
              </a:ext>
            </a:extLst>
          </p:cNvPr>
          <p:cNvSpPr txBox="1"/>
          <p:nvPr/>
        </p:nvSpPr>
        <p:spPr>
          <a:xfrm>
            <a:off x="2240148" y="4430115"/>
            <a:ext cx="1385929"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1" i="0" u="none" strike="noStrike" kern="0" cap="none" spc="0" normalizeH="0" baseline="0" dirty="0">
                <a:ln>
                  <a:noFill/>
                </a:ln>
                <a:solidFill>
                  <a:prstClr val="white"/>
                </a:solidFill>
                <a:effectLst/>
                <a:uLnTx/>
                <a:uFillTx/>
                <a:sym typeface="+mn-lt"/>
              </a:rPr>
              <a:t>Déroulement</a:t>
            </a:r>
            <a:r>
              <a:rPr kumimoji="0" lang="fr-FR" sz="1400" b="1" i="0" u="none" strike="noStrike" kern="0" cap="none" spc="0" normalizeH="0" dirty="0">
                <a:ln>
                  <a:noFill/>
                </a:ln>
                <a:solidFill>
                  <a:prstClr val="white"/>
                </a:solidFill>
                <a:effectLst/>
                <a:uLnTx/>
                <a:uFillTx/>
                <a:sym typeface="+mn-lt"/>
              </a:rPr>
              <a:t> des entretiens</a:t>
            </a:r>
            <a:endParaRPr kumimoji="0" lang="fr-FR" sz="1400" b="1" i="0" u="none" strike="noStrike" kern="0" cap="none" spc="0" normalizeH="0" baseline="0" dirty="0">
              <a:ln>
                <a:noFill/>
              </a:ln>
              <a:solidFill>
                <a:prstClr val="white"/>
              </a:solidFill>
              <a:effectLst/>
              <a:uLnTx/>
              <a:uFillTx/>
              <a:sym typeface="+mn-lt"/>
            </a:endParaRPr>
          </a:p>
        </p:txBody>
      </p:sp>
      <p:sp>
        <p:nvSpPr>
          <p:cNvPr id="238" name="TextBox 6">
            <a:extLst>
              <a:ext uri="{FF2B5EF4-FFF2-40B4-BE49-F238E27FC236}">
                <a16:creationId xmlns:a16="http://schemas.microsoft.com/office/drawing/2014/main" id="{7589FFE4-00C6-4E96-89F6-560E71AEBEDC}"/>
              </a:ext>
            </a:extLst>
          </p:cNvPr>
          <p:cNvSpPr txBox="1"/>
          <p:nvPr/>
        </p:nvSpPr>
        <p:spPr>
          <a:xfrm>
            <a:off x="2625424" y="4253025"/>
            <a:ext cx="615874"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sym typeface="+mn-lt"/>
              </a:rPr>
              <a:t>Step 01</a:t>
            </a:r>
          </a:p>
        </p:txBody>
      </p:sp>
      <p:sp>
        <p:nvSpPr>
          <p:cNvPr id="239" name="TextBox 67">
            <a:extLst>
              <a:ext uri="{FF2B5EF4-FFF2-40B4-BE49-F238E27FC236}">
                <a16:creationId xmlns:a16="http://schemas.microsoft.com/office/drawing/2014/main" id="{DE2A9265-73B6-47BD-AB11-11989051CEB5}"/>
              </a:ext>
            </a:extLst>
          </p:cNvPr>
          <p:cNvSpPr txBox="1"/>
          <p:nvPr/>
        </p:nvSpPr>
        <p:spPr>
          <a:xfrm>
            <a:off x="4278578" y="4376021"/>
            <a:ext cx="1245849" cy="584775"/>
          </a:xfrm>
          <a:prstGeom prst="rect">
            <a:avLst/>
          </a:prstGeom>
          <a:noFill/>
        </p:spPr>
        <p:txBody>
          <a:bodyPr wrap="square" rtlCol="0">
            <a:spAutoFit/>
          </a:bodyPr>
          <a:lstStyle/>
          <a:p>
            <a:pPr lvl="0" algn="ctr" defTabSz="914400">
              <a:defRPr/>
            </a:pPr>
            <a:r>
              <a:rPr lang="fr-FR" altLang="zh-CN" sz="1600" b="1" kern="0" dirty="0">
                <a:solidFill>
                  <a:prstClr val="white"/>
                </a:solidFill>
                <a:sym typeface="+mn-lt"/>
              </a:rPr>
              <a:t>Revue des réponses</a:t>
            </a:r>
          </a:p>
        </p:txBody>
      </p:sp>
      <p:sp>
        <p:nvSpPr>
          <p:cNvPr id="240" name="TextBox 68">
            <a:extLst>
              <a:ext uri="{FF2B5EF4-FFF2-40B4-BE49-F238E27FC236}">
                <a16:creationId xmlns:a16="http://schemas.microsoft.com/office/drawing/2014/main" id="{E5911C3B-7644-464D-A817-1054A1DD28AF}"/>
              </a:ext>
            </a:extLst>
          </p:cNvPr>
          <p:cNvSpPr txBox="1"/>
          <p:nvPr/>
        </p:nvSpPr>
        <p:spPr>
          <a:xfrm>
            <a:off x="4578019" y="4253025"/>
            <a:ext cx="615874"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sym typeface="+mn-lt"/>
              </a:rPr>
              <a:t>Step 02</a:t>
            </a:r>
          </a:p>
        </p:txBody>
      </p:sp>
      <p:sp>
        <p:nvSpPr>
          <p:cNvPr id="219" name="Rectangle 218">
            <a:extLst>
              <a:ext uri="{FF2B5EF4-FFF2-40B4-BE49-F238E27FC236}">
                <a16:creationId xmlns:a16="http://schemas.microsoft.com/office/drawing/2014/main" id="{CE250EEC-ADAC-49CD-9026-A473AB009DBD}"/>
              </a:ext>
            </a:extLst>
          </p:cNvPr>
          <p:cNvSpPr>
            <a:spLocks noChangeArrowheads="1"/>
          </p:cNvSpPr>
          <p:nvPr/>
        </p:nvSpPr>
        <p:spPr bwMode="auto">
          <a:xfrm>
            <a:off x="5846394" y="2865147"/>
            <a:ext cx="1951326" cy="2404267"/>
          </a:xfrm>
          <a:prstGeom prst="rect">
            <a:avLst/>
          </a:prstGeom>
          <a:solidFill>
            <a:srgbClr val="97999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220" name="Rectangle 219">
            <a:extLst>
              <a:ext uri="{FF2B5EF4-FFF2-40B4-BE49-F238E27FC236}">
                <a16:creationId xmlns:a16="http://schemas.microsoft.com/office/drawing/2014/main" id="{9468B8E1-D409-4D45-B105-2FECC1CA291A}"/>
              </a:ext>
            </a:extLst>
          </p:cNvPr>
          <p:cNvSpPr>
            <a:spLocks noChangeArrowheads="1"/>
          </p:cNvSpPr>
          <p:nvPr/>
        </p:nvSpPr>
        <p:spPr bwMode="auto">
          <a:xfrm>
            <a:off x="5846394" y="2865147"/>
            <a:ext cx="1951326" cy="2404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221" name="Rectangle 220">
            <a:extLst>
              <a:ext uri="{FF2B5EF4-FFF2-40B4-BE49-F238E27FC236}">
                <a16:creationId xmlns:a16="http://schemas.microsoft.com/office/drawing/2014/main" id="{EF2FD853-AE05-446F-8970-C5528DFFCA2E}"/>
              </a:ext>
            </a:extLst>
          </p:cNvPr>
          <p:cNvSpPr>
            <a:spLocks noChangeArrowheads="1"/>
          </p:cNvSpPr>
          <p:nvPr/>
        </p:nvSpPr>
        <p:spPr bwMode="auto">
          <a:xfrm>
            <a:off x="5846394" y="2865147"/>
            <a:ext cx="1951326" cy="233449"/>
          </a:xfrm>
          <a:prstGeom prst="rect">
            <a:avLst/>
          </a:prstGeom>
          <a:solidFill>
            <a:srgbClr val="75787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241" name="TextBox 69">
            <a:extLst>
              <a:ext uri="{FF2B5EF4-FFF2-40B4-BE49-F238E27FC236}">
                <a16:creationId xmlns:a16="http://schemas.microsoft.com/office/drawing/2014/main" id="{2B99B28A-2254-459A-9CAD-6C4085C8060B}"/>
              </a:ext>
            </a:extLst>
          </p:cNvPr>
          <p:cNvSpPr txBox="1"/>
          <p:nvPr/>
        </p:nvSpPr>
        <p:spPr>
          <a:xfrm>
            <a:off x="6186080" y="4394291"/>
            <a:ext cx="1361697" cy="584775"/>
          </a:xfrm>
          <a:prstGeom prst="rect">
            <a:avLst/>
          </a:prstGeom>
          <a:noFill/>
        </p:spPr>
        <p:txBody>
          <a:bodyPr wrap="square" rtlCol="0">
            <a:spAutoFit/>
          </a:bodyPr>
          <a:lstStyle/>
          <a:p>
            <a:pPr lvl="0" algn="ctr">
              <a:defRPr/>
            </a:pPr>
            <a:r>
              <a:rPr lang="fr-FR" altLang="zh-CN" sz="1600" b="1" kern="0" dirty="0">
                <a:solidFill>
                  <a:prstClr val="white"/>
                </a:solidFill>
                <a:sym typeface="+mn-lt"/>
              </a:rPr>
              <a:t>Formulation des constats</a:t>
            </a:r>
          </a:p>
        </p:txBody>
      </p:sp>
      <p:sp>
        <p:nvSpPr>
          <p:cNvPr id="242" name="TextBox 70">
            <a:extLst>
              <a:ext uri="{FF2B5EF4-FFF2-40B4-BE49-F238E27FC236}">
                <a16:creationId xmlns:a16="http://schemas.microsoft.com/office/drawing/2014/main" id="{9478CA70-5A3B-4DA8-BC35-21CCDD84D178}"/>
              </a:ext>
            </a:extLst>
          </p:cNvPr>
          <p:cNvSpPr txBox="1"/>
          <p:nvPr/>
        </p:nvSpPr>
        <p:spPr>
          <a:xfrm>
            <a:off x="6514120" y="4253025"/>
            <a:ext cx="615874"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sym typeface="+mn-lt"/>
              </a:rPr>
              <a:t>Step 03</a:t>
            </a:r>
          </a:p>
        </p:txBody>
      </p:sp>
      <p:pic>
        <p:nvPicPr>
          <p:cNvPr id="24" name="Graphique 23" descr="Chat contour">
            <a:extLst>
              <a:ext uri="{FF2B5EF4-FFF2-40B4-BE49-F238E27FC236}">
                <a16:creationId xmlns:a16="http://schemas.microsoft.com/office/drawing/2014/main" id="{2D2C3054-2D7A-469B-8216-075534B1DF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16563" y="3288422"/>
            <a:ext cx="914400" cy="914400"/>
          </a:xfrm>
          <a:prstGeom prst="rect">
            <a:avLst/>
          </a:prstGeom>
        </p:spPr>
      </p:pic>
      <p:pic>
        <p:nvPicPr>
          <p:cNvPr id="26" name="Graphique 25" descr="Presse-papiers mixte contour">
            <a:extLst>
              <a:ext uri="{FF2B5EF4-FFF2-40B4-BE49-F238E27FC236}">
                <a16:creationId xmlns:a16="http://schemas.microsoft.com/office/drawing/2014/main" id="{DCA36B17-D25C-444A-A6B6-28D4B4B06C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21615" y="3386516"/>
            <a:ext cx="727200" cy="727200"/>
          </a:xfrm>
          <a:prstGeom prst="rect">
            <a:avLst/>
          </a:prstGeom>
        </p:spPr>
      </p:pic>
      <p:pic>
        <p:nvPicPr>
          <p:cNvPr id="28" name="Graphique 27" descr="Document contour">
            <a:extLst>
              <a:ext uri="{FF2B5EF4-FFF2-40B4-BE49-F238E27FC236}">
                <a16:creationId xmlns:a16="http://schemas.microsoft.com/office/drawing/2014/main" id="{45ADA4EF-0402-431D-B481-E48973DF36F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59198" y="3447767"/>
            <a:ext cx="715439" cy="715439"/>
          </a:xfrm>
          <a:prstGeom prst="rect">
            <a:avLst/>
          </a:prstGeom>
        </p:spPr>
      </p:pic>
      <p:sp>
        <p:nvSpPr>
          <p:cNvPr id="125" name="Rectangle 124">
            <a:extLst>
              <a:ext uri="{FF2B5EF4-FFF2-40B4-BE49-F238E27FC236}">
                <a16:creationId xmlns:a16="http://schemas.microsoft.com/office/drawing/2014/main" id="{E70BD766-9563-48B9-969F-0D2A818B7A6E}"/>
              </a:ext>
            </a:extLst>
          </p:cNvPr>
          <p:cNvSpPr/>
          <p:nvPr/>
        </p:nvSpPr>
        <p:spPr bwMode="gray">
          <a:xfrm rot="16200000">
            <a:off x="-2027453" y="4316991"/>
            <a:ext cx="4841702" cy="423530"/>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b="1" dirty="0">
                <a:solidFill>
                  <a:schemeClr val="bg1"/>
                </a:solidFill>
              </a:rPr>
              <a:t>PHASE D’EVALUATION</a:t>
            </a:r>
          </a:p>
        </p:txBody>
      </p:sp>
      <p:sp>
        <p:nvSpPr>
          <p:cNvPr id="127" name="ZoneTexte 126">
            <a:extLst>
              <a:ext uri="{FF2B5EF4-FFF2-40B4-BE49-F238E27FC236}">
                <a16:creationId xmlns:a16="http://schemas.microsoft.com/office/drawing/2014/main" id="{07936148-F5E1-4B39-AC05-AB556959E3EF}"/>
              </a:ext>
            </a:extLst>
          </p:cNvPr>
          <p:cNvSpPr txBox="1"/>
          <p:nvPr/>
        </p:nvSpPr>
        <p:spPr>
          <a:xfrm>
            <a:off x="12780239" y="6949607"/>
            <a:ext cx="234038" cy="276999"/>
          </a:xfrm>
          <a:prstGeom prst="rect">
            <a:avLst/>
          </a:prstGeom>
          <a:noFill/>
        </p:spPr>
        <p:txBody>
          <a:bodyPr wrap="none" lIns="0" tIns="0" rIns="0" bIns="0" rtlCol="0">
            <a:spAutoFit/>
          </a:bodyPr>
          <a:lstStyle/>
          <a:p>
            <a:pPr>
              <a:spcBef>
                <a:spcPts val="600"/>
              </a:spcBef>
              <a:buSzPct val="100000"/>
            </a:pPr>
            <a:r>
              <a:rPr lang="fr-FR" dirty="0">
                <a:solidFill>
                  <a:srgbClr val="313131"/>
                </a:solidFill>
              </a:rPr>
              <a:t>20</a:t>
            </a:r>
          </a:p>
        </p:txBody>
      </p:sp>
      <p:sp>
        <p:nvSpPr>
          <p:cNvPr id="128" name="Rectangle 127">
            <a:extLst>
              <a:ext uri="{FF2B5EF4-FFF2-40B4-BE49-F238E27FC236}">
                <a16:creationId xmlns:a16="http://schemas.microsoft.com/office/drawing/2014/main" id="{82D1747B-02C5-4E1A-9215-14BD74AA5248}"/>
              </a:ext>
            </a:extLst>
          </p:cNvPr>
          <p:cNvSpPr>
            <a:spLocks noChangeArrowheads="1"/>
          </p:cNvSpPr>
          <p:nvPr/>
        </p:nvSpPr>
        <p:spPr bwMode="auto">
          <a:xfrm>
            <a:off x="7787022" y="2865147"/>
            <a:ext cx="1951326" cy="2404267"/>
          </a:xfrm>
          <a:prstGeom prst="rect">
            <a:avLst/>
          </a:pr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sym typeface="+mn-lt"/>
            </a:endParaRPr>
          </a:p>
        </p:txBody>
      </p:sp>
      <p:sp>
        <p:nvSpPr>
          <p:cNvPr id="129" name="Rectangle 128">
            <a:extLst>
              <a:ext uri="{FF2B5EF4-FFF2-40B4-BE49-F238E27FC236}">
                <a16:creationId xmlns:a16="http://schemas.microsoft.com/office/drawing/2014/main" id="{2A3D930E-BD5F-485A-9E86-5FB18F9F096A}"/>
              </a:ext>
            </a:extLst>
          </p:cNvPr>
          <p:cNvSpPr>
            <a:spLocks noChangeArrowheads="1"/>
          </p:cNvSpPr>
          <p:nvPr/>
        </p:nvSpPr>
        <p:spPr bwMode="auto">
          <a:xfrm>
            <a:off x="7787022" y="2865147"/>
            <a:ext cx="1951326" cy="2404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130" name="Rectangle 129">
            <a:extLst>
              <a:ext uri="{FF2B5EF4-FFF2-40B4-BE49-F238E27FC236}">
                <a16:creationId xmlns:a16="http://schemas.microsoft.com/office/drawing/2014/main" id="{EACC3F52-0907-499E-A469-6E6E2705C6BE}"/>
              </a:ext>
            </a:extLst>
          </p:cNvPr>
          <p:cNvSpPr>
            <a:spLocks noChangeArrowheads="1"/>
          </p:cNvSpPr>
          <p:nvPr/>
        </p:nvSpPr>
        <p:spPr bwMode="auto">
          <a:xfrm>
            <a:off x="7787022" y="2865147"/>
            <a:ext cx="1951326" cy="233449"/>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131" name="Rectangle 130">
            <a:extLst>
              <a:ext uri="{FF2B5EF4-FFF2-40B4-BE49-F238E27FC236}">
                <a16:creationId xmlns:a16="http://schemas.microsoft.com/office/drawing/2014/main" id="{91789E5A-267B-401C-931D-6619E1800ED9}"/>
              </a:ext>
            </a:extLst>
          </p:cNvPr>
          <p:cNvSpPr>
            <a:spLocks noChangeArrowheads="1"/>
          </p:cNvSpPr>
          <p:nvPr/>
        </p:nvSpPr>
        <p:spPr bwMode="auto">
          <a:xfrm>
            <a:off x="9733821" y="2865147"/>
            <a:ext cx="1951326" cy="2404267"/>
          </a:xfrm>
          <a:prstGeom prst="rect">
            <a:avLst/>
          </a:pr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132" name="Rectangle 131">
            <a:extLst>
              <a:ext uri="{FF2B5EF4-FFF2-40B4-BE49-F238E27FC236}">
                <a16:creationId xmlns:a16="http://schemas.microsoft.com/office/drawing/2014/main" id="{9AA24C35-8A05-4F8D-96C3-98E80F2A76A9}"/>
              </a:ext>
            </a:extLst>
          </p:cNvPr>
          <p:cNvSpPr>
            <a:spLocks noChangeArrowheads="1"/>
          </p:cNvSpPr>
          <p:nvPr/>
        </p:nvSpPr>
        <p:spPr bwMode="auto">
          <a:xfrm>
            <a:off x="9733821" y="2865147"/>
            <a:ext cx="1951326" cy="2404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133" name="Rectangle 132">
            <a:extLst>
              <a:ext uri="{FF2B5EF4-FFF2-40B4-BE49-F238E27FC236}">
                <a16:creationId xmlns:a16="http://schemas.microsoft.com/office/drawing/2014/main" id="{7D77FD33-35D0-468C-9740-37BE385D8C4A}"/>
              </a:ext>
            </a:extLst>
          </p:cNvPr>
          <p:cNvSpPr>
            <a:spLocks noChangeArrowheads="1"/>
          </p:cNvSpPr>
          <p:nvPr/>
        </p:nvSpPr>
        <p:spPr bwMode="auto">
          <a:xfrm>
            <a:off x="9733821" y="2865147"/>
            <a:ext cx="1951326" cy="233449"/>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mn-lt"/>
            </a:endParaRPr>
          </a:p>
        </p:txBody>
      </p:sp>
      <p:sp>
        <p:nvSpPr>
          <p:cNvPr id="134" name="TextBox 69">
            <a:extLst>
              <a:ext uri="{FF2B5EF4-FFF2-40B4-BE49-F238E27FC236}">
                <a16:creationId xmlns:a16="http://schemas.microsoft.com/office/drawing/2014/main" id="{9DA0AC5C-A68F-4A9D-8253-D84173F50923}"/>
              </a:ext>
            </a:extLst>
          </p:cNvPr>
          <p:cNvSpPr txBox="1"/>
          <p:nvPr/>
        </p:nvSpPr>
        <p:spPr>
          <a:xfrm>
            <a:off x="8036965" y="4394291"/>
            <a:ext cx="1520290" cy="830997"/>
          </a:xfrm>
          <a:prstGeom prst="rect">
            <a:avLst/>
          </a:prstGeom>
          <a:noFill/>
        </p:spPr>
        <p:txBody>
          <a:bodyPr wrap="square" rtlCol="0">
            <a:spAutoFit/>
          </a:bodyPr>
          <a:lstStyle/>
          <a:p>
            <a:pPr lvl="0" algn="ctr">
              <a:defRPr/>
            </a:pPr>
            <a:r>
              <a:rPr lang="fr-FR" altLang="zh-CN" sz="1600" b="1" kern="0" dirty="0">
                <a:solidFill>
                  <a:prstClr val="white"/>
                </a:solidFill>
                <a:sym typeface="+mn-lt"/>
              </a:rPr>
              <a:t>Présentation des résultats et du Dashboard</a:t>
            </a:r>
          </a:p>
        </p:txBody>
      </p:sp>
      <p:sp>
        <p:nvSpPr>
          <p:cNvPr id="135" name="TextBox 70">
            <a:extLst>
              <a:ext uri="{FF2B5EF4-FFF2-40B4-BE49-F238E27FC236}">
                <a16:creationId xmlns:a16="http://schemas.microsoft.com/office/drawing/2014/main" id="{33E26789-6AD0-42CA-9EFA-6B4748F57F1B}"/>
              </a:ext>
            </a:extLst>
          </p:cNvPr>
          <p:cNvSpPr txBox="1"/>
          <p:nvPr/>
        </p:nvSpPr>
        <p:spPr>
          <a:xfrm>
            <a:off x="8510887" y="4253025"/>
            <a:ext cx="615874"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sym typeface="+mn-lt"/>
              </a:rPr>
              <a:t>Step 04</a:t>
            </a:r>
          </a:p>
        </p:txBody>
      </p:sp>
      <p:pic>
        <p:nvPicPr>
          <p:cNvPr id="137" name="Graphique 136" descr="Présentation avec camembert contour">
            <a:extLst>
              <a:ext uri="{FF2B5EF4-FFF2-40B4-BE49-F238E27FC236}">
                <a16:creationId xmlns:a16="http://schemas.microsoft.com/office/drawing/2014/main" id="{CEA17F05-B7B2-411A-95F0-BED636DD00E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58430" y="3338625"/>
            <a:ext cx="914400" cy="914400"/>
          </a:xfrm>
          <a:prstGeom prst="rect">
            <a:avLst/>
          </a:prstGeom>
        </p:spPr>
      </p:pic>
      <p:sp>
        <p:nvSpPr>
          <p:cNvPr id="138" name="TextBox 69">
            <a:extLst>
              <a:ext uri="{FF2B5EF4-FFF2-40B4-BE49-F238E27FC236}">
                <a16:creationId xmlns:a16="http://schemas.microsoft.com/office/drawing/2014/main" id="{1B8664AA-50CB-43EC-AF06-9409B823A263}"/>
              </a:ext>
            </a:extLst>
          </p:cNvPr>
          <p:cNvSpPr txBox="1"/>
          <p:nvPr/>
        </p:nvSpPr>
        <p:spPr>
          <a:xfrm>
            <a:off x="10047275" y="4394291"/>
            <a:ext cx="1361697" cy="584775"/>
          </a:xfrm>
          <a:prstGeom prst="rect">
            <a:avLst/>
          </a:prstGeom>
          <a:noFill/>
        </p:spPr>
        <p:txBody>
          <a:bodyPr wrap="square" rtlCol="0">
            <a:spAutoFit/>
          </a:bodyPr>
          <a:lstStyle/>
          <a:p>
            <a:pPr lvl="0" algn="ctr">
              <a:defRPr/>
            </a:pPr>
            <a:r>
              <a:rPr lang="fr-FR" altLang="zh-CN" sz="1600" b="1" kern="0" dirty="0">
                <a:solidFill>
                  <a:prstClr val="white"/>
                </a:solidFill>
                <a:sym typeface="+mn-lt"/>
              </a:rPr>
              <a:t>Identification des écarts</a:t>
            </a:r>
          </a:p>
        </p:txBody>
      </p:sp>
      <p:sp>
        <p:nvSpPr>
          <p:cNvPr id="139" name="TextBox 70">
            <a:extLst>
              <a:ext uri="{FF2B5EF4-FFF2-40B4-BE49-F238E27FC236}">
                <a16:creationId xmlns:a16="http://schemas.microsoft.com/office/drawing/2014/main" id="{399D0882-29CD-4B03-894C-738E1E510C62}"/>
              </a:ext>
            </a:extLst>
          </p:cNvPr>
          <p:cNvSpPr txBox="1"/>
          <p:nvPr/>
        </p:nvSpPr>
        <p:spPr>
          <a:xfrm>
            <a:off x="10375315" y="4253025"/>
            <a:ext cx="615874"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sym typeface="+mn-lt"/>
              </a:rPr>
              <a:t>Step 05</a:t>
            </a:r>
          </a:p>
        </p:txBody>
      </p:sp>
      <p:pic>
        <p:nvPicPr>
          <p:cNvPr id="140" name="Graphique 139" descr="Diagramme de Venn contour">
            <a:extLst>
              <a:ext uri="{FF2B5EF4-FFF2-40B4-BE49-F238E27FC236}">
                <a16:creationId xmlns:a16="http://schemas.microsoft.com/office/drawing/2014/main" id="{FA891DAB-7A33-444E-B49C-479E8F3C8DD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370787" y="3502689"/>
            <a:ext cx="660517" cy="660517"/>
          </a:xfrm>
          <a:prstGeom prst="rect">
            <a:avLst/>
          </a:prstGeom>
        </p:spPr>
      </p:pic>
      <p:sp>
        <p:nvSpPr>
          <p:cNvPr id="52" name="Freeform 926">
            <a:extLst>
              <a:ext uri="{FF2B5EF4-FFF2-40B4-BE49-F238E27FC236}">
                <a16:creationId xmlns:a16="http://schemas.microsoft.com/office/drawing/2014/main" id="{3356E27E-B485-46FB-AFBE-C31BC893342B}"/>
              </a:ext>
            </a:extLst>
          </p:cNvPr>
          <p:cNvSpPr>
            <a:spLocks noChangeAspect="1" noEditPoints="1"/>
          </p:cNvSpPr>
          <p:nvPr/>
        </p:nvSpPr>
        <p:spPr bwMode="auto">
          <a:xfrm>
            <a:off x="6505166"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53" name="Freeform 926">
            <a:extLst>
              <a:ext uri="{FF2B5EF4-FFF2-40B4-BE49-F238E27FC236}">
                <a16:creationId xmlns:a16="http://schemas.microsoft.com/office/drawing/2014/main" id="{F0A1EE53-5944-4888-AFEA-682B2786D397}"/>
              </a:ext>
            </a:extLst>
          </p:cNvPr>
          <p:cNvSpPr>
            <a:spLocks noChangeAspect="1" noEditPoints="1"/>
          </p:cNvSpPr>
          <p:nvPr/>
        </p:nvSpPr>
        <p:spPr bwMode="auto">
          <a:xfrm>
            <a:off x="10314301"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54" name="TextBox 219">
            <a:extLst>
              <a:ext uri="{FF2B5EF4-FFF2-40B4-BE49-F238E27FC236}">
                <a16:creationId xmlns:a16="http://schemas.microsoft.com/office/drawing/2014/main" id="{7CB20822-8F93-49BD-BBCF-3F8AC2BD208B}"/>
              </a:ext>
            </a:extLst>
          </p:cNvPr>
          <p:cNvSpPr txBox="1"/>
          <p:nvPr/>
        </p:nvSpPr>
        <p:spPr>
          <a:xfrm>
            <a:off x="6002373" y="519574"/>
            <a:ext cx="1870783" cy="307777"/>
          </a:xfrm>
          <a:prstGeom prst="rect">
            <a:avLst/>
          </a:prstGeom>
          <a:noFill/>
        </p:spPr>
        <p:txBody>
          <a:bodyPr wrap="square">
            <a:spAutoFit/>
          </a:bodyPr>
          <a:lstStyle/>
          <a:p>
            <a:pPr>
              <a:spcAft>
                <a:spcPts val="0"/>
              </a:spcAft>
            </a:pPr>
            <a:r>
              <a:rPr lang="fr-FR" altLang="zh-CN" sz="1400" b="1">
                <a:solidFill>
                  <a:schemeClr val="tx1">
                    <a:lumMod val="75000"/>
                    <a:lumOff val="25000"/>
                  </a:schemeClr>
                </a:solidFill>
              </a:rPr>
              <a:t>Approche et résultat</a:t>
            </a:r>
          </a:p>
        </p:txBody>
      </p:sp>
      <p:sp>
        <p:nvSpPr>
          <p:cNvPr id="55" name="TextBox 219">
            <a:extLst>
              <a:ext uri="{FF2B5EF4-FFF2-40B4-BE49-F238E27FC236}">
                <a16:creationId xmlns:a16="http://schemas.microsoft.com/office/drawing/2014/main" id="{0E26E7DE-741C-40C0-B29B-43C009FB77C2}"/>
              </a:ext>
            </a:extLst>
          </p:cNvPr>
          <p:cNvSpPr txBox="1"/>
          <p:nvPr/>
        </p:nvSpPr>
        <p:spPr>
          <a:xfrm>
            <a:off x="9738300" y="519574"/>
            <a:ext cx="1985346" cy="307777"/>
          </a:xfrm>
          <a:prstGeom prst="rect">
            <a:avLst/>
          </a:prstGeom>
          <a:noFill/>
        </p:spPr>
        <p:txBody>
          <a:bodyPr wrap="square">
            <a:spAutoFit/>
          </a:bodyPr>
          <a:lstStyle/>
          <a:p>
            <a:pPr>
              <a:spcAft>
                <a:spcPts val="0"/>
              </a:spcAft>
            </a:pPr>
            <a:r>
              <a:rPr lang="fr-FR" altLang="zh-CN" sz="1400">
                <a:solidFill>
                  <a:schemeClr val="tx2"/>
                </a:solidFill>
              </a:rPr>
              <a:t>Continuité de la mission</a:t>
            </a:r>
          </a:p>
        </p:txBody>
      </p:sp>
      <p:sp>
        <p:nvSpPr>
          <p:cNvPr id="56" name="TextBox 219">
            <a:extLst>
              <a:ext uri="{FF2B5EF4-FFF2-40B4-BE49-F238E27FC236}">
                <a16:creationId xmlns:a16="http://schemas.microsoft.com/office/drawing/2014/main" id="{E34B3F73-CDB8-4CDA-A1A1-BE578AF90868}"/>
              </a:ext>
            </a:extLst>
          </p:cNvPr>
          <p:cNvSpPr txBox="1"/>
          <p:nvPr/>
        </p:nvSpPr>
        <p:spPr>
          <a:xfrm>
            <a:off x="2201931" y="519574"/>
            <a:ext cx="1730464" cy="307777"/>
          </a:xfrm>
          <a:prstGeom prst="rect">
            <a:avLst/>
          </a:prstGeom>
          <a:noFill/>
        </p:spPr>
        <p:txBody>
          <a:bodyPr wrap="square">
            <a:spAutoFit/>
          </a:bodyPr>
          <a:lstStyle/>
          <a:p>
            <a:pPr>
              <a:spcAft>
                <a:spcPts val="0"/>
              </a:spcAft>
            </a:pPr>
            <a:r>
              <a:rPr lang="fr-FR" altLang="zh-CN" sz="1400" dirty="0">
                <a:solidFill>
                  <a:schemeClr val="tx2"/>
                </a:solidFill>
              </a:rPr>
              <a:t>Contexte et objectifs</a:t>
            </a:r>
          </a:p>
        </p:txBody>
      </p:sp>
      <p:sp>
        <p:nvSpPr>
          <p:cNvPr id="57" name="Freeform 926">
            <a:extLst>
              <a:ext uri="{FF2B5EF4-FFF2-40B4-BE49-F238E27FC236}">
                <a16:creationId xmlns:a16="http://schemas.microsoft.com/office/drawing/2014/main" id="{30FA0EE3-7362-4318-968D-31DC7B4B6985}"/>
              </a:ext>
            </a:extLst>
          </p:cNvPr>
          <p:cNvSpPr>
            <a:spLocks noChangeAspect="1" noEditPoints="1"/>
          </p:cNvSpPr>
          <p:nvPr/>
        </p:nvSpPr>
        <p:spPr bwMode="auto">
          <a:xfrm>
            <a:off x="2821156"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58" name="Rectangle 57">
            <a:extLst>
              <a:ext uri="{FF2B5EF4-FFF2-40B4-BE49-F238E27FC236}">
                <a16:creationId xmlns:a16="http://schemas.microsoft.com/office/drawing/2014/main" id="{3AB42742-FE18-4F77-A823-F162131E0765}"/>
              </a:ext>
            </a:extLst>
          </p:cNvPr>
          <p:cNvSpPr/>
          <p:nvPr/>
        </p:nvSpPr>
        <p:spPr bwMode="gray">
          <a:xfrm>
            <a:off x="3004592" y="190024"/>
            <a:ext cx="89172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        III. Implémentation</a:t>
            </a:r>
          </a:p>
        </p:txBody>
      </p:sp>
      <p:sp>
        <p:nvSpPr>
          <p:cNvPr id="59" name="Rectangle 58">
            <a:extLst>
              <a:ext uri="{FF2B5EF4-FFF2-40B4-BE49-F238E27FC236}">
                <a16:creationId xmlns:a16="http://schemas.microsoft.com/office/drawing/2014/main" id="{A208FF70-07BC-4FA4-B02C-2090588DF6A0}"/>
              </a:ext>
            </a:extLst>
          </p:cNvPr>
          <p:cNvSpPr/>
          <p:nvPr/>
        </p:nvSpPr>
        <p:spPr bwMode="gray">
          <a:xfrm>
            <a:off x="1502296"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II</a:t>
            </a:r>
          </a:p>
        </p:txBody>
      </p:sp>
      <p:sp>
        <p:nvSpPr>
          <p:cNvPr id="60" name="Rectangle 59">
            <a:extLst>
              <a:ext uri="{FF2B5EF4-FFF2-40B4-BE49-F238E27FC236}">
                <a16:creationId xmlns:a16="http://schemas.microsoft.com/office/drawing/2014/main" id="{087068F9-CE0F-4037-A9C5-53EF9C2B318E}"/>
              </a:ext>
            </a:extLst>
          </p:cNvPr>
          <p:cNvSpPr/>
          <p:nvPr/>
        </p:nvSpPr>
        <p:spPr bwMode="gray">
          <a:xfrm>
            <a:off x="0"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a:t>
            </a:r>
          </a:p>
        </p:txBody>
      </p:sp>
      <p:sp>
        <p:nvSpPr>
          <p:cNvPr id="61" name="Rectangle 60">
            <a:extLst>
              <a:ext uri="{FF2B5EF4-FFF2-40B4-BE49-F238E27FC236}">
                <a16:creationId xmlns:a16="http://schemas.microsoft.com/office/drawing/2014/main" id="{61F4E018-6E29-4024-B104-5BF8FA9DE700}"/>
              </a:ext>
            </a:extLst>
          </p:cNvPr>
          <p:cNvSpPr/>
          <p:nvPr/>
        </p:nvSpPr>
        <p:spPr bwMode="gray">
          <a:xfrm>
            <a:off x="12077689"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85000"/>
                    <a:lumOff val="15000"/>
                  </a:schemeClr>
                </a:solidFill>
              </a:rPr>
              <a:t>IV</a:t>
            </a:r>
          </a:p>
        </p:txBody>
      </p:sp>
    </p:spTree>
    <p:extLst>
      <p:ext uri="{BB962C8B-B14F-4D97-AF65-F5344CB8AC3E}">
        <p14:creationId xmlns:p14="http://schemas.microsoft.com/office/powerpoint/2010/main" val="234137734"/>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0">
            <a:extLst>
              <a:ext uri="{FF2B5EF4-FFF2-40B4-BE49-F238E27FC236}">
                <a16:creationId xmlns:a16="http://schemas.microsoft.com/office/drawing/2014/main" id="{CAFD9878-8A1A-4042-983B-19B17629CA1E}"/>
              </a:ext>
            </a:extLst>
          </p:cNvPr>
          <p:cNvPicPr>
            <a:picLocks noChangeAspect="1"/>
          </p:cNvPicPr>
          <p:nvPr/>
        </p:nvPicPr>
        <p:blipFill rotWithShape="1">
          <a:blip r:embed="rId3"/>
          <a:srcRect l="18381"/>
          <a:stretch/>
        </p:blipFill>
        <p:spPr>
          <a:xfrm>
            <a:off x="-1" y="2625308"/>
            <a:ext cx="13439775" cy="4238254"/>
          </a:xfrm>
          <a:prstGeom prst="rect">
            <a:avLst/>
          </a:prstGeom>
        </p:spPr>
      </p:pic>
      <p:cxnSp>
        <p:nvCxnSpPr>
          <p:cNvPr id="53" name="Straight Connector 30">
            <a:extLst>
              <a:ext uri="{FF2B5EF4-FFF2-40B4-BE49-F238E27FC236}">
                <a16:creationId xmlns:a16="http://schemas.microsoft.com/office/drawing/2014/main" id="{CC7934C1-B370-4AC9-8227-A4BD092211A1}"/>
              </a:ext>
            </a:extLst>
          </p:cNvPr>
          <p:cNvCxnSpPr>
            <a:cxnSpLocks noChangeShapeType="1"/>
          </p:cNvCxnSpPr>
          <p:nvPr/>
        </p:nvCxnSpPr>
        <p:spPr bwMode="auto">
          <a:xfrm>
            <a:off x="1680253" y="5554210"/>
            <a:ext cx="10853859" cy="1345"/>
          </a:xfrm>
          <a:prstGeom prst="line">
            <a:avLst/>
          </a:prstGeom>
          <a:noFill/>
          <a:ln w="12700">
            <a:solidFill>
              <a:schemeClr val="tx1"/>
            </a:solidFill>
            <a:prstDash val="solid"/>
            <a:round/>
            <a:headEnd/>
            <a:tailEnd/>
          </a:ln>
          <a:extLst>
            <a:ext uri="{909E8E84-426E-40DD-AFC4-6F175D3DCCD1}">
              <a14:hiddenFill xmlns:a14="http://schemas.microsoft.com/office/drawing/2010/main">
                <a:noFill/>
              </a14:hiddenFill>
            </a:ext>
          </a:extLst>
        </p:spPr>
      </p:cxnSp>
      <p:sp>
        <p:nvSpPr>
          <p:cNvPr id="65" name="TextBox 13">
            <a:extLst>
              <a:ext uri="{FF2B5EF4-FFF2-40B4-BE49-F238E27FC236}">
                <a16:creationId xmlns:a16="http://schemas.microsoft.com/office/drawing/2014/main" id="{CE4109C4-F6A7-42B2-B77A-1793EDD62FA2}"/>
              </a:ext>
            </a:extLst>
          </p:cNvPr>
          <p:cNvSpPr txBox="1">
            <a:spLocks noChangeArrowheads="1"/>
          </p:cNvSpPr>
          <p:nvPr/>
        </p:nvSpPr>
        <p:spPr bwMode="auto">
          <a:xfrm>
            <a:off x="8957640" y="2355391"/>
            <a:ext cx="1918484" cy="474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pitchFamily="34" charset="0"/>
                <a:ea typeface="宋体" panose="02010600030101010101" pitchFamily="2" charset="-122"/>
              </a:defRPr>
            </a:lvl1pPr>
            <a:lvl2pPr defTabSz="1216025" eaLnBrk="0" hangingPunct="0">
              <a:defRPr>
                <a:solidFill>
                  <a:schemeClr val="tx1"/>
                </a:solidFill>
                <a:latin typeface="Calibri" panose="020F0502020204030204" pitchFamily="34" charset="0"/>
                <a:ea typeface="宋体" panose="02010600030101010101" pitchFamily="2" charset="-122"/>
              </a:defRPr>
            </a:lvl2pPr>
            <a:lvl3pPr defTabSz="1216025" eaLnBrk="0" hangingPunct="0">
              <a:defRPr>
                <a:solidFill>
                  <a:schemeClr val="tx1"/>
                </a:solidFill>
                <a:latin typeface="Calibri" panose="020F0502020204030204" pitchFamily="34" charset="0"/>
                <a:ea typeface="宋体" panose="02010600030101010101" pitchFamily="2" charset="-122"/>
              </a:defRPr>
            </a:lvl3pPr>
            <a:lvl4pPr defTabSz="1216025" eaLnBrk="0" hangingPunct="0">
              <a:defRPr>
                <a:solidFill>
                  <a:schemeClr val="tx1"/>
                </a:solidFill>
                <a:latin typeface="Calibri" panose="020F0502020204030204" pitchFamily="34" charset="0"/>
                <a:ea typeface="宋体" panose="02010600030101010101" pitchFamily="2" charset="-122"/>
              </a:defRPr>
            </a:lvl4pPr>
            <a:lvl5pPr defTabSz="1216025" eaLnBrk="0" hangingPunct="0">
              <a:defRPr>
                <a:solidFill>
                  <a:schemeClr val="tx1"/>
                </a:solidFill>
                <a:latin typeface="Calibri" panose="020F0502020204030204" pitchFamily="3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dirty="0">
                <a:sym typeface="Arial" panose="020B0604020202020204" pitchFamily="34" charset="0"/>
              </a:rPr>
              <a:t>Quantitatively managed</a:t>
            </a:r>
          </a:p>
        </p:txBody>
      </p:sp>
      <p:grpSp>
        <p:nvGrpSpPr>
          <p:cNvPr id="86" name="Groupe 85">
            <a:extLst>
              <a:ext uri="{FF2B5EF4-FFF2-40B4-BE49-F238E27FC236}">
                <a16:creationId xmlns:a16="http://schemas.microsoft.com/office/drawing/2014/main" id="{E0DF8F44-388B-4940-A724-8884C00A306D}"/>
              </a:ext>
            </a:extLst>
          </p:cNvPr>
          <p:cNvGrpSpPr/>
          <p:nvPr/>
        </p:nvGrpSpPr>
        <p:grpSpPr>
          <a:xfrm>
            <a:off x="3636822" y="2568130"/>
            <a:ext cx="2102820" cy="3100361"/>
            <a:chOff x="3080162" y="2625308"/>
            <a:chExt cx="2338388" cy="3660775"/>
          </a:xfrm>
        </p:grpSpPr>
        <p:sp>
          <p:nvSpPr>
            <p:cNvPr id="52" name="Oval 25">
              <a:extLst>
                <a:ext uri="{FF2B5EF4-FFF2-40B4-BE49-F238E27FC236}">
                  <a16:creationId xmlns:a16="http://schemas.microsoft.com/office/drawing/2014/main" id="{D097EF23-D5ED-432E-85ED-7E6B6A51F5A6}"/>
                </a:ext>
              </a:extLst>
            </p:cNvPr>
            <p:cNvSpPr>
              <a:spLocks noChangeArrowheads="1"/>
            </p:cNvSpPr>
            <p:nvPr/>
          </p:nvSpPr>
          <p:spPr bwMode="auto">
            <a:xfrm>
              <a:off x="3213513" y="2625308"/>
              <a:ext cx="2068512" cy="2068512"/>
            </a:xfrm>
            <a:prstGeom prst="ellipse">
              <a:avLst/>
            </a:prstGeom>
            <a:noFill/>
            <a:ln w="254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nchor="ctr"/>
            <a:lstStyle>
              <a:lvl1pPr defTabSz="1373188" eaLnBrk="0" hangingPunct="0">
                <a:defRPr>
                  <a:solidFill>
                    <a:schemeClr val="tx1"/>
                  </a:solidFill>
                  <a:latin typeface="Calibri" panose="020F0502020204030204" pitchFamily="34" charset="0"/>
                  <a:ea typeface="宋体" panose="02010600030101010101" pitchFamily="2" charset="-122"/>
                </a:defRPr>
              </a:lvl1pPr>
              <a:lvl2pPr defTabSz="1373188" eaLnBrk="0" hangingPunct="0">
                <a:defRPr>
                  <a:solidFill>
                    <a:schemeClr val="tx1"/>
                  </a:solidFill>
                  <a:latin typeface="Calibri" panose="020F0502020204030204" pitchFamily="34" charset="0"/>
                  <a:ea typeface="宋体" panose="02010600030101010101" pitchFamily="2" charset="-122"/>
                </a:defRPr>
              </a:lvl2pPr>
              <a:lvl3pPr defTabSz="1373188" eaLnBrk="0" hangingPunct="0">
                <a:defRPr>
                  <a:solidFill>
                    <a:schemeClr val="tx1"/>
                  </a:solidFill>
                  <a:latin typeface="Calibri" panose="020F0502020204030204" pitchFamily="34" charset="0"/>
                  <a:ea typeface="宋体" panose="02010600030101010101" pitchFamily="2" charset="-122"/>
                </a:defRPr>
              </a:lvl3pPr>
              <a:lvl4pPr defTabSz="1373188" eaLnBrk="0" hangingPunct="0">
                <a:defRPr>
                  <a:solidFill>
                    <a:schemeClr val="tx1"/>
                  </a:solidFill>
                  <a:latin typeface="Calibri" panose="020F0502020204030204" pitchFamily="34" charset="0"/>
                  <a:ea typeface="宋体" panose="02010600030101010101" pitchFamily="2" charset="-122"/>
                </a:defRPr>
              </a:lvl4pPr>
              <a:lvl5pPr defTabSz="1373188" eaLnBrk="0" hangingPunct="0">
                <a:defRPr>
                  <a:solidFill>
                    <a:schemeClr val="tx1"/>
                  </a:solidFill>
                  <a:latin typeface="Calibri" panose="020F0502020204030204" pitchFamily="34" charset="0"/>
                  <a:ea typeface="宋体" panose="02010600030101010101" pitchFamily="2" charset="-122"/>
                </a:defRPr>
              </a:lvl5pPr>
              <a:lvl6pPr defTabSz="1373188"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defTabSz="1373188"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defTabSz="1373188"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defTabSz="1373188"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500">
                <a:latin typeface="+mn-lt"/>
                <a:ea typeface="+mn-ea"/>
                <a:sym typeface="Arial" panose="020B0604020202020204" pitchFamily="34" charset="0"/>
              </a:endParaRPr>
            </a:p>
          </p:txBody>
        </p:sp>
        <p:sp>
          <p:nvSpPr>
            <p:cNvPr id="55" name="任意多边形 13">
              <a:extLst>
                <a:ext uri="{FF2B5EF4-FFF2-40B4-BE49-F238E27FC236}">
                  <a16:creationId xmlns:a16="http://schemas.microsoft.com/office/drawing/2014/main" id="{32A30521-6BD5-473E-8672-68FC095E7691}"/>
                </a:ext>
              </a:extLst>
            </p:cNvPr>
            <p:cNvSpPr>
              <a:spLocks noChangeArrowheads="1"/>
            </p:cNvSpPr>
            <p:nvPr/>
          </p:nvSpPr>
          <p:spPr bwMode="auto">
            <a:xfrm>
              <a:off x="3842163" y="4438233"/>
              <a:ext cx="811212" cy="1847850"/>
            </a:xfrm>
            <a:custGeom>
              <a:avLst/>
              <a:gdLst>
                <a:gd name="T0" fmla="*/ 393224 w 811214"/>
                <a:gd name="T1" fmla="*/ 1580390 h 1848522"/>
                <a:gd name="T2" fmla="*/ 527290 w 811214"/>
                <a:gd name="T3" fmla="*/ 1714456 h 1848522"/>
                <a:gd name="T4" fmla="*/ 393224 w 811214"/>
                <a:gd name="T5" fmla="*/ 1848522 h 1848522"/>
                <a:gd name="T6" fmla="*/ 259158 w 811214"/>
                <a:gd name="T7" fmla="*/ 1714456 h 1848522"/>
                <a:gd name="T8" fmla="*/ 393224 w 811214"/>
                <a:gd name="T9" fmla="*/ 1580390 h 1848522"/>
                <a:gd name="T10" fmla="*/ 405607 w 811214"/>
                <a:gd name="T11" fmla="*/ 0 h 1848522"/>
                <a:gd name="T12" fmla="*/ 811214 w 811214"/>
                <a:gd name="T13" fmla="*/ 405606 h 1848522"/>
                <a:gd name="T14" fmla="*/ 487351 w 811214"/>
                <a:gd name="T15" fmla="*/ 802972 h 1848522"/>
                <a:gd name="T16" fmla="*/ 445590 w 811214"/>
                <a:gd name="T17" fmla="*/ 807182 h 1848522"/>
                <a:gd name="T18" fmla="*/ 405607 w 811214"/>
                <a:gd name="T19" fmla="*/ 1574843 h 1848522"/>
                <a:gd name="T20" fmla="*/ 365625 w 811214"/>
                <a:gd name="T21" fmla="*/ 807182 h 1848522"/>
                <a:gd name="T22" fmla="*/ 323863 w 811214"/>
                <a:gd name="T23" fmla="*/ 802972 h 1848522"/>
                <a:gd name="T24" fmla="*/ 0 w 811214"/>
                <a:gd name="T25" fmla="*/ 405606 h 1848522"/>
                <a:gd name="T26" fmla="*/ 405607 w 811214"/>
                <a:gd name="T27" fmla="*/ 0 h 1848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1214" h="1848522">
                  <a:moveTo>
                    <a:pt x="393224" y="1580390"/>
                  </a:moveTo>
                  <a:cubicBezTo>
                    <a:pt x="467267" y="1580390"/>
                    <a:pt x="527290" y="1640413"/>
                    <a:pt x="527290" y="1714456"/>
                  </a:cubicBezTo>
                  <a:cubicBezTo>
                    <a:pt x="527290" y="1788499"/>
                    <a:pt x="467267" y="1848522"/>
                    <a:pt x="393224" y="1848522"/>
                  </a:cubicBezTo>
                  <a:cubicBezTo>
                    <a:pt x="319181" y="1848522"/>
                    <a:pt x="259158" y="1788499"/>
                    <a:pt x="259158" y="1714456"/>
                  </a:cubicBezTo>
                  <a:cubicBezTo>
                    <a:pt x="259158" y="1640413"/>
                    <a:pt x="319181" y="1580390"/>
                    <a:pt x="393224" y="1580390"/>
                  </a:cubicBezTo>
                  <a:close/>
                  <a:moveTo>
                    <a:pt x="405607" y="0"/>
                  </a:moveTo>
                  <a:cubicBezTo>
                    <a:pt x="629618" y="0"/>
                    <a:pt x="811214" y="181596"/>
                    <a:pt x="811214" y="405606"/>
                  </a:cubicBezTo>
                  <a:cubicBezTo>
                    <a:pt x="811214" y="601615"/>
                    <a:pt x="672180" y="765151"/>
                    <a:pt x="487351" y="802972"/>
                  </a:cubicBezTo>
                  <a:lnTo>
                    <a:pt x="445590" y="807182"/>
                  </a:lnTo>
                  <a:lnTo>
                    <a:pt x="405607" y="1574843"/>
                  </a:lnTo>
                  <a:lnTo>
                    <a:pt x="365625" y="807182"/>
                  </a:lnTo>
                  <a:lnTo>
                    <a:pt x="323863" y="802972"/>
                  </a:lnTo>
                  <a:cubicBezTo>
                    <a:pt x="139035" y="765151"/>
                    <a:pt x="0" y="601615"/>
                    <a:pt x="0" y="405606"/>
                  </a:cubicBezTo>
                  <a:cubicBezTo>
                    <a:pt x="0" y="181596"/>
                    <a:pt x="181596" y="0"/>
                    <a:pt x="405607" y="0"/>
                  </a:cubicBezTo>
                  <a:close/>
                </a:path>
              </a:pathLst>
            </a:custGeom>
            <a:solidFill>
              <a:schemeClr val="accent2"/>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latin typeface="+mn-lt"/>
                <a:ea typeface="+mn-ea"/>
              </a:endParaRPr>
            </a:p>
          </p:txBody>
        </p:sp>
        <p:sp>
          <p:nvSpPr>
            <p:cNvPr id="59" name="TextBox 13">
              <a:extLst>
                <a:ext uri="{FF2B5EF4-FFF2-40B4-BE49-F238E27FC236}">
                  <a16:creationId xmlns:a16="http://schemas.microsoft.com/office/drawing/2014/main" id="{70DE8F94-89A0-4D37-8ED5-EF8F362C858A}"/>
                </a:ext>
              </a:extLst>
            </p:cNvPr>
            <p:cNvSpPr txBox="1">
              <a:spLocks noChangeArrowheads="1"/>
            </p:cNvSpPr>
            <p:nvPr/>
          </p:nvSpPr>
          <p:spPr bwMode="auto">
            <a:xfrm>
              <a:off x="3080162" y="3472430"/>
              <a:ext cx="2338388" cy="280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anose="020F0502020204030204" pitchFamily="34" charset="0"/>
                  <a:ea typeface="宋体" panose="02010600030101010101" pitchFamily="2" charset="-122"/>
                </a:defRPr>
              </a:lvl1pPr>
              <a:lvl2pPr defTabSz="1216025" eaLnBrk="0" hangingPunct="0">
                <a:defRPr>
                  <a:solidFill>
                    <a:schemeClr val="tx1"/>
                  </a:solidFill>
                  <a:latin typeface="Calibri" panose="020F0502020204030204" pitchFamily="34" charset="0"/>
                  <a:ea typeface="宋体" panose="02010600030101010101" pitchFamily="2" charset="-122"/>
                </a:defRPr>
              </a:lvl2pPr>
              <a:lvl3pPr defTabSz="1216025" eaLnBrk="0" hangingPunct="0">
                <a:defRPr>
                  <a:solidFill>
                    <a:schemeClr val="tx1"/>
                  </a:solidFill>
                  <a:latin typeface="Calibri" panose="020F0502020204030204" pitchFamily="34" charset="0"/>
                  <a:ea typeface="宋体" panose="02010600030101010101" pitchFamily="2" charset="-122"/>
                </a:defRPr>
              </a:lvl3pPr>
              <a:lvl4pPr defTabSz="1216025" eaLnBrk="0" hangingPunct="0">
                <a:defRPr>
                  <a:solidFill>
                    <a:schemeClr val="tx1"/>
                  </a:solidFill>
                  <a:latin typeface="Calibri" panose="020F0502020204030204" pitchFamily="34" charset="0"/>
                  <a:ea typeface="宋体" panose="02010600030101010101" pitchFamily="2" charset="-122"/>
                </a:defRPr>
              </a:lvl4pPr>
              <a:lvl5pPr defTabSz="1216025" eaLnBrk="0" hangingPunct="0">
                <a:defRPr>
                  <a:solidFill>
                    <a:schemeClr val="tx1"/>
                  </a:solidFill>
                  <a:latin typeface="Calibri" panose="020F0502020204030204" pitchFamily="3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dirty="0">
                  <a:sym typeface="Arial" panose="020B0604020202020204" pitchFamily="34" charset="0"/>
                </a:rPr>
                <a:t>Initial</a:t>
              </a:r>
            </a:p>
          </p:txBody>
        </p:sp>
        <p:sp>
          <p:nvSpPr>
            <p:cNvPr id="69" name="TextBox 13">
              <a:extLst>
                <a:ext uri="{FF2B5EF4-FFF2-40B4-BE49-F238E27FC236}">
                  <a16:creationId xmlns:a16="http://schemas.microsoft.com/office/drawing/2014/main" id="{5764D932-F3AD-409E-8972-2DC5C547CF3C}"/>
                </a:ext>
              </a:extLst>
            </p:cNvPr>
            <p:cNvSpPr txBox="1">
              <a:spLocks noChangeArrowheads="1"/>
            </p:cNvSpPr>
            <p:nvPr/>
          </p:nvSpPr>
          <p:spPr bwMode="auto">
            <a:xfrm>
              <a:off x="3765963" y="4647457"/>
              <a:ext cx="963612" cy="420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anose="020F0502020204030204" pitchFamily="34" charset="0"/>
                  <a:ea typeface="宋体" panose="02010600030101010101" pitchFamily="2" charset="-122"/>
                </a:defRPr>
              </a:lvl1pPr>
              <a:lvl2pPr defTabSz="1216025" eaLnBrk="0" hangingPunct="0">
                <a:defRPr>
                  <a:solidFill>
                    <a:schemeClr val="tx1"/>
                  </a:solidFill>
                  <a:latin typeface="Calibri" panose="020F0502020204030204" pitchFamily="34" charset="0"/>
                  <a:ea typeface="宋体" panose="02010600030101010101" pitchFamily="2" charset="-122"/>
                </a:defRPr>
              </a:lvl2pPr>
              <a:lvl3pPr defTabSz="1216025" eaLnBrk="0" hangingPunct="0">
                <a:defRPr>
                  <a:solidFill>
                    <a:schemeClr val="tx1"/>
                  </a:solidFill>
                  <a:latin typeface="Calibri" panose="020F0502020204030204" pitchFamily="34" charset="0"/>
                  <a:ea typeface="宋体" panose="02010600030101010101" pitchFamily="2" charset="-122"/>
                </a:defRPr>
              </a:lvl3pPr>
              <a:lvl4pPr defTabSz="1216025" eaLnBrk="0" hangingPunct="0">
                <a:defRPr>
                  <a:solidFill>
                    <a:schemeClr val="tx1"/>
                  </a:solidFill>
                  <a:latin typeface="Calibri" panose="020F0502020204030204" pitchFamily="34" charset="0"/>
                  <a:ea typeface="宋体" panose="02010600030101010101" pitchFamily="2" charset="-122"/>
                </a:defRPr>
              </a:lvl4pPr>
              <a:lvl5pPr defTabSz="1216025" eaLnBrk="0" hangingPunct="0">
                <a:defRPr>
                  <a:solidFill>
                    <a:schemeClr val="tx1"/>
                  </a:solidFill>
                  <a:latin typeface="Calibri" panose="020F0502020204030204" pitchFamily="3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2400" b="1" dirty="0">
                  <a:latin typeface="+mn-lt"/>
                  <a:ea typeface="+mn-ea"/>
                  <a:sym typeface="Arial" panose="020B0604020202020204" pitchFamily="34" charset="0"/>
                </a:rPr>
                <a:t>1</a:t>
              </a:r>
            </a:p>
          </p:txBody>
        </p:sp>
      </p:grpSp>
      <p:grpSp>
        <p:nvGrpSpPr>
          <p:cNvPr id="88" name="Groupe 87">
            <a:extLst>
              <a:ext uri="{FF2B5EF4-FFF2-40B4-BE49-F238E27FC236}">
                <a16:creationId xmlns:a16="http://schemas.microsoft.com/office/drawing/2014/main" id="{A9D83019-ECA7-4C1A-AD02-1E0FC17C486E}"/>
              </a:ext>
            </a:extLst>
          </p:cNvPr>
          <p:cNvGrpSpPr/>
          <p:nvPr/>
        </p:nvGrpSpPr>
        <p:grpSpPr>
          <a:xfrm>
            <a:off x="7107956" y="2315368"/>
            <a:ext cx="2102819" cy="3353123"/>
            <a:chOff x="6956837" y="2326858"/>
            <a:chExt cx="2338387" cy="3959225"/>
          </a:xfrm>
        </p:grpSpPr>
        <p:sp>
          <p:nvSpPr>
            <p:cNvPr id="50" name="Oval 15">
              <a:extLst>
                <a:ext uri="{FF2B5EF4-FFF2-40B4-BE49-F238E27FC236}">
                  <a16:creationId xmlns:a16="http://schemas.microsoft.com/office/drawing/2014/main" id="{9481D3A6-6D03-42C8-A4EC-C88F360A62AE}"/>
                </a:ext>
              </a:extLst>
            </p:cNvPr>
            <p:cNvSpPr>
              <a:spLocks noChangeArrowheads="1"/>
            </p:cNvSpPr>
            <p:nvPr/>
          </p:nvSpPr>
          <p:spPr bwMode="auto">
            <a:xfrm>
              <a:off x="7091775" y="2326858"/>
              <a:ext cx="2068513" cy="2068512"/>
            </a:xfrm>
            <a:prstGeom prst="ellipse">
              <a:avLst/>
            </a:prstGeom>
            <a:noFill/>
            <a:ln w="25400">
              <a:solidFill>
                <a:schemeClr val="accent4"/>
              </a:solidFill>
              <a:round/>
              <a:headEnd/>
              <a:tailEnd/>
            </a:ln>
            <a:extLst>
              <a:ext uri="{909E8E84-426E-40DD-AFC4-6F175D3DCCD1}">
                <a14:hiddenFill xmlns:a14="http://schemas.microsoft.com/office/drawing/2010/main">
                  <a:solidFill>
                    <a:srgbClr val="FFFFFF"/>
                  </a:solidFill>
                </a14:hiddenFill>
              </a:ext>
            </a:extLst>
          </p:spPr>
          <p:txBody>
            <a:bodyPr anchor="ctr"/>
            <a:lstStyle>
              <a:lvl1pPr defTabSz="1373188" eaLnBrk="0" hangingPunct="0">
                <a:defRPr>
                  <a:solidFill>
                    <a:schemeClr val="tx1"/>
                  </a:solidFill>
                  <a:latin typeface="Calibri" panose="020F0502020204030204" pitchFamily="34" charset="0"/>
                  <a:ea typeface="宋体" panose="02010600030101010101" pitchFamily="2" charset="-122"/>
                </a:defRPr>
              </a:lvl1pPr>
              <a:lvl2pPr defTabSz="1373188" eaLnBrk="0" hangingPunct="0">
                <a:defRPr>
                  <a:solidFill>
                    <a:schemeClr val="tx1"/>
                  </a:solidFill>
                  <a:latin typeface="Calibri" panose="020F0502020204030204" pitchFamily="34" charset="0"/>
                  <a:ea typeface="宋体" panose="02010600030101010101" pitchFamily="2" charset="-122"/>
                </a:defRPr>
              </a:lvl2pPr>
              <a:lvl3pPr defTabSz="1373188" eaLnBrk="0" hangingPunct="0">
                <a:defRPr>
                  <a:solidFill>
                    <a:schemeClr val="tx1"/>
                  </a:solidFill>
                  <a:latin typeface="Calibri" panose="020F0502020204030204" pitchFamily="34" charset="0"/>
                  <a:ea typeface="宋体" panose="02010600030101010101" pitchFamily="2" charset="-122"/>
                </a:defRPr>
              </a:lvl3pPr>
              <a:lvl4pPr defTabSz="1373188" eaLnBrk="0" hangingPunct="0">
                <a:defRPr>
                  <a:solidFill>
                    <a:schemeClr val="tx1"/>
                  </a:solidFill>
                  <a:latin typeface="Calibri" panose="020F0502020204030204" pitchFamily="34" charset="0"/>
                  <a:ea typeface="宋体" panose="02010600030101010101" pitchFamily="2" charset="-122"/>
                </a:defRPr>
              </a:lvl4pPr>
              <a:lvl5pPr defTabSz="1373188" eaLnBrk="0" hangingPunct="0">
                <a:defRPr>
                  <a:solidFill>
                    <a:schemeClr val="tx1"/>
                  </a:solidFill>
                  <a:latin typeface="Calibri" panose="020F0502020204030204" pitchFamily="34" charset="0"/>
                  <a:ea typeface="宋体" panose="02010600030101010101" pitchFamily="2" charset="-122"/>
                </a:defRPr>
              </a:lvl5pPr>
              <a:lvl6pPr defTabSz="1373188"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defTabSz="1373188"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defTabSz="1373188"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defTabSz="1373188"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500">
                <a:latin typeface="+mn-lt"/>
                <a:ea typeface="+mn-ea"/>
                <a:sym typeface="Arial" panose="020B0604020202020204" pitchFamily="34" charset="0"/>
              </a:endParaRPr>
            </a:p>
          </p:txBody>
        </p:sp>
        <p:sp>
          <p:nvSpPr>
            <p:cNvPr id="56" name="任意多边形 14">
              <a:extLst>
                <a:ext uri="{FF2B5EF4-FFF2-40B4-BE49-F238E27FC236}">
                  <a16:creationId xmlns:a16="http://schemas.microsoft.com/office/drawing/2014/main" id="{040750BA-9DA1-4204-8C0E-612A74C9763C}"/>
                </a:ext>
              </a:extLst>
            </p:cNvPr>
            <p:cNvSpPr>
              <a:spLocks noChangeArrowheads="1"/>
            </p:cNvSpPr>
            <p:nvPr/>
          </p:nvSpPr>
          <p:spPr bwMode="auto">
            <a:xfrm>
              <a:off x="7720425" y="4195345"/>
              <a:ext cx="811213" cy="2090738"/>
            </a:xfrm>
            <a:custGeom>
              <a:avLst/>
              <a:gdLst>
                <a:gd name="T0" fmla="*/ 405898 w 811214"/>
                <a:gd name="T1" fmla="*/ 1823754 h 2091886"/>
                <a:gd name="T2" fmla="*/ 539964 w 811214"/>
                <a:gd name="T3" fmla="*/ 1957820 h 2091886"/>
                <a:gd name="T4" fmla="*/ 405898 w 811214"/>
                <a:gd name="T5" fmla="*/ 2091886 h 2091886"/>
                <a:gd name="T6" fmla="*/ 271832 w 811214"/>
                <a:gd name="T7" fmla="*/ 1957820 h 2091886"/>
                <a:gd name="T8" fmla="*/ 405898 w 811214"/>
                <a:gd name="T9" fmla="*/ 1823754 h 2091886"/>
                <a:gd name="T10" fmla="*/ 405607 w 811214"/>
                <a:gd name="T11" fmla="*/ 0 h 2091886"/>
                <a:gd name="T12" fmla="*/ 811214 w 811214"/>
                <a:gd name="T13" fmla="*/ 405606 h 2091886"/>
                <a:gd name="T14" fmla="*/ 487351 w 811214"/>
                <a:gd name="T15" fmla="*/ 802972 h 2091886"/>
                <a:gd name="T16" fmla="*/ 455836 w 811214"/>
                <a:gd name="T17" fmla="*/ 806149 h 2091886"/>
                <a:gd name="T18" fmla="*/ 405607 w 811214"/>
                <a:gd name="T19" fmla="*/ 1770540 h 2091886"/>
                <a:gd name="T20" fmla="*/ 355378 w 811214"/>
                <a:gd name="T21" fmla="*/ 806149 h 2091886"/>
                <a:gd name="T22" fmla="*/ 323863 w 811214"/>
                <a:gd name="T23" fmla="*/ 802972 h 2091886"/>
                <a:gd name="T24" fmla="*/ 0 w 811214"/>
                <a:gd name="T25" fmla="*/ 405606 h 2091886"/>
                <a:gd name="T26" fmla="*/ 405607 w 811214"/>
                <a:gd name="T27" fmla="*/ 0 h 2091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1214" h="2091886">
                  <a:moveTo>
                    <a:pt x="405898" y="1823754"/>
                  </a:moveTo>
                  <a:cubicBezTo>
                    <a:pt x="479941" y="1823754"/>
                    <a:pt x="539964" y="1883777"/>
                    <a:pt x="539964" y="1957820"/>
                  </a:cubicBezTo>
                  <a:cubicBezTo>
                    <a:pt x="539964" y="2031863"/>
                    <a:pt x="479941" y="2091886"/>
                    <a:pt x="405898" y="2091886"/>
                  </a:cubicBezTo>
                  <a:cubicBezTo>
                    <a:pt x="331855" y="2091886"/>
                    <a:pt x="271832" y="2031863"/>
                    <a:pt x="271832" y="1957820"/>
                  </a:cubicBezTo>
                  <a:cubicBezTo>
                    <a:pt x="271832" y="1883777"/>
                    <a:pt x="331855" y="1823754"/>
                    <a:pt x="405898" y="1823754"/>
                  </a:cubicBezTo>
                  <a:close/>
                  <a:moveTo>
                    <a:pt x="405607" y="0"/>
                  </a:moveTo>
                  <a:cubicBezTo>
                    <a:pt x="629618" y="0"/>
                    <a:pt x="811214" y="181596"/>
                    <a:pt x="811214" y="405606"/>
                  </a:cubicBezTo>
                  <a:cubicBezTo>
                    <a:pt x="811214" y="601615"/>
                    <a:pt x="672180" y="765151"/>
                    <a:pt x="487351" y="802972"/>
                  </a:cubicBezTo>
                  <a:lnTo>
                    <a:pt x="455836" y="806149"/>
                  </a:lnTo>
                  <a:lnTo>
                    <a:pt x="405607" y="1770540"/>
                  </a:lnTo>
                  <a:lnTo>
                    <a:pt x="355378" y="806149"/>
                  </a:lnTo>
                  <a:lnTo>
                    <a:pt x="323863" y="802972"/>
                  </a:lnTo>
                  <a:cubicBezTo>
                    <a:pt x="139035" y="765151"/>
                    <a:pt x="0" y="601615"/>
                    <a:pt x="0" y="405606"/>
                  </a:cubicBezTo>
                  <a:cubicBezTo>
                    <a:pt x="0" y="181596"/>
                    <a:pt x="181596" y="0"/>
                    <a:pt x="405607" y="0"/>
                  </a:cubicBezTo>
                  <a:close/>
                </a:path>
              </a:pathLst>
            </a:custGeom>
            <a:solidFill>
              <a:schemeClr val="accent4"/>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latin typeface="+mn-lt"/>
                <a:ea typeface="+mn-ea"/>
              </a:endParaRPr>
            </a:p>
          </p:txBody>
        </p:sp>
        <p:sp>
          <p:nvSpPr>
            <p:cNvPr id="63" name="TextBox 13">
              <a:extLst>
                <a:ext uri="{FF2B5EF4-FFF2-40B4-BE49-F238E27FC236}">
                  <a16:creationId xmlns:a16="http://schemas.microsoft.com/office/drawing/2014/main" id="{6740C2A2-9294-4598-A218-1234D39E4992}"/>
                </a:ext>
              </a:extLst>
            </p:cNvPr>
            <p:cNvSpPr txBox="1">
              <a:spLocks noChangeArrowheads="1"/>
            </p:cNvSpPr>
            <p:nvPr/>
          </p:nvSpPr>
          <p:spPr bwMode="auto">
            <a:xfrm>
              <a:off x="6956837" y="3172314"/>
              <a:ext cx="2338387" cy="280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anose="020F0502020204030204" pitchFamily="34" charset="0"/>
                  <a:ea typeface="宋体" panose="02010600030101010101" pitchFamily="2" charset="-122"/>
                </a:defRPr>
              </a:lvl1pPr>
              <a:lvl2pPr defTabSz="1216025" eaLnBrk="0" hangingPunct="0">
                <a:defRPr>
                  <a:solidFill>
                    <a:schemeClr val="tx1"/>
                  </a:solidFill>
                  <a:latin typeface="Calibri" panose="020F0502020204030204" pitchFamily="34" charset="0"/>
                  <a:ea typeface="宋体" panose="02010600030101010101" pitchFamily="2" charset="-122"/>
                </a:defRPr>
              </a:lvl2pPr>
              <a:lvl3pPr defTabSz="1216025" eaLnBrk="0" hangingPunct="0">
                <a:defRPr>
                  <a:solidFill>
                    <a:schemeClr val="tx1"/>
                  </a:solidFill>
                  <a:latin typeface="Calibri" panose="020F0502020204030204" pitchFamily="34" charset="0"/>
                  <a:ea typeface="宋体" panose="02010600030101010101" pitchFamily="2" charset="-122"/>
                </a:defRPr>
              </a:lvl3pPr>
              <a:lvl4pPr defTabSz="1216025" eaLnBrk="0" hangingPunct="0">
                <a:defRPr>
                  <a:solidFill>
                    <a:schemeClr val="tx1"/>
                  </a:solidFill>
                  <a:latin typeface="Calibri" panose="020F0502020204030204" pitchFamily="34" charset="0"/>
                  <a:ea typeface="宋体" panose="02010600030101010101" pitchFamily="2" charset="-122"/>
                </a:defRPr>
              </a:lvl4pPr>
              <a:lvl5pPr defTabSz="1216025" eaLnBrk="0" hangingPunct="0">
                <a:defRPr>
                  <a:solidFill>
                    <a:schemeClr val="tx1"/>
                  </a:solidFill>
                  <a:latin typeface="Calibri" panose="020F0502020204030204" pitchFamily="3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dirty="0">
                  <a:sym typeface="Arial" panose="020B0604020202020204" pitchFamily="34" charset="0"/>
                </a:rPr>
                <a:t>Defined</a:t>
              </a:r>
            </a:p>
          </p:txBody>
        </p:sp>
        <p:sp>
          <p:nvSpPr>
            <p:cNvPr id="70" name="TextBox 13">
              <a:extLst>
                <a:ext uri="{FF2B5EF4-FFF2-40B4-BE49-F238E27FC236}">
                  <a16:creationId xmlns:a16="http://schemas.microsoft.com/office/drawing/2014/main" id="{685E8A40-A2A6-4B27-9D6A-6C9B9134FB19}"/>
                </a:ext>
              </a:extLst>
            </p:cNvPr>
            <p:cNvSpPr txBox="1">
              <a:spLocks noChangeArrowheads="1"/>
            </p:cNvSpPr>
            <p:nvPr/>
          </p:nvSpPr>
          <p:spPr bwMode="auto">
            <a:xfrm>
              <a:off x="7648859" y="4407962"/>
              <a:ext cx="965200" cy="420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anose="020F0502020204030204" pitchFamily="34" charset="0"/>
                  <a:ea typeface="宋体" panose="02010600030101010101" pitchFamily="2" charset="-122"/>
                </a:defRPr>
              </a:lvl1pPr>
              <a:lvl2pPr defTabSz="1216025" eaLnBrk="0" hangingPunct="0">
                <a:defRPr>
                  <a:solidFill>
                    <a:schemeClr val="tx1"/>
                  </a:solidFill>
                  <a:latin typeface="Calibri" panose="020F0502020204030204" pitchFamily="34" charset="0"/>
                  <a:ea typeface="宋体" panose="02010600030101010101" pitchFamily="2" charset="-122"/>
                </a:defRPr>
              </a:lvl2pPr>
              <a:lvl3pPr defTabSz="1216025" eaLnBrk="0" hangingPunct="0">
                <a:defRPr>
                  <a:solidFill>
                    <a:schemeClr val="tx1"/>
                  </a:solidFill>
                  <a:latin typeface="Calibri" panose="020F0502020204030204" pitchFamily="34" charset="0"/>
                  <a:ea typeface="宋体" panose="02010600030101010101" pitchFamily="2" charset="-122"/>
                </a:defRPr>
              </a:lvl3pPr>
              <a:lvl4pPr defTabSz="1216025" eaLnBrk="0" hangingPunct="0">
                <a:defRPr>
                  <a:solidFill>
                    <a:schemeClr val="tx1"/>
                  </a:solidFill>
                  <a:latin typeface="Calibri" panose="020F0502020204030204" pitchFamily="34" charset="0"/>
                  <a:ea typeface="宋体" panose="02010600030101010101" pitchFamily="2" charset="-122"/>
                </a:defRPr>
              </a:lvl4pPr>
              <a:lvl5pPr defTabSz="1216025" eaLnBrk="0" hangingPunct="0">
                <a:defRPr>
                  <a:solidFill>
                    <a:schemeClr val="tx1"/>
                  </a:solidFill>
                  <a:latin typeface="Calibri" panose="020F0502020204030204" pitchFamily="3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2400" b="1" dirty="0">
                  <a:latin typeface="+mn-lt"/>
                  <a:ea typeface="+mn-ea"/>
                  <a:sym typeface="Arial" panose="020B0604020202020204" pitchFamily="34" charset="0"/>
                </a:rPr>
                <a:t>3</a:t>
              </a:r>
            </a:p>
          </p:txBody>
        </p:sp>
      </p:grpSp>
      <p:grpSp>
        <p:nvGrpSpPr>
          <p:cNvPr id="90" name="Groupe 89">
            <a:extLst>
              <a:ext uri="{FF2B5EF4-FFF2-40B4-BE49-F238E27FC236}">
                <a16:creationId xmlns:a16="http://schemas.microsoft.com/office/drawing/2014/main" id="{984BE51B-1CD1-442B-915B-7EBE57EF011A}"/>
              </a:ext>
            </a:extLst>
          </p:cNvPr>
          <p:cNvGrpSpPr/>
          <p:nvPr/>
        </p:nvGrpSpPr>
        <p:grpSpPr>
          <a:xfrm>
            <a:off x="10480791" y="2355702"/>
            <a:ext cx="2102819" cy="3312789"/>
            <a:chOff x="10974799" y="2374483"/>
            <a:chExt cx="2338387" cy="3911600"/>
          </a:xfrm>
        </p:grpSpPr>
        <p:sp>
          <p:nvSpPr>
            <p:cNvPr id="48" name="Oval 5">
              <a:extLst>
                <a:ext uri="{FF2B5EF4-FFF2-40B4-BE49-F238E27FC236}">
                  <a16:creationId xmlns:a16="http://schemas.microsoft.com/office/drawing/2014/main" id="{11ED3C6F-A752-41D5-AFDE-E67ED7B39BDF}"/>
                </a:ext>
              </a:extLst>
            </p:cNvPr>
            <p:cNvSpPr>
              <a:spLocks noChangeArrowheads="1"/>
            </p:cNvSpPr>
            <p:nvPr/>
          </p:nvSpPr>
          <p:spPr bwMode="auto">
            <a:xfrm>
              <a:off x="11109738" y="2374483"/>
              <a:ext cx="2068512" cy="2068512"/>
            </a:xfrm>
            <a:prstGeom prst="ellipse">
              <a:avLst/>
            </a:prstGeom>
            <a:solidFill>
              <a:srgbClr val="FFFFFF"/>
            </a:solidFill>
            <a:ln w="25400">
              <a:solidFill>
                <a:schemeClr val="accent6"/>
              </a:solidFill>
              <a:round/>
              <a:headEnd/>
              <a:tailEnd/>
            </a:ln>
          </p:spPr>
          <p:txBody>
            <a:bodyPr anchor="ctr"/>
            <a:lstStyle>
              <a:lvl1pPr defTabSz="1373188" eaLnBrk="0" hangingPunct="0">
                <a:defRPr>
                  <a:solidFill>
                    <a:schemeClr val="tx1"/>
                  </a:solidFill>
                  <a:latin typeface="Calibri" panose="020F0502020204030204" pitchFamily="34" charset="0"/>
                  <a:ea typeface="宋体" panose="02010600030101010101" pitchFamily="2" charset="-122"/>
                </a:defRPr>
              </a:lvl1pPr>
              <a:lvl2pPr defTabSz="1373188" eaLnBrk="0" hangingPunct="0">
                <a:defRPr>
                  <a:solidFill>
                    <a:schemeClr val="tx1"/>
                  </a:solidFill>
                  <a:latin typeface="Calibri" panose="020F0502020204030204" pitchFamily="34" charset="0"/>
                  <a:ea typeface="宋体" panose="02010600030101010101" pitchFamily="2" charset="-122"/>
                </a:defRPr>
              </a:lvl2pPr>
              <a:lvl3pPr defTabSz="1373188" eaLnBrk="0" hangingPunct="0">
                <a:defRPr>
                  <a:solidFill>
                    <a:schemeClr val="tx1"/>
                  </a:solidFill>
                  <a:latin typeface="Calibri" panose="020F0502020204030204" pitchFamily="34" charset="0"/>
                  <a:ea typeface="宋体" panose="02010600030101010101" pitchFamily="2" charset="-122"/>
                </a:defRPr>
              </a:lvl3pPr>
              <a:lvl4pPr defTabSz="1373188" eaLnBrk="0" hangingPunct="0">
                <a:defRPr>
                  <a:solidFill>
                    <a:schemeClr val="tx1"/>
                  </a:solidFill>
                  <a:latin typeface="Calibri" panose="020F0502020204030204" pitchFamily="34" charset="0"/>
                  <a:ea typeface="宋体" panose="02010600030101010101" pitchFamily="2" charset="-122"/>
                </a:defRPr>
              </a:lvl4pPr>
              <a:lvl5pPr defTabSz="1373188" eaLnBrk="0" hangingPunct="0">
                <a:defRPr>
                  <a:solidFill>
                    <a:schemeClr val="tx1"/>
                  </a:solidFill>
                  <a:latin typeface="Calibri" panose="020F0502020204030204" pitchFamily="34" charset="0"/>
                  <a:ea typeface="宋体" panose="02010600030101010101" pitchFamily="2" charset="-122"/>
                </a:defRPr>
              </a:lvl5pPr>
              <a:lvl6pPr defTabSz="1373188"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defTabSz="1373188"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defTabSz="1373188"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defTabSz="1373188"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500" dirty="0">
                <a:latin typeface="+mn-lt"/>
                <a:ea typeface="+mn-ea"/>
                <a:sym typeface="Arial" panose="020B0604020202020204" pitchFamily="34" charset="0"/>
              </a:endParaRPr>
            </a:p>
          </p:txBody>
        </p:sp>
        <p:sp>
          <p:nvSpPr>
            <p:cNvPr id="58" name="任意多边形 16">
              <a:extLst>
                <a:ext uri="{FF2B5EF4-FFF2-40B4-BE49-F238E27FC236}">
                  <a16:creationId xmlns:a16="http://schemas.microsoft.com/office/drawing/2014/main" id="{31FC65DF-3DEC-4EFA-8BCA-F9C86A060630}"/>
                </a:ext>
              </a:extLst>
            </p:cNvPr>
            <p:cNvSpPr>
              <a:spLocks noChangeArrowheads="1"/>
            </p:cNvSpPr>
            <p:nvPr/>
          </p:nvSpPr>
          <p:spPr bwMode="auto">
            <a:xfrm>
              <a:off x="11738388" y="4195345"/>
              <a:ext cx="811212" cy="2090738"/>
            </a:xfrm>
            <a:custGeom>
              <a:avLst/>
              <a:gdLst>
                <a:gd name="T0" fmla="*/ 418574 w 811214"/>
                <a:gd name="T1" fmla="*/ 1823754 h 2091886"/>
                <a:gd name="T2" fmla="*/ 552640 w 811214"/>
                <a:gd name="T3" fmla="*/ 1957820 h 2091886"/>
                <a:gd name="T4" fmla="*/ 418574 w 811214"/>
                <a:gd name="T5" fmla="*/ 2091886 h 2091886"/>
                <a:gd name="T6" fmla="*/ 284508 w 811214"/>
                <a:gd name="T7" fmla="*/ 1957820 h 2091886"/>
                <a:gd name="T8" fmla="*/ 418574 w 811214"/>
                <a:gd name="T9" fmla="*/ 1823754 h 2091886"/>
                <a:gd name="T10" fmla="*/ 405607 w 811214"/>
                <a:gd name="T11" fmla="*/ 0 h 2091886"/>
                <a:gd name="T12" fmla="*/ 811214 w 811214"/>
                <a:gd name="T13" fmla="*/ 405606 h 2091886"/>
                <a:gd name="T14" fmla="*/ 487351 w 811214"/>
                <a:gd name="T15" fmla="*/ 802972 h 2091886"/>
                <a:gd name="T16" fmla="*/ 455836 w 811214"/>
                <a:gd name="T17" fmla="*/ 806149 h 2091886"/>
                <a:gd name="T18" fmla="*/ 405607 w 811214"/>
                <a:gd name="T19" fmla="*/ 1770540 h 2091886"/>
                <a:gd name="T20" fmla="*/ 355378 w 811214"/>
                <a:gd name="T21" fmla="*/ 806149 h 2091886"/>
                <a:gd name="T22" fmla="*/ 323863 w 811214"/>
                <a:gd name="T23" fmla="*/ 802972 h 2091886"/>
                <a:gd name="T24" fmla="*/ 0 w 811214"/>
                <a:gd name="T25" fmla="*/ 405606 h 2091886"/>
                <a:gd name="T26" fmla="*/ 405607 w 811214"/>
                <a:gd name="T27" fmla="*/ 0 h 2091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1214" h="2091886">
                  <a:moveTo>
                    <a:pt x="418574" y="1823754"/>
                  </a:moveTo>
                  <a:cubicBezTo>
                    <a:pt x="492617" y="1823754"/>
                    <a:pt x="552640" y="1883777"/>
                    <a:pt x="552640" y="1957820"/>
                  </a:cubicBezTo>
                  <a:cubicBezTo>
                    <a:pt x="552640" y="2031863"/>
                    <a:pt x="492617" y="2091886"/>
                    <a:pt x="418574" y="2091886"/>
                  </a:cubicBezTo>
                  <a:cubicBezTo>
                    <a:pt x="344531" y="2091886"/>
                    <a:pt x="284508" y="2031863"/>
                    <a:pt x="284508" y="1957820"/>
                  </a:cubicBezTo>
                  <a:cubicBezTo>
                    <a:pt x="284508" y="1883777"/>
                    <a:pt x="344531" y="1823754"/>
                    <a:pt x="418574" y="1823754"/>
                  </a:cubicBezTo>
                  <a:close/>
                  <a:moveTo>
                    <a:pt x="405607" y="0"/>
                  </a:moveTo>
                  <a:cubicBezTo>
                    <a:pt x="629618" y="0"/>
                    <a:pt x="811214" y="181596"/>
                    <a:pt x="811214" y="405606"/>
                  </a:cubicBezTo>
                  <a:cubicBezTo>
                    <a:pt x="811214" y="601615"/>
                    <a:pt x="672180" y="765151"/>
                    <a:pt x="487351" y="802972"/>
                  </a:cubicBezTo>
                  <a:lnTo>
                    <a:pt x="455836" y="806149"/>
                  </a:lnTo>
                  <a:lnTo>
                    <a:pt x="405607" y="1770540"/>
                  </a:lnTo>
                  <a:lnTo>
                    <a:pt x="355378" y="806149"/>
                  </a:lnTo>
                  <a:lnTo>
                    <a:pt x="323863" y="802972"/>
                  </a:lnTo>
                  <a:cubicBezTo>
                    <a:pt x="139034" y="765151"/>
                    <a:pt x="0" y="601615"/>
                    <a:pt x="0" y="405606"/>
                  </a:cubicBezTo>
                  <a:cubicBezTo>
                    <a:pt x="0" y="181596"/>
                    <a:pt x="181596" y="0"/>
                    <a:pt x="405607" y="0"/>
                  </a:cubicBezTo>
                  <a:close/>
                </a:path>
              </a:pathLst>
            </a:custGeom>
            <a:solidFill>
              <a:schemeClr val="accent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latin typeface="+mn-lt"/>
                <a:ea typeface="+mn-ea"/>
              </a:endParaRPr>
            </a:p>
          </p:txBody>
        </p:sp>
        <p:sp>
          <p:nvSpPr>
            <p:cNvPr id="67" name="TextBox 13">
              <a:extLst>
                <a:ext uri="{FF2B5EF4-FFF2-40B4-BE49-F238E27FC236}">
                  <a16:creationId xmlns:a16="http://schemas.microsoft.com/office/drawing/2014/main" id="{8A8B73DF-E882-4DD8-89E9-6D09DD76BB8F}"/>
                </a:ext>
              </a:extLst>
            </p:cNvPr>
            <p:cNvSpPr txBox="1">
              <a:spLocks noChangeArrowheads="1"/>
            </p:cNvSpPr>
            <p:nvPr/>
          </p:nvSpPr>
          <p:spPr bwMode="auto">
            <a:xfrm>
              <a:off x="10974799" y="3229543"/>
              <a:ext cx="2338387" cy="280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anose="020F0502020204030204" pitchFamily="34" charset="0"/>
                  <a:ea typeface="宋体" panose="02010600030101010101" pitchFamily="2" charset="-122"/>
                </a:defRPr>
              </a:lvl1pPr>
              <a:lvl2pPr defTabSz="1216025" eaLnBrk="0" hangingPunct="0">
                <a:defRPr>
                  <a:solidFill>
                    <a:schemeClr val="tx1"/>
                  </a:solidFill>
                  <a:latin typeface="Calibri" panose="020F0502020204030204" pitchFamily="34" charset="0"/>
                  <a:ea typeface="宋体" panose="02010600030101010101" pitchFamily="2" charset="-122"/>
                </a:defRPr>
              </a:lvl2pPr>
              <a:lvl3pPr defTabSz="1216025" eaLnBrk="0" hangingPunct="0">
                <a:defRPr>
                  <a:solidFill>
                    <a:schemeClr val="tx1"/>
                  </a:solidFill>
                  <a:latin typeface="Calibri" panose="020F0502020204030204" pitchFamily="34" charset="0"/>
                  <a:ea typeface="宋体" panose="02010600030101010101" pitchFamily="2" charset="-122"/>
                </a:defRPr>
              </a:lvl3pPr>
              <a:lvl4pPr defTabSz="1216025" eaLnBrk="0" hangingPunct="0">
                <a:defRPr>
                  <a:solidFill>
                    <a:schemeClr val="tx1"/>
                  </a:solidFill>
                  <a:latin typeface="Calibri" panose="020F0502020204030204" pitchFamily="34" charset="0"/>
                  <a:ea typeface="宋体" panose="02010600030101010101" pitchFamily="2" charset="-122"/>
                </a:defRPr>
              </a:lvl4pPr>
              <a:lvl5pPr defTabSz="1216025" eaLnBrk="0" hangingPunct="0">
                <a:defRPr>
                  <a:solidFill>
                    <a:schemeClr val="tx1"/>
                  </a:solidFill>
                  <a:latin typeface="Calibri" panose="020F0502020204030204" pitchFamily="3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dirty="0">
                  <a:sym typeface="Arial" panose="020B0604020202020204" pitchFamily="34" charset="0"/>
                </a:rPr>
                <a:t>Optimizing</a:t>
              </a:r>
            </a:p>
          </p:txBody>
        </p:sp>
        <p:sp>
          <p:nvSpPr>
            <p:cNvPr id="71" name="TextBox 13">
              <a:extLst>
                <a:ext uri="{FF2B5EF4-FFF2-40B4-BE49-F238E27FC236}">
                  <a16:creationId xmlns:a16="http://schemas.microsoft.com/office/drawing/2014/main" id="{98CAB4AB-8A8C-4E68-9849-FCED582B44C4}"/>
                </a:ext>
              </a:extLst>
            </p:cNvPr>
            <p:cNvSpPr txBox="1">
              <a:spLocks noChangeArrowheads="1"/>
            </p:cNvSpPr>
            <p:nvPr/>
          </p:nvSpPr>
          <p:spPr bwMode="auto">
            <a:xfrm>
              <a:off x="11674889" y="4417380"/>
              <a:ext cx="965200" cy="420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anose="020F0502020204030204" pitchFamily="34" charset="0"/>
                  <a:ea typeface="宋体" panose="02010600030101010101" pitchFamily="2" charset="-122"/>
                </a:defRPr>
              </a:lvl1pPr>
              <a:lvl2pPr defTabSz="1216025" eaLnBrk="0" hangingPunct="0">
                <a:defRPr>
                  <a:solidFill>
                    <a:schemeClr val="tx1"/>
                  </a:solidFill>
                  <a:latin typeface="Calibri" panose="020F0502020204030204" pitchFamily="34" charset="0"/>
                  <a:ea typeface="宋体" panose="02010600030101010101" pitchFamily="2" charset="-122"/>
                </a:defRPr>
              </a:lvl2pPr>
              <a:lvl3pPr defTabSz="1216025" eaLnBrk="0" hangingPunct="0">
                <a:defRPr>
                  <a:solidFill>
                    <a:schemeClr val="tx1"/>
                  </a:solidFill>
                  <a:latin typeface="Calibri" panose="020F0502020204030204" pitchFamily="34" charset="0"/>
                  <a:ea typeface="宋体" panose="02010600030101010101" pitchFamily="2" charset="-122"/>
                </a:defRPr>
              </a:lvl3pPr>
              <a:lvl4pPr defTabSz="1216025" eaLnBrk="0" hangingPunct="0">
                <a:defRPr>
                  <a:solidFill>
                    <a:schemeClr val="tx1"/>
                  </a:solidFill>
                  <a:latin typeface="Calibri" panose="020F0502020204030204" pitchFamily="34" charset="0"/>
                  <a:ea typeface="宋体" panose="02010600030101010101" pitchFamily="2" charset="-122"/>
                </a:defRPr>
              </a:lvl4pPr>
              <a:lvl5pPr defTabSz="1216025" eaLnBrk="0" hangingPunct="0">
                <a:defRPr>
                  <a:solidFill>
                    <a:schemeClr val="tx1"/>
                  </a:solidFill>
                  <a:latin typeface="Calibri" panose="020F0502020204030204" pitchFamily="3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2400" b="1" dirty="0">
                  <a:latin typeface="+mn-lt"/>
                  <a:ea typeface="+mn-ea"/>
                  <a:sym typeface="Arial" panose="020B0604020202020204" pitchFamily="34" charset="0"/>
                </a:rPr>
                <a:t>5</a:t>
              </a:r>
            </a:p>
          </p:txBody>
        </p:sp>
      </p:grpSp>
      <p:grpSp>
        <p:nvGrpSpPr>
          <p:cNvPr id="89" name="Groupe 88">
            <a:extLst>
              <a:ext uri="{FF2B5EF4-FFF2-40B4-BE49-F238E27FC236}">
                <a16:creationId xmlns:a16="http://schemas.microsoft.com/office/drawing/2014/main" id="{33324FC4-AE2F-4803-8C5A-A50C4AE70A8F}"/>
              </a:ext>
            </a:extLst>
          </p:cNvPr>
          <p:cNvGrpSpPr/>
          <p:nvPr/>
        </p:nvGrpSpPr>
        <p:grpSpPr>
          <a:xfrm>
            <a:off x="8985669" y="1710354"/>
            <a:ext cx="1860132" cy="3958137"/>
            <a:chOff x="9104725" y="1612483"/>
            <a:chExt cx="2068513" cy="4673600"/>
          </a:xfrm>
        </p:grpSpPr>
        <p:sp>
          <p:nvSpPr>
            <p:cNvPr id="49" name="Oval 10">
              <a:extLst>
                <a:ext uri="{FF2B5EF4-FFF2-40B4-BE49-F238E27FC236}">
                  <a16:creationId xmlns:a16="http://schemas.microsoft.com/office/drawing/2014/main" id="{39A7DC35-4830-4D86-A9F8-2D2E350012A5}"/>
                </a:ext>
              </a:extLst>
            </p:cNvPr>
            <p:cNvSpPr>
              <a:spLocks noChangeArrowheads="1"/>
            </p:cNvSpPr>
            <p:nvPr/>
          </p:nvSpPr>
          <p:spPr bwMode="auto">
            <a:xfrm>
              <a:off x="9104725" y="1612483"/>
              <a:ext cx="2068513" cy="2068512"/>
            </a:xfrm>
            <a:prstGeom prst="ellipse">
              <a:avLst/>
            </a:prstGeom>
            <a:noFill/>
            <a:ln w="25400">
              <a:solidFill>
                <a:schemeClr val="accent5"/>
              </a:solidFill>
              <a:round/>
              <a:headEnd/>
              <a:tailEnd/>
            </a:ln>
            <a:extLst>
              <a:ext uri="{909E8E84-426E-40DD-AFC4-6F175D3DCCD1}">
                <a14:hiddenFill xmlns:a14="http://schemas.microsoft.com/office/drawing/2010/main">
                  <a:solidFill>
                    <a:srgbClr val="FFFFFF"/>
                  </a:solidFill>
                </a14:hiddenFill>
              </a:ext>
            </a:extLst>
          </p:spPr>
          <p:txBody>
            <a:bodyPr anchor="ctr"/>
            <a:lstStyle>
              <a:lvl1pPr defTabSz="1373188" eaLnBrk="0" hangingPunct="0">
                <a:defRPr>
                  <a:solidFill>
                    <a:schemeClr val="tx1"/>
                  </a:solidFill>
                  <a:latin typeface="Calibri" panose="020F0502020204030204" pitchFamily="34" charset="0"/>
                  <a:ea typeface="宋体" panose="02010600030101010101" pitchFamily="2" charset="-122"/>
                </a:defRPr>
              </a:lvl1pPr>
              <a:lvl2pPr defTabSz="1373188" eaLnBrk="0" hangingPunct="0">
                <a:defRPr>
                  <a:solidFill>
                    <a:schemeClr val="tx1"/>
                  </a:solidFill>
                  <a:latin typeface="Calibri" panose="020F0502020204030204" pitchFamily="34" charset="0"/>
                  <a:ea typeface="宋体" panose="02010600030101010101" pitchFamily="2" charset="-122"/>
                </a:defRPr>
              </a:lvl2pPr>
              <a:lvl3pPr defTabSz="1373188" eaLnBrk="0" hangingPunct="0">
                <a:defRPr>
                  <a:solidFill>
                    <a:schemeClr val="tx1"/>
                  </a:solidFill>
                  <a:latin typeface="Calibri" panose="020F0502020204030204" pitchFamily="34" charset="0"/>
                  <a:ea typeface="宋体" panose="02010600030101010101" pitchFamily="2" charset="-122"/>
                </a:defRPr>
              </a:lvl3pPr>
              <a:lvl4pPr defTabSz="1373188" eaLnBrk="0" hangingPunct="0">
                <a:defRPr>
                  <a:solidFill>
                    <a:schemeClr val="tx1"/>
                  </a:solidFill>
                  <a:latin typeface="Calibri" panose="020F0502020204030204" pitchFamily="34" charset="0"/>
                  <a:ea typeface="宋体" panose="02010600030101010101" pitchFamily="2" charset="-122"/>
                </a:defRPr>
              </a:lvl4pPr>
              <a:lvl5pPr defTabSz="1373188" eaLnBrk="0" hangingPunct="0">
                <a:defRPr>
                  <a:solidFill>
                    <a:schemeClr val="tx1"/>
                  </a:solidFill>
                  <a:latin typeface="Calibri" panose="020F0502020204030204" pitchFamily="34" charset="0"/>
                  <a:ea typeface="宋体" panose="02010600030101010101" pitchFamily="2" charset="-122"/>
                </a:defRPr>
              </a:lvl5pPr>
              <a:lvl6pPr defTabSz="1373188"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defTabSz="1373188"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defTabSz="1373188"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defTabSz="1373188"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500">
                <a:latin typeface="+mn-lt"/>
                <a:ea typeface="+mn-ea"/>
                <a:sym typeface="Arial" panose="020B0604020202020204" pitchFamily="34" charset="0"/>
              </a:endParaRPr>
            </a:p>
          </p:txBody>
        </p:sp>
        <p:sp>
          <p:nvSpPr>
            <p:cNvPr id="57" name="任意多边形 15">
              <a:extLst>
                <a:ext uri="{FF2B5EF4-FFF2-40B4-BE49-F238E27FC236}">
                  <a16:creationId xmlns:a16="http://schemas.microsoft.com/office/drawing/2014/main" id="{4A54453A-16FD-42AB-8713-D6171D72043D}"/>
                </a:ext>
              </a:extLst>
            </p:cNvPr>
            <p:cNvSpPr>
              <a:spLocks noChangeArrowheads="1"/>
            </p:cNvSpPr>
            <p:nvPr/>
          </p:nvSpPr>
          <p:spPr bwMode="auto">
            <a:xfrm>
              <a:off x="9733375" y="3369845"/>
              <a:ext cx="811213" cy="2916238"/>
            </a:xfrm>
            <a:custGeom>
              <a:avLst/>
              <a:gdLst>
                <a:gd name="T0" fmla="*/ 395758 w 811214"/>
                <a:gd name="T1" fmla="*/ 2648181 h 2916313"/>
                <a:gd name="T2" fmla="*/ 529824 w 811214"/>
                <a:gd name="T3" fmla="*/ 2782247 h 2916313"/>
                <a:gd name="T4" fmla="*/ 395758 w 811214"/>
                <a:gd name="T5" fmla="*/ 2916313 h 2916313"/>
                <a:gd name="T6" fmla="*/ 261692 w 811214"/>
                <a:gd name="T7" fmla="*/ 2782247 h 2916313"/>
                <a:gd name="T8" fmla="*/ 395758 w 811214"/>
                <a:gd name="T9" fmla="*/ 2648181 h 2916313"/>
                <a:gd name="T10" fmla="*/ 405607 w 811214"/>
                <a:gd name="T11" fmla="*/ 0 h 2916313"/>
                <a:gd name="T12" fmla="*/ 811214 w 811214"/>
                <a:gd name="T13" fmla="*/ 405607 h 2916313"/>
                <a:gd name="T14" fmla="*/ 563488 w 811214"/>
                <a:gd name="T15" fmla="*/ 779340 h 2916313"/>
                <a:gd name="T16" fmla="*/ 455088 w 811214"/>
                <a:gd name="T17" fmla="*/ 801225 h 2916313"/>
                <a:gd name="T18" fmla="*/ 405605 w 811214"/>
                <a:gd name="T19" fmla="*/ 2582584 h 2916313"/>
                <a:gd name="T20" fmla="*/ 356123 w 811214"/>
                <a:gd name="T21" fmla="*/ 801224 h 2916313"/>
                <a:gd name="T22" fmla="*/ 247727 w 811214"/>
                <a:gd name="T23" fmla="*/ 779340 h 2916313"/>
                <a:gd name="T24" fmla="*/ 0 w 811214"/>
                <a:gd name="T25" fmla="*/ 405607 h 2916313"/>
                <a:gd name="T26" fmla="*/ 405607 w 811214"/>
                <a:gd name="T27" fmla="*/ 0 h 2916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1214" h="2916313">
                  <a:moveTo>
                    <a:pt x="395758" y="2648181"/>
                  </a:moveTo>
                  <a:cubicBezTo>
                    <a:pt x="469801" y="2648181"/>
                    <a:pt x="529824" y="2708204"/>
                    <a:pt x="529824" y="2782247"/>
                  </a:cubicBezTo>
                  <a:cubicBezTo>
                    <a:pt x="529824" y="2856290"/>
                    <a:pt x="469801" y="2916313"/>
                    <a:pt x="395758" y="2916313"/>
                  </a:cubicBezTo>
                  <a:cubicBezTo>
                    <a:pt x="321715" y="2916313"/>
                    <a:pt x="261692" y="2856290"/>
                    <a:pt x="261692" y="2782247"/>
                  </a:cubicBezTo>
                  <a:cubicBezTo>
                    <a:pt x="261692" y="2708204"/>
                    <a:pt x="321715" y="2648181"/>
                    <a:pt x="395758" y="2648181"/>
                  </a:cubicBezTo>
                  <a:close/>
                  <a:moveTo>
                    <a:pt x="405607" y="0"/>
                  </a:moveTo>
                  <a:cubicBezTo>
                    <a:pt x="629618" y="0"/>
                    <a:pt x="811214" y="181596"/>
                    <a:pt x="811214" y="405607"/>
                  </a:cubicBezTo>
                  <a:cubicBezTo>
                    <a:pt x="811214" y="573615"/>
                    <a:pt x="709067" y="717765"/>
                    <a:pt x="563488" y="779340"/>
                  </a:cubicBezTo>
                  <a:lnTo>
                    <a:pt x="455088" y="801225"/>
                  </a:lnTo>
                  <a:lnTo>
                    <a:pt x="405605" y="2582584"/>
                  </a:lnTo>
                  <a:lnTo>
                    <a:pt x="356123" y="801224"/>
                  </a:lnTo>
                  <a:lnTo>
                    <a:pt x="247727" y="779340"/>
                  </a:lnTo>
                  <a:cubicBezTo>
                    <a:pt x="102148" y="717765"/>
                    <a:pt x="0" y="573615"/>
                    <a:pt x="0" y="405607"/>
                  </a:cubicBezTo>
                  <a:cubicBezTo>
                    <a:pt x="0" y="181596"/>
                    <a:pt x="181596" y="0"/>
                    <a:pt x="405607" y="0"/>
                  </a:cubicBezTo>
                  <a:close/>
                </a:path>
              </a:pathLst>
            </a:custGeom>
            <a:solidFill>
              <a:schemeClr val="accent5"/>
            </a:solidFill>
            <a:ln w="9525">
              <a:noFill/>
              <a:round/>
              <a:headEnd/>
              <a:tailEnd/>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latin typeface="+mn-lt"/>
                <a:ea typeface="+mn-ea"/>
              </a:endParaRPr>
            </a:p>
          </p:txBody>
        </p:sp>
        <p:sp>
          <p:nvSpPr>
            <p:cNvPr id="72" name="TextBox 13">
              <a:extLst>
                <a:ext uri="{FF2B5EF4-FFF2-40B4-BE49-F238E27FC236}">
                  <a16:creationId xmlns:a16="http://schemas.microsoft.com/office/drawing/2014/main" id="{8143EBB8-2B96-47F8-95F7-783C104A6B87}"/>
                </a:ext>
              </a:extLst>
            </p:cNvPr>
            <p:cNvSpPr txBox="1">
              <a:spLocks noChangeArrowheads="1"/>
            </p:cNvSpPr>
            <p:nvPr/>
          </p:nvSpPr>
          <p:spPr bwMode="auto">
            <a:xfrm>
              <a:off x="9663525" y="3587333"/>
              <a:ext cx="963613" cy="420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anose="020F0502020204030204" pitchFamily="34" charset="0"/>
                  <a:ea typeface="宋体" panose="02010600030101010101" pitchFamily="2" charset="-122"/>
                </a:defRPr>
              </a:lvl1pPr>
              <a:lvl2pPr defTabSz="1216025" eaLnBrk="0" hangingPunct="0">
                <a:defRPr>
                  <a:solidFill>
                    <a:schemeClr val="tx1"/>
                  </a:solidFill>
                  <a:latin typeface="Calibri" panose="020F0502020204030204" pitchFamily="34" charset="0"/>
                  <a:ea typeface="宋体" panose="02010600030101010101" pitchFamily="2" charset="-122"/>
                </a:defRPr>
              </a:lvl2pPr>
              <a:lvl3pPr defTabSz="1216025" eaLnBrk="0" hangingPunct="0">
                <a:defRPr>
                  <a:solidFill>
                    <a:schemeClr val="tx1"/>
                  </a:solidFill>
                  <a:latin typeface="Calibri" panose="020F0502020204030204" pitchFamily="34" charset="0"/>
                  <a:ea typeface="宋体" panose="02010600030101010101" pitchFamily="2" charset="-122"/>
                </a:defRPr>
              </a:lvl3pPr>
              <a:lvl4pPr defTabSz="1216025" eaLnBrk="0" hangingPunct="0">
                <a:defRPr>
                  <a:solidFill>
                    <a:schemeClr val="tx1"/>
                  </a:solidFill>
                  <a:latin typeface="Calibri" panose="020F0502020204030204" pitchFamily="34" charset="0"/>
                  <a:ea typeface="宋体" panose="02010600030101010101" pitchFamily="2" charset="-122"/>
                </a:defRPr>
              </a:lvl4pPr>
              <a:lvl5pPr defTabSz="1216025" eaLnBrk="0" hangingPunct="0">
                <a:defRPr>
                  <a:solidFill>
                    <a:schemeClr val="tx1"/>
                  </a:solidFill>
                  <a:latin typeface="Calibri" panose="020F0502020204030204" pitchFamily="3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2400" b="1" dirty="0">
                  <a:latin typeface="+mn-lt"/>
                  <a:ea typeface="+mn-ea"/>
                  <a:sym typeface="Arial" panose="020B0604020202020204" pitchFamily="34" charset="0"/>
                </a:rPr>
                <a:t>4</a:t>
              </a:r>
            </a:p>
          </p:txBody>
        </p:sp>
      </p:grpSp>
      <p:grpSp>
        <p:nvGrpSpPr>
          <p:cNvPr id="87" name="Groupe 86">
            <a:extLst>
              <a:ext uri="{FF2B5EF4-FFF2-40B4-BE49-F238E27FC236}">
                <a16:creationId xmlns:a16="http://schemas.microsoft.com/office/drawing/2014/main" id="{430647BF-0571-43E7-8265-CFAD0B652C1C}"/>
              </a:ext>
            </a:extLst>
          </p:cNvPr>
          <p:cNvGrpSpPr/>
          <p:nvPr/>
        </p:nvGrpSpPr>
        <p:grpSpPr>
          <a:xfrm>
            <a:off x="5367816" y="1666013"/>
            <a:ext cx="2102820" cy="3987716"/>
            <a:chOff x="4930182" y="1460679"/>
            <a:chExt cx="2338388" cy="4708525"/>
          </a:xfrm>
        </p:grpSpPr>
        <p:sp>
          <p:nvSpPr>
            <p:cNvPr id="51" name="Oval 20">
              <a:extLst>
                <a:ext uri="{FF2B5EF4-FFF2-40B4-BE49-F238E27FC236}">
                  <a16:creationId xmlns:a16="http://schemas.microsoft.com/office/drawing/2014/main" id="{4210108C-F772-4C06-8CAA-2E5B886AF939}"/>
                </a:ext>
              </a:extLst>
            </p:cNvPr>
            <p:cNvSpPr>
              <a:spLocks noChangeArrowheads="1"/>
            </p:cNvSpPr>
            <p:nvPr/>
          </p:nvSpPr>
          <p:spPr bwMode="auto">
            <a:xfrm>
              <a:off x="5089937" y="1460679"/>
              <a:ext cx="2068512" cy="2068512"/>
            </a:xfrm>
            <a:prstGeom prst="ellipse">
              <a:avLst/>
            </a:prstGeom>
            <a:noFill/>
            <a:ln w="25400">
              <a:solidFill>
                <a:schemeClr val="accent3"/>
              </a:solidFill>
              <a:round/>
              <a:headEnd/>
              <a:tailEnd/>
            </a:ln>
            <a:extLst>
              <a:ext uri="{909E8E84-426E-40DD-AFC4-6F175D3DCCD1}">
                <a14:hiddenFill xmlns:a14="http://schemas.microsoft.com/office/drawing/2010/main">
                  <a:solidFill>
                    <a:srgbClr val="FFFFFF"/>
                  </a:solidFill>
                </a14:hiddenFill>
              </a:ext>
            </a:extLst>
          </p:spPr>
          <p:txBody>
            <a:bodyPr anchor="ctr"/>
            <a:lstStyle>
              <a:lvl1pPr defTabSz="1373188" eaLnBrk="0" hangingPunct="0">
                <a:defRPr>
                  <a:solidFill>
                    <a:schemeClr val="tx1"/>
                  </a:solidFill>
                  <a:latin typeface="Calibri" panose="020F0502020204030204" pitchFamily="34" charset="0"/>
                  <a:ea typeface="宋体" panose="02010600030101010101" pitchFamily="2" charset="-122"/>
                </a:defRPr>
              </a:lvl1pPr>
              <a:lvl2pPr defTabSz="1373188" eaLnBrk="0" hangingPunct="0">
                <a:defRPr>
                  <a:solidFill>
                    <a:schemeClr val="tx1"/>
                  </a:solidFill>
                  <a:latin typeface="Calibri" panose="020F0502020204030204" pitchFamily="34" charset="0"/>
                  <a:ea typeface="宋体" panose="02010600030101010101" pitchFamily="2" charset="-122"/>
                </a:defRPr>
              </a:lvl2pPr>
              <a:lvl3pPr defTabSz="1373188" eaLnBrk="0" hangingPunct="0">
                <a:defRPr>
                  <a:solidFill>
                    <a:schemeClr val="tx1"/>
                  </a:solidFill>
                  <a:latin typeface="Calibri" panose="020F0502020204030204" pitchFamily="34" charset="0"/>
                  <a:ea typeface="宋体" panose="02010600030101010101" pitchFamily="2" charset="-122"/>
                </a:defRPr>
              </a:lvl3pPr>
              <a:lvl4pPr defTabSz="1373188" eaLnBrk="0" hangingPunct="0">
                <a:defRPr>
                  <a:solidFill>
                    <a:schemeClr val="tx1"/>
                  </a:solidFill>
                  <a:latin typeface="Calibri" panose="020F0502020204030204" pitchFamily="34" charset="0"/>
                  <a:ea typeface="宋体" panose="02010600030101010101" pitchFamily="2" charset="-122"/>
                </a:defRPr>
              </a:lvl4pPr>
              <a:lvl5pPr defTabSz="1373188" eaLnBrk="0" hangingPunct="0">
                <a:defRPr>
                  <a:solidFill>
                    <a:schemeClr val="tx1"/>
                  </a:solidFill>
                  <a:latin typeface="Calibri" panose="020F0502020204030204" pitchFamily="34" charset="0"/>
                  <a:ea typeface="宋体" panose="02010600030101010101" pitchFamily="2" charset="-122"/>
                </a:defRPr>
              </a:lvl5pPr>
              <a:lvl6pPr defTabSz="1373188"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defTabSz="1373188"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defTabSz="1373188"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defTabSz="1373188"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500">
                <a:latin typeface="+mn-lt"/>
                <a:ea typeface="+mn-ea"/>
                <a:sym typeface="Arial" panose="020B0604020202020204" pitchFamily="34" charset="0"/>
              </a:endParaRPr>
            </a:p>
          </p:txBody>
        </p:sp>
        <p:sp>
          <p:nvSpPr>
            <p:cNvPr id="54" name="任意多边形 12">
              <a:extLst>
                <a:ext uri="{FF2B5EF4-FFF2-40B4-BE49-F238E27FC236}">
                  <a16:creationId xmlns:a16="http://schemas.microsoft.com/office/drawing/2014/main" id="{73E4E667-46BA-411C-BFAC-DD8F92CC33D1}"/>
                </a:ext>
              </a:extLst>
            </p:cNvPr>
            <p:cNvSpPr>
              <a:spLocks noChangeArrowheads="1"/>
            </p:cNvSpPr>
            <p:nvPr/>
          </p:nvSpPr>
          <p:spPr bwMode="auto">
            <a:xfrm>
              <a:off x="5718587" y="3252966"/>
              <a:ext cx="811212" cy="2916238"/>
            </a:xfrm>
            <a:custGeom>
              <a:avLst/>
              <a:gdLst>
                <a:gd name="T0" fmla="*/ 405898 w 811214"/>
                <a:gd name="T1" fmla="*/ 2648181 h 2916313"/>
                <a:gd name="T2" fmla="*/ 539964 w 811214"/>
                <a:gd name="T3" fmla="*/ 2782247 h 2916313"/>
                <a:gd name="T4" fmla="*/ 405898 w 811214"/>
                <a:gd name="T5" fmla="*/ 2916313 h 2916313"/>
                <a:gd name="T6" fmla="*/ 271832 w 811214"/>
                <a:gd name="T7" fmla="*/ 2782247 h 2916313"/>
                <a:gd name="T8" fmla="*/ 405898 w 811214"/>
                <a:gd name="T9" fmla="*/ 2648181 h 2916313"/>
                <a:gd name="T10" fmla="*/ 405607 w 811214"/>
                <a:gd name="T11" fmla="*/ 0 h 2916313"/>
                <a:gd name="T12" fmla="*/ 811214 w 811214"/>
                <a:gd name="T13" fmla="*/ 405607 h 2916313"/>
                <a:gd name="T14" fmla="*/ 563488 w 811214"/>
                <a:gd name="T15" fmla="*/ 779340 h 2916313"/>
                <a:gd name="T16" fmla="*/ 456199 w 811214"/>
                <a:gd name="T17" fmla="*/ 801000 h 2916313"/>
                <a:gd name="T18" fmla="*/ 405607 w 811214"/>
                <a:gd name="T19" fmla="*/ 2622314 h 2916313"/>
                <a:gd name="T20" fmla="*/ 355015 w 811214"/>
                <a:gd name="T21" fmla="*/ 801000 h 2916313"/>
                <a:gd name="T22" fmla="*/ 247726 w 811214"/>
                <a:gd name="T23" fmla="*/ 779340 h 2916313"/>
                <a:gd name="T24" fmla="*/ 0 w 811214"/>
                <a:gd name="T25" fmla="*/ 405607 h 2916313"/>
                <a:gd name="T26" fmla="*/ 405607 w 811214"/>
                <a:gd name="T27" fmla="*/ 0 h 2916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1214" h="2916313">
                  <a:moveTo>
                    <a:pt x="405898" y="2648181"/>
                  </a:moveTo>
                  <a:cubicBezTo>
                    <a:pt x="479941" y="2648181"/>
                    <a:pt x="539964" y="2708204"/>
                    <a:pt x="539964" y="2782247"/>
                  </a:cubicBezTo>
                  <a:cubicBezTo>
                    <a:pt x="539964" y="2856290"/>
                    <a:pt x="479941" y="2916313"/>
                    <a:pt x="405898" y="2916313"/>
                  </a:cubicBezTo>
                  <a:cubicBezTo>
                    <a:pt x="331855" y="2916313"/>
                    <a:pt x="271832" y="2856290"/>
                    <a:pt x="271832" y="2782247"/>
                  </a:cubicBezTo>
                  <a:cubicBezTo>
                    <a:pt x="271832" y="2708204"/>
                    <a:pt x="331855" y="2648181"/>
                    <a:pt x="405898" y="2648181"/>
                  </a:cubicBezTo>
                  <a:close/>
                  <a:moveTo>
                    <a:pt x="405607" y="0"/>
                  </a:moveTo>
                  <a:cubicBezTo>
                    <a:pt x="629618" y="0"/>
                    <a:pt x="811214" y="181596"/>
                    <a:pt x="811214" y="405607"/>
                  </a:cubicBezTo>
                  <a:cubicBezTo>
                    <a:pt x="811214" y="573615"/>
                    <a:pt x="709067" y="717765"/>
                    <a:pt x="563488" y="779340"/>
                  </a:cubicBezTo>
                  <a:lnTo>
                    <a:pt x="456199" y="801000"/>
                  </a:lnTo>
                  <a:lnTo>
                    <a:pt x="405607" y="2622314"/>
                  </a:lnTo>
                  <a:lnTo>
                    <a:pt x="355015" y="801000"/>
                  </a:lnTo>
                  <a:lnTo>
                    <a:pt x="247726" y="779340"/>
                  </a:lnTo>
                  <a:cubicBezTo>
                    <a:pt x="102148" y="717765"/>
                    <a:pt x="0" y="573615"/>
                    <a:pt x="0" y="405607"/>
                  </a:cubicBezTo>
                  <a:cubicBezTo>
                    <a:pt x="0" y="181596"/>
                    <a:pt x="181596" y="0"/>
                    <a:pt x="405607" y="0"/>
                  </a:cubicBezTo>
                  <a:close/>
                </a:path>
              </a:pathLst>
            </a:custGeom>
            <a:solidFill>
              <a:schemeClr val="accent3"/>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latin typeface="+mn-lt"/>
                <a:ea typeface="+mn-ea"/>
              </a:endParaRPr>
            </a:p>
          </p:txBody>
        </p:sp>
        <p:sp>
          <p:nvSpPr>
            <p:cNvPr id="61" name="TextBox 13">
              <a:extLst>
                <a:ext uri="{FF2B5EF4-FFF2-40B4-BE49-F238E27FC236}">
                  <a16:creationId xmlns:a16="http://schemas.microsoft.com/office/drawing/2014/main" id="{31060949-A84E-4945-A50D-90759717C5D8}"/>
                </a:ext>
              </a:extLst>
            </p:cNvPr>
            <p:cNvSpPr txBox="1">
              <a:spLocks noChangeArrowheads="1"/>
            </p:cNvSpPr>
            <p:nvPr/>
          </p:nvSpPr>
          <p:spPr bwMode="auto">
            <a:xfrm>
              <a:off x="4930182" y="2277691"/>
              <a:ext cx="2338388" cy="280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anose="020F0502020204030204" pitchFamily="34" charset="0"/>
                  <a:ea typeface="宋体" panose="02010600030101010101" pitchFamily="2" charset="-122"/>
                </a:defRPr>
              </a:lvl1pPr>
              <a:lvl2pPr defTabSz="1216025" eaLnBrk="0" hangingPunct="0">
                <a:defRPr>
                  <a:solidFill>
                    <a:schemeClr val="tx1"/>
                  </a:solidFill>
                  <a:latin typeface="Calibri" panose="020F0502020204030204" pitchFamily="34" charset="0"/>
                  <a:ea typeface="宋体" panose="02010600030101010101" pitchFamily="2" charset="-122"/>
                </a:defRPr>
              </a:lvl2pPr>
              <a:lvl3pPr defTabSz="1216025" eaLnBrk="0" hangingPunct="0">
                <a:defRPr>
                  <a:solidFill>
                    <a:schemeClr val="tx1"/>
                  </a:solidFill>
                  <a:latin typeface="Calibri" panose="020F0502020204030204" pitchFamily="34" charset="0"/>
                  <a:ea typeface="宋体" panose="02010600030101010101" pitchFamily="2" charset="-122"/>
                </a:defRPr>
              </a:lvl3pPr>
              <a:lvl4pPr defTabSz="1216025" eaLnBrk="0" hangingPunct="0">
                <a:defRPr>
                  <a:solidFill>
                    <a:schemeClr val="tx1"/>
                  </a:solidFill>
                  <a:latin typeface="Calibri" panose="020F0502020204030204" pitchFamily="34" charset="0"/>
                  <a:ea typeface="宋体" panose="02010600030101010101" pitchFamily="2" charset="-122"/>
                </a:defRPr>
              </a:lvl4pPr>
              <a:lvl5pPr defTabSz="1216025" eaLnBrk="0" hangingPunct="0">
                <a:defRPr>
                  <a:solidFill>
                    <a:schemeClr val="tx1"/>
                  </a:solidFill>
                  <a:latin typeface="Calibri" panose="020F0502020204030204" pitchFamily="3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dirty="0">
                  <a:latin typeface="+mn-lt"/>
                  <a:ea typeface="+mn-ea"/>
                  <a:sym typeface="Arial" panose="020B0604020202020204" pitchFamily="34" charset="0"/>
                </a:rPr>
                <a:t>Managed</a:t>
              </a:r>
            </a:p>
          </p:txBody>
        </p:sp>
        <p:sp>
          <p:nvSpPr>
            <p:cNvPr id="73" name="TextBox 13">
              <a:extLst>
                <a:ext uri="{FF2B5EF4-FFF2-40B4-BE49-F238E27FC236}">
                  <a16:creationId xmlns:a16="http://schemas.microsoft.com/office/drawing/2014/main" id="{2D607EDB-3ED7-4E76-94D4-1185023E6F50}"/>
                </a:ext>
              </a:extLst>
            </p:cNvPr>
            <p:cNvSpPr txBox="1">
              <a:spLocks noChangeArrowheads="1"/>
            </p:cNvSpPr>
            <p:nvPr/>
          </p:nvSpPr>
          <p:spPr bwMode="auto">
            <a:xfrm>
              <a:off x="5636037" y="3470454"/>
              <a:ext cx="963612" cy="420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anose="020F0502020204030204" pitchFamily="34" charset="0"/>
                  <a:ea typeface="宋体" panose="02010600030101010101" pitchFamily="2" charset="-122"/>
                </a:defRPr>
              </a:lvl1pPr>
              <a:lvl2pPr defTabSz="1216025" eaLnBrk="0" hangingPunct="0">
                <a:defRPr>
                  <a:solidFill>
                    <a:schemeClr val="tx1"/>
                  </a:solidFill>
                  <a:latin typeface="Calibri" panose="020F0502020204030204" pitchFamily="34" charset="0"/>
                  <a:ea typeface="宋体" panose="02010600030101010101" pitchFamily="2" charset="-122"/>
                </a:defRPr>
              </a:lvl2pPr>
              <a:lvl3pPr defTabSz="1216025" eaLnBrk="0" hangingPunct="0">
                <a:defRPr>
                  <a:solidFill>
                    <a:schemeClr val="tx1"/>
                  </a:solidFill>
                  <a:latin typeface="Calibri" panose="020F0502020204030204" pitchFamily="34" charset="0"/>
                  <a:ea typeface="宋体" panose="02010600030101010101" pitchFamily="2" charset="-122"/>
                </a:defRPr>
              </a:lvl3pPr>
              <a:lvl4pPr defTabSz="1216025" eaLnBrk="0" hangingPunct="0">
                <a:defRPr>
                  <a:solidFill>
                    <a:schemeClr val="tx1"/>
                  </a:solidFill>
                  <a:latin typeface="Calibri" panose="020F0502020204030204" pitchFamily="34" charset="0"/>
                  <a:ea typeface="宋体" panose="02010600030101010101" pitchFamily="2" charset="-122"/>
                </a:defRPr>
              </a:lvl4pPr>
              <a:lvl5pPr defTabSz="1216025" eaLnBrk="0" hangingPunct="0">
                <a:defRPr>
                  <a:solidFill>
                    <a:schemeClr val="tx1"/>
                  </a:solidFill>
                  <a:latin typeface="Calibri" panose="020F0502020204030204" pitchFamily="3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2400" b="1" dirty="0">
                  <a:latin typeface="+mn-lt"/>
                  <a:ea typeface="+mn-ea"/>
                  <a:sym typeface="Arial" panose="020B0604020202020204" pitchFamily="34" charset="0"/>
                </a:rPr>
                <a:t>2</a:t>
              </a:r>
            </a:p>
          </p:txBody>
        </p:sp>
      </p:grpSp>
      <p:grpSp>
        <p:nvGrpSpPr>
          <p:cNvPr id="85" name="Groupe 84">
            <a:extLst>
              <a:ext uri="{FF2B5EF4-FFF2-40B4-BE49-F238E27FC236}">
                <a16:creationId xmlns:a16="http://schemas.microsoft.com/office/drawing/2014/main" id="{F039F60E-64AA-4C0E-BCFE-FBD5C549DE7C}"/>
              </a:ext>
            </a:extLst>
          </p:cNvPr>
          <p:cNvGrpSpPr/>
          <p:nvPr/>
        </p:nvGrpSpPr>
        <p:grpSpPr>
          <a:xfrm>
            <a:off x="2111151" y="1658034"/>
            <a:ext cx="2102820" cy="3987716"/>
            <a:chOff x="1130004" y="1544901"/>
            <a:chExt cx="2338389" cy="4708521"/>
          </a:xfrm>
        </p:grpSpPr>
        <p:sp>
          <p:nvSpPr>
            <p:cNvPr id="80" name="Oval 20">
              <a:extLst>
                <a:ext uri="{FF2B5EF4-FFF2-40B4-BE49-F238E27FC236}">
                  <a16:creationId xmlns:a16="http://schemas.microsoft.com/office/drawing/2014/main" id="{767EBBBD-A93B-429D-85B6-6F5D8DC5769A}"/>
                </a:ext>
              </a:extLst>
            </p:cNvPr>
            <p:cNvSpPr>
              <a:spLocks noChangeArrowheads="1"/>
            </p:cNvSpPr>
            <p:nvPr/>
          </p:nvSpPr>
          <p:spPr bwMode="auto">
            <a:xfrm>
              <a:off x="1240249" y="1544901"/>
              <a:ext cx="2068513" cy="2068511"/>
            </a:xfrm>
            <a:prstGeom prst="ellipse">
              <a:avLst/>
            </a:prstGeom>
            <a:noFill/>
            <a:ln w="254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nchor="ctr"/>
            <a:lstStyle>
              <a:lvl1pPr defTabSz="1373188" eaLnBrk="0" hangingPunct="0">
                <a:defRPr>
                  <a:solidFill>
                    <a:schemeClr val="tx1"/>
                  </a:solidFill>
                  <a:latin typeface="Calibri" panose="020F0502020204030204" pitchFamily="34" charset="0"/>
                  <a:ea typeface="宋体" panose="02010600030101010101" pitchFamily="2" charset="-122"/>
                </a:defRPr>
              </a:lvl1pPr>
              <a:lvl2pPr defTabSz="1373188" eaLnBrk="0" hangingPunct="0">
                <a:defRPr>
                  <a:solidFill>
                    <a:schemeClr val="tx1"/>
                  </a:solidFill>
                  <a:latin typeface="Calibri" panose="020F0502020204030204" pitchFamily="34" charset="0"/>
                  <a:ea typeface="宋体" panose="02010600030101010101" pitchFamily="2" charset="-122"/>
                </a:defRPr>
              </a:lvl2pPr>
              <a:lvl3pPr defTabSz="1373188" eaLnBrk="0" hangingPunct="0">
                <a:defRPr>
                  <a:solidFill>
                    <a:schemeClr val="tx1"/>
                  </a:solidFill>
                  <a:latin typeface="Calibri" panose="020F0502020204030204" pitchFamily="34" charset="0"/>
                  <a:ea typeface="宋体" panose="02010600030101010101" pitchFamily="2" charset="-122"/>
                </a:defRPr>
              </a:lvl3pPr>
              <a:lvl4pPr defTabSz="1373188" eaLnBrk="0" hangingPunct="0">
                <a:defRPr>
                  <a:solidFill>
                    <a:schemeClr val="tx1"/>
                  </a:solidFill>
                  <a:latin typeface="Calibri" panose="020F0502020204030204" pitchFamily="34" charset="0"/>
                  <a:ea typeface="宋体" panose="02010600030101010101" pitchFamily="2" charset="-122"/>
                </a:defRPr>
              </a:lvl4pPr>
              <a:lvl5pPr defTabSz="1373188" eaLnBrk="0" hangingPunct="0">
                <a:defRPr>
                  <a:solidFill>
                    <a:schemeClr val="tx1"/>
                  </a:solidFill>
                  <a:latin typeface="Calibri" panose="020F0502020204030204" pitchFamily="34" charset="0"/>
                  <a:ea typeface="宋体" panose="02010600030101010101" pitchFamily="2" charset="-122"/>
                </a:defRPr>
              </a:lvl5pPr>
              <a:lvl6pPr defTabSz="1373188"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defTabSz="1373188"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defTabSz="1373188"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defTabSz="1373188"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500">
                <a:latin typeface="+mn-lt"/>
                <a:ea typeface="+mn-ea"/>
                <a:sym typeface="Arial" panose="020B0604020202020204" pitchFamily="34" charset="0"/>
              </a:endParaRPr>
            </a:p>
          </p:txBody>
        </p:sp>
        <p:sp>
          <p:nvSpPr>
            <p:cNvPr id="81" name="任意多边形 12">
              <a:extLst>
                <a:ext uri="{FF2B5EF4-FFF2-40B4-BE49-F238E27FC236}">
                  <a16:creationId xmlns:a16="http://schemas.microsoft.com/office/drawing/2014/main" id="{224D4727-0933-4F52-9225-FE7298D9A54A}"/>
                </a:ext>
              </a:extLst>
            </p:cNvPr>
            <p:cNvSpPr>
              <a:spLocks noChangeArrowheads="1"/>
            </p:cNvSpPr>
            <p:nvPr/>
          </p:nvSpPr>
          <p:spPr bwMode="auto">
            <a:xfrm>
              <a:off x="1868899" y="3337186"/>
              <a:ext cx="811212" cy="2916236"/>
            </a:xfrm>
            <a:custGeom>
              <a:avLst/>
              <a:gdLst>
                <a:gd name="T0" fmla="*/ 405898 w 811214"/>
                <a:gd name="T1" fmla="*/ 2648181 h 2916313"/>
                <a:gd name="T2" fmla="*/ 539964 w 811214"/>
                <a:gd name="T3" fmla="*/ 2782247 h 2916313"/>
                <a:gd name="T4" fmla="*/ 405898 w 811214"/>
                <a:gd name="T5" fmla="*/ 2916313 h 2916313"/>
                <a:gd name="T6" fmla="*/ 271832 w 811214"/>
                <a:gd name="T7" fmla="*/ 2782247 h 2916313"/>
                <a:gd name="T8" fmla="*/ 405898 w 811214"/>
                <a:gd name="T9" fmla="*/ 2648181 h 2916313"/>
                <a:gd name="T10" fmla="*/ 405607 w 811214"/>
                <a:gd name="T11" fmla="*/ 0 h 2916313"/>
                <a:gd name="T12" fmla="*/ 811214 w 811214"/>
                <a:gd name="T13" fmla="*/ 405607 h 2916313"/>
                <a:gd name="T14" fmla="*/ 563488 w 811214"/>
                <a:gd name="T15" fmla="*/ 779340 h 2916313"/>
                <a:gd name="T16" fmla="*/ 456199 w 811214"/>
                <a:gd name="T17" fmla="*/ 801000 h 2916313"/>
                <a:gd name="T18" fmla="*/ 405607 w 811214"/>
                <a:gd name="T19" fmla="*/ 2622314 h 2916313"/>
                <a:gd name="T20" fmla="*/ 355015 w 811214"/>
                <a:gd name="T21" fmla="*/ 801000 h 2916313"/>
                <a:gd name="T22" fmla="*/ 247726 w 811214"/>
                <a:gd name="T23" fmla="*/ 779340 h 2916313"/>
                <a:gd name="T24" fmla="*/ 0 w 811214"/>
                <a:gd name="T25" fmla="*/ 405607 h 2916313"/>
                <a:gd name="T26" fmla="*/ 405607 w 811214"/>
                <a:gd name="T27" fmla="*/ 0 h 2916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1214" h="2916313">
                  <a:moveTo>
                    <a:pt x="405898" y="2648181"/>
                  </a:moveTo>
                  <a:cubicBezTo>
                    <a:pt x="479941" y="2648181"/>
                    <a:pt x="539964" y="2708204"/>
                    <a:pt x="539964" y="2782247"/>
                  </a:cubicBezTo>
                  <a:cubicBezTo>
                    <a:pt x="539964" y="2856290"/>
                    <a:pt x="479941" y="2916313"/>
                    <a:pt x="405898" y="2916313"/>
                  </a:cubicBezTo>
                  <a:cubicBezTo>
                    <a:pt x="331855" y="2916313"/>
                    <a:pt x="271832" y="2856290"/>
                    <a:pt x="271832" y="2782247"/>
                  </a:cubicBezTo>
                  <a:cubicBezTo>
                    <a:pt x="271832" y="2708204"/>
                    <a:pt x="331855" y="2648181"/>
                    <a:pt x="405898" y="2648181"/>
                  </a:cubicBezTo>
                  <a:close/>
                  <a:moveTo>
                    <a:pt x="405607" y="0"/>
                  </a:moveTo>
                  <a:cubicBezTo>
                    <a:pt x="629618" y="0"/>
                    <a:pt x="811214" y="181596"/>
                    <a:pt x="811214" y="405607"/>
                  </a:cubicBezTo>
                  <a:cubicBezTo>
                    <a:pt x="811214" y="573615"/>
                    <a:pt x="709067" y="717765"/>
                    <a:pt x="563488" y="779340"/>
                  </a:cubicBezTo>
                  <a:lnTo>
                    <a:pt x="456199" y="801000"/>
                  </a:lnTo>
                  <a:lnTo>
                    <a:pt x="405607" y="2622314"/>
                  </a:lnTo>
                  <a:lnTo>
                    <a:pt x="355015" y="801000"/>
                  </a:lnTo>
                  <a:lnTo>
                    <a:pt x="247726" y="779340"/>
                  </a:lnTo>
                  <a:cubicBezTo>
                    <a:pt x="102148" y="717765"/>
                    <a:pt x="0" y="573615"/>
                    <a:pt x="0" y="405607"/>
                  </a:cubicBezTo>
                  <a:cubicBezTo>
                    <a:pt x="0" y="181596"/>
                    <a:pt x="181596" y="0"/>
                    <a:pt x="405607" y="0"/>
                  </a:cubicBezTo>
                  <a:close/>
                </a:path>
              </a:pathLst>
            </a:custGeom>
            <a:solidFill>
              <a:schemeClr val="accent1"/>
            </a:solidFill>
            <a:ln>
              <a:solidFill>
                <a:schemeClr val="accent1"/>
              </a:solid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latin typeface="+mn-lt"/>
                <a:ea typeface="+mn-ea"/>
              </a:endParaRPr>
            </a:p>
          </p:txBody>
        </p:sp>
        <p:sp>
          <p:nvSpPr>
            <p:cNvPr id="82" name="TextBox 13">
              <a:extLst>
                <a:ext uri="{FF2B5EF4-FFF2-40B4-BE49-F238E27FC236}">
                  <a16:creationId xmlns:a16="http://schemas.microsoft.com/office/drawing/2014/main" id="{D77269AF-18BB-47E7-B084-B189B1F78C14}"/>
                </a:ext>
              </a:extLst>
            </p:cNvPr>
            <p:cNvSpPr txBox="1">
              <a:spLocks noChangeArrowheads="1"/>
            </p:cNvSpPr>
            <p:nvPr/>
          </p:nvSpPr>
          <p:spPr bwMode="auto">
            <a:xfrm>
              <a:off x="1130004" y="2356947"/>
              <a:ext cx="2338389" cy="28033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defTabSz="1216025" eaLnBrk="0" hangingPunct="0">
                <a:defRPr>
                  <a:solidFill>
                    <a:schemeClr val="tx1"/>
                  </a:solidFill>
                  <a:latin typeface="Calibri" panose="020F0502020204030204" pitchFamily="34" charset="0"/>
                  <a:ea typeface="宋体" panose="02010600030101010101" pitchFamily="2" charset="-122"/>
                </a:defRPr>
              </a:lvl1pPr>
              <a:lvl2pPr defTabSz="1216025" eaLnBrk="0" hangingPunct="0">
                <a:defRPr>
                  <a:solidFill>
                    <a:schemeClr val="tx1"/>
                  </a:solidFill>
                  <a:latin typeface="Calibri" panose="020F0502020204030204" pitchFamily="34" charset="0"/>
                  <a:ea typeface="宋体" panose="02010600030101010101" pitchFamily="2" charset="-122"/>
                </a:defRPr>
              </a:lvl2pPr>
              <a:lvl3pPr defTabSz="1216025" eaLnBrk="0" hangingPunct="0">
                <a:defRPr>
                  <a:solidFill>
                    <a:schemeClr val="tx1"/>
                  </a:solidFill>
                  <a:latin typeface="Calibri" panose="020F0502020204030204" pitchFamily="34" charset="0"/>
                  <a:ea typeface="宋体" panose="02010600030101010101" pitchFamily="2" charset="-122"/>
                </a:defRPr>
              </a:lvl3pPr>
              <a:lvl4pPr defTabSz="1216025" eaLnBrk="0" hangingPunct="0">
                <a:defRPr>
                  <a:solidFill>
                    <a:schemeClr val="tx1"/>
                  </a:solidFill>
                  <a:latin typeface="Calibri" panose="020F0502020204030204" pitchFamily="34" charset="0"/>
                  <a:ea typeface="宋体" panose="02010600030101010101" pitchFamily="2" charset="-122"/>
                </a:defRPr>
              </a:lvl4pPr>
              <a:lvl5pPr defTabSz="1216025" eaLnBrk="0" hangingPunct="0">
                <a:defRPr>
                  <a:solidFill>
                    <a:schemeClr val="tx1"/>
                  </a:solidFill>
                  <a:latin typeface="Calibri" panose="020F0502020204030204" pitchFamily="3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dirty="0">
                  <a:latin typeface="+mn-lt"/>
                  <a:ea typeface="+mn-ea"/>
                  <a:sym typeface="Arial" panose="020B0604020202020204" pitchFamily="34" charset="0"/>
                </a:rPr>
                <a:t>Incomplete</a:t>
              </a:r>
            </a:p>
          </p:txBody>
        </p:sp>
        <p:sp>
          <p:nvSpPr>
            <p:cNvPr id="84" name="TextBox 13">
              <a:extLst>
                <a:ext uri="{FF2B5EF4-FFF2-40B4-BE49-F238E27FC236}">
                  <a16:creationId xmlns:a16="http://schemas.microsoft.com/office/drawing/2014/main" id="{E63BDE24-62AC-4354-A683-1701E3082117}"/>
                </a:ext>
              </a:extLst>
            </p:cNvPr>
            <p:cNvSpPr txBox="1">
              <a:spLocks noChangeArrowheads="1"/>
            </p:cNvSpPr>
            <p:nvPr/>
          </p:nvSpPr>
          <p:spPr bwMode="auto">
            <a:xfrm>
              <a:off x="1786349" y="3525887"/>
              <a:ext cx="963612" cy="42049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defTabSz="1216025" eaLnBrk="0" hangingPunct="0">
                <a:defRPr>
                  <a:solidFill>
                    <a:schemeClr val="tx1"/>
                  </a:solidFill>
                  <a:latin typeface="Calibri" panose="020F0502020204030204" pitchFamily="34" charset="0"/>
                  <a:ea typeface="宋体" panose="02010600030101010101" pitchFamily="2" charset="-122"/>
                </a:defRPr>
              </a:lvl1pPr>
              <a:lvl2pPr defTabSz="1216025" eaLnBrk="0" hangingPunct="0">
                <a:defRPr>
                  <a:solidFill>
                    <a:schemeClr val="tx1"/>
                  </a:solidFill>
                  <a:latin typeface="Calibri" panose="020F0502020204030204" pitchFamily="34" charset="0"/>
                  <a:ea typeface="宋体" panose="02010600030101010101" pitchFamily="2" charset="-122"/>
                </a:defRPr>
              </a:lvl2pPr>
              <a:lvl3pPr defTabSz="1216025" eaLnBrk="0" hangingPunct="0">
                <a:defRPr>
                  <a:solidFill>
                    <a:schemeClr val="tx1"/>
                  </a:solidFill>
                  <a:latin typeface="Calibri" panose="020F0502020204030204" pitchFamily="34" charset="0"/>
                  <a:ea typeface="宋体" panose="02010600030101010101" pitchFamily="2" charset="-122"/>
                </a:defRPr>
              </a:lvl3pPr>
              <a:lvl4pPr defTabSz="1216025" eaLnBrk="0" hangingPunct="0">
                <a:defRPr>
                  <a:solidFill>
                    <a:schemeClr val="tx1"/>
                  </a:solidFill>
                  <a:latin typeface="Calibri" panose="020F0502020204030204" pitchFamily="34" charset="0"/>
                  <a:ea typeface="宋体" panose="02010600030101010101" pitchFamily="2" charset="-122"/>
                </a:defRPr>
              </a:lvl4pPr>
              <a:lvl5pPr defTabSz="1216025" eaLnBrk="0" hangingPunct="0">
                <a:defRPr>
                  <a:solidFill>
                    <a:schemeClr val="tx1"/>
                  </a:solidFill>
                  <a:latin typeface="Calibri" panose="020F0502020204030204" pitchFamily="3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2400" b="1" dirty="0">
                  <a:latin typeface="+mn-lt"/>
                  <a:ea typeface="+mn-ea"/>
                  <a:sym typeface="Arial" panose="020B0604020202020204" pitchFamily="34" charset="0"/>
                </a:rPr>
                <a:t>0</a:t>
              </a:r>
            </a:p>
          </p:txBody>
        </p:sp>
      </p:grpSp>
      <p:pic>
        <p:nvPicPr>
          <p:cNvPr id="98" name="Graphique 97" descr="Index pointant vers la droite vu du côté du dos de la main contour">
            <a:extLst>
              <a:ext uri="{FF2B5EF4-FFF2-40B4-BE49-F238E27FC236}">
                <a16:creationId xmlns:a16="http://schemas.microsoft.com/office/drawing/2014/main" id="{3129F2FB-52A5-4399-9179-D27CA985FA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7232396" y="5516565"/>
            <a:ext cx="914400" cy="914400"/>
          </a:xfrm>
          <a:prstGeom prst="rect">
            <a:avLst/>
          </a:prstGeom>
        </p:spPr>
      </p:pic>
      <p:pic>
        <p:nvPicPr>
          <p:cNvPr id="99" name="Graphique 98" descr="Index pointant vers la droite vu du côté du dos de la main contour">
            <a:extLst>
              <a:ext uri="{FF2B5EF4-FFF2-40B4-BE49-F238E27FC236}">
                <a16:creationId xmlns:a16="http://schemas.microsoft.com/office/drawing/2014/main" id="{AAE46FC6-3C3B-4A40-8C69-8A655A4C2A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9148494" y="5506787"/>
            <a:ext cx="914400" cy="914400"/>
          </a:xfrm>
          <a:prstGeom prst="rect">
            <a:avLst/>
          </a:prstGeom>
        </p:spPr>
      </p:pic>
      <p:sp>
        <p:nvSpPr>
          <p:cNvPr id="100" name="ZoneTexte 99">
            <a:extLst>
              <a:ext uri="{FF2B5EF4-FFF2-40B4-BE49-F238E27FC236}">
                <a16:creationId xmlns:a16="http://schemas.microsoft.com/office/drawing/2014/main" id="{5C97E622-0E03-40BC-A388-DC80F820FE68}"/>
              </a:ext>
            </a:extLst>
          </p:cNvPr>
          <p:cNvSpPr txBox="1"/>
          <p:nvPr/>
        </p:nvSpPr>
        <p:spPr>
          <a:xfrm>
            <a:off x="7024236" y="6499500"/>
            <a:ext cx="1460824" cy="553998"/>
          </a:xfrm>
          <a:prstGeom prst="rect">
            <a:avLst/>
          </a:prstGeom>
          <a:noFill/>
        </p:spPr>
        <p:txBody>
          <a:bodyPr wrap="square" lIns="0" tIns="0" rIns="0" bIns="0" rtlCol="0">
            <a:spAutoFit/>
          </a:bodyPr>
          <a:lstStyle/>
          <a:p>
            <a:pPr algn="ctr">
              <a:spcBef>
                <a:spcPts val="600"/>
              </a:spcBef>
              <a:buSzPct val="100000"/>
            </a:pPr>
            <a:r>
              <a:rPr lang="fr-FR" dirty="0">
                <a:solidFill>
                  <a:srgbClr val="313131"/>
                </a:solidFill>
              </a:rPr>
              <a:t>Etat de maturité </a:t>
            </a:r>
            <a:r>
              <a:rPr lang="fr-FR" b="1" dirty="0">
                <a:solidFill>
                  <a:srgbClr val="FF0000"/>
                </a:solidFill>
              </a:rPr>
              <a:t>actuel</a:t>
            </a:r>
          </a:p>
        </p:txBody>
      </p:sp>
      <p:sp>
        <p:nvSpPr>
          <p:cNvPr id="101" name="ZoneTexte 100">
            <a:extLst>
              <a:ext uri="{FF2B5EF4-FFF2-40B4-BE49-F238E27FC236}">
                <a16:creationId xmlns:a16="http://schemas.microsoft.com/office/drawing/2014/main" id="{2293CD82-947D-4D98-883A-C80C85DB9757}"/>
              </a:ext>
            </a:extLst>
          </p:cNvPr>
          <p:cNvSpPr txBox="1"/>
          <p:nvPr/>
        </p:nvSpPr>
        <p:spPr>
          <a:xfrm>
            <a:off x="8893891" y="6504537"/>
            <a:ext cx="1460824" cy="553998"/>
          </a:xfrm>
          <a:prstGeom prst="rect">
            <a:avLst/>
          </a:prstGeom>
          <a:noFill/>
        </p:spPr>
        <p:txBody>
          <a:bodyPr wrap="square" lIns="0" tIns="0" rIns="0" bIns="0" rtlCol="0">
            <a:spAutoFit/>
          </a:bodyPr>
          <a:lstStyle/>
          <a:p>
            <a:pPr algn="ctr">
              <a:spcBef>
                <a:spcPts val="600"/>
              </a:spcBef>
              <a:buSzPct val="100000"/>
            </a:pPr>
            <a:r>
              <a:rPr lang="fr-FR" dirty="0">
                <a:solidFill>
                  <a:srgbClr val="313131"/>
                </a:solidFill>
              </a:rPr>
              <a:t>Etat de maturité </a:t>
            </a:r>
            <a:r>
              <a:rPr lang="fr-FR" b="1" dirty="0">
                <a:solidFill>
                  <a:schemeClr val="accent2"/>
                </a:solidFill>
              </a:rPr>
              <a:t>cible</a:t>
            </a:r>
          </a:p>
        </p:txBody>
      </p:sp>
      <p:sp>
        <p:nvSpPr>
          <p:cNvPr id="103" name="Rectangle 102">
            <a:extLst>
              <a:ext uri="{FF2B5EF4-FFF2-40B4-BE49-F238E27FC236}">
                <a16:creationId xmlns:a16="http://schemas.microsoft.com/office/drawing/2014/main" id="{05392CB9-B160-4D58-ACCF-CE87DA3ACDAD}"/>
              </a:ext>
            </a:extLst>
          </p:cNvPr>
          <p:cNvSpPr/>
          <p:nvPr/>
        </p:nvSpPr>
        <p:spPr bwMode="gray">
          <a:xfrm rot="16200000">
            <a:off x="-2027453" y="4316991"/>
            <a:ext cx="4841702" cy="423530"/>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b="1" dirty="0">
                <a:solidFill>
                  <a:schemeClr val="bg1"/>
                </a:solidFill>
              </a:rPr>
              <a:t>PHASE D’EVALUATION</a:t>
            </a:r>
          </a:p>
        </p:txBody>
      </p:sp>
      <p:sp>
        <p:nvSpPr>
          <p:cNvPr id="105" name="ZoneTexte 104">
            <a:extLst>
              <a:ext uri="{FF2B5EF4-FFF2-40B4-BE49-F238E27FC236}">
                <a16:creationId xmlns:a16="http://schemas.microsoft.com/office/drawing/2014/main" id="{C6E17B22-C55A-4833-88F6-35E54676CF12}"/>
              </a:ext>
            </a:extLst>
          </p:cNvPr>
          <p:cNvSpPr txBox="1"/>
          <p:nvPr/>
        </p:nvSpPr>
        <p:spPr>
          <a:xfrm>
            <a:off x="12780239" y="6949607"/>
            <a:ext cx="234038" cy="276999"/>
          </a:xfrm>
          <a:prstGeom prst="rect">
            <a:avLst/>
          </a:prstGeom>
          <a:noFill/>
        </p:spPr>
        <p:txBody>
          <a:bodyPr wrap="none" lIns="0" tIns="0" rIns="0" bIns="0" rtlCol="0">
            <a:spAutoFit/>
          </a:bodyPr>
          <a:lstStyle/>
          <a:p>
            <a:pPr>
              <a:spcBef>
                <a:spcPts val="600"/>
              </a:spcBef>
              <a:buSzPct val="100000"/>
            </a:pPr>
            <a:r>
              <a:rPr lang="fr-FR" dirty="0">
                <a:solidFill>
                  <a:srgbClr val="313131"/>
                </a:solidFill>
              </a:rPr>
              <a:t>19</a:t>
            </a:r>
          </a:p>
        </p:txBody>
      </p:sp>
      <p:sp>
        <p:nvSpPr>
          <p:cNvPr id="68" name="Freeform 926">
            <a:extLst>
              <a:ext uri="{FF2B5EF4-FFF2-40B4-BE49-F238E27FC236}">
                <a16:creationId xmlns:a16="http://schemas.microsoft.com/office/drawing/2014/main" id="{7325F47D-3610-4F0E-8156-3BCC87C40E8B}"/>
              </a:ext>
            </a:extLst>
          </p:cNvPr>
          <p:cNvSpPr>
            <a:spLocks noChangeAspect="1" noEditPoints="1"/>
          </p:cNvSpPr>
          <p:nvPr/>
        </p:nvSpPr>
        <p:spPr bwMode="auto">
          <a:xfrm>
            <a:off x="6505166"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74" name="Freeform 926">
            <a:extLst>
              <a:ext uri="{FF2B5EF4-FFF2-40B4-BE49-F238E27FC236}">
                <a16:creationId xmlns:a16="http://schemas.microsoft.com/office/drawing/2014/main" id="{E1376C29-5DFD-4B65-9E20-4198A5CE094C}"/>
              </a:ext>
            </a:extLst>
          </p:cNvPr>
          <p:cNvSpPr>
            <a:spLocks noChangeAspect="1" noEditPoints="1"/>
          </p:cNvSpPr>
          <p:nvPr/>
        </p:nvSpPr>
        <p:spPr bwMode="auto">
          <a:xfrm>
            <a:off x="10314301"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75" name="TextBox 219">
            <a:extLst>
              <a:ext uri="{FF2B5EF4-FFF2-40B4-BE49-F238E27FC236}">
                <a16:creationId xmlns:a16="http://schemas.microsoft.com/office/drawing/2014/main" id="{C546BE95-57DF-4402-B8C6-E466F9081B92}"/>
              </a:ext>
            </a:extLst>
          </p:cNvPr>
          <p:cNvSpPr txBox="1"/>
          <p:nvPr/>
        </p:nvSpPr>
        <p:spPr>
          <a:xfrm>
            <a:off x="6002373" y="519574"/>
            <a:ext cx="1870783" cy="307777"/>
          </a:xfrm>
          <a:prstGeom prst="rect">
            <a:avLst/>
          </a:prstGeom>
          <a:noFill/>
        </p:spPr>
        <p:txBody>
          <a:bodyPr wrap="square">
            <a:spAutoFit/>
          </a:bodyPr>
          <a:lstStyle/>
          <a:p>
            <a:pPr>
              <a:spcAft>
                <a:spcPts val="0"/>
              </a:spcAft>
            </a:pPr>
            <a:r>
              <a:rPr lang="fr-FR" altLang="zh-CN" sz="1400" b="1">
                <a:solidFill>
                  <a:schemeClr val="tx1">
                    <a:lumMod val="75000"/>
                    <a:lumOff val="25000"/>
                  </a:schemeClr>
                </a:solidFill>
              </a:rPr>
              <a:t>Approche et résultat</a:t>
            </a:r>
          </a:p>
        </p:txBody>
      </p:sp>
      <p:sp>
        <p:nvSpPr>
          <p:cNvPr id="76" name="TextBox 219">
            <a:extLst>
              <a:ext uri="{FF2B5EF4-FFF2-40B4-BE49-F238E27FC236}">
                <a16:creationId xmlns:a16="http://schemas.microsoft.com/office/drawing/2014/main" id="{D407462C-6E31-46CB-B9BF-0BA0641DBF88}"/>
              </a:ext>
            </a:extLst>
          </p:cNvPr>
          <p:cNvSpPr txBox="1"/>
          <p:nvPr/>
        </p:nvSpPr>
        <p:spPr>
          <a:xfrm>
            <a:off x="9738300" y="519574"/>
            <a:ext cx="1985346" cy="307777"/>
          </a:xfrm>
          <a:prstGeom prst="rect">
            <a:avLst/>
          </a:prstGeom>
          <a:noFill/>
        </p:spPr>
        <p:txBody>
          <a:bodyPr wrap="square">
            <a:spAutoFit/>
          </a:bodyPr>
          <a:lstStyle/>
          <a:p>
            <a:pPr>
              <a:spcAft>
                <a:spcPts val="0"/>
              </a:spcAft>
            </a:pPr>
            <a:r>
              <a:rPr lang="fr-FR" altLang="zh-CN" sz="1400">
                <a:solidFill>
                  <a:schemeClr val="tx2"/>
                </a:solidFill>
              </a:rPr>
              <a:t>Continuité de la mission</a:t>
            </a:r>
          </a:p>
        </p:txBody>
      </p:sp>
      <p:sp>
        <p:nvSpPr>
          <p:cNvPr id="77" name="TextBox 219">
            <a:extLst>
              <a:ext uri="{FF2B5EF4-FFF2-40B4-BE49-F238E27FC236}">
                <a16:creationId xmlns:a16="http://schemas.microsoft.com/office/drawing/2014/main" id="{B694173A-4F99-452A-B845-F944610E56B7}"/>
              </a:ext>
            </a:extLst>
          </p:cNvPr>
          <p:cNvSpPr txBox="1"/>
          <p:nvPr/>
        </p:nvSpPr>
        <p:spPr>
          <a:xfrm>
            <a:off x="2201931" y="519574"/>
            <a:ext cx="1730464" cy="307777"/>
          </a:xfrm>
          <a:prstGeom prst="rect">
            <a:avLst/>
          </a:prstGeom>
          <a:noFill/>
        </p:spPr>
        <p:txBody>
          <a:bodyPr wrap="square">
            <a:spAutoFit/>
          </a:bodyPr>
          <a:lstStyle/>
          <a:p>
            <a:pPr>
              <a:spcAft>
                <a:spcPts val="0"/>
              </a:spcAft>
            </a:pPr>
            <a:r>
              <a:rPr lang="fr-FR" altLang="zh-CN" sz="1400" dirty="0">
                <a:solidFill>
                  <a:schemeClr val="tx2"/>
                </a:solidFill>
              </a:rPr>
              <a:t>Contexte et objectifs</a:t>
            </a:r>
          </a:p>
        </p:txBody>
      </p:sp>
      <p:sp>
        <p:nvSpPr>
          <p:cNvPr id="78" name="Freeform 926">
            <a:extLst>
              <a:ext uri="{FF2B5EF4-FFF2-40B4-BE49-F238E27FC236}">
                <a16:creationId xmlns:a16="http://schemas.microsoft.com/office/drawing/2014/main" id="{4ACDEC07-602A-45FE-A4B9-C336D8802C05}"/>
              </a:ext>
            </a:extLst>
          </p:cNvPr>
          <p:cNvSpPr>
            <a:spLocks noChangeAspect="1" noEditPoints="1"/>
          </p:cNvSpPr>
          <p:nvPr/>
        </p:nvSpPr>
        <p:spPr bwMode="auto">
          <a:xfrm>
            <a:off x="2821156"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79" name="Rectangle 78">
            <a:extLst>
              <a:ext uri="{FF2B5EF4-FFF2-40B4-BE49-F238E27FC236}">
                <a16:creationId xmlns:a16="http://schemas.microsoft.com/office/drawing/2014/main" id="{122990BC-A729-4AE4-9F1D-0CB64369FAC8}"/>
              </a:ext>
            </a:extLst>
          </p:cNvPr>
          <p:cNvSpPr/>
          <p:nvPr/>
        </p:nvSpPr>
        <p:spPr bwMode="gray">
          <a:xfrm>
            <a:off x="3004592" y="190024"/>
            <a:ext cx="89172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        III. Implémentation</a:t>
            </a:r>
          </a:p>
        </p:txBody>
      </p:sp>
      <p:sp>
        <p:nvSpPr>
          <p:cNvPr id="83" name="Rectangle 82">
            <a:extLst>
              <a:ext uri="{FF2B5EF4-FFF2-40B4-BE49-F238E27FC236}">
                <a16:creationId xmlns:a16="http://schemas.microsoft.com/office/drawing/2014/main" id="{D9A418F4-6B0E-469A-BEC0-371F49C3E87D}"/>
              </a:ext>
            </a:extLst>
          </p:cNvPr>
          <p:cNvSpPr/>
          <p:nvPr/>
        </p:nvSpPr>
        <p:spPr bwMode="gray">
          <a:xfrm>
            <a:off x="1502296"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II</a:t>
            </a:r>
          </a:p>
        </p:txBody>
      </p:sp>
      <p:sp>
        <p:nvSpPr>
          <p:cNvPr id="91" name="Rectangle 90">
            <a:extLst>
              <a:ext uri="{FF2B5EF4-FFF2-40B4-BE49-F238E27FC236}">
                <a16:creationId xmlns:a16="http://schemas.microsoft.com/office/drawing/2014/main" id="{98090258-80F4-486B-8363-B30D8B4510E9}"/>
              </a:ext>
            </a:extLst>
          </p:cNvPr>
          <p:cNvSpPr/>
          <p:nvPr/>
        </p:nvSpPr>
        <p:spPr bwMode="gray">
          <a:xfrm>
            <a:off x="0"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a:t>
            </a:r>
          </a:p>
        </p:txBody>
      </p:sp>
      <p:sp>
        <p:nvSpPr>
          <p:cNvPr id="92" name="Rectangle 91">
            <a:extLst>
              <a:ext uri="{FF2B5EF4-FFF2-40B4-BE49-F238E27FC236}">
                <a16:creationId xmlns:a16="http://schemas.microsoft.com/office/drawing/2014/main" id="{272CCDC3-645E-44E2-896C-46CFD377CBC5}"/>
              </a:ext>
            </a:extLst>
          </p:cNvPr>
          <p:cNvSpPr/>
          <p:nvPr/>
        </p:nvSpPr>
        <p:spPr bwMode="gray">
          <a:xfrm>
            <a:off x="12077689"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85000"/>
                    <a:lumOff val="15000"/>
                  </a:schemeClr>
                </a:solidFill>
              </a:rPr>
              <a:t>IV</a:t>
            </a:r>
          </a:p>
        </p:txBody>
      </p:sp>
    </p:spTree>
    <p:extLst>
      <p:ext uri="{BB962C8B-B14F-4D97-AF65-F5344CB8AC3E}">
        <p14:creationId xmlns:p14="http://schemas.microsoft.com/office/powerpoint/2010/main" val="1342995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anim calcmode="lin" valueType="num">
                                      <p:cBhvr additive="base">
                                        <p:cTn id="7" dur="500" fill="hold"/>
                                        <p:tgtEl>
                                          <p:spTgt spid="98"/>
                                        </p:tgtEl>
                                        <p:attrNameLst>
                                          <p:attrName>ppt_x</p:attrName>
                                        </p:attrNameLst>
                                      </p:cBhvr>
                                      <p:tavLst>
                                        <p:tav tm="0">
                                          <p:val>
                                            <p:strVal val="#ppt_x"/>
                                          </p:val>
                                        </p:tav>
                                        <p:tav tm="100000">
                                          <p:val>
                                            <p:strVal val="#ppt_x"/>
                                          </p:val>
                                        </p:tav>
                                      </p:tavLst>
                                    </p:anim>
                                    <p:anim calcmode="lin" valueType="num">
                                      <p:cBhvr additive="base">
                                        <p:cTn id="8" dur="500" fill="hold"/>
                                        <p:tgtEl>
                                          <p:spTgt spid="9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0"/>
                                        </p:tgtEl>
                                        <p:attrNameLst>
                                          <p:attrName>style.visibility</p:attrName>
                                        </p:attrNameLst>
                                      </p:cBhvr>
                                      <p:to>
                                        <p:strVal val="visible"/>
                                      </p:to>
                                    </p:set>
                                    <p:anim calcmode="lin" valueType="num">
                                      <p:cBhvr additive="base">
                                        <p:cTn id="11" dur="500" fill="hold"/>
                                        <p:tgtEl>
                                          <p:spTgt spid="100"/>
                                        </p:tgtEl>
                                        <p:attrNameLst>
                                          <p:attrName>ppt_x</p:attrName>
                                        </p:attrNameLst>
                                      </p:cBhvr>
                                      <p:tavLst>
                                        <p:tav tm="0">
                                          <p:val>
                                            <p:strVal val="#ppt_x"/>
                                          </p:val>
                                        </p:tav>
                                        <p:tav tm="100000">
                                          <p:val>
                                            <p:strVal val="#ppt_x"/>
                                          </p:val>
                                        </p:tav>
                                      </p:tavLst>
                                    </p:anim>
                                    <p:anim calcmode="lin" valueType="num">
                                      <p:cBhvr additive="base">
                                        <p:cTn id="12"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9"/>
                                        </p:tgtEl>
                                        <p:attrNameLst>
                                          <p:attrName>style.visibility</p:attrName>
                                        </p:attrNameLst>
                                      </p:cBhvr>
                                      <p:to>
                                        <p:strVal val="visible"/>
                                      </p:to>
                                    </p:set>
                                    <p:anim calcmode="lin" valueType="num">
                                      <p:cBhvr additive="base">
                                        <p:cTn id="17" dur="500" fill="hold"/>
                                        <p:tgtEl>
                                          <p:spTgt spid="99"/>
                                        </p:tgtEl>
                                        <p:attrNameLst>
                                          <p:attrName>ppt_x</p:attrName>
                                        </p:attrNameLst>
                                      </p:cBhvr>
                                      <p:tavLst>
                                        <p:tav tm="0">
                                          <p:val>
                                            <p:strVal val="#ppt_x"/>
                                          </p:val>
                                        </p:tav>
                                        <p:tav tm="100000">
                                          <p:val>
                                            <p:strVal val="#ppt_x"/>
                                          </p:val>
                                        </p:tav>
                                      </p:tavLst>
                                    </p:anim>
                                    <p:anim calcmode="lin" valueType="num">
                                      <p:cBhvr additive="base">
                                        <p:cTn id="18" dur="500" fill="hold"/>
                                        <p:tgtEl>
                                          <p:spTgt spid="9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1"/>
                                        </p:tgtEl>
                                        <p:attrNameLst>
                                          <p:attrName>style.visibility</p:attrName>
                                        </p:attrNameLst>
                                      </p:cBhvr>
                                      <p:to>
                                        <p:strVal val="visible"/>
                                      </p:to>
                                    </p:set>
                                    <p:anim calcmode="lin" valueType="num">
                                      <p:cBhvr additive="base">
                                        <p:cTn id="21" dur="500" fill="hold"/>
                                        <p:tgtEl>
                                          <p:spTgt spid="101"/>
                                        </p:tgtEl>
                                        <p:attrNameLst>
                                          <p:attrName>ppt_x</p:attrName>
                                        </p:attrNameLst>
                                      </p:cBhvr>
                                      <p:tavLst>
                                        <p:tav tm="0">
                                          <p:val>
                                            <p:strVal val="#ppt_x"/>
                                          </p:val>
                                        </p:tav>
                                        <p:tav tm="100000">
                                          <p:val>
                                            <p:strVal val="#ppt_x"/>
                                          </p:val>
                                        </p:tav>
                                      </p:tavLst>
                                    </p:anim>
                                    <p:anim calcmode="lin" valueType="num">
                                      <p:cBhvr additive="base">
                                        <p:cTn id="22"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Picture 20">
            <a:extLst>
              <a:ext uri="{FF2B5EF4-FFF2-40B4-BE49-F238E27FC236}">
                <a16:creationId xmlns:a16="http://schemas.microsoft.com/office/drawing/2014/main" id="{4AECFFC7-4569-4BBF-8C49-12081FD8ABC1}"/>
              </a:ext>
            </a:extLst>
          </p:cNvPr>
          <p:cNvPicPr>
            <a:picLocks noChangeAspect="1"/>
          </p:cNvPicPr>
          <p:nvPr/>
        </p:nvPicPr>
        <p:blipFill rotWithShape="1">
          <a:blip r:embed="rId3"/>
          <a:srcRect l="18381"/>
          <a:stretch/>
        </p:blipFill>
        <p:spPr>
          <a:xfrm>
            <a:off x="0" y="2742187"/>
            <a:ext cx="13439775" cy="4238254"/>
          </a:xfrm>
          <a:prstGeom prst="rect">
            <a:avLst/>
          </a:prstGeom>
        </p:spPr>
      </p:pic>
      <p:sp>
        <p:nvSpPr>
          <p:cNvPr id="18" name="Freeform 926">
            <a:extLst>
              <a:ext uri="{FF2B5EF4-FFF2-40B4-BE49-F238E27FC236}">
                <a16:creationId xmlns:a16="http://schemas.microsoft.com/office/drawing/2014/main" id="{A9A55446-8B1B-49AE-805B-FCFE305B8072}"/>
              </a:ext>
            </a:extLst>
          </p:cNvPr>
          <p:cNvSpPr>
            <a:spLocks noChangeAspect="1" noEditPoints="1"/>
          </p:cNvSpPr>
          <p:nvPr/>
        </p:nvSpPr>
        <p:spPr bwMode="auto">
          <a:xfrm>
            <a:off x="6505166"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19" name="Freeform 926">
            <a:extLst>
              <a:ext uri="{FF2B5EF4-FFF2-40B4-BE49-F238E27FC236}">
                <a16:creationId xmlns:a16="http://schemas.microsoft.com/office/drawing/2014/main" id="{0FA4C189-43B9-4D6F-A279-2AD9A302EF79}"/>
              </a:ext>
            </a:extLst>
          </p:cNvPr>
          <p:cNvSpPr>
            <a:spLocks noChangeAspect="1" noEditPoints="1"/>
          </p:cNvSpPr>
          <p:nvPr/>
        </p:nvSpPr>
        <p:spPr bwMode="auto">
          <a:xfrm>
            <a:off x="10314301"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20" name="TextBox 219">
            <a:extLst>
              <a:ext uri="{FF2B5EF4-FFF2-40B4-BE49-F238E27FC236}">
                <a16:creationId xmlns:a16="http://schemas.microsoft.com/office/drawing/2014/main" id="{B0196BE7-5875-4B65-84D3-332D6069E8EE}"/>
              </a:ext>
            </a:extLst>
          </p:cNvPr>
          <p:cNvSpPr txBox="1"/>
          <p:nvPr/>
        </p:nvSpPr>
        <p:spPr>
          <a:xfrm>
            <a:off x="6002373" y="519574"/>
            <a:ext cx="1944411" cy="307777"/>
          </a:xfrm>
          <a:prstGeom prst="rect">
            <a:avLst/>
          </a:prstGeom>
          <a:noFill/>
        </p:spPr>
        <p:txBody>
          <a:bodyPr wrap="square">
            <a:spAutoFit/>
          </a:bodyPr>
          <a:lstStyle/>
          <a:p>
            <a:pPr>
              <a:spcAft>
                <a:spcPts val="0"/>
              </a:spcAft>
            </a:pPr>
            <a:r>
              <a:rPr lang="fr-FR" altLang="zh-CN" sz="1400" dirty="0">
                <a:solidFill>
                  <a:schemeClr val="tx2"/>
                </a:solidFill>
              </a:rPr>
              <a:t>Approche et résultat</a:t>
            </a:r>
          </a:p>
        </p:txBody>
      </p:sp>
      <p:sp>
        <p:nvSpPr>
          <p:cNvPr id="21" name="TextBox 219">
            <a:extLst>
              <a:ext uri="{FF2B5EF4-FFF2-40B4-BE49-F238E27FC236}">
                <a16:creationId xmlns:a16="http://schemas.microsoft.com/office/drawing/2014/main" id="{BC4654CF-3E55-4582-862A-125C1CCD7752}"/>
              </a:ext>
            </a:extLst>
          </p:cNvPr>
          <p:cNvSpPr txBox="1"/>
          <p:nvPr/>
        </p:nvSpPr>
        <p:spPr>
          <a:xfrm>
            <a:off x="9738299" y="519574"/>
            <a:ext cx="2063483" cy="307777"/>
          </a:xfrm>
          <a:prstGeom prst="rect">
            <a:avLst/>
          </a:prstGeom>
          <a:noFill/>
        </p:spPr>
        <p:txBody>
          <a:bodyPr wrap="square">
            <a:spAutoFit/>
          </a:bodyPr>
          <a:lstStyle/>
          <a:p>
            <a:pPr>
              <a:spcAft>
                <a:spcPts val="0"/>
              </a:spcAft>
            </a:pPr>
            <a:r>
              <a:rPr lang="fr-FR" altLang="zh-CN" sz="1400" b="1" dirty="0">
                <a:solidFill>
                  <a:schemeClr val="tx1">
                    <a:lumMod val="75000"/>
                    <a:lumOff val="25000"/>
                  </a:schemeClr>
                </a:solidFill>
              </a:rPr>
              <a:t>Continuité de la mission</a:t>
            </a:r>
          </a:p>
        </p:txBody>
      </p:sp>
      <p:sp>
        <p:nvSpPr>
          <p:cNvPr id="22" name="TextBox 219">
            <a:extLst>
              <a:ext uri="{FF2B5EF4-FFF2-40B4-BE49-F238E27FC236}">
                <a16:creationId xmlns:a16="http://schemas.microsoft.com/office/drawing/2014/main" id="{A3F7E8F7-0373-4EE7-9579-90ECB0A99875}"/>
              </a:ext>
            </a:extLst>
          </p:cNvPr>
          <p:cNvSpPr txBox="1"/>
          <p:nvPr/>
        </p:nvSpPr>
        <p:spPr>
          <a:xfrm>
            <a:off x="2201930" y="519574"/>
            <a:ext cx="1798569" cy="307777"/>
          </a:xfrm>
          <a:prstGeom prst="rect">
            <a:avLst/>
          </a:prstGeom>
          <a:noFill/>
        </p:spPr>
        <p:txBody>
          <a:bodyPr wrap="square">
            <a:spAutoFit/>
          </a:bodyPr>
          <a:lstStyle/>
          <a:p>
            <a:pPr>
              <a:spcAft>
                <a:spcPts val="0"/>
              </a:spcAft>
            </a:pPr>
            <a:r>
              <a:rPr lang="fr-FR" altLang="zh-CN" sz="1400">
                <a:solidFill>
                  <a:schemeClr val="tx2"/>
                </a:solidFill>
              </a:rPr>
              <a:t>Contexte et objectifs</a:t>
            </a:r>
          </a:p>
        </p:txBody>
      </p:sp>
      <p:sp>
        <p:nvSpPr>
          <p:cNvPr id="23" name="Freeform 926">
            <a:extLst>
              <a:ext uri="{FF2B5EF4-FFF2-40B4-BE49-F238E27FC236}">
                <a16:creationId xmlns:a16="http://schemas.microsoft.com/office/drawing/2014/main" id="{9EDD29BF-5065-4A89-A18F-78781C06768F}"/>
              </a:ext>
            </a:extLst>
          </p:cNvPr>
          <p:cNvSpPr>
            <a:spLocks noChangeAspect="1" noEditPoints="1"/>
          </p:cNvSpPr>
          <p:nvPr/>
        </p:nvSpPr>
        <p:spPr bwMode="auto">
          <a:xfrm>
            <a:off x="2821156" y="758332"/>
            <a:ext cx="306054" cy="306054"/>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48" name="ZoneTexte 47">
            <a:extLst>
              <a:ext uri="{FF2B5EF4-FFF2-40B4-BE49-F238E27FC236}">
                <a16:creationId xmlns:a16="http://schemas.microsoft.com/office/drawing/2014/main" id="{C0EE927E-8228-4B24-9E74-01766CAB0C81}"/>
              </a:ext>
            </a:extLst>
          </p:cNvPr>
          <p:cNvSpPr txBox="1"/>
          <p:nvPr/>
        </p:nvSpPr>
        <p:spPr>
          <a:xfrm>
            <a:off x="4493938" y="2888165"/>
            <a:ext cx="65" cy="276999"/>
          </a:xfrm>
          <a:prstGeom prst="rect">
            <a:avLst/>
          </a:prstGeom>
          <a:noFill/>
        </p:spPr>
        <p:txBody>
          <a:bodyPr wrap="none" lIns="0" tIns="0" rIns="0" bIns="0" rtlCol="0">
            <a:spAutoFit/>
          </a:bodyPr>
          <a:lstStyle/>
          <a:p>
            <a:pPr>
              <a:spcBef>
                <a:spcPts val="600"/>
              </a:spcBef>
              <a:buSzPct val="100000"/>
            </a:pPr>
            <a:endParaRPr lang="fr-FR" dirty="0">
              <a:solidFill>
                <a:srgbClr val="313131"/>
              </a:solidFill>
            </a:endParaRPr>
          </a:p>
        </p:txBody>
      </p:sp>
      <p:grpSp>
        <p:nvGrpSpPr>
          <p:cNvPr id="70" name="Groupe 69">
            <a:extLst>
              <a:ext uri="{FF2B5EF4-FFF2-40B4-BE49-F238E27FC236}">
                <a16:creationId xmlns:a16="http://schemas.microsoft.com/office/drawing/2014/main" id="{A3482F5A-6E3C-4F4C-A0B7-9ACA33A231C9}"/>
              </a:ext>
            </a:extLst>
          </p:cNvPr>
          <p:cNvGrpSpPr/>
          <p:nvPr/>
        </p:nvGrpSpPr>
        <p:grpSpPr>
          <a:xfrm>
            <a:off x="1159724" y="2435334"/>
            <a:ext cx="11362962" cy="1200329"/>
            <a:chOff x="1159724" y="2435334"/>
            <a:chExt cx="11362962" cy="1200329"/>
          </a:xfrm>
        </p:grpSpPr>
        <p:grpSp>
          <p:nvGrpSpPr>
            <p:cNvPr id="68" name="Groupe 67">
              <a:extLst>
                <a:ext uri="{FF2B5EF4-FFF2-40B4-BE49-F238E27FC236}">
                  <a16:creationId xmlns:a16="http://schemas.microsoft.com/office/drawing/2014/main" id="{3D4A0F4D-87A1-4474-AA0A-52D620CF9D80}"/>
                </a:ext>
              </a:extLst>
            </p:cNvPr>
            <p:cNvGrpSpPr/>
            <p:nvPr/>
          </p:nvGrpSpPr>
          <p:grpSpPr>
            <a:xfrm>
              <a:off x="1159724" y="2435334"/>
              <a:ext cx="11362962" cy="1200329"/>
              <a:chOff x="1159724" y="2435334"/>
              <a:chExt cx="11362962" cy="1200329"/>
            </a:xfrm>
          </p:grpSpPr>
          <p:sp>
            <p:nvSpPr>
              <p:cNvPr id="59" name="Rectangle 58">
                <a:extLst>
                  <a:ext uri="{FF2B5EF4-FFF2-40B4-BE49-F238E27FC236}">
                    <a16:creationId xmlns:a16="http://schemas.microsoft.com/office/drawing/2014/main" id="{F986F9AD-660A-4C99-86DC-DB49550D2C33}"/>
                  </a:ext>
                </a:extLst>
              </p:cNvPr>
              <p:cNvSpPr/>
              <p:nvPr/>
            </p:nvSpPr>
            <p:spPr bwMode="gray">
              <a:xfrm>
                <a:off x="1159724" y="2435334"/>
                <a:ext cx="3300658" cy="1200329"/>
              </a:xfrm>
              <a:prstGeom prst="rect">
                <a:avLst/>
              </a:prstGeom>
              <a:solidFill>
                <a:srgbClr val="D7EFAB"/>
              </a:solidFill>
              <a:ln w="19050" algn="ctr">
                <a:solidFill>
                  <a:schemeClr val="accent1">
                    <a:lumMod val="20000"/>
                    <a:lumOff val="8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75000"/>
                        <a:lumOff val="25000"/>
                      </a:schemeClr>
                    </a:solidFill>
                  </a:rPr>
                  <a:t>                  Recommandation</a:t>
                </a:r>
              </a:p>
            </p:txBody>
          </p:sp>
          <p:sp>
            <p:nvSpPr>
              <p:cNvPr id="64" name="Rectangle 63">
                <a:extLst>
                  <a:ext uri="{FF2B5EF4-FFF2-40B4-BE49-F238E27FC236}">
                    <a16:creationId xmlns:a16="http://schemas.microsoft.com/office/drawing/2014/main" id="{84255739-5FD5-46CF-8FAB-95E9B73D0D8F}"/>
                  </a:ext>
                </a:extLst>
              </p:cNvPr>
              <p:cNvSpPr/>
              <p:nvPr/>
            </p:nvSpPr>
            <p:spPr bwMode="gray">
              <a:xfrm>
                <a:off x="4493938" y="2435334"/>
                <a:ext cx="8028748" cy="1200329"/>
              </a:xfrm>
              <a:prstGeom prst="rect">
                <a:avLst/>
              </a:prstGeom>
              <a:solidFill>
                <a:srgbClr val="FDF8F5"/>
              </a:solidFill>
              <a:ln w="19050" algn="ctr">
                <a:solidFill>
                  <a:schemeClr val="accent1">
                    <a:lumMod val="20000"/>
                    <a:lumOff val="80000"/>
                  </a:schemeClr>
                </a:solidFill>
                <a:miter lim="800000"/>
                <a:headEnd/>
                <a:tailEnd/>
              </a:ln>
            </p:spPr>
            <p:txBody>
              <a:bodyPr wrap="square" lIns="88900" tIns="88900" rIns="88900" bIns="88900" rtlCol="0" anchor="ctr"/>
              <a:lstStyle/>
              <a:p>
                <a:pPr algn="just"/>
                <a:r>
                  <a:rPr lang="fr-FR" sz="1600" b="0" i="0" u="none" strike="noStrike" baseline="0" dirty="0">
                    <a:solidFill>
                      <a:srgbClr val="000000"/>
                    </a:solidFill>
                    <a:latin typeface="Calibri" panose="020F0502020204030204" pitchFamily="34" charset="0"/>
                  </a:rPr>
                  <a:t>Elaborer des recommandations détaillées et personnalisées  en se </a:t>
                </a:r>
                <a:r>
                  <a:rPr lang="fr-FR" sz="1600" dirty="0">
                    <a:solidFill>
                      <a:srgbClr val="000000"/>
                    </a:solidFill>
                    <a:latin typeface="Calibri" panose="020F0502020204030204" pitchFamily="34" charset="0"/>
                  </a:rPr>
                  <a:t>basant sur les approches optimales proposées sur notre Framework, ainsi que les meilleures pratiques de l'industrie tout en étant adaptées aux besoins spécifiques de notre client.</a:t>
                </a:r>
                <a:endParaRPr lang="fr-FR" sz="1600" dirty="0"/>
              </a:p>
            </p:txBody>
          </p:sp>
        </p:grpSp>
        <p:grpSp>
          <p:nvGrpSpPr>
            <p:cNvPr id="58" name="Groupe 57">
              <a:extLst>
                <a:ext uri="{FF2B5EF4-FFF2-40B4-BE49-F238E27FC236}">
                  <a16:creationId xmlns:a16="http://schemas.microsoft.com/office/drawing/2014/main" id="{4D15F827-E901-4A39-9D2F-FB9B0D926788}"/>
                </a:ext>
              </a:extLst>
            </p:cNvPr>
            <p:cNvGrpSpPr/>
            <p:nvPr/>
          </p:nvGrpSpPr>
          <p:grpSpPr>
            <a:xfrm>
              <a:off x="1498044" y="2699787"/>
              <a:ext cx="671422" cy="671422"/>
              <a:chOff x="1554823" y="2453414"/>
              <a:chExt cx="864000" cy="864000"/>
            </a:xfrm>
          </p:grpSpPr>
          <p:sp>
            <p:nvSpPr>
              <p:cNvPr id="56" name="Ellipse 55">
                <a:extLst>
                  <a:ext uri="{FF2B5EF4-FFF2-40B4-BE49-F238E27FC236}">
                    <a16:creationId xmlns:a16="http://schemas.microsoft.com/office/drawing/2014/main" id="{193E25E1-0101-478F-BE7E-315D6FA60C71}"/>
                  </a:ext>
                </a:extLst>
              </p:cNvPr>
              <p:cNvSpPr/>
              <p:nvPr/>
            </p:nvSpPr>
            <p:spPr bwMode="gray">
              <a:xfrm>
                <a:off x="1554823" y="2453414"/>
                <a:ext cx="864000" cy="864000"/>
              </a:xfrm>
              <a:prstGeom prst="ellipse">
                <a:avLst/>
              </a:prstGeom>
              <a:noFill/>
              <a:ln w="19050"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fr-FR" sz="1600" b="1" dirty="0">
                  <a:solidFill>
                    <a:schemeClr val="bg1"/>
                  </a:solidFill>
                </a:endParaRPr>
              </a:p>
            </p:txBody>
          </p:sp>
          <p:sp>
            <p:nvSpPr>
              <p:cNvPr id="55" name="AutoShape 12">
                <a:extLst>
                  <a:ext uri="{FF2B5EF4-FFF2-40B4-BE49-F238E27FC236}">
                    <a16:creationId xmlns:a16="http://schemas.microsoft.com/office/drawing/2014/main" id="{56FCA543-6235-4B89-A186-920944711955}"/>
                  </a:ext>
                </a:extLst>
              </p:cNvPr>
              <p:cNvSpPr>
                <a:spLocks/>
              </p:cNvSpPr>
              <p:nvPr/>
            </p:nvSpPr>
            <p:spPr bwMode="auto">
              <a:xfrm>
                <a:off x="1793405" y="2635092"/>
                <a:ext cx="409139" cy="478343"/>
              </a:xfrm>
              <a:custGeom>
                <a:avLst/>
                <a:gdLst/>
                <a:ahLst/>
                <a:cxnLst/>
                <a:rect l="0" t="0" r="r" b="b"/>
                <a:pathLst>
                  <a:path w="20651" h="21600">
                    <a:moveTo>
                      <a:pt x="9044" y="0"/>
                    </a:moveTo>
                    <a:cubicBezTo>
                      <a:pt x="4074" y="0"/>
                      <a:pt x="45" y="3606"/>
                      <a:pt x="45" y="8054"/>
                    </a:cubicBezTo>
                    <a:cubicBezTo>
                      <a:pt x="45" y="8054"/>
                      <a:pt x="-751" y="12302"/>
                      <a:pt x="4337" y="16786"/>
                    </a:cubicBezTo>
                    <a:lnTo>
                      <a:pt x="4337" y="21600"/>
                    </a:lnTo>
                    <a:lnTo>
                      <a:pt x="13909" y="21600"/>
                    </a:lnTo>
                    <a:lnTo>
                      <a:pt x="13909" y="18265"/>
                    </a:lnTo>
                    <a:cubicBezTo>
                      <a:pt x="13909" y="17800"/>
                      <a:pt x="14330" y="17423"/>
                      <a:pt x="14850" y="17423"/>
                    </a:cubicBezTo>
                    <a:lnTo>
                      <a:pt x="17575" y="17423"/>
                    </a:lnTo>
                    <a:cubicBezTo>
                      <a:pt x="18095" y="17423"/>
                      <a:pt x="18517" y="17046"/>
                      <a:pt x="18517" y="16580"/>
                    </a:cubicBezTo>
                    <a:lnTo>
                      <a:pt x="18201" y="15042"/>
                    </a:lnTo>
                    <a:cubicBezTo>
                      <a:pt x="18201" y="15042"/>
                      <a:pt x="17998" y="14332"/>
                      <a:pt x="18912" y="14111"/>
                    </a:cubicBezTo>
                    <a:lnTo>
                      <a:pt x="18747" y="13410"/>
                    </a:lnTo>
                    <a:cubicBezTo>
                      <a:pt x="19348" y="13043"/>
                      <a:pt x="19056" y="12797"/>
                      <a:pt x="19056" y="12797"/>
                    </a:cubicBezTo>
                    <a:cubicBezTo>
                      <a:pt x="18202" y="12079"/>
                      <a:pt x="18793" y="11584"/>
                      <a:pt x="18793" y="11584"/>
                    </a:cubicBezTo>
                    <a:cubicBezTo>
                      <a:pt x="18793" y="11584"/>
                      <a:pt x="19489" y="11455"/>
                      <a:pt x="20169" y="11377"/>
                    </a:cubicBezTo>
                    <a:cubicBezTo>
                      <a:pt x="20849" y="11299"/>
                      <a:pt x="20610" y="10788"/>
                      <a:pt x="20610" y="10788"/>
                    </a:cubicBezTo>
                    <a:cubicBezTo>
                      <a:pt x="20610" y="10788"/>
                      <a:pt x="18043" y="8054"/>
                      <a:pt x="18043" y="8054"/>
                    </a:cubicBezTo>
                    <a:cubicBezTo>
                      <a:pt x="18043" y="3606"/>
                      <a:pt x="14014" y="0"/>
                      <a:pt x="9044" y="0"/>
                    </a:cubicBezTo>
                    <a:close/>
                    <a:moveTo>
                      <a:pt x="8965" y="937"/>
                    </a:moveTo>
                    <a:cubicBezTo>
                      <a:pt x="13314" y="937"/>
                      <a:pt x="16838" y="4091"/>
                      <a:pt x="16838" y="7984"/>
                    </a:cubicBezTo>
                    <a:cubicBezTo>
                      <a:pt x="16838" y="11876"/>
                      <a:pt x="13314" y="15030"/>
                      <a:pt x="8965" y="15030"/>
                    </a:cubicBezTo>
                    <a:cubicBezTo>
                      <a:pt x="4616" y="15030"/>
                      <a:pt x="1092" y="11876"/>
                      <a:pt x="1092" y="7984"/>
                    </a:cubicBezTo>
                    <a:cubicBezTo>
                      <a:pt x="1092" y="4091"/>
                      <a:pt x="4616" y="937"/>
                      <a:pt x="8965" y="937"/>
                    </a:cubicBezTo>
                    <a:close/>
                    <a:moveTo>
                      <a:pt x="8636" y="3394"/>
                    </a:moveTo>
                    <a:lnTo>
                      <a:pt x="8636" y="4372"/>
                    </a:lnTo>
                    <a:lnTo>
                      <a:pt x="9241" y="4372"/>
                    </a:lnTo>
                    <a:cubicBezTo>
                      <a:pt x="9241" y="4372"/>
                      <a:pt x="9241" y="3394"/>
                      <a:pt x="9241" y="3394"/>
                    </a:cubicBezTo>
                    <a:lnTo>
                      <a:pt x="8636" y="3394"/>
                    </a:lnTo>
                    <a:close/>
                    <a:moveTo>
                      <a:pt x="7069" y="3771"/>
                    </a:moveTo>
                    <a:lnTo>
                      <a:pt x="6529" y="4030"/>
                    </a:lnTo>
                    <a:lnTo>
                      <a:pt x="7063" y="4920"/>
                    </a:lnTo>
                    <a:cubicBezTo>
                      <a:pt x="7063" y="4920"/>
                      <a:pt x="7602" y="4666"/>
                      <a:pt x="7602" y="4666"/>
                    </a:cubicBezTo>
                    <a:lnTo>
                      <a:pt x="7069" y="3771"/>
                    </a:lnTo>
                    <a:close/>
                    <a:moveTo>
                      <a:pt x="10854" y="3771"/>
                    </a:moveTo>
                    <a:lnTo>
                      <a:pt x="10321" y="4666"/>
                    </a:lnTo>
                    <a:lnTo>
                      <a:pt x="10861" y="4920"/>
                    </a:lnTo>
                    <a:cubicBezTo>
                      <a:pt x="10861" y="4920"/>
                      <a:pt x="11394" y="4030"/>
                      <a:pt x="11394" y="4030"/>
                    </a:cubicBezTo>
                    <a:lnTo>
                      <a:pt x="10854" y="3771"/>
                    </a:lnTo>
                    <a:close/>
                    <a:moveTo>
                      <a:pt x="5410" y="4902"/>
                    </a:moveTo>
                    <a:cubicBezTo>
                      <a:pt x="5410" y="4902"/>
                      <a:pt x="5055" y="5344"/>
                      <a:pt x="5055" y="5344"/>
                    </a:cubicBezTo>
                    <a:lnTo>
                      <a:pt x="6029" y="5969"/>
                    </a:lnTo>
                    <a:lnTo>
                      <a:pt x="6385" y="5527"/>
                    </a:lnTo>
                    <a:lnTo>
                      <a:pt x="5410" y="4902"/>
                    </a:lnTo>
                    <a:close/>
                    <a:moveTo>
                      <a:pt x="8866" y="4902"/>
                    </a:moveTo>
                    <a:cubicBezTo>
                      <a:pt x="7594" y="4902"/>
                      <a:pt x="6319" y="5632"/>
                      <a:pt x="6319" y="7088"/>
                    </a:cubicBezTo>
                    <a:cubicBezTo>
                      <a:pt x="6319" y="8443"/>
                      <a:pt x="7622" y="9201"/>
                      <a:pt x="7622" y="10270"/>
                    </a:cubicBezTo>
                    <a:lnTo>
                      <a:pt x="8221" y="10270"/>
                    </a:lnTo>
                    <a:cubicBezTo>
                      <a:pt x="8192" y="8921"/>
                      <a:pt x="6924" y="8258"/>
                      <a:pt x="6924" y="7088"/>
                    </a:cubicBezTo>
                    <a:cubicBezTo>
                      <a:pt x="6924" y="4892"/>
                      <a:pt x="10802" y="4896"/>
                      <a:pt x="10802" y="7088"/>
                    </a:cubicBezTo>
                    <a:cubicBezTo>
                      <a:pt x="10802" y="8259"/>
                      <a:pt x="9512" y="8952"/>
                      <a:pt x="9511" y="10270"/>
                    </a:cubicBezTo>
                    <a:lnTo>
                      <a:pt x="10104" y="10270"/>
                    </a:lnTo>
                    <a:cubicBezTo>
                      <a:pt x="10104" y="9201"/>
                      <a:pt x="11407" y="8443"/>
                      <a:pt x="11407" y="7088"/>
                    </a:cubicBezTo>
                    <a:cubicBezTo>
                      <a:pt x="11407" y="5631"/>
                      <a:pt x="10139" y="4902"/>
                      <a:pt x="8866" y="4902"/>
                    </a:cubicBezTo>
                    <a:close/>
                    <a:moveTo>
                      <a:pt x="12559" y="4902"/>
                    </a:moveTo>
                    <a:lnTo>
                      <a:pt x="11585" y="5527"/>
                    </a:lnTo>
                    <a:lnTo>
                      <a:pt x="11940" y="5969"/>
                    </a:lnTo>
                    <a:cubicBezTo>
                      <a:pt x="11940" y="5969"/>
                      <a:pt x="12915" y="5344"/>
                      <a:pt x="12915" y="5344"/>
                    </a:cubicBezTo>
                    <a:lnTo>
                      <a:pt x="12559" y="4902"/>
                    </a:lnTo>
                    <a:close/>
                    <a:moveTo>
                      <a:pt x="4423" y="6788"/>
                    </a:moveTo>
                    <a:lnTo>
                      <a:pt x="4423" y="7330"/>
                    </a:lnTo>
                    <a:lnTo>
                      <a:pt x="5667" y="7330"/>
                    </a:lnTo>
                    <a:cubicBezTo>
                      <a:pt x="5667" y="7330"/>
                      <a:pt x="5667" y="6788"/>
                      <a:pt x="5667" y="6788"/>
                    </a:cubicBezTo>
                    <a:lnTo>
                      <a:pt x="4423" y="6788"/>
                    </a:lnTo>
                    <a:close/>
                    <a:moveTo>
                      <a:pt x="12217" y="6788"/>
                    </a:moveTo>
                    <a:cubicBezTo>
                      <a:pt x="12217" y="6788"/>
                      <a:pt x="12217" y="7330"/>
                      <a:pt x="12217" y="7330"/>
                    </a:cubicBezTo>
                    <a:lnTo>
                      <a:pt x="13461" y="7330"/>
                    </a:lnTo>
                    <a:lnTo>
                      <a:pt x="13461" y="6788"/>
                    </a:lnTo>
                    <a:lnTo>
                      <a:pt x="12217" y="6788"/>
                    </a:lnTo>
                    <a:close/>
                    <a:moveTo>
                      <a:pt x="5937" y="8296"/>
                    </a:moveTo>
                    <a:cubicBezTo>
                      <a:pt x="5937" y="8296"/>
                      <a:pt x="4844" y="8738"/>
                      <a:pt x="4844" y="8738"/>
                    </a:cubicBezTo>
                    <a:lnTo>
                      <a:pt x="5094" y="9233"/>
                    </a:lnTo>
                    <a:lnTo>
                      <a:pt x="6187" y="8791"/>
                    </a:lnTo>
                    <a:lnTo>
                      <a:pt x="5937" y="8296"/>
                    </a:lnTo>
                    <a:close/>
                    <a:moveTo>
                      <a:pt x="12026" y="8296"/>
                    </a:moveTo>
                    <a:cubicBezTo>
                      <a:pt x="12026" y="8296"/>
                      <a:pt x="11796" y="8803"/>
                      <a:pt x="11796" y="8803"/>
                    </a:cubicBezTo>
                    <a:lnTo>
                      <a:pt x="12888" y="9197"/>
                    </a:lnTo>
                    <a:lnTo>
                      <a:pt x="13119" y="8691"/>
                    </a:lnTo>
                    <a:lnTo>
                      <a:pt x="12026" y="8296"/>
                    </a:lnTo>
                    <a:close/>
                    <a:moveTo>
                      <a:pt x="8017" y="10558"/>
                    </a:moveTo>
                    <a:cubicBezTo>
                      <a:pt x="7894" y="10558"/>
                      <a:pt x="7793" y="10648"/>
                      <a:pt x="7793" y="10759"/>
                    </a:cubicBezTo>
                    <a:cubicBezTo>
                      <a:pt x="7793" y="10869"/>
                      <a:pt x="7894" y="10959"/>
                      <a:pt x="8017" y="10959"/>
                    </a:cubicBezTo>
                    <a:lnTo>
                      <a:pt x="9781" y="10959"/>
                    </a:lnTo>
                    <a:cubicBezTo>
                      <a:pt x="9905" y="10959"/>
                      <a:pt x="9998" y="10869"/>
                      <a:pt x="9998" y="10759"/>
                    </a:cubicBezTo>
                    <a:cubicBezTo>
                      <a:pt x="9998" y="10648"/>
                      <a:pt x="9905" y="10558"/>
                      <a:pt x="9781" y="10558"/>
                    </a:cubicBezTo>
                    <a:lnTo>
                      <a:pt x="8017" y="10558"/>
                    </a:lnTo>
                    <a:close/>
                    <a:moveTo>
                      <a:pt x="8017" y="11313"/>
                    </a:moveTo>
                    <a:cubicBezTo>
                      <a:pt x="7894" y="11313"/>
                      <a:pt x="7793" y="11402"/>
                      <a:pt x="7793" y="11513"/>
                    </a:cubicBezTo>
                    <a:cubicBezTo>
                      <a:pt x="7793" y="11623"/>
                      <a:pt x="7894" y="11713"/>
                      <a:pt x="8017" y="11713"/>
                    </a:cubicBezTo>
                    <a:lnTo>
                      <a:pt x="9696" y="11713"/>
                    </a:lnTo>
                    <a:cubicBezTo>
                      <a:pt x="9819" y="11713"/>
                      <a:pt x="9919" y="11623"/>
                      <a:pt x="9919" y="11513"/>
                    </a:cubicBezTo>
                    <a:cubicBezTo>
                      <a:pt x="9919" y="11402"/>
                      <a:pt x="9819" y="11313"/>
                      <a:pt x="9696" y="11313"/>
                    </a:cubicBezTo>
                    <a:lnTo>
                      <a:pt x="8017" y="11313"/>
                    </a:lnTo>
                    <a:close/>
                    <a:moveTo>
                      <a:pt x="8109" y="11878"/>
                    </a:moveTo>
                    <a:cubicBezTo>
                      <a:pt x="8545" y="12238"/>
                      <a:pt x="8594" y="12308"/>
                      <a:pt x="8767" y="12308"/>
                    </a:cubicBezTo>
                    <a:lnTo>
                      <a:pt x="9103" y="12308"/>
                    </a:lnTo>
                    <a:cubicBezTo>
                      <a:pt x="9273" y="12308"/>
                      <a:pt x="9310" y="12244"/>
                      <a:pt x="9768" y="11878"/>
                    </a:cubicBezTo>
                    <a:lnTo>
                      <a:pt x="8109" y="11878"/>
                    </a:lnTo>
                    <a:close/>
                    <a:moveTo>
                      <a:pt x="8109" y="11878"/>
                    </a:moveTo>
                  </a:path>
                </a:pathLst>
              </a:custGeom>
              <a:solidFill>
                <a:schemeClr val="accent1"/>
              </a:solidFill>
              <a:ln>
                <a:noFill/>
              </a:ln>
            </p:spPr>
            <p:txBody>
              <a:bodyPr lIns="0" tIns="0" rIns="0" bIns="0"/>
              <a:lstStyle/>
              <a:p>
                <a:endParaRPr lang="pl-PL"/>
              </a:p>
            </p:txBody>
          </p:sp>
        </p:grpSp>
      </p:grpSp>
      <p:grpSp>
        <p:nvGrpSpPr>
          <p:cNvPr id="71" name="Groupe 70">
            <a:extLst>
              <a:ext uri="{FF2B5EF4-FFF2-40B4-BE49-F238E27FC236}">
                <a16:creationId xmlns:a16="http://schemas.microsoft.com/office/drawing/2014/main" id="{7491534F-A00F-42EF-BB88-61234C4315EE}"/>
              </a:ext>
            </a:extLst>
          </p:cNvPr>
          <p:cNvGrpSpPr/>
          <p:nvPr/>
        </p:nvGrpSpPr>
        <p:grpSpPr>
          <a:xfrm>
            <a:off x="1159724" y="3943311"/>
            <a:ext cx="11362962" cy="1200329"/>
            <a:chOff x="1159724" y="3943311"/>
            <a:chExt cx="11362962" cy="1200329"/>
          </a:xfrm>
        </p:grpSpPr>
        <p:grpSp>
          <p:nvGrpSpPr>
            <p:cNvPr id="69" name="Groupe 68">
              <a:extLst>
                <a:ext uri="{FF2B5EF4-FFF2-40B4-BE49-F238E27FC236}">
                  <a16:creationId xmlns:a16="http://schemas.microsoft.com/office/drawing/2014/main" id="{DAE2A0F6-7CF9-4040-9CAD-35E80F992733}"/>
                </a:ext>
              </a:extLst>
            </p:cNvPr>
            <p:cNvGrpSpPr/>
            <p:nvPr/>
          </p:nvGrpSpPr>
          <p:grpSpPr>
            <a:xfrm>
              <a:off x="1159724" y="3943311"/>
              <a:ext cx="11362962" cy="1200329"/>
              <a:chOff x="1159724" y="3943311"/>
              <a:chExt cx="11362962" cy="1200329"/>
            </a:xfrm>
          </p:grpSpPr>
          <p:sp>
            <p:nvSpPr>
              <p:cNvPr id="61" name="Rectangle 60">
                <a:extLst>
                  <a:ext uri="{FF2B5EF4-FFF2-40B4-BE49-F238E27FC236}">
                    <a16:creationId xmlns:a16="http://schemas.microsoft.com/office/drawing/2014/main" id="{CD34B70C-83FA-4887-9FF2-16B98D62FFBA}"/>
                  </a:ext>
                </a:extLst>
              </p:cNvPr>
              <p:cNvSpPr/>
              <p:nvPr/>
            </p:nvSpPr>
            <p:spPr bwMode="gray">
              <a:xfrm>
                <a:off x="1159724" y="3943311"/>
                <a:ext cx="3300658" cy="1200329"/>
              </a:xfrm>
              <a:prstGeom prst="rect">
                <a:avLst/>
              </a:prstGeom>
              <a:solidFill>
                <a:srgbClr val="D7EFAB"/>
              </a:solidFill>
              <a:ln w="19050" algn="ctr">
                <a:solidFill>
                  <a:schemeClr val="accent1">
                    <a:lumMod val="20000"/>
                    <a:lumOff val="8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75000"/>
                        <a:lumOff val="25000"/>
                      </a:schemeClr>
                    </a:solidFill>
                  </a:rPr>
                  <a:t>                Implémentation</a:t>
                </a:r>
              </a:p>
            </p:txBody>
          </p:sp>
          <p:sp>
            <p:nvSpPr>
              <p:cNvPr id="63" name="Rectangle 62">
                <a:extLst>
                  <a:ext uri="{FF2B5EF4-FFF2-40B4-BE49-F238E27FC236}">
                    <a16:creationId xmlns:a16="http://schemas.microsoft.com/office/drawing/2014/main" id="{050856CC-B82A-40D6-B5F8-E540E0872688}"/>
                  </a:ext>
                </a:extLst>
              </p:cNvPr>
              <p:cNvSpPr/>
              <p:nvPr/>
            </p:nvSpPr>
            <p:spPr bwMode="gray">
              <a:xfrm>
                <a:off x="4493938" y="3943311"/>
                <a:ext cx="8028748" cy="1200329"/>
              </a:xfrm>
              <a:prstGeom prst="rect">
                <a:avLst/>
              </a:prstGeom>
              <a:solidFill>
                <a:srgbClr val="FDF8F5"/>
              </a:solidFill>
              <a:ln w="19050" algn="ctr">
                <a:solidFill>
                  <a:schemeClr val="accent1">
                    <a:lumMod val="20000"/>
                    <a:lumOff val="80000"/>
                  </a:schemeClr>
                </a:solidFill>
                <a:miter lim="800000"/>
                <a:headEnd/>
                <a:tailEnd/>
              </a:ln>
            </p:spPr>
            <p:txBody>
              <a:bodyPr wrap="square" lIns="88900" tIns="88900" rIns="88900" bIns="88900" rtlCol="0" anchor="ctr"/>
              <a:lstStyle/>
              <a:p>
                <a:pPr algn="just"/>
                <a:r>
                  <a:rPr lang="fr-FR" sz="1600" dirty="0">
                    <a:solidFill>
                      <a:srgbClr val="000000"/>
                    </a:solidFill>
                    <a:latin typeface="Calibri" panose="020F0502020204030204" pitchFamily="34" charset="0"/>
                  </a:rPr>
                  <a:t>Travailler en étroite collaboration avec notre client </a:t>
                </a:r>
                <a:r>
                  <a:rPr lang="fr-FR" sz="1600" b="0" i="0" u="none" strike="noStrike" baseline="0" dirty="0">
                    <a:solidFill>
                      <a:srgbClr val="000000"/>
                    </a:solidFill>
                    <a:latin typeface="Calibri" panose="020F0502020204030204" pitchFamily="34" charset="0"/>
                  </a:rPr>
                  <a:t>pour élaborer un plan d'action, définir les responsabilités et les échéances, et suivre de près le processus de mise en place des mesures de sécurité. </a:t>
                </a:r>
                <a:endParaRPr lang="fr-FR" sz="1600" dirty="0"/>
              </a:p>
            </p:txBody>
          </p:sp>
        </p:grpSp>
        <p:grpSp>
          <p:nvGrpSpPr>
            <p:cNvPr id="57" name="Groupe 56">
              <a:extLst>
                <a:ext uri="{FF2B5EF4-FFF2-40B4-BE49-F238E27FC236}">
                  <a16:creationId xmlns:a16="http://schemas.microsoft.com/office/drawing/2014/main" id="{A39D6D91-2A77-470C-8835-464FA251E031}"/>
                </a:ext>
              </a:extLst>
            </p:cNvPr>
            <p:cNvGrpSpPr/>
            <p:nvPr/>
          </p:nvGrpSpPr>
          <p:grpSpPr>
            <a:xfrm>
              <a:off x="1496266" y="4206875"/>
              <a:ext cx="673200" cy="673200"/>
              <a:chOff x="1554823" y="3915022"/>
              <a:chExt cx="864000" cy="864000"/>
            </a:xfrm>
          </p:grpSpPr>
          <p:pic>
            <p:nvPicPr>
              <p:cNvPr id="29" name="Graphique 28" descr="Poignée de main contour">
                <a:extLst>
                  <a:ext uri="{FF2B5EF4-FFF2-40B4-BE49-F238E27FC236}">
                    <a16:creationId xmlns:a16="http://schemas.microsoft.com/office/drawing/2014/main" id="{8230F28E-1F2B-4297-9520-A3EA658660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661638" y="4034537"/>
                <a:ext cx="650371" cy="650371"/>
              </a:xfrm>
              <a:prstGeom prst="rect">
                <a:avLst/>
              </a:prstGeom>
            </p:spPr>
          </p:pic>
          <p:sp>
            <p:nvSpPr>
              <p:cNvPr id="36" name="Ellipse 35">
                <a:extLst>
                  <a:ext uri="{FF2B5EF4-FFF2-40B4-BE49-F238E27FC236}">
                    <a16:creationId xmlns:a16="http://schemas.microsoft.com/office/drawing/2014/main" id="{4D23D8E2-CCC5-4390-A334-295A3AFA1917}"/>
                  </a:ext>
                </a:extLst>
              </p:cNvPr>
              <p:cNvSpPr/>
              <p:nvPr/>
            </p:nvSpPr>
            <p:spPr bwMode="gray">
              <a:xfrm>
                <a:off x="1554823" y="3915022"/>
                <a:ext cx="864000" cy="864000"/>
              </a:xfrm>
              <a:prstGeom prst="ellipse">
                <a:avLst/>
              </a:prstGeom>
              <a:noFill/>
              <a:ln w="19050"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fr-FR" sz="1600" b="1" dirty="0">
                  <a:solidFill>
                    <a:schemeClr val="bg1"/>
                  </a:solidFill>
                </a:endParaRPr>
              </a:p>
            </p:txBody>
          </p:sp>
        </p:grpSp>
      </p:grpSp>
      <p:sp>
        <p:nvSpPr>
          <p:cNvPr id="66" name="ZoneTexte 65">
            <a:extLst>
              <a:ext uri="{FF2B5EF4-FFF2-40B4-BE49-F238E27FC236}">
                <a16:creationId xmlns:a16="http://schemas.microsoft.com/office/drawing/2014/main" id="{55EB67BF-AAB3-436B-B211-B48E332ED503}"/>
              </a:ext>
            </a:extLst>
          </p:cNvPr>
          <p:cNvSpPr txBox="1"/>
          <p:nvPr/>
        </p:nvSpPr>
        <p:spPr>
          <a:xfrm>
            <a:off x="12780239" y="6949607"/>
            <a:ext cx="234038" cy="276999"/>
          </a:xfrm>
          <a:prstGeom prst="rect">
            <a:avLst/>
          </a:prstGeom>
          <a:noFill/>
        </p:spPr>
        <p:txBody>
          <a:bodyPr wrap="none" lIns="0" tIns="0" rIns="0" bIns="0" rtlCol="0">
            <a:spAutoFit/>
          </a:bodyPr>
          <a:lstStyle/>
          <a:p>
            <a:pPr>
              <a:spcBef>
                <a:spcPts val="600"/>
              </a:spcBef>
              <a:buSzPct val="100000"/>
            </a:pPr>
            <a:r>
              <a:rPr lang="fr-FR" dirty="0">
                <a:solidFill>
                  <a:srgbClr val="313131"/>
                </a:solidFill>
              </a:rPr>
              <a:t>28</a:t>
            </a:r>
          </a:p>
        </p:txBody>
      </p:sp>
      <p:sp>
        <p:nvSpPr>
          <p:cNvPr id="28" name="Rectangle 27">
            <a:extLst>
              <a:ext uri="{FF2B5EF4-FFF2-40B4-BE49-F238E27FC236}">
                <a16:creationId xmlns:a16="http://schemas.microsoft.com/office/drawing/2014/main" id="{B3E6092B-0423-4E20-A26F-4205CAE0103C}"/>
              </a:ext>
            </a:extLst>
          </p:cNvPr>
          <p:cNvSpPr/>
          <p:nvPr/>
        </p:nvSpPr>
        <p:spPr bwMode="gray">
          <a:xfrm>
            <a:off x="3004592" y="190024"/>
            <a:ext cx="89172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        III. Implémentation</a:t>
            </a:r>
          </a:p>
        </p:txBody>
      </p:sp>
      <p:sp>
        <p:nvSpPr>
          <p:cNvPr id="30" name="Rectangle 29">
            <a:extLst>
              <a:ext uri="{FF2B5EF4-FFF2-40B4-BE49-F238E27FC236}">
                <a16:creationId xmlns:a16="http://schemas.microsoft.com/office/drawing/2014/main" id="{FA8E31BE-6C1A-4791-83B5-37677927C851}"/>
              </a:ext>
            </a:extLst>
          </p:cNvPr>
          <p:cNvSpPr/>
          <p:nvPr/>
        </p:nvSpPr>
        <p:spPr bwMode="gray">
          <a:xfrm>
            <a:off x="1502296"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II</a:t>
            </a:r>
          </a:p>
        </p:txBody>
      </p:sp>
      <p:sp>
        <p:nvSpPr>
          <p:cNvPr id="31" name="Rectangle 30">
            <a:extLst>
              <a:ext uri="{FF2B5EF4-FFF2-40B4-BE49-F238E27FC236}">
                <a16:creationId xmlns:a16="http://schemas.microsoft.com/office/drawing/2014/main" id="{445E0FF4-C35D-4C67-BAC7-8920F8E4DC0A}"/>
              </a:ext>
            </a:extLst>
          </p:cNvPr>
          <p:cNvSpPr/>
          <p:nvPr/>
        </p:nvSpPr>
        <p:spPr bwMode="gray">
          <a:xfrm>
            <a:off x="0"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a:t>
            </a:r>
          </a:p>
        </p:txBody>
      </p:sp>
      <p:sp>
        <p:nvSpPr>
          <p:cNvPr id="32" name="Rectangle 31">
            <a:extLst>
              <a:ext uri="{FF2B5EF4-FFF2-40B4-BE49-F238E27FC236}">
                <a16:creationId xmlns:a16="http://schemas.microsoft.com/office/drawing/2014/main" id="{62557511-C9C4-4D88-B88C-2DEA513EEAF0}"/>
              </a:ext>
            </a:extLst>
          </p:cNvPr>
          <p:cNvSpPr/>
          <p:nvPr/>
        </p:nvSpPr>
        <p:spPr bwMode="gray">
          <a:xfrm>
            <a:off x="12077689"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85000"/>
                    <a:lumOff val="15000"/>
                  </a:schemeClr>
                </a:solidFill>
              </a:rPr>
              <a:t>IV</a:t>
            </a:r>
          </a:p>
        </p:txBody>
      </p:sp>
    </p:spTree>
    <p:extLst>
      <p:ext uri="{BB962C8B-B14F-4D97-AF65-F5344CB8AC3E}">
        <p14:creationId xmlns:p14="http://schemas.microsoft.com/office/powerpoint/2010/main" val="477373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26000">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14:bounceEnd="26000">
                                          <p:cBhvr additive="base">
                                            <p:cTn id="7" dur="500" fill="hold"/>
                                            <p:tgtEl>
                                              <p:spTgt spid="70"/>
                                            </p:tgtEl>
                                            <p:attrNameLst>
                                              <p:attrName>ppt_x</p:attrName>
                                            </p:attrNameLst>
                                          </p:cBhvr>
                                          <p:tavLst>
                                            <p:tav tm="0">
                                              <p:val>
                                                <p:strVal val="0-#ppt_w/2"/>
                                              </p:val>
                                            </p:tav>
                                            <p:tav tm="100000">
                                              <p:val>
                                                <p:strVal val="#ppt_x"/>
                                              </p:val>
                                            </p:tav>
                                          </p:tavLst>
                                        </p:anim>
                                        <p:anim calcmode="lin" valueType="num" p14:bounceEnd="26000">
                                          <p:cBhvr additive="base">
                                            <p:cTn id="8" dur="500" fill="hold"/>
                                            <p:tgtEl>
                                              <p:spTgt spid="7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14:presetBounceEnd="26000">
                                      <p:stCondLst>
                                        <p:cond delay="0"/>
                                      </p:stCondLst>
                                      <p:childTnLst>
                                        <p:set>
                                          <p:cBhvr>
                                            <p:cTn id="11" dur="1" fill="hold">
                                              <p:stCondLst>
                                                <p:cond delay="0"/>
                                              </p:stCondLst>
                                            </p:cTn>
                                            <p:tgtEl>
                                              <p:spTgt spid="71"/>
                                            </p:tgtEl>
                                            <p:attrNameLst>
                                              <p:attrName>style.visibility</p:attrName>
                                            </p:attrNameLst>
                                          </p:cBhvr>
                                          <p:to>
                                            <p:strVal val="visible"/>
                                          </p:to>
                                        </p:set>
                                        <p:anim calcmode="lin" valueType="num" p14:bounceEnd="26000">
                                          <p:cBhvr additive="base">
                                            <p:cTn id="12" dur="500" fill="hold"/>
                                            <p:tgtEl>
                                              <p:spTgt spid="71"/>
                                            </p:tgtEl>
                                            <p:attrNameLst>
                                              <p:attrName>ppt_x</p:attrName>
                                            </p:attrNameLst>
                                          </p:cBhvr>
                                          <p:tavLst>
                                            <p:tav tm="0">
                                              <p:val>
                                                <p:strVal val="0-#ppt_w/2"/>
                                              </p:val>
                                            </p:tav>
                                            <p:tav tm="100000">
                                              <p:val>
                                                <p:strVal val="#ppt_x"/>
                                              </p:val>
                                            </p:tav>
                                          </p:tavLst>
                                        </p:anim>
                                        <p:anim calcmode="lin" valueType="num" p14:bounceEnd="26000">
                                          <p:cBhvr additive="base">
                                            <p:cTn id="13" dur="500" fill="hold"/>
                                            <p:tgtEl>
                                              <p:spTgt spid="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0-#ppt_w/2"/>
                                              </p:val>
                                            </p:tav>
                                            <p:tav tm="100000">
                                              <p:val>
                                                <p:strVal val="#ppt_x"/>
                                              </p:val>
                                            </p:tav>
                                          </p:tavLst>
                                        </p:anim>
                                        <p:anim calcmode="lin" valueType="num">
                                          <p:cBhvr additive="base">
                                            <p:cTn id="8" dur="500" fill="hold"/>
                                            <p:tgtEl>
                                              <p:spTgt spid="7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71"/>
                                            </p:tgtEl>
                                            <p:attrNameLst>
                                              <p:attrName>style.visibility</p:attrName>
                                            </p:attrNameLst>
                                          </p:cBhvr>
                                          <p:to>
                                            <p:strVal val="visible"/>
                                          </p:to>
                                        </p:set>
                                        <p:anim calcmode="lin" valueType="num">
                                          <p:cBhvr additive="base">
                                            <p:cTn id="12" dur="500" fill="hold"/>
                                            <p:tgtEl>
                                              <p:spTgt spid="71"/>
                                            </p:tgtEl>
                                            <p:attrNameLst>
                                              <p:attrName>ppt_x</p:attrName>
                                            </p:attrNameLst>
                                          </p:cBhvr>
                                          <p:tavLst>
                                            <p:tav tm="0">
                                              <p:val>
                                                <p:strVal val="0-#ppt_w/2"/>
                                              </p:val>
                                            </p:tav>
                                            <p:tav tm="100000">
                                              <p:val>
                                                <p:strVal val="#ppt_x"/>
                                              </p:val>
                                            </p:tav>
                                          </p:tavLst>
                                        </p:anim>
                                        <p:anim calcmode="lin" valueType="num">
                                          <p:cBhvr additive="base">
                                            <p:cTn id="13" dur="500" fill="hold"/>
                                            <p:tgtEl>
                                              <p:spTgt spid="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351B1DC4-5A26-4F39-8D27-7CB428EA231E}"/>
              </a:ext>
            </a:extLst>
          </p:cNvPr>
          <p:cNvGrpSpPr/>
          <p:nvPr/>
        </p:nvGrpSpPr>
        <p:grpSpPr>
          <a:xfrm>
            <a:off x="7805583" y="2986729"/>
            <a:ext cx="2222482" cy="2052034"/>
            <a:chOff x="4605076" y="3100830"/>
            <a:chExt cx="1867903" cy="1629936"/>
          </a:xfrm>
        </p:grpSpPr>
        <p:sp>
          <p:nvSpPr>
            <p:cNvPr id="16" name="Freeform 7">
              <a:extLst>
                <a:ext uri="{FF2B5EF4-FFF2-40B4-BE49-F238E27FC236}">
                  <a16:creationId xmlns:a16="http://schemas.microsoft.com/office/drawing/2014/main" id="{BF1CEAF1-4631-4E10-AE62-A35171F6E20F}"/>
                </a:ext>
              </a:extLst>
            </p:cNvPr>
            <p:cNvSpPr>
              <a:spLocks/>
            </p:cNvSpPr>
            <p:nvPr/>
          </p:nvSpPr>
          <p:spPr bwMode="auto">
            <a:xfrm>
              <a:off x="4605076" y="3100830"/>
              <a:ext cx="1867903" cy="1629936"/>
            </a:xfrm>
            <a:custGeom>
              <a:avLst/>
              <a:gdLst>
                <a:gd name="T0" fmla="*/ 1630 w 1635"/>
                <a:gd name="T1" fmla="*/ 0 h 1327"/>
                <a:gd name="T2" fmla="*/ 1 w 1635"/>
                <a:gd name="T3" fmla="*/ 1327 h 1327"/>
                <a:gd name="T4" fmla="*/ 154 w 1635"/>
                <a:gd name="T5" fmla="*/ 1301 h 1327"/>
                <a:gd name="T6" fmla="*/ 150 w 1635"/>
                <a:gd name="T7" fmla="*/ 1258 h 1327"/>
                <a:gd name="T8" fmla="*/ 133 w 1635"/>
                <a:gd name="T9" fmla="*/ 1198 h 1327"/>
                <a:gd name="T10" fmla="*/ 127 w 1635"/>
                <a:gd name="T11" fmla="*/ 1150 h 1327"/>
                <a:gd name="T12" fmla="*/ 138 w 1635"/>
                <a:gd name="T13" fmla="*/ 1101 h 1327"/>
                <a:gd name="T14" fmla="*/ 172 w 1635"/>
                <a:gd name="T15" fmla="*/ 1058 h 1327"/>
                <a:gd name="T16" fmla="*/ 214 w 1635"/>
                <a:gd name="T17" fmla="*/ 1027 h 1327"/>
                <a:gd name="T18" fmla="*/ 265 w 1635"/>
                <a:gd name="T19" fmla="*/ 1012 h 1327"/>
                <a:gd name="T20" fmla="*/ 339 w 1635"/>
                <a:gd name="T21" fmla="*/ 1013 h 1327"/>
                <a:gd name="T22" fmla="*/ 387 w 1635"/>
                <a:gd name="T23" fmla="*/ 1023 h 1327"/>
                <a:gd name="T24" fmla="*/ 435 w 1635"/>
                <a:gd name="T25" fmla="*/ 1057 h 1327"/>
                <a:gd name="T26" fmla="*/ 467 w 1635"/>
                <a:gd name="T27" fmla="*/ 1098 h 1327"/>
                <a:gd name="T28" fmla="*/ 481 w 1635"/>
                <a:gd name="T29" fmla="*/ 1142 h 1327"/>
                <a:gd name="T30" fmla="*/ 478 w 1635"/>
                <a:gd name="T31" fmla="*/ 1190 h 1327"/>
                <a:gd name="T32" fmla="*/ 467 w 1635"/>
                <a:gd name="T33" fmla="*/ 1234 h 1327"/>
                <a:gd name="T34" fmla="*/ 456 w 1635"/>
                <a:gd name="T35" fmla="*/ 1279 h 1327"/>
                <a:gd name="T36" fmla="*/ 461 w 1635"/>
                <a:gd name="T37" fmla="*/ 1321 h 1327"/>
                <a:gd name="T38" fmla="*/ 733 w 1635"/>
                <a:gd name="T39" fmla="*/ 1274 h 1327"/>
                <a:gd name="T40" fmla="*/ 735 w 1635"/>
                <a:gd name="T41" fmla="*/ 1215 h 1327"/>
                <a:gd name="T42" fmla="*/ 740 w 1635"/>
                <a:gd name="T43" fmla="*/ 1166 h 1327"/>
                <a:gd name="T44" fmla="*/ 752 w 1635"/>
                <a:gd name="T45" fmla="*/ 1123 h 1327"/>
                <a:gd name="T46" fmla="*/ 776 w 1635"/>
                <a:gd name="T47" fmla="*/ 1095 h 1327"/>
                <a:gd name="T48" fmla="*/ 810 w 1635"/>
                <a:gd name="T49" fmla="*/ 1080 h 1327"/>
                <a:gd name="T50" fmla="*/ 843 w 1635"/>
                <a:gd name="T51" fmla="*/ 1075 h 1327"/>
                <a:gd name="T52" fmla="*/ 890 w 1635"/>
                <a:gd name="T53" fmla="*/ 1077 h 1327"/>
                <a:gd name="T54" fmla="*/ 932 w 1635"/>
                <a:gd name="T55" fmla="*/ 1081 h 1327"/>
                <a:gd name="T56" fmla="*/ 986 w 1635"/>
                <a:gd name="T57" fmla="*/ 1084 h 1327"/>
                <a:gd name="T58" fmla="*/ 1034 w 1635"/>
                <a:gd name="T59" fmla="*/ 1077 h 1327"/>
                <a:gd name="T60" fmla="*/ 1078 w 1635"/>
                <a:gd name="T61" fmla="*/ 1061 h 1327"/>
                <a:gd name="T62" fmla="*/ 1110 w 1635"/>
                <a:gd name="T63" fmla="*/ 1032 h 1327"/>
                <a:gd name="T64" fmla="*/ 1128 w 1635"/>
                <a:gd name="T65" fmla="*/ 995 h 1327"/>
                <a:gd name="T66" fmla="*/ 1128 w 1635"/>
                <a:gd name="T67" fmla="*/ 953 h 1327"/>
                <a:gd name="T68" fmla="*/ 1128 w 1635"/>
                <a:gd name="T69" fmla="*/ 906 h 1327"/>
                <a:gd name="T70" fmla="*/ 1138 w 1635"/>
                <a:gd name="T71" fmla="*/ 868 h 1327"/>
                <a:gd name="T72" fmla="*/ 1158 w 1635"/>
                <a:gd name="T73" fmla="*/ 837 h 1327"/>
                <a:gd name="T74" fmla="*/ 1199 w 1635"/>
                <a:gd name="T75" fmla="*/ 816 h 1327"/>
                <a:gd name="T76" fmla="*/ 1243 w 1635"/>
                <a:gd name="T77" fmla="*/ 803 h 1327"/>
                <a:gd name="T78" fmla="*/ 1295 w 1635"/>
                <a:gd name="T79" fmla="*/ 792 h 1327"/>
                <a:gd name="T80" fmla="*/ 1342 w 1635"/>
                <a:gd name="T81" fmla="*/ 780 h 1327"/>
                <a:gd name="T82" fmla="*/ 1381 w 1635"/>
                <a:gd name="T83" fmla="*/ 765 h 1327"/>
                <a:gd name="T84" fmla="*/ 1411 w 1635"/>
                <a:gd name="T85" fmla="*/ 742 h 1327"/>
                <a:gd name="T86" fmla="*/ 1436 w 1635"/>
                <a:gd name="T87" fmla="*/ 707 h 1327"/>
                <a:gd name="T88" fmla="*/ 1449 w 1635"/>
                <a:gd name="T89" fmla="*/ 662 h 1327"/>
                <a:gd name="T90" fmla="*/ 1443 w 1635"/>
                <a:gd name="T91" fmla="*/ 618 h 1327"/>
                <a:gd name="T92" fmla="*/ 1429 w 1635"/>
                <a:gd name="T93" fmla="*/ 561 h 1327"/>
                <a:gd name="T94" fmla="*/ 1421 w 1635"/>
                <a:gd name="T95" fmla="*/ 513 h 1327"/>
                <a:gd name="T96" fmla="*/ 1423 w 1635"/>
                <a:gd name="T97" fmla="*/ 467 h 1327"/>
                <a:gd name="T98" fmla="*/ 1438 w 1635"/>
                <a:gd name="T99" fmla="*/ 427 h 1327"/>
                <a:gd name="T100" fmla="*/ 1462 w 1635"/>
                <a:gd name="T101" fmla="*/ 392 h 1327"/>
                <a:gd name="T102" fmla="*/ 1497 w 1635"/>
                <a:gd name="T103" fmla="*/ 358 h 1327"/>
                <a:gd name="T104" fmla="*/ 1538 w 1635"/>
                <a:gd name="T105" fmla="*/ 338 h 1327"/>
                <a:gd name="T106" fmla="*/ 1579 w 1635"/>
                <a:gd name="T107" fmla="*/ 330 h 1327"/>
                <a:gd name="T108" fmla="*/ 1630 w 1635"/>
                <a:gd name="T109" fmla="*/ 330 h 132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635"/>
                <a:gd name="T166" fmla="*/ 0 h 1327"/>
                <a:gd name="T167" fmla="*/ 1635 w 1635"/>
                <a:gd name="T168" fmla="*/ 1327 h 132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635" h="1327">
                  <a:moveTo>
                    <a:pt x="1635" y="330"/>
                  </a:moveTo>
                  <a:lnTo>
                    <a:pt x="1635" y="0"/>
                  </a:lnTo>
                  <a:lnTo>
                    <a:pt x="0" y="0"/>
                  </a:lnTo>
                  <a:lnTo>
                    <a:pt x="1" y="1327"/>
                  </a:lnTo>
                  <a:lnTo>
                    <a:pt x="147" y="1327"/>
                  </a:lnTo>
                  <a:lnTo>
                    <a:pt x="154" y="1301"/>
                  </a:lnTo>
                  <a:lnTo>
                    <a:pt x="154" y="1283"/>
                  </a:lnTo>
                  <a:lnTo>
                    <a:pt x="150" y="1258"/>
                  </a:lnTo>
                  <a:lnTo>
                    <a:pt x="141" y="1231"/>
                  </a:lnTo>
                  <a:lnTo>
                    <a:pt x="133" y="1198"/>
                  </a:lnTo>
                  <a:lnTo>
                    <a:pt x="128" y="1173"/>
                  </a:lnTo>
                  <a:lnTo>
                    <a:pt x="127" y="1150"/>
                  </a:lnTo>
                  <a:lnTo>
                    <a:pt x="131" y="1125"/>
                  </a:lnTo>
                  <a:lnTo>
                    <a:pt x="138" y="1101"/>
                  </a:lnTo>
                  <a:lnTo>
                    <a:pt x="154" y="1077"/>
                  </a:lnTo>
                  <a:lnTo>
                    <a:pt x="172" y="1058"/>
                  </a:lnTo>
                  <a:lnTo>
                    <a:pt x="192" y="1040"/>
                  </a:lnTo>
                  <a:lnTo>
                    <a:pt x="214" y="1027"/>
                  </a:lnTo>
                  <a:lnTo>
                    <a:pt x="241" y="1016"/>
                  </a:lnTo>
                  <a:lnTo>
                    <a:pt x="265" y="1012"/>
                  </a:lnTo>
                  <a:lnTo>
                    <a:pt x="299" y="1010"/>
                  </a:lnTo>
                  <a:lnTo>
                    <a:pt x="339" y="1013"/>
                  </a:lnTo>
                  <a:lnTo>
                    <a:pt x="364" y="1016"/>
                  </a:lnTo>
                  <a:lnTo>
                    <a:pt x="387" y="1023"/>
                  </a:lnTo>
                  <a:lnTo>
                    <a:pt x="408" y="1036"/>
                  </a:lnTo>
                  <a:lnTo>
                    <a:pt x="435" y="1057"/>
                  </a:lnTo>
                  <a:lnTo>
                    <a:pt x="452" y="1077"/>
                  </a:lnTo>
                  <a:lnTo>
                    <a:pt x="467" y="1098"/>
                  </a:lnTo>
                  <a:lnTo>
                    <a:pt x="476" y="1121"/>
                  </a:lnTo>
                  <a:lnTo>
                    <a:pt x="481" y="1142"/>
                  </a:lnTo>
                  <a:lnTo>
                    <a:pt x="481" y="1166"/>
                  </a:lnTo>
                  <a:lnTo>
                    <a:pt x="478" y="1190"/>
                  </a:lnTo>
                  <a:lnTo>
                    <a:pt x="473" y="1212"/>
                  </a:lnTo>
                  <a:lnTo>
                    <a:pt x="467" y="1234"/>
                  </a:lnTo>
                  <a:lnTo>
                    <a:pt x="460" y="1256"/>
                  </a:lnTo>
                  <a:lnTo>
                    <a:pt x="456" y="1279"/>
                  </a:lnTo>
                  <a:lnTo>
                    <a:pt x="456" y="1298"/>
                  </a:lnTo>
                  <a:lnTo>
                    <a:pt x="461" y="1321"/>
                  </a:lnTo>
                  <a:lnTo>
                    <a:pt x="735" y="1321"/>
                  </a:lnTo>
                  <a:lnTo>
                    <a:pt x="733" y="1274"/>
                  </a:lnTo>
                  <a:lnTo>
                    <a:pt x="735" y="1241"/>
                  </a:lnTo>
                  <a:lnTo>
                    <a:pt x="735" y="1215"/>
                  </a:lnTo>
                  <a:lnTo>
                    <a:pt x="737" y="1191"/>
                  </a:lnTo>
                  <a:lnTo>
                    <a:pt x="740" y="1166"/>
                  </a:lnTo>
                  <a:lnTo>
                    <a:pt x="745" y="1140"/>
                  </a:lnTo>
                  <a:lnTo>
                    <a:pt x="752" y="1123"/>
                  </a:lnTo>
                  <a:lnTo>
                    <a:pt x="762" y="1108"/>
                  </a:lnTo>
                  <a:lnTo>
                    <a:pt x="776" y="1095"/>
                  </a:lnTo>
                  <a:lnTo>
                    <a:pt x="792" y="1085"/>
                  </a:lnTo>
                  <a:lnTo>
                    <a:pt x="810" y="1080"/>
                  </a:lnTo>
                  <a:lnTo>
                    <a:pt x="830" y="1077"/>
                  </a:lnTo>
                  <a:lnTo>
                    <a:pt x="848" y="1075"/>
                  </a:lnTo>
                  <a:lnTo>
                    <a:pt x="872" y="1075"/>
                  </a:lnTo>
                  <a:lnTo>
                    <a:pt x="895" y="1077"/>
                  </a:lnTo>
                  <a:lnTo>
                    <a:pt x="913" y="1080"/>
                  </a:lnTo>
                  <a:lnTo>
                    <a:pt x="937" y="1081"/>
                  </a:lnTo>
                  <a:lnTo>
                    <a:pt x="963" y="1084"/>
                  </a:lnTo>
                  <a:lnTo>
                    <a:pt x="991" y="1084"/>
                  </a:lnTo>
                  <a:lnTo>
                    <a:pt x="1015" y="1081"/>
                  </a:lnTo>
                  <a:lnTo>
                    <a:pt x="1039" y="1077"/>
                  </a:lnTo>
                  <a:lnTo>
                    <a:pt x="1064" y="1071"/>
                  </a:lnTo>
                  <a:lnTo>
                    <a:pt x="1083" y="1061"/>
                  </a:lnTo>
                  <a:lnTo>
                    <a:pt x="1102" y="1049"/>
                  </a:lnTo>
                  <a:lnTo>
                    <a:pt x="1115" y="1032"/>
                  </a:lnTo>
                  <a:lnTo>
                    <a:pt x="1128" y="1013"/>
                  </a:lnTo>
                  <a:lnTo>
                    <a:pt x="1133" y="995"/>
                  </a:lnTo>
                  <a:lnTo>
                    <a:pt x="1136" y="974"/>
                  </a:lnTo>
                  <a:lnTo>
                    <a:pt x="1133" y="953"/>
                  </a:lnTo>
                  <a:lnTo>
                    <a:pt x="1132" y="930"/>
                  </a:lnTo>
                  <a:lnTo>
                    <a:pt x="1133" y="906"/>
                  </a:lnTo>
                  <a:lnTo>
                    <a:pt x="1138" y="888"/>
                  </a:lnTo>
                  <a:lnTo>
                    <a:pt x="1143" y="868"/>
                  </a:lnTo>
                  <a:lnTo>
                    <a:pt x="1152" y="849"/>
                  </a:lnTo>
                  <a:lnTo>
                    <a:pt x="1163" y="837"/>
                  </a:lnTo>
                  <a:lnTo>
                    <a:pt x="1181" y="824"/>
                  </a:lnTo>
                  <a:lnTo>
                    <a:pt x="1204" y="816"/>
                  </a:lnTo>
                  <a:lnTo>
                    <a:pt x="1227" y="809"/>
                  </a:lnTo>
                  <a:lnTo>
                    <a:pt x="1248" y="803"/>
                  </a:lnTo>
                  <a:lnTo>
                    <a:pt x="1270" y="797"/>
                  </a:lnTo>
                  <a:lnTo>
                    <a:pt x="1300" y="792"/>
                  </a:lnTo>
                  <a:lnTo>
                    <a:pt x="1323" y="787"/>
                  </a:lnTo>
                  <a:lnTo>
                    <a:pt x="1347" y="780"/>
                  </a:lnTo>
                  <a:lnTo>
                    <a:pt x="1366" y="773"/>
                  </a:lnTo>
                  <a:lnTo>
                    <a:pt x="1386" y="765"/>
                  </a:lnTo>
                  <a:lnTo>
                    <a:pt x="1402" y="753"/>
                  </a:lnTo>
                  <a:lnTo>
                    <a:pt x="1416" y="742"/>
                  </a:lnTo>
                  <a:lnTo>
                    <a:pt x="1431" y="724"/>
                  </a:lnTo>
                  <a:lnTo>
                    <a:pt x="1441" y="707"/>
                  </a:lnTo>
                  <a:lnTo>
                    <a:pt x="1450" y="687"/>
                  </a:lnTo>
                  <a:lnTo>
                    <a:pt x="1454" y="662"/>
                  </a:lnTo>
                  <a:lnTo>
                    <a:pt x="1451" y="641"/>
                  </a:lnTo>
                  <a:lnTo>
                    <a:pt x="1448" y="618"/>
                  </a:lnTo>
                  <a:lnTo>
                    <a:pt x="1441" y="591"/>
                  </a:lnTo>
                  <a:lnTo>
                    <a:pt x="1434" y="561"/>
                  </a:lnTo>
                  <a:lnTo>
                    <a:pt x="1427" y="535"/>
                  </a:lnTo>
                  <a:lnTo>
                    <a:pt x="1426" y="513"/>
                  </a:lnTo>
                  <a:lnTo>
                    <a:pt x="1426" y="494"/>
                  </a:lnTo>
                  <a:lnTo>
                    <a:pt x="1428" y="467"/>
                  </a:lnTo>
                  <a:lnTo>
                    <a:pt x="1436" y="444"/>
                  </a:lnTo>
                  <a:lnTo>
                    <a:pt x="1443" y="427"/>
                  </a:lnTo>
                  <a:lnTo>
                    <a:pt x="1452" y="410"/>
                  </a:lnTo>
                  <a:lnTo>
                    <a:pt x="1467" y="392"/>
                  </a:lnTo>
                  <a:lnTo>
                    <a:pt x="1482" y="374"/>
                  </a:lnTo>
                  <a:lnTo>
                    <a:pt x="1502" y="358"/>
                  </a:lnTo>
                  <a:lnTo>
                    <a:pt x="1523" y="345"/>
                  </a:lnTo>
                  <a:lnTo>
                    <a:pt x="1543" y="338"/>
                  </a:lnTo>
                  <a:lnTo>
                    <a:pt x="1563" y="333"/>
                  </a:lnTo>
                  <a:lnTo>
                    <a:pt x="1584" y="330"/>
                  </a:lnTo>
                  <a:lnTo>
                    <a:pt x="1609" y="330"/>
                  </a:lnTo>
                  <a:lnTo>
                    <a:pt x="1635" y="330"/>
                  </a:lnTo>
                  <a:close/>
                </a:path>
              </a:pathLst>
            </a:custGeom>
            <a:solidFill>
              <a:schemeClr val="accent1">
                <a:lumMod val="40000"/>
                <a:lumOff val="60000"/>
              </a:schemeClr>
            </a:solidFill>
            <a:ln w="19050">
              <a:solidFill>
                <a:schemeClr val="tx1"/>
              </a:solidFill>
              <a:round/>
              <a:headEnd/>
              <a:tailEnd/>
            </a:ln>
          </p:spPr>
          <p:txBody>
            <a:bodyPr/>
            <a:lstStyle/>
            <a:p>
              <a:endParaRPr lang="en-US"/>
            </a:p>
          </p:txBody>
        </p:sp>
        <p:sp>
          <p:nvSpPr>
            <p:cNvPr id="20" name="TextBox 19">
              <a:extLst>
                <a:ext uri="{FF2B5EF4-FFF2-40B4-BE49-F238E27FC236}">
                  <a16:creationId xmlns:a16="http://schemas.microsoft.com/office/drawing/2014/main" id="{6A3A870E-9374-459A-BF85-09DB73B89CEE}"/>
                </a:ext>
              </a:extLst>
            </p:cNvPr>
            <p:cNvSpPr txBox="1"/>
            <p:nvPr/>
          </p:nvSpPr>
          <p:spPr>
            <a:xfrm>
              <a:off x="4650064" y="3256993"/>
              <a:ext cx="1474470" cy="586723"/>
            </a:xfrm>
            <a:prstGeom prst="rect">
              <a:avLst/>
            </a:prstGeom>
            <a:noFill/>
          </p:spPr>
          <p:txBody>
            <a:bodyPr wrap="square">
              <a:spAutoFit/>
            </a:bodyPr>
            <a:lstStyle/>
            <a:p>
              <a:r>
                <a:rPr lang="fr-FR" sz="1400" b="0" i="0">
                  <a:effectLst/>
                  <a:latin typeface="Söhne"/>
                </a:rPr>
                <a:t>Pénurie de compétences en sécurité</a:t>
              </a:r>
              <a:endParaRPr lang="fr-FR" sz="1400"/>
            </a:p>
          </p:txBody>
        </p:sp>
      </p:grpSp>
      <p:grpSp>
        <p:nvGrpSpPr>
          <p:cNvPr id="33" name="Group 32">
            <a:extLst>
              <a:ext uri="{FF2B5EF4-FFF2-40B4-BE49-F238E27FC236}">
                <a16:creationId xmlns:a16="http://schemas.microsoft.com/office/drawing/2014/main" id="{D214E7C1-9339-4421-8669-00C7E34950D5}"/>
              </a:ext>
            </a:extLst>
          </p:cNvPr>
          <p:cNvGrpSpPr/>
          <p:nvPr/>
        </p:nvGrpSpPr>
        <p:grpSpPr>
          <a:xfrm>
            <a:off x="10028065" y="2986729"/>
            <a:ext cx="2335528" cy="2449453"/>
            <a:chOff x="6472979" y="3100830"/>
            <a:chExt cx="1962913" cy="1945607"/>
          </a:xfrm>
        </p:grpSpPr>
        <p:sp>
          <p:nvSpPr>
            <p:cNvPr id="13" name="Freeform 4">
              <a:extLst>
                <a:ext uri="{FF2B5EF4-FFF2-40B4-BE49-F238E27FC236}">
                  <a16:creationId xmlns:a16="http://schemas.microsoft.com/office/drawing/2014/main" id="{0B5ED453-C105-45F5-932C-FBE12B9B034D}"/>
                </a:ext>
              </a:extLst>
            </p:cNvPr>
            <p:cNvSpPr>
              <a:spLocks/>
            </p:cNvSpPr>
            <p:nvPr/>
          </p:nvSpPr>
          <p:spPr bwMode="auto">
            <a:xfrm>
              <a:off x="6472979" y="3100830"/>
              <a:ext cx="1859902" cy="1945607"/>
            </a:xfrm>
            <a:custGeom>
              <a:avLst/>
              <a:gdLst>
                <a:gd name="T0" fmla="*/ 0 w 1627"/>
                <a:gd name="T1" fmla="*/ 0 h 1584"/>
                <a:gd name="T2" fmla="*/ 1627 w 1627"/>
                <a:gd name="T3" fmla="*/ 1265 h 1584"/>
                <a:gd name="T4" fmla="*/ 1480 w 1627"/>
                <a:gd name="T5" fmla="*/ 1276 h 1584"/>
                <a:gd name="T6" fmla="*/ 1476 w 1627"/>
                <a:gd name="T7" fmla="*/ 1304 h 1584"/>
                <a:gd name="T8" fmla="*/ 1483 w 1627"/>
                <a:gd name="T9" fmla="*/ 1339 h 1584"/>
                <a:gd name="T10" fmla="*/ 1494 w 1627"/>
                <a:gd name="T11" fmla="*/ 1382 h 1584"/>
                <a:gd name="T12" fmla="*/ 1502 w 1627"/>
                <a:gd name="T13" fmla="*/ 1423 h 1584"/>
                <a:gd name="T14" fmla="*/ 1499 w 1627"/>
                <a:gd name="T15" fmla="*/ 1461 h 1584"/>
                <a:gd name="T16" fmla="*/ 1487 w 1627"/>
                <a:gd name="T17" fmla="*/ 1499 h 1584"/>
                <a:gd name="T18" fmla="*/ 1461 w 1627"/>
                <a:gd name="T19" fmla="*/ 1530 h 1584"/>
                <a:gd name="T20" fmla="*/ 1431 w 1627"/>
                <a:gd name="T21" fmla="*/ 1555 h 1584"/>
                <a:gd name="T22" fmla="*/ 1394 w 1627"/>
                <a:gd name="T23" fmla="*/ 1572 h 1584"/>
                <a:gd name="T24" fmla="*/ 1348 w 1627"/>
                <a:gd name="T25" fmla="*/ 1582 h 1584"/>
                <a:gd name="T26" fmla="*/ 1307 w 1627"/>
                <a:gd name="T27" fmla="*/ 1584 h 1584"/>
                <a:gd name="T28" fmla="*/ 1271 w 1627"/>
                <a:gd name="T29" fmla="*/ 1579 h 1584"/>
                <a:gd name="T30" fmla="*/ 1235 w 1627"/>
                <a:gd name="T31" fmla="*/ 1568 h 1584"/>
                <a:gd name="T32" fmla="*/ 1205 w 1627"/>
                <a:gd name="T33" fmla="*/ 1548 h 1584"/>
                <a:gd name="T34" fmla="*/ 1177 w 1627"/>
                <a:gd name="T35" fmla="*/ 1519 h 1584"/>
                <a:gd name="T36" fmla="*/ 1154 w 1627"/>
                <a:gd name="T37" fmla="*/ 1486 h 1584"/>
                <a:gd name="T38" fmla="*/ 1142 w 1627"/>
                <a:gd name="T39" fmla="*/ 1441 h 1584"/>
                <a:gd name="T40" fmla="*/ 1147 w 1627"/>
                <a:gd name="T41" fmla="*/ 1396 h 1584"/>
                <a:gd name="T42" fmla="*/ 1159 w 1627"/>
                <a:gd name="T43" fmla="*/ 1351 h 1584"/>
                <a:gd name="T44" fmla="*/ 1168 w 1627"/>
                <a:gd name="T45" fmla="*/ 1306 h 1584"/>
                <a:gd name="T46" fmla="*/ 1167 w 1627"/>
                <a:gd name="T47" fmla="*/ 1284 h 1584"/>
                <a:gd name="T48" fmla="*/ 892 w 1627"/>
                <a:gd name="T49" fmla="*/ 1273 h 1584"/>
                <a:gd name="T50" fmla="*/ 895 w 1627"/>
                <a:gd name="T51" fmla="*/ 1198 h 1584"/>
                <a:gd name="T52" fmla="*/ 889 w 1627"/>
                <a:gd name="T53" fmla="*/ 1149 h 1584"/>
                <a:gd name="T54" fmla="*/ 878 w 1627"/>
                <a:gd name="T55" fmla="*/ 1119 h 1584"/>
                <a:gd name="T56" fmla="*/ 855 w 1627"/>
                <a:gd name="T57" fmla="*/ 1095 h 1584"/>
                <a:gd name="T58" fmla="*/ 824 w 1627"/>
                <a:gd name="T59" fmla="*/ 1080 h 1584"/>
                <a:gd name="T60" fmla="*/ 786 w 1627"/>
                <a:gd name="T61" fmla="*/ 1075 h 1584"/>
                <a:gd name="T62" fmla="*/ 731 w 1627"/>
                <a:gd name="T63" fmla="*/ 1078 h 1584"/>
                <a:gd name="T64" fmla="*/ 679 w 1627"/>
                <a:gd name="T65" fmla="*/ 1082 h 1584"/>
                <a:gd name="T66" fmla="*/ 625 w 1627"/>
                <a:gd name="T67" fmla="*/ 1082 h 1584"/>
                <a:gd name="T68" fmla="*/ 571 w 1627"/>
                <a:gd name="T69" fmla="*/ 1073 h 1584"/>
                <a:gd name="T70" fmla="*/ 530 w 1627"/>
                <a:gd name="T71" fmla="*/ 1049 h 1584"/>
                <a:gd name="T72" fmla="*/ 506 w 1627"/>
                <a:gd name="T73" fmla="*/ 1016 h 1584"/>
                <a:gd name="T74" fmla="*/ 496 w 1627"/>
                <a:gd name="T75" fmla="*/ 972 h 1584"/>
                <a:gd name="T76" fmla="*/ 498 w 1627"/>
                <a:gd name="T77" fmla="*/ 923 h 1584"/>
                <a:gd name="T78" fmla="*/ 491 w 1627"/>
                <a:gd name="T79" fmla="*/ 878 h 1584"/>
                <a:gd name="T80" fmla="*/ 480 w 1627"/>
                <a:gd name="T81" fmla="*/ 849 h 1584"/>
                <a:gd name="T82" fmla="*/ 463 w 1627"/>
                <a:gd name="T83" fmla="*/ 831 h 1584"/>
                <a:gd name="T84" fmla="*/ 423 w 1627"/>
                <a:gd name="T85" fmla="*/ 813 h 1584"/>
                <a:gd name="T86" fmla="*/ 371 w 1627"/>
                <a:gd name="T87" fmla="*/ 799 h 1584"/>
                <a:gd name="T88" fmla="*/ 313 w 1627"/>
                <a:gd name="T89" fmla="*/ 789 h 1584"/>
                <a:gd name="T90" fmla="*/ 269 w 1627"/>
                <a:gd name="T91" fmla="*/ 775 h 1584"/>
                <a:gd name="T92" fmla="*/ 231 w 1627"/>
                <a:gd name="T93" fmla="*/ 753 h 1584"/>
                <a:gd name="T94" fmla="*/ 200 w 1627"/>
                <a:gd name="T95" fmla="*/ 724 h 1584"/>
                <a:gd name="T96" fmla="*/ 180 w 1627"/>
                <a:gd name="T97" fmla="*/ 687 h 1584"/>
                <a:gd name="T98" fmla="*/ 177 w 1627"/>
                <a:gd name="T99" fmla="*/ 646 h 1584"/>
                <a:gd name="T100" fmla="*/ 189 w 1627"/>
                <a:gd name="T101" fmla="*/ 601 h 1584"/>
                <a:gd name="T102" fmla="*/ 199 w 1627"/>
                <a:gd name="T103" fmla="*/ 550 h 1584"/>
                <a:gd name="T104" fmla="*/ 207 w 1627"/>
                <a:gd name="T105" fmla="*/ 502 h 1584"/>
                <a:gd name="T106" fmla="*/ 199 w 1627"/>
                <a:gd name="T107" fmla="*/ 454 h 1584"/>
                <a:gd name="T108" fmla="*/ 179 w 1627"/>
                <a:gd name="T109" fmla="*/ 410 h 1584"/>
                <a:gd name="T110" fmla="*/ 159 w 1627"/>
                <a:gd name="T111" fmla="*/ 384 h 1584"/>
                <a:gd name="T112" fmla="*/ 134 w 1627"/>
                <a:gd name="T113" fmla="*/ 360 h 1584"/>
                <a:gd name="T114" fmla="*/ 104 w 1627"/>
                <a:gd name="T115" fmla="*/ 343 h 1584"/>
                <a:gd name="T116" fmla="*/ 66 w 1627"/>
                <a:gd name="T117" fmla="*/ 331 h 1584"/>
                <a:gd name="T118" fmla="*/ 21 w 1627"/>
                <a:gd name="T119" fmla="*/ 330 h 15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627"/>
                <a:gd name="T181" fmla="*/ 0 h 1584"/>
                <a:gd name="T182" fmla="*/ 1627 w 1627"/>
                <a:gd name="T183" fmla="*/ 1584 h 158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627" h="1584">
                  <a:moveTo>
                    <a:pt x="0" y="330"/>
                  </a:moveTo>
                  <a:lnTo>
                    <a:pt x="0" y="0"/>
                  </a:lnTo>
                  <a:lnTo>
                    <a:pt x="1626" y="0"/>
                  </a:lnTo>
                  <a:lnTo>
                    <a:pt x="1627" y="1265"/>
                  </a:lnTo>
                  <a:lnTo>
                    <a:pt x="1486" y="1265"/>
                  </a:lnTo>
                  <a:lnTo>
                    <a:pt x="1480" y="1276"/>
                  </a:lnTo>
                  <a:lnTo>
                    <a:pt x="1476" y="1291"/>
                  </a:lnTo>
                  <a:lnTo>
                    <a:pt x="1476" y="1304"/>
                  </a:lnTo>
                  <a:lnTo>
                    <a:pt x="1478" y="1320"/>
                  </a:lnTo>
                  <a:lnTo>
                    <a:pt x="1483" y="1339"/>
                  </a:lnTo>
                  <a:lnTo>
                    <a:pt x="1489" y="1365"/>
                  </a:lnTo>
                  <a:lnTo>
                    <a:pt x="1494" y="1382"/>
                  </a:lnTo>
                  <a:lnTo>
                    <a:pt x="1499" y="1403"/>
                  </a:lnTo>
                  <a:lnTo>
                    <a:pt x="1502" y="1423"/>
                  </a:lnTo>
                  <a:lnTo>
                    <a:pt x="1502" y="1442"/>
                  </a:lnTo>
                  <a:lnTo>
                    <a:pt x="1499" y="1461"/>
                  </a:lnTo>
                  <a:lnTo>
                    <a:pt x="1494" y="1481"/>
                  </a:lnTo>
                  <a:lnTo>
                    <a:pt x="1487" y="1499"/>
                  </a:lnTo>
                  <a:lnTo>
                    <a:pt x="1476" y="1513"/>
                  </a:lnTo>
                  <a:lnTo>
                    <a:pt x="1461" y="1530"/>
                  </a:lnTo>
                  <a:lnTo>
                    <a:pt x="1445" y="1543"/>
                  </a:lnTo>
                  <a:lnTo>
                    <a:pt x="1431" y="1555"/>
                  </a:lnTo>
                  <a:lnTo>
                    <a:pt x="1414" y="1565"/>
                  </a:lnTo>
                  <a:lnTo>
                    <a:pt x="1394" y="1572"/>
                  </a:lnTo>
                  <a:lnTo>
                    <a:pt x="1370" y="1579"/>
                  </a:lnTo>
                  <a:lnTo>
                    <a:pt x="1348" y="1582"/>
                  </a:lnTo>
                  <a:lnTo>
                    <a:pt x="1328" y="1584"/>
                  </a:lnTo>
                  <a:lnTo>
                    <a:pt x="1307" y="1584"/>
                  </a:lnTo>
                  <a:lnTo>
                    <a:pt x="1287" y="1582"/>
                  </a:lnTo>
                  <a:lnTo>
                    <a:pt x="1271" y="1579"/>
                  </a:lnTo>
                  <a:lnTo>
                    <a:pt x="1253" y="1574"/>
                  </a:lnTo>
                  <a:lnTo>
                    <a:pt x="1235" y="1568"/>
                  </a:lnTo>
                  <a:lnTo>
                    <a:pt x="1221" y="1560"/>
                  </a:lnTo>
                  <a:lnTo>
                    <a:pt x="1205" y="1548"/>
                  </a:lnTo>
                  <a:lnTo>
                    <a:pt x="1191" y="1534"/>
                  </a:lnTo>
                  <a:lnTo>
                    <a:pt x="1177" y="1519"/>
                  </a:lnTo>
                  <a:lnTo>
                    <a:pt x="1164" y="1503"/>
                  </a:lnTo>
                  <a:lnTo>
                    <a:pt x="1154" y="1486"/>
                  </a:lnTo>
                  <a:lnTo>
                    <a:pt x="1147" y="1465"/>
                  </a:lnTo>
                  <a:lnTo>
                    <a:pt x="1142" y="1441"/>
                  </a:lnTo>
                  <a:lnTo>
                    <a:pt x="1142" y="1418"/>
                  </a:lnTo>
                  <a:lnTo>
                    <a:pt x="1147" y="1396"/>
                  </a:lnTo>
                  <a:lnTo>
                    <a:pt x="1153" y="1373"/>
                  </a:lnTo>
                  <a:lnTo>
                    <a:pt x="1159" y="1351"/>
                  </a:lnTo>
                  <a:lnTo>
                    <a:pt x="1166" y="1325"/>
                  </a:lnTo>
                  <a:lnTo>
                    <a:pt x="1168" y="1306"/>
                  </a:lnTo>
                  <a:lnTo>
                    <a:pt x="1168" y="1294"/>
                  </a:lnTo>
                  <a:lnTo>
                    <a:pt x="1167" y="1284"/>
                  </a:lnTo>
                  <a:lnTo>
                    <a:pt x="1163" y="1273"/>
                  </a:lnTo>
                  <a:lnTo>
                    <a:pt x="892" y="1273"/>
                  </a:lnTo>
                  <a:lnTo>
                    <a:pt x="896" y="1225"/>
                  </a:lnTo>
                  <a:lnTo>
                    <a:pt x="895" y="1198"/>
                  </a:lnTo>
                  <a:lnTo>
                    <a:pt x="892" y="1173"/>
                  </a:lnTo>
                  <a:lnTo>
                    <a:pt x="889" y="1149"/>
                  </a:lnTo>
                  <a:lnTo>
                    <a:pt x="885" y="1133"/>
                  </a:lnTo>
                  <a:lnTo>
                    <a:pt x="878" y="1119"/>
                  </a:lnTo>
                  <a:lnTo>
                    <a:pt x="869" y="1106"/>
                  </a:lnTo>
                  <a:lnTo>
                    <a:pt x="855" y="1095"/>
                  </a:lnTo>
                  <a:lnTo>
                    <a:pt x="839" y="1085"/>
                  </a:lnTo>
                  <a:lnTo>
                    <a:pt x="824" y="1080"/>
                  </a:lnTo>
                  <a:lnTo>
                    <a:pt x="810" y="1077"/>
                  </a:lnTo>
                  <a:lnTo>
                    <a:pt x="786" y="1075"/>
                  </a:lnTo>
                  <a:lnTo>
                    <a:pt x="758" y="1075"/>
                  </a:lnTo>
                  <a:lnTo>
                    <a:pt x="731" y="1078"/>
                  </a:lnTo>
                  <a:lnTo>
                    <a:pt x="701" y="1080"/>
                  </a:lnTo>
                  <a:lnTo>
                    <a:pt x="679" y="1082"/>
                  </a:lnTo>
                  <a:lnTo>
                    <a:pt x="649" y="1084"/>
                  </a:lnTo>
                  <a:lnTo>
                    <a:pt x="625" y="1082"/>
                  </a:lnTo>
                  <a:lnTo>
                    <a:pt x="604" y="1080"/>
                  </a:lnTo>
                  <a:lnTo>
                    <a:pt x="571" y="1073"/>
                  </a:lnTo>
                  <a:lnTo>
                    <a:pt x="550" y="1063"/>
                  </a:lnTo>
                  <a:lnTo>
                    <a:pt x="530" y="1049"/>
                  </a:lnTo>
                  <a:lnTo>
                    <a:pt x="518" y="1033"/>
                  </a:lnTo>
                  <a:lnTo>
                    <a:pt x="506" y="1016"/>
                  </a:lnTo>
                  <a:lnTo>
                    <a:pt x="498" y="995"/>
                  </a:lnTo>
                  <a:lnTo>
                    <a:pt x="496" y="972"/>
                  </a:lnTo>
                  <a:lnTo>
                    <a:pt x="496" y="944"/>
                  </a:lnTo>
                  <a:lnTo>
                    <a:pt x="498" y="923"/>
                  </a:lnTo>
                  <a:lnTo>
                    <a:pt x="496" y="902"/>
                  </a:lnTo>
                  <a:lnTo>
                    <a:pt x="491" y="878"/>
                  </a:lnTo>
                  <a:lnTo>
                    <a:pt x="487" y="864"/>
                  </a:lnTo>
                  <a:lnTo>
                    <a:pt x="480" y="849"/>
                  </a:lnTo>
                  <a:lnTo>
                    <a:pt x="471" y="840"/>
                  </a:lnTo>
                  <a:lnTo>
                    <a:pt x="463" y="831"/>
                  </a:lnTo>
                  <a:lnTo>
                    <a:pt x="444" y="823"/>
                  </a:lnTo>
                  <a:lnTo>
                    <a:pt x="423" y="813"/>
                  </a:lnTo>
                  <a:lnTo>
                    <a:pt x="399" y="806"/>
                  </a:lnTo>
                  <a:lnTo>
                    <a:pt x="371" y="799"/>
                  </a:lnTo>
                  <a:lnTo>
                    <a:pt x="343" y="793"/>
                  </a:lnTo>
                  <a:lnTo>
                    <a:pt x="313" y="789"/>
                  </a:lnTo>
                  <a:lnTo>
                    <a:pt x="292" y="782"/>
                  </a:lnTo>
                  <a:lnTo>
                    <a:pt x="269" y="775"/>
                  </a:lnTo>
                  <a:lnTo>
                    <a:pt x="247" y="766"/>
                  </a:lnTo>
                  <a:lnTo>
                    <a:pt x="231" y="753"/>
                  </a:lnTo>
                  <a:lnTo>
                    <a:pt x="213" y="738"/>
                  </a:lnTo>
                  <a:lnTo>
                    <a:pt x="200" y="724"/>
                  </a:lnTo>
                  <a:lnTo>
                    <a:pt x="189" y="707"/>
                  </a:lnTo>
                  <a:lnTo>
                    <a:pt x="180" y="687"/>
                  </a:lnTo>
                  <a:lnTo>
                    <a:pt x="177" y="666"/>
                  </a:lnTo>
                  <a:lnTo>
                    <a:pt x="177" y="646"/>
                  </a:lnTo>
                  <a:lnTo>
                    <a:pt x="182" y="628"/>
                  </a:lnTo>
                  <a:lnTo>
                    <a:pt x="189" y="601"/>
                  </a:lnTo>
                  <a:lnTo>
                    <a:pt x="196" y="574"/>
                  </a:lnTo>
                  <a:lnTo>
                    <a:pt x="199" y="550"/>
                  </a:lnTo>
                  <a:lnTo>
                    <a:pt x="204" y="526"/>
                  </a:lnTo>
                  <a:lnTo>
                    <a:pt x="207" y="502"/>
                  </a:lnTo>
                  <a:lnTo>
                    <a:pt x="204" y="477"/>
                  </a:lnTo>
                  <a:lnTo>
                    <a:pt x="199" y="454"/>
                  </a:lnTo>
                  <a:lnTo>
                    <a:pt x="190" y="432"/>
                  </a:lnTo>
                  <a:lnTo>
                    <a:pt x="179" y="410"/>
                  </a:lnTo>
                  <a:lnTo>
                    <a:pt x="166" y="393"/>
                  </a:lnTo>
                  <a:lnTo>
                    <a:pt x="159" y="384"/>
                  </a:lnTo>
                  <a:lnTo>
                    <a:pt x="146" y="371"/>
                  </a:lnTo>
                  <a:lnTo>
                    <a:pt x="134" y="360"/>
                  </a:lnTo>
                  <a:lnTo>
                    <a:pt x="121" y="351"/>
                  </a:lnTo>
                  <a:lnTo>
                    <a:pt x="104" y="343"/>
                  </a:lnTo>
                  <a:lnTo>
                    <a:pt x="87" y="337"/>
                  </a:lnTo>
                  <a:lnTo>
                    <a:pt x="66" y="331"/>
                  </a:lnTo>
                  <a:lnTo>
                    <a:pt x="42" y="330"/>
                  </a:lnTo>
                  <a:lnTo>
                    <a:pt x="21" y="330"/>
                  </a:lnTo>
                  <a:lnTo>
                    <a:pt x="0" y="330"/>
                  </a:lnTo>
                  <a:close/>
                </a:path>
              </a:pathLst>
            </a:custGeom>
            <a:solidFill>
              <a:schemeClr val="tx2"/>
            </a:solidFill>
            <a:ln w="19050">
              <a:solidFill>
                <a:schemeClr val="tx1"/>
              </a:solidFill>
              <a:round/>
              <a:headEnd/>
              <a:tailEnd/>
            </a:ln>
          </p:spPr>
          <p:txBody>
            <a:bodyPr/>
            <a:lstStyle/>
            <a:p>
              <a:endParaRPr lang="en-US"/>
            </a:p>
          </p:txBody>
        </p:sp>
        <p:sp>
          <p:nvSpPr>
            <p:cNvPr id="22" name="TextBox 21">
              <a:extLst>
                <a:ext uri="{FF2B5EF4-FFF2-40B4-BE49-F238E27FC236}">
                  <a16:creationId xmlns:a16="http://schemas.microsoft.com/office/drawing/2014/main" id="{F06D57E5-F6DC-4798-837A-96E40BA27D62}"/>
                </a:ext>
              </a:extLst>
            </p:cNvPr>
            <p:cNvSpPr txBox="1"/>
            <p:nvPr/>
          </p:nvSpPr>
          <p:spPr>
            <a:xfrm>
              <a:off x="7052862" y="3503214"/>
              <a:ext cx="1383030" cy="244468"/>
            </a:xfrm>
            <a:prstGeom prst="rect">
              <a:avLst/>
            </a:prstGeom>
            <a:noFill/>
          </p:spPr>
          <p:txBody>
            <a:bodyPr wrap="square">
              <a:spAutoFit/>
            </a:bodyPr>
            <a:lstStyle/>
            <a:p>
              <a:r>
                <a:rPr lang="fr-FR" sz="1400" b="0" i="0">
                  <a:effectLst/>
                  <a:latin typeface="Söhne"/>
                </a:rPr>
                <a:t>Coûts élevés </a:t>
              </a:r>
              <a:endParaRPr lang="fr-FR" sz="1400"/>
            </a:p>
          </p:txBody>
        </p:sp>
      </p:grpSp>
      <p:grpSp>
        <p:nvGrpSpPr>
          <p:cNvPr id="35" name="Group 34">
            <a:extLst>
              <a:ext uri="{FF2B5EF4-FFF2-40B4-BE49-F238E27FC236}">
                <a16:creationId xmlns:a16="http://schemas.microsoft.com/office/drawing/2014/main" id="{C9A4F3AC-6AA8-4A56-BC86-387AACC7E620}"/>
              </a:ext>
            </a:extLst>
          </p:cNvPr>
          <p:cNvGrpSpPr/>
          <p:nvPr/>
        </p:nvGrpSpPr>
        <p:grpSpPr>
          <a:xfrm>
            <a:off x="10018545" y="4939797"/>
            <a:ext cx="2345048" cy="2052034"/>
            <a:chOff x="6464978" y="4652157"/>
            <a:chExt cx="1970914" cy="1629936"/>
          </a:xfrm>
        </p:grpSpPr>
        <p:sp>
          <p:nvSpPr>
            <p:cNvPr id="14" name="Freeform 5">
              <a:extLst>
                <a:ext uri="{FF2B5EF4-FFF2-40B4-BE49-F238E27FC236}">
                  <a16:creationId xmlns:a16="http://schemas.microsoft.com/office/drawing/2014/main" id="{81AB309D-6160-4E6C-81C1-B9118DC70E5C}"/>
                </a:ext>
              </a:extLst>
            </p:cNvPr>
            <p:cNvSpPr>
              <a:spLocks/>
            </p:cNvSpPr>
            <p:nvPr/>
          </p:nvSpPr>
          <p:spPr bwMode="auto">
            <a:xfrm>
              <a:off x="6464978" y="4652157"/>
              <a:ext cx="1867903" cy="1629936"/>
            </a:xfrm>
            <a:custGeom>
              <a:avLst/>
              <a:gdLst>
                <a:gd name="T0" fmla="*/ 0 w 1634"/>
                <a:gd name="T1" fmla="*/ 1327 h 1327"/>
                <a:gd name="T2" fmla="*/ 1633 w 1634"/>
                <a:gd name="T3" fmla="*/ 0 h 1327"/>
                <a:gd name="T4" fmla="*/ 1480 w 1634"/>
                <a:gd name="T5" fmla="*/ 26 h 1327"/>
                <a:gd name="T6" fmla="*/ 1485 w 1634"/>
                <a:gd name="T7" fmla="*/ 69 h 1327"/>
                <a:gd name="T8" fmla="*/ 1501 w 1634"/>
                <a:gd name="T9" fmla="*/ 129 h 1327"/>
                <a:gd name="T10" fmla="*/ 1506 w 1634"/>
                <a:gd name="T11" fmla="*/ 177 h 1327"/>
                <a:gd name="T12" fmla="*/ 1496 w 1634"/>
                <a:gd name="T13" fmla="*/ 226 h 1327"/>
                <a:gd name="T14" fmla="*/ 1462 w 1634"/>
                <a:gd name="T15" fmla="*/ 268 h 1327"/>
                <a:gd name="T16" fmla="*/ 1420 w 1634"/>
                <a:gd name="T17" fmla="*/ 299 h 1327"/>
                <a:gd name="T18" fmla="*/ 1369 w 1634"/>
                <a:gd name="T19" fmla="*/ 315 h 1327"/>
                <a:gd name="T20" fmla="*/ 1295 w 1634"/>
                <a:gd name="T21" fmla="*/ 314 h 1327"/>
                <a:gd name="T22" fmla="*/ 1247 w 1634"/>
                <a:gd name="T23" fmla="*/ 304 h 1327"/>
                <a:gd name="T24" fmla="*/ 1199 w 1634"/>
                <a:gd name="T25" fmla="*/ 270 h 1327"/>
                <a:gd name="T26" fmla="*/ 1167 w 1634"/>
                <a:gd name="T27" fmla="*/ 229 h 1327"/>
                <a:gd name="T28" fmla="*/ 1153 w 1634"/>
                <a:gd name="T29" fmla="*/ 185 h 1327"/>
                <a:gd name="T30" fmla="*/ 1156 w 1634"/>
                <a:gd name="T31" fmla="*/ 137 h 1327"/>
                <a:gd name="T32" fmla="*/ 1167 w 1634"/>
                <a:gd name="T33" fmla="*/ 93 h 1327"/>
                <a:gd name="T34" fmla="*/ 1178 w 1634"/>
                <a:gd name="T35" fmla="*/ 48 h 1327"/>
                <a:gd name="T36" fmla="*/ 1173 w 1634"/>
                <a:gd name="T37" fmla="*/ 6 h 1327"/>
                <a:gd name="T38" fmla="*/ 902 w 1634"/>
                <a:gd name="T39" fmla="*/ 52 h 1327"/>
                <a:gd name="T40" fmla="*/ 897 w 1634"/>
                <a:gd name="T41" fmla="*/ 112 h 1327"/>
                <a:gd name="T42" fmla="*/ 894 w 1634"/>
                <a:gd name="T43" fmla="*/ 161 h 1327"/>
                <a:gd name="T44" fmla="*/ 882 w 1634"/>
                <a:gd name="T45" fmla="*/ 203 h 1327"/>
                <a:gd name="T46" fmla="*/ 858 w 1634"/>
                <a:gd name="T47" fmla="*/ 232 h 1327"/>
                <a:gd name="T48" fmla="*/ 824 w 1634"/>
                <a:gd name="T49" fmla="*/ 247 h 1327"/>
                <a:gd name="T50" fmla="*/ 786 w 1634"/>
                <a:gd name="T51" fmla="*/ 251 h 1327"/>
                <a:gd name="T52" fmla="*/ 739 w 1634"/>
                <a:gd name="T53" fmla="*/ 249 h 1327"/>
                <a:gd name="T54" fmla="*/ 697 w 1634"/>
                <a:gd name="T55" fmla="*/ 246 h 1327"/>
                <a:gd name="T56" fmla="*/ 643 w 1634"/>
                <a:gd name="T57" fmla="*/ 243 h 1327"/>
                <a:gd name="T58" fmla="*/ 595 w 1634"/>
                <a:gd name="T59" fmla="*/ 249 h 1327"/>
                <a:gd name="T60" fmla="*/ 551 w 1634"/>
                <a:gd name="T61" fmla="*/ 266 h 1327"/>
                <a:gd name="T62" fmla="*/ 519 w 1634"/>
                <a:gd name="T63" fmla="*/ 295 h 1327"/>
                <a:gd name="T64" fmla="*/ 501 w 1634"/>
                <a:gd name="T65" fmla="*/ 332 h 1327"/>
                <a:gd name="T66" fmla="*/ 501 w 1634"/>
                <a:gd name="T67" fmla="*/ 374 h 1327"/>
                <a:gd name="T68" fmla="*/ 501 w 1634"/>
                <a:gd name="T69" fmla="*/ 421 h 1327"/>
                <a:gd name="T70" fmla="*/ 491 w 1634"/>
                <a:gd name="T71" fmla="*/ 459 h 1327"/>
                <a:gd name="T72" fmla="*/ 471 w 1634"/>
                <a:gd name="T73" fmla="*/ 490 h 1327"/>
                <a:gd name="T74" fmla="*/ 430 w 1634"/>
                <a:gd name="T75" fmla="*/ 511 h 1327"/>
                <a:gd name="T76" fmla="*/ 386 w 1634"/>
                <a:gd name="T77" fmla="*/ 524 h 1327"/>
                <a:gd name="T78" fmla="*/ 334 w 1634"/>
                <a:gd name="T79" fmla="*/ 535 h 1327"/>
                <a:gd name="T80" fmla="*/ 287 w 1634"/>
                <a:gd name="T81" fmla="*/ 547 h 1327"/>
                <a:gd name="T82" fmla="*/ 248 w 1634"/>
                <a:gd name="T83" fmla="*/ 562 h 1327"/>
                <a:gd name="T84" fmla="*/ 218 w 1634"/>
                <a:gd name="T85" fmla="*/ 585 h 1327"/>
                <a:gd name="T86" fmla="*/ 193 w 1634"/>
                <a:gd name="T87" fmla="*/ 620 h 1327"/>
                <a:gd name="T88" fmla="*/ 180 w 1634"/>
                <a:gd name="T89" fmla="*/ 664 h 1327"/>
                <a:gd name="T90" fmla="*/ 186 w 1634"/>
                <a:gd name="T91" fmla="*/ 709 h 1327"/>
                <a:gd name="T92" fmla="*/ 200 w 1634"/>
                <a:gd name="T93" fmla="*/ 765 h 1327"/>
                <a:gd name="T94" fmla="*/ 208 w 1634"/>
                <a:gd name="T95" fmla="*/ 813 h 1327"/>
                <a:gd name="T96" fmla="*/ 206 w 1634"/>
                <a:gd name="T97" fmla="*/ 860 h 1327"/>
                <a:gd name="T98" fmla="*/ 193 w 1634"/>
                <a:gd name="T99" fmla="*/ 902 h 1327"/>
                <a:gd name="T100" fmla="*/ 173 w 1634"/>
                <a:gd name="T101" fmla="*/ 945 h 1327"/>
                <a:gd name="T102" fmla="*/ 141 w 1634"/>
                <a:gd name="T103" fmla="*/ 991 h 1327"/>
                <a:gd name="T104" fmla="*/ 108 w 1634"/>
                <a:gd name="T105" fmla="*/ 1021 h 1327"/>
                <a:gd name="T106" fmla="*/ 74 w 1634"/>
                <a:gd name="T107" fmla="*/ 1039 h 1327"/>
                <a:gd name="T108" fmla="*/ 23 w 1634"/>
                <a:gd name="T109" fmla="*/ 1049 h 132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634"/>
                <a:gd name="T166" fmla="*/ 0 h 1327"/>
                <a:gd name="T167" fmla="*/ 1634 w 1634"/>
                <a:gd name="T168" fmla="*/ 1327 h 132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634" h="1327">
                  <a:moveTo>
                    <a:pt x="0" y="1049"/>
                  </a:moveTo>
                  <a:lnTo>
                    <a:pt x="0" y="1327"/>
                  </a:lnTo>
                  <a:lnTo>
                    <a:pt x="1634" y="1327"/>
                  </a:lnTo>
                  <a:lnTo>
                    <a:pt x="1633" y="0"/>
                  </a:lnTo>
                  <a:lnTo>
                    <a:pt x="1487" y="0"/>
                  </a:lnTo>
                  <a:lnTo>
                    <a:pt x="1480" y="26"/>
                  </a:lnTo>
                  <a:lnTo>
                    <a:pt x="1480" y="44"/>
                  </a:lnTo>
                  <a:lnTo>
                    <a:pt x="1485" y="69"/>
                  </a:lnTo>
                  <a:lnTo>
                    <a:pt x="1493" y="96"/>
                  </a:lnTo>
                  <a:lnTo>
                    <a:pt x="1501" y="129"/>
                  </a:lnTo>
                  <a:lnTo>
                    <a:pt x="1506" y="154"/>
                  </a:lnTo>
                  <a:lnTo>
                    <a:pt x="1506" y="177"/>
                  </a:lnTo>
                  <a:lnTo>
                    <a:pt x="1503" y="202"/>
                  </a:lnTo>
                  <a:lnTo>
                    <a:pt x="1496" y="226"/>
                  </a:lnTo>
                  <a:lnTo>
                    <a:pt x="1480" y="249"/>
                  </a:lnTo>
                  <a:lnTo>
                    <a:pt x="1462" y="268"/>
                  </a:lnTo>
                  <a:lnTo>
                    <a:pt x="1442" y="287"/>
                  </a:lnTo>
                  <a:lnTo>
                    <a:pt x="1420" y="299"/>
                  </a:lnTo>
                  <a:lnTo>
                    <a:pt x="1393" y="309"/>
                  </a:lnTo>
                  <a:lnTo>
                    <a:pt x="1369" y="315"/>
                  </a:lnTo>
                  <a:lnTo>
                    <a:pt x="1335" y="316"/>
                  </a:lnTo>
                  <a:lnTo>
                    <a:pt x="1295" y="314"/>
                  </a:lnTo>
                  <a:lnTo>
                    <a:pt x="1270" y="309"/>
                  </a:lnTo>
                  <a:lnTo>
                    <a:pt x="1247" y="304"/>
                  </a:lnTo>
                  <a:lnTo>
                    <a:pt x="1226" y="291"/>
                  </a:lnTo>
                  <a:lnTo>
                    <a:pt x="1199" y="270"/>
                  </a:lnTo>
                  <a:lnTo>
                    <a:pt x="1182" y="250"/>
                  </a:lnTo>
                  <a:lnTo>
                    <a:pt x="1167" y="229"/>
                  </a:lnTo>
                  <a:lnTo>
                    <a:pt x="1158" y="206"/>
                  </a:lnTo>
                  <a:lnTo>
                    <a:pt x="1153" y="185"/>
                  </a:lnTo>
                  <a:lnTo>
                    <a:pt x="1153" y="161"/>
                  </a:lnTo>
                  <a:lnTo>
                    <a:pt x="1156" y="137"/>
                  </a:lnTo>
                  <a:lnTo>
                    <a:pt x="1161" y="115"/>
                  </a:lnTo>
                  <a:lnTo>
                    <a:pt x="1167" y="93"/>
                  </a:lnTo>
                  <a:lnTo>
                    <a:pt x="1174" y="71"/>
                  </a:lnTo>
                  <a:lnTo>
                    <a:pt x="1178" y="48"/>
                  </a:lnTo>
                  <a:lnTo>
                    <a:pt x="1178" y="28"/>
                  </a:lnTo>
                  <a:lnTo>
                    <a:pt x="1173" y="6"/>
                  </a:lnTo>
                  <a:lnTo>
                    <a:pt x="899" y="6"/>
                  </a:lnTo>
                  <a:lnTo>
                    <a:pt x="902" y="52"/>
                  </a:lnTo>
                  <a:lnTo>
                    <a:pt x="899" y="85"/>
                  </a:lnTo>
                  <a:lnTo>
                    <a:pt x="897" y="112"/>
                  </a:lnTo>
                  <a:lnTo>
                    <a:pt x="897" y="136"/>
                  </a:lnTo>
                  <a:lnTo>
                    <a:pt x="894" y="161"/>
                  </a:lnTo>
                  <a:lnTo>
                    <a:pt x="889" y="187"/>
                  </a:lnTo>
                  <a:lnTo>
                    <a:pt x="882" y="203"/>
                  </a:lnTo>
                  <a:lnTo>
                    <a:pt x="872" y="219"/>
                  </a:lnTo>
                  <a:lnTo>
                    <a:pt x="858" y="232"/>
                  </a:lnTo>
                  <a:lnTo>
                    <a:pt x="842" y="242"/>
                  </a:lnTo>
                  <a:lnTo>
                    <a:pt x="824" y="247"/>
                  </a:lnTo>
                  <a:lnTo>
                    <a:pt x="804" y="250"/>
                  </a:lnTo>
                  <a:lnTo>
                    <a:pt x="786" y="251"/>
                  </a:lnTo>
                  <a:lnTo>
                    <a:pt x="762" y="251"/>
                  </a:lnTo>
                  <a:lnTo>
                    <a:pt x="739" y="249"/>
                  </a:lnTo>
                  <a:lnTo>
                    <a:pt x="721" y="247"/>
                  </a:lnTo>
                  <a:lnTo>
                    <a:pt x="697" y="246"/>
                  </a:lnTo>
                  <a:lnTo>
                    <a:pt x="671" y="243"/>
                  </a:lnTo>
                  <a:lnTo>
                    <a:pt x="643" y="243"/>
                  </a:lnTo>
                  <a:lnTo>
                    <a:pt x="619" y="246"/>
                  </a:lnTo>
                  <a:lnTo>
                    <a:pt x="595" y="249"/>
                  </a:lnTo>
                  <a:lnTo>
                    <a:pt x="570" y="256"/>
                  </a:lnTo>
                  <a:lnTo>
                    <a:pt x="551" y="266"/>
                  </a:lnTo>
                  <a:lnTo>
                    <a:pt x="532" y="278"/>
                  </a:lnTo>
                  <a:lnTo>
                    <a:pt x="519" y="295"/>
                  </a:lnTo>
                  <a:lnTo>
                    <a:pt x="506" y="314"/>
                  </a:lnTo>
                  <a:lnTo>
                    <a:pt x="501" y="332"/>
                  </a:lnTo>
                  <a:lnTo>
                    <a:pt x="498" y="353"/>
                  </a:lnTo>
                  <a:lnTo>
                    <a:pt x="501" y="374"/>
                  </a:lnTo>
                  <a:lnTo>
                    <a:pt x="502" y="397"/>
                  </a:lnTo>
                  <a:lnTo>
                    <a:pt x="501" y="421"/>
                  </a:lnTo>
                  <a:lnTo>
                    <a:pt x="496" y="439"/>
                  </a:lnTo>
                  <a:lnTo>
                    <a:pt x="491" y="459"/>
                  </a:lnTo>
                  <a:lnTo>
                    <a:pt x="482" y="477"/>
                  </a:lnTo>
                  <a:lnTo>
                    <a:pt x="471" y="490"/>
                  </a:lnTo>
                  <a:lnTo>
                    <a:pt x="453" y="503"/>
                  </a:lnTo>
                  <a:lnTo>
                    <a:pt x="430" y="511"/>
                  </a:lnTo>
                  <a:lnTo>
                    <a:pt x="407" y="518"/>
                  </a:lnTo>
                  <a:lnTo>
                    <a:pt x="386" y="524"/>
                  </a:lnTo>
                  <a:lnTo>
                    <a:pt x="364" y="530"/>
                  </a:lnTo>
                  <a:lnTo>
                    <a:pt x="334" y="535"/>
                  </a:lnTo>
                  <a:lnTo>
                    <a:pt x="311" y="540"/>
                  </a:lnTo>
                  <a:lnTo>
                    <a:pt x="287" y="547"/>
                  </a:lnTo>
                  <a:lnTo>
                    <a:pt x="268" y="554"/>
                  </a:lnTo>
                  <a:lnTo>
                    <a:pt x="248" y="562"/>
                  </a:lnTo>
                  <a:lnTo>
                    <a:pt x="232" y="573"/>
                  </a:lnTo>
                  <a:lnTo>
                    <a:pt x="218" y="585"/>
                  </a:lnTo>
                  <a:lnTo>
                    <a:pt x="203" y="603"/>
                  </a:lnTo>
                  <a:lnTo>
                    <a:pt x="193" y="620"/>
                  </a:lnTo>
                  <a:lnTo>
                    <a:pt x="184" y="640"/>
                  </a:lnTo>
                  <a:lnTo>
                    <a:pt x="180" y="664"/>
                  </a:lnTo>
                  <a:lnTo>
                    <a:pt x="183" y="686"/>
                  </a:lnTo>
                  <a:lnTo>
                    <a:pt x="186" y="709"/>
                  </a:lnTo>
                  <a:lnTo>
                    <a:pt x="193" y="736"/>
                  </a:lnTo>
                  <a:lnTo>
                    <a:pt x="200" y="765"/>
                  </a:lnTo>
                  <a:lnTo>
                    <a:pt x="206" y="792"/>
                  </a:lnTo>
                  <a:lnTo>
                    <a:pt x="208" y="813"/>
                  </a:lnTo>
                  <a:lnTo>
                    <a:pt x="208" y="833"/>
                  </a:lnTo>
                  <a:lnTo>
                    <a:pt x="206" y="860"/>
                  </a:lnTo>
                  <a:lnTo>
                    <a:pt x="199" y="883"/>
                  </a:lnTo>
                  <a:lnTo>
                    <a:pt x="193" y="902"/>
                  </a:lnTo>
                  <a:lnTo>
                    <a:pt x="184" y="921"/>
                  </a:lnTo>
                  <a:lnTo>
                    <a:pt x="173" y="945"/>
                  </a:lnTo>
                  <a:lnTo>
                    <a:pt x="158" y="972"/>
                  </a:lnTo>
                  <a:lnTo>
                    <a:pt x="141" y="991"/>
                  </a:lnTo>
                  <a:lnTo>
                    <a:pt x="124" y="1007"/>
                  </a:lnTo>
                  <a:lnTo>
                    <a:pt x="108" y="1021"/>
                  </a:lnTo>
                  <a:lnTo>
                    <a:pt x="91" y="1032"/>
                  </a:lnTo>
                  <a:lnTo>
                    <a:pt x="74" y="1039"/>
                  </a:lnTo>
                  <a:lnTo>
                    <a:pt x="50" y="1045"/>
                  </a:lnTo>
                  <a:lnTo>
                    <a:pt x="23" y="1049"/>
                  </a:lnTo>
                  <a:lnTo>
                    <a:pt x="0" y="1049"/>
                  </a:lnTo>
                  <a:close/>
                </a:path>
              </a:pathLst>
            </a:custGeom>
            <a:solidFill>
              <a:schemeClr val="accent5">
                <a:lumMod val="20000"/>
                <a:lumOff val="80000"/>
              </a:schemeClr>
            </a:solidFill>
            <a:ln w="19050">
              <a:solidFill>
                <a:schemeClr val="tx1"/>
              </a:solidFill>
              <a:round/>
              <a:headEnd/>
              <a:tailEnd/>
            </a:ln>
          </p:spPr>
          <p:txBody>
            <a:bodyPr/>
            <a:lstStyle/>
            <a:p>
              <a:pPr>
                <a:defRPr/>
              </a:pPr>
              <a:endParaRPr lang="en-US"/>
            </a:p>
          </p:txBody>
        </p:sp>
        <p:sp>
          <p:nvSpPr>
            <p:cNvPr id="24" name="TextBox 23">
              <a:extLst>
                <a:ext uri="{FF2B5EF4-FFF2-40B4-BE49-F238E27FC236}">
                  <a16:creationId xmlns:a16="http://schemas.microsoft.com/office/drawing/2014/main" id="{53E65CEC-247A-4F32-A952-6E474A8E3D3F}"/>
                </a:ext>
              </a:extLst>
            </p:cNvPr>
            <p:cNvSpPr txBox="1"/>
            <p:nvPr/>
          </p:nvSpPr>
          <p:spPr>
            <a:xfrm>
              <a:off x="7154133" y="5205092"/>
              <a:ext cx="1281759" cy="415595"/>
            </a:xfrm>
            <a:prstGeom prst="rect">
              <a:avLst/>
            </a:prstGeom>
            <a:noFill/>
          </p:spPr>
          <p:txBody>
            <a:bodyPr wrap="square">
              <a:spAutoFit/>
            </a:bodyPr>
            <a:lstStyle/>
            <a:p>
              <a:r>
                <a:rPr lang="fr-FR" sz="1400" b="0" i="0">
                  <a:effectLst/>
                  <a:latin typeface="Söhne"/>
                </a:rPr>
                <a:t>Flexibilité et évolutivité</a:t>
              </a:r>
              <a:endParaRPr lang="fr-FR" sz="1400"/>
            </a:p>
          </p:txBody>
        </p:sp>
      </p:grpSp>
      <p:grpSp>
        <p:nvGrpSpPr>
          <p:cNvPr id="34" name="Group 33">
            <a:extLst>
              <a:ext uri="{FF2B5EF4-FFF2-40B4-BE49-F238E27FC236}">
                <a16:creationId xmlns:a16="http://schemas.microsoft.com/office/drawing/2014/main" id="{8812A161-C8CE-4931-B98F-813C8605BB0D}"/>
              </a:ext>
            </a:extLst>
          </p:cNvPr>
          <p:cNvGrpSpPr/>
          <p:nvPr/>
        </p:nvGrpSpPr>
        <p:grpSpPr>
          <a:xfrm>
            <a:off x="7805583" y="4542378"/>
            <a:ext cx="2212962" cy="2449453"/>
            <a:chOff x="4605076" y="4336486"/>
            <a:chExt cx="1859902" cy="1945607"/>
          </a:xfrm>
        </p:grpSpPr>
        <p:sp>
          <p:nvSpPr>
            <p:cNvPr id="15" name="Freeform 6">
              <a:extLst>
                <a:ext uri="{FF2B5EF4-FFF2-40B4-BE49-F238E27FC236}">
                  <a16:creationId xmlns:a16="http://schemas.microsoft.com/office/drawing/2014/main" id="{98CD6854-2338-44D9-84FC-F9957761374B}"/>
                </a:ext>
              </a:extLst>
            </p:cNvPr>
            <p:cNvSpPr>
              <a:spLocks/>
            </p:cNvSpPr>
            <p:nvPr/>
          </p:nvSpPr>
          <p:spPr bwMode="auto">
            <a:xfrm>
              <a:off x="4605076" y="4336486"/>
              <a:ext cx="1859902" cy="1945607"/>
            </a:xfrm>
            <a:custGeom>
              <a:avLst/>
              <a:gdLst>
                <a:gd name="T0" fmla="*/ 1627 w 1628"/>
                <a:gd name="T1" fmla="*/ 1584 h 1584"/>
                <a:gd name="T2" fmla="*/ 0 w 1628"/>
                <a:gd name="T3" fmla="*/ 319 h 1584"/>
                <a:gd name="T4" fmla="*/ 147 w 1628"/>
                <a:gd name="T5" fmla="*/ 308 h 1584"/>
                <a:gd name="T6" fmla="*/ 151 w 1628"/>
                <a:gd name="T7" fmla="*/ 280 h 1584"/>
                <a:gd name="T8" fmla="*/ 144 w 1628"/>
                <a:gd name="T9" fmla="*/ 244 h 1584"/>
                <a:gd name="T10" fmla="*/ 133 w 1628"/>
                <a:gd name="T11" fmla="*/ 202 h 1584"/>
                <a:gd name="T12" fmla="*/ 126 w 1628"/>
                <a:gd name="T13" fmla="*/ 161 h 1584"/>
                <a:gd name="T14" fmla="*/ 127 w 1628"/>
                <a:gd name="T15" fmla="*/ 123 h 1584"/>
                <a:gd name="T16" fmla="*/ 140 w 1628"/>
                <a:gd name="T17" fmla="*/ 85 h 1584"/>
                <a:gd name="T18" fmla="*/ 166 w 1628"/>
                <a:gd name="T19" fmla="*/ 54 h 1584"/>
                <a:gd name="T20" fmla="*/ 196 w 1628"/>
                <a:gd name="T21" fmla="*/ 28 h 1584"/>
                <a:gd name="T22" fmla="*/ 233 w 1628"/>
                <a:gd name="T23" fmla="*/ 10 h 1584"/>
                <a:gd name="T24" fmla="*/ 279 w 1628"/>
                <a:gd name="T25" fmla="*/ 2 h 1584"/>
                <a:gd name="T26" fmla="*/ 320 w 1628"/>
                <a:gd name="T27" fmla="*/ 0 h 1584"/>
                <a:gd name="T28" fmla="*/ 356 w 1628"/>
                <a:gd name="T29" fmla="*/ 4 h 1584"/>
                <a:gd name="T30" fmla="*/ 392 w 1628"/>
                <a:gd name="T31" fmla="*/ 16 h 1584"/>
                <a:gd name="T32" fmla="*/ 422 w 1628"/>
                <a:gd name="T33" fmla="*/ 36 h 1584"/>
                <a:gd name="T34" fmla="*/ 450 w 1628"/>
                <a:gd name="T35" fmla="*/ 65 h 1584"/>
                <a:gd name="T36" fmla="*/ 473 w 1628"/>
                <a:gd name="T37" fmla="*/ 98 h 1584"/>
                <a:gd name="T38" fmla="*/ 485 w 1628"/>
                <a:gd name="T39" fmla="*/ 143 h 1584"/>
                <a:gd name="T40" fmla="*/ 480 w 1628"/>
                <a:gd name="T41" fmla="*/ 188 h 1584"/>
                <a:gd name="T42" fmla="*/ 469 w 1628"/>
                <a:gd name="T43" fmla="*/ 233 h 1584"/>
                <a:gd name="T44" fmla="*/ 457 w 1628"/>
                <a:gd name="T45" fmla="*/ 278 h 1584"/>
                <a:gd name="T46" fmla="*/ 460 w 1628"/>
                <a:gd name="T47" fmla="*/ 300 h 1584"/>
                <a:gd name="T48" fmla="*/ 734 w 1628"/>
                <a:gd name="T49" fmla="*/ 311 h 1584"/>
                <a:gd name="T50" fmla="*/ 727 w 1628"/>
                <a:gd name="T51" fmla="*/ 394 h 1584"/>
                <a:gd name="T52" fmla="*/ 730 w 1628"/>
                <a:gd name="T53" fmla="*/ 444 h 1584"/>
                <a:gd name="T54" fmla="*/ 737 w 1628"/>
                <a:gd name="T55" fmla="*/ 494 h 1584"/>
                <a:gd name="T56" fmla="*/ 755 w 1628"/>
                <a:gd name="T57" fmla="*/ 525 h 1584"/>
                <a:gd name="T58" fmla="*/ 785 w 1628"/>
                <a:gd name="T59" fmla="*/ 548 h 1584"/>
                <a:gd name="T60" fmla="*/ 820 w 1628"/>
                <a:gd name="T61" fmla="*/ 558 h 1584"/>
                <a:gd name="T62" fmla="*/ 863 w 1628"/>
                <a:gd name="T63" fmla="*/ 559 h 1584"/>
                <a:gd name="T64" fmla="*/ 904 w 1628"/>
                <a:gd name="T65" fmla="*/ 555 h 1584"/>
                <a:gd name="T66" fmla="*/ 955 w 1628"/>
                <a:gd name="T67" fmla="*/ 549 h 1584"/>
                <a:gd name="T68" fmla="*/ 1007 w 1628"/>
                <a:gd name="T69" fmla="*/ 552 h 1584"/>
                <a:gd name="T70" fmla="*/ 1055 w 1628"/>
                <a:gd name="T71" fmla="*/ 565 h 1584"/>
                <a:gd name="T72" fmla="*/ 1094 w 1628"/>
                <a:gd name="T73" fmla="*/ 588 h 1584"/>
                <a:gd name="T74" fmla="*/ 1118 w 1628"/>
                <a:gd name="T75" fmla="*/ 621 h 1584"/>
                <a:gd name="T76" fmla="*/ 1128 w 1628"/>
                <a:gd name="T77" fmla="*/ 661 h 1584"/>
                <a:gd name="T78" fmla="*/ 1124 w 1628"/>
                <a:gd name="T79" fmla="*/ 706 h 1584"/>
                <a:gd name="T80" fmla="*/ 1128 w 1628"/>
                <a:gd name="T81" fmla="*/ 749 h 1584"/>
                <a:gd name="T82" fmla="*/ 1144 w 1628"/>
                <a:gd name="T83" fmla="*/ 785 h 1584"/>
                <a:gd name="T84" fmla="*/ 1172 w 1628"/>
                <a:gd name="T85" fmla="*/ 811 h 1584"/>
                <a:gd name="T86" fmla="*/ 1219 w 1628"/>
                <a:gd name="T87" fmla="*/ 826 h 1584"/>
                <a:gd name="T88" fmla="*/ 1262 w 1628"/>
                <a:gd name="T89" fmla="*/ 837 h 1584"/>
                <a:gd name="T90" fmla="*/ 1315 w 1628"/>
                <a:gd name="T91" fmla="*/ 847 h 1584"/>
                <a:gd name="T92" fmla="*/ 1358 w 1628"/>
                <a:gd name="T93" fmla="*/ 861 h 1584"/>
                <a:gd name="T94" fmla="*/ 1394 w 1628"/>
                <a:gd name="T95" fmla="*/ 881 h 1584"/>
                <a:gd name="T96" fmla="*/ 1423 w 1628"/>
                <a:gd name="T97" fmla="*/ 911 h 1584"/>
                <a:gd name="T98" fmla="*/ 1442 w 1628"/>
                <a:gd name="T99" fmla="*/ 946 h 1584"/>
                <a:gd name="T100" fmla="*/ 1443 w 1628"/>
                <a:gd name="T101" fmla="*/ 996 h 1584"/>
                <a:gd name="T102" fmla="*/ 1433 w 1628"/>
                <a:gd name="T103" fmla="*/ 1044 h 1584"/>
                <a:gd name="T104" fmla="*/ 1419 w 1628"/>
                <a:gd name="T105" fmla="*/ 1100 h 1584"/>
                <a:gd name="T106" fmla="*/ 1416 w 1628"/>
                <a:gd name="T107" fmla="*/ 1141 h 1584"/>
                <a:gd name="T108" fmla="*/ 1426 w 1628"/>
                <a:gd name="T109" fmla="*/ 1190 h 1584"/>
                <a:gd name="T110" fmla="*/ 1444 w 1628"/>
                <a:gd name="T111" fmla="*/ 1224 h 1584"/>
                <a:gd name="T112" fmla="*/ 1474 w 1628"/>
                <a:gd name="T113" fmla="*/ 1261 h 1584"/>
                <a:gd name="T114" fmla="*/ 1514 w 1628"/>
                <a:gd name="T115" fmla="*/ 1289 h 1584"/>
                <a:gd name="T116" fmla="*/ 1555 w 1628"/>
                <a:gd name="T117" fmla="*/ 1302 h 1584"/>
                <a:gd name="T118" fmla="*/ 1601 w 1628"/>
                <a:gd name="T119" fmla="*/ 1306 h 15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628"/>
                <a:gd name="T181" fmla="*/ 0 h 1584"/>
                <a:gd name="T182" fmla="*/ 1628 w 1628"/>
                <a:gd name="T183" fmla="*/ 1584 h 158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628" h="1584">
                  <a:moveTo>
                    <a:pt x="1628" y="1305"/>
                  </a:moveTo>
                  <a:lnTo>
                    <a:pt x="1628" y="1584"/>
                  </a:lnTo>
                  <a:lnTo>
                    <a:pt x="1" y="1584"/>
                  </a:lnTo>
                  <a:lnTo>
                    <a:pt x="0" y="319"/>
                  </a:lnTo>
                  <a:lnTo>
                    <a:pt x="141" y="319"/>
                  </a:lnTo>
                  <a:lnTo>
                    <a:pt x="147" y="308"/>
                  </a:lnTo>
                  <a:lnTo>
                    <a:pt x="151" y="292"/>
                  </a:lnTo>
                  <a:lnTo>
                    <a:pt x="151" y="280"/>
                  </a:lnTo>
                  <a:lnTo>
                    <a:pt x="150" y="264"/>
                  </a:lnTo>
                  <a:lnTo>
                    <a:pt x="144" y="244"/>
                  </a:lnTo>
                  <a:lnTo>
                    <a:pt x="138" y="219"/>
                  </a:lnTo>
                  <a:lnTo>
                    <a:pt x="133" y="202"/>
                  </a:lnTo>
                  <a:lnTo>
                    <a:pt x="127" y="181"/>
                  </a:lnTo>
                  <a:lnTo>
                    <a:pt x="126" y="161"/>
                  </a:lnTo>
                  <a:lnTo>
                    <a:pt x="126" y="141"/>
                  </a:lnTo>
                  <a:lnTo>
                    <a:pt x="127" y="123"/>
                  </a:lnTo>
                  <a:lnTo>
                    <a:pt x="133" y="103"/>
                  </a:lnTo>
                  <a:lnTo>
                    <a:pt x="140" y="85"/>
                  </a:lnTo>
                  <a:lnTo>
                    <a:pt x="151" y="71"/>
                  </a:lnTo>
                  <a:lnTo>
                    <a:pt x="166" y="54"/>
                  </a:lnTo>
                  <a:lnTo>
                    <a:pt x="181" y="41"/>
                  </a:lnTo>
                  <a:lnTo>
                    <a:pt x="196" y="28"/>
                  </a:lnTo>
                  <a:lnTo>
                    <a:pt x="213" y="19"/>
                  </a:lnTo>
                  <a:lnTo>
                    <a:pt x="233" y="10"/>
                  </a:lnTo>
                  <a:lnTo>
                    <a:pt x="255" y="4"/>
                  </a:lnTo>
                  <a:lnTo>
                    <a:pt x="279" y="2"/>
                  </a:lnTo>
                  <a:lnTo>
                    <a:pt x="299" y="0"/>
                  </a:lnTo>
                  <a:lnTo>
                    <a:pt x="320" y="0"/>
                  </a:lnTo>
                  <a:lnTo>
                    <a:pt x="340" y="2"/>
                  </a:lnTo>
                  <a:lnTo>
                    <a:pt x="356" y="4"/>
                  </a:lnTo>
                  <a:lnTo>
                    <a:pt x="374" y="10"/>
                  </a:lnTo>
                  <a:lnTo>
                    <a:pt x="392" y="16"/>
                  </a:lnTo>
                  <a:lnTo>
                    <a:pt x="406" y="24"/>
                  </a:lnTo>
                  <a:lnTo>
                    <a:pt x="422" y="36"/>
                  </a:lnTo>
                  <a:lnTo>
                    <a:pt x="436" y="50"/>
                  </a:lnTo>
                  <a:lnTo>
                    <a:pt x="450" y="65"/>
                  </a:lnTo>
                  <a:lnTo>
                    <a:pt x="463" y="81"/>
                  </a:lnTo>
                  <a:lnTo>
                    <a:pt x="473" y="98"/>
                  </a:lnTo>
                  <a:lnTo>
                    <a:pt x="480" y="119"/>
                  </a:lnTo>
                  <a:lnTo>
                    <a:pt x="485" y="143"/>
                  </a:lnTo>
                  <a:lnTo>
                    <a:pt x="485" y="165"/>
                  </a:lnTo>
                  <a:lnTo>
                    <a:pt x="480" y="188"/>
                  </a:lnTo>
                  <a:lnTo>
                    <a:pt x="474" y="211"/>
                  </a:lnTo>
                  <a:lnTo>
                    <a:pt x="469" y="233"/>
                  </a:lnTo>
                  <a:lnTo>
                    <a:pt x="461" y="259"/>
                  </a:lnTo>
                  <a:lnTo>
                    <a:pt x="457" y="278"/>
                  </a:lnTo>
                  <a:lnTo>
                    <a:pt x="457" y="290"/>
                  </a:lnTo>
                  <a:lnTo>
                    <a:pt x="460" y="300"/>
                  </a:lnTo>
                  <a:lnTo>
                    <a:pt x="464" y="311"/>
                  </a:lnTo>
                  <a:lnTo>
                    <a:pt x="734" y="311"/>
                  </a:lnTo>
                  <a:lnTo>
                    <a:pt x="728" y="363"/>
                  </a:lnTo>
                  <a:lnTo>
                    <a:pt x="727" y="394"/>
                  </a:lnTo>
                  <a:lnTo>
                    <a:pt x="728" y="420"/>
                  </a:lnTo>
                  <a:lnTo>
                    <a:pt x="730" y="444"/>
                  </a:lnTo>
                  <a:lnTo>
                    <a:pt x="733" y="469"/>
                  </a:lnTo>
                  <a:lnTo>
                    <a:pt x="737" y="494"/>
                  </a:lnTo>
                  <a:lnTo>
                    <a:pt x="745" y="511"/>
                  </a:lnTo>
                  <a:lnTo>
                    <a:pt x="755" y="525"/>
                  </a:lnTo>
                  <a:lnTo>
                    <a:pt x="768" y="538"/>
                  </a:lnTo>
                  <a:lnTo>
                    <a:pt x="785" y="548"/>
                  </a:lnTo>
                  <a:lnTo>
                    <a:pt x="803" y="555"/>
                  </a:lnTo>
                  <a:lnTo>
                    <a:pt x="821" y="558"/>
                  </a:lnTo>
                  <a:lnTo>
                    <a:pt x="841" y="559"/>
                  </a:lnTo>
                  <a:lnTo>
                    <a:pt x="864" y="559"/>
                  </a:lnTo>
                  <a:lnTo>
                    <a:pt x="888" y="556"/>
                  </a:lnTo>
                  <a:lnTo>
                    <a:pt x="905" y="555"/>
                  </a:lnTo>
                  <a:lnTo>
                    <a:pt x="930" y="552"/>
                  </a:lnTo>
                  <a:lnTo>
                    <a:pt x="956" y="549"/>
                  </a:lnTo>
                  <a:lnTo>
                    <a:pt x="984" y="549"/>
                  </a:lnTo>
                  <a:lnTo>
                    <a:pt x="1008" y="552"/>
                  </a:lnTo>
                  <a:lnTo>
                    <a:pt x="1032" y="556"/>
                  </a:lnTo>
                  <a:lnTo>
                    <a:pt x="1056" y="565"/>
                  </a:lnTo>
                  <a:lnTo>
                    <a:pt x="1076" y="573"/>
                  </a:lnTo>
                  <a:lnTo>
                    <a:pt x="1095" y="588"/>
                  </a:lnTo>
                  <a:lnTo>
                    <a:pt x="1108" y="603"/>
                  </a:lnTo>
                  <a:lnTo>
                    <a:pt x="1119" y="621"/>
                  </a:lnTo>
                  <a:lnTo>
                    <a:pt x="1126" y="641"/>
                  </a:lnTo>
                  <a:lnTo>
                    <a:pt x="1129" y="661"/>
                  </a:lnTo>
                  <a:lnTo>
                    <a:pt x="1126" y="684"/>
                  </a:lnTo>
                  <a:lnTo>
                    <a:pt x="1125" y="706"/>
                  </a:lnTo>
                  <a:lnTo>
                    <a:pt x="1126" y="729"/>
                  </a:lnTo>
                  <a:lnTo>
                    <a:pt x="1129" y="749"/>
                  </a:lnTo>
                  <a:lnTo>
                    <a:pt x="1136" y="767"/>
                  </a:lnTo>
                  <a:lnTo>
                    <a:pt x="1145" y="785"/>
                  </a:lnTo>
                  <a:lnTo>
                    <a:pt x="1156" y="798"/>
                  </a:lnTo>
                  <a:lnTo>
                    <a:pt x="1173" y="811"/>
                  </a:lnTo>
                  <a:lnTo>
                    <a:pt x="1196" y="819"/>
                  </a:lnTo>
                  <a:lnTo>
                    <a:pt x="1220" y="826"/>
                  </a:lnTo>
                  <a:lnTo>
                    <a:pt x="1239" y="832"/>
                  </a:lnTo>
                  <a:lnTo>
                    <a:pt x="1263" y="837"/>
                  </a:lnTo>
                  <a:lnTo>
                    <a:pt x="1292" y="843"/>
                  </a:lnTo>
                  <a:lnTo>
                    <a:pt x="1316" y="847"/>
                  </a:lnTo>
                  <a:lnTo>
                    <a:pt x="1340" y="854"/>
                  </a:lnTo>
                  <a:lnTo>
                    <a:pt x="1359" y="861"/>
                  </a:lnTo>
                  <a:lnTo>
                    <a:pt x="1379" y="870"/>
                  </a:lnTo>
                  <a:lnTo>
                    <a:pt x="1395" y="881"/>
                  </a:lnTo>
                  <a:lnTo>
                    <a:pt x="1407" y="893"/>
                  </a:lnTo>
                  <a:lnTo>
                    <a:pt x="1424" y="911"/>
                  </a:lnTo>
                  <a:lnTo>
                    <a:pt x="1434" y="928"/>
                  </a:lnTo>
                  <a:lnTo>
                    <a:pt x="1443" y="946"/>
                  </a:lnTo>
                  <a:lnTo>
                    <a:pt x="1447" y="972"/>
                  </a:lnTo>
                  <a:lnTo>
                    <a:pt x="1444" y="996"/>
                  </a:lnTo>
                  <a:lnTo>
                    <a:pt x="1440" y="1017"/>
                  </a:lnTo>
                  <a:lnTo>
                    <a:pt x="1434" y="1044"/>
                  </a:lnTo>
                  <a:lnTo>
                    <a:pt x="1427" y="1073"/>
                  </a:lnTo>
                  <a:lnTo>
                    <a:pt x="1420" y="1100"/>
                  </a:lnTo>
                  <a:lnTo>
                    <a:pt x="1417" y="1123"/>
                  </a:lnTo>
                  <a:lnTo>
                    <a:pt x="1417" y="1141"/>
                  </a:lnTo>
                  <a:lnTo>
                    <a:pt x="1421" y="1168"/>
                  </a:lnTo>
                  <a:lnTo>
                    <a:pt x="1427" y="1190"/>
                  </a:lnTo>
                  <a:lnTo>
                    <a:pt x="1436" y="1207"/>
                  </a:lnTo>
                  <a:lnTo>
                    <a:pt x="1445" y="1224"/>
                  </a:lnTo>
                  <a:lnTo>
                    <a:pt x="1460" y="1243"/>
                  </a:lnTo>
                  <a:lnTo>
                    <a:pt x="1475" y="1261"/>
                  </a:lnTo>
                  <a:lnTo>
                    <a:pt x="1493" y="1277"/>
                  </a:lnTo>
                  <a:lnTo>
                    <a:pt x="1515" y="1289"/>
                  </a:lnTo>
                  <a:lnTo>
                    <a:pt x="1534" y="1296"/>
                  </a:lnTo>
                  <a:lnTo>
                    <a:pt x="1556" y="1302"/>
                  </a:lnTo>
                  <a:lnTo>
                    <a:pt x="1577" y="1305"/>
                  </a:lnTo>
                  <a:lnTo>
                    <a:pt x="1602" y="1306"/>
                  </a:lnTo>
                  <a:lnTo>
                    <a:pt x="1628" y="1305"/>
                  </a:lnTo>
                  <a:close/>
                </a:path>
              </a:pathLst>
            </a:custGeom>
            <a:solidFill>
              <a:schemeClr val="accent2">
                <a:lumMod val="60000"/>
                <a:lumOff val="40000"/>
              </a:schemeClr>
            </a:solidFill>
            <a:ln w="19050">
              <a:solidFill>
                <a:schemeClr val="tx1"/>
              </a:solidFill>
              <a:round/>
              <a:headEnd/>
              <a:tailEnd/>
            </a:ln>
          </p:spPr>
          <p:txBody>
            <a:bodyPr/>
            <a:lstStyle/>
            <a:p>
              <a:pPr>
                <a:defRPr/>
              </a:pPr>
              <a:endParaRPr lang="en-US"/>
            </a:p>
          </p:txBody>
        </p:sp>
        <p:sp>
          <p:nvSpPr>
            <p:cNvPr id="26" name="TextBox 25">
              <a:extLst>
                <a:ext uri="{FF2B5EF4-FFF2-40B4-BE49-F238E27FC236}">
                  <a16:creationId xmlns:a16="http://schemas.microsoft.com/office/drawing/2014/main" id="{D7BF0C48-C5EA-49DD-BF03-9169E1CD681B}"/>
                </a:ext>
              </a:extLst>
            </p:cNvPr>
            <p:cNvSpPr txBox="1"/>
            <p:nvPr/>
          </p:nvSpPr>
          <p:spPr>
            <a:xfrm>
              <a:off x="4650064" y="5205092"/>
              <a:ext cx="1213128" cy="586723"/>
            </a:xfrm>
            <a:prstGeom prst="rect">
              <a:avLst/>
            </a:prstGeom>
            <a:noFill/>
          </p:spPr>
          <p:txBody>
            <a:bodyPr wrap="square">
              <a:spAutoFit/>
            </a:bodyPr>
            <a:lstStyle/>
            <a:p>
              <a:r>
                <a:rPr lang="fr-FR" sz="1400" b="0" i="0">
                  <a:effectLst/>
                  <a:latin typeface="Söhne"/>
                </a:rPr>
                <a:t>Accès à une expertise de pointe</a:t>
              </a:r>
              <a:endParaRPr lang="fr-FR" sz="1400"/>
            </a:p>
          </p:txBody>
        </p:sp>
      </p:grpSp>
      <p:sp>
        <p:nvSpPr>
          <p:cNvPr id="36" name="Rectangle: Rounded Corners 35">
            <a:extLst>
              <a:ext uri="{FF2B5EF4-FFF2-40B4-BE49-F238E27FC236}">
                <a16:creationId xmlns:a16="http://schemas.microsoft.com/office/drawing/2014/main" id="{7CAA98B2-BE3B-45CC-9537-E8820A07DD5F}"/>
              </a:ext>
            </a:extLst>
          </p:cNvPr>
          <p:cNvSpPr/>
          <p:nvPr/>
        </p:nvSpPr>
        <p:spPr bwMode="gray">
          <a:xfrm>
            <a:off x="1956296" y="1376738"/>
            <a:ext cx="11065354" cy="1017058"/>
          </a:xfrm>
          <a:prstGeom prst="roundRect">
            <a:avLst/>
          </a:prstGeom>
          <a:noFill/>
          <a:ln w="6350" algn="ctr">
            <a:solidFill>
              <a:schemeClr val="accent6">
                <a:lumMod val="20000"/>
                <a:lumOff val="80000"/>
              </a:schemeClr>
            </a:solidFill>
            <a:prstDash val="solid"/>
            <a:miter lim="800000"/>
            <a:headEnd/>
            <a:tailEnd/>
          </a:ln>
        </p:spPr>
        <p:txBody>
          <a:bodyPr wrap="square" lIns="88900" tIns="88900" rIns="88900" bIns="88900" rtlCol="0" anchor="ctr"/>
          <a:lstStyle/>
          <a:p>
            <a:pPr algn="just">
              <a:lnSpc>
                <a:spcPct val="106000"/>
              </a:lnSpc>
              <a:buFont typeface="Wingdings 2" pitchFamily="18" charset="2"/>
              <a:buNone/>
            </a:pPr>
            <a:r>
              <a:rPr lang="fr-FR" sz="1300" dirty="0"/>
              <a:t>La sécurité de l'information est devenue un enjeu crucial pour les entreprises face aux menaces de cybersécurité de plus en plus sophistiquées. Pour répondre à ce défi, le rôle </a:t>
            </a:r>
            <a:r>
              <a:rPr lang="fr-FR" sz="1300" b="1" dirty="0"/>
              <a:t>du Chief Information Security Officer (CISO) </a:t>
            </a:r>
            <a:r>
              <a:rPr lang="fr-FR" sz="1300" dirty="0"/>
              <a:t>est essentiel. En tant que responsable de la sécurité de l'information, le CISO joue un rôle clé dans la gestion des risques, la protection des actifs informatiques et la conformité aux normes de sécurité. Grâce à ses compétences spécialisées, le CISO aide les entreprises à faire face aux défis actuels et à maintenir un environnement numérique sûr et fiable.</a:t>
            </a:r>
          </a:p>
        </p:txBody>
      </p:sp>
      <p:sp>
        <p:nvSpPr>
          <p:cNvPr id="43" name="Rectangle: Rounded Corners 42">
            <a:extLst>
              <a:ext uri="{FF2B5EF4-FFF2-40B4-BE49-F238E27FC236}">
                <a16:creationId xmlns:a16="http://schemas.microsoft.com/office/drawing/2014/main" id="{8737B479-CBB4-469D-88A9-AC5D630D7E8D}"/>
              </a:ext>
            </a:extLst>
          </p:cNvPr>
          <p:cNvSpPr/>
          <p:nvPr/>
        </p:nvSpPr>
        <p:spPr bwMode="gray">
          <a:xfrm>
            <a:off x="418125" y="1376559"/>
            <a:ext cx="1439053" cy="1031775"/>
          </a:xfrm>
          <a:prstGeom prst="roundRect">
            <a:avLst/>
          </a:prstGeom>
          <a:solidFill>
            <a:srgbClr val="E5F7FF"/>
          </a:solidFill>
          <a:ln w="19050" algn="ctr">
            <a:solidFill>
              <a:srgbClr val="E5F7FF"/>
            </a:solid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75000"/>
                    <a:lumOff val="25000"/>
                  </a:schemeClr>
                </a:solidFill>
              </a:rPr>
              <a:t>Contexte</a:t>
            </a:r>
          </a:p>
        </p:txBody>
      </p:sp>
      <p:sp>
        <p:nvSpPr>
          <p:cNvPr id="94" name="Rectangle 93">
            <a:extLst>
              <a:ext uri="{FF2B5EF4-FFF2-40B4-BE49-F238E27FC236}">
                <a16:creationId xmlns:a16="http://schemas.microsoft.com/office/drawing/2014/main" id="{408EEF9B-A6A1-4179-8906-5AD943E0384E}"/>
              </a:ext>
            </a:extLst>
          </p:cNvPr>
          <p:cNvSpPr/>
          <p:nvPr/>
        </p:nvSpPr>
        <p:spPr>
          <a:xfrm>
            <a:off x="9261563" y="4635337"/>
            <a:ext cx="1576958"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a:ln>
                  <a:noFill/>
                </a:ln>
                <a:solidFill>
                  <a:prstClr val="black"/>
                </a:solidFill>
                <a:effectLst/>
                <a:uLnTx/>
                <a:uFillTx/>
                <a:latin typeface="Calibri"/>
                <a:ea typeface="+mn-ea"/>
                <a:cs typeface="+mn-cs"/>
              </a:rPr>
              <a:t>Challenges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Calibri"/>
                <a:ea typeface="+mn-ea"/>
                <a:cs typeface="+mn-cs"/>
              </a:rPr>
              <a:t>CISO</a:t>
            </a:r>
          </a:p>
        </p:txBody>
      </p:sp>
      <p:grpSp>
        <p:nvGrpSpPr>
          <p:cNvPr id="6" name="Groupe 5">
            <a:extLst>
              <a:ext uri="{FF2B5EF4-FFF2-40B4-BE49-F238E27FC236}">
                <a16:creationId xmlns:a16="http://schemas.microsoft.com/office/drawing/2014/main" id="{458D38F6-BE6E-4D56-A521-9E91581C746E}"/>
              </a:ext>
            </a:extLst>
          </p:cNvPr>
          <p:cNvGrpSpPr/>
          <p:nvPr/>
        </p:nvGrpSpPr>
        <p:grpSpPr>
          <a:xfrm>
            <a:off x="2119823" y="2653317"/>
            <a:ext cx="902019" cy="952711"/>
            <a:chOff x="2119823" y="2653317"/>
            <a:chExt cx="902019" cy="952711"/>
          </a:xfrm>
        </p:grpSpPr>
        <p:sp>
          <p:nvSpPr>
            <p:cNvPr id="127" name="Freeform 28">
              <a:extLst>
                <a:ext uri="{FF2B5EF4-FFF2-40B4-BE49-F238E27FC236}">
                  <a16:creationId xmlns:a16="http://schemas.microsoft.com/office/drawing/2014/main" id="{770717CF-D233-4474-8632-9420F9639673}"/>
                </a:ext>
              </a:extLst>
            </p:cNvPr>
            <p:cNvSpPr>
              <a:spLocks/>
            </p:cNvSpPr>
            <p:nvPr/>
          </p:nvSpPr>
          <p:spPr bwMode="auto">
            <a:xfrm rot="1272724">
              <a:off x="2119823" y="2653317"/>
              <a:ext cx="902019" cy="952711"/>
            </a:xfrm>
            <a:custGeom>
              <a:avLst/>
              <a:gdLst>
                <a:gd name="T0" fmla="*/ 197 w 213"/>
                <a:gd name="T1" fmla="*/ 137 h 225"/>
                <a:gd name="T2" fmla="*/ 136 w 213"/>
                <a:gd name="T3" fmla="*/ 16 h 225"/>
                <a:gd name="T4" fmla="*/ 15 w 213"/>
                <a:gd name="T5" fmla="*/ 78 h 225"/>
                <a:gd name="T6" fmla="*/ 60 w 213"/>
                <a:gd name="T7" fmla="*/ 192 h 225"/>
                <a:gd name="T8" fmla="*/ 68 w 213"/>
                <a:gd name="T9" fmla="*/ 225 h 225"/>
                <a:gd name="T10" fmla="*/ 93 w 213"/>
                <a:gd name="T11" fmla="*/ 202 h 225"/>
                <a:gd name="T12" fmla="*/ 197 w 213"/>
                <a:gd name="T13" fmla="*/ 137 h 225"/>
              </a:gdLst>
              <a:ahLst/>
              <a:cxnLst>
                <a:cxn ang="0">
                  <a:pos x="T0" y="T1"/>
                </a:cxn>
                <a:cxn ang="0">
                  <a:pos x="T2" y="T3"/>
                </a:cxn>
                <a:cxn ang="0">
                  <a:pos x="T4" y="T5"/>
                </a:cxn>
                <a:cxn ang="0">
                  <a:pos x="T6" y="T7"/>
                </a:cxn>
                <a:cxn ang="0">
                  <a:pos x="T8" y="T9"/>
                </a:cxn>
                <a:cxn ang="0">
                  <a:pos x="T10" y="T11"/>
                </a:cxn>
                <a:cxn ang="0">
                  <a:pos x="T12" y="T13"/>
                </a:cxn>
              </a:cxnLst>
              <a:rect l="0" t="0" r="r" b="b"/>
              <a:pathLst>
                <a:path w="213" h="225">
                  <a:moveTo>
                    <a:pt x="197" y="137"/>
                  </a:moveTo>
                  <a:cubicBezTo>
                    <a:pt x="213" y="87"/>
                    <a:pt x="186" y="33"/>
                    <a:pt x="136" y="16"/>
                  </a:cubicBezTo>
                  <a:cubicBezTo>
                    <a:pt x="85" y="0"/>
                    <a:pt x="31" y="28"/>
                    <a:pt x="15" y="78"/>
                  </a:cubicBezTo>
                  <a:cubicBezTo>
                    <a:pt x="0" y="123"/>
                    <a:pt x="20" y="170"/>
                    <a:pt x="60" y="192"/>
                  </a:cubicBezTo>
                  <a:cubicBezTo>
                    <a:pt x="68" y="225"/>
                    <a:pt x="68" y="225"/>
                    <a:pt x="68" y="225"/>
                  </a:cubicBezTo>
                  <a:cubicBezTo>
                    <a:pt x="93" y="202"/>
                    <a:pt x="93" y="202"/>
                    <a:pt x="93" y="202"/>
                  </a:cubicBezTo>
                  <a:cubicBezTo>
                    <a:pt x="138" y="208"/>
                    <a:pt x="182" y="182"/>
                    <a:pt x="197" y="137"/>
                  </a:cubicBezTo>
                  <a:close/>
                </a:path>
              </a:pathLst>
            </a:custGeom>
            <a:solidFill>
              <a:srgbClr val="006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Oval 37">
              <a:extLst>
                <a:ext uri="{FF2B5EF4-FFF2-40B4-BE49-F238E27FC236}">
                  <a16:creationId xmlns:a16="http://schemas.microsoft.com/office/drawing/2014/main" id="{E7FBE6AA-F62E-4E70-BD35-8A8D54932A4F}"/>
                </a:ext>
              </a:extLst>
            </p:cNvPr>
            <p:cNvSpPr>
              <a:spLocks noChangeArrowheads="1"/>
            </p:cNvSpPr>
            <p:nvPr/>
          </p:nvSpPr>
          <p:spPr bwMode="auto">
            <a:xfrm rot="1272724">
              <a:off x="2306028" y="2836019"/>
              <a:ext cx="542702" cy="541211"/>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Oval 38">
              <a:extLst>
                <a:ext uri="{FF2B5EF4-FFF2-40B4-BE49-F238E27FC236}">
                  <a16:creationId xmlns:a16="http://schemas.microsoft.com/office/drawing/2014/main" id="{16CCE0A8-AFB8-4B48-AF4D-812F7E3FA4AB}"/>
                </a:ext>
              </a:extLst>
            </p:cNvPr>
            <p:cNvSpPr>
              <a:spLocks noChangeArrowheads="1"/>
            </p:cNvSpPr>
            <p:nvPr/>
          </p:nvSpPr>
          <p:spPr bwMode="auto">
            <a:xfrm rot="6466351">
              <a:off x="2314703" y="2844913"/>
              <a:ext cx="524811" cy="5248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41">
              <a:extLst>
                <a:ext uri="{FF2B5EF4-FFF2-40B4-BE49-F238E27FC236}">
                  <a16:creationId xmlns:a16="http://schemas.microsoft.com/office/drawing/2014/main" id="{33A46E08-17D9-4964-A556-3DF094D12F56}"/>
                </a:ext>
              </a:extLst>
            </p:cNvPr>
            <p:cNvSpPr>
              <a:spLocks noEditPoints="1"/>
            </p:cNvSpPr>
            <p:nvPr/>
          </p:nvSpPr>
          <p:spPr bwMode="auto">
            <a:xfrm rot="4900851">
              <a:off x="2469235" y="2977883"/>
              <a:ext cx="216186" cy="220659"/>
            </a:xfrm>
            <a:custGeom>
              <a:avLst/>
              <a:gdLst>
                <a:gd name="T0" fmla="*/ 51 w 51"/>
                <a:gd name="T1" fmla="*/ 48 h 52"/>
                <a:gd name="T2" fmla="*/ 33 w 51"/>
                <a:gd name="T3" fmla="*/ 31 h 52"/>
                <a:gd name="T4" fmla="*/ 38 w 51"/>
                <a:gd name="T5" fmla="*/ 19 h 52"/>
                <a:gd name="T6" fmla="*/ 19 w 51"/>
                <a:gd name="T7" fmla="*/ 0 h 52"/>
                <a:gd name="T8" fmla="*/ 0 w 51"/>
                <a:gd name="T9" fmla="*/ 19 h 52"/>
                <a:gd name="T10" fmla="*/ 19 w 51"/>
                <a:gd name="T11" fmla="*/ 38 h 52"/>
                <a:gd name="T12" fmla="*/ 31 w 51"/>
                <a:gd name="T13" fmla="*/ 34 h 52"/>
                <a:gd name="T14" fmla="*/ 48 w 51"/>
                <a:gd name="T15" fmla="*/ 51 h 52"/>
                <a:gd name="T16" fmla="*/ 49 w 51"/>
                <a:gd name="T17" fmla="*/ 52 h 52"/>
                <a:gd name="T18" fmla="*/ 51 w 51"/>
                <a:gd name="T19" fmla="*/ 51 h 52"/>
                <a:gd name="T20" fmla="*/ 51 w 51"/>
                <a:gd name="T21" fmla="*/ 48 h 52"/>
                <a:gd name="T22" fmla="*/ 19 w 51"/>
                <a:gd name="T23" fmla="*/ 34 h 52"/>
                <a:gd name="T24" fmla="*/ 3 w 51"/>
                <a:gd name="T25" fmla="*/ 19 h 52"/>
                <a:gd name="T26" fmla="*/ 19 w 51"/>
                <a:gd name="T27" fmla="*/ 4 h 52"/>
                <a:gd name="T28" fmla="*/ 34 w 51"/>
                <a:gd name="T29" fmla="*/ 19 h 52"/>
                <a:gd name="T30" fmla="*/ 19 w 51"/>
                <a:gd name="T31" fmla="*/ 3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 h="52">
                  <a:moveTo>
                    <a:pt x="51" y="48"/>
                  </a:moveTo>
                  <a:cubicBezTo>
                    <a:pt x="33" y="31"/>
                    <a:pt x="33" y="31"/>
                    <a:pt x="33" y="31"/>
                  </a:cubicBezTo>
                  <a:cubicBezTo>
                    <a:pt x="36" y="28"/>
                    <a:pt x="38" y="24"/>
                    <a:pt x="38" y="19"/>
                  </a:cubicBezTo>
                  <a:cubicBezTo>
                    <a:pt x="38" y="9"/>
                    <a:pt x="29" y="0"/>
                    <a:pt x="19" y="0"/>
                  </a:cubicBezTo>
                  <a:cubicBezTo>
                    <a:pt x="8" y="0"/>
                    <a:pt x="0" y="9"/>
                    <a:pt x="0" y="19"/>
                  </a:cubicBezTo>
                  <a:cubicBezTo>
                    <a:pt x="0" y="30"/>
                    <a:pt x="8" y="38"/>
                    <a:pt x="19" y="38"/>
                  </a:cubicBezTo>
                  <a:cubicBezTo>
                    <a:pt x="23" y="38"/>
                    <a:pt x="27" y="37"/>
                    <a:pt x="31" y="34"/>
                  </a:cubicBezTo>
                  <a:cubicBezTo>
                    <a:pt x="48" y="51"/>
                    <a:pt x="48" y="51"/>
                    <a:pt x="48" y="51"/>
                  </a:cubicBezTo>
                  <a:cubicBezTo>
                    <a:pt x="48" y="51"/>
                    <a:pt x="49" y="52"/>
                    <a:pt x="49" y="52"/>
                  </a:cubicBezTo>
                  <a:cubicBezTo>
                    <a:pt x="50" y="52"/>
                    <a:pt x="50" y="51"/>
                    <a:pt x="51" y="51"/>
                  </a:cubicBezTo>
                  <a:cubicBezTo>
                    <a:pt x="51" y="50"/>
                    <a:pt x="51" y="49"/>
                    <a:pt x="51" y="48"/>
                  </a:cubicBezTo>
                  <a:close/>
                  <a:moveTo>
                    <a:pt x="19" y="34"/>
                  </a:moveTo>
                  <a:cubicBezTo>
                    <a:pt x="10" y="34"/>
                    <a:pt x="3" y="28"/>
                    <a:pt x="3" y="19"/>
                  </a:cubicBezTo>
                  <a:cubicBezTo>
                    <a:pt x="3" y="11"/>
                    <a:pt x="10" y="4"/>
                    <a:pt x="19" y="4"/>
                  </a:cubicBezTo>
                  <a:cubicBezTo>
                    <a:pt x="27" y="4"/>
                    <a:pt x="34" y="11"/>
                    <a:pt x="34" y="19"/>
                  </a:cubicBezTo>
                  <a:cubicBezTo>
                    <a:pt x="34" y="28"/>
                    <a:pt x="27" y="34"/>
                    <a:pt x="19" y="34"/>
                  </a:cubicBezTo>
                  <a:close/>
                </a:path>
              </a:pathLst>
            </a:custGeom>
            <a:solidFill>
              <a:srgbClr val="006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e 6">
            <a:extLst>
              <a:ext uri="{FF2B5EF4-FFF2-40B4-BE49-F238E27FC236}">
                <a16:creationId xmlns:a16="http://schemas.microsoft.com/office/drawing/2014/main" id="{FEEF3E81-AFA9-4E2B-B0CD-1775B5F377BE}"/>
              </a:ext>
            </a:extLst>
          </p:cNvPr>
          <p:cNvGrpSpPr/>
          <p:nvPr/>
        </p:nvGrpSpPr>
        <p:grpSpPr>
          <a:xfrm>
            <a:off x="2869938" y="3526712"/>
            <a:ext cx="910965" cy="906491"/>
            <a:chOff x="2869938" y="3526712"/>
            <a:chExt cx="910965" cy="906491"/>
          </a:xfrm>
        </p:grpSpPr>
        <p:sp>
          <p:nvSpPr>
            <p:cNvPr id="126" name="Freeform 27">
              <a:extLst>
                <a:ext uri="{FF2B5EF4-FFF2-40B4-BE49-F238E27FC236}">
                  <a16:creationId xmlns:a16="http://schemas.microsoft.com/office/drawing/2014/main" id="{9B58E1F1-4B4D-4B29-A39E-65D8935C2EAE}"/>
                </a:ext>
              </a:extLst>
            </p:cNvPr>
            <p:cNvSpPr>
              <a:spLocks/>
            </p:cNvSpPr>
            <p:nvPr/>
          </p:nvSpPr>
          <p:spPr bwMode="auto">
            <a:xfrm rot="268857">
              <a:off x="2869938" y="3526712"/>
              <a:ext cx="910965" cy="906491"/>
            </a:xfrm>
            <a:custGeom>
              <a:avLst/>
              <a:gdLst>
                <a:gd name="T0" fmla="*/ 162 w 215"/>
                <a:gd name="T1" fmla="*/ 186 h 214"/>
                <a:gd name="T2" fmla="*/ 183 w 215"/>
                <a:gd name="T3" fmla="*/ 52 h 214"/>
                <a:gd name="T4" fmla="*/ 50 w 215"/>
                <a:gd name="T5" fmla="*/ 31 h 214"/>
                <a:gd name="T6" fmla="*/ 20 w 215"/>
                <a:gd name="T7" fmla="*/ 150 h 214"/>
                <a:gd name="T8" fmla="*/ 6 w 215"/>
                <a:gd name="T9" fmla="*/ 182 h 214"/>
                <a:gd name="T10" fmla="*/ 40 w 215"/>
                <a:gd name="T11" fmla="*/ 178 h 214"/>
                <a:gd name="T12" fmla="*/ 162 w 215"/>
                <a:gd name="T13" fmla="*/ 186 h 214"/>
              </a:gdLst>
              <a:ahLst/>
              <a:cxnLst>
                <a:cxn ang="0">
                  <a:pos x="T0" y="T1"/>
                </a:cxn>
                <a:cxn ang="0">
                  <a:pos x="T2" y="T3"/>
                </a:cxn>
                <a:cxn ang="0">
                  <a:pos x="T4" y="T5"/>
                </a:cxn>
                <a:cxn ang="0">
                  <a:pos x="T6" y="T7"/>
                </a:cxn>
                <a:cxn ang="0">
                  <a:pos x="T8" y="T9"/>
                </a:cxn>
                <a:cxn ang="0">
                  <a:pos x="T10" y="T11"/>
                </a:cxn>
                <a:cxn ang="0">
                  <a:pos x="T12" y="T13"/>
                </a:cxn>
              </a:cxnLst>
              <a:rect l="0" t="0" r="r" b="b"/>
              <a:pathLst>
                <a:path w="215" h="214">
                  <a:moveTo>
                    <a:pt x="162" y="186"/>
                  </a:moveTo>
                  <a:cubicBezTo>
                    <a:pt x="205" y="155"/>
                    <a:pt x="215" y="95"/>
                    <a:pt x="183" y="52"/>
                  </a:cubicBezTo>
                  <a:cubicBezTo>
                    <a:pt x="152" y="10"/>
                    <a:pt x="93" y="0"/>
                    <a:pt x="50" y="31"/>
                  </a:cubicBezTo>
                  <a:cubicBezTo>
                    <a:pt x="12" y="59"/>
                    <a:pt x="0" y="109"/>
                    <a:pt x="20" y="150"/>
                  </a:cubicBezTo>
                  <a:cubicBezTo>
                    <a:pt x="6" y="182"/>
                    <a:pt x="6" y="182"/>
                    <a:pt x="6" y="182"/>
                  </a:cubicBezTo>
                  <a:cubicBezTo>
                    <a:pt x="40" y="178"/>
                    <a:pt x="40" y="178"/>
                    <a:pt x="40" y="178"/>
                  </a:cubicBezTo>
                  <a:cubicBezTo>
                    <a:pt x="73" y="209"/>
                    <a:pt x="124" y="214"/>
                    <a:pt x="162" y="186"/>
                  </a:cubicBezTo>
                  <a:close/>
                </a:path>
              </a:pathLst>
            </a:custGeom>
            <a:solidFill>
              <a:srgbClr val="3838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Oval 35">
              <a:extLst>
                <a:ext uri="{FF2B5EF4-FFF2-40B4-BE49-F238E27FC236}">
                  <a16:creationId xmlns:a16="http://schemas.microsoft.com/office/drawing/2014/main" id="{94D759F8-D9A4-456F-B72C-E2532018770F}"/>
                </a:ext>
              </a:extLst>
            </p:cNvPr>
            <p:cNvSpPr>
              <a:spLocks noChangeArrowheads="1"/>
            </p:cNvSpPr>
            <p:nvPr/>
          </p:nvSpPr>
          <p:spPr bwMode="auto">
            <a:xfrm rot="268857">
              <a:off x="3046915" y="3717010"/>
              <a:ext cx="542702" cy="536738"/>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Oval 36">
              <a:extLst>
                <a:ext uri="{FF2B5EF4-FFF2-40B4-BE49-F238E27FC236}">
                  <a16:creationId xmlns:a16="http://schemas.microsoft.com/office/drawing/2014/main" id="{1A60FE1F-64DB-439B-91CA-BD3C887E9463}"/>
                </a:ext>
              </a:extLst>
            </p:cNvPr>
            <p:cNvSpPr>
              <a:spLocks noChangeArrowheads="1"/>
            </p:cNvSpPr>
            <p:nvPr/>
          </p:nvSpPr>
          <p:spPr bwMode="auto">
            <a:xfrm rot="13811703">
              <a:off x="3055861" y="3724465"/>
              <a:ext cx="524811" cy="5218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42">
              <a:extLst>
                <a:ext uri="{FF2B5EF4-FFF2-40B4-BE49-F238E27FC236}">
                  <a16:creationId xmlns:a16="http://schemas.microsoft.com/office/drawing/2014/main" id="{7AEA8705-6D56-4C09-AEBD-F47AD9216469}"/>
                </a:ext>
              </a:extLst>
            </p:cNvPr>
            <p:cNvSpPr>
              <a:spLocks noEditPoints="1"/>
            </p:cNvSpPr>
            <p:nvPr/>
          </p:nvSpPr>
          <p:spPr bwMode="auto">
            <a:xfrm>
              <a:off x="3228144" y="3835234"/>
              <a:ext cx="193822" cy="241532"/>
            </a:xfrm>
            <a:custGeom>
              <a:avLst/>
              <a:gdLst>
                <a:gd name="T0" fmla="*/ 42 w 46"/>
                <a:gd name="T1" fmla="*/ 46 h 57"/>
                <a:gd name="T2" fmla="*/ 40 w 46"/>
                <a:gd name="T3" fmla="*/ 38 h 57"/>
                <a:gd name="T4" fmla="*/ 44 w 46"/>
                <a:gd name="T5" fmla="*/ 21 h 57"/>
                <a:gd name="T6" fmla="*/ 2 w 46"/>
                <a:gd name="T7" fmla="*/ 21 h 57"/>
                <a:gd name="T8" fmla="*/ 2 w 46"/>
                <a:gd name="T9" fmla="*/ 38 h 57"/>
                <a:gd name="T10" fmla="*/ 0 w 46"/>
                <a:gd name="T11" fmla="*/ 48 h 57"/>
                <a:gd name="T12" fmla="*/ 4 w 46"/>
                <a:gd name="T13" fmla="*/ 50 h 57"/>
                <a:gd name="T14" fmla="*/ 6 w 46"/>
                <a:gd name="T15" fmla="*/ 57 h 57"/>
                <a:gd name="T16" fmla="*/ 46 w 46"/>
                <a:gd name="T17" fmla="*/ 55 h 57"/>
                <a:gd name="T18" fmla="*/ 44 w 46"/>
                <a:gd name="T19" fmla="*/ 46 h 57"/>
                <a:gd name="T20" fmla="*/ 34 w 46"/>
                <a:gd name="T21" fmla="*/ 46 h 57"/>
                <a:gd name="T22" fmla="*/ 38 w 46"/>
                <a:gd name="T23" fmla="*/ 42 h 57"/>
                <a:gd name="T24" fmla="*/ 38 w 46"/>
                <a:gd name="T25" fmla="*/ 46 h 57"/>
                <a:gd name="T26" fmla="*/ 12 w 46"/>
                <a:gd name="T27" fmla="*/ 42 h 57"/>
                <a:gd name="T28" fmla="*/ 15 w 46"/>
                <a:gd name="T29" fmla="*/ 46 h 57"/>
                <a:gd name="T30" fmla="*/ 12 w 46"/>
                <a:gd name="T31" fmla="*/ 46 h 57"/>
                <a:gd name="T32" fmla="*/ 19 w 46"/>
                <a:gd name="T33" fmla="*/ 42 h 57"/>
                <a:gd name="T34" fmla="*/ 23 w 46"/>
                <a:gd name="T35" fmla="*/ 46 h 57"/>
                <a:gd name="T36" fmla="*/ 19 w 46"/>
                <a:gd name="T37" fmla="*/ 46 h 57"/>
                <a:gd name="T38" fmla="*/ 31 w 46"/>
                <a:gd name="T39" fmla="*/ 42 h 57"/>
                <a:gd name="T40" fmla="*/ 27 w 46"/>
                <a:gd name="T41" fmla="*/ 46 h 57"/>
                <a:gd name="T42" fmla="*/ 27 w 46"/>
                <a:gd name="T43" fmla="*/ 42 h 57"/>
                <a:gd name="T44" fmla="*/ 34 w 46"/>
                <a:gd name="T45" fmla="*/ 53 h 57"/>
                <a:gd name="T46" fmla="*/ 31 w 46"/>
                <a:gd name="T47" fmla="*/ 50 h 57"/>
                <a:gd name="T48" fmla="*/ 34 w 46"/>
                <a:gd name="T49" fmla="*/ 50 h 57"/>
                <a:gd name="T50" fmla="*/ 23 w 46"/>
                <a:gd name="T51" fmla="*/ 4 h 57"/>
                <a:gd name="T52" fmla="*/ 23 w 46"/>
                <a:gd name="T53" fmla="*/ 38 h 57"/>
                <a:gd name="T54" fmla="*/ 4 w 46"/>
                <a:gd name="T55" fmla="*/ 42 h 57"/>
                <a:gd name="T56" fmla="*/ 8 w 46"/>
                <a:gd name="T57" fmla="*/ 46 h 57"/>
                <a:gd name="T58" fmla="*/ 4 w 46"/>
                <a:gd name="T59" fmla="*/ 46 h 57"/>
                <a:gd name="T60" fmla="*/ 4 w 46"/>
                <a:gd name="T61" fmla="*/ 42 h 57"/>
                <a:gd name="T62" fmla="*/ 12 w 46"/>
                <a:gd name="T63" fmla="*/ 50 h 57"/>
                <a:gd name="T64" fmla="*/ 8 w 46"/>
                <a:gd name="T65" fmla="*/ 53 h 57"/>
                <a:gd name="T66" fmla="*/ 8 w 46"/>
                <a:gd name="T67" fmla="*/ 50 h 57"/>
                <a:gd name="T68" fmla="*/ 15 w 46"/>
                <a:gd name="T69" fmla="*/ 50 h 57"/>
                <a:gd name="T70" fmla="*/ 19 w 46"/>
                <a:gd name="T71" fmla="*/ 53 h 57"/>
                <a:gd name="T72" fmla="*/ 15 w 46"/>
                <a:gd name="T73" fmla="*/ 53 h 57"/>
                <a:gd name="T74" fmla="*/ 27 w 46"/>
                <a:gd name="T75" fmla="*/ 50 h 57"/>
                <a:gd name="T76" fmla="*/ 23 w 46"/>
                <a:gd name="T77" fmla="*/ 53 h 57"/>
                <a:gd name="T78" fmla="*/ 23 w 46"/>
                <a:gd name="T79" fmla="*/ 50 h 57"/>
                <a:gd name="T80" fmla="*/ 38 w 46"/>
                <a:gd name="T81" fmla="*/ 53 h 57"/>
                <a:gd name="T82" fmla="*/ 40 w 46"/>
                <a:gd name="T83" fmla="*/ 50 h 57"/>
                <a:gd name="T84" fmla="*/ 42 w 46"/>
                <a:gd name="T85" fmla="*/ 53 h 57"/>
                <a:gd name="T86" fmla="*/ 23 w 46"/>
                <a:gd name="T87" fmla="*/ 30 h 57"/>
                <a:gd name="T88" fmla="*/ 17 w 46"/>
                <a:gd name="T89" fmla="*/ 29 h 57"/>
                <a:gd name="T90" fmla="*/ 20 w 46"/>
                <a:gd name="T91" fmla="*/ 27 h 57"/>
                <a:gd name="T92" fmla="*/ 24 w 46"/>
                <a:gd name="T93" fmla="*/ 27 h 57"/>
                <a:gd name="T94" fmla="*/ 25 w 46"/>
                <a:gd name="T95" fmla="*/ 24 h 57"/>
                <a:gd name="T96" fmla="*/ 22 w 46"/>
                <a:gd name="T97" fmla="*/ 22 h 57"/>
                <a:gd name="T98" fmla="*/ 18 w 46"/>
                <a:gd name="T99" fmla="*/ 19 h 57"/>
                <a:gd name="T100" fmla="*/ 19 w 46"/>
                <a:gd name="T101" fmla="*/ 13 h 57"/>
                <a:gd name="T102" fmla="*/ 23 w 46"/>
                <a:gd name="T103" fmla="*/ 10 h 57"/>
                <a:gd name="T104" fmla="*/ 25 w 46"/>
                <a:gd name="T105" fmla="*/ 12 h 57"/>
                <a:gd name="T106" fmla="*/ 29 w 46"/>
                <a:gd name="T107" fmla="*/ 13 h 57"/>
                <a:gd name="T108" fmla="*/ 25 w 46"/>
                <a:gd name="T109" fmla="*/ 15 h 57"/>
                <a:gd name="T110" fmla="*/ 22 w 46"/>
                <a:gd name="T111" fmla="*/ 16 h 57"/>
                <a:gd name="T112" fmla="*/ 21 w 46"/>
                <a:gd name="T113" fmla="*/ 18 h 57"/>
                <a:gd name="T114" fmla="*/ 24 w 46"/>
                <a:gd name="T115" fmla="*/ 20 h 57"/>
                <a:gd name="T116" fmla="*/ 29 w 46"/>
                <a:gd name="T117" fmla="*/ 25 h 57"/>
                <a:gd name="T118" fmla="*/ 25 w 46"/>
                <a:gd name="T119" fmla="*/ 30 h 57"/>
                <a:gd name="T120" fmla="*/ 23 w 46"/>
                <a:gd name="T121" fmla="*/ 32 h 57"/>
                <a:gd name="T122" fmla="*/ 23 w 46"/>
                <a:gd name="T123" fmla="*/ 3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 h="57">
                  <a:moveTo>
                    <a:pt x="44" y="46"/>
                  </a:moveTo>
                  <a:cubicBezTo>
                    <a:pt x="42" y="46"/>
                    <a:pt x="42" y="46"/>
                    <a:pt x="42" y="46"/>
                  </a:cubicBezTo>
                  <a:cubicBezTo>
                    <a:pt x="42" y="40"/>
                    <a:pt x="42" y="40"/>
                    <a:pt x="42" y="40"/>
                  </a:cubicBezTo>
                  <a:cubicBezTo>
                    <a:pt x="42" y="39"/>
                    <a:pt x="41" y="38"/>
                    <a:pt x="40" y="38"/>
                  </a:cubicBezTo>
                  <a:cubicBezTo>
                    <a:pt x="35" y="38"/>
                    <a:pt x="35" y="38"/>
                    <a:pt x="35" y="38"/>
                  </a:cubicBezTo>
                  <a:cubicBezTo>
                    <a:pt x="40" y="34"/>
                    <a:pt x="44" y="28"/>
                    <a:pt x="44" y="21"/>
                  </a:cubicBezTo>
                  <a:cubicBezTo>
                    <a:pt x="44" y="9"/>
                    <a:pt x="35" y="0"/>
                    <a:pt x="23" y="0"/>
                  </a:cubicBezTo>
                  <a:cubicBezTo>
                    <a:pt x="11" y="0"/>
                    <a:pt x="2" y="9"/>
                    <a:pt x="2" y="21"/>
                  </a:cubicBezTo>
                  <a:cubicBezTo>
                    <a:pt x="2" y="28"/>
                    <a:pt x="6" y="34"/>
                    <a:pt x="11" y="38"/>
                  </a:cubicBezTo>
                  <a:cubicBezTo>
                    <a:pt x="2" y="38"/>
                    <a:pt x="2" y="38"/>
                    <a:pt x="2" y="38"/>
                  </a:cubicBezTo>
                  <a:cubicBezTo>
                    <a:pt x="1" y="38"/>
                    <a:pt x="0" y="39"/>
                    <a:pt x="0" y="40"/>
                  </a:cubicBezTo>
                  <a:cubicBezTo>
                    <a:pt x="0" y="48"/>
                    <a:pt x="0" y="48"/>
                    <a:pt x="0" y="48"/>
                  </a:cubicBezTo>
                  <a:cubicBezTo>
                    <a:pt x="0" y="49"/>
                    <a:pt x="1" y="50"/>
                    <a:pt x="2" y="50"/>
                  </a:cubicBezTo>
                  <a:cubicBezTo>
                    <a:pt x="4" y="50"/>
                    <a:pt x="4" y="50"/>
                    <a:pt x="4" y="50"/>
                  </a:cubicBezTo>
                  <a:cubicBezTo>
                    <a:pt x="4" y="55"/>
                    <a:pt x="4" y="55"/>
                    <a:pt x="4" y="55"/>
                  </a:cubicBezTo>
                  <a:cubicBezTo>
                    <a:pt x="4" y="56"/>
                    <a:pt x="5" y="57"/>
                    <a:pt x="6" y="57"/>
                  </a:cubicBezTo>
                  <a:cubicBezTo>
                    <a:pt x="44" y="57"/>
                    <a:pt x="44" y="57"/>
                    <a:pt x="44" y="57"/>
                  </a:cubicBezTo>
                  <a:cubicBezTo>
                    <a:pt x="45" y="57"/>
                    <a:pt x="46" y="56"/>
                    <a:pt x="46" y="55"/>
                  </a:cubicBezTo>
                  <a:cubicBezTo>
                    <a:pt x="46" y="48"/>
                    <a:pt x="46" y="48"/>
                    <a:pt x="46" y="48"/>
                  </a:cubicBezTo>
                  <a:cubicBezTo>
                    <a:pt x="46" y="47"/>
                    <a:pt x="45" y="46"/>
                    <a:pt x="44" y="46"/>
                  </a:cubicBezTo>
                  <a:close/>
                  <a:moveTo>
                    <a:pt x="38" y="46"/>
                  </a:moveTo>
                  <a:cubicBezTo>
                    <a:pt x="34" y="46"/>
                    <a:pt x="34" y="46"/>
                    <a:pt x="34" y="46"/>
                  </a:cubicBezTo>
                  <a:cubicBezTo>
                    <a:pt x="34" y="42"/>
                    <a:pt x="34" y="42"/>
                    <a:pt x="34" y="42"/>
                  </a:cubicBezTo>
                  <a:cubicBezTo>
                    <a:pt x="38" y="42"/>
                    <a:pt x="38" y="42"/>
                    <a:pt x="38" y="42"/>
                  </a:cubicBezTo>
                  <a:cubicBezTo>
                    <a:pt x="38" y="46"/>
                    <a:pt x="38" y="46"/>
                    <a:pt x="38" y="46"/>
                  </a:cubicBezTo>
                  <a:cubicBezTo>
                    <a:pt x="38" y="46"/>
                    <a:pt x="38" y="46"/>
                    <a:pt x="38" y="46"/>
                  </a:cubicBezTo>
                  <a:close/>
                  <a:moveTo>
                    <a:pt x="12" y="46"/>
                  </a:moveTo>
                  <a:cubicBezTo>
                    <a:pt x="12" y="42"/>
                    <a:pt x="12" y="42"/>
                    <a:pt x="12" y="42"/>
                  </a:cubicBezTo>
                  <a:cubicBezTo>
                    <a:pt x="15" y="42"/>
                    <a:pt x="15" y="42"/>
                    <a:pt x="15" y="42"/>
                  </a:cubicBezTo>
                  <a:cubicBezTo>
                    <a:pt x="15" y="46"/>
                    <a:pt x="15" y="46"/>
                    <a:pt x="15" y="46"/>
                  </a:cubicBezTo>
                  <a:cubicBezTo>
                    <a:pt x="12" y="46"/>
                    <a:pt x="12" y="46"/>
                    <a:pt x="12" y="46"/>
                  </a:cubicBezTo>
                  <a:cubicBezTo>
                    <a:pt x="12" y="46"/>
                    <a:pt x="12" y="46"/>
                    <a:pt x="12" y="46"/>
                  </a:cubicBezTo>
                  <a:close/>
                  <a:moveTo>
                    <a:pt x="19" y="46"/>
                  </a:moveTo>
                  <a:cubicBezTo>
                    <a:pt x="19" y="42"/>
                    <a:pt x="19" y="42"/>
                    <a:pt x="19" y="42"/>
                  </a:cubicBezTo>
                  <a:cubicBezTo>
                    <a:pt x="23" y="42"/>
                    <a:pt x="23" y="42"/>
                    <a:pt x="23" y="42"/>
                  </a:cubicBezTo>
                  <a:cubicBezTo>
                    <a:pt x="23" y="46"/>
                    <a:pt x="23" y="46"/>
                    <a:pt x="23" y="46"/>
                  </a:cubicBezTo>
                  <a:cubicBezTo>
                    <a:pt x="19" y="46"/>
                    <a:pt x="19" y="46"/>
                    <a:pt x="19" y="46"/>
                  </a:cubicBezTo>
                  <a:cubicBezTo>
                    <a:pt x="19" y="46"/>
                    <a:pt x="19" y="46"/>
                    <a:pt x="19" y="46"/>
                  </a:cubicBezTo>
                  <a:close/>
                  <a:moveTo>
                    <a:pt x="27" y="42"/>
                  </a:moveTo>
                  <a:cubicBezTo>
                    <a:pt x="31" y="42"/>
                    <a:pt x="31" y="42"/>
                    <a:pt x="31" y="42"/>
                  </a:cubicBezTo>
                  <a:cubicBezTo>
                    <a:pt x="31" y="46"/>
                    <a:pt x="31" y="46"/>
                    <a:pt x="31" y="46"/>
                  </a:cubicBezTo>
                  <a:cubicBezTo>
                    <a:pt x="27" y="46"/>
                    <a:pt x="27" y="46"/>
                    <a:pt x="27" y="46"/>
                  </a:cubicBezTo>
                  <a:cubicBezTo>
                    <a:pt x="27" y="42"/>
                    <a:pt x="27" y="42"/>
                    <a:pt x="27" y="42"/>
                  </a:cubicBezTo>
                  <a:cubicBezTo>
                    <a:pt x="27" y="42"/>
                    <a:pt x="27" y="42"/>
                    <a:pt x="27" y="42"/>
                  </a:cubicBezTo>
                  <a:close/>
                  <a:moveTo>
                    <a:pt x="34" y="50"/>
                  </a:moveTo>
                  <a:cubicBezTo>
                    <a:pt x="34" y="53"/>
                    <a:pt x="34" y="53"/>
                    <a:pt x="34" y="53"/>
                  </a:cubicBezTo>
                  <a:cubicBezTo>
                    <a:pt x="31" y="53"/>
                    <a:pt x="31" y="53"/>
                    <a:pt x="31" y="53"/>
                  </a:cubicBezTo>
                  <a:cubicBezTo>
                    <a:pt x="31" y="50"/>
                    <a:pt x="31" y="50"/>
                    <a:pt x="31" y="50"/>
                  </a:cubicBezTo>
                  <a:cubicBezTo>
                    <a:pt x="34" y="50"/>
                    <a:pt x="34" y="50"/>
                    <a:pt x="34" y="50"/>
                  </a:cubicBezTo>
                  <a:cubicBezTo>
                    <a:pt x="34" y="50"/>
                    <a:pt x="34" y="50"/>
                    <a:pt x="34" y="50"/>
                  </a:cubicBezTo>
                  <a:close/>
                  <a:moveTo>
                    <a:pt x="6" y="21"/>
                  </a:moveTo>
                  <a:cubicBezTo>
                    <a:pt x="6" y="12"/>
                    <a:pt x="14" y="4"/>
                    <a:pt x="23" y="4"/>
                  </a:cubicBezTo>
                  <a:cubicBezTo>
                    <a:pt x="32" y="4"/>
                    <a:pt x="40" y="12"/>
                    <a:pt x="40" y="21"/>
                  </a:cubicBezTo>
                  <a:cubicBezTo>
                    <a:pt x="40" y="30"/>
                    <a:pt x="32" y="38"/>
                    <a:pt x="23" y="38"/>
                  </a:cubicBezTo>
                  <a:cubicBezTo>
                    <a:pt x="14" y="38"/>
                    <a:pt x="6" y="30"/>
                    <a:pt x="6" y="21"/>
                  </a:cubicBezTo>
                  <a:close/>
                  <a:moveTo>
                    <a:pt x="4" y="42"/>
                  </a:moveTo>
                  <a:cubicBezTo>
                    <a:pt x="8" y="42"/>
                    <a:pt x="8" y="42"/>
                    <a:pt x="8" y="42"/>
                  </a:cubicBezTo>
                  <a:cubicBezTo>
                    <a:pt x="8" y="46"/>
                    <a:pt x="8" y="46"/>
                    <a:pt x="8" y="46"/>
                  </a:cubicBezTo>
                  <a:cubicBezTo>
                    <a:pt x="6" y="46"/>
                    <a:pt x="6" y="46"/>
                    <a:pt x="6" y="46"/>
                  </a:cubicBezTo>
                  <a:cubicBezTo>
                    <a:pt x="4" y="46"/>
                    <a:pt x="4" y="46"/>
                    <a:pt x="4" y="46"/>
                  </a:cubicBezTo>
                  <a:cubicBezTo>
                    <a:pt x="4" y="42"/>
                    <a:pt x="4" y="42"/>
                    <a:pt x="4" y="42"/>
                  </a:cubicBezTo>
                  <a:cubicBezTo>
                    <a:pt x="4" y="42"/>
                    <a:pt x="4" y="42"/>
                    <a:pt x="4" y="42"/>
                  </a:cubicBezTo>
                  <a:close/>
                  <a:moveTo>
                    <a:pt x="8" y="50"/>
                  </a:moveTo>
                  <a:cubicBezTo>
                    <a:pt x="12" y="50"/>
                    <a:pt x="12" y="50"/>
                    <a:pt x="12" y="50"/>
                  </a:cubicBezTo>
                  <a:cubicBezTo>
                    <a:pt x="12" y="53"/>
                    <a:pt x="12" y="53"/>
                    <a:pt x="12" y="53"/>
                  </a:cubicBezTo>
                  <a:cubicBezTo>
                    <a:pt x="8" y="53"/>
                    <a:pt x="8" y="53"/>
                    <a:pt x="8" y="53"/>
                  </a:cubicBezTo>
                  <a:cubicBezTo>
                    <a:pt x="8" y="50"/>
                    <a:pt x="8" y="50"/>
                    <a:pt x="8" y="50"/>
                  </a:cubicBezTo>
                  <a:cubicBezTo>
                    <a:pt x="8" y="50"/>
                    <a:pt x="8" y="50"/>
                    <a:pt x="8" y="50"/>
                  </a:cubicBezTo>
                  <a:close/>
                  <a:moveTo>
                    <a:pt x="15" y="53"/>
                  </a:moveTo>
                  <a:cubicBezTo>
                    <a:pt x="15" y="50"/>
                    <a:pt x="15" y="50"/>
                    <a:pt x="15" y="50"/>
                  </a:cubicBezTo>
                  <a:cubicBezTo>
                    <a:pt x="19" y="50"/>
                    <a:pt x="19" y="50"/>
                    <a:pt x="19" y="50"/>
                  </a:cubicBezTo>
                  <a:cubicBezTo>
                    <a:pt x="19" y="53"/>
                    <a:pt x="19" y="53"/>
                    <a:pt x="19" y="53"/>
                  </a:cubicBezTo>
                  <a:cubicBezTo>
                    <a:pt x="15" y="53"/>
                    <a:pt x="15" y="53"/>
                    <a:pt x="15" y="53"/>
                  </a:cubicBezTo>
                  <a:cubicBezTo>
                    <a:pt x="15" y="53"/>
                    <a:pt x="15" y="53"/>
                    <a:pt x="15" y="53"/>
                  </a:cubicBezTo>
                  <a:close/>
                  <a:moveTo>
                    <a:pt x="23" y="50"/>
                  </a:moveTo>
                  <a:cubicBezTo>
                    <a:pt x="27" y="50"/>
                    <a:pt x="27" y="50"/>
                    <a:pt x="27" y="50"/>
                  </a:cubicBezTo>
                  <a:cubicBezTo>
                    <a:pt x="27" y="53"/>
                    <a:pt x="27" y="53"/>
                    <a:pt x="27" y="53"/>
                  </a:cubicBezTo>
                  <a:cubicBezTo>
                    <a:pt x="23" y="53"/>
                    <a:pt x="23" y="53"/>
                    <a:pt x="23" y="53"/>
                  </a:cubicBezTo>
                  <a:cubicBezTo>
                    <a:pt x="23" y="50"/>
                    <a:pt x="23" y="50"/>
                    <a:pt x="23" y="50"/>
                  </a:cubicBezTo>
                  <a:cubicBezTo>
                    <a:pt x="23" y="50"/>
                    <a:pt x="23" y="50"/>
                    <a:pt x="23" y="50"/>
                  </a:cubicBezTo>
                  <a:close/>
                  <a:moveTo>
                    <a:pt x="42" y="53"/>
                  </a:moveTo>
                  <a:cubicBezTo>
                    <a:pt x="38" y="53"/>
                    <a:pt x="38" y="53"/>
                    <a:pt x="38" y="53"/>
                  </a:cubicBezTo>
                  <a:cubicBezTo>
                    <a:pt x="38" y="50"/>
                    <a:pt x="38" y="50"/>
                    <a:pt x="38" y="50"/>
                  </a:cubicBezTo>
                  <a:cubicBezTo>
                    <a:pt x="40" y="50"/>
                    <a:pt x="40" y="50"/>
                    <a:pt x="40" y="50"/>
                  </a:cubicBezTo>
                  <a:cubicBezTo>
                    <a:pt x="42" y="50"/>
                    <a:pt x="42" y="50"/>
                    <a:pt x="42" y="50"/>
                  </a:cubicBezTo>
                  <a:cubicBezTo>
                    <a:pt x="42" y="53"/>
                    <a:pt x="42" y="53"/>
                    <a:pt x="42" y="53"/>
                  </a:cubicBezTo>
                  <a:cubicBezTo>
                    <a:pt x="42" y="53"/>
                    <a:pt x="42" y="53"/>
                    <a:pt x="42" y="53"/>
                  </a:cubicBezTo>
                  <a:close/>
                  <a:moveTo>
                    <a:pt x="23" y="30"/>
                  </a:moveTo>
                  <a:cubicBezTo>
                    <a:pt x="23" y="30"/>
                    <a:pt x="23" y="30"/>
                    <a:pt x="23" y="30"/>
                  </a:cubicBezTo>
                  <a:cubicBezTo>
                    <a:pt x="21" y="30"/>
                    <a:pt x="19" y="30"/>
                    <a:pt x="17" y="29"/>
                  </a:cubicBezTo>
                  <a:cubicBezTo>
                    <a:pt x="17" y="26"/>
                    <a:pt x="17" y="26"/>
                    <a:pt x="17" y="26"/>
                  </a:cubicBezTo>
                  <a:cubicBezTo>
                    <a:pt x="19" y="26"/>
                    <a:pt x="19" y="27"/>
                    <a:pt x="20" y="27"/>
                  </a:cubicBezTo>
                  <a:cubicBezTo>
                    <a:pt x="21" y="27"/>
                    <a:pt x="22" y="27"/>
                    <a:pt x="22" y="27"/>
                  </a:cubicBezTo>
                  <a:cubicBezTo>
                    <a:pt x="23" y="27"/>
                    <a:pt x="24" y="27"/>
                    <a:pt x="24" y="27"/>
                  </a:cubicBezTo>
                  <a:cubicBezTo>
                    <a:pt x="25" y="26"/>
                    <a:pt x="25" y="26"/>
                    <a:pt x="25" y="25"/>
                  </a:cubicBezTo>
                  <a:cubicBezTo>
                    <a:pt x="25" y="25"/>
                    <a:pt x="25" y="25"/>
                    <a:pt x="25" y="24"/>
                  </a:cubicBezTo>
                  <a:cubicBezTo>
                    <a:pt x="25" y="24"/>
                    <a:pt x="24" y="24"/>
                    <a:pt x="24" y="24"/>
                  </a:cubicBezTo>
                  <a:cubicBezTo>
                    <a:pt x="24" y="23"/>
                    <a:pt x="23" y="23"/>
                    <a:pt x="22" y="22"/>
                  </a:cubicBezTo>
                  <a:cubicBezTo>
                    <a:pt x="21" y="22"/>
                    <a:pt x="20" y="21"/>
                    <a:pt x="19" y="21"/>
                  </a:cubicBezTo>
                  <a:cubicBezTo>
                    <a:pt x="19" y="20"/>
                    <a:pt x="18" y="20"/>
                    <a:pt x="18" y="19"/>
                  </a:cubicBezTo>
                  <a:cubicBezTo>
                    <a:pt x="18" y="19"/>
                    <a:pt x="18" y="18"/>
                    <a:pt x="18" y="17"/>
                  </a:cubicBezTo>
                  <a:cubicBezTo>
                    <a:pt x="18" y="15"/>
                    <a:pt x="18" y="14"/>
                    <a:pt x="19" y="13"/>
                  </a:cubicBezTo>
                  <a:cubicBezTo>
                    <a:pt x="20" y="13"/>
                    <a:pt x="21" y="12"/>
                    <a:pt x="23" y="12"/>
                  </a:cubicBezTo>
                  <a:cubicBezTo>
                    <a:pt x="23" y="10"/>
                    <a:pt x="23" y="10"/>
                    <a:pt x="23" y="10"/>
                  </a:cubicBezTo>
                  <a:cubicBezTo>
                    <a:pt x="25" y="10"/>
                    <a:pt x="25" y="10"/>
                    <a:pt x="25" y="10"/>
                  </a:cubicBezTo>
                  <a:cubicBezTo>
                    <a:pt x="25" y="12"/>
                    <a:pt x="25" y="12"/>
                    <a:pt x="25" y="12"/>
                  </a:cubicBezTo>
                  <a:cubicBezTo>
                    <a:pt x="25" y="12"/>
                    <a:pt x="26" y="12"/>
                    <a:pt x="26" y="12"/>
                  </a:cubicBezTo>
                  <a:cubicBezTo>
                    <a:pt x="27" y="13"/>
                    <a:pt x="28" y="13"/>
                    <a:pt x="29" y="13"/>
                  </a:cubicBezTo>
                  <a:cubicBezTo>
                    <a:pt x="27" y="16"/>
                    <a:pt x="27" y="16"/>
                    <a:pt x="27" y="16"/>
                  </a:cubicBezTo>
                  <a:cubicBezTo>
                    <a:pt x="27" y="16"/>
                    <a:pt x="26" y="16"/>
                    <a:pt x="25" y="15"/>
                  </a:cubicBezTo>
                  <a:cubicBezTo>
                    <a:pt x="24" y="15"/>
                    <a:pt x="24" y="15"/>
                    <a:pt x="23" y="15"/>
                  </a:cubicBezTo>
                  <a:cubicBezTo>
                    <a:pt x="23" y="15"/>
                    <a:pt x="22" y="15"/>
                    <a:pt x="22" y="16"/>
                  </a:cubicBezTo>
                  <a:cubicBezTo>
                    <a:pt x="21" y="16"/>
                    <a:pt x="21" y="16"/>
                    <a:pt x="21" y="17"/>
                  </a:cubicBezTo>
                  <a:cubicBezTo>
                    <a:pt x="21" y="17"/>
                    <a:pt x="21" y="18"/>
                    <a:pt x="21" y="18"/>
                  </a:cubicBezTo>
                  <a:cubicBezTo>
                    <a:pt x="22" y="18"/>
                    <a:pt x="22" y="18"/>
                    <a:pt x="22" y="19"/>
                  </a:cubicBezTo>
                  <a:cubicBezTo>
                    <a:pt x="22" y="19"/>
                    <a:pt x="23" y="19"/>
                    <a:pt x="24" y="20"/>
                  </a:cubicBezTo>
                  <a:cubicBezTo>
                    <a:pt x="26" y="20"/>
                    <a:pt x="27" y="21"/>
                    <a:pt x="28" y="22"/>
                  </a:cubicBezTo>
                  <a:cubicBezTo>
                    <a:pt x="28" y="23"/>
                    <a:pt x="29" y="24"/>
                    <a:pt x="29" y="25"/>
                  </a:cubicBezTo>
                  <a:cubicBezTo>
                    <a:pt x="29" y="27"/>
                    <a:pt x="29" y="28"/>
                    <a:pt x="27" y="29"/>
                  </a:cubicBezTo>
                  <a:cubicBezTo>
                    <a:pt x="27" y="29"/>
                    <a:pt x="25" y="30"/>
                    <a:pt x="25" y="30"/>
                  </a:cubicBezTo>
                  <a:cubicBezTo>
                    <a:pt x="25" y="32"/>
                    <a:pt x="25" y="32"/>
                    <a:pt x="25" y="32"/>
                  </a:cubicBezTo>
                  <a:cubicBezTo>
                    <a:pt x="23" y="32"/>
                    <a:pt x="23" y="32"/>
                    <a:pt x="23" y="32"/>
                  </a:cubicBezTo>
                  <a:cubicBezTo>
                    <a:pt x="23" y="30"/>
                    <a:pt x="23" y="30"/>
                    <a:pt x="23" y="30"/>
                  </a:cubicBezTo>
                  <a:cubicBezTo>
                    <a:pt x="23" y="30"/>
                    <a:pt x="23" y="30"/>
                    <a:pt x="23" y="30"/>
                  </a:cubicBezTo>
                  <a:close/>
                </a:path>
              </a:pathLst>
            </a:custGeom>
            <a:solidFill>
              <a:srgbClr val="3838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 name="Groupe 7">
            <a:extLst>
              <a:ext uri="{FF2B5EF4-FFF2-40B4-BE49-F238E27FC236}">
                <a16:creationId xmlns:a16="http://schemas.microsoft.com/office/drawing/2014/main" id="{1D747FAF-8827-40DA-A1AB-3C97063242D4}"/>
              </a:ext>
            </a:extLst>
          </p:cNvPr>
          <p:cNvGrpSpPr/>
          <p:nvPr/>
        </p:nvGrpSpPr>
        <p:grpSpPr>
          <a:xfrm>
            <a:off x="2875066" y="4646204"/>
            <a:ext cx="931838" cy="814053"/>
            <a:chOff x="2875066" y="4646204"/>
            <a:chExt cx="931838" cy="814053"/>
          </a:xfrm>
        </p:grpSpPr>
        <p:sp>
          <p:nvSpPr>
            <p:cNvPr id="125" name="Freeform 26">
              <a:extLst>
                <a:ext uri="{FF2B5EF4-FFF2-40B4-BE49-F238E27FC236}">
                  <a16:creationId xmlns:a16="http://schemas.microsoft.com/office/drawing/2014/main" id="{1C8E9419-9C05-4E42-91EC-C8CA2B053CD8}"/>
                </a:ext>
              </a:extLst>
            </p:cNvPr>
            <p:cNvSpPr>
              <a:spLocks/>
            </p:cNvSpPr>
            <p:nvPr/>
          </p:nvSpPr>
          <p:spPr bwMode="auto">
            <a:xfrm rot="21319396">
              <a:off x="2875066" y="4646204"/>
              <a:ext cx="931838" cy="814053"/>
            </a:xfrm>
            <a:custGeom>
              <a:avLst/>
              <a:gdLst>
                <a:gd name="T0" fmla="*/ 124 w 220"/>
                <a:gd name="T1" fmla="*/ 192 h 192"/>
                <a:gd name="T2" fmla="*/ 220 w 220"/>
                <a:gd name="T3" fmla="*/ 96 h 192"/>
                <a:gd name="T4" fmla="*/ 124 w 220"/>
                <a:gd name="T5" fmla="*/ 0 h 192"/>
                <a:gd name="T6" fmla="*/ 30 w 220"/>
                <a:gd name="T7" fmla="*/ 79 h 192"/>
                <a:gd name="T8" fmla="*/ 0 w 220"/>
                <a:gd name="T9" fmla="*/ 96 h 192"/>
                <a:gd name="T10" fmla="*/ 30 w 220"/>
                <a:gd name="T11" fmla="*/ 113 h 192"/>
                <a:gd name="T12" fmla="*/ 124 w 220"/>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220" h="192">
                  <a:moveTo>
                    <a:pt x="124" y="192"/>
                  </a:moveTo>
                  <a:cubicBezTo>
                    <a:pt x="177" y="192"/>
                    <a:pt x="220" y="149"/>
                    <a:pt x="220" y="96"/>
                  </a:cubicBezTo>
                  <a:cubicBezTo>
                    <a:pt x="220" y="43"/>
                    <a:pt x="177" y="0"/>
                    <a:pt x="124" y="0"/>
                  </a:cubicBezTo>
                  <a:cubicBezTo>
                    <a:pt x="77" y="0"/>
                    <a:pt x="38" y="34"/>
                    <a:pt x="30" y="79"/>
                  </a:cubicBezTo>
                  <a:cubicBezTo>
                    <a:pt x="0" y="96"/>
                    <a:pt x="0" y="96"/>
                    <a:pt x="0" y="96"/>
                  </a:cubicBezTo>
                  <a:cubicBezTo>
                    <a:pt x="30" y="113"/>
                    <a:pt x="30" y="113"/>
                    <a:pt x="30" y="113"/>
                  </a:cubicBezTo>
                  <a:cubicBezTo>
                    <a:pt x="38" y="158"/>
                    <a:pt x="77" y="192"/>
                    <a:pt x="124" y="192"/>
                  </a:cubicBezTo>
                  <a:close/>
                </a:path>
              </a:pathLst>
            </a:custGeom>
            <a:solidFill>
              <a:srgbClr val="7FB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Oval 33">
              <a:extLst>
                <a:ext uri="{FF2B5EF4-FFF2-40B4-BE49-F238E27FC236}">
                  <a16:creationId xmlns:a16="http://schemas.microsoft.com/office/drawing/2014/main" id="{5356E86F-423D-4B61-AAB3-F53BC64B45A1}"/>
                </a:ext>
              </a:extLst>
            </p:cNvPr>
            <p:cNvSpPr>
              <a:spLocks noChangeArrowheads="1"/>
            </p:cNvSpPr>
            <p:nvPr/>
          </p:nvSpPr>
          <p:spPr bwMode="auto">
            <a:xfrm rot="21319396">
              <a:off x="3128330" y="4777078"/>
              <a:ext cx="542702" cy="542702"/>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Oval 34">
              <a:extLst>
                <a:ext uri="{FF2B5EF4-FFF2-40B4-BE49-F238E27FC236}">
                  <a16:creationId xmlns:a16="http://schemas.microsoft.com/office/drawing/2014/main" id="{AB998591-870C-4835-96B7-742AEFF0384D}"/>
                </a:ext>
              </a:extLst>
            </p:cNvPr>
            <p:cNvSpPr>
              <a:spLocks noChangeArrowheads="1"/>
            </p:cNvSpPr>
            <p:nvPr/>
          </p:nvSpPr>
          <p:spPr bwMode="auto">
            <a:xfrm rot="21319396">
              <a:off x="3137276" y="4786024"/>
              <a:ext cx="524811" cy="5248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43">
              <a:extLst>
                <a:ext uri="{FF2B5EF4-FFF2-40B4-BE49-F238E27FC236}">
                  <a16:creationId xmlns:a16="http://schemas.microsoft.com/office/drawing/2014/main" id="{BBCF0632-E276-451B-819E-21A71FD5F42B}"/>
                </a:ext>
              </a:extLst>
            </p:cNvPr>
            <p:cNvSpPr>
              <a:spLocks noEditPoints="1"/>
            </p:cNvSpPr>
            <p:nvPr/>
          </p:nvSpPr>
          <p:spPr bwMode="auto">
            <a:xfrm>
              <a:off x="3318412" y="4909379"/>
              <a:ext cx="186368" cy="241532"/>
            </a:xfrm>
            <a:custGeom>
              <a:avLst/>
              <a:gdLst>
                <a:gd name="T0" fmla="*/ 40 w 44"/>
                <a:gd name="T1" fmla="*/ 46 h 57"/>
                <a:gd name="T2" fmla="*/ 40 w 44"/>
                <a:gd name="T3" fmla="*/ 32 h 57"/>
                <a:gd name="T4" fmla="*/ 34 w 44"/>
                <a:gd name="T5" fmla="*/ 27 h 57"/>
                <a:gd name="T6" fmla="*/ 24 w 44"/>
                <a:gd name="T7" fmla="*/ 27 h 57"/>
                <a:gd name="T8" fmla="*/ 24 w 44"/>
                <a:gd name="T9" fmla="*/ 11 h 57"/>
                <a:gd name="T10" fmla="*/ 28 w 44"/>
                <a:gd name="T11" fmla="*/ 6 h 57"/>
                <a:gd name="T12" fmla="*/ 22 w 44"/>
                <a:gd name="T13" fmla="*/ 0 h 57"/>
                <a:gd name="T14" fmla="*/ 16 w 44"/>
                <a:gd name="T15" fmla="*/ 6 h 57"/>
                <a:gd name="T16" fmla="*/ 20 w 44"/>
                <a:gd name="T17" fmla="*/ 11 h 57"/>
                <a:gd name="T18" fmla="*/ 20 w 44"/>
                <a:gd name="T19" fmla="*/ 27 h 57"/>
                <a:gd name="T20" fmla="*/ 10 w 44"/>
                <a:gd name="T21" fmla="*/ 27 h 57"/>
                <a:gd name="T22" fmla="*/ 4 w 44"/>
                <a:gd name="T23" fmla="*/ 32 h 57"/>
                <a:gd name="T24" fmla="*/ 4 w 44"/>
                <a:gd name="T25" fmla="*/ 46 h 57"/>
                <a:gd name="T26" fmla="*/ 0 w 44"/>
                <a:gd name="T27" fmla="*/ 51 h 57"/>
                <a:gd name="T28" fmla="*/ 6 w 44"/>
                <a:gd name="T29" fmla="*/ 57 h 57"/>
                <a:gd name="T30" fmla="*/ 12 w 44"/>
                <a:gd name="T31" fmla="*/ 51 h 57"/>
                <a:gd name="T32" fmla="*/ 8 w 44"/>
                <a:gd name="T33" fmla="*/ 46 h 57"/>
                <a:gd name="T34" fmla="*/ 8 w 44"/>
                <a:gd name="T35" fmla="*/ 32 h 57"/>
                <a:gd name="T36" fmla="*/ 10 w 44"/>
                <a:gd name="T37" fmla="*/ 30 h 57"/>
                <a:gd name="T38" fmla="*/ 20 w 44"/>
                <a:gd name="T39" fmla="*/ 30 h 57"/>
                <a:gd name="T40" fmla="*/ 20 w 44"/>
                <a:gd name="T41" fmla="*/ 46 h 57"/>
                <a:gd name="T42" fmla="*/ 16 w 44"/>
                <a:gd name="T43" fmla="*/ 51 h 57"/>
                <a:gd name="T44" fmla="*/ 22 w 44"/>
                <a:gd name="T45" fmla="*/ 57 h 57"/>
                <a:gd name="T46" fmla="*/ 28 w 44"/>
                <a:gd name="T47" fmla="*/ 51 h 57"/>
                <a:gd name="T48" fmla="*/ 24 w 44"/>
                <a:gd name="T49" fmla="*/ 46 h 57"/>
                <a:gd name="T50" fmla="*/ 24 w 44"/>
                <a:gd name="T51" fmla="*/ 30 h 57"/>
                <a:gd name="T52" fmla="*/ 34 w 44"/>
                <a:gd name="T53" fmla="*/ 30 h 57"/>
                <a:gd name="T54" fmla="*/ 36 w 44"/>
                <a:gd name="T55" fmla="*/ 32 h 57"/>
                <a:gd name="T56" fmla="*/ 36 w 44"/>
                <a:gd name="T57" fmla="*/ 46 h 57"/>
                <a:gd name="T58" fmla="*/ 32 w 44"/>
                <a:gd name="T59" fmla="*/ 51 h 57"/>
                <a:gd name="T60" fmla="*/ 38 w 44"/>
                <a:gd name="T61" fmla="*/ 57 h 57"/>
                <a:gd name="T62" fmla="*/ 44 w 44"/>
                <a:gd name="T63" fmla="*/ 51 h 57"/>
                <a:gd name="T64" fmla="*/ 40 w 44"/>
                <a:gd name="T65" fmla="*/ 46 h 57"/>
                <a:gd name="T66" fmla="*/ 22 w 44"/>
                <a:gd name="T67" fmla="*/ 4 h 57"/>
                <a:gd name="T68" fmla="*/ 24 w 44"/>
                <a:gd name="T69" fmla="*/ 6 h 57"/>
                <a:gd name="T70" fmla="*/ 22 w 44"/>
                <a:gd name="T71" fmla="*/ 7 h 57"/>
                <a:gd name="T72" fmla="*/ 20 w 44"/>
                <a:gd name="T73" fmla="*/ 6 h 57"/>
                <a:gd name="T74" fmla="*/ 22 w 44"/>
                <a:gd name="T75" fmla="*/ 4 h 57"/>
                <a:gd name="T76" fmla="*/ 6 w 44"/>
                <a:gd name="T77" fmla="*/ 53 h 57"/>
                <a:gd name="T78" fmla="*/ 4 w 44"/>
                <a:gd name="T79" fmla="*/ 51 h 57"/>
                <a:gd name="T80" fmla="*/ 6 w 44"/>
                <a:gd name="T81" fmla="*/ 49 h 57"/>
                <a:gd name="T82" fmla="*/ 8 w 44"/>
                <a:gd name="T83" fmla="*/ 51 h 57"/>
                <a:gd name="T84" fmla="*/ 6 w 44"/>
                <a:gd name="T85" fmla="*/ 53 h 57"/>
                <a:gd name="T86" fmla="*/ 22 w 44"/>
                <a:gd name="T87" fmla="*/ 53 h 57"/>
                <a:gd name="T88" fmla="*/ 20 w 44"/>
                <a:gd name="T89" fmla="*/ 51 h 57"/>
                <a:gd name="T90" fmla="*/ 22 w 44"/>
                <a:gd name="T91" fmla="*/ 49 h 57"/>
                <a:gd name="T92" fmla="*/ 24 w 44"/>
                <a:gd name="T93" fmla="*/ 51 h 57"/>
                <a:gd name="T94" fmla="*/ 22 w 44"/>
                <a:gd name="T95" fmla="*/ 53 h 57"/>
                <a:gd name="T96" fmla="*/ 38 w 44"/>
                <a:gd name="T97" fmla="*/ 53 h 57"/>
                <a:gd name="T98" fmla="*/ 36 w 44"/>
                <a:gd name="T99" fmla="*/ 51 h 57"/>
                <a:gd name="T100" fmla="*/ 38 w 44"/>
                <a:gd name="T101" fmla="*/ 49 h 57"/>
                <a:gd name="T102" fmla="*/ 40 w 44"/>
                <a:gd name="T103" fmla="*/ 51 h 57"/>
                <a:gd name="T104" fmla="*/ 38 w 44"/>
                <a:gd name="T105" fmla="*/ 5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4" h="57">
                  <a:moveTo>
                    <a:pt x="40" y="46"/>
                  </a:moveTo>
                  <a:cubicBezTo>
                    <a:pt x="40" y="32"/>
                    <a:pt x="40" y="32"/>
                    <a:pt x="40" y="32"/>
                  </a:cubicBezTo>
                  <a:cubicBezTo>
                    <a:pt x="40" y="28"/>
                    <a:pt x="36" y="27"/>
                    <a:pt x="34" y="27"/>
                  </a:cubicBezTo>
                  <a:cubicBezTo>
                    <a:pt x="24" y="27"/>
                    <a:pt x="24" y="27"/>
                    <a:pt x="24" y="27"/>
                  </a:cubicBezTo>
                  <a:cubicBezTo>
                    <a:pt x="24" y="11"/>
                    <a:pt x="24" y="11"/>
                    <a:pt x="24" y="11"/>
                  </a:cubicBezTo>
                  <a:cubicBezTo>
                    <a:pt x="26" y="10"/>
                    <a:pt x="28" y="8"/>
                    <a:pt x="28" y="6"/>
                  </a:cubicBezTo>
                  <a:cubicBezTo>
                    <a:pt x="28" y="2"/>
                    <a:pt x="25" y="0"/>
                    <a:pt x="22" y="0"/>
                  </a:cubicBezTo>
                  <a:cubicBezTo>
                    <a:pt x="19" y="0"/>
                    <a:pt x="16" y="2"/>
                    <a:pt x="16" y="6"/>
                  </a:cubicBezTo>
                  <a:cubicBezTo>
                    <a:pt x="16" y="8"/>
                    <a:pt x="18" y="10"/>
                    <a:pt x="20" y="11"/>
                  </a:cubicBezTo>
                  <a:cubicBezTo>
                    <a:pt x="20" y="27"/>
                    <a:pt x="20" y="27"/>
                    <a:pt x="20" y="27"/>
                  </a:cubicBezTo>
                  <a:cubicBezTo>
                    <a:pt x="10" y="27"/>
                    <a:pt x="10" y="27"/>
                    <a:pt x="10" y="27"/>
                  </a:cubicBezTo>
                  <a:cubicBezTo>
                    <a:pt x="6" y="27"/>
                    <a:pt x="4" y="30"/>
                    <a:pt x="4" y="32"/>
                  </a:cubicBezTo>
                  <a:cubicBezTo>
                    <a:pt x="4" y="46"/>
                    <a:pt x="4" y="46"/>
                    <a:pt x="4" y="46"/>
                  </a:cubicBezTo>
                  <a:cubicBezTo>
                    <a:pt x="2" y="47"/>
                    <a:pt x="0" y="49"/>
                    <a:pt x="0" y="51"/>
                  </a:cubicBezTo>
                  <a:cubicBezTo>
                    <a:pt x="0" y="54"/>
                    <a:pt x="3" y="57"/>
                    <a:pt x="6" y="57"/>
                  </a:cubicBezTo>
                  <a:cubicBezTo>
                    <a:pt x="10" y="57"/>
                    <a:pt x="12" y="54"/>
                    <a:pt x="12" y="51"/>
                  </a:cubicBezTo>
                  <a:cubicBezTo>
                    <a:pt x="12" y="49"/>
                    <a:pt x="10" y="47"/>
                    <a:pt x="8" y="46"/>
                  </a:cubicBezTo>
                  <a:cubicBezTo>
                    <a:pt x="8" y="32"/>
                    <a:pt x="8" y="32"/>
                    <a:pt x="8" y="32"/>
                  </a:cubicBezTo>
                  <a:cubicBezTo>
                    <a:pt x="8" y="32"/>
                    <a:pt x="8" y="30"/>
                    <a:pt x="10" y="30"/>
                  </a:cubicBezTo>
                  <a:cubicBezTo>
                    <a:pt x="20" y="30"/>
                    <a:pt x="20" y="30"/>
                    <a:pt x="20" y="30"/>
                  </a:cubicBezTo>
                  <a:cubicBezTo>
                    <a:pt x="20" y="46"/>
                    <a:pt x="20" y="46"/>
                    <a:pt x="20" y="46"/>
                  </a:cubicBezTo>
                  <a:cubicBezTo>
                    <a:pt x="18" y="47"/>
                    <a:pt x="16" y="49"/>
                    <a:pt x="16" y="51"/>
                  </a:cubicBezTo>
                  <a:cubicBezTo>
                    <a:pt x="16" y="54"/>
                    <a:pt x="19" y="57"/>
                    <a:pt x="22" y="57"/>
                  </a:cubicBezTo>
                  <a:cubicBezTo>
                    <a:pt x="25" y="57"/>
                    <a:pt x="28" y="54"/>
                    <a:pt x="28" y="51"/>
                  </a:cubicBezTo>
                  <a:cubicBezTo>
                    <a:pt x="28" y="49"/>
                    <a:pt x="26" y="47"/>
                    <a:pt x="24" y="46"/>
                  </a:cubicBezTo>
                  <a:cubicBezTo>
                    <a:pt x="24" y="30"/>
                    <a:pt x="24" y="30"/>
                    <a:pt x="24" y="30"/>
                  </a:cubicBezTo>
                  <a:cubicBezTo>
                    <a:pt x="34" y="30"/>
                    <a:pt x="34" y="30"/>
                    <a:pt x="34" y="30"/>
                  </a:cubicBezTo>
                  <a:cubicBezTo>
                    <a:pt x="35" y="30"/>
                    <a:pt x="36" y="31"/>
                    <a:pt x="36" y="32"/>
                  </a:cubicBezTo>
                  <a:cubicBezTo>
                    <a:pt x="36" y="46"/>
                    <a:pt x="36" y="46"/>
                    <a:pt x="36" y="46"/>
                  </a:cubicBezTo>
                  <a:cubicBezTo>
                    <a:pt x="34" y="47"/>
                    <a:pt x="32" y="49"/>
                    <a:pt x="32" y="51"/>
                  </a:cubicBezTo>
                  <a:cubicBezTo>
                    <a:pt x="32" y="54"/>
                    <a:pt x="35" y="57"/>
                    <a:pt x="38" y="57"/>
                  </a:cubicBezTo>
                  <a:cubicBezTo>
                    <a:pt x="41" y="57"/>
                    <a:pt x="44" y="54"/>
                    <a:pt x="44" y="51"/>
                  </a:cubicBezTo>
                  <a:cubicBezTo>
                    <a:pt x="44" y="49"/>
                    <a:pt x="42" y="47"/>
                    <a:pt x="40" y="46"/>
                  </a:cubicBezTo>
                  <a:close/>
                  <a:moveTo>
                    <a:pt x="22" y="4"/>
                  </a:moveTo>
                  <a:cubicBezTo>
                    <a:pt x="23" y="4"/>
                    <a:pt x="24" y="5"/>
                    <a:pt x="24" y="6"/>
                  </a:cubicBezTo>
                  <a:cubicBezTo>
                    <a:pt x="24" y="7"/>
                    <a:pt x="23" y="7"/>
                    <a:pt x="22" y="7"/>
                  </a:cubicBezTo>
                  <a:cubicBezTo>
                    <a:pt x="21" y="7"/>
                    <a:pt x="20" y="7"/>
                    <a:pt x="20" y="6"/>
                  </a:cubicBezTo>
                  <a:cubicBezTo>
                    <a:pt x="20" y="5"/>
                    <a:pt x="21" y="4"/>
                    <a:pt x="22" y="4"/>
                  </a:cubicBezTo>
                  <a:close/>
                  <a:moveTo>
                    <a:pt x="6" y="53"/>
                  </a:moveTo>
                  <a:cubicBezTo>
                    <a:pt x="5" y="53"/>
                    <a:pt x="4" y="53"/>
                    <a:pt x="4" y="51"/>
                  </a:cubicBezTo>
                  <a:cubicBezTo>
                    <a:pt x="4" y="50"/>
                    <a:pt x="5" y="49"/>
                    <a:pt x="6" y="49"/>
                  </a:cubicBezTo>
                  <a:cubicBezTo>
                    <a:pt x="7" y="49"/>
                    <a:pt x="8" y="50"/>
                    <a:pt x="8" y="51"/>
                  </a:cubicBezTo>
                  <a:cubicBezTo>
                    <a:pt x="8" y="53"/>
                    <a:pt x="7" y="53"/>
                    <a:pt x="6" y="53"/>
                  </a:cubicBezTo>
                  <a:close/>
                  <a:moveTo>
                    <a:pt x="22" y="53"/>
                  </a:moveTo>
                  <a:cubicBezTo>
                    <a:pt x="21" y="53"/>
                    <a:pt x="20" y="53"/>
                    <a:pt x="20" y="51"/>
                  </a:cubicBezTo>
                  <a:cubicBezTo>
                    <a:pt x="20" y="50"/>
                    <a:pt x="21" y="49"/>
                    <a:pt x="22" y="49"/>
                  </a:cubicBezTo>
                  <a:cubicBezTo>
                    <a:pt x="23" y="49"/>
                    <a:pt x="24" y="50"/>
                    <a:pt x="24" y="51"/>
                  </a:cubicBezTo>
                  <a:cubicBezTo>
                    <a:pt x="24" y="53"/>
                    <a:pt x="23" y="53"/>
                    <a:pt x="22" y="53"/>
                  </a:cubicBezTo>
                  <a:close/>
                  <a:moveTo>
                    <a:pt x="38" y="53"/>
                  </a:moveTo>
                  <a:cubicBezTo>
                    <a:pt x="37" y="53"/>
                    <a:pt x="36" y="53"/>
                    <a:pt x="36" y="51"/>
                  </a:cubicBezTo>
                  <a:cubicBezTo>
                    <a:pt x="36" y="50"/>
                    <a:pt x="37" y="49"/>
                    <a:pt x="38" y="49"/>
                  </a:cubicBezTo>
                  <a:cubicBezTo>
                    <a:pt x="39" y="49"/>
                    <a:pt x="40" y="50"/>
                    <a:pt x="40" y="51"/>
                  </a:cubicBezTo>
                  <a:cubicBezTo>
                    <a:pt x="40" y="53"/>
                    <a:pt x="39" y="53"/>
                    <a:pt x="38" y="53"/>
                  </a:cubicBezTo>
                  <a:close/>
                </a:path>
              </a:pathLst>
            </a:custGeom>
            <a:solidFill>
              <a:srgbClr val="7FB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 name="Groupe 8">
            <a:extLst>
              <a:ext uri="{FF2B5EF4-FFF2-40B4-BE49-F238E27FC236}">
                <a16:creationId xmlns:a16="http://schemas.microsoft.com/office/drawing/2014/main" id="{3BFA350F-2C56-4790-A8DE-5F4C37875E8D}"/>
              </a:ext>
            </a:extLst>
          </p:cNvPr>
          <p:cNvGrpSpPr/>
          <p:nvPr/>
        </p:nvGrpSpPr>
        <p:grpSpPr>
          <a:xfrm>
            <a:off x="2645591" y="5557199"/>
            <a:ext cx="910965" cy="902019"/>
            <a:chOff x="2645591" y="5557199"/>
            <a:chExt cx="910965" cy="902019"/>
          </a:xfrm>
        </p:grpSpPr>
        <p:sp>
          <p:nvSpPr>
            <p:cNvPr id="124" name="Freeform 25">
              <a:extLst>
                <a:ext uri="{FF2B5EF4-FFF2-40B4-BE49-F238E27FC236}">
                  <a16:creationId xmlns:a16="http://schemas.microsoft.com/office/drawing/2014/main" id="{C6EFDAC2-1D54-4ED7-B86C-095FE89D633F}"/>
                </a:ext>
              </a:extLst>
            </p:cNvPr>
            <p:cNvSpPr>
              <a:spLocks/>
            </p:cNvSpPr>
            <p:nvPr/>
          </p:nvSpPr>
          <p:spPr bwMode="auto">
            <a:xfrm rot="19645030">
              <a:off x="2645591" y="5557199"/>
              <a:ext cx="910965" cy="902019"/>
            </a:xfrm>
            <a:custGeom>
              <a:avLst/>
              <a:gdLst>
                <a:gd name="T0" fmla="*/ 162 w 215"/>
                <a:gd name="T1" fmla="*/ 27 h 213"/>
                <a:gd name="T2" fmla="*/ 183 w 215"/>
                <a:gd name="T3" fmla="*/ 161 h 213"/>
                <a:gd name="T4" fmla="*/ 50 w 215"/>
                <a:gd name="T5" fmla="*/ 182 h 213"/>
                <a:gd name="T6" fmla="*/ 20 w 215"/>
                <a:gd name="T7" fmla="*/ 63 h 213"/>
                <a:gd name="T8" fmla="*/ 6 w 215"/>
                <a:gd name="T9" fmla="*/ 32 h 213"/>
                <a:gd name="T10" fmla="*/ 40 w 215"/>
                <a:gd name="T11" fmla="*/ 35 h 213"/>
                <a:gd name="T12" fmla="*/ 162 w 215"/>
                <a:gd name="T13" fmla="*/ 27 h 213"/>
              </a:gdLst>
              <a:ahLst/>
              <a:cxnLst>
                <a:cxn ang="0">
                  <a:pos x="T0" y="T1"/>
                </a:cxn>
                <a:cxn ang="0">
                  <a:pos x="T2" y="T3"/>
                </a:cxn>
                <a:cxn ang="0">
                  <a:pos x="T4" y="T5"/>
                </a:cxn>
                <a:cxn ang="0">
                  <a:pos x="T6" y="T7"/>
                </a:cxn>
                <a:cxn ang="0">
                  <a:pos x="T8" y="T9"/>
                </a:cxn>
                <a:cxn ang="0">
                  <a:pos x="T10" y="T11"/>
                </a:cxn>
                <a:cxn ang="0">
                  <a:pos x="T12" y="T13"/>
                </a:cxn>
              </a:cxnLst>
              <a:rect l="0" t="0" r="r" b="b"/>
              <a:pathLst>
                <a:path w="215" h="213">
                  <a:moveTo>
                    <a:pt x="162" y="27"/>
                  </a:moveTo>
                  <a:cubicBezTo>
                    <a:pt x="205" y="58"/>
                    <a:pt x="215" y="118"/>
                    <a:pt x="183" y="161"/>
                  </a:cubicBezTo>
                  <a:cubicBezTo>
                    <a:pt x="152" y="204"/>
                    <a:pt x="93" y="213"/>
                    <a:pt x="50" y="182"/>
                  </a:cubicBezTo>
                  <a:cubicBezTo>
                    <a:pt x="12" y="154"/>
                    <a:pt x="0" y="104"/>
                    <a:pt x="20" y="63"/>
                  </a:cubicBezTo>
                  <a:cubicBezTo>
                    <a:pt x="6" y="32"/>
                    <a:pt x="6" y="32"/>
                    <a:pt x="6" y="32"/>
                  </a:cubicBezTo>
                  <a:cubicBezTo>
                    <a:pt x="40" y="35"/>
                    <a:pt x="40" y="35"/>
                    <a:pt x="40" y="35"/>
                  </a:cubicBezTo>
                  <a:cubicBezTo>
                    <a:pt x="73" y="4"/>
                    <a:pt x="124" y="0"/>
                    <a:pt x="162" y="27"/>
                  </a:cubicBezTo>
                  <a:close/>
                </a:path>
              </a:pathLst>
            </a:custGeom>
            <a:solidFill>
              <a:srgbClr val="0091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Oval 31">
              <a:extLst>
                <a:ext uri="{FF2B5EF4-FFF2-40B4-BE49-F238E27FC236}">
                  <a16:creationId xmlns:a16="http://schemas.microsoft.com/office/drawing/2014/main" id="{0B7CB9E5-59A7-46BD-BD18-3711860F33BE}"/>
                </a:ext>
              </a:extLst>
            </p:cNvPr>
            <p:cNvSpPr>
              <a:spLocks noChangeArrowheads="1"/>
            </p:cNvSpPr>
            <p:nvPr/>
          </p:nvSpPr>
          <p:spPr bwMode="auto">
            <a:xfrm rot="19645030">
              <a:off x="2821239" y="5734666"/>
              <a:ext cx="542702" cy="541211"/>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32">
              <a:extLst>
                <a:ext uri="{FF2B5EF4-FFF2-40B4-BE49-F238E27FC236}">
                  <a16:creationId xmlns:a16="http://schemas.microsoft.com/office/drawing/2014/main" id="{F341EE4D-B8E0-483B-8ADA-5BE56F5F808B}"/>
                </a:ext>
              </a:extLst>
            </p:cNvPr>
            <p:cNvSpPr>
              <a:spLocks noChangeArrowheads="1"/>
            </p:cNvSpPr>
            <p:nvPr/>
          </p:nvSpPr>
          <p:spPr bwMode="auto">
            <a:xfrm rot="5181599">
              <a:off x="2829899" y="5742177"/>
              <a:ext cx="524811" cy="5248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44">
              <a:extLst>
                <a:ext uri="{FF2B5EF4-FFF2-40B4-BE49-F238E27FC236}">
                  <a16:creationId xmlns:a16="http://schemas.microsoft.com/office/drawing/2014/main" id="{CF1C28E0-82D1-4020-AFE6-DF70F9D3CB76}"/>
                </a:ext>
              </a:extLst>
            </p:cNvPr>
            <p:cNvSpPr>
              <a:spLocks noEditPoints="1"/>
            </p:cNvSpPr>
            <p:nvPr/>
          </p:nvSpPr>
          <p:spPr bwMode="auto">
            <a:xfrm rot="21364460">
              <a:off x="2981293" y="5911702"/>
              <a:ext cx="246005" cy="177422"/>
            </a:xfrm>
            <a:custGeom>
              <a:avLst/>
              <a:gdLst>
                <a:gd name="T0" fmla="*/ 2 w 58"/>
                <a:gd name="T1" fmla="*/ 42 h 42"/>
                <a:gd name="T2" fmla="*/ 2 w 58"/>
                <a:gd name="T3" fmla="*/ 42 h 42"/>
                <a:gd name="T4" fmla="*/ 1 w 58"/>
                <a:gd name="T5" fmla="*/ 42 h 42"/>
                <a:gd name="T6" fmla="*/ 0 w 58"/>
                <a:gd name="T7" fmla="*/ 41 h 42"/>
                <a:gd name="T8" fmla="*/ 0 w 58"/>
                <a:gd name="T9" fmla="*/ 41 h 42"/>
                <a:gd name="T10" fmla="*/ 0 w 58"/>
                <a:gd name="T11" fmla="*/ 41 h 42"/>
                <a:gd name="T12" fmla="*/ 0 w 58"/>
                <a:gd name="T13" fmla="*/ 40 h 42"/>
                <a:gd name="T14" fmla="*/ 0 w 58"/>
                <a:gd name="T15" fmla="*/ 40 h 42"/>
                <a:gd name="T16" fmla="*/ 0 w 58"/>
                <a:gd name="T17" fmla="*/ 40 h 42"/>
                <a:gd name="T18" fmla="*/ 0 w 58"/>
                <a:gd name="T19" fmla="*/ 40 h 42"/>
                <a:gd name="T20" fmla="*/ 0 w 58"/>
                <a:gd name="T21" fmla="*/ 40 h 42"/>
                <a:gd name="T22" fmla="*/ 0 w 58"/>
                <a:gd name="T23" fmla="*/ 2 h 42"/>
                <a:gd name="T24" fmla="*/ 2 w 58"/>
                <a:gd name="T25" fmla="*/ 0 h 42"/>
                <a:gd name="T26" fmla="*/ 13 w 58"/>
                <a:gd name="T27" fmla="*/ 0 h 42"/>
                <a:gd name="T28" fmla="*/ 15 w 58"/>
                <a:gd name="T29" fmla="*/ 1 h 42"/>
                <a:gd name="T30" fmla="*/ 18 w 58"/>
                <a:gd name="T31" fmla="*/ 4 h 42"/>
                <a:gd name="T32" fmla="*/ 48 w 58"/>
                <a:gd name="T33" fmla="*/ 4 h 42"/>
                <a:gd name="T34" fmla="*/ 50 w 58"/>
                <a:gd name="T35" fmla="*/ 6 h 42"/>
                <a:gd name="T36" fmla="*/ 50 w 58"/>
                <a:gd name="T37" fmla="*/ 12 h 42"/>
                <a:gd name="T38" fmla="*/ 56 w 58"/>
                <a:gd name="T39" fmla="*/ 12 h 42"/>
                <a:gd name="T40" fmla="*/ 57 w 58"/>
                <a:gd name="T41" fmla="*/ 13 h 42"/>
                <a:gd name="T42" fmla="*/ 57 w 58"/>
                <a:gd name="T43" fmla="*/ 14 h 42"/>
                <a:gd name="T44" fmla="*/ 50 w 58"/>
                <a:gd name="T45" fmla="*/ 41 h 42"/>
                <a:gd name="T46" fmla="*/ 48 w 58"/>
                <a:gd name="T47" fmla="*/ 42 h 42"/>
                <a:gd name="T48" fmla="*/ 2 w 58"/>
                <a:gd name="T49" fmla="*/ 42 h 42"/>
                <a:gd name="T50" fmla="*/ 2 w 58"/>
                <a:gd name="T51" fmla="*/ 42 h 42"/>
                <a:gd name="T52" fmla="*/ 5 w 58"/>
                <a:gd name="T53" fmla="*/ 38 h 42"/>
                <a:gd name="T54" fmla="*/ 46 w 58"/>
                <a:gd name="T55" fmla="*/ 38 h 42"/>
                <a:gd name="T56" fmla="*/ 53 w 58"/>
                <a:gd name="T57" fmla="*/ 16 h 42"/>
                <a:gd name="T58" fmla="*/ 13 w 58"/>
                <a:gd name="T59" fmla="*/ 16 h 42"/>
                <a:gd name="T60" fmla="*/ 5 w 58"/>
                <a:gd name="T61" fmla="*/ 38 h 42"/>
                <a:gd name="T62" fmla="*/ 5 w 58"/>
                <a:gd name="T63" fmla="*/ 38 h 42"/>
                <a:gd name="T64" fmla="*/ 4 w 58"/>
                <a:gd name="T65" fmla="*/ 4 h 42"/>
                <a:gd name="T66" fmla="*/ 4 w 58"/>
                <a:gd name="T67" fmla="*/ 29 h 42"/>
                <a:gd name="T68" fmla="*/ 10 w 58"/>
                <a:gd name="T69" fmla="*/ 13 h 42"/>
                <a:gd name="T70" fmla="*/ 12 w 58"/>
                <a:gd name="T71" fmla="*/ 12 h 42"/>
                <a:gd name="T72" fmla="*/ 46 w 58"/>
                <a:gd name="T73" fmla="*/ 12 h 42"/>
                <a:gd name="T74" fmla="*/ 46 w 58"/>
                <a:gd name="T75" fmla="*/ 8 h 42"/>
                <a:gd name="T76" fmla="*/ 17 w 58"/>
                <a:gd name="T77" fmla="*/ 8 h 42"/>
                <a:gd name="T78" fmla="*/ 16 w 58"/>
                <a:gd name="T79" fmla="*/ 8 h 42"/>
                <a:gd name="T80" fmla="*/ 13 w 58"/>
                <a:gd name="T81" fmla="*/ 4 h 42"/>
                <a:gd name="T82" fmla="*/ 4 w 58"/>
                <a:gd name="T83" fmla="*/ 4 h 42"/>
                <a:gd name="T84" fmla="*/ 4 w 58"/>
                <a:gd name="T85"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8" h="42">
                  <a:moveTo>
                    <a:pt x="2" y="42"/>
                  </a:moveTo>
                  <a:cubicBezTo>
                    <a:pt x="2" y="42"/>
                    <a:pt x="2" y="42"/>
                    <a:pt x="2" y="42"/>
                  </a:cubicBezTo>
                  <a:cubicBezTo>
                    <a:pt x="2" y="42"/>
                    <a:pt x="1" y="42"/>
                    <a:pt x="1" y="42"/>
                  </a:cubicBezTo>
                  <a:cubicBezTo>
                    <a:pt x="1" y="41"/>
                    <a:pt x="1" y="41"/>
                    <a:pt x="0" y="41"/>
                  </a:cubicBezTo>
                  <a:cubicBezTo>
                    <a:pt x="0" y="41"/>
                    <a:pt x="0" y="41"/>
                    <a:pt x="0" y="41"/>
                  </a:cubicBezTo>
                  <a:cubicBezTo>
                    <a:pt x="0" y="41"/>
                    <a:pt x="0" y="41"/>
                    <a:pt x="0" y="41"/>
                  </a:cubicBezTo>
                  <a:cubicBezTo>
                    <a:pt x="0" y="41"/>
                    <a:pt x="0" y="41"/>
                    <a:pt x="0" y="40"/>
                  </a:cubicBezTo>
                  <a:cubicBezTo>
                    <a:pt x="0" y="40"/>
                    <a:pt x="0" y="40"/>
                    <a:pt x="0" y="40"/>
                  </a:cubicBezTo>
                  <a:cubicBezTo>
                    <a:pt x="0" y="40"/>
                    <a:pt x="0" y="40"/>
                    <a:pt x="0" y="40"/>
                  </a:cubicBezTo>
                  <a:cubicBezTo>
                    <a:pt x="0" y="40"/>
                    <a:pt x="0" y="40"/>
                    <a:pt x="0" y="40"/>
                  </a:cubicBezTo>
                  <a:cubicBezTo>
                    <a:pt x="0" y="40"/>
                    <a:pt x="0" y="40"/>
                    <a:pt x="0" y="40"/>
                  </a:cubicBezTo>
                  <a:cubicBezTo>
                    <a:pt x="0" y="2"/>
                    <a:pt x="0" y="2"/>
                    <a:pt x="0" y="2"/>
                  </a:cubicBezTo>
                  <a:cubicBezTo>
                    <a:pt x="0" y="1"/>
                    <a:pt x="1" y="0"/>
                    <a:pt x="2" y="0"/>
                  </a:cubicBezTo>
                  <a:cubicBezTo>
                    <a:pt x="13" y="0"/>
                    <a:pt x="13" y="0"/>
                    <a:pt x="13" y="0"/>
                  </a:cubicBezTo>
                  <a:cubicBezTo>
                    <a:pt x="14" y="0"/>
                    <a:pt x="14" y="1"/>
                    <a:pt x="15" y="1"/>
                  </a:cubicBezTo>
                  <a:cubicBezTo>
                    <a:pt x="18" y="4"/>
                    <a:pt x="18" y="4"/>
                    <a:pt x="18" y="4"/>
                  </a:cubicBezTo>
                  <a:cubicBezTo>
                    <a:pt x="48" y="4"/>
                    <a:pt x="48" y="4"/>
                    <a:pt x="48" y="4"/>
                  </a:cubicBezTo>
                  <a:cubicBezTo>
                    <a:pt x="49" y="4"/>
                    <a:pt x="50" y="5"/>
                    <a:pt x="50" y="6"/>
                  </a:cubicBezTo>
                  <a:cubicBezTo>
                    <a:pt x="50" y="12"/>
                    <a:pt x="50" y="12"/>
                    <a:pt x="50" y="12"/>
                  </a:cubicBezTo>
                  <a:cubicBezTo>
                    <a:pt x="56" y="12"/>
                    <a:pt x="56" y="12"/>
                    <a:pt x="56" y="12"/>
                  </a:cubicBezTo>
                  <a:cubicBezTo>
                    <a:pt x="56" y="12"/>
                    <a:pt x="57" y="12"/>
                    <a:pt x="57" y="13"/>
                  </a:cubicBezTo>
                  <a:cubicBezTo>
                    <a:pt x="58" y="13"/>
                    <a:pt x="58" y="14"/>
                    <a:pt x="57" y="14"/>
                  </a:cubicBezTo>
                  <a:cubicBezTo>
                    <a:pt x="50" y="41"/>
                    <a:pt x="50" y="41"/>
                    <a:pt x="50" y="41"/>
                  </a:cubicBezTo>
                  <a:cubicBezTo>
                    <a:pt x="50" y="41"/>
                    <a:pt x="49" y="42"/>
                    <a:pt x="48" y="42"/>
                  </a:cubicBezTo>
                  <a:cubicBezTo>
                    <a:pt x="2" y="42"/>
                    <a:pt x="2" y="42"/>
                    <a:pt x="2" y="42"/>
                  </a:cubicBezTo>
                  <a:cubicBezTo>
                    <a:pt x="2" y="42"/>
                    <a:pt x="2" y="42"/>
                    <a:pt x="2" y="42"/>
                  </a:cubicBezTo>
                  <a:close/>
                  <a:moveTo>
                    <a:pt x="5" y="38"/>
                  </a:moveTo>
                  <a:cubicBezTo>
                    <a:pt x="46" y="38"/>
                    <a:pt x="46" y="38"/>
                    <a:pt x="46" y="38"/>
                  </a:cubicBezTo>
                  <a:cubicBezTo>
                    <a:pt x="53" y="16"/>
                    <a:pt x="53" y="16"/>
                    <a:pt x="53" y="16"/>
                  </a:cubicBezTo>
                  <a:cubicBezTo>
                    <a:pt x="13" y="16"/>
                    <a:pt x="13" y="16"/>
                    <a:pt x="13" y="16"/>
                  </a:cubicBezTo>
                  <a:cubicBezTo>
                    <a:pt x="5" y="38"/>
                    <a:pt x="5" y="38"/>
                    <a:pt x="5" y="38"/>
                  </a:cubicBezTo>
                  <a:cubicBezTo>
                    <a:pt x="5" y="38"/>
                    <a:pt x="5" y="38"/>
                    <a:pt x="5" y="38"/>
                  </a:cubicBezTo>
                  <a:close/>
                  <a:moveTo>
                    <a:pt x="4" y="4"/>
                  </a:moveTo>
                  <a:cubicBezTo>
                    <a:pt x="4" y="29"/>
                    <a:pt x="4" y="29"/>
                    <a:pt x="4" y="29"/>
                  </a:cubicBezTo>
                  <a:cubicBezTo>
                    <a:pt x="10" y="13"/>
                    <a:pt x="10" y="13"/>
                    <a:pt x="10" y="13"/>
                  </a:cubicBezTo>
                  <a:cubicBezTo>
                    <a:pt x="10" y="12"/>
                    <a:pt x="11" y="12"/>
                    <a:pt x="12" y="12"/>
                  </a:cubicBezTo>
                  <a:cubicBezTo>
                    <a:pt x="46" y="12"/>
                    <a:pt x="46" y="12"/>
                    <a:pt x="46" y="12"/>
                  </a:cubicBezTo>
                  <a:cubicBezTo>
                    <a:pt x="46" y="8"/>
                    <a:pt x="46" y="8"/>
                    <a:pt x="46" y="8"/>
                  </a:cubicBezTo>
                  <a:cubicBezTo>
                    <a:pt x="17" y="8"/>
                    <a:pt x="17" y="8"/>
                    <a:pt x="17" y="8"/>
                  </a:cubicBezTo>
                  <a:cubicBezTo>
                    <a:pt x="17" y="8"/>
                    <a:pt x="16" y="8"/>
                    <a:pt x="16" y="8"/>
                  </a:cubicBezTo>
                  <a:cubicBezTo>
                    <a:pt x="13" y="4"/>
                    <a:pt x="13" y="4"/>
                    <a:pt x="13" y="4"/>
                  </a:cubicBezTo>
                  <a:cubicBezTo>
                    <a:pt x="4" y="4"/>
                    <a:pt x="4" y="4"/>
                    <a:pt x="4" y="4"/>
                  </a:cubicBezTo>
                  <a:cubicBezTo>
                    <a:pt x="4" y="4"/>
                    <a:pt x="4" y="4"/>
                    <a:pt x="4" y="4"/>
                  </a:cubicBezTo>
                  <a:close/>
                </a:path>
              </a:pathLst>
            </a:custGeom>
            <a:solidFill>
              <a:srgbClr val="0091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5" name="TextBox 47">
            <a:extLst>
              <a:ext uri="{FF2B5EF4-FFF2-40B4-BE49-F238E27FC236}">
                <a16:creationId xmlns:a16="http://schemas.microsoft.com/office/drawing/2014/main" id="{F136816D-9A84-4C2E-B542-53672B3A5155}"/>
              </a:ext>
            </a:extLst>
          </p:cNvPr>
          <p:cNvSpPr txBox="1"/>
          <p:nvPr/>
        </p:nvSpPr>
        <p:spPr>
          <a:xfrm>
            <a:off x="3145029" y="2700347"/>
            <a:ext cx="3103863" cy="430887"/>
          </a:xfrm>
          <a:prstGeom prst="rect">
            <a:avLst/>
          </a:prstGeom>
          <a:noFill/>
        </p:spPr>
        <p:txBody>
          <a:bodyPr wrap="square" lIns="0" tIns="0" rIns="0" bIns="0" rtlCol="0" anchor="ctr">
            <a:spAutoFit/>
          </a:bodyPr>
          <a:lstStyle/>
          <a:p>
            <a:pPr>
              <a:spcBef>
                <a:spcPts val="600"/>
              </a:spcBef>
              <a:buSzPct val="100000"/>
            </a:pPr>
            <a:r>
              <a:rPr lang="fr-FR" sz="1400" dirty="0">
                <a:solidFill>
                  <a:srgbClr val="313131"/>
                </a:solidFill>
              </a:rPr>
              <a:t>Élaborer et mettre en œuvre la stratégie de sécurité de l'information.</a:t>
            </a:r>
          </a:p>
        </p:txBody>
      </p:sp>
      <p:sp>
        <p:nvSpPr>
          <p:cNvPr id="147" name="TextBox 49">
            <a:extLst>
              <a:ext uri="{FF2B5EF4-FFF2-40B4-BE49-F238E27FC236}">
                <a16:creationId xmlns:a16="http://schemas.microsoft.com/office/drawing/2014/main" id="{1B4E88D6-37DC-4B59-AD77-8504DE77AEB9}"/>
              </a:ext>
            </a:extLst>
          </p:cNvPr>
          <p:cNvSpPr txBox="1"/>
          <p:nvPr/>
        </p:nvSpPr>
        <p:spPr>
          <a:xfrm>
            <a:off x="3616474" y="5827592"/>
            <a:ext cx="3011911" cy="430887"/>
          </a:xfrm>
          <a:prstGeom prst="rect">
            <a:avLst/>
          </a:prstGeom>
          <a:noFill/>
        </p:spPr>
        <p:txBody>
          <a:bodyPr wrap="square" lIns="0" tIns="0" rIns="0" bIns="0" rtlCol="0" anchor="ctr">
            <a:spAutoFit/>
          </a:bodyPr>
          <a:lstStyle/>
          <a:p>
            <a:pPr>
              <a:spcBef>
                <a:spcPts val="600"/>
              </a:spcBef>
              <a:buSzPct val="100000"/>
            </a:pPr>
            <a:r>
              <a:rPr lang="fr-FR" sz="1400" dirty="0">
                <a:solidFill>
                  <a:srgbClr val="313131"/>
                </a:solidFill>
              </a:rPr>
              <a:t>Répondre aux incidents de sécurité et coordonner la récupération.</a:t>
            </a:r>
          </a:p>
        </p:txBody>
      </p:sp>
      <p:sp>
        <p:nvSpPr>
          <p:cNvPr id="148" name="TextBox 50">
            <a:extLst>
              <a:ext uri="{FF2B5EF4-FFF2-40B4-BE49-F238E27FC236}">
                <a16:creationId xmlns:a16="http://schemas.microsoft.com/office/drawing/2014/main" id="{CEFD235B-8764-4EAE-8572-1527317AC2B4}"/>
              </a:ext>
            </a:extLst>
          </p:cNvPr>
          <p:cNvSpPr txBox="1"/>
          <p:nvPr/>
        </p:nvSpPr>
        <p:spPr>
          <a:xfrm>
            <a:off x="3912576" y="3725576"/>
            <a:ext cx="2339789" cy="430887"/>
          </a:xfrm>
          <a:prstGeom prst="rect">
            <a:avLst/>
          </a:prstGeom>
          <a:noFill/>
        </p:spPr>
        <p:txBody>
          <a:bodyPr wrap="square" lIns="0" tIns="0" rIns="0" bIns="0" rtlCol="0" anchor="ctr">
            <a:spAutoFit/>
          </a:bodyPr>
          <a:lstStyle/>
          <a:p>
            <a:pPr>
              <a:spcBef>
                <a:spcPts val="600"/>
              </a:spcBef>
              <a:buSzPct val="100000"/>
            </a:pPr>
            <a:r>
              <a:rPr lang="fr-FR" sz="1400" dirty="0">
                <a:solidFill>
                  <a:srgbClr val="313131"/>
                </a:solidFill>
              </a:rPr>
              <a:t>Gérer les risques de sécurité de l'information.</a:t>
            </a:r>
          </a:p>
        </p:txBody>
      </p:sp>
      <p:sp>
        <p:nvSpPr>
          <p:cNvPr id="149" name="TextBox 51">
            <a:extLst>
              <a:ext uri="{FF2B5EF4-FFF2-40B4-BE49-F238E27FC236}">
                <a16:creationId xmlns:a16="http://schemas.microsoft.com/office/drawing/2014/main" id="{A7C51CED-F264-4F4A-87BE-21BCE075051D}"/>
              </a:ext>
            </a:extLst>
          </p:cNvPr>
          <p:cNvSpPr txBox="1"/>
          <p:nvPr/>
        </p:nvSpPr>
        <p:spPr>
          <a:xfrm>
            <a:off x="4004535" y="4741756"/>
            <a:ext cx="2403144" cy="430887"/>
          </a:xfrm>
          <a:prstGeom prst="rect">
            <a:avLst/>
          </a:prstGeom>
          <a:noFill/>
        </p:spPr>
        <p:txBody>
          <a:bodyPr wrap="square" lIns="0" tIns="0" rIns="0" bIns="0" rtlCol="0" anchor="ctr">
            <a:spAutoFit/>
          </a:bodyPr>
          <a:lstStyle/>
          <a:p>
            <a:pPr>
              <a:spcBef>
                <a:spcPts val="600"/>
              </a:spcBef>
              <a:buSzPct val="100000"/>
            </a:pPr>
            <a:r>
              <a:rPr lang="fr-FR" sz="1400" dirty="0">
                <a:solidFill>
                  <a:srgbClr val="313131"/>
                </a:solidFill>
              </a:rPr>
              <a:t>Assurer la conformité aux normes et réglementation.</a:t>
            </a:r>
          </a:p>
        </p:txBody>
      </p:sp>
      <p:grpSp>
        <p:nvGrpSpPr>
          <p:cNvPr id="10" name="Groupe 9">
            <a:extLst>
              <a:ext uri="{FF2B5EF4-FFF2-40B4-BE49-F238E27FC236}">
                <a16:creationId xmlns:a16="http://schemas.microsoft.com/office/drawing/2014/main" id="{6C24A08B-F16F-4C21-BC00-D1F8E7AEC50A}"/>
              </a:ext>
            </a:extLst>
          </p:cNvPr>
          <p:cNvGrpSpPr/>
          <p:nvPr/>
        </p:nvGrpSpPr>
        <p:grpSpPr>
          <a:xfrm>
            <a:off x="418126" y="3739211"/>
            <a:ext cx="2380309" cy="2214045"/>
            <a:chOff x="418126" y="3739211"/>
            <a:chExt cx="2380309" cy="2214045"/>
          </a:xfrm>
        </p:grpSpPr>
        <p:sp>
          <p:nvSpPr>
            <p:cNvPr id="113" name="Freeform 14">
              <a:extLst>
                <a:ext uri="{FF2B5EF4-FFF2-40B4-BE49-F238E27FC236}">
                  <a16:creationId xmlns:a16="http://schemas.microsoft.com/office/drawing/2014/main" id="{48574A36-7230-464F-98C1-792378381EA1}"/>
                </a:ext>
              </a:extLst>
            </p:cNvPr>
            <p:cNvSpPr>
              <a:spLocks/>
            </p:cNvSpPr>
            <p:nvPr/>
          </p:nvSpPr>
          <p:spPr bwMode="auto">
            <a:xfrm>
              <a:off x="896718" y="5713747"/>
              <a:ext cx="605322" cy="225132"/>
            </a:xfrm>
            <a:custGeom>
              <a:avLst/>
              <a:gdLst>
                <a:gd name="T0" fmla="*/ 143 w 143"/>
                <a:gd name="T1" fmla="*/ 53 h 53"/>
                <a:gd name="T2" fmla="*/ 0 w 143"/>
                <a:gd name="T3" fmla="*/ 7 h 53"/>
                <a:gd name="T4" fmla="*/ 4 w 143"/>
                <a:gd name="T5" fmla="*/ 0 h 53"/>
                <a:gd name="T6" fmla="*/ 143 w 143"/>
                <a:gd name="T7" fmla="*/ 45 h 53"/>
                <a:gd name="T8" fmla="*/ 143 w 143"/>
                <a:gd name="T9" fmla="*/ 53 h 53"/>
              </a:gdLst>
              <a:ahLst/>
              <a:cxnLst>
                <a:cxn ang="0">
                  <a:pos x="T0" y="T1"/>
                </a:cxn>
                <a:cxn ang="0">
                  <a:pos x="T2" y="T3"/>
                </a:cxn>
                <a:cxn ang="0">
                  <a:pos x="T4" y="T5"/>
                </a:cxn>
                <a:cxn ang="0">
                  <a:pos x="T6" y="T7"/>
                </a:cxn>
                <a:cxn ang="0">
                  <a:pos x="T8" y="T9"/>
                </a:cxn>
              </a:cxnLst>
              <a:rect l="0" t="0" r="r" b="b"/>
              <a:pathLst>
                <a:path w="143" h="53">
                  <a:moveTo>
                    <a:pt x="143" y="53"/>
                  </a:moveTo>
                  <a:cubicBezTo>
                    <a:pt x="92" y="53"/>
                    <a:pt x="42" y="37"/>
                    <a:pt x="0" y="7"/>
                  </a:cubicBezTo>
                  <a:cubicBezTo>
                    <a:pt x="4" y="0"/>
                    <a:pt x="4" y="0"/>
                    <a:pt x="4" y="0"/>
                  </a:cubicBezTo>
                  <a:cubicBezTo>
                    <a:pt x="45" y="29"/>
                    <a:pt x="94" y="45"/>
                    <a:pt x="143" y="45"/>
                  </a:cubicBezTo>
                  <a:lnTo>
                    <a:pt x="143" y="53"/>
                  </a:lnTo>
                  <a:close/>
                </a:path>
              </a:pathLst>
            </a:custGeom>
            <a:solidFill>
              <a:srgbClr val="9698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5">
              <a:extLst>
                <a:ext uri="{FF2B5EF4-FFF2-40B4-BE49-F238E27FC236}">
                  <a16:creationId xmlns:a16="http://schemas.microsoft.com/office/drawing/2014/main" id="{1B35D695-CBE7-4364-82F3-B36E23CEA6F0}"/>
                </a:ext>
              </a:extLst>
            </p:cNvPr>
            <p:cNvSpPr>
              <a:spLocks/>
            </p:cNvSpPr>
            <p:nvPr/>
          </p:nvSpPr>
          <p:spPr bwMode="auto">
            <a:xfrm>
              <a:off x="494164" y="5197882"/>
              <a:ext cx="393608" cy="524811"/>
            </a:xfrm>
            <a:custGeom>
              <a:avLst/>
              <a:gdLst>
                <a:gd name="T0" fmla="*/ 88 w 93"/>
                <a:gd name="T1" fmla="*/ 124 h 124"/>
                <a:gd name="T2" fmla="*/ 0 w 93"/>
                <a:gd name="T3" fmla="*/ 2 h 124"/>
                <a:gd name="T4" fmla="*/ 7 w 93"/>
                <a:gd name="T5" fmla="*/ 0 h 124"/>
                <a:gd name="T6" fmla="*/ 93 w 93"/>
                <a:gd name="T7" fmla="*/ 118 h 124"/>
                <a:gd name="T8" fmla="*/ 88 w 93"/>
                <a:gd name="T9" fmla="*/ 124 h 124"/>
              </a:gdLst>
              <a:ahLst/>
              <a:cxnLst>
                <a:cxn ang="0">
                  <a:pos x="T0" y="T1"/>
                </a:cxn>
                <a:cxn ang="0">
                  <a:pos x="T2" y="T3"/>
                </a:cxn>
                <a:cxn ang="0">
                  <a:pos x="T4" y="T5"/>
                </a:cxn>
                <a:cxn ang="0">
                  <a:pos x="T6" y="T7"/>
                </a:cxn>
                <a:cxn ang="0">
                  <a:pos x="T8" y="T9"/>
                </a:cxn>
              </a:cxnLst>
              <a:rect l="0" t="0" r="r" b="b"/>
              <a:pathLst>
                <a:path w="93" h="124">
                  <a:moveTo>
                    <a:pt x="88" y="124"/>
                  </a:moveTo>
                  <a:cubicBezTo>
                    <a:pt x="47" y="94"/>
                    <a:pt x="16" y="51"/>
                    <a:pt x="0" y="2"/>
                  </a:cubicBezTo>
                  <a:cubicBezTo>
                    <a:pt x="7" y="0"/>
                    <a:pt x="7" y="0"/>
                    <a:pt x="7" y="0"/>
                  </a:cubicBezTo>
                  <a:cubicBezTo>
                    <a:pt x="23" y="47"/>
                    <a:pt x="53" y="88"/>
                    <a:pt x="93" y="118"/>
                  </a:cubicBezTo>
                  <a:lnTo>
                    <a:pt x="88" y="124"/>
                  </a:lnTo>
                  <a:close/>
                </a:path>
              </a:pathLst>
            </a:custGeom>
            <a:solidFill>
              <a:srgbClr val="0091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36E63446-5EA8-4296-8166-CE9FD2E682F0}"/>
                </a:ext>
              </a:extLst>
            </p:cNvPr>
            <p:cNvSpPr>
              <a:spLocks/>
            </p:cNvSpPr>
            <p:nvPr/>
          </p:nvSpPr>
          <p:spPr bwMode="auto">
            <a:xfrm>
              <a:off x="418126" y="4537396"/>
              <a:ext cx="96911" cy="639613"/>
            </a:xfrm>
            <a:custGeom>
              <a:avLst/>
              <a:gdLst>
                <a:gd name="T0" fmla="*/ 15 w 23"/>
                <a:gd name="T1" fmla="*/ 151 h 151"/>
                <a:gd name="T2" fmla="*/ 15 w 23"/>
                <a:gd name="T3" fmla="*/ 0 h 151"/>
                <a:gd name="T4" fmla="*/ 22 w 23"/>
                <a:gd name="T5" fmla="*/ 3 h 151"/>
                <a:gd name="T6" fmla="*/ 23 w 23"/>
                <a:gd name="T7" fmla="*/ 149 h 151"/>
                <a:gd name="T8" fmla="*/ 15 w 23"/>
                <a:gd name="T9" fmla="*/ 151 h 151"/>
              </a:gdLst>
              <a:ahLst/>
              <a:cxnLst>
                <a:cxn ang="0">
                  <a:pos x="T0" y="T1"/>
                </a:cxn>
                <a:cxn ang="0">
                  <a:pos x="T2" y="T3"/>
                </a:cxn>
                <a:cxn ang="0">
                  <a:pos x="T4" y="T5"/>
                </a:cxn>
                <a:cxn ang="0">
                  <a:pos x="T6" y="T7"/>
                </a:cxn>
                <a:cxn ang="0">
                  <a:pos x="T8" y="T9"/>
                </a:cxn>
              </a:cxnLst>
              <a:rect l="0" t="0" r="r" b="b"/>
              <a:pathLst>
                <a:path w="23" h="151">
                  <a:moveTo>
                    <a:pt x="15" y="151"/>
                  </a:moveTo>
                  <a:cubicBezTo>
                    <a:pt x="0" y="102"/>
                    <a:pt x="0" y="50"/>
                    <a:pt x="15" y="0"/>
                  </a:cubicBezTo>
                  <a:cubicBezTo>
                    <a:pt x="22" y="3"/>
                    <a:pt x="22" y="3"/>
                    <a:pt x="22" y="3"/>
                  </a:cubicBezTo>
                  <a:cubicBezTo>
                    <a:pt x="8" y="50"/>
                    <a:pt x="8" y="101"/>
                    <a:pt x="23" y="149"/>
                  </a:cubicBezTo>
                  <a:lnTo>
                    <a:pt x="15" y="151"/>
                  </a:lnTo>
                  <a:close/>
                </a:path>
              </a:pathLst>
            </a:custGeom>
            <a:solidFill>
              <a:srgbClr val="7FB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7">
              <a:extLst>
                <a:ext uri="{FF2B5EF4-FFF2-40B4-BE49-F238E27FC236}">
                  <a16:creationId xmlns:a16="http://schemas.microsoft.com/office/drawing/2014/main" id="{84CBA130-83A2-4F0D-8BF2-5FD99DC650B6}"/>
                </a:ext>
              </a:extLst>
            </p:cNvPr>
            <p:cNvSpPr>
              <a:spLocks/>
            </p:cNvSpPr>
            <p:nvPr/>
          </p:nvSpPr>
          <p:spPr bwMode="auto">
            <a:xfrm>
              <a:off x="489691" y="3987239"/>
              <a:ext cx="393608" cy="529284"/>
            </a:xfrm>
            <a:custGeom>
              <a:avLst/>
              <a:gdLst>
                <a:gd name="T0" fmla="*/ 8 w 93"/>
                <a:gd name="T1" fmla="*/ 125 h 125"/>
                <a:gd name="T2" fmla="*/ 0 w 93"/>
                <a:gd name="T3" fmla="*/ 123 h 125"/>
                <a:gd name="T4" fmla="*/ 89 w 93"/>
                <a:gd name="T5" fmla="*/ 0 h 125"/>
                <a:gd name="T6" fmla="*/ 93 w 93"/>
                <a:gd name="T7" fmla="*/ 7 h 125"/>
                <a:gd name="T8" fmla="*/ 8 w 93"/>
                <a:gd name="T9" fmla="*/ 125 h 125"/>
              </a:gdLst>
              <a:ahLst/>
              <a:cxnLst>
                <a:cxn ang="0">
                  <a:pos x="T0" y="T1"/>
                </a:cxn>
                <a:cxn ang="0">
                  <a:pos x="T2" y="T3"/>
                </a:cxn>
                <a:cxn ang="0">
                  <a:pos x="T4" y="T5"/>
                </a:cxn>
                <a:cxn ang="0">
                  <a:pos x="T6" y="T7"/>
                </a:cxn>
                <a:cxn ang="0">
                  <a:pos x="T8" y="T9"/>
                </a:cxn>
              </a:cxnLst>
              <a:rect l="0" t="0" r="r" b="b"/>
              <a:pathLst>
                <a:path w="93" h="125">
                  <a:moveTo>
                    <a:pt x="8" y="125"/>
                  </a:moveTo>
                  <a:cubicBezTo>
                    <a:pt x="0" y="123"/>
                    <a:pt x="0" y="123"/>
                    <a:pt x="0" y="123"/>
                  </a:cubicBezTo>
                  <a:cubicBezTo>
                    <a:pt x="17" y="74"/>
                    <a:pt x="47" y="32"/>
                    <a:pt x="89" y="0"/>
                  </a:cubicBezTo>
                  <a:cubicBezTo>
                    <a:pt x="93" y="7"/>
                    <a:pt x="93" y="7"/>
                    <a:pt x="93" y="7"/>
                  </a:cubicBezTo>
                  <a:cubicBezTo>
                    <a:pt x="53" y="37"/>
                    <a:pt x="24" y="78"/>
                    <a:pt x="8" y="125"/>
                  </a:cubicBezTo>
                  <a:close/>
                </a:path>
              </a:pathLst>
            </a:custGeom>
            <a:solidFill>
              <a:srgbClr val="3838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8">
              <a:extLst>
                <a:ext uri="{FF2B5EF4-FFF2-40B4-BE49-F238E27FC236}">
                  <a16:creationId xmlns:a16="http://schemas.microsoft.com/office/drawing/2014/main" id="{C1910484-FC3E-4E7B-BCED-0AA7E999979E}"/>
                </a:ext>
              </a:extLst>
            </p:cNvPr>
            <p:cNvSpPr>
              <a:spLocks/>
            </p:cNvSpPr>
            <p:nvPr/>
          </p:nvSpPr>
          <p:spPr bwMode="auto">
            <a:xfrm>
              <a:off x="892245" y="3771053"/>
              <a:ext cx="605322" cy="225132"/>
            </a:xfrm>
            <a:custGeom>
              <a:avLst/>
              <a:gdLst>
                <a:gd name="T0" fmla="*/ 5 w 143"/>
                <a:gd name="T1" fmla="*/ 53 h 53"/>
                <a:gd name="T2" fmla="*/ 0 w 143"/>
                <a:gd name="T3" fmla="*/ 47 h 53"/>
                <a:gd name="T4" fmla="*/ 143 w 143"/>
                <a:gd name="T5" fmla="*/ 0 h 53"/>
                <a:gd name="T6" fmla="*/ 143 w 143"/>
                <a:gd name="T7" fmla="*/ 8 h 53"/>
                <a:gd name="T8" fmla="*/ 5 w 143"/>
                <a:gd name="T9" fmla="*/ 53 h 53"/>
              </a:gdLst>
              <a:ahLst/>
              <a:cxnLst>
                <a:cxn ang="0">
                  <a:pos x="T0" y="T1"/>
                </a:cxn>
                <a:cxn ang="0">
                  <a:pos x="T2" y="T3"/>
                </a:cxn>
                <a:cxn ang="0">
                  <a:pos x="T4" y="T5"/>
                </a:cxn>
                <a:cxn ang="0">
                  <a:pos x="T6" y="T7"/>
                </a:cxn>
                <a:cxn ang="0">
                  <a:pos x="T8" y="T9"/>
                </a:cxn>
              </a:cxnLst>
              <a:rect l="0" t="0" r="r" b="b"/>
              <a:pathLst>
                <a:path w="143" h="53">
                  <a:moveTo>
                    <a:pt x="5" y="53"/>
                  </a:moveTo>
                  <a:cubicBezTo>
                    <a:pt x="0" y="47"/>
                    <a:pt x="0" y="47"/>
                    <a:pt x="0" y="47"/>
                  </a:cubicBezTo>
                  <a:cubicBezTo>
                    <a:pt x="42" y="17"/>
                    <a:pt x="92" y="1"/>
                    <a:pt x="143" y="0"/>
                  </a:cubicBezTo>
                  <a:cubicBezTo>
                    <a:pt x="143" y="8"/>
                    <a:pt x="143" y="8"/>
                    <a:pt x="143" y="8"/>
                  </a:cubicBezTo>
                  <a:cubicBezTo>
                    <a:pt x="93" y="9"/>
                    <a:pt x="45" y="25"/>
                    <a:pt x="5" y="53"/>
                  </a:cubicBezTo>
                  <a:close/>
                </a:path>
              </a:pathLst>
            </a:custGeom>
            <a:solidFill>
              <a:srgbClr val="006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e 4">
              <a:extLst>
                <a:ext uri="{FF2B5EF4-FFF2-40B4-BE49-F238E27FC236}">
                  <a16:creationId xmlns:a16="http://schemas.microsoft.com/office/drawing/2014/main" id="{87937DCF-D9EB-47FE-B86D-93F7E52AE6D1}"/>
                </a:ext>
              </a:extLst>
            </p:cNvPr>
            <p:cNvGrpSpPr/>
            <p:nvPr/>
          </p:nvGrpSpPr>
          <p:grpSpPr>
            <a:xfrm rot="806103">
              <a:off x="1654883" y="3739211"/>
              <a:ext cx="1143552" cy="2214045"/>
              <a:chOff x="1773391" y="3517593"/>
              <a:chExt cx="1143552" cy="2214045"/>
            </a:xfrm>
          </p:grpSpPr>
          <p:sp>
            <p:nvSpPr>
              <p:cNvPr id="105" name="Freeform 6">
                <a:extLst>
                  <a:ext uri="{FF2B5EF4-FFF2-40B4-BE49-F238E27FC236}">
                    <a16:creationId xmlns:a16="http://schemas.microsoft.com/office/drawing/2014/main" id="{F4133E08-BF12-4C38-AE71-3B35EB7C5A46}"/>
                  </a:ext>
                </a:extLst>
              </p:cNvPr>
              <p:cNvSpPr>
                <a:spLocks/>
              </p:cNvSpPr>
              <p:nvPr/>
            </p:nvSpPr>
            <p:spPr bwMode="auto">
              <a:xfrm>
                <a:off x="2475624" y="5531853"/>
                <a:ext cx="140148" cy="140148"/>
              </a:xfrm>
              <a:custGeom>
                <a:avLst/>
                <a:gdLst>
                  <a:gd name="T0" fmla="*/ 25 w 33"/>
                  <a:gd name="T1" fmla="*/ 4 h 33"/>
                  <a:gd name="T2" fmla="*/ 28 w 33"/>
                  <a:gd name="T3" fmla="*/ 25 h 33"/>
                  <a:gd name="T4" fmla="*/ 8 w 33"/>
                  <a:gd name="T5" fmla="*/ 28 h 33"/>
                  <a:gd name="T6" fmla="*/ 4 w 33"/>
                  <a:gd name="T7" fmla="*/ 8 h 33"/>
                  <a:gd name="T8" fmla="*/ 25 w 33"/>
                  <a:gd name="T9" fmla="*/ 4 h 33"/>
                </a:gdLst>
                <a:ahLst/>
                <a:cxnLst>
                  <a:cxn ang="0">
                    <a:pos x="T0" y="T1"/>
                  </a:cxn>
                  <a:cxn ang="0">
                    <a:pos x="T2" y="T3"/>
                  </a:cxn>
                  <a:cxn ang="0">
                    <a:pos x="T4" y="T5"/>
                  </a:cxn>
                  <a:cxn ang="0">
                    <a:pos x="T6" y="T7"/>
                  </a:cxn>
                  <a:cxn ang="0">
                    <a:pos x="T8" y="T9"/>
                  </a:cxn>
                </a:cxnLst>
                <a:rect l="0" t="0" r="r" b="b"/>
                <a:pathLst>
                  <a:path w="33" h="33">
                    <a:moveTo>
                      <a:pt x="25" y="4"/>
                    </a:moveTo>
                    <a:cubicBezTo>
                      <a:pt x="31" y="9"/>
                      <a:pt x="33" y="18"/>
                      <a:pt x="28" y="25"/>
                    </a:cubicBezTo>
                    <a:cubicBezTo>
                      <a:pt x="23" y="31"/>
                      <a:pt x="14" y="33"/>
                      <a:pt x="8" y="28"/>
                    </a:cubicBezTo>
                    <a:cubicBezTo>
                      <a:pt x="1" y="23"/>
                      <a:pt x="0" y="14"/>
                      <a:pt x="4" y="8"/>
                    </a:cubicBezTo>
                    <a:cubicBezTo>
                      <a:pt x="9" y="1"/>
                      <a:pt x="18" y="0"/>
                      <a:pt x="25" y="4"/>
                    </a:cubicBezTo>
                    <a:close/>
                  </a:path>
                </a:pathLst>
              </a:custGeom>
              <a:solidFill>
                <a:srgbClr val="0091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Oval 7">
                <a:extLst>
                  <a:ext uri="{FF2B5EF4-FFF2-40B4-BE49-F238E27FC236}">
                    <a16:creationId xmlns:a16="http://schemas.microsoft.com/office/drawing/2014/main" id="{B4C099F9-2BB6-4E50-8593-6E0583F49D7B}"/>
                  </a:ext>
                </a:extLst>
              </p:cNvPr>
              <p:cNvSpPr>
                <a:spLocks noChangeArrowheads="1"/>
              </p:cNvSpPr>
              <p:nvPr/>
            </p:nvSpPr>
            <p:spPr bwMode="auto">
              <a:xfrm>
                <a:off x="2726102" y="4795328"/>
                <a:ext cx="122257" cy="123748"/>
              </a:xfrm>
              <a:prstGeom prst="ellipse">
                <a:avLst/>
              </a:prstGeom>
              <a:solidFill>
                <a:srgbClr val="7FB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8">
                <a:extLst>
                  <a:ext uri="{FF2B5EF4-FFF2-40B4-BE49-F238E27FC236}">
                    <a16:creationId xmlns:a16="http://schemas.microsoft.com/office/drawing/2014/main" id="{0057AA52-DB03-46D5-8819-85211A9E9F07}"/>
                  </a:ext>
                </a:extLst>
              </p:cNvPr>
              <p:cNvSpPr>
                <a:spLocks/>
              </p:cNvSpPr>
              <p:nvPr/>
            </p:nvSpPr>
            <p:spPr bwMode="auto">
              <a:xfrm>
                <a:off x="2475624" y="4042404"/>
                <a:ext cx="140148" cy="140148"/>
              </a:xfrm>
              <a:custGeom>
                <a:avLst/>
                <a:gdLst>
                  <a:gd name="T0" fmla="*/ 8 w 33"/>
                  <a:gd name="T1" fmla="*/ 4 h 33"/>
                  <a:gd name="T2" fmla="*/ 28 w 33"/>
                  <a:gd name="T3" fmla="*/ 8 h 33"/>
                  <a:gd name="T4" fmla="*/ 25 w 33"/>
                  <a:gd name="T5" fmla="*/ 28 h 33"/>
                  <a:gd name="T6" fmla="*/ 4 w 33"/>
                  <a:gd name="T7" fmla="*/ 25 h 33"/>
                  <a:gd name="T8" fmla="*/ 8 w 33"/>
                  <a:gd name="T9" fmla="*/ 4 h 33"/>
                </a:gdLst>
                <a:ahLst/>
                <a:cxnLst>
                  <a:cxn ang="0">
                    <a:pos x="T0" y="T1"/>
                  </a:cxn>
                  <a:cxn ang="0">
                    <a:pos x="T2" y="T3"/>
                  </a:cxn>
                  <a:cxn ang="0">
                    <a:pos x="T4" y="T5"/>
                  </a:cxn>
                  <a:cxn ang="0">
                    <a:pos x="T6" y="T7"/>
                  </a:cxn>
                  <a:cxn ang="0">
                    <a:pos x="T8" y="T9"/>
                  </a:cxn>
                </a:cxnLst>
                <a:rect l="0" t="0" r="r" b="b"/>
                <a:pathLst>
                  <a:path w="33" h="33">
                    <a:moveTo>
                      <a:pt x="8" y="4"/>
                    </a:moveTo>
                    <a:cubicBezTo>
                      <a:pt x="14" y="0"/>
                      <a:pt x="23" y="1"/>
                      <a:pt x="28" y="8"/>
                    </a:cubicBezTo>
                    <a:cubicBezTo>
                      <a:pt x="33" y="14"/>
                      <a:pt x="31" y="23"/>
                      <a:pt x="25" y="28"/>
                    </a:cubicBezTo>
                    <a:cubicBezTo>
                      <a:pt x="18" y="33"/>
                      <a:pt x="9" y="31"/>
                      <a:pt x="4" y="25"/>
                    </a:cubicBezTo>
                    <a:cubicBezTo>
                      <a:pt x="0" y="18"/>
                      <a:pt x="1" y="9"/>
                      <a:pt x="8" y="4"/>
                    </a:cubicBezTo>
                    <a:close/>
                  </a:path>
                </a:pathLst>
              </a:custGeom>
              <a:solidFill>
                <a:srgbClr val="3838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9">
                <a:extLst>
                  <a:ext uri="{FF2B5EF4-FFF2-40B4-BE49-F238E27FC236}">
                    <a16:creationId xmlns:a16="http://schemas.microsoft.com/office/drawing/2014/main" id="{774FF4F2-1048-4C78-8447-B274AEF3BB5A}"/>
                  </a:ext>
                </a:extLst>
              </p:cNvPr>
              <p:cNvSpPr>
                <a:spLocks/>
              </p:cNvSpPr>
              <p:nvPr/>
            </p:nvSpPr>
            <p:spPr bwMode="auto">
              <a:xfrm>
                <a:off x="1840483" y="3580212"/>
                <a:ext cx="140148" cy="140148"/>
              </a:xfrm>
              <a:custGeom>
                <a:avLst/>
                <a:gdLst>
                  <a:gd name="T0" fmla="*/ 2 w 33"/>
                  <a:gd name="T1" fmla="*/ 12 h 33"/>
                  <a:gd name="T2" fmla="*/ 21 w 33"/>
                  <a:gd name="T3" fmla="*/ 2 h 33"/>
                  <a:gd name="T4" fmla="*/ 30 w 33"/>
                  <a:gd name="T5" fmla="*/ 21 h 33"/>
                  <a:gd name="T6" fmla="*/ 12 w 33"/>
                  <a:gd name="T7" fmla="*/ 30 h 33"/>
                  <a:gd name="T8" fmla="*/ 2 w 33"/>
                  <a:gd name="T9" fmla="*/ 12 h 33"/>
                </a:gdLst>
                <a:ahLst/>
                <a:cxnLst>
                  <a:cxn ang="0">
                    <a:pos x="T0" y="T1"/>
                  </a:cxn>
                  <a:cxn ang="0">
                    <a:pos x="T2" y="T3"/>
                  </a:cxn>
                  <a:cxn ang="0">
                    <a:pos x="T4" y="T5"/>
                  </a:cxn>
                  <a:cxn ang="0">
                    <a:pos x="T6" y="T7"/>
                  </a:cxn>
                  <a:cxn ang="0">
                    <a:pos x="T8" y="T9"/>
                  </a:cxn>
                </a:cxnLst>
                <a:rect l="0" t="0" r="r" b="b"/>
                <a:pathLst>
                  <a:path w="33" h="33">
                    <a:moveTo>
                      <a:pt x="2" y="12"/>
                    </a:moveTo>
                    <a:cubicBezTo>
                      <a:pt x="5" y="4"/>
                      <a:pt x="13" y="0"/>
                      <a:pt x="21" y="2"/>
                    </a:cubicBezTo>
                    <a:cubicBezTo>
                      <a:pt x="28" y="5"/>
                      <a:pt x="33" y="13"/>
                      <a:pt x="30" y="21"/>
                    </a:cubicBezTo>
                    <a:cubicBezTo>
                      <a:pt x="28" y="28"/>
                      <a:pt x="19" y="33"/>
                      <a:pt x="12" y="30"/>
                    </a:cubicBezTo>
                    <a:cubicBezTo>
                      <a:pt x="4" y="28"/>
                      <a:pt x="0" y="19"/>
                      <a:pt x="2" y="12"/>
                    </a:cubicBezTo>
                    <a:close/>
                  </a:path>
                </a:pathLst>
              </a:custGeom>
              <a:solidFill>
                <a:srgbClr val="006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1">
                <a:extLst>
                  <a:ext uri="{FF2B5EF4-FFF2-40B4-BE49-F238E27FC236}">
                    <a16:creationId xmlns:a16="http://schemas.microsoft.com/office/drawing/2014/main" id="{8616C81F-1544-4B2F-9BE4-F48D24220EB9}"/>
                  </a:ext>
                </a:extLst>
              </p:cNvPr>
              <p:cNvSpPr>
                <a:spLocks/>
              </p:cNvSpPr>
              <p:nvPr/>
            </p:nvSpPr>
            <p:spPr bwMode="auto">
              <a:xfrm>
                <a:off x="2590426" y="4969768"/>
                <a:ext cx="207241" cy="545684"/>
              </a:xfrm>
              <a:custGeom>
                <a:avLst/>
                <a:gdLst>
                  <a:gd name="T0" fmla="*/ 7 w 49"/>
                  <a:gd name="T1" fmla="*/ 129 h 129"/>
                  <a:gd name="T2" fmla="*/ 0 w 49"/>
                  <a:gd name="T3" fmla="*/ 125 h 129"/>
                  <a:gd name="T4" fmla="*/ 41 w 49"/>
                  <a:gd name="T5" fmla="*/ 0 h 129"/>
                  <a:gd name="T6" fmla="*/ 49 w 49"/>
                  <a:gd name="T7" fmla="*/ 0 h 129"/>
                  <a:gd name="T8" fmla="*/ 7 w 49"/>
                  <a:gd name="T9" fmla="*/ 129 h 129"/>
                </a:gdLst>
                <a:ahLst/>
                <a:cxnLst>
                  <a:cxn ang="0">
                    <a:pos x="T0" y="T1"/>
                  </a:cxn>
                  <a:cxn ang="0">
                    <a:pos x="T2" y="T3"/>
                  </a:cxn>
                  <a:cxn ang="0">
                    <a:pos x="T4" y="T5"/>
                  </a:cxn>
                  <a:cxn ang="0">
                    <a:pos x="T6" y="T7"/>
                  </a:cxn>
                  <a:cxn ang="0">
                    <a:pos x="T8" y="T9"/>
                  </a:cxn>
                </a:cxnLst>
                <a:rect l="0" t="0" r="r" b="b"/>
                <a:pathLst>
                  <a:path w="49" h="129">
                    <a:moveTo>
                      <a:pt x="7" y="129"/>
                    </a:moveTo>
                    <a:cubicBezTo>
                      <a:pt x="0" y="125"/>
                      <a:pt x="0" y="125"/>
                      <a:pt x="0" y="125"/>
                    </a:cubicBezTo>
                    <a:cubicBezTo>
                      <a:pt x="23" y="87"/>
                      <a:pt x="37" y="43"/>
                      <a:pt x="41" y="0"/>
                    </a:cubicBezTo>
                    <a:cubicBezTo>
                      <a:pt x="49" y="0"/>
                      <a:pt x="49" y="0"/>
                      <a:pt x="49" y="0"/>
                    </a:cubicBezTo>
                    <a:cubicBezTo>
                      <a:pt x="45" y="45"/>
                      <a:pt x="31" y="90"/>
                      <a:pt x="7" y="129"/>
                    </a:cubicBezTo>
                    <a:close/>
                  </a:path>
                </a:pathLst>
              </a:custGeom>
              <a:solidFill>
                <a:srgbClr val="0091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2">
                <a:extLst>
                  <a:ext uri="{FF2B5EF4-FFF2-40B4-BE49-F238E27FC236}">
                    <a16:creationId xmlns:a16="http://schemas.microsoft.com/office/drawing/2014/main" id="{C9DFB3B9-D037-4E50-84B9-BD508FBAB139}"/>
                  </a:ext>
                </a:extLst>
              </p:cNvPr>
              <p:cNvSpPr>
                <a:spLocks/>
              </p:cNvSpPr>
              <p:nvPr/>
            </p:nvSpPr>
            <p:spPr bwMode="auto">
              <a:xfrm>
                <a:off x="2594899" y="4194480"/>
                <a:ext cx="202768" cy="550157"/>
              </a:xfrm>
              <a:custGeom>
                <a:avLst/>
                <a:gdLst>
                  <a:gd name="T0" fmla="*/ 40 w 48"/>
                  <a:gd name="T1" fmla="*/ 130 h 130"/>
                  <a:gd name="T2" fmla="*/ 0 w 48"/>
                  <a:gd name="T3" fmla="*/ 5 h 130"/>
                  <a:gd name="T4" fmla="*/ 6 w 48"/>
                  <a:gd name="T5" fmla="*/ 0 h 130"/>
                  <a:gd name="T6" fmla="*/ 48 w 48"/>
                  <a:gd name="T7" fmla="*/ 129 h 130"/>
                  <a:gd name="T8" fmla="*/ 40 w 48"/>
                  <a:gd name="T9" fmla="*/ 130 h 130"/>
                </a:gdLst>
                <a:ahLst/>
                <a:cxnLst>
                  <a:cxn ang="0">
                    <a:pos x="T0" y="T1"/>
                  </a:cxn>
                  <a:cxn ang="0">
                    <a:pos x="T2" y="T3"/>
                  </a:cxn>
                  <a:cxn ang="0">
                    <a:pos x="T4" y="T5"/>
                  </a:cxn>
                  <a:cxn ang="0">
                    <a:pos x="T6" y="T7"/>
                  </a:cxn>
                  <a:cxn ang="0">
                    <a:pos x="T8" y="T9"/>
                  </a:cxn>
                </a:cxnLst>
                <a:rect l="0" t="0" r="r" b="b"/>
                <a:pathLst>
                  <a:path w="48" h="130">
                    <a:moveTo>
                      <a:pt x="40" y="130"/>
                    </a:moveTo>
                    <a:cubicBezTo>
                      <a:pt x="36" y="86"/>
                      <a:pt x="22" y="42"/>
                      <a:pt x="0" y="5"/>
                    </a:cubicBezTo>
                    <a:cubicBezTo>
                      <a:pt x="6" y="0"/>
                      <a:pt x="6" y="0"/>
                      <a:pt x="6" y="0"/>
                    </a:cubicBezTo>
                    <a:cubicBezTo>
                      <a:pt x="30" y="39"/>
                      <a:pt x="44" y="84"/>
                      <a:pt x="48" y="129"/>
                    </a:cubicBezTo>
                    <a:lnTo>
                      <a:pt x="40" y="130"/>
                    </a:lnTo>
                    <a:close/>
                  </a:path>
                </a:pathLst>
              </a:custGeom>
              <a:solidFill>
                <a:srgbClr val="7FB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3">
                <a:extLst>
                  <a:ext uri="{FF2B5EF4-FFF2-40B4-BE49-F238E27FC236}">
                    <a16:creationId xmlns:a16="http://schemas.microsoft.com/office/drawing/2014/main" id="{D0CE61C9-C234-4EB8-B87F-7146585B6ADD}"/>
                  </a:ext>
                </a:extLst>
              </p:cNvPr>
              <p:cNvSpPr>
                <a:spLocks/>
              </p:cNvSpPr>
              <p:nvPr/>
            </p:nvSpPr>
            <p:spPr bwMode="auto">
              <a:xfrm>
                <a:off x="2010450" y="3674142"/>
                <a:ext cx="474119" cy="359317"/>
              </a:xfrm>
              <a:custGeom>
                <a:avLst/>
                <a:gdLst>
                  <a:gd name="T0" fmla="*/ 106 w 112"/>
                  <a:gd name="T1" fmla="*/ 85 h 85"/>
                  <a:gd name="T2" fmla="*/ 0 w 112"/>
                  <a:gd name="T3" fmla="*/ 7 h 85"/>
                  <a:gd name="T4" fmla="*/ 3 w 112"/>
                  <a:gd name="T5" fmla="*/ 0 h 85"/>
                  <a:gd name="T6" fmla="*/ 112 w 112"/>
                  <a:gd name="T7" fmla="*/ 79 h 85"/>
                  <a:gd name="T8" fmla="*/ 106 w 112"/>
                  <a:gd name="T9" fmla="*/ 85 h 85"/>
                </a:gdLst>
                <a:ahLst/>
                <a:cxnLst>
                  <a:cxn ang="0">
                    <a:pos x="T0" y="T1"/>
                  </a:cxn>
                  <a:cxn ang="0">
                    <a:pos x="T2" y="T3"/>
                  </a:cxn>
                  <a:cxn ang="0">
                    <a:pos x="T4" y="T5"/>
                  </a:cxn>
                  <a:cxn ang="0">
                    <a:pos x="T6" y="T7"/>
                  </a:cxn>
                  <a:cxn ang="0">
                    <a:pos x="T8" y="T9"/>
                  </a:cxn>
                </a:cxnLst>
                <a:rect l="0" t="0" r="r" b="b"/>
                <a:pathLst>
                  <a:path w="112" h="85">
                    <a:moveTo>
                      <a:pt x="106" y="85"/>
                    </a:moveTo>
                    <a:cubicBezTo>
                      <a:pt x="77" y="51"/>
                      <a:pt x="40" y="25"/>
                      <a:pt x="0" y="7"/>
                    </a:cubicBezTo>
                    <a:cubicBezTo>
                      <a:pt x="3" y="0"/>
                      <a:pt x="3" y="0"/>
                      <a:pt x="3" y="0"/>
                    </a:cubicBezTo>
                    <a:cubicBezTo>
                      <a:pt x="45" y="18"/>
                      <a:pt x="82" y="45"/>
                      <a:pt x="112" y="79"/>
                    </a:cubicBezTo>
                    <a:lnTo>
                      <a:pt x="106" y="85"/>
                    </a:lnTo>
                    <a:close/>
                  </a:path>
                </a:pathLst>
              </a:custGeom>
              <a:solidFill>
                <a:srgbClr val="3838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20">
                <a:extLst>
                  <a:ext uri="{FF2B5EF4-FFF2-40B4-BE49-F238E27FC236}">
                    <a16:creationId xmlns:a16="http://schemas.microsoft.com/office/drawing/2014/main" id="{1092CFA4-4377-4475-969D-6F99A8F3C72E}"/>
                  </a:ext>
                </a:extLst>
              </p:cNvPr>
              <p:cNvSpPr>
                <a:spLocks noEditPoints="1"/>
              </p:cNvSpPr>
              <p:nvPr/>
            </p:nvSpPr>
            <p:spPr bwMode="auto">
              <a:xfrm>
                <a:off x="2408532" y="5469233"/>
                <a:ext cx="271351" cy="262405"/>
              </a:xfrm>
              <a:custGeom>
                <a:avLst/>
                <a:gdLst>
                  <a:gd name="T0" fmla="*/ 32 w 64"/>
                  <a:gd name="T1" fmla="*/ 62 h 62"/>
                  <a:gd name="T2" fmla="*/ 14 w 64"/>
                  <a:gd name="T3" fmla="*/ 56 h 62"/>
                  <a:gd name="T4" fmla="*/ 1 w 64"/>
                  <a:gd name="T5" fmla="*/ 36 h 62"/>
                  <a:gd name="T6" fmla="*/ 7 w 64"/>
                  <a:gd name="T7" fmla="*/ 13 h 62"/>
                  <a:gd name="T8" fmla="*/ 32 w 64"/>
                  <a:gd name="T9" fmla="*/ 0 h 62"/>
                  <a:gd name="T10" fmla="*/ 50 w 64"/>
                  <a:gd name="T11" fmla="*/ 6 h 62"/>
                  <a:gd name="T12" fmla="*/ 63 w 64"/>
                  <a:gd name="T13" fmla="*/ 26 h 62"/>
                  <a:gd name="T14" fmla="*/ 57 w 64"/>
                  <a:gd name="T15" fmla="*/ 49 h 62"/>
                  <a:gd name="T16" fmla="*/ 32 w 64"/>
                  <a:gd name="T17" fmla="*/ 62 h 62"/>
                  <a:gd name="T18" fmla="*/ 32 w 64"/>
                  <a:gd name="T19" fmla="*/ 8 h 62"/>
                  <a:gd name="T20" fmla="*/ 13 w 64"/>
                  <a:gd name="T21" fmla="*/ 18 h 62"/>
                  <a:gd name="T22" fmla="*/ 9 w 64"/>
                  <a:gd name="T23" fmla="*/ 35 h 62"/>
                  <a:gd name="T24" fmla="*/ 19 w 64"/>
                  <a:gd name="T25" fmla="*/ 50 h 62"/>
                  <a:gd name="T26" fmla="*/ 32 w 64"/>
                  <a:gd name="T27" fmla="*/ 54 h 62"/>
                  <a:gd name="T28" fmla="*/ 51 w 64"/>
                  <a:gd name="T29" fmla="*/ 45 h 62"/>
                  <a:gd name="T30" fmla="*/ 55 w 64"/>
                  <a:gd name="T31" fmla="*/ 28 h 62"/>
                  <a:gd name="T32" fmla="*/ 46 w 64"/>
                  <a:gd name="T33" fmla="*/ 13 h 62"/>
                  <a:gd name="T34" fmla="*/ 32 w 64"/>
                  <a:gd name="T35" fmla="*/ 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62">
                    <a:moveTo>
                      <a:pt x="32" y="62"/>
                    </a:moveTo>
                    <a:cubicBezTo>
                      <a:pt x="25" y="62"/>
                      <a:pt x="19" y="60"/>
                      <a:pt x="14" y="56"/>
                    </a:cubicBezTo>
                    <a:cubicBezTo>
                      <a:pt x="7" y="51"/>
                      <a:pt x="3" y="44"/>
                      <a:pt x="1" y="36"/>
                    </a:cubicBezTo>
                    <a:cubicBezTo>
                      <a:pt x="0" y="28"/>
                      <a:pt x="2" y="20"/>
                      <a:pt x="7" y="13"/>
                    </a:cubicBezTo>
                    <a:cubicBezTo>
                      <a:pt x="13" y="5"/>
                      <a:pt x="22" y="0"/>
                      <a:pt x="32" y="0"/>
                    </a:cubicBezTo>
                    <a:cubicBezTo>
                      <a:pt x="39" y="0"/>
                      <a:pt x="45" y="2"/>
                      <a:pt x="50" y="6"/>
                    </a:cubicBezTo>
                    <a:cubicBezTo>
                      <a:pt x="57" y="11"/>
                      <a:pt x="61" y="18"/>
                      <a:pt x="63" y="26"/>
                    </a:cubicBezTo>
                    <a:cubicBezTo>
                      <a:pt x="64" y="34"/>
                      <a:pt x="62" y="43"/>
                      <a:pt x="57" y="49"/>
                    </a:cubicBezTo>
                    <a:cubicBezTo>
                      <a:pt x="51" y="57"/>
                      <a:pt x="42" y="62"/>
                      <a:pt x="32" y="62"/>
                    </a:cubicBezTo>
                    <a:close/>
                    <a:moveTo>
                      <a:pt x="32" y="8"/>
                    </a:moveTo>
                    <a:cubicBezTo>
                      <a:pt x="25" y="8"/>
                      <a:pt x="18" y="12"/>
                      <a:pt x="13" y="18"/>
                    </a:cubicBezTo>
                    <a:cubicBezTo>
                      <a:pt x="10" y="23"/>
                      <a:pt x="8" y="29"/>
                      <a:pt x="9" y="35"/>
                    </a:cubicBezTo>
                    <a:cubicBezTo>
                      <a:pt x="10" y="41"/>
                      <a:pt x="14" y="46"/>
                      <a:pt x="19" y="50"/>
                    </a:cubicBezTo>
                    <a:cubicBezTo>
                      <a:pt x="23" y="53"/>
                      <a:pt x="27" y="54"/>
                      <a:pt x="32" y="54"/>
                    </a:cubicBezTo>
                    <a:cubicBezTo>
                      <a:pt x="39" y="54"/>
                      <a:pt x="46" y="51"/>
                      <a:pt x="51" y="45"/>
                    </a:cubicBezTo>
                    <a:cubicBezTo>
                      <a:pt x="54" y="40"/>
                      <a:pt x="56" y="34"/>
                      <a:pt x="55" y="28"/>
                    </a:cubicBezTo>
                    <a:cubicBezTo>
                      <a:pt x="54" y="21"/>
                      <a:pt x="51" y="16"/>
                      <a:pt x="46" y="13"/>
                    </a:cubicBezTo>
                    <a:cubicBezTo>
                      <a:pt x="42" y="10"/>
                      <a:pt x="37" y="8"/>
                      <a:pt x="32" y="8"/>
                    </a:cubicBezTo>
                    <a:close/>
                  </a:path>
                </a:pathLst>
              </a:custGeom>
              <a:solidFill>
                <a:srgbClr val="0091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21">
                <a:extLst>
                  <a:ext uri="{FF2B5EF4-FFF2-40B4-BE49-F238E27FC236}">
                    <a16:creationId xmlns:a16="http://schemas.microsoft.com/office/drawing/2014/main" id="{698717D8-B661-40B0-BFF9-9F945F2BD06F}"/>
                  </a:ext>
                </a:extLst>
              </p:cNvPr>
              <p:cNvSpPr>
                <a:spLocks noEditPoints="1"/>
              </p:cNvSpPr>
              <p:nvPr/>
            </p:nvSpPr>
            <p:spPr bwMode="auto">
              <a:xfrm>
                <a:off x="2654537" y="4723763"/>
                <a:ext cx="262406" cy="262405"/>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8 h 62"/>
                  <a:gd name="T12" fmla="*/ 8 w 62"/>
                  <a:gd name="T13" fmla="*/ 31 h 62"/>
                  <a:gd name="T14" fmla="*/ 31 w 62"/>
                  <a:gd name="T15" fmla="*/ 54 h 62"/>
                  <a:gd name="T16" fmla="*/ 54 w 62"/>
                  <a:gd name="T17" fmla="*/ 31 h 62"/>
                  <a:gd name="T18" fmla="*/ 31 w 62"/>
                  <a:gd name="T19" fmla="*/ 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8"/>
                    </a:moveTo>
                    <a:cubicBezTo>
                      <a:pt x="19" y="8"/>
                      <a:pt x="8" y="18"/>
                      <a:pt x="8" y="31"/>
                    </a:cubicBezTo>
                    <a:cubicBezTo>
                      <a:pt x="8" y="44"/>
                      <a:pt x="19" y="54"/>
                      <a:pt x="31" y="54"/>
                    </a:cubicBezTo>
                    <a:cubicBezTo>
                      <a:pt x="44" y="54"/>
                      <a:pt x="54" y="44"/>
                      <a:pt x="54" y="31"/>
                    </a:cubicBezTo>
                    <a:cubicBezTo>
                      <a:pt x="54" y="18"/>
                      <a:pt x="44" y="8"/>
                      <a:pt x="31" y="8"/>
                    </a:cubicBezTo>
                    <a:close/>
                  </a:path>
                </a:pathLst>
              </a:custGeom>
              <a:solidFill>
                <a:srgbClr val="7FB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2">
                <a:extLst>
                  <a:ext uri="{FF2B5EF4-FFF2-40B4-BE49-F238E27FC236}">
                    <a16:creationId xmlns:a16="http://schemas.microsoft.com/office/drawing/2014/main" id="{672FC54A-4E07-42AF-897B-397F25E3D9DB}"/>
                  </a:ext>
                </a:extLst>
              </p:cNvPr>
              <p:cNvSpPr>
                <a:spLocks noEditPoints="1"/>
              </p:cNvSpPr>
              <p:nvPr/>
            </p:nvSpPr>
            <p:spPr bwMode="auto">
              <a:xfrm>
                <a:off x="2408532" y="3978293"/>
                <a:ext cx="271351" cy="262405"/>
              </a:xfrm>
              <a:custGeom>
                <a:avLst/>
                <a:gdLst>
                  <a:gd name="T0" fmla="*/ 32 w 64"/>
                  <a:gd name="T1" fmla="*/ 62 h 62"/>
                  <a:gd name="T2" fmla="*/ 7 w 64"/>
                  <a:gd name="T3" fmla="*/ 49 h 62"/>
                  <a:gd name="T4" fmla="*/ 1 w 64"/>
                  <a:gd name="T5" fmla="*/ 26 h 62"/>
                  <a:gd name="T6" fmla="*/ 14 w 64"/>
                  <a:gd name="T7" fmla="*/ 6 h 62"/>
                  <a:gd name="T8" fmla="*/ 32 w 64"/>
                  <a:gd name="T9" fmla="*/ 0 h 62"/>
                  <a:gd name="T10" fmla="*/ 57 w 64"/>
                  <a:gd name="T11" fmla="*/ 13 h 62"/>
                  <a:gd name="T12" fmla="*/ 63 w 64"/>
                  <a:gd name="T13" fmla="*/ 36 h 62"/>
                  <a:gd name="T14" fmla="*/ 50 w 64"/>
                  <a:gd name="T15" fmla="*/ 56 h 62"/>
                  <a:gd name="T16" fmla="*/ 32 w 64"/>
                  <a:gd name="T17" fmla="*/ 62 h 62"/>
                  <a:gd name="T18" fmla="*/ 32 w 64"/>
                  <a:gd name="T19" fmla="*/ 8 h 62"/>
                  <a:gd name="T20" fmla="*/ 19 w 64"/>
                  <a:gd name="T21" fmla="*/ 12 h 62"/>
                  <a:gd name="T22" fmla="*/ 9 w 64"/>
                  <a:gd name="T23" fmla="*/ 27 h 62"/>
                  <a:gd name="T24" fmla="*/ 13 w 64"/>
                  <a:gd name="T25" fmla="*/ 45 h 62"/>
                  <a:gd name="T26" fmla="*/ 32 w 64"/>
                  <a:gd name="T27" fmla="*/ 54 h 62"/>
                  <a:gd name="T28" fmla="*/ 46 w 64"/>
                  <a:gd name="T29" fmla="*/ 50 h 62"/>
                  <a:gd name="T30" fmla="*/ 55 w 64"/>
                  <a:gd name="T31" fmla="*/ 35 h 62"/>
                  <a:gd name="T32" fmla="*/ 51 w 64"/>
                  <a:gd name="T33" fmla="*/ 18 h 62"/>
                  <a:gd name="T34" fmla="*/ 32 w 64"/>
                  <a:gd name="T35" fmla="*/ 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62">
                    <a:moveTo>
                      <a:pt x="32" y="62"/>
                    </a:moveTo>
                    <a:cubicBezTo>
                      <a:pt x="22" y="62"/>
                      <a:pt x="13" y="57"/>
                      <a:pt x="7" y="49"/>
                    </a:cubicBezTo>
                    <a:cubicBezTo>
                      <a:pt x="2" y="43"/>
                      <a:pt x="0" y="34"/>
                      <a:pt x="1" y="26"/>
                    </a:cubicBezTo>
                    <a:cubicBezTo>
                      <a:pt x="3" y="18"/>
                      <a:pt x="7" y="11"/>
                      <a:pt x="14" y="6"/>
                    </a:cubicBezTo>
                    <a:cubicBezTo>
                      <a:pt x="19" y="2"/>
                      <a:pt x="25" y="0"/>
                      <a:pt x="32" y="0"/>
                    </a:cubicBezTo>
                    <a:cubicBezTo>
                      <a:pt x="42" y="0"/>
                      <a:pt x="51" y="5"/>
                      <a:pt x="57" y="13"/>
                    </a:cubicBezTo>
                    <a:cubicBezTo>
                      <a:pt x="62" y="20"/>
                      <a:pt x="64" y="28"/>
                      <a:pt x="63" y="36"/>
                    </a:cubicBezTo>
                    <a:cubicBezTo>
                      <a:pt x="61" y="44"/>
                      <a:pt x="57" y="51"/>
                      <a:pt x="50" y="56"/>
                    </a:cubicBezTo>
                    <a:cubicBezTo>
                      <a:pt x="45" y="60"/>
                      <a:pt x="39" y="62"/>
                      <a:pt x="32" y="62"/>
                    </a:cubicBezTo>
                    <a:close/>
                    <a:moveTo>
                      <a:pt x="32" y="8"/>
                    </a:moveTo>
                    <a:cubicBezTo>
                      <a:pt x="27" y="8"/>
                      <a:pt x="23" y="10"/>
                      <a:pt x="19" y="12"/>
                    </a:cubicBezTo>
                    <a:cubicBezTo>
                      <a:pt x="14" y="16"/>
                      <a:pt x="10" y="21"/>
                      <a:pt x="9" y="27"/>
                    </a:cubicBezTo>
                    <a:cubicBezTo>
                      <a:pt x="8" y="34"/>
                      <a:pt x="10" y="40"/>
                      <a:pt x="13" y="45"/>
                    </a:cubicBezTo>
                    <a:cubicBezTo>
                      <a:pt x="18" y="50"/>
                      <a:pt x="25" y="54"/>
                      <a:pt x="32" y="54"/>
                    </a:cubicBezTo>
                    <a:cubicBezTo>
                      <a:pt x="37" y="54"/>
                      <a:pt x="42" y="52"/>
                      <a:pt x="46" y="50"/>
                    </a:cubicBezTo>
                    <a:cubicBezTo>
                      <a:pt x="51" y="46"/>
                      <a:pt x="54" y="41"/>
                      <a:pt x="55" y="35"/>
                    </a:cubicBezTo>
                    <a:cubicBezTo>
                      <a:pt x="56" y="29"/>
                      <a:pt x="54" y="23"/>
                      <a:pt x="51" y="18"/>
                    </a:cubicBezTo>
                    <a:cubicBezTo>
                      <a:pt x="46" y="12"/>
                      <a:pt x="39" y="8"/>
                      <a:pt x="32" y="8"/>
                    </a:cubicBezTo>
                    <a:close/>
                  </a:path>
                </a:pathLst>
              </a:custGeom>
              <a:solidFill>
                <a:srgbClr val="3838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23">
                <a:extLst>
                  <a:ext uri="{FF2B5EF4-FFF2-40B4-BE49-F238E27FC236}">
                    <a16:creationId xmlns:a16="http://schemas.microsoft.com/office/drawing/2014/main" id="{596F4EDC-14E1-460D-AADB-30696C9264F9}"/>
                  </a:ext>
                </a:extLst>
              </p:cNvPr>
              <p:cNvSpPr>
                <a:spLocks noEditPoints="1"/>
              </p:cNvSpPr>
              <p:nvPr/>
            </p:nvSpPr>
            <p:spPr bwMode="auto">
              <a:xfrm>
                <a:off x="1773391" y="3517593"/>
                <a:ext cx="271351" cy="262405"/>
              </a:xfrm>
              <a:custGeom>
                <a:avLst/>
                <a:gdLst>
                  <a:gd name="T0" fmla="*/ 32 w 64"/>
                  <a:gd name="T1" fmla="*/ 62 h 62"/>
                  <a:gd name="T2" fmla="*/ 23 w 64"/>
                  <a:gd name="T3" fmla="*/ 61 h 62"/>
                  <a:gd name="T4" fmla="*/ 5 w 64"/>
                  <a:gd name="T5" fmla="*/ 45 h 62"/>
                  <a:gd name="T6" fmla="*/ 3 w 64"/>
                  <a:gd name="T7" fmla="*/ 22 h 62"/>
                  <a:gd name="T8" fmla="*/ 32 w 64"/>
                  <a:gd name="T9" fmla="*/ 0 h 62"/>
                  <a:gd name="T10" fmla="*/ 42 w 64"/>
                  <a:gd name="T11" fmla="*/ 2 h 62"/>
                  <a:gd name="T12" fmla="*/ 60 w 64"/>
                  <a:gd name="T13" fmla="*/ 17 h 62"/>
                  <a:gd name="T14" fmla="*/ 62 w 64"/>
                  <a:gd name="T15" fmla="*/ 41 h 62"/>
                  <a:gd name="T16" fmla="*/ 32 w 64"/>
                  <a:gd name="T17" fmla="*/ 62 h 62"/>
                  <a:gd name="T18" fmla="*/ 32 w 64"/>
                  <a:gd name="T19" fmla="*/ 8 h 62"/>
                  <a:gd name="T20" fmla="*/ 10 w 64"/>
                  <a:gd name="T21" fmla="*/ 24 h 62"/>
                  <a:gd name="T22" fmla="*/ 12 w 64"/>
                  <a:gd name="T23" fmla="*/ 42 h 62"/>
                  <a:gd name="T24" fmla="*/ 25 w 64"/>
                  <a:gd name="T25" fmla="*/ 53 h 62"/>
                  <a:gd name="T26" fmla="*/ 32 w 64"/>
                  <a:gd name="T27" fmla="*/ 54 h 62"/>
                  <a:gd name="T28" fmla="*/ 54 w 64"/>
                  <a:gd name="T29" fmla="*/ 38 h 62"/>
                  <a:gd name="T30" fmla="*/ 53 w 64"/>
                  <a:gd name="T31" fmla="*/ 21 h 62"/>
                  <a:gd name="T32" fmla="*/ 39 w 64"/>
                  <a:gd name="T33" fmla="*/ 9 h 62"/>
                  <a:gd name="T34" fmla="*/ 32 w 64"/>
                  <a:gd name="T35" fmla="*/ 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62">
                    <a:moveTo>
                      <a:pt x="32" y="62"/>
                    </a:moveTo>
                    <a:cubicBezTo>
                      <a:pt x="29" y="62"/>
                      <a:pt x="26" y="62"/>
                      <a:pt x="23" y="61"/>
                    </a:cubicBezTo>
                    <a:cubicBezTo>
                      <a:pt x="15" y="58"/>
                      <a:pt x="8" y="53"/>
                      <a:pt x="5" y="45"/>
                    </a:cubicBezTo>
                    <a:cubicBezTo>
                      <a:pt x="1" y="38"/>
                      <a:pt x="0" y="30"/>
                      <a:pt x="3" y="22"/>
                    </a:cubicBezTo>
                    <a:cubicBezTo>
                      <a:pt x="7" y="9"/>
                      <a:pt x="19" y="0"/>
                      <a:pt x="32" y="0"/>
                    </a:cubicBezTo>
                    <a:cubicBezTo>
                      <a:pt x="36" y="0"/>
                      <a:pt x="39" y="1"/>
                      <a:pt x="42" y="2"/>
                    </a:cubicBezTo>
                    <a:cubicBezTo>
                      <a:pt x="50" y="4"/>
                      <a:pt x="56" y="10"/>
                      <a:pt x="60" y="17"/>
                    </a:cubicBezTo>
                    <a:cubicBezTo>
                      <a:pt x="64" y="25"/>
                      <a:pt x="64" y="33"/>
                      <a:pt x="62" y="41"/>
                    </a:cubicBezTo>
                    <a:cubicBezTo>
                      <a:pt x="58" y="54"/>
                      <a:pt x="46" y="62"/>
                      <a:pt x="32" y="62"/>
                    </a:cubicBezTo>
                    <a:close/>
                    <a:moveTo>
                      <a:pt x="32" y="8"/>
                    </a:moveTo>
                    <a:cubicBezTo>
                      <a:pt x="22" y="8"/>
                      <a:pt x="14" y="15"/>
                      <a:pt x="10" y="24"/>
                    </a:cubicBezTo>
                    <a:cubicBezTo>
                      <a:pt x="9" y="30"/>
                      <a:pt x="9" y="36"/>
                      <a:pt x="12" y="42"/>
                    </a:cubicBezTo>
                    <a:cubicBezTo>
                      <a:pt x="15" y="47"/>
                      <a:pt x="19" y="51"/>
                      <a:pt x="25" y="53"/>
                    </a:cubicBezTo>
                    <a:cubicBezTo>
                      <a:pt x="28" y="54"/>
                      <a:pt x="30" y="54"/>
                      <a:pt x="32" y="54"/>
                    </a:cubicBezTo>
                    <a:cubicBezTo>
                      <a:pt x="42" y="54"/>
                      <a:pt x="51" y="48"/>
                      <a:pt x="54" y="38"/>
                    </a:cubicBezTo>
                    <a:cubicBezTo>
                      <a:pt x="56" y="33"/>
                      <a:pt x="56" y="26"/>
                      <a:pt x="53" y="21"/>
                    </a:cubicBezTo>
                    <a:cubicBezTo>
                      <a:pt x="50" y="15"/>
                      <a:pt x="45" y="11"/>
                      <a:pt x="39" y="9"/>
                    </a:cubicBezTo>
                    <a:cubicBezTo>
                      <a:pt x="37" y="9"/>
                      <a:pt x="35" y="8"/>
                      <a:pt x="32" y="8"/>
                    </a:cubicBezTo>
                    <a:close/>
                  </a:path>
                </a:pathLst>
              </a:custGeom>
              <a:solidFill>
                <a:srgbClr val="006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8" name="Oval 39">
              <a:extLst>
                <a:ext uri="{FF2B5EF4-FFF2-40B4-BE49-F238E27FC236}">
                  <a16:creationId xmlns:a16="http://schemas.microsoft.com/office/drawing/2014/main" id="{49C521C4-7021-4507-9F28-212C63C2E683}"/>
                </a:ext>
              </a:extLst>
            </p:cNvPr>
            <p:cNvSpPr>
              <a:spLocks noChangeArrowheads="1"/>
            </p:cNvSpPr>
            <p:nvPr/>
          </p:nvSpPr>
          <p:spPr bwMode="auto">
            <a:xfrm>
              <a:off x="574675" y="3911201"/>
              <a:ext cx="1889022" cy="1887530"/>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Oval 40">
              <a:extLst>
                <a:ext uri="{FF2B5EF4-FFF2-40B4-BE49-F238E27FC236}">
                  <a16:creationId xmlns:a16="http://schemas.microsoft.com/office/drawing/2014/main" id="{BE7EDFD8-1BF5-4FC3-8FBB-2F5FE28B865B}"/>
                </a:ext>
              </a:extLst>
            </p:cNvPr>
            <p:cNvSpPr>
              <a:spLocks noChangeArrowheads="1"/>
            </p:cNvSpPr>
            <p:nvPr/>
          </p:nvSpPr>
          <p:spPr bwMode="auto">
            <a:xfrm>
              <a:off x="600021" y="3941020"/>
              <a:ext cx="1833857" cy="1827892"/>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TextBox 52">
              <a:extLst>
                <a:ext uri="{FF2B5EF4-FFF2-40B4-BE49-F238E27FC236}">
                  <a16:creationId xmlns:a16="http://schemas.microsoft.com/office/drawing/2014/main" id="{E761D407-3A09-4160-9AB4-98FE9871AFE7}"/>
                </a:ext>
              </a:extLst>
            </p:cNvPr>
            <p:cNvSpPr txBox="1"/>
            <p:nvPr/>
          </p:nvSpPr>
          <p:spPr>
            <a:xfrm>
              <a:off x="1008502" y="4515977"/>
              <a:ext cx="1001713" cy="615553"/>
            </a:xfrm>
            <a:prstGeom prst="rect">
              <a:avLst/>
            </a:prstGeom>
            <a:noFill/>
          </p:spPr>
          <p:txBody>
            <a:bodyPr wrap="square" lIns="0" tIns="0" rIns="0" bIns="0" rtlCol="0" anchor="ctr">
              <a:spAutoFit/>
            </a:bodyPr>
            <a:lstStyle/>
            <a:p>
              <a:pPr algn="ctr">
                <a:spcBef>
                  <a:spcPts val="600"/>
                </a:spcBef>
                <a:buSzPct val="100000"/>
              </a:pPr>
              <a:r>
                <a:rPr lang="en-US" sz="2000" dirty="0">
                  <a:solidFill>
                    <a:srgbClr val="313131"/>
                  </a:solidFill>
                </a:rPr>
                <a:t>Rôles du CISO</a:t>
              </a:r>
            </a:p>
          </p:txBody>
        </p:sp>
      </p:grpSp>
      <p:cxnSp>
        <p:nvCxnSpPr>
          <p:cNvPr id="80" name="Straight Connector 191">
            <a:extLst>
              <a:ext uri="{FF2B5EF4-FFF2-40B4-BE49-F238E27FC236}">
                <a16:creationId xmlns:a16="http://schemas.microsoft.com/office/drawing/2014/main" id="{55D43D7C-6258-45F0-8078-2541D105E3FD}"/>
              </a:ext>
            </a:extLst>
          </p:cNvPr>
          <p:cNvCxnSpPr>
            <a:cxnSpLocks/>
          </p:cNvCxnSpPr>
          <p:nvPr/>
        </p:nvCxnSpPr>
        <p:spPr>
          <a:xfrm>
            <a:off x="6549007" y="2548482"/>
            <a:ext cx="0" cy="4659714"/>
          </a:xfrm>
          <a:prstGeom prst="line">
            <a:avLst/>
          </a:prstGeom>
          <a:ln w="12700">
            <a:solidFill>
              <a:schemeClr val="tx2"/>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82" name="ZoneTexte 81">
            <a:extLst>
              <a:ext uri="{FF2B5EF4-FFF2-40B4-BE49-F238E27FC236}">
                <a16:creationId xmlns:a16="http://schemas.microsoft.com/office/drawing/2014/main" id="{8CE219CA-904A-4C57-BACD-63944EF52E5B}"/>
              </a:ext>
            </a:extLst>
          </p:cNvPr>
          <p:cNvSpPr txBox="1"/>
          <p:nvPr/>
        </p:nvSpPr>
        <p:spPr>
          <a:xfrm>
            <a:off x="13011325" y="6989253"/>
            <a:ext cx="117020" cy="276999"/>
          </a:xfrm>
          <a:prstGeom prst="rect">
            <a:avLst/>
          </a:prstGeom>
          <a:noFill/>
        </p:spPr>
        <p:txBody>
          <a:bodyPr wrap="none" lIns="0" tIns="0" rIns="0" bIns="0" rtlCol="0">
            <a:spAutoFit/>
          </a:bodyPr>
          <a:lstStyle/>
          <a:p>
            <a:pPr>
              <a:spcBef>
                <a:spcPts val="600"/>
              </a:spcBef>
              <a:buSzPct val="100000"/>
            </a:pPr>
            <a:r>
              <a:rPr lang="fr-FR" dirty="0">
                <a:solidFill>
                  <a:srgbClr val="313131"/>
                </a:solidFill>
              </a:rPr>
              <a:t>2</a:t>
            </a:r>
          </a:p>
        </p:txBody>
      </p:sp>
      <p:sp>
        <p:nvSpPr>
          <p:cNvPr id="85" name="Freeform 926">
            <a:extLst>
              <a:ext uri="{FF2B5EF4-FFF2-40B4-BE49-F238E27FC236}">
                <a16:creationId xmlns:a16="http://schemas.microsoft.com/office/drawing/2014/main" id="{E537C2A7-CE28-4891-9EB3-AAE5C5D95FF3}"/>
              </a:ext>
            </a:extLst>
          </p:cNvPr>
          <p:cNvSpPr>
            <a:spLocks noChangeAspect="1" noEditPoints="1"/>
          </p:cNvSpPr>
          <p:nvPr/>
        </p:nvSpPr>
        <p:spPr bwMode="auto">
          <a:xfrm>
            <a:off x="2659804" y="713868"/>
            <a:ext cx="295013" cy="295013"/>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86" name="Freeform 926">
            <a:extLst>
              <a:ext uri="{FF2B5EF4-FFF2-40B4-BE49-F238E27FC236}">
                <a16:creationId xmlns:a16="http://schemas.microsoft.com/office/drawing/2014/main" id="{95E1A0ED-BCB7-484D-AAA3-70F8869576C5}"/>
              </a:ext>
            </a:extLst>
          </p:cNvPr>
          <p:cNvSpPr>
            <a:spLocks noChangeAspect="1" noEditPoints="1"/>
          </p:cNvSpPr>
          <p:nvPr/>
        </p:nvSpPr>
        <p:spPr bwMode="auto">
          <a:xfrm>
            <a:off x="6612632" y="708374"/>
            <a:ext cx="306000" cy="306000"/>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88" name="TextBox 219">
            <a:extLst>
              <a:ext uri="{FF2B5EF4-FFF2-40B4-BE49-F238E27FC236}">
                <a16:creationId xmlns:a16="http://schemas.microsoft.com/office/drawing/2014/main" id="{340879CE-E927-4D1E-8AE4-A7B4DD2A8BCB}"/>
              </a:ext>
            </a:extLst>
          </p:cNvPr>
          <p:cNvSpPr txBox="1"/>
          <p:nvPr/>
        </p:nvSpPr>
        <p:spPr>
          <a:xfrm>
            <a:off x="2126177" y="469879"/>
            <a:ext cx="1885950" cy="307777"/>
          </a:xfrm>
          <a:prstGeom prst="rect">
            <a:avLst/>
          </a:prstGeom>
          <a:noFill/>
        </p:spPr>
        <p:txBody>
          <a:bodyPr wrap="square">
            <a:spAutoFit/>
          </a:bodyPr>
          <a:lstStyle/>
          <a:p>
            <a:pPr>
              <a:spcAft>
                <a:spcPts val="0"/>
              </a:spcAft>
            </a:pPr>
            <a:r>
              <a:rPr lang="fr-FR" altLang="zh-CN" sz="1400">
                <a:solidFill>
                  <a:schemeClr val="tx2"/>
                </a:solidFill>
              </a:rPr>
              <a:t>Organisme d’accueil</a:t>
            </a:r>
          </a:p>
        </p:txBody>
      </p:sp>
      <p:sp>
        <p:nvSpPr>
          <p:cNvPr id="89" name="TextBox 220">
            <a:extLst>
              <a:ext uri="{FF2B5EF4-FFF2-40B4-BE49-F238E27FC236}">
                <a16:creationId xmlns:a16="http://schemas.microsoft.com/office/drawing/2014/main" id="{4C385A1D-7B7B-42D2-851F-C89796DE135A}"/>
              </a:ext>
            </a:extLst>
          </p:cNvPr>
          <p:cNvSpPr txBox="1"/>
          <p:nvPr/>
        </p:nvSpPr>
        <p:spPr>
          <a:xfrm>
            <a:off x="5819704" y="469879"/>
            <a:ext cx="2467045" cy="307777"/>
          </a:xfrm>
          <a:prstGeom prst="rect">
            <a:avLst/>
          </a:prstGeom>
          <a:noFill/>
        </p:spPr>
        <p:txBody>
          <a:bodyPr wrap="square">
            <a:spAutoFit/>
          </a:bodyPr>
          <a:lstStyle/>
          <a:p>
            <a:pPr>
              <a:spcAft>
                <a:spcPts val="0"/>
              </a:spcAft>
            </a:pPr>
            <a:r>
              <a:rPr lang="fr-FR" altLang="zh-CN" sz="1400" b="1" dirty="0">
                <a:solidFill>
                  <a:schemeClr val="tx1">
                    <a:lumMod val="75000"/>
                    <a:lumOff val="25000"/>
                  </a:schemeClr>
                </a:solidFill>
              </a:rPr>
              <a:t>Problématique et objectifs</a:t>
            </a:r>
          </a:p>
        </p:txBody>
      </p:sp>
      <p:sp>
        <p:nvSpPr>
          <p:cNvPr id="90" name="TextBox 38">
            <a:extLst>
              <a:ext uri="{FF2B5EF4-FFF2-40B4-BE49-F238E27FC236}">
                <a16:creationId xmlns:a16="http://schemas.microsoft.com/office/drawing/2014/main" id="{7B349D85-575D-4FFC-9ED0-4A87A775E7D3}"/>
              </a:ext>
            </a:extLst>
          </p:cNvPr>
          <p:cNvSpPr txBox="1"/>
          <p:nvPr/>
        </p:nvSpPr>
        <p:spPr>
          <a:xfrm>
            <a:off x="9513234" y="500490"/>
            <a:ext cx="1800363" cy="307777"/>
          </a:xfrm>
          <a:prstGeom prst="rect">
            <a:avLst/>
          </a:prstGeom>
          <a:noFill/>
        </p:spPr>
        <p:txBody>
          <a:bodyPr wrap="square">
            <a:spAutoFit/>
          </a:bodyPr>
          <a:lstStyle/>
          <a:p>
            <a:pPr>
              <a:spcAft>
                <a:spcPts val="0"/>
              </a:spcAft>
            </a:pPr>
            <a:r>
              <a:rPr lang="fr-FR" altLang="zh-CN" sz="1400" dirty="0">
                <a:solidFill>
                  <a:schemeClr val="tx2"/>
                </a:solidFill>
              </a:rPr>
              <a:t>Conduite du projet</a:t>
            </a:r>
          </a:p>
        </p:txBody>
      </p:sp>
      <p:sp>
        <p:nvSpPr>
          <p:cNvPr id="91" name="Freeform 926">
            <a:extLst>
              <a:ext uri="{FF2B5EF4-FFF2-40B4-BE49-F238E27FC236}">
                <a16:creationId xmlns:a16="http://schemas.microsoft.com/office/drawing/2014/main" id="{0F498FA9-9964-4AA7-95A2-14B7B7ADC703}"/>
              </a:ext>
            </a:extLst>
          </p:cNvPr>
          <p:cNvSpPr>
            <a:spLocks noChangeAspect="1" noEditPoints="1"/>
          </p:cNvSpPr>
          <p:nvPr/>
        </p:nvSpPr>
        <p:spPr bwMode="auto">
          <a:xfrm>
            <a:off x="10030659" y="713868"/>
            <a:ext cx="295013" cy="295013"/>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73" name="Rectangle 72">
            <a:extLst>
              <a:ext uri="{FF2B5EF4-FFF2-40B4-BE49-F238E27FC236}">
                <a16:creationId xmlns:a16="http://schemas.microsoft.com/office/drawing/2014/main" id="{6707E31D-9636-40E8-ABD9-0E85D9896DE4}"/>
              </a:ext>
            </a:extLst>
          </p:cNvPr>
          <p:cNvSpPr/>
          <p:nvPr/>
        </p:nvSpPr>
        <p:spPr bwMode="gray">
          <a:xfrm>
            <a:off x="0" y="129978"/>
            <a:ext cx="8915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85000"/>
                    <a:lumOff val="15000"/>
                  </a:schemeClr>
                </a:solidFill>
              </a:rPr>
              <a:t>         I.  Contexte général</a:t>
            </a:r>
          </a:p>
        </p:txBody>
      </p:sp>
      <p:sp>
        <p:nvSpPr>
          <p:cNvPr id="74" name="Rectangle 73">
            <a:extLst>
              <a:ext uri="{FF2B5EF4-FFF2-40B4-BE49-F238E27FC236}">
                <a16:creationId xmlns:a16="http://schemas.microsoft.com/office/drawing/2014/main" id="{15581664-2866-4315-B853-19E21551EF0E}"/>
              </a:ext>
            </a:extLst>
          </p:cNvPr>
          <p:cNvSpPr/>
          <p:nvPr/>
        </p:nvSpPr>
        <p:spPr bwMode="gray">
          <a:xfrm>
            <a:off x="12093375" y="136942"/>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85000"/>
                    <a:lumOff val="15000"/>
                  </a:schemeClr>
                </a:solidFill>
              </a:rPr>
              <a:t>IV</a:t>
            </a:r>
          </a:p>
        </p:txBody>
      </p:sp>
      <p:sp>
        <p:nvSpPr>
          <p:cNvPr id="75" name="Rectangle 74">
            <a:extLst>
              <a:ext uri="{FF2B5EF4-FFF2-40B4-BE49-F238E27FC236}">
                <a16:creationId xmlns:a16="http://schemas.microsoft.com/office/drawing/2014/main" id="{953A7E7F-9656-4D23-9789-B6B4269C8B36}"/>
              </a:ext>
            </a:extLst>
          </p:cNvPr>
          <p:cNvSpPr/>
          <p:nvPr/>
        </p:nvSpPr>
        <p:spPr bwMode="gray">
          <a:xfrm>
            <a:off x="10585348" y="129978"/>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85000"/>
                    <a:lumOff val="15000"/>
                  </a:schemeClr>
                </a:solidFill>
              </a:rPr>
              <a:t>III</a:t>
            </a:r>
          </a:p>
        </p:txBody>
      </p:sp>
      <p:sp>
        <p:nvSpPr>
          <p:cNvPr id="76" name="Rectangle 75">
            <a:extLst>
              <a:ext uri="{FF2B5EF4-FFF2-40B4-BE49-F238E27FC236}">
                <a16:creationId xmlns:a16="http://schemas.microsoft.com/office/drawing/2014/main" id="{A87BF8C2-72CF-43AC-B95E-D7BF11FD3C08}"/>
              </a:ext>
            </a:extLst>
          </p:cNvPr>
          <p:cNvSpPr/>
          <p:nvPr/>
        </p:nvSpPr>
        <p:spPr bwMode="gray">
          <a:xfrm>
            <a:off x="9077026" y="129978"/>
            <a:ext cx="1346696"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II</a:t>
            </a:r>
          </a:p>
        </p:txBody>
      </p:sp>
    </p:spTree>
    <p:extLst>
      <p:ext uri="{BB962C8B-B14F-4D97-AF65-F5344CB8AC3E}">
        <p14:creationId xmlns:p14="http://schemas.microsoft.com/office/powerpoint/2010/main" val="4904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nodeType="clickEffect" p14:presetBounceEnd="30000">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14:bounceEnd="30000">
                                          <p:cBhvr additive="base">
                                            <p:cTn id="11" dur="500" fill="hold"/>
                                            <p:tgtEl>
                                              <p:spTgt spid="6"/>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4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14:presetBounceEnd="30000">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14:bounceEnd="30000">
                                          <p:cBhvr additive="base">
                                            <p:cTn id="20"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21" dur="500" fill="hold"/>
                                            <p:tgtEl>
                                              <p:spTgt spid="7"/>
                                            </p:tgtEl>
                                            <p:attrNameLst>
                                              <p:attrName>ppt_y</p:attrName>
                                            </p:attrNameLst>
                                          </p:cBhvr>
                                          <p:tavLst>
                                            <p:tav tm="0">
                                              <p:val>
                                                <p:strVal val="#ppt_y"/>
                                              </p:val>
                                            </p:tav>
                                            <p:tav tm="100000">
                                              <p:val>
                                                <p:strVal val="#ppt_y"/>
                                              </p:val>
                                            </p:tav>
                                          </p:tavLst>
                                        </p:anim>
                                      </p:childTnLst>
                                    </p:cTn>
                                  </p:par>
                                </p:childTnLst>
                              </p:cTn>
                            </p:par>
                            <p:par>
                              <p:cTn id="22" fill="hold">
                                <p:stCondLst>
                                  <p:cond delay="500"/>
                                </p:stCondLst>
                                <p:childTnLst>
                                  <p:par>
                                    <p:cTn id="23" presetID="1" presetClass="entr" presetSubtype="0" fill="hold" grpId="0" nodeType="afterEffect">
                                      <p:stCondLst>
                                        <p:cond delay="0"/>
                                      </p:stCondLst>
                                      <p:childTnLst>
                                        <p:set>
                                          <p:cBhvr>
                                            <p:cTn id="24" dur="1" fill="hold">
                                              <p:stCondLst>
                                                <p:cond delay="0"/>
                                              </p:stCondLst>
                                            </p:cTn>
                                            <p:tgtEl>
                                              <p:spTgt spid="1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14:presetBounceEnd="30000">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14:bounceEnd="30000">
                                          <p:cBhvr additive="base">
                                            <p:cTn id="29" dur="500" fill="hold"/>
                                            <p:tgtEl>
                                              <p:spTgt spid="8"/>
                                            </p:tgtEl>
                                            <p:attrNameLst>
                                              <p:attrName>ppt_x</p:attrName>
                                            </p:attrNameLst>
                                          </p:cBhvr>
                                          <p:tavLst>
                                            <p:tav tm="0">
                                              <p:val>
                                                <p:strVal val="1+#ppt_w/2"/>
                                              </p:val>
                                            </p:tav>
                                            <p:tav tm="100000">
                                              <p:val>
                                                <p:strVal val="#ppt_x"/>
                                              </p:val>
                                            </p:tav>
                                          </p:tavLst>
                                        </p:anim>
                                        <p:anim calcmode="lin" valueType="num" p14:bounceEnd="30000">
                                          <p:cBhvr additive="base">
                                            <p:cTn id="30" dur="500" fill="hold"/>
                                            <p:tgtEl>
                                              <p:spTgt spid="8"/>
                                            </p:tgtEl>
                                            <p:attrNameLst>
                                              <p:attrName>ppt_y</p:attrName>
                                            </p:attrNameLst>
                                          </p:cBhvr>
                                          <p:tavLst>
                                            <p:tav tm="0">
                                              <p:val>
                                                <p:strVal val="#ppt_y"/>
                                              </p:val>
                                            </p:tav>
                                            <p:tav tm="100000">
                                              <p:val>
                                                <p:strVal val="#ppt_y"/>
                                              </p:val>
                                            </p:tav>
                                          </p:tavLst>
                                        </p:anim>
                                      </p:childTnLst>
                                    </p:cTn>
                                  </p:par>
                                </p:childTnLst>
                              </p:cTn>
                            </p:par>
                            <p:par>
                              <p:cTn id="31" fill="hold">
                                <p:stCondLst>
                                  <p:cond delay="500"/>
                                </p:stCondLst>
                                <p:childTnLst>
                                  <p:par>
                                    <p:cTn id="32" presetID="1" presetClass="entr" presetSubtype="0" fill="hold" grpId="0" nodeType="afterEffect">
                                      <p:stCondLst>
                                        <p:cond delay="0"/>
                                      </p:stCondLst>
                                      <p:childTnLst>
                                        <p:set>
                                          <p:cBhvr>
                                            <p:cTn id="33" dur="1" fill="hold">
                                              <p:stCondLst>
                                                <p:cond delay="0"/>
                                              </p:stCondLst>
                                            </p:cTn>
                                            <p:tgtEl>
                                              <p:spTgt spid="14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 presetClass="entr" presetSubtype="2" fill="hold" nodeType="clickEffect" p14:presetBounceEnd="30000">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14:bounceEnd="30000">
                                          <p:cBhvr additive="base">
                                            <p:cTn id="38" dur="500" fill="hold"/>
                                            <p:tgtEl>
                                              <p:spTgt spid="9"/>
                                            </p:tgtEl>
                                            <p:attrNameLst>
                                              <p:attrName>ppt_x</p:attrName>
                                            </p:attrNameLst>
                                          </p:cBhvr>
                                          <p:tavLst>
                                            <p:tav tm="0">
                                              <p:val>
                                                <p:strVal val="1+#ppt_w/2"/>
                                              </p:val>
                                            </p:tav>
                                            <p:tav tm="100000">
                                              <p:val>
                                                <p:strVal val="#ppt_x"/>
                                              </p:val>
                                            </p:tav>
                                          </p:tavLst>
                                        </p:anim>
                                        <p:anim calcmode="lin" valueType="num" p14:bounceEnd="30000">
                                          <p:cBhvr additive="base">
                                            <p:cTn id="39" dur="500" fill="hold"/>
                                            <p:tgtEl>
                                              <p:spTgt spid="9"/>
                                            </p:tgtEl>
                                            <p:attrNameLst>
                                              <p:attrName>ppt_y</p:attrName>
                                            </p:attrNameLst>
                                          </p:cBhvr>
                                          <p:tavLst>
                                            <p:tav tm="0">
                                              <p:val>
                                                <p:strVal val="#ppt_y"/>
                                              </p:val>
                                            </p:tav>
                                            <p:tav tm="100000">
                                              <p:val>
                                                <p:strVal val="#ppt_y"/>
                                              </p:val>
                                            </p:tav>
                                          </p:tavLst>
                                        </p:anim>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1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0"/>
                                            </p:tgtEl>
                                            <p:attrNameLst>
                                              <p:attrName>style.visibility</p:attrName>
                                            </p:attrNameLst>
                                          </p:cBhvr>
                                          <p:to>
                                            <p:strVal val="visible"/>
                                          </p:to>
                                        </p:set>
                                        <p:animEffect transition="in" filter="fade">
                                          <p:cBhvr>
                                            <p:cTn id="47" dur="500"/>
                                            <p:tgtEl>
                                              <p:spTgt spid="80"/>
                                            </p:tgtEl>
                                          </p:cBhvr>
                                        </p:animEffect>
                                      </p:childTnLst>
                                    </p:cTn>
                                  </p:par>
                                </p:childTnLst>
                              </p:cTn>
                            </p:par>
                            <p:par>
                              <p:cTn id="48" fill="hold">
                                <p:stCondLst>
                                  <p:cond delay="500"/>
                                </p:stCondLst>
                                <p:childTnLst>
                                  <p:par>
                                    <p:cTn id="49" presetID="47" presetClass="entr" presetSubtype="0" fill="hold" nodeType="after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1000"/>
                                            <p:tgtEl>
                                              <p:spTgt spid="32"/>
                                            </p:tgtEl>
                                          </p:cBhvr>
                                        </p:animEffect>
                                        <p:anim calcmode="lin" valueType="num">
                                          <p:cBhvr>
                                            <p:cTn id="52" dur="1000" fill="hold"/>
                                            <p:tgtEl>
                                              <p:spTgt spid="32"/>
                                            </p:tgtEl>
                                            <p:attrNameLst>
                                              <p:attrName>ppt_x</p:attrName>
                                            </p:attrNameLst>
                                          </p:cBhvr>
                                          <p:tavLst>
                                            <p:tav tm="0">
                                              <p:val>
                                                <p:strVal val="#ppt_x"/>
                                              </p:val>
                                            </p:tav>
                                            <p:tav tm="100000">
                                              <p:val>
                                                <p:strVal val="#ppt_x"/>
                                              </p:val>
                                            </p:tav>
                                          </p:tavLst>
                                        </p:anim>
                                        <p:anim calcmode="lin" valueType="num">
                                          <p:cBhvr>
                                            <p:cTn id="53" dur="1000" fill="hold"/>
                                            <p:tgtEl>
                                              <p:spTgt spid="32"/>
                                            </p:tgtEl>
                                            <p:attrNameLst>
                                              <p:attrName>ppt_y</p:attrName>
                                            </p:attrNameLst>
                                          </p:cBhvr>
                                          <p:tavLst>
                                            <p:tav tm="0">
                                              <p:val>
                                                <p:strVal val="#ppt_y-.1"/>
                                              </p:val>
                                            </p:tav>
                                            <p:tav tm="100000">
                                              <p:val>
                                                <p:strVal val="#ppt_y"/>
                                              </p:val>
                                            </p:tav>
                                          </p:tavLst>
                                        </p:anim>
                                      </p:childTnLst>
                                    </p:cTn>
                                  </p:par>
                                </p:childTnLst>
                              </p:cTn>
                            </p:par>
                            <p:par>
                              <p:cTn id="54" fill="hold">
                                <p:stCondLst>
                                  <p:cond delay="1500"/>
                                </p:stCondLst>
                                <p:childTnLst>
                                  <p:par>
                                    <p:cTn id="55" presetID="47" presetClass="entr" presetSubtype="0" fill="hold" nodeType="after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1000"/>
                                            <p:tgtEl>
                                              <p:spTgt spid="33"/>
                                            </p:tgtEl>
                                          </p:cBhvr>
                                        </p:animEffect>
                                        <p:anim calcmode="lin" valueType="num">
                                          <p:cBhvr>
                                            <p:cTn id="58" dur="1000" fill="hold"/>
                                            <p:tgtEl>
                                              <p:spTgt spid="33"/>
                                            </p:tgtEl>
                                            <p:attrNameLst>
                                              <p:attrName>ppt_x</p:attrName>
                                            </p:attrNameLst>
                                          </p:cBhvr>
                                          <p:tavLst>
                                            <p:tav tm="0">
                                              <p:val>
                                                <p:strVal val="#ppt_x"/>
                                              </p:val>
                                            </p:tav>
                                            <p:tav tm="100000">
                                              <p:val>
                                                <p:strVal val="#ppt_x"/>
                                              </p:val>
                                            </p:tav>
                                          </p:tavLst>
                                        </p:anim>
                                        <p:anim calcmode="lin" valueType="num">
                                          <p:cBhvr>
                                            <p:cTn id="59" dur="1000" fill="hold"/>
                                            <p:tgtEl>
                                              <p:spTgt spid="33"/>
                                            </p:tgtEl>
                                            <p:attrNameLst>
                                              <p:attrName>ppt_y</p:attrName>
                                            </p:attrNameLst>
                                          </p:cBhvr>
                                          <p:tavLst>
                                            <p:tav tm="0">
                                              <p:val>
                                                <p:strVal val="#ppt_y-.1"/>
                                              </p:val>
                                            </p:tav>
                                            <p:tav tm="100000">
                                              <p:val>
                                                <p:strVal val="#ppt_y"/>
                                              </p:val>
                                            </p:tav>
                                          </p:tavLst>
                                        </p:anim>
                                      </p:childTnLst>
                                    </p:cTn>
                                  </p:par>
                                </p:childTnLst>
                              </p:cTn>
                            </p:par>
                            <p:par>
                              <p:cTn id="60" fill="hold">
                                <p:stCondLst>
                                  <p:cond delay="2500"/>
                                </p:stCondLst>
                                <p:childTnLst>
                                  <p:par>
                                    <p:cTn id="61" presetID="42" presetClass="entr" presetSubtype="0" fill="hold" nodeType="after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1000"/>
                                            <p:tgtEl>
                                              <p:spTgt spid="34"/>
                                            </p:tgtEl>
                                          </p:cBhvr>
                                        </p:animEffect>
                                        <p:anim calcmode="lin" valueType="num">
                                          <p:cBhvr>
                                            <p:cTn id="64" dur="1000" fill="hold"/>
                                            <p:tgtEl>
                                              <p:spTgt spid="34"/>
                                            </p:tgtEl>
                                            <p:attrNameLst>
                                              <p:attrName>ppt_x</p:attrName>
                                            </p:attrNameLst>
                                          </p:cBhvr>
                                          <p:tavLst>
                                            <p:tav tm="0">
                                              <p:val>
                                                <p:strVal val="#ppt_x"/>
                                              </p:val>
                                            </p:tav>
                                            <p:tav tm="100000">
                                              <p:val>
                                                <p:strVal val="#ppt_x"/>
                                              </p:val>
                                            </p:tav>
                                          </p:tavLst>
                                        </p:anim>
                                        <p:anim calcmode="lin" valueType="num">
                                          <p:cBhvr>
                                            <p:cTn id="65" dur="1000" fill="hold"/>
                                            <p:tgtEl>
                                              <p:spTgt spid="34"/>
                                            </p:tgtEl>
                                            <p:attrNameLst>
                                              <p:attrName>ppt_y</p:attrName>
                                            </p:attrNameLst>
                                          </p:cBhvr>
                                          <p:tavLst>
                                            <p:tav tm="0">
                                              <p:val>
                                                <p:strVal val="#ppt_y+.1"/>
                                              </p:val>
                                            </p:tav>
                                            <p:tav tm="100000">
                                              <p:val>
                                                <p:strVal val="#ppt_y"/>
                                              </p:val>
                                            </p:tav>
                                          </p:tavLst>
                                        </p:anim>
                                      </p:childTnLst>
                                    </p:cTn>
                                  </p:par>
                                </p:childTnLst>
                              </p:cTn>
                            </p:par>
                            <p:par>
                              <p:cTn id="66" fill="hold">
                                <p:stCondLst>
                                  <p:cond delay="3500"/>
                                </p:stCondLst>
                                <p:childTnLst>
                                  <p:par>
                                    <p:cTn id="67" presetID="42" presetClass="entr" presetSubtype="0" fill="hold" nodeType="after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1000"/>
                                            <p:tgtEl>
                                              <p:spTgt spid="35"/>
                                            </p:tgtEl>
                                          </p:cBhvr>
                                        </p:animEffect>
                                        <p:anim calcmode="lin" valueType="num">
                                          <p:cBhvr>
                                            <p:cTn id="70" dur="1000" fill="hold"/>
                                            <p:tgtEl>
                                              <p:spTgt spid="35"/>
                                            </p:tgtEl>
                                            <p:attrNameLst>
                                              <p:attrName>ppt_x</p:attrName>
                                            </p:attrNameLst>
                                          </p:cBhvr>
                                          <p:tavLst>
                                            <p:tav tm="0">
                                              <p:val>
                                                <p:strVal val="#ppt_x"/>
                                              </p:val>
                                            </p:tav>
                                            <p:tav tm="100000">
                                              <p:val>
                                                <p:strVal val="#ppt_x"/>
                                              </p:val>
                                            </p:tav>
                                          </p:tavLst>
                                        </p:anim>
                                        <p:anim calcmode="lin" valueType="num">
                                          <p:cBhvr>
                                            <p:cTn id="71" dur="1000" fill="hold"/>
                                            <p:tgtEl>
                                              <p:spTgt spid="35"/>
                                            </p:tgtEl>
                                            <p:attrNameLst>
                                              <p:attrName>ppt_y</p:attrName>
                                            </p:attrNameLst>
                                          </p:cBhvr>
                                          <p:tavLst>
                                            <p:tav tm="0">
                                              <p:val>
                                                <p:strVal val="#ppt_y+.1"/>
                                              </p:val>
                                            </p:tav>
                                            <p:tav tm="100000">
                                              <p:val>
                                                <p:strVal val="#ppt_y"/>
                                              </p:val>
                                            </p:tav>
                                          </p:tavLst>
                                        </p:anim>
                                      </p:childTnLst>
                                    </p:cTn>
                                  </p:par>
                                  <p:par>
                                    <p:cTn id="72" presetID="1" presetClass="entr" presetSubtype="0" fill="hold" grpId="0" nodeType="withEffect">
                                      <p:stCondLst>
                                        <p:cond delay="0"/>
                                      </p:stCondLst>
                                      <p:childTnLst>
                                        <p:set>
                                          <p:cBhvr>
                                            <p:cTn id="73"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145" grpId="0"/>
          <p:bldP spid="147" grpId="0"/>
          <p:bldP spid="148" grpId="0"/>
          <p:bldP spid="149"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4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1+#ppt_w/2"/>
                                              </p:val>
                                            </p:tav>
                                            <p:tav tm="100000">
                                              <p:val>
                                                <p:strVal val="#ppt_x"/>
                                              </p:val>
                                            </p:tav>
                                          </p:tavLst>
                                        </p:anim>
                                        <p:anim calcmode="lin" valueType="num">
                                          <p:cBhvr additive="base">
                                            <p:cTn id="21" dur="500" fill="hold"/>
                                            <p:tgtEl>
                                              <p:spTgt spid="7"/>
                                            </p:tgtEl>
                                            <p:attrNameLst>
                                              <p:attrName>ppt_y</p:attrName>
                                            </p:attrNameLst>
                                          </p:cBhvr>
                                          <p:tavLst>
                                            <p:tav tm="0">
                                              <p:val>
                                                <p:strVal val="#ppt_y"/>
                                              </p:val>
                                            </p:tav>
                                            <p:tav tm="100000">
                                              <p:val>
                                                <p:strVal val="#ppt_y"/>
                                              </p:val>
                                            </p:tav>
                                          </p:tavLst>
                                        </p:anim>
                                      </p:childTnLst>
                                    </p:cTn>
                                  </p:par>
                                </p:childTnLst>
                              </p:cTn>
                            </p:par>
                            <p:par>
                              <p:cTn id="22" fill="hold">
                                <p:stCondLst>
                                  <p:cond delay="500"/>
                                </p:stCondLst>
                                <p:childTnLst>
                                  <p:par>
                                    <p:cTn id="23" presetID="1" presetClass="entr" presetSubtype="0" fill="hold" grpId="0" nodeType="afterEffect">
                                      <p:stCondLst>
                                        <p:cond delay="0"/>
                                      </p:stCondLst>
                                      <p:childTnLst>
                                        <p:set>
                                          <p:cBhvr>
                                            <p:cTn id="24" dur="1" fill="hold">
                                              <p:stCondLst>
                                                <p:cond delay="0"/>
                                              </p:stCondLst>
                                            </p:cTn>
                                            <p:tgtEl>
                                              <p:spTgt spid="1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1+#ppt_w/2"/>
                                              </p:val>
                                            </p:tav>
                                            <p:tav tm="100000">
                                              <p:val>
                                                <p:strVal val="#ppt_x"/>
                                              </p:val>
                                            </p:tav>
                                          </p:tavLst>
                                        </p:anim>
                                        <p:anim calcmode="lin" valueType="num">
                                          <p:cBhvr additive="base">
                                            <p:cTn id="30" dur="500" fill="hold"/>
                                            <p:tgtEl>
                                              <p:spTgt spid="8"/>
                                            </p:tgtEl>
                                            <p:attrNameLst>
                                              <p:attrName>ppt_y</p:attrName>
                                            </p:attrNameLst>
                                          </p:cBhvr>
                                          <p:tavLst>
                                            <p:tav tm="0">
                                              <p:val>
                                                <p:strVal val="#ppt_y"/>
                                              </p:val>
                                            </p:tav>
                                            <p:tav tm="100000">
                                              <p:val>
                                                <p:strVal val="#ppt_y"/>
                                              </p:val>
                                            </p:tav>
                                          </p:tavLst>
                                        </p:anim>
                                      </p:childTnLst>
                                    </p:cTn>
                                  </p:par>
                                </p:childTnLst>
                              </p:cTn>
                            </p:par>
                            <p:par>
                              <p:cTn id="31" fill="hold">
                                <p:stCondLst>
                                  <p:cond delay="500"/>
                                </p:stCondLst>
                                <p:childTnLst>
                                  <p:par>
                                    <p:cTn id="32" presetID="1" presetClass="entr" presetSubtype="0" fill="hold" grpId="0" nodeType="afterEffect">
                                      <p:stCondLst>
                                        <p:cond delay="0"/>
                                      </p:stCondLst>
                                      <p:childTnLst>
                                        <p:set>
                                          <p:cBhvr>
                                            <p:cTn id="33" dur="1" fill="hold">
                                              <p:stCondLst>
                                                <p:cond delay="0"/>
                                              </p:stCondLst>
                                            </p:cTn>
                                            <p:tgtEl>
                                              <p:spTgt spid="14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 presetClass="entr" presetSubtype="2"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fill="hold"/>
                                            <p:tgtEl>
                                              <p:spTgt spid="9"/>
                                            </p:tgtEl>
                                            <p:attrNameLst>
                                              <p:attrName>ppt_x</p:attrName>
                                            </p:attrNameLst>
                                          </p:cBhvr>
                                          <p:tavLst>
                                            <p:tav tm="0">
                                              <p:val>
                                                <p:strVal val="1+#ppt_w/2"/>
                                              </p:val>
                                            </p:tav>
                                            <p:tav tm="100000">
                                              <p:val>
                                                <p:strVal val="#ppt_x"/>
                                              </p:val>
                                            </p:tav>
                                          </p:tavLst>
                                        </p:anim>
                                        <p:anim calcmode="lin" valueType="num">
                                          <p:cBhvr additive="base">
                                            <p:cTn id="39" dur="500" fill="hold"/>
                                            <p:tgtEl>
                                              <p:spTgt spid="9"/>
                                            </p:tgtEl>
                                            <p:attrNameLst>
                                              <p:attrName>ppt_y</p:attrName>
                                            </p:attrNameLst>
                                          </p:cBhvr>
                                          <p:tavLst>
                                            <p:tav tm="0">
                                              <p:val>
                                                <p:strVal val="#ppt_y"/>
                                              </p:val>
                                            </p:tav>
                                            <p:tav tm="100000">
                                              <p:val>
                                                <p:strVal val="#ppt_y"/>
                                              </p:val>
                                            </p:tav>
                                          </p:tavLst>
                                        </p:anim>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1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0"/>
                                            </p:tgtEl>
                                            <p:attrNameLst>
                                              <p:attrName>style.visibility</p:attrName>
                                            </p:attrNameLst>
                                          </p:cBhvr>
                                          <p:to>
                                            <p:strVal val="visible"/>
                                          </p:to>
                                        </p:set>
                                        <p:animEffect transition="in" filter="fade">
                                          <p:cBhvr>
                                            <p:cTn id="47" dur="500"/>
                                            <p:tgtEl>
                                              <p:spTgt spid="80"/>
                                            </p:tgtEl>
                                          </p:cBhvr>
                                        </p:animEffect>
                                      </p:childTnLst>
                                    </p:cTn>
                                  </p:par>
                                </p:childTnLst>
                              </p:cTn>
                            </p:par>
                            <p:par>
                              <p:cTn id="48" fill="hold">
                                <p:stCondLst>
                                  <p:cond delay="500"/>
                                </p:stCondLst>
                                <p:childTnLst>
                                  <p:par>
                                    <p:cTn id="49" presetID="47" presetClass="entr" presetSubtype="0" fill="hold" nodeType="after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1000"/>
                                            <p:tgtEl>
                                              <p:spTgt spid="32"/>
                                            </p:tgtEl>
                                          </p:cBhvr>
                                        </p:animEffect>
                                        <p:anim calcmode="lin" valueType="num">
                                          <p:cBhvr>
                                            <p:cTn id="52" dur="1000" fill="hold"/>
                                            <p:tgtEl>
                                              <p:spTgt spid="32"/>
                                            </p:tgtEl>
                                            <p:attrNameLst>
                                              <p:attrName>ppt_x</p:attrName>
                                            </p:attrNameLst>
                                          </p:cBhvr>
                                          <p:tavLst>
                                            <p:tav tm="0">
                                              <p:val>
                                                <p:strVal val="#ppt_x"/>
                                              </p:val>
                                            </p:tav>
                                            <p:tav tm="100000">
                                              <p:val>
                                                <p:strVal val="#ppt_x"/>
                                              </p:val>
                                            </p:tav>
                                          </p:tavLst>
                                        </p:anim>
                                        <p:anim calcmode="lin" valueType="num">
                                          <p:cBhvr>
                                            <p:cTn id="53" dur="1000" fill="hold"/>
                                            <p:tgtEl>
                                              <p:spTgt spid="32"/>
                                            </p:tgtEl>
                                            <p:attrNameLst>
                                              <p:attrName>ppt_y</p:attrName>
                                            </p:attrNameLst>
                                          </p:cBhvr>
                                          <p:tavLst>
                                            <p:tav tm="0">
                                              <p:val>
                                                <p:strVal val="#ppt_y-.1"/>
                                              </p:val>
                                            </p:tav>
                                            <p:tav tm="100000">
                                              <p:val>
                                                <p:strVal val="#ppt_y"/>
                                              </p:val>
                                            </p:tav>
                                          </p:tavLst>
                                        </p:anim>
                                      </p:childTnLst>
                                    </p:cTn>
                                  </p:par>
                                </p:childTnLst>
                              </p:cTn>
                            </p:par>
                            <p:par>
                              <p:cTn id="54" fill="hold">
                                <p:stCondLst>
                                  <p:cond delay="1500"/>
                                </p:stCondLst>
                                <p:childTnLst>
                                  <p:par>
                                    <p:cTn id="55" presetID="47" presetClass="entr" presetSubtype="0" fill="hold" nodeType="after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1000"/>
                                            <p:tgtEl>
                                              <p:spTgt spid="33"/>
                                            </p:tgtEl>
                                          </p:cBhvr>
                                        </p:animEffect>
                                        <p:anim calcmode="lin" valueType="num">
                                          <p:cBhvr>
                                            <p:cTn id="58" dur="1000" fill="hold"/>
                                            <p:tgtEl>
                                              <p:spTgt spid="33"/>
                                            </p:tgtEl>
                                            <p:attrNameLst>
                                              <p:attrName>ppt_x</p:attrName>
                                            </p:attrNameLst>
                                          </p:cBhvr>
                                          <p:tavLst>
                                            <p:tav tm="0">
                                              <p:val>
                                                <p:strVal val="#ppt_x"/>
                                              </p:val>
                                            </p:tav>
                                            <p:tav tm="100000">
                                              <p:val>
                                                <p:strVal val="#ppt_x"/>
                                              </p:val>
                                            </p:tav>
                                          </p:tavLst>
                                        </p:anim>
                                        <p:anim calcmode="lin" valueType="num">
                                          <p:cBhvr>
                                            <p:cTn id="59" dur="1000" fill="hold"/>
                                            <p:tgtEl>
                                              <p:spTgt spid="33"/>
                                            </p:tgtEl>
                                            <p:attrNameLst>
                                              <p:attrName>ppt_y</p:attrName>
                                            </p:attrNameLst>
                                          </p:cBhvr>
                                          <p:tavLst>
                                            <p:tav tm="0">
                                              <p:val>
                                                <p:strVal val="#ppt_y-.1"/>
                                              </p:val>
                                            </p:tav>
                                            <p:tav tm="100000">
                                              <p:val>
                                                <p:strVal val="#ppt_y"/>
                                              </p:val>
                                            </p:tav>
                                          </p:tavLst>
                                        </p:anim>
                                      </p:childTnLst>
                                    </p:cTn>
                                  </p:par>
                                </p:childTnLst>
                              </p:cTn>
                            </p:par>
                            <p:par>
                              <p:cTn id="60" fill="hold">
                                <p:stCondLst>
                                  <p:cond delay="2500"/>
                                </p:stCondLst>
                                <p:childTnLst>
                                  <p:par>
                                    <p:cTn id="61" presetID="42" presetClass="entr" presetSubtype="0" fill="hold" nodeType="after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1000"/>
                                            <p:tgtEl>
                                              <p:spTgt spid="34"/>
                                            </p:tgtEl>
                                          </p:cBhvr>
                                        </p:animEffect>
                                        <p:anim calcmode="lin" valueType="num">
                                          <p:cBhvr>
                                            <p:cTn id="64" dur="1000" fill="hold"/>
                                            <p:tgtEl>
                                              <p:spTgt spid="34"/>
                                            </p:tgtEl>
                                            <p:attrNameLst>
                                              <p:attrName>ppt_x</p:attrName>
                                            </p:attrNameLst>
                                          </p:cBhvr>
                                          <p:tavLst>
                                            <p:tav tm="0">
                                              <p:val>
                                                <p:strVal val="#ppt_x"/>
                                              </p:val>
                                            </p:tav>
                                            <p:tav tm="100000">
                                              <p:val>
                                                <p:strVal val="#ppt_x"/>
                                              </p:val>
                                            </p:tav>
                                          </p:tavLst>
                                        </p:anim>
                                        <p:anim calcmode="lin" valueType="num">
                                          <p:cBhvr>
                                            <p:cTn id="65" dur="1000" fill="hold"/>
                                            <p:tgtEl>
                                              <p:spTgt spid="34"/>
                                            </p:tgtEl>
                                            <p:attrNameLst>
                                              <p:attrName>ppt_y</p:attrName>
                                            </p:attrNameLst>
                                          </p:cBhvr>
                                          <p:tavLst>
                                            <p:tav tm="0">
                                              <p:val>
                                                <p:strVal val="#ppt_y+.1"/>
                                              </p:val>
                                            </p:tav>
                                            <p:tav tm="100000">
                                              <p:val>
                                                <p:strVal val="#ppt_y"/>
                                              </p:val>
                                            </p:tav>
                                          </p:tavLst>
                                        </p:anim>
                                      </p:childTnLst>
                                    </p:cTn>
                                  </p:par>
                                </p:childTnLst>
                              </p:cTn>
                            </p:par>
                            <p:par>
                              <p:cTn id="66" fill="hold">
                                <p:stCondLst>
                                  <p:cond delay="3500"/>
                                </p:stCondLst>
                                <p:childTnLst>
                                  <p:par>
                                    <p:cTn id="67" presetID="42" presetClass="entr" presetSubtype="0" fill="hold" nodeType="after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1000"/>
                                            <p:tgtEl>
                                              <p:spTgt spid="35"/>
                                            </p:tgtEl>
                                          </p:cBhvr>
                                        </p:animEffect>
                                        <p:anim calcmode="lin" valueType="num">
                                          <p:cBhvr>
                                            <p:cTn id="70" dur="1000" fill="hold"/>
                                            <p:tgtEl>
                                              <p:spTgt spid="35"/>
                                            </p:tgtEl>
                                            <p:attrNameLst>
                                              <p:attrName>ppt_x</p:attrName>
                                            </p:attrNameLst>
                                          </p:cBhvr>
                                          <p:tavLst>
                                            <p:tav tm="0">
                                              <p:val>
                                                <p:strVal val="#ppt_x"/>
                                              </p:val>
                                            </p:tav>
                                            <p:tav tm="100000">
                                              <p:val>
                                                <p:strVal val="#ppt_x"/>
                                              </p:val>
                                            </p:tav>
                                          </p:tavLst>
                                        </p:anim>
                                        <p:anim calcmode="lin" valueType="num">
                                          <p:cBhvr>
                                            <p:cTn id="71" dur="1000" fill="hold"/>
                                            <p:tgtEl>
                                              <p:spTgt spid="35"/>
                                            </p:tgtEl>
                                            <p:attrNameLst>
                                              <p:attrName>ppt_y</p:attrName>
                                            </p:attrNameLst>
                                          </p:cBhvr>
                                          <p:tavLst>
                                            <p:tav tm="0">
                                              <p:val>
                                                <p:strVal val="#ppt_y+.1"/>
                                              </p:val>
                                            </p:tav>
                                            <p:tav tm="100000">
                                              <p:val>
                                                <p:strVal val="#ppt_y"/>
                                              </p:val>
                                            </p:tav>
                                          </p:tavLst>
                                        </p:anim>
                                      </p:childTnLst>
                                    </p:cTn>
                                  </p:par>
                                  <p:par>
                                    <p:cTn id="72" presetID="1" presetClass="entr" presetSubtype="0" fill="hold" grpId="0" nodeType="withEffect">
                                      <p:stCondLst>
                                        <p:cond delay="0"/>
                                      </p:stCondLst>
                                      <p:childTnLst>
                                        <p:set>
                                          <p:cBhvr>
                                            <p:cTn id="73"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145" grpId="0"/>
          <p:bldP spid="147" grpId="0"/>
          <p:bldP spid="148" grpId="0"/>
          <p:bldP spid="149" grpId="0"/>
        </p:bldLst>
      </p:timing>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4" descr="Abstract green and blue painting">
            <a:extLst>
              <a:ext uri="{FF2B5EF4-FFF2-40B4-BE49-F238E27FC236}">
                <a16:creationId xmlns:a16="http://schemas.microsoft.com/office/drawing/2014/main" id="{AD1B94BA-436E-42C0-BE8A-D753BCC26326}"/>
              </a:ext>
            </a:extLst>
          </p:cNvPr>
          <p:cNvPicPr>
            <a:picLocks noChangeAspect="1"/>
          </p:cNvPicPr>
          <p:nvPr/>
        </p:nvPicPr>
        <p:blipFill>
          <a:blip r:embed="rId3"/>
          <a:stretch>
            <a:fillRect/>
          </a:stretch>
        </p:blipFill>
        <p:spPr>
          <a:xfrm>
            <a:off x="0" y="-1"/>
            <a:ext cx="13439775" cy="7559675"/>
          </a:xfrm>
          <a:prstGeom prst="rect">
            <a:avLst/>
          </a:prstGeom>
        </p:spPr>
      </p:pic>
      <p:grpSp>
        <p:nvGrpSpPr>
          <p:cNvPr id="6" name="Group 63">
            <a:extLst>
              <a:ext uri="{FF2B5EF4-FFF2-40B4-BE49-F238E27FC236}">
                <a16:creationId xmlns:a16="http://schemas.microsoft.com/office/drawing/2014/main" id="{ADF9DF4E-4739-42D6-83CC-754348FE4619}"/>
              </a:ext>
            </a:extLst>
          </p:cNvPr>
          <p:cNvGrpSpPr/>
          <p:nvPr/>
        </p:nvGrpSpPr>
        <p:grpSpPr>
          <a:xfrm>
            <a:off x="1870364" y="1655806"/>
            <a:ext cx="6475752" cy="686674"/>
            <a:chOff x="338627" y="1952711"/>
            <a:chExt cx="6265372" cy="686674"/>
          </a:xfrm>
        </p:grpSpPr>
        <p:sp>
          <p:nvSpPr>
            <p:cNvPr id="7" name="Oval 7">
              <a:extLst>
                <a:ext uri="{FF2B5EF4-FFF2-40B4-BE49-F238E27FC236}">
                  <a16:creationId xmlns:a16="http://schemas.microsoft.com/office/drawing/2014/main" id="{67C70FF1-3D95-422D-8F9A-26DB9EB4CB3B}"/>
                </a:ext>
              </a:extLst>
            </p:cNvPr>
            <p:cNvSpPr/>
            <p:nvPr/>
          </p:nvSpPr>
          <p:spPr bwMode="gray">
            <a:xfrm>
              <a:off x="2882847" y="1952711"/>
              <a:ext cx="686674" cy="686674"/>
            </a:xfrm>
            <a:prstGeom prst="ellipse">
              <a:avLst/>
            </a:prstGeom>
            <a:noFill/>
            <a:ln w="22225" algn="ctr">
              <a:solidFill>
                <a:schemeClr val="tx1">
                  <a:lumMod val="50000"/>
                  <a:lumOff val="50000"/>
                </a:schemeClr>
              </a:solidFill>
              <a:prstDash val="sysDot"/>
              <a:miter lim="800000"/>
              <a:headEnd/>
              <a:tailEnd/>
            </a:ln>
          </p:spPr>
          <p:txBody>
            <a:bodyPr wrap="square" lIns="77961" tIns="77961" rIns="77961" bIns="77961" rtlCol="0" anchor="ctr"/>
            <a:lstStyle/>
            <a:p>
              <a:pPr marL="0" marR="0" lvl="0" indent="0" algn="l" defTabSz="801929" rtl="0" eaLnBrk="1" fontAlgn="auto" latinLnBrk="0" hangingPunct="1">
                <a:lnSpc>
                  <a:spcPct val="106000"/>
                </a:lnSpc>
                <a:spcBef>
                  <a:spcPts val="0"/>
                </a:spcBef>
                <a:spcAft>
                  <a:spcPts val="0"/>
                </a:spcAft>
                <a:buClrTx/>
                <a:buSzTx/>
                <a:buFont typeface="Wingdings 2" pitchFamily="18" charset="2"/>
                <a:buNone/>
                <a:tabLst/>
                <a:defRPr/>
              </a:pPr>
              <a:endParaRPr kumimoji="0" lang="fr-FR" sz="2400" b="1" i="0" u="none" strike="noStrike" kern="1200" cap="none" spc="0" normalizeH="0" baseline="0">
                <a:ln>
                  <a:noFill/>
                </a:ln>
                <a:solidFill>
                  <a:prstClr val="white"/>
                </a:solidFill>
                <a:effectLst/>
                <a:uLnTx/>
                <a:uFillTx/>
                <a:ea typeface="+mn-ea"/>
                <a:cs typeface="+mn-cs"/>
              </a:endParaRPr>
            </a:p>
          </p:txBody>
        </p:sp>
        <p:cxnSp>
          <p:nvCxnSpPr>
            <p:cNvPr id="8" name="Straight Connector 8">
              <a:extLst>
                <a:ext uri="{FF2B5EF4-FFF2-40B4-BE49-F238E27FC236}">
                  <a16:creationId xmlns:a16="http://schemas.microsoft.com/office/drawing/2014/main" id="{CFC1F93F-314F-452C-B9EF-324612BB3EBA}"/>
                </a:ext>
              </a:extLst>
            </p:cNvPr>
            <p:cNvCxnSpPr>
              <a:cxnSpLocks/>
              <a:endCxn id="7" idx="2"/>
            </p:cNvCxnSpPr>
            <p:nvPr/>
          </p:nvCxnSpPr>
          <p:spPr>
            <a:xfrm flipV="1">
              <a:off x="338627" y="2296048"/>
              <a:ext cx="2544220" cy="21564"/>
            </a:xfrm>
            <a:prstGeom prst="line">
              <a:avLst/>
            </a:prstGeom>
            <a:noFill/>
            <a:ln w="22225" algn="ctr">
              <a:solidFill>
                <a:schemeClr val="tx1">
                  <a:lumMod val="50000"/>
                  <a:lumOff val="50000"/>
                </a:schemeClr>
              </a:solidFill>
              <a:prstDash val="sysDot"/>
              <a:miter lim="800000"/>
              <a:headEnd/>
              <a:tailEnd/>
            </a:ln>
          </p:spPr>
        </p:cxnSp>
        <p:sp>
          <p:nvSpPr>
            <p:cNvPr id="9" name="Rectangle 8">
              <a:extLst>
                <a:ext uri="{FF2B5EF4-FFF2-40B4-BE49-F238E27FC236}">
                  <a16:creationId xmlns:a16="http://schemas.microsoft.com/office/drawing/2014/main" id="{3C74B3F7-BC66-4198-AD65-9F39A2579D4D}"/>
                </a:ext>
              </a:extLst>
            </p:cNvPr>
            <p:cNvSpPr/>
            <p:nvPr/>
          </p:nvSpPr>
          <p:spPr>
            <a:xfrm>
              <a:off x="3723292" y="2089510"/>
              <a:ext cx="2880707" cy="461665"/>
            </a:xfrm>
            <a:prstGeom prst="rect">
              <a:avLst/>
            </a:prstGeom>
          </p:spPr>
          <p:txBody>
            <a:bodyPr wrap="square">
              <a:spAutoFit/>
            </a:bodyPr>
            <a:lstStyle/>
            <a:p>
              <a:pPr defTabSz="801929">
                <a:defRPr/>
              </a:pPr>
              <a:r>
                <a:rPr lang="fr-FR" sz="2400" dirty="0">
                  <a:solidFill>
                    <a:schemeClr val="bg1"/>
                  </a:solidFill>
                </a:rPr>
                <a:t>Contexte général</a:t>
              </a:r>
            </a:p>
          </p:txBody>
        </p:sp>
        <p:sp>
          <p:nvSpPr>
            <p:cNvPr id="10" name="Freeform 429">
              <a:extLst>
                <a:ext uri="{FF2B5EF4-FFF2-40B4-BE49-F238E27FC236}">
                  <a16:creationId xmlns:a16="http://schemas.microsoft.com/office/drawing/2014/main" id="{7162DD11-C00C-47ED-84CA-471273AEF295}"/>
                </a:ext>
              </a:extLst>
            </p:cNvPr>
            <p:cNvSpPr>
              <a:spLocks noChangeAspect="1" noEditPoints="1"/>
            </p:cNvSpPr>
            <p:nvPr/>
          </p:nvSpPr>
          <p:spPr bwMode="auto">
            <a:xfrm>
              <a:off x="2907467" y="1987692"/>
              <a:ext cx="637200" cy="637200"/>
            </a:xfrm>
            <a:custGeom>
              <a:avLst/>
              <a:gdLst>
                <a:gd name="T0" fmla="*/ 236 w 512"/>
                <a:gd name="T1" fmla="*/ 209 h 512"/>
                <a:gd name="T2" fmla="*/ 244 w 512"/>
                <a:gd name="T3" fmla="*/ 236 h 512"/>
                <a:gd name="T4" fmla="*/ 151 w 512"/>
                <a:gd name="T5" fmla="*/ 262 h 512"/>
                <a:gd name="T6" fmla="*/ 144 w 512"/>
                <a:gd name="T7" fmla="*/ 234 h 512"/>
                <a:gd name="T8" fmla="*/ 236 w 512"/>
                <a:gd name="T9" fmla="*/ 209 h 512"/>
                <a:gd name="T10" fmla="*/ 327 w 512"/>
                <a:gd name="T11" fmla="*/ 177 h 512"/>
                <a:gd name="T12" fmla="*/ 255 w 512"/>
                <a:gd name="T13" fmla="*/ 196 h 512"/>
                <a:gd name="T14" fmla="*/ 266 w 512"/>
                <a:gd name="T15" fmla="*/ 237 h 512"/>
                <a:gd name="T16" fmla="*/ 338 w 512"/>
                <a:gd name="T17" fmla="*/ 218 h 512"/>
                <a:gd name="T18" fmla="*/ 333 w 512"/>
                <a:gd name="T19" fmla="*/ 197 h 512"/>
                <a:gd name="T20" fmla="*/ 327 w 512"/>
                <a:gd name="T21" fmla="*/ 177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406 w 512"/>
                <a:gd name="T33" fmla="*/ 222 h 512"/>
                <a:gd name="T34" fmla="*/ 383 w 512"/>
                <a:gd name="T35" fmla="*/ 139 h 512"/>
                <a:gd name="T36" fmla="*/ 378 w 512"/>
                <a:gd name="T37" fmla="*/ 133 h 512"/>
                <a:gd name="T38" fmla="*/ 370 w 512"/>
                <a:gd name="T39" fmla="*/ 132 h 512"/>
                <a:gd name="T40" fmla="*/ 329 w 512"/>
                <a:gd name="T41" fmla="*/ 143 h 512"/>
                <a:gd name="T42" fmla="*/ 322 w 512"/>
                <a:gd name="T43" fmla="*/ 156 h 512"/>
                <a:gd name="T44" fmla="*/ 239 w 512"/>
                <a:gd name="T45" fmla="*/ 179 h 512"/>
                <a:gd name="T46" fmla="*/ 232 w 512"/>
                <a:gd name="T47" fmla="*/ 188 h 512"/>
                <a:gd name="T48" fmla="*/ 128 w 512"/>
                <a:gd name="T49" fmla="*/ 216 h 512"/>
                <a:gd name="T50" fmla="*/ 126 w 512"/>
                <a:gd name="T51" fmla="*/ 209 h 512"/>
                <a:gd name="T52" fmla="*/ 113 w 512"/>
                <a:gd name="T53" fmla="*/ 202 h 512"/>
                <a:gd name="T54" fmla="*/ 106 w 512"/>
                <a:gd name="T55" fmla="*/ 215 h 512"/>
                <a:gd name="T56" fmla="*/ 128 w 512"/>
                <a:gd name="T57" fmla="*/ 297 h 512"/>
                <a:gd name="T58" fmla="*/ 138 w 512"/>
                <a:gd name="T59" fmla="*/ 305 h 512"/>
                <a:gd name="T60" fmla="*/ 141 w 512"/>
                <a:gd name="T61" fmla="*/ 305 h 512"/>
                <a:gd name="T62" fmla="*/ 149 w 512"/>
                <a:gd name="T63" fmla="*/ 292 h 512"/>
                <a:gd name="T64" fmla="*/ 147 w 512"/>
                <a:gd name="T65" fmla="*/ 285 h 512"/>
                <a:gd name="T66" fmla="*/ 243 w 512"/>
                <a:gd name="T67" fmla="*/ 259 h 512"/>
                <a:gd name="T68" fmla="*/ 192 w 512"/>
                <a:gd name="T69" fmla="*/ 401 h 512"/>
                <a:gd name="T70" fmla="*/ 199 w 512"/>
                <a:gd name="T71" fmla="*/ 415 h 512"/>
                <a:gd name="T72" fmla="*/ 202 w 512"/>
                <a:gd name="T73" fmla="*/ 416 h 512"/>
                <a:gd name="T74" fmla="*/ 212 w 512"/>
                <a:gd name="T75" fmla="*/ 409 h 512"/>
                <a:gd name="T76" fmla="*/ 245 w 512"/>
                <a:gd name="T77" fmla="*/ 317 h 512"/>
                <a:gd name="T78" fmla="*/ 245 w 512"/>
                <a:gd name="T79" fmla="*/ 405 h 512"/>
                <a:gd name="T80" fmla="*/ 256 w 512"/>
                <a:gd name="T81" fmla="*/ 416 h 512"/>
                <a:gd name="T82" fmla="*/ 266 w 512"/>
                <a:gd name="T83" fmla="*/ 405 h 512"/>
                <a:gd name="T84" fmla="*/ 266 w 512"/>
                <a:gd name="T85" fmla="*/ 317 h 512"/>
                <a:gd name="T86" fmla="*/ 299 w 512"/>
                <a:gd name="T87" fmla="*/ 409 h 512"/>
                <a:gd name="T88" fmla="*/ 309 w 512"/>
                <a:gd name="T89" fmla="*/ 416 h 512"/>
                <a:gd name="T90" fmla="*/ 313 w 512"/>
                <a:gd name="T91" fmla="*/ 415 h 512"/>
                <a:gd name="T92" fmla="*/ 319 w 512"/>
                <a:gd name="T93" fmla="*/ 401 h 512"/>
                <a:gd name="T94" fmla="*/ 268 w 512"/>
                <a:gd name="T95" fmla="*/ 259 h 512"/>
                <a:gd name="T96" fmla="*/ 344 w 512"/>
                <a:gd name="T97" fmla="*/ 238 h 512"/>
                <a:gd name="T98" fmla="*/ 344 w 512"/>
                <a:gd name="T99" fmla="*/ 238 h 512"/>
                <a:gd name="T100" fmla="*/ 354 w 512"/>
                <a:gd name="T101" fmla="*/ 246 h 512"/>
                <a:gd name="T102" fmla="*/ 357 w 512"/>
                <a:gd name="T103" fmla="*/ 246 h 512"/>
                <a:gd name="T104" fmla="*/ 398 w 512"/>
                <a:gd name="T105" fmla="*/ 235 h 512"/>
                <a:gd name="T106" fmla="*/ 405 w 512"/>
                <a:gd name="T107" fmla="*/ 230 h 512"/>
                <a:gd name="T108" fmla="*/ 406 w 512"/>
                <a:gd name="T109" fmla="*/ 222 h 512"/>
                <a:gd name="T110" fmla="*/ 345 w 512"/>
                <a:gd name="T111" fmla="*/ 161 h 512"/>
                <a:gd name="T112" fmla="*/ 362 w 512"/>
                <a:gd name="T113" fmla="*/ 222 h 512"/>
                <a:gd name="T114" fmla="*/ 382 w 512"/>
                <a:gd name="T115" fmla="*/ 217 h 512"/>
                <a:gd name="T116" fmla="*/ 366 w 512"/>
                <a:gd name="T117" fmla="*/ 155 h 512"/>
                <a:gd name="T118" fmla="*/ 345 w 512"/>
                <a:gd name="T119" fmla="*/ 16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2" h="512">
                  <a:moveTo>
                    <a:pt x="236" y="209"/>
                  </a:moveTo>
                  <a:cubicBezTo>
                    <a:pt x="244" y="236"/>
                    <a:pt x="244" y="236"/>
                    <a:pt x="244" y="236"/>
                  </a:cubicBezTo>
                  <a:cubicBezTo>
                    <a:pt x="151" y="262"/>
                    <a:pt x="151" y="262"/>
                    <a:pt x="151" y="262"/>
                  </a:cubicBezTo>
                  <a:cubicBezTo>
                    <a:pt x="144" y="234"/>
                    <a:pt x="144" y="234"/>
                    <a:pt x="144" y="234"/>
                  </a:cubicBezTo>
                  <a:lnTo>
                    <a:pt x="236" y="209"/>
                  </a:lnTo>
                  <a:close/>
                  <a:moveTo>
                    <a:pt x="327" y="177"/>
                  </a:moveTo>
                  <a:cubicBezTo>
                    <a:pt x="255" y="196"/>
                    <a:pt x="255" y="196"/>
                    <a:pt x="255" y="196"/>
                  </a:cubicBezTo>
                  <a:cubicBezTo>
                    <a:pt x="266" y="237"/>
                    <a:pt x="266" y="237"/>
                    <a:pt x="266" y="237"/>
                  </a:cubicBezTo>
                  <a:cubicBezTo>
                    <a:pt x="338" y="218"/>
                    <a:pt x="338" y="218"/>
                    <a:pt x="338" y="218"/>
                  </a:cubicBezTo>
                  <a:cubicBezTo>
                    <a:pt x="333" y="197"/>
                    <a:pt x="333" y="197"/>
                    <a:pt x="333" y="197"/>
                  </a:cubicBezTo>
                  <a:lnTo>
                    <a:pt x="327" y="177"/>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06" y="222"/>
                  </a:moveTo>
                  <a:cubicBezTo>
                    <a:pt x="383" y="139"/>
                    <a:pt x="383" y="139"/>
                    <a:pt x="383" y="139"/>
                  </a:cubicBezTo>
                  <a:cubicBezTo>
                    <a:pt x="383" y="136"/>
                    <a:pt x="381" y="134"/>
                    <a:pt x="378" y="133"/>
                  </a:cubicBezTo>
                  <a:cubicBezTo>
                    <a:pt x="376" y="131"/>
                    <a:pt x="373" y="131"/>
                    <a:pt x="370" y="132"/>
                  </a:cubicBezTo>
                  <a:cubicBezTo>
                    <a:pt x="329" y="143"/>
                    <a:pt x="329" y="143"/>
                    <a:pt x="329" y="143"/>
                  </a:cubicBezTo>
                  <a:cubicBezTo>
                    <a:pt x="323" y="145"/>
                    <a:pt x="320" y="150"/>
                    <a:pt x="322" y="156"/>
                  </a:cubicBezTo>
                  <a:cubicBezTo>
                    <a:pt x="239" y="179"/>
                    <a:pt x="239" y="179"/>
                    <a:pt x="239" y="179"/>
                  </a:cubicBezTo>
                  <a:cubicBezTo>
                    <a:pt x="235" y="180"/>
                    <a:pt x="232" y="184"/>
                    <a:pt x="232" y="188"/>
                  </a:cubicBezTo>
                  <a:cubicBezTo>
                    <a:pt x="128" y="216"/>
                    <a:pt x="128" y="216"/>
                    <a:pt x="128" y="216"/>
                  </a:cubicBezTo>
                  <a:cubicBezTo>
                    <a:pt x="126" y="209"/>
                    <a:pt x="126" y="209"/>
                    <a:pt x="126" y="209"/>
                  </a:cubicBezTo>
                  <a:cubicBezTo>
                    <a:pt x="125" y="204"/>
                    <a:pt x="119" y="200"/>
                    <a:pt x="113" y="202"/>
                  </a:cubicBezTo>
                  <a:cubicBezTo>
                    <a:pt x="107" y="204"/>
                    <a:pt x="104" y="209"/>
                    <a:pt x="106" y="215"/>
                  </a:cubicBezTo>
                  <a:cubicBezTo>
                    <a:pt x="128" y="297"/>
                    <a:pt x="128" y="297"/>
                    <a:pt x="128" y="297"/>
                  </a:cubicBezTo>
                  <a:cubicBezTo>
                    <a:pt x="129" y="302"/>
                    <a:pt x="134" y="305"/>
                    <a:pt x="138" y="305"/>
                  </a:cubicBezTo>
                  <a:cubicBezTo>
                    <a:pt x="139" y="305"/>
                    <a:pt x="140" y="305"/>
                    <a:pt x="141" y="305"/>
                  </a:cubicBezTo>
                  <a:cubicBezTo>
                    <a:pt x="147" y="303"/>
                    <a:pt x="150" y="298"/>
                    <a:pt x="149" y="292"/>
                  </a:cubicBezTo>
                  <a:cubicBezTo>
                    <a:pt x="147" y="285"/>
                    <a:pt x="147" y="285"/>
                    <a:pt x="147" y="285"/>
                  </a:cubicBezTo>
                  <a:cubicBezTo>
                    <a:pt x="243" y="259"/>
                    <a:pt x="243" y="259"/>
                    <a:pt x="243" y="259"/>
                  </a:cubicBezTo>
                  <a:cubicBezTo>
                    <a:pt x="192" y="401"/>
                    <a:pt x="192" y="401"/>
                    <a:pt x="192" y="401"/>
                  </a:cubicBezTo>
                  <a:cubicBezTo>
                    <a:pt x="190" y="407"/>
                    <a:pt x="193" y="413"/>
                    <a:pt x="199" y="415"/>
                  </a:cubicBezTo>
                  <a:cubicBezTo>
                    <a:pt x="200" y="415"/>
                    <a:pt x="201" y="416"/>
                    <a:pt x="202" y="416"/>
                  </a:cubicBezTo>
                  <a:cubicBezTo>
                    <a:pt x="207" y="416"/>
                    <a:pt x="211" y="413"/>
                    <a:pt x="212" y="409"/>
                  </a:cubicBezTo>
                  <a:cubicBezTo>
                    <a:pt x="245" y="317"/>
                    <a:pt x="245" y="317"/>
                    <a:pt x="245" y="317"/>
                  </a:cubicBezTo>
                  <a:cubicBezTo>
                    <a:pt x="245" y="405"/>
                    <a:pt x="245" y="405"/>
                    <a:pt x="245" y="405"/>
                  </a:cubicBezTo>
                  <a:cubicBezTo>
                    <a:pt x="245" y="411"/>
                    <a:pt x="250" y="416"/>
                    <a:pt x="256" y="416"/>
                  </a:cubicBezTo>
                  <a:cubicBezTo>
                    <a:pt x="262" y="416"/>
                    <a:pt x="266" y="411"/>
                    <a:pt x="266" y="405"/>
                  </a:cubicBezTo>
                  <a:cubicBezTo>
                    <a:pt x="266" y="317"/>
                    <a:pt x="266" y="317"/>
                    <a:pt x="266" y="317"/>
                  </a:cubicBezTo>
                  <a:cubicBezTo>
                    <a:pt x="299" y="409"/>
                    <a:pt x="299" y="409"/>
                    <a:pt x="299" y="409"/>
                  </a:cubicBezTo>
                  <a:cubicBezTo>
                    <a:pt x="301" y="413"/>
                    <a:pt x="305" y="416"/>
                    <a:pt x="309" y="416"/>
                  </a:cubicBezTo>
                  <a:cubicBezTo>
                    <a:pt x="310" y="416"/>
                    <a:pt x="311" y="415"/>
                    <a:pt x="313" y="415"/>
                  </a:cubicBezTo>
                  <a:cubicBezTo>
                    <a:pt x="318" y="413"/>
                    <a:pt x="321" y="407"/>
                    <a:pt x="319" y="401"/>
                  </a:cubicBezTo>
                  <a:cubicBezTo>
                    <a:pt x="268" y="259"/>
                    <a:pt x="268" y="259"/>
                    <a:pt x="268" y="259"/>
                  </a:cubicBezTo>
                  <a:cubicBezTo>
                    <a:pt x="344" y="238"/>
                    <a:pt x="344" y="238"/>
                    <a:pt x="344" y="238"/>
                  </a:cubicBezTo>
                  <a:cubicBezTo>
                    <a:pt x="344" y="238"/>
                    <a:pt x="344" y="238"/>
                    <a:pt x="344" y="238"/>
                  </a:cubicBezTo>
                  <a:cubicBezTo>
                    <a:pt x="345" y="243"/>
                    <a:pt x="350" y="246"/>
                    <a:pt x="354" y="246"/>
                  </a:cubicBezTo>
                  <a:cubicBezTo>
                    <a:pt x="355" y="246"/>
                    <a:pt x="356" y="246"/>
                    <a:pt x="357" y="246"/>
                  </a:cubicBezTo>
                  <a:cubicBezTo>
                    <a:pt x="398" y="235"/>
                    <a:pt x="398" y="235"/>
                    <a:pt x="398" y="235"/>
                  </a:cubicBezTo>
                  <a:cubicBezTo>
                    <a:pt x="401" y="234"/>
                    <a:pt x="403" y="232"/>
                    <a:pt x="405" y="230"/>
                  </a:cubicBezTo>
                  <a:cubicBezTo>
                    <a:pt x="406" y="227"/>
                    <a:pt x="407" y="224"/>
                    <a:pt x="406" y="222"/>
                  </a:cubicBezTo>
                  <a:close/>
                  <a:moveTo>
                    <a:pt x="345" y="161"/>
                  </a:moveTo>
                  <a:cubicBezTo>
                    <a:pt x="362" y="222"/>
                    <a:pt x="362" y="222"/>
                    <a:pt x="362" y="222"/>
                  </a:cubicBezTo>
                  <a:cubicBezTo>
                    <a:pt x="382" y="217"/>
                    <a:pt x="382" y="217"/>
                    <a:pt x="382" y="217"/>
                  </a:cubicBezTo>
                  <a:cubicBezTo>
                    <a:pt x="366" y="155"/>
                    <a:pt x="366" y="155"/>
                    <a:pt x="366" y="155"/>
                  </a:cubicBezTo>
                  <a:lnTo>
                    <a:pt x="345" y="16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grpSp>
      <p:grpSp>
        <p:nvGrpSpPr>
          <p:cNvPr id="11" name="Group 63">
            <a:extLst>
              <a:ext uri="{FF2B5EF4-FFF2-40B4-BE49-F238E27FC236}">
                <a16:creationId xmlns:a16="http://schemas.microsoft.com/office/drawing/2014/main" id="{0B8F20E0-6D87-49C6-AA3E-4AAEB21D373C}"/>
              </a:ext>
            </a:extLst>
          </p:cNvPr>
          <p:cNvGrpSpPr/>
          <p:nvPr/>
        </p:nvGrpSpPr>
        <p:grpSpPr>
          <a:xfrm>
            <a:off x="2544432" y="2842935"/>
            <a:ext cx="6973641" cy="686674"/>
            <a:chOff x="802315" y="1952711"/>
            <a:chExt cx="6973641" cy="686674"/>
          </a:xfrm>
        </p:grpSpPr>
        <p:sp>
          <p:nvSpPr>
            <p:cNvPr id="12" name="Oval 7">
              <a:extLst>
                <a:ext uri="{FF2B5EF4-FFF2-40B4-BE49-F238E27FC236}">
                  <a16:creationId xmlns:a16="http://schemas.microsoft.com/office/drawing/2014/main" id="{7C5B3F82-1B67-4F8D-B4E9-C17E7D0B2869}"/>
                </a:ext>
              </a:extLst>
            </p:cNvPr>
            <p:cNvSpPr/>
            <p:nvPr/>
          </p:nvSpPr>
          <p:spPr bwMode="gray">
            <a:xfrm>
              <a:off x="2882847" y="1952711"/>
              <a:ext cx="686674" cy="686674"/>
            </a:xfrm>
            <a:prstGeom prst="ellipse">
              <a:avLst/>
            </a:prstGeom>
            <a:noFill/>
            <a:ln w="22225" algn="ctr">
              <a:solidFill>
                <a:schemeClr val="tx1">
                  <a:lumMod val="50000"/>
                  <a:lumOff val="50000"/>
                </a:schemeClr>
              </a:solidFill>
              <a:prstDash val="sysDot"/>
              <a:miter lim="800000"/>
              <a:headEnd/>
              <a:tailEnd/>
            </a:ln>
          </p:spPr>
          <p:txBody>
            <a:bodyPr wrap="square" lIns="77961" tIns="77961" rIns="77961" bIns="77961" rtlCol="0" anchor="ctr"/>
            <a:lstStyle/>
            <a:p>
              <a:pPr marL="0" marR="0" lvl="0" indent="0" algn="l" defTabSz="801929" rtl="0" eaLnBrk="1" fontAlgn="auto" latinLnBrk="0" hangingPunct="1">
                <a:lnSpc>
                  <a:spcPct val="106000"/>
                </a:lnSpc>
                <a:spcBef>
                  <a:spcPts val="0"/>
                </a:spcBef>
                <a:spcAft>
                  <a:spcPts val="0"/>
                </a:spcAft>
                <a:buClrTx/>
                <a:buSzTx/>
                <a:buFont typeface="Wingdings 2" pitchFamily="18" charset="2"/>
                <a:buNone/>
                <a:tabLst/>
                <a:defRPr/>
              </a:pPr>
              <a:endParaRPr kumimoji="0" lang="fr-FR" sz="2400" b="1" i="0" u="none" strike="noStrike" kern="1200" cap="none" spc="0" normalizeH="0" baseline="0">
                <a:ln>
                  <a:noFill/>
                </a:ln>
                <a:solidFill>
                  <a:prstClr val="white"/>
                </a:solidFill>
                <a:effectLst/>
                <a:uLnTx/>
                <a:uFillTx/>
                <a:ea typeface="+mn-ea"/>
                <a:cs typeface="+mn-cs"/>
              </a:endParaRPr>
            </a:p>
          </p:txBody>
        </p:sp>
        <p:cxnSp>
          <p:nvCxnSpPr>
            <p:cNvPr id="13" name="Straight Connector 8">
              <a:extLst>
                <a:ext uri="{FF2B5EF4-FFF2-40B4-BE49-F238E27FC236}">
                  <a16:creationId xmlns:a16="http://schemas.microsoft.com/office/drawing/2014/main" id="{A66C032C-1CA4-4111-90B9-334BC8E1F193}"/>
                </a:ext>
              </a:extLst>
            </p:cNvPr>
            <p:cNvCxnSpPr>
              <a:cxnSpLocks/>
              <a:endCxn id="12" idx="2"/>
            </p:cNvCxnSpPr>
            <p:nvPr/>
          </p:nvCxnSpPr>
          <p:spPr>
            <a:xfrm flipV="1">
              <a:off x="802315" y="2296048"/>
              <a:ext cx="2080532" cy="21564"/>
            </a:xfrm>
            <a:prstGeom prst="line">
              <a:avLst/>
            </a:prstGeom>
            <a:noFill/>
            <a:ln w="22225" algn="ctr">
              <a:solidFill>
                <a:schemeClr val="tx1">
                  <a:lumMod val="50000"/>
                  <a:lumOff val="50000"/>
                </a:schemeClr>
              </a:solidFill>
              <a:prstDash val="sysDot"/>
              <a:miter lim="800000"/>
              <a:headEnd/>
              <a:tailEnd/>
            </a:ln>
          </p:spPr>
        </p:cxnSp>
        <p:sp>
          <p:nvSpPr>
            <p:cNvPr id="14" name="Rectangle 13">
              <a:extLst>
                <a:ext uri="{FF2B5EF4-FFF2-40B4-BE49-F238E27FC236}">
                  <a16:creationId xmlns:a16="http://schemas.microsoft.com/office/drawing/2014/main" id="{885258D9-7A47-4570-B1BF-85959FAC5DD3}"/>
                </a:ext>
              </a:extLst>
            </p:cNvPr>
            <p:cNvSpPr/>
            <p:nvPr/>
          </p:nvSpPr>
          <p:spPr>
            <a:xfrm>
              <a:off x="3723292" y="2089510"/>
              <a:ext cx="4052664" cy="461665"/>
            </a:xfrm>
            <a:prstGeom prst="rect">
              <a:avLst/>
            </a:prstGeom>
          </p:spPr>
          <p:txBody>
            <a:bodyPr wrap="square">
              <a:spAutoFit/>
            </a:bodyPr>
            <a:lstStyle/>
            <a:p>
              <a:pPr lvl="0" defTabSz="801929">
                <a:defRPr/>
              </a:pPr>
              <a:r>
                <a:rPr kumimoji="0" lang="fr-FR" sz="2400" i="0" u="none" strike="noStrike" kern="1200" cap="none" spc="0" normalizeH="0" baseline="0" dirty="0">
                  <a:ln>
                    <a:noFill/>
                  </a:ln>
                  <a:solidFill>
                    <a:schemeClr val="bg1"/>
                  </a:solidFill>
                  <a:effectLst/>
                  <a:uLnTx/>
                  <a:uFillTx/>
                </a:rPr>
                <a:t>Réalisation du Framework</a:t>
              </a:r>
            </a:p>
          </p:txBody>
        </p:sp>
      </p:grpSp>
      <p:grpSp>
        <p:nvGrpSpPr>
          <p:cNvPr id="16" name="Group 63">
            <a:extLst>
              <a:ext uri="{FF2B5EF4-FFF2-40B4-BE49-F238E27FC236}">
                <a16:creationId xmlns:a16="http://schemas.microsoft.com/office/drawing/2014/main" id="{C05A3CCE-25AE-4C98-8DDB-61A81871DD0B}"/>
              </a:ext>
            </a:extLst>
          </p:cNvPr>
          <p:cNvGrpSpPr/>
          <p:nvPr/>
        </p:nvGrpSpPr>
        <p:grpSpPr>
          <a:xfrm>
            <a:off x="2544432" y="4030064"/>
            <a:ext cx="5801684" cy="686674"/>
            <a:chOff x="802315" y="1952711"/>
            <a:chExt cx="5801684" cy="686674"/>
          </a:xfrm>
        </p:grpSpPr>
        <p:sp>
          <p:nvSpPr>
            <p:cNvPr id="17" name="Oval 7">
              <a:extLst>
                <a:ext uri="{FF2B5EF4-FFF2-40B4-BE49-F238E27FC236}">
                  <a16:creationId xmlns:a16="http://schemas.microsoft.com/office/drawing/2014/main" id="{9A40A8C0-ADBE-49A8-AF20-ED6B70D8A2BB}"/>
                </a:ext>
              </a:extLst>
            </p:cNvPr>
            <p:cNvSpPr/>
            <p:nvPr/>
          </p:nvSpPr>
          <p:spPr bwMode="gray">
            <a:xfrm>
              <a:off x="2882847" y="1952711"/>
              <a:ext cx="686674" cy="686674"/>
            </a:xfrm>
            <a:prstGeom prst="ellipse">
              <a:avLst/>
            </a:prstGeom>
            <a:noFill/>
            <a:ln w="22225" algn="ctr">
              <a:solidFill>
                <a:schemeClr val="tx1">
                  <a:lumMod val="50000"/>
                  <a:lumOff val="50000"/>
                </a:schemeClr>
              </a:solidFill>
              <a:prstDash val="sysDot"/>
              <a:miter lim="800000"/>
              <a:headEnd/>
              <a:tailEnd/>
            </a:ln>
          </p:spPr>
          <p:txBody>
            <a:bodyPr wrap="square" lIns="77961" tIns="77961" rIns="77961" bIns="77961" rtlCol="0" anchor="ctr"/>
            <a:lstStyle/>
            <a:p>
              <a:pPr marL="0" marR="0" lvl="0" indent="0" algn="l" defTabSz="801929" rtl="0" eaLnBrk="1" fontAlgn="auto" latinLnBrk="0" hangingPunct="1">
                <a:lnSpc>
                  <a:spcPct val="106000"/>
                </a:lnSpc>
                <a:spcBef>
                  <a:spcPts val="0"/>
                </a:spcBef>
                <a:spcAft>
                  <a:spcPts val="0"/>
                </a:spcAft>
                <a:buClrTx/>
                <a:buSzTx/>
                <a:buFont typeface="Wingdings 2" pitchFamily="18" charset="2"/>
                <a:buNone/>
                <a:tabLst/>
                <a:defRPr/>
              </a:pPr>
              <a:endParaRPr kumimoji="0" lang="fr-FR" sz="2400" b="1" i="0" u="none" strike="noStrike" kern="1200" cap="none" spc="0" normalizeH="0" baseline="0">
                <a:ln>
                  <a:noFill/>
                </a:ln>
                <a:solidFill>
                  <a:prstClr val="white"/>
                </a:solidFill>
                <a:effectLst/>
                <a:uLnTx/>
                <a:uFillTx/>
                <a:ea typeface="+mn-ea"/>
                <a:cs typeface="+mn-cs"/>
              </a:endParaRPr>
            </a:p>
          </p:txBody>
        </p:sp>
        <p:cxnSp>
          <p:nvCxnSpPr>
            <p:cNvPr id="18" name="Straight Connector 8">
              <a:extLst>
                <a:ext uri="{FF2B5EF4-FFF2-40B4-BE49-F238E27FC236}">
                  <a16:creationId xmlns:a16="http://schemas.microsoft.com/office/drawing/2014/main" id="{1537A99F-9A5E-4663-AAEB-392C9ABA7984}"/>
                </a:ext>
              </a:extLst>
            </p:cNvPr>
            <p:cNvCxnSpPr>
              <a:cxnSpLocks/>
              <a:endCxn id="17" idx="2"/>
            </p:cNvCxnSpPr>
            <p:nvPr/>
          </p:nvCxnSpPr>
          <p:spPr>
            <a:xfrm flipV="1">
              <a:off x="802315" y="2296048"/>
              <a:ext cx="2080532" cy="21564"/>
            </a:xfrm>
            <a:prstGeom prst="line">
              <a:avLst/>
            </a:prstGeom>
            <a:noFill/>
            <a:ln w="22225" algn="ctr">
              <a:solidFill>
                <a:schemeClr val="tx1">
                  <a:lumMod val="50000"/>
                  <a:lumOff val="50000"/>
                </a:schemeClr>
              </a:solidFill>
              <a:prstDash val="sysDot"/>
              <a:miter lim="800000"/>
              <a:headEnd/>
              <a:tailEnd/>
            </a:ln>
          </p:spPr>
        </p:cxnSp>
        <p:sp>
          <p:nvSpPr>
            <p:cNvPr id="19" name="Rectangle 18">
              <a:extLst>
                <a:ext uri="{FF2B5EF4-FFF2-40B4-BE49-F238E27FC236}">
                  <a16:creationId xmlns:a16="http://schemas.microsoft.com/office/drawing/2014/main" id="{E10F6F53-AFE2-4355-BD2A-2E6EE2C4C6A2}"/>
                </a:ext>
              </a:extLst>
            </p:cNvPr>
            <p:cNvSpPr/>
            <p:nvPr/>
          </p:nvSpPr>
          <p:spPr>
            <a:xfrm>
              <a:off x="3723292" y="2089510"/>
              <a:ext cx="2880707" cy="461665"/>
            </a:xfrm>
            <a:prstGeom prst="rect">
              <a:avLst/>
            </a:prstGeom>
          </p:spPr>
          <p:txBody>
            <a:bodyPr wrap="square">
              <a:spAutoFit/>
            </a:bodyPr>
            <a:lstStyle/>
            <a:p>
              <a:pPr lvl="0" defTabSz="801929">
                <a:defRPr/>
              </a:pPr>
              <a:r>
                <a:rPr lang="fr-FR" sz="2400" dirty="0">
                  <a:solidFill>
                    <a:schemeClr val="bg1"/>
                  </a:solidFill>
                  <a:cs typeface="Segoe UI Semilight"/>
                </a:rPr>
                <a:t>Etude de cas</a:t>
              </a:r>
            </a:p>
          </p:txBody>
        </p:sp>
      </p:grpSp>
      <p:sp>
        <p:nvSpPr>
          <p:cNvPr id="30" name="Text Placeholder 4">
            <a:extLst>
              <a:ext uri="{FF2B5EF4-FFF2-40B4-BE49-F238E27FC236}">
                <a16:creationId xmlns:a16="http://schemas.microsoft.com/office/drawing/2014/main" id="{C671DE1E-8CF5-4017-BA5C-20065085BECE}"/>
              </a:ext>
            </a:extLst>
          </p:cNvPr>
          <p:cNvSpPr txBox="1">
            <a:spLocks/>
          </p:cNvSpPr>
          <p:nvPr>
            <p:custDataLst>
              <p:tags r:id="rId1"/>
            </p:custDataLst>
          </p:nvPr>
        </p:nvSpPr>
        <p:spPr>
          <a:xfrm rot="16200000">
            <a:off x="-2130301" y="3368453"/>
            <a:ext cx="6014144" cy="822766"/>
          </a:xfrm>
          <a:prstGeom prst="rect">
            <a:avLst/>
          </a:prstGeom>
        </p:spPr>
        <p:txBody>
          <a:bodyPr anchor="ctr"/>
          <a:lstStyle>
            <a:lvl1pPr marL="0" indent="0" algn="l" defTabSz="478851" rtl="0" eaLnBrk="1" latinLnBrk="0" hangingPunct="1">
              <a:lnSpc>
                <a:spcPct val="100000"/>
              </a:lnSpc>
              <a:spcBef>
                <a:spcPts val="0"/>
              </a:spcBef>
              <a:spcAft>
                <a:spcPts val="390"/>
              </a:spcAft>
              <a:buFont typeface="Arial"/>
              <a:buNone/>
              <a:defRPr sz="1200" b="0" i="0" kern="1200">
                <a:solidFill>
                  <a:schemeClr val="tx1">
                    <a:lumMod val="65000"/>
                    <a:lumOff val="35000"/>
                  </a:schemeClr>
                </a:solidFill>
                <a:latin typeface="Segoe UI Semilight" panose="020B0402040204020203" pitchFamily="34" charset="0"/>
                <a:ea typeface="+mn-ea"/>
                <a:cs typeface="Segoe UI Semilight" panose="020B0402040204020203" pitchFamily="34" charset="0"/>
              </a:defRPr>
            </a:lvl1pPr>
            <a:lvl2pPr marL="664417" indent="-185566" algn="l" defTabSz="478851" rtl="0" eaLnBrk="1" latinLnBrk="0" hangingPunct="1">
              <a:spcBef>
                <a:spcPct val="20000"/>
              </a:spcBef>
              <a:buFont typeface="Arial"/>
              <a:buChar char="•"/>
              <a:defRPr sz="800" kern="1200">
                <a:solidFill>
                  <a:srgbClr val="7F7F7F"/>
                </a:solidFill>
                <a:latin typeface="Open Sans"/>
                <a:ea typeface="+mn-ea"/>
                <a:cs typeface="+mn-cs"/>
              </a:defRPr>
            </a:lvl2pPr>
            <a:lvl3pPr marL="957703" indent="0" algn="l" defTabSz="478851" rtl="0" eaLnBrk="1" latinLnBrk="0" hangingPunct="1">
              <a:spcBef>
                <a:spcPct val="20000"/>
              </a:spcBef>
              <a:buFontTx/>
              <a:buNone/>
              <a:defRPr sz="800" kern="1200">
                <a:solidFill>
                  <a:srgbClr val="7F7F7F"/>
                </a:solidFill>
                <a:latin typeface="Open Sans"/>
                <a:ea typeface="+mn-ea"/>
                <a:cs typeface="+mn-cs"/>
              </a:defRPr>
            </a:lvl3pPr>
            <a:lvl4pPr marL="1436554" indent="0" algn="l" defTabSz="478851" rtl="0" eaLnBrk="1" latinLnBrk="0" hangingPunct="1">
              <a:spcBef>
                <a:spcPct val="20000"/>
              </a:spcBef>
              <a:buFontTx/>
              <a:buNone/>
              <a:defRPr sz="800" kern="1200">
                <a:solidFill>
                  <a:srgbClr val="7F7F7F"/>
                </a:solidFill>
                <a:latin typeface="Open Sans"/>
                <a:ea typeface="+mn-ea"/>
                <a:cs typeface="+mn-cs"/>
              </a:defRPr>
            </a:lvl4pPr>
            <a:lvl5pPr marL="1915405" indent="0" algn="l" defTabSz="478851" rtl="0" eaLnBrk="1" latinLnBrk="0" hangingPunct="1">
              <a:spcBef>
                <a:spcPct val="20000"/>
              </a:spcBef>
              <a:buFontTx/>
              <a:buNone/>
              <a:defRPr sz="800" kern="1200">
                <a:solidFill>
                  <a:srgbClr val="7F7F7F"/>
                </a:solidFill>
                <a:latin typeface="Open Sans"/>
                <a:ea typeface="+mn-ea"/>
                <a:cs typeface="+mn-cs"/>
              </a:defRPr>
            </a:lvl5pPr>
            <a:lvl6pPr marL="2633683" indent="-239426" algn="l" defTabSz="478851" rtl="0" eaLnBrk="1" latinLnBrk="0" hangingPunct="1">
              <a:spcBef>
                <a:spcPct val="20000"/>
              </a:spcBef>
              <a:buFont typeface="Arial"/>
              <a:buChar char="•"/>
              <a:defRPr sz="2100" kern="1200">
                <a:solidFill>
                  <a:schemeClr val="tx1"/>
                </a:solidFill>
                <a:latin typeface="+mn-lt"/>
                <a:ea typeface="+mn-ea"/>
                <a:cs typeface="+mn-cs"/>
              </a:defRPr>
            </a:lvl6pPr>
            <a:lvl7pPr marL="3112534" indent="-239426" algn="l" defTabSz="478851" rtl="0" eaLnBrk="1" latinLnBrk="0" hangingPunct="1">
              <a:spcBef>
                <a:spcPct val="20000"/>
              </a:spcBef>
              <a:buFont typeface="Arial"/>
              <a:buChar char="•"/>
              <a:defRPr sz="2100" kern="1200">
                <a:solidFill>
                  <a:schemeClr val="tx1"/>
                </a:solidFill>
                <a:latin typeface="+mn-lt"/>
                <a:ea typeface="+mn-ea"/>
                <a:cs typeface="+mn-cs"/>
              </a:defRPr>
            </a:lvl7pPr>
            <a:lvl8pPr marL="3591386" indent="-239426" algn="l" defTabSz="478851" rtl="0" eaLnBrk="1" latinLnBrk="0" hangingPunct="1">
              <a:spcBef>
                <a:spcPct val="20000"/>
              </a:spcBef>
              <a:buFont typeface="Arial"/>
              <a:buChar char="•"/>
              <a:defRPr sz="2100" kern="1200">
                <a:solidFill>
                  <a:schemeClr val="tx1"/>
                </a:solidFill>
                <a:latin typeface="+mn-lt"/>
                <a:ea typeface="+mn-ea"/>
                <a:cs typeface="+mn-cs"/>
              </a:defRPr>
            </a:lvl8pPr>
            <a:lvl9pPr marL="4070237" indent="-239426" algn="l" defTabSz="478851" rtl="0" eaLnBrk="1" latinLnBrk="0" hangingPunct="1">
              <a:spcBef>
                <a:spcPct val="20000"/>
              </a:spcBef>
              <a:buFont typeface="Arial"/>
              <a:buChar char="•"/>
              <a:defRPr sz="2100" kern="1200">
                <a:solidFill>
                  <a:schemeClr val="tx1"/>
                </a:solidFill>
                <a:latin typeface="+mn-lt"/>
                <a:ea typeface="+mn-ea"/>
                <a:cs typeface="+mn-cs"/>
              </a:defRPr>
            </a:lvl9pPr>
          </a:lstStyle>
          <a:p>
            <a:pPr marL="0" marR="0" lvl="0" indent="0" algn="ctr" defTabSz="419952" rtl="0" eaLnBrk="1" fontAlgn="auto" latinLnBrk="0" hangingPunct="1">
              <a:lnSpc>
                <a:spcPct val="100000"/>
              </a:lnSpc>
              <a:spcBef>
                <a:spcPts val="0"/>
              </a:spcBef>
              <a:spcAft>
                <a:spcPts val="342"/>
              </a:spcAft>
              <a:buClrTx/>
              <a:buSzTx/>
              <a:buFont typeface="Arial"/>
              <a:buNone/>
              <a:tabLst/>
              <a:defRPr/>
            </a:pPr>
            <a:r>
              <a:rPr kumimoji="0" lang="fr-FR" sz="4800" b="0" i="0" u="none" strike="noStrike" kern="1200" cap="none" spc="0" normalizeH="0" baseline="0" dirty="0">
                <a:ln>
                  <a:noFill/>
                </a:ln>
                <a:solidFill>
                  <a:schemeClr val="bg1"/>
                </a:solidFill>
                <a:effectLst/>
                <a:uLnTx/>
                <a:uFillTx/>
                <a:latin typeface="+mn-lt"/>
                <a:ea typeface="+mn-ea"/>
                <a:cs typeface="Segoe UI Semilight" panose="020B0402040204020203" pitchFamily="34" charset="0"/>
              </a:rPr>
              <a:t>Sommaire</a:t>
            </a:r>
          </a:p>
        </p:txBody>
      </p:sp>
      <p:sp>
        <p:nvSpPr>
          <p:cNvPr id="31" name="Freeform 580">
            <a:extLst>
              <a:ext uri="{FF2B5EF4-FFF2-40B4-BE49-F238E27FC236}">
                <a16:creationId xmlns:a16="http://schemas.microsoft.com/office/drawing/2014/main" id="{4185104E-85D0-44D5-A73F-6898F62737D0}"/>
              </a:ext>
            </a:extLst>
          </p:cNvPr>
          <p:cNvSpPr>
            <a:spLocks noChangeAspect="1" noEditPoints="1"/>
          </p:cNvSpPr>
          <p:nvPr/>
        </p:nvSpPr>
        <p:spPr bwMode="auto">
          <a:xfrm>
            <a:off x="4649584" y="2862460"/>
            <a:ext cx="637200" cy="635332"/>
          </a:xfrm>
          <a:custGeom>
            <a:avLst/>
            <a:gdLst>
              <a:gd name="T0" fmla="*/ 288 w 512"/>
              <a:gd name="T1" fmla="*/ 266 h 512"/>
              <a:gd name="T2" fmla="*/ 373 w 512"/>
              <a:gd name="T3" fmla="*/ 266 h 512"/>
              <a:gd name="T4" fmla="*/ 373 w 512"/>
              <a:gd name="T5" fmla="*/ 352 h 512"/>
              <a:gd name="T6" fmla="*/ 138 w 512"/>
              <a:gd name="T7" fmla="*/ 352 h 512"/>
              <a:gd name="T8" fmla="*/ 138 w 512"/>
              <a:gd name="T9" fmla="*/ 266 h 512"/>
              <a:gd name="T10" fmla="*/ 224 w 512"/>
              <a:gd name="T11" fmla="*/ 266 h 512"/>
              <a:gd name="T12" fmla="*/ 224 w 512"/>
              <a:gd name="T13" fmla="*/ 277 h 512"/>
              <a:gd name="T14" fmla="*/ 234 w 512"/>
              <a:gd name="T15" fmla="*/ 288 h 512"/>
              <a:gd name="T16" fmla="*/ 277 w 512"/>
              <a:gd name="T17" fmla="*/ 288 h 512"/>
              <a:gd name="T18" fmla="*/ 288 w 512"/>
              <a:gd name="T19" fmla="*/ 277 h 512"/>
              <a:gd name="T20" fmla="*/ 288 w 512"/>
              <a:gd name="T21" fmla="*/ 266 h 512"/>
              <a:gd name="T22" fmla="*/ 245 w 512"/>
              <a:gd name="T23" fmla="*/ 245 h 512"/>
              <a:gd name="T24" fmla="*/ 245 w 512"/>
              <a:gd name="T25" fmla="*/ 266 h 512"/>
              <a:gd name="T26" fmla="*/ 266 w 512"/>
              <a:gd name="T27" fmla="*/ 266 h 512"/>
              <a:gd name="T28" fmla="*/ 266 w 512"/>
              <a:gd name="T29" fmla="*/ 245 h 512"/>
              <a:gd name="T30" fmla="*/ 245 w 512"/>
              <a:gd name="T31" fmla="*/ 245 h 512"/>
              <a:gd name="T32" fmla="*/ 288 w 512"/>
              <a:gd name="T33" fmla="*/ 160 h 512"/>
              <a:gd name="T34" fmla="*/ 224 w 512"/>
              <a:gd name="T35" fmla="*/ 160 h 512"/>
              <a:gd name="T36" fmla="*/ 202 w 512"/>
              <a:gd name="T37" fmla="*/ 181 h 512"/>
              <a:gd name="T38" fmla="*/ 309 w 512"/>
              <a:gd name="T39" fmla="*/ 181 h 512"/>
              <a:gd name="T40" fmla="*/ 288 w 512"/>
              <a:gd name="T41" fmla="*/ 160 h 512"/>
              <a:gd name="T42" fmla="*/ 512 w 512"/>
              <a:gd name="T43" fmla="*/ 256 h 512"/>
              <a:gd name="T44" fmla="*/ 256 w 512"/>
              <a:gd name="T45" fmla="*/ 512 h 512"/>
              <a:gd name="T46" fmla="*/ 0 w 512"/>
              <a:gd name="T47" fmla="*/ 256 h 512"/>
              <a:gd name="T48" fmla="*/ 256 w 512"/>
              <a:gd name="T49" fmla="*/ 0 h 512"/>
              <a:gd name="T50" fmla="*/ 512 w 512"/>
              <a:gd name="T51" fmla="*/ 256 h 512"/>
              <a:gd name="T52" fmla="*/ 416 w 512"/>
              <a:gd name="T53" fmla="*/ 192 h 512"/>
              <a:gd name="T54" fmla="*/ 405 w 512"/>
              <a:gd name="T55" fmla="*/ 181 h 512"/>
              <a:gd name="T56" fmla="*/ 330 w 512"/>
              <a:gd name="T57" fmla="*/ 181 h 512"/>
              <a:gd name="T58" fmla="*/ 288 w 512"/>
              <a:gd name="T59" fmla="*/ 138 h 512"/>
              <a:gd name="T60" fmla="*/ 224 w 512"/>
              <a:gd name="T61" fmla="*/ 138 h 512"/>
              <a:gd name="T62" fmla="*/ 181 w 512"/>
              <a:gd name="T63" fmla="*/ 181 h 512"/>
              <a:gd name="T64" fmla="*/ 106 w 512"/>
              <a:gd name="T65" fmla="*/ 181 h 512"/>
              <a:gd name="T66" fmla="*/ 96 w 512"/>
              <a:gd name="T67" fmla="*/ 192 h 512"/>
              <a:gd name="T68" fmla="*/ 96 w 512"/>
              <a:gd name="T69" fmla="*/ 256 h 512"/>
              <a:gd name="T70" fmla="*/ 106 w 512"/>
              <a:gd name="T71" fmla="*/ 266 h 512"/>
              <a:gd name="T72" fmla="*/ 117 w 512"/>
              <a:gd name="T73" fmla="*/ 266 h 512"/>
              <a:gd name="T74" fmla="*/ 117 w 512"/>
              <a:gd name="T75" fmla="*/ 362 h 512"/>
              <a:gd name="T76" fmla="*/ 128 w 512"/>
              <a:gd name="T77" fmla="*/ 373 h 512"/>
              <a:gd name="T78" fmla="*/ 384 w 512"/>
              <a:gd name="T79" fmla="*/ 373 h 512"/>
              <a:gd name="T80" fmla="*/ 394 w 512"/>
              <a:gd name="T81" fmla="*/ 362 h 512"/>
              <a:gd name="T82" fmla="*/ 394 w 512"/>
              <a:gd name="T83" fmla="*/ 266 h 512"/>
              <a:gd name="T84" fmla="*/ 405 w 512"/>
              <a:gd name="T85" fmla="*/ 266 h 512"/>
              <a:gd name="T86" fmla="*/ 416 w 512"/>
              <a:gd name="T87" fmla="*/ 256 h 512"/>
              <a:gd name="T88" fmla="*/ 416 w 512"/>
              <a:gd name="T89" fmla="*/ 192 h 512"/>
              <a:gd name="T90" fmla="*/ 117 w 512"/>
              <a:gd name="T91" fmla="*/ 245 h 512"/>
              <a:gd name="T92" fmla="*/ 224 w 512"/>
              <a:gd name="T93" fmla="*/ 245 h 512"/>
              <a:gd name="T94" fmla="*/ 224 w 512"/>
              <a:gd name="T95" fmla="*/ 234 h 512"/>
              <a:gd name="T96" fmla="*/ 234 w 512"/>
              <a:gd name="T97" fmla="*/ 224 h 512"/>
              <a:gd name="T98" fmla="*/ 277 w 512"/>
              <a:gd name="T99" fmla="*/ 224 h 512"/>
              <a:gd name="T100" fmla="*/ 288 w 512"/>
              <a:gd name="T101" fmla="*/ 234 h 512"/>
              <a:gd name="T102" fmla="*/ 288 w 512"/>
              <a:gd name="T103" fmla="*/ 245 h 512"/>
              <a:gd name="T104" fmla="*/ 394 w 512"/>
              <a:gd name="T105" fmla="*/ 245 h 512"/>
              <a:gd name="T106" fmla="*/ 394 w 512"/>
              <a:gd name="T107" fmla="*/ 202 h 512"/>
              <a:gd name="T108" fmla="*/ 117 w 512"/>
              <a:gd name="T109" fmla="*/ 202 h 512"/>
              <a:gd name="T110" fmla="*/ 117 w 512"/>
              <a:gd name="T111" fmla="*/ 24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2" h="512">
                <a:moveTo>
                  <a:pt x="288" y="266"/>
                </a:moveTo>
                <a:cubicBezTo>
                  <a:pt x="373" y="266"/>
                  <a:pt x="373" y="266"/>
                  <a:pt x="373" y="266"/>
                </a:cubicBezTo>
                <a:cubicBezTo>
                  <a:pt x="373" y="352"/>
                  <a:pt x="373" y="352"/>
                  <a:pt x="373" y="352"/>
                </a:cubicBezTo>
                <a:cubicBezTo>
                  <a:pt x="138" y="352"/>
                  <a:pt x="138" y="352"/>
                  <a:pt x="138" y="352"/>
                </a:cubicBezTo>
                <a:cubicBezTo>
                  <a:pt x="138" y="266"/>
                  <a:pt x="138" y="266"/>
                  <a:pt x="138" y="266"/>
                </a:cubicBezTo>
                <a:cubicBezTo>
                  <a:pt x="224" y="266"/>
                  <a:pt x="224" y="266"/>
                  <a:pt x="224" y="266"/>
                </a:cubicBezTo>
                <a:cubicBezTo>
                  <a:pt x="224" y="277"/>
                  <a:pt x="224" y="277"/>
                  <a:pt x="224" y="277"/>
                </a:cubicBezTo>
                <a:cubicBezTo>
                  <a:pt x="224" y="283"/>
                  <a:pt x="228" y="288"/>
                  <a:pt x="234" y="288"/>
                </a:cubicBezTo>
                <a:cubicBezTo>
                  <a:pt x="277" y="288"/>
                  <a:pt x="277" y="288"/>
                  <a:pt x="277" y="288"/>
                </a:cubicBezTo>
                <a:cubicBezTo>
                  <a:pt x="283" y="288"/>
                  <a:pt x="288" y="283"/>
                  <a:pt x="288" y="277"/>
                </a:cubicBezTo>
                <a:lnTo>
                  <a:pt x="288" y="266"/>
                </a:lnTo>
                <a:close/>
                <a:moveTo>
                  <a:pt x="245" y="245"/>
                </a:moveTo>
                <a:cubicBezTo>
                  <a:pt x="245" y="266"/>
                  <a:pt x="245" y="266"/>
                  <a:pt x="245" y="266"/>
                </a:cubicBezTo>
                <a:cubicBezTo>
                  <a:pt x="266" y="266"/>
                  <a:pt x="266" y="266"/>
                  <a:pt x="266" y="266"/>
                </a:cubicBezTo>
                <a:cubicBezTo>
                  <a:pt x="266" y="245"/>
                  <a:pt x="266" y="245"/>
                  <a:pt x="266" y="245"/>
                </a:cubicBezTo>
                <a:lnTo>
                  <a:pt x="245" y="245"/>
                </a:lnTo>
                <a:close/>
                <a:moveTo>
                  <a:pt x="288" y="160"/>
                </a:moveTo>
                <a:cubicBezTo>
                  <a:pt x="224" y="160"/>
                  <a:pt x="224" y="160"/>
                  <a:pt x="224" y="160"/>
                </a:cubicBezTo>
                <a:cubicBezTo>
                  <a:pt x="212" y="160"/>
                  <a:pt x="202" y="169"/>
                  <a:pt x="202" y="181"/>
                </a:cubicBezTo>
                <a:cubicBezTo>
                  <a:pt x="309" y="181"/>
                  <a:pt x="309" y="181"/>
                  <a:pt x="309" y="181"/>
                </a:cubicBezTo>
                <a:cubicBezTo>
                  <a:pt x="309" y="169"/>
                  <a:pt x="299" y="160"/>
                  <a:pt x="288"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192"/>
                </a:moveTo>
                <a:cubicBezTo>
                  <a:pt x="416" y="186"/>
                  <a:pt x="411" y="181"/>
                  <a:pt x="405" y="181"/>
                </a:cubicBezTo>
                <a:cubicBezTo>
                  <a:pt x="330" y="181"/>
                  <a:pt x="330" y="181"/>
                  <a:pt x="330" y="181"/>
                </a:cubicBezTo>
                <a:cubicBezTo>
                  <a:pt x="330" y="157"/>
                  <a:pt x="311" y="138"/>
                  <a:pt x="288" y="138"/>
                </a:cubicBezTo>
                <a:cubicBezTo>
                  <a:pt x="224" y="138"/>
                  <a:pt x="224" y="138"/>
                  <a:pt x="224" y="138"/>
                </a:cubicBezTo>
                <a:cubicBezTo>
                  <a:pt x="200" y="138"/>
                  <a:pt x="181" y="157"/>
                  <a:pt x="181" y="181"/>
                </a:cubicBezTo>
                <a:cubicBezTo>
                  <a:pt x="106" y="181"/>
                  <a:pt x="106" y="181"/>
                  <a:pt x="106" y="181"/>
                </a:cubicBezTo>
                <a:cubicBezTo>
                  <a:pt x="100" y="181"/>
                  <a:pt x="96" y="186"/>
                  <a:pt x="96" y="192"/>
                </a:cubicBezTo>
                <a:cubicBezTo>
                  <a:pt x="96" y="256"/>
                  <a:pt x="96" y="256"/>
                  <a:pt x="96" y="256"/>
                </a:cubicBezTo>
                <a:cubicBezTo>
                  <a:pt x="96" y="262"/>
                  <a:pt x="100" y="266"/>
                  <a:pt x="106" y="266"/>
                </a:cubicBezTo>
                <a:cubicBezTo>
                  <a:pt x="117" y="266"/>
                  <a:pt x="117" y="266"/>
                  <a:pt x="117" y="266"/>
                </a:cubicBezTo>
                <a:cubicBezTo>
                  <a:pt x="117" y="362"/>
                  <a:pt x="117" y="362"/>
                  <a:pt x="117" y="362"/>
                </a:cubicBezTo>
                <a:cubicBezTo>
                  <a:pt x="117" y="368"/>
                  <a:pt x="122" y="373"/>
                  <a:pt x="128" y="373"/>
                </a:cubicBezTo>
                <a:cubicBezTo>
                  <a:pt x="384" y="373"/>
                  <a:pt x="384" y="373"/>
                  <a:pt x="384" y="373"/>
                </a:cubicBezTo>
                <a:cubicBezTo>
                  <a:pt x="390" y="373"/>
                  <a:pt x="394" y="368"/>
                  <a:pt x="394" y="362"/>
                </a:cubicBezTo>
                <a:cubicBezTo>
                  <a:pt x="394" y="266"/>
                  <a:pt x="394" y="266"/>
                  <a:pt x="394" y="266"/>
                </a:cubicBezTo>
                <a:cubicBezTo>
                  <a:pt x="405" y="266"/>
                  <a:pt x="405" y="266"/>
                  <a:pt x="405" y="266"/>
                </a:cubicBezTo>
                <a:cubicBezTo>
                  <a:pt x="411" y="266"/>
                  <a:pt x="416" y="262"/>
                  <a:pt x="416" y="256"/>
                </a:cubicBezTo>
                <a:lnTo>
                  <a:pt x="416" y="192"/>
                </a:lnTo>
                <a:close/>
                <a:moveTo>
                  <a:pt x="117" y="245"/>
                </a:moveTo>
                <a:cubicBezTo>
                  <a:pt x="224" y="245"/>
                  <a:pt x="224" y="245"/>
                  <a:pt x="224" y="245"/>
                </a:cubicBezTo>
                <a:cubicBezTo>
                  <a:pt x="224" y="234"/>
                  <a:pt x="224" y="234"/>
                  <a:pt x="224" y="234"/>
                </a:cubicBezTo>
                <a:cubicBezTo>
                  <a:pt x="224" y="228"/>
                  <a:pt x="228" y="224"/>
                  <a:pt x="234" y="224"/>
                </a:cubicBezTo>
                <a:cubicBezTo>
                  <a:pt x="277" y="224"/>
                  <a:pt x="277" y="224"/>
                  <a:pt x="277" y="224"/>
                </a:cubicBezTo>
                <a:cubicBezTo>
                  <a:pt x="283" y="224"/>
                  <a:pt x="288" y="228"/>
                  <a:pt x="288" y="234"/>
                </a:cubicBezTo>
                <a:cubicBezTo>
                  <a:pt x="288" y="245"/>
                  <a:pt x="288" y="245"/>
                  <a:pt x="288" y="245"/>
                </a:cubicBezTo>
                <a:cubicBezTo>
                  <a:pt x="394" y="245"/>
                  <a:pt x="394" y="245"/>
                  <a:pt x="394" y="245"/>
                </a:cubicBezTo>
                <a:cubicBezTo>
                  <a:pt x="394" y="202"/>
                  <a:pt x="394" y="202"/>
                  <a:pt x="394" y="202"/>
                </a:cubicBezTo>
                <a:cubicBezTo>
                  <a:pt x="117" y="202"/>
                  <a:pt x="117" y="202"/>
                  <a:pt x="117" y="202"/>
                </a:cubicBezTo>
                <a:lnTo>
                  <a:pt x="117" y="2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49" name="Oval 16">
            <a:extLst>
              <a:ext uri="{FF2B5EF4-FFF2-40B4-BE49-F238E27FC236}">
                <a16:creationId xmlns:a16="http://schemas.microsoft.com/office/drawing/2014/main" id="{0E8A7F0C-06C2-46E5-BD73-94C959289B05}"/>
              </a:ext>
            </a:extLst>
          </p:cNvPr>
          <p:cNvSpPr/>
          <p:nvPr/>
        </p:nvSpPr>
        <p:spPr bwMode="gray">
          <a:xfrm>
            <a:off x="4621334" y="4026049"/>
            <a:ext cx="690304" cy="690304"/>
          </a:xfrm>
          <a:prstGeom prst="ellipse">
            <a:avLst/>
          </a:prstGeom>
          <a:noFill/>
          <a:ln w="22225" algn="ctr">
            <a:solidFill>
              <a:schemeClr val="tx1">
                <a:lumMod val="50000"/>
                <a:lumOff val="50000"/>
              </a:schemeClr>
            </a:solidFill>
            <a:prstDash val="sysDot"/>
            <a:miter lim="800000"/>
            <a:headEnd/>
            <a:tailEnd/>
          </a:ln>
        </p:spPr>
        <p:txBody>
          <a:bodyPr wrap="square" lIns="77961" tIns="77961" rIns="77961" bIns="77961" rtlCol="0" anchor="ctr"/>
          <a:lstStyle/>
          <a:p>
            <a:pPr marL="0" marR="0" lvl="0" indent="0" algn="l" defTabSz="801929" rtl="0" eaLnBrk="1" fontAlgn="auto" latinLnBrk="0" hangingPunct="1">
              <a:lnSpc>
                <a:spcPct val="106000"/>
              </a:lnSpc>
              <a:spcBef>
                <a:spcPts val="0"/>
              </a:spcBef>
              <a:spcAft>
                <a:spcPts val="0"/>
              </a:spcAft>
              <a:buClrTx/>
              <a:buSzTx/>
              <a:buFont typeface="Wingdings 2" pitchFamily="18" charset="2"/>
              <a:buNone/>
              <a:tabLst/>
              <a:defRPr/>
            </a:pPr>
            <a:endParaRPr kumimoji="0" lang="fr-FR" sz="2400" b="1" i="0" u="none" strike="noStrike" kern="1200" cap="none" spc="0" normalizeH="0" baseline="0">
              <a:ln>
                <a:noFill/>
              </a:ln>
              <a:solidFill>
                <a:prstClr val="white"/>
              </a:solidFill>
              <a:effectLst/>
              <a:uLnTx/>
              <a:uFillTx/>
              <a:ea typeface="+mn-ea"/>
              <a:cs typeface="+mn-cs"/>
            </a:endParaRPr>
          </a:p>
        </p:txBody>
      </p:sp>
      <p:sp>
        <p:nvSpPr>
          <p:cNvPr id="50" name="Freeform 438">
            <a:extLst>
              <a:ext uri="{FF2B5EF4-FFF2-40B4-BE49-F238E27FC236}">
                <a16:creationId xmlns:a16="http://schemas.microsoft.com/office/drawing/2014/main" id="{DCD66C00-2DA5-4F63-B405-2A7218B7BF82}"/>
              </a:ext>
            </a:extLst>
          </p:cNvPr>
          <p:cNvSpPr>
            <a:spLocks/>
          </p:cNvSpPr>
          <p:nvPr/>
        </p:nvSpPr>
        <p:spPr bwMode="auto">
          <a:xfrm>
            <a:off x="4979531" y="4303615"/>
            <a:ext cx="52570" cy="52570"/>
          </a:xfrm>
          <a:custGeom>
            <a:avLst/>
            <a:gdLst>
              <a:gd name="T0" fmla="*/ 0 w 42"/>
              <a:gd name="T1" fmla="*/ 0 h 42"/>
              <a:gd name="T2" fmla="*/ 0 w 42"/>
              <a:gd name="T3" fmla="*/ 42 h 42"/>
              <a:gd name="T4" fmla="*/ 42 w 42"/>
              <a:gd name="T5" fmla="*/ 42 h 42"/>
              <a:gd name="T6" fmla="*/ 0 w 42"/>
              <a:gd name="T7" fmla="*/ 0 h 42"/>
            </a:gdLst>
            <a:ahLst/>
            <a:cxnLst>
              <a:cxn ang="0">
                <a:pos x="T0" y="T1"/>
              </a:cxn>
              <a:cxn ang="0">
                <a:pos x="T2" y="T3"/>
              </a:cxn>
              <a:cxn ang="0">
                <a:pos x="T4" y="T5"/>
              </a:cxn>
              <a:cxn ang="0">
                <a:pos x="T6" y="T7"/>
              </a:cxn>
            </a:cxnLst>
            <a:rect l="0" t="0" r="r" b="b"/>
            <a:pathLst>
              <a:path w="42" h="42">
                <a:moveTo>
                  <a:pt x="0" y="0"/>
                </a:moveTo>
                <a:cubicBezTo>
                  <a:pt x="0" y="42"/>
                  <a:pt x="0" y="42"/>
                  <a:pt x="0" y="42"/>
                </a:cubicBezTo>
                <a:cubicBezTo>
                  <a:pt x="42" y="42"/>
                  <a:pt x="42" y="42"/>
                  <a:pt x="42" y="42"/>
                </a:cubicBezTo>
                <a:cubicBezTo>
                  <a:pt x="38" y="21"/>
                  <a:pt x="21" y="5"/>
                  <a:pt x="0" y="0"/>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Freeform 439">
            <a:extLst>
              <a:ext uri="{FF2B5EF4-FFF2-40B4-BE49-F238E27FC236}">
                <a16:creationId xmlns:a16="http://schemas.microsoft.com/office/drawing/2014/main" id="{1989DCC3-334B-4FCB-AC17-A6D8434A36A6}"/>
              </a:ext>
            </a:extLst>
          </p:cNvPr>
          <p:cNvSpPr>
            <a:spLocks/>
          </p:cNvSpPr>
          <p:nvPr/>
        </p:nvSpPr>
        <p:spPr bwMode="auto">
          <a:xfrm>
            <a:off x="4900676" y="4303615"/>
            <a:ext cx="52570" cy="52570"/>
          </a:xfrm>
          <a:custGeom>
            <a:avLst/>
            <a:gdLst>
              <a:gd name="T0" fmla="*/ 0 w 42"/>
              <a:gd name="T1" fmla="*/ 42 h 42"/>
              <a:gd name="T2" fmla="*/ 42 w 42"/>
              <a:gd name="T3" fmla="*/ 42 h 42"/>
              <a:gd name="T4" fmla="*/ 42 w 42"/>
              <a:gd name="T5" fmla="*/ 0 h 42"/>
              <a:gd name="T6" fmla="*/ 0 w 42"/>
              <a:gd name="T7" fmla="*/ 42 h 42"/>
            </a:gdLst>
            <a:ahLst/>
            <a:cxnLst>
              <a:cxn ang="0">
                <a:pos x="T0" y="T1"/>
              </a:cxn>
              <a:cxn ang="0">
                <a:pos x="T2" y="T3"/>
              </a:cxn>
              <a:cxn ang="0">
                <a:pos x="T4" y="T5"/>
              </a:cxn>
              <a:cxn ang="0">
                <a:pos x="T6" y="T7"/>
              </a:cxn>
            </a:cxnLst>
            <a:rect l="0" t="0" r="r" b="b"/>
            <a:pathLst>
              <a:path w="42" h="42">
                <a:moveTo>
                  <a:pt x="0" y="42"/>
                </a:moveTo>
                <a:cubicBezTo>
                  <a:pt x="42" y="42"/>
                  <a:pt x="42" y="42"/>
                  <a:pt x="42" y="42"/>
                </a:cubicBezTo>
                <a:cubicBezTo>
                  <a:pt x="42" y="0"/>
                  <a:pt x="42" y="0"/>
                  <a:pt x="42" y="0"/>
                </a:cubicBezTo>
                <a:cubicBezTo>
                  <a:pt x="21" y="5"/>
                  <a:pt x="5" y="21"/>
                  <a:pt x="0" y="42"/>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441">
            <a:extLst>
              <a:ext uri="{FF2B5EF4-FFF2-40B4-BE49-F238E27FC236}">
                <a16:creationId xmlns:a16="http://schemas.microsoft.com/office/drawing/2014/main" id="{30CCB8BF-4B1B-4A30-89C5-D048FE623DCA}"/>
              </a:ext>
            </a:extLst>
          </p:cNvPr>
          <p:cNvSpPr>
            <a:spLocks/>
          </p:cNvSpPr>
          <p:nvPr/>
        </p:nvSpPr>
        <p:spPr bwMode="auto">
          <a:xfrm>
            <a:off x="4900676" y="4382470"/>
            <a:ext cx="52570" cy="52570"/>
          </a:xfrm>
          <a:custGeom>
            <a:avLst/>
            <a:gdLst>
              <a:gd name="T0" fmla="*/ 42 w 42"/>
              <a:gd name="T1" fmla="*/ 42 h 42"/>
              <a:gd name="T2" fmla="*/ 42 w 42"/>
              <a:gd name="T3" fmla="*/ 0 h 42"/>
              <a:gd name="T4" fmla="*/ 0 w 42"/>
              <a:gd name="T5" fmla="*/ 0 h 42"/>
              <a:gd name="T6" fmla="*/ 42 w 42"/>
              <a:gd name="T7" fmla="*/ 42 h 42"/>
            </a:gdLst>
            <a:ahLst/>
            <a:cxnLst>
              <a:cxn ang="0">
                <a:pos x="T0" y="T1"/>
              </a:cxn>
              <a:cxn ang="0">
                <a:pos x="T2" y="T3"/>
              </a:cxn>
              <a:cxn ang="0">
                <a:pos x="T4" y="T5"/>
              </a:cxn>
              <a:cxn ang="0">
                <a:pos x="T6" y="T7"/>
              </a:cxn>
            </a:cxnLst>
            <a:rect l="0" t="0" r="r" b="b"/>
            <a:pathLst>
              <a:path w="42" h="42">
                <a:moveTo>
                  <a:pt x="42" y="42"/>
                </a:moveTo>
                <a:cubicBezTo>
                  <a:pt x="42" y="0"/>
                  <a:pt x="42" y="0"/>
                  <a:pt x="42" y="0"/>
                </a:cubicBezTo>
                <a:cubicBezTo>
                  <a:pt x="0" y="0"/>
                  <a:pt x="0" y="0"/>
                  <a:pt x="0" y="0"/>
                </a:cubicBezTo>
                <a:cubicBezTo>
                  <a:pt x="5" y="21"/>
                  <a:pt x="21" y="38"/>
                  <a:pt x="42" y="42"/>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442">
            <a:extLst>
              <a:ext uri="{FF2B5EF4-FFF2-40B4-BE49-F238E27FC236}">
                <a16:creationId xmlns:a16="http://schemas.microsoft.com/office/drawing/2014/main" id="{974E3478-9095-422D-984B-BE9523CE46EF}"/>
              </a:ext>
            </a:extLst>
          </p:cNvPr>
          <p:cNvSpPr>
            <a:spLocks/>
          </p:cNvSpPr>
          <p:nvPr/>
        </p:nvSpPr>
        <p:spPr bwMode="auto">
          <a:xfrm>
            <a:off x="4834963" y="4382470"/>
            <a:ext cx="118283" cy="118283"/>
          </a:xfrm>
          <a:custGeom>
            <a:avLst/>
            <a:gdLst>
              <a:gd name="T0" fmla="*/ 32 w 95"/>
              <a:gd name="T1" fmla="*/ 0 h 96"/>
              <a:gd name="T2" fmla="*/ 0 w 95"/>
              <a:gd name="T3" fmla="*/ 0 h 96"/>
              <a:gd name="T4" fmla="*/ 95 w 95"/>
              <a:gd name="T5" fmla="*/ 96 h 96"/>
              <a:gd name="T6" fmla="*/ 95 w 95"/>
              <a:gd name="T7" fmla="*/ 63 h 96"/>
              <a:gd name="T8" fmla="*/ 32 w 95"/>
              <a:gd name="T9" fmla="*/ 0 h 96"/>
            </a:gdLst>
            <a:ahLst/>
            <a:cxnLst>
              <a:cxn ang="0">
                <a:pos x="T0" y="T1"/>
              </a:cxn>
              <a:cxn ang="0">
                <a:pos x="T2" y="T3"/>
              </a:cxn>
              <a:cxn ang="0">
                <a:pos x="T4" y="T5"/>
              </a:cxn>
              <a:cxn ang="0">
                <a:pos x="T6" y="T7"/>
              </a:cxn>
              <a:cxn ang="0">
                <a:pos x="T8" y="T9"/>
              </a:cxn>
            </a:cxnLst>
            <a:rect l="0" t="0" r="r" b="b"/>
            <a:pathLst>
              <a:path w="95" h="96">
                <a:moveTo>
                  <a:pt x="32" y="0"/>
                </a:moveTo>
                <a:cubicBezTo>
                  <a:pt x="0" y="0"/>
                  <a:pt x="0" y="0"/>
                  <a:pt x="0" y="0"/>
                </a:cubicBezTo>
                <a:cubicBezTo>
                  <a:pt x="5" y="51"/>
                  <a:pt x="45" y="91"/>
                  <a:pt x="95" y="96"/>
                </a:cubicBezTo>
                <a:cubicBezTo>
                  <a:pt x="95" y="63"/>
                  <a:pt x="95" y="63"/>
                  <a:pt x="95" y="63"/>
                </a:cubicBezTo>
                <a:cubicBezTo>
                  <a:pt x="62" y="59"/>
                  <a:pt x="37" y="33"/>
                  <a:pt x="32" y="0"/>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443">
            <a:extLst>
              <a:ext uri="{FF2B5EF4-FFF2-40B4-BE49-F238E27FC236}">
                <a16:creationId xmlns:a16="http://schemas.microsoft.com/office/drawing/2014/main" id="{E827EED2-D78C-4DA1-BAC9-30B1EBBAFADA}"/>
              </a:ext>
            </a:extLst>
          </p:cNvPr>
          <p:cNvSpPr>
            <a:spLocks/>
          </p:cNvSpPr>
          <p:nvPr/>
        </p:nvSpPr>
        <p:spPr bwMode="auto">
          <a:xfrm>
            <a:off x="4979531" y="4382470"/>
            <a:ext cx="52570" cy="52570"/>
          </a:xfrm>
          <a:custGeom>
            <a:avLst/>
            <a:gdLst>
              <a:gd name="T0" fmla="*/ 42 w 42"/>
              <a:gd name="T1" fmla="*/ 0 h 42"/>
              <a:gd name="T2" fmla="*/ 0 w 42"/>
              <a:gd name="T3" fmla="*/ 0 h 42"/>
              <a:gd name="T4" fmla="*/ 0 w 42"/>
              <a:gd name="T5" fmla="*/ 42 h 42"/>
              <a:gd name="T6" fmla="*/ 42 w 42"/>
              <a:gd name="T7" fmla="*/ 0 h 42"/>
            </a:gdLst>
            <a:ahLst/>
            <a:cxnLst>
              <a:cxn ang="0">
                <a:pos x="T0" y="T1"/>
              </a:cxn>
              <a:cxn ang="0">
                <a:pos x="T2" y="T3"/>
              </a:cxn>
              <a:cxn ang="0">
                <a:pos x="T4" y="T5"/>
              </a:cxn>
              <a:cxn ang="0">
                <a:pos x="T6" y="T7"/>
              </a:cxn>
            </a:cxnLst>
            <a:rect l="0" t="0" r="r" b="b"/>
            <a:pathLst>
              <a:path w="42" h="42">
                <a:moveTo>
                  <a:pt x="42" y="0"/>
                </a:moveTo>
                <a:cubicBezTo>
                  <a:pt x="0" y="0"/>
                  <a:pt x="0" y="0"/>
                  <a:pt x="0" y="0"/>
                </a:cubicBezTo>
                <a:cubicBezTo>
                  <a:pt x="0" y="42"/>
                  <a:pt x="0" y="42"/>
                  <a:pt x="0" y="42"/>
                </a:cubicBezTo>
                <a:cubicBezTo>
                  <a:pt x="21" y="38"/>
                  <a:pt x="38" y="21"/>
                  <a:pt x="42" y="0"/>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Freeform 440">
            <a:extLst>
              <a:ext uri="{FF2B5EF4-FFF2-40B4-BE49-F238E27FC236}">
                <a16:creationId xmlns:a16="http://schemas.microsoft.com/office/drawing/2014/main" id="{A6D51597-47E9-47DE-8741-9102DAB48B7A}"/>
              </a:ext>
            </a:extLst>
          </p:cNvPr>
          <p:cNvSpPr>
            <a:spLocks/>
          </p:cNvSpPr>
          <p:nvPr/>
        </p:nvSpPr>
        <p:spPr bwMode="auto">
          <a:xfrm>
            <a:off x="4834963" y="4237902"/>
            <a:ext cx="118283" cy="118283"/>
          </a:xfrm>
          <a:custGeom>
            <a:avLst/>
            <a:gdLst>
              <a:gd name="T0" fmla="*/ 0 w 95"/>
              <a:gd name="T1" fmla="*/ 95 h 95"/>
              <a:gd name="T2" fmla="*/ 32 w 95"/>
              <a:gd name="T3" fmla="*/ 95 h 95"/>
              <a:gd name="T4" fmla="*/ 95 w 95"/>
              <a:gd name="T5" fmla="*/ 32 h 95"/>
              <a:gd name="T6" fmla="*/ 95 w 95"/>
              <a:gd name="T7" fmla="*/ 0 h 95"/>
              <a:gd name="T8" fmla="*/ 0 w 95"/>
              <a:gd name="T9" fmla="*/ 95 h 95"/>
            </a:gdLst>
            <a:ahLst/>
            <a:cxnLst>
              <a:cxn ang="0">
                <a:pos x="T0" y="T1"/>
              </a:cxn>
              <a:cxn ang="0">
                <a:pos x="T2" y="T3"/>
              </a:cxn>
              <a:cxn ang="0">
                <a:pos x="T4" y="T5"/>
              </a:cxn>
              <a:cxn ang="0">
                <a:pos x="T6" y="T7"/>
              </a:cxn>
              <a:cxn ang="0">
                <a:pos x="T8" y="T9"/>
              </a:cxn>
            </a:cxnLst>
            <a:rect l="0" t="0" r="r" b="b"/>
            <a:pathLst>
              <a:path w="95" h="95">
                <a:moveTo>
                  <a:pt x="0" y="95"/>
                </a:moveTo>
                <a:cubicBezTo>
                  <a:pt x="32" y="95"/>
                  <a:pt x="32" y="95"/>
                  <a:pt x="32" y="95"/>
                </a:cubicBezTo>
                <a:cubicBezTo>
                  <a:pt x="37" y="62"/>
                  <a:pt x="62" y="37"/>
                  <a:pt x="95" y="32"/>
                </a:cubicBezTo>
                <a:cubicBezTo>
                  <a:pt x="95" y="0"/>
                  <a:pt x="95" y="0"/>
                  <a:pt x="95" y="0"/>
                </a:cubicBezTo>
                <a:cubicBezTo>
                  <a:pt x="45" y="5"/>
                  <a:pt x="5" y="45"/>
                  <a:pt x="0" y="95"/>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444">
            <a:extLst>
              <a:ext uri="{FF2B5EF4-FFF2-40B4-BE49-F238E27FC236}">
                <a16:creationId xmlns:a16="http://schemas.microsoft.com/office/drawing/2014/main" id="{679F4214-5319-44FF-9861-976CDFCB4293}"/>
              </a:ext>
            </a:extLst>
          </p:cNvPr>
          <p:cNvSpPr>
            <a:spLocks noEditPoints="1"/>
          </p:cNvSpPr>
          <p:nvPr/>
        </p:nvSpPr>
        <p:spPr bwMode="auto">
          <a:xfrm>
            <a:off x="4647213" y="4050152"/>
            <a:ext cx="638350" cy="63835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05 w 512"/>
              <a:gd name="T11" fmla="*/ 266 h 512"/>
              <a:gd name="T12" fmla="*/ 383 w 512"/>
              <a:gd name="T13" fmla="*/ 266 h 512"/>
              <a:gd name="T14" fmla="*/ 266 w 512"/>
              <a:gd name="T15" fmla="*/ 383 h 512"/>
              <a:gd name="T16" fmla="*/ 266 w 512"/>
              <a:gd name="T17" fmla="*/ 405 h 512"/>
              <a:gd name="T18" fmla="*/ 256 w 512"/>
              <a:gd name="T19" fmla="*/ 416 h 512"/>
              <a:gd name="T20" fmla="*/ 245 w 512"/>
              <a:gd name="T21" fmla="*/ 405 h 512"/>
              <a:gd name="T22" fmla="*/ 245 w 512"/>
              <a:gd name="T23" fmla="*/ 383 h 512"/>
              <a:gd name="T24" fmla="*/ 128 w 512"/>
              <a:gd name="T25" fmla="*/ 266 h 512"/>
              <a:gd name="T26" fmla="*/ 106 w 512"/>
              <a:gd name="T27" fmla="*/ 266 h 512"/>
              <a:gd name="T28" fmla="*/ 96 w 512"/>
              <a:gd name="T29" fmla="*/ 256 h 512"/>
              <a:gd name="T30" fmla="*/ 106 w 512"/>
              <a:gd name="T31" fmla="*/ 245 h 512"/>
              <a:gd name="T32" fmla="*/ 128 w 512"/>
              <a:gd name="T33" fmla="*/ 245 h 512"/>
              <a:gd name="T34" fmla="*/ 245 w 512"/>
              <a:gd name="T35" fmla="*/ 128 h 512"/>
              <a:gd name="T36" fmla="*/ 245 w 512"/>
              <a:gd name="T37" fmla="*/ 106 h 512"/>
              <a:gd name="T38" fmla="*/ 256 w 512"/>
              <a:gd name="T39" fmla="*/ 96 h 512"/>
              <a:gd name="T40" fmla="*/ 266 w 512"/>
              <a:gd name="T41" fmla="*/ 106 h 512"/>
              <a:gd name="T42" fmla="*/ 266 w 512"/>
              <a:gd name="T43" fmla="*/ 128 h 512"/>
              <a:gd name="T44" fmla="*/ 383 w 512"/>
              <a:gd name="T45" fmla="*/ 245 h 512"/>
              <a:gd name="T46" fmla="*/ 405 w 512"/>
              <a:gd name="T47" fmla="*/ 245 h 512"/>
              <a:gd name="T48" fmla="*/ 416 w 512"/>
              <a:gd name="T49" fmla="*/ 256 h 512"/>
              <a:gd name="T50" fmla="*/ 405 w 512"/>
              <a:gd name="T51" fmla="*/ 26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05" y="266"/>
                </a:moveTo>
                <a:cubicBezTo>
                  <a:pt x="383" y="266"/>
                  <a:pt x="383" y="266"/>
                  <a:pt x="383" y="266"/>
                </a:cubicBezTo>
                <a:cubicBezTo>
                  <a:pt x="378" y="328"/>
                  <a:pt x="328" y="378"/>
                  <a:pt x="266" y="383"/>
                </a:cubicBezTo>
                <a:cubicBezTo>
                  <a:pt x="266" y="405"/>
                  <a:pt x="266" y="405"/>
                  <a:pt x="266" y="405"/>
                </a:cubicBezTo>
                <a:cubicBezTo>
                  <a:pt x="266" y="411"/>
                  <a:pt x="262" y="416"/>
                  <a:pt x="256" y="416"/>
                </a:cubicBezTo>
                <a:cubicBezTo>
                  <a:pt x="250" y="416"/>
                  <a:pt x="245" y="411"/>
                  <a:pt x="245" y="405"/>
                </a:cubicBezTo>
                <a:cubicBezTo>
                  <a:pt x="245" y="383"/>
                  <a:pt x="245" y="383"/>
                  <a:pt x="245" y="383"/>
                </a:cubicBezTo>
                <a:cubicBezTo>
                  <a:pt x="183" y="378"/>
                  <a:pt x="133" y="328"/>
                  <a:pt x="128" y="266"/>
                </a:cubicBezTo>
                <a:cubicBezTo>
                  <a:pt x="106" y="266"/>
                  <a:pt x="106" y="266"/>
                  <a:pt x="106" y="266"/>
                </a:cubicBezTo>
                <a:cubicBezTo>
                  <a:pt x="100" y="266"/>
                  <a:pt x="96" y="262"/>
                  <a:pt x="96" y="256"/>
                </a:cubicBezTo>
                <a:cubicBezTo>
                  <a:pt x="96" y="250"/>
                  <a:pt x="100" y="245"/>
                  <a:pt x="106" y="245"/>
                </a:cubicBezTo>
                <a:cubicBezTo>
                  <a:pt x="128" y="245"/>
                  <a:pt x="128" y="245"/>
                  <a:pt x="128" y="245"/>
                </a:cubicBezTo>
                <a:cubicBezTo>
                  <a:pt x="133" y="183"/>
                  <a:pt x="183" y="133"/>
                  <a:pt x="245" y="128"/>
                </a:cubicBezTo>
                <a:cubicBezTo>
                  <a:pt x="245" y="106"/>
                  <a:pt x="245" y="106"/>
                  <a:pt x="245" y="106"/>
                </a:cubicBezTo>
                <a:cubicBezTo>
                  <a:pt x="245" y="100"/>
                  <a:pt x="250" y="96"/>
                  <a:pt x="256" y="96"/>
                </a:cubicBezTo>
                <a:cubicBezTo>
                  <a:pt x="262" y="96"/>
                  <a:pt x="266" y="100"/>
                  <a:pt x="266" y="106"/>
                </a:cubicBezTo>
                <a:cubicBezTo>
                  <a:pt x="266" y="128"/>
                  <a:pt x="266" y="128"/>
                  <a:pt x="266" y="128"/>
                </a:cubicBezTo>
                <a:cubicBezTo>
                  <a:pt x="328" y="133"/>
                  <a:pt x="378" y="183"/>
                  <a:pt x="383" y="245"/>
                </a:cubicBezTo>
                <a:cubicBezTo>
                  <a:pt x="405" y="245"/>
                  <a:pt x="405" y="245"/>
                  <a:pt x="405" y="245"/>
                </a:cubicBezTo>
                <a:cubicBezTo>
                  <a:pt x="411" y="245"/>
                  <a:pt x="416" y="250"/>
                  <a:pt x="416" y="256"/>
                </a:cubicBezTo>
                <a:cubicBezTo>
                  <a:pt x="416" y="262"/>
                  <a:pt x="411" y="266"/>
                  <a:pt x="405" y="266"/>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7" name="Freeform 445">
            <a:extLst>
              <a:ext uri="{FF2B5EF4-FFF2-40B4-BE49-F238E27FC236}">
                <a16:creationId xmlns:a16="http://schemas.microsoft.com/office/drawing/2014/main" id="{81701C87-DB66-4B62-99F1-B07A03833739}"/>
              </a:ext>
            </a:extLst>
          </p:cNvPr>
          <p:cNvSpPr>
            <a:spLocks/>
          </p:cNvSpPr>
          <p:nvPr/>
        </p:nvSpPr>
        <p:spPr bwMode="auto">
          <a:xfrm>
            <a:off x="4979531" y="4237902"/>
            <a:ext cx="118283" cy="118283"/>
          </a:xfrm>
          <a:custGeom>
            <a:avLst/>
            <a:gdLst>
              <a:gd name="T0" fmla="*/ 0 w 96"/>
              <a:gd name="T1" fmla="*/ 0 h 95"/>
              <a:gd name="T2" fmla="*/ 0 w 96"/>
              <a:gd name="T3" fmla="*/ 32 h 95"/>
              <a:gd name="T4" fmla="*/ 63 w 96"/>
              <a:gd name="T5" fmla="*/ 95 h 95"/>
              <a:gd name="T6" fmla="*/ 96 w 96"/>
              <a:gd name="T7" fmla="*/ 95 h 95"/>
              <a:gd name="T8" fmla="*/ 0 w 96"/>
              <a:gd name="T9" fmla="*/ 0 h 95"/>
            </a:gdLst>
            <a:ahLst/>
            <a:cxnLst>
              <a:cxn ang="0">
                <a:pos x="T0" y="T1"/>
              </a:cxn>
              <a:cxn ang="0">
                <a:pos x="T2" y="T3"/>
              </a:cxn>
              <a:cxn ang="0">
                <a:pos x="T4" y="T5"/>
              </a:cxn>
              <a:cxn ang="0">
                <a:pos x="T6" y="T7"/>
              </a:cxn>
              <a:cxn ang="0">
                <a:pos x="T8" y="T9"/>
              </a:cxn>
            </a:cxnLst>
            <a:rect l="0" t="0" r="r" b="b"/>
            <a:pathLst>
              <a:path w="96" h="95">
                <a:moveTo>
                  <a:pt x="0" y="0"/>
                </a:moveTo>
                <a:cubicBezTo>
                  <a:pt x="0" y="32"/>
                  <a:pt x="0" y="32"/>
                  <a:pt x="0" y="32"/>
                </a:cubicBezTo>
                <a:cubicBezTo>
                  <a:pt x="33" y="37"/>
                  <a:pt x="59" y="62"/>
                  <a:pt x="63" y="95"/>
                </a:cubicBezTo>
                <a:cubicBezTo>
                  <a:pt x="96" y="95"/>
                  <a:pt x="96" y="95"/>
                  <a:pt x="96" y="95"/>
                </a:cubicBezTo>
                <a:cubicBezTo>
                  <a:pt x="91" y="45"/>
                  <a:pt x="51" y="5"/>
                  <a:pt x="0" y="0"/>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446">
            <a:extLst>
              <a:ext uri="{FF2B5EF4-FFF2-40B4-BE49-F238E27FC236}">
                <a16:creationId xmlns:a16="http://schemas.microsoft.com/office/drawing/2014/main" id="{B8D52DA5-BACB-4234-85C2-32EEB13ADF20}"/>
              </a:ext>
            </a:extLst>
          </p:cNvPr>
          <p:cNvSpPr>
            <a:spLocks/>
          </p:cNvSpPr>
          <p:nvPr/>
        </p:nvSpPr>
        <p:spPr bwMode="auto">
          <a:xfrm>
            <a:off x="4979531" y="4382470"/>
            <a:ext cx="118283" cy="118283"/>
          </a:xfrm>
          <a:custGeom>
            <a:avLst/>
            <a:gdLst>
              <a:gd name="T0" fmla="*/ 0 w 96"/>
              <a:gd name="T1" fmla="*/ 63 h 96"/>
              <a:gd name="T2" fmla="*/ 0 w 96"/>
              <a:gd name="T3" fmla="*/ 96 h 96"/>
              <a:gd name="T4" fmla="*/ 96 w 96"/>
              <a:gd name="T5" fmla="*/ 0 h 96"/>
              <a:gd name="T6" fmla="*/ 63 w 96"/>
              <a:gd name="T7" fmla="*/ 0 h 96"/>
              <a:gd name="T8" fmla="*/ 0 w 96"/>
              <a:gd name="T9" fmla="*/ 63 h 96"/>
            </a:gdLst>
            <a:ahLst/>
            <a:cxnLst>
              <a:cxn ang="0">
                <a:pos x="T0" y="T1"/>
              </a:cxn>
              <a:cxn ang="0">
                <a:pos x="T2" y="T3"/>
              </a:cxn>
              <a:cxn ang="0">
                <a:pos x="T4" y="T5"/>
              </a:cxn>
              <a:cxn ang="0">
                <a:pos x="T6" y="T7"/>
              </a:cxn>
              <a:cxn ang="0">
                <a:pos x="T8" y="T9"/>
              </a:cxn>
            </a:cxnLst>
            <a:rect l="0" t="0" r="r" b="b"/>
            <a:pathLst>
              <a:path w="96" h="96">
                <a:moveTo>
                  <a:pt x="0" y="63"/>
                </a:moveTo>
                <a:cubicBezTo>
                  <a:pt x="0" y="96"/>
                  <a:pt x="0" y="96"/>
                  <a:pt x="0" y="96"/>
                </a:cubicBezTo>
                <a:cubicBezTo>
                  <a:pt x="51" y="91"/>
                  <a:pt x="91" y="51"/>
                  <a:pt x="96" y="0"/>
                </a:cubicBezTo>
                <a:cubicBezTo>
                  <a:pt x="63" y="0"/>
                  <a:pt x="63" y="0"/>
                  <a:pt x="63" y="0"/>
                </a:cubicBezTo>
                <a:cubicBezTo>
                  <a:pt x="59" y="33"/>
                  <a:pt x="33" y="59"/>
                  <a:pt x="0" y="63"/>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Rectangle 59">
            <a:extLst>
              <a:ext uri="{FF2B5EF4-FFF2-40B4-BE49-F238E27FC236}">
                <a16:creationId xmlns:a16="http://schemas.microsoft.com/office/drawing/2014/main" id="{FD3FA630-6445-4409-827A-899ABB7264D0}"/>
              </a:ext>
            </a:extLst>
          </p:cNvPr>
          <p:cNvSpPr/>
          <p:nvPr/>
        </p:nvSpPr>
        <p:spPr bwMode="gray">
          <a:xfrm>
            <a:off x="5665" y="-1"/>
            <a:ext cx="13461813" cy="7559676"/>
          </a:xfrm>
          <a:prstGeom prst="rect">
            <a:avLst/>
          </a:prstGeom>
          <a:solidFill>
            <a:schemeClr val="accent4">
              <a:lumMod val="50000"/>
              <a:alpha val="58824"/>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fr-FR" sz="1600" b="1" dirty="0">
              <a:solidFill>
                <a:schemeClr val="bg1"/>
              </a:solidFill>
            </a:endParaRPr>
          </a:p>
        </p:txBody>
      </p:sp>
      <p:grpSp>
        <p:nvGrpSpPr>
          <p:cNvPr id="2" name="Groupe 1">
            <a:extLst>
              <a:ext uri="{FF2B5EF4-FFF2-40B4-BE49-F238E27FC236}">
                <a16:creationId xmlns:a16="http://schemas.microsoft.com/office/drawing/2014/main" id="{C3CF8EFC-6084-45BA-AEB7-F192699D5F66}"/>
              </a:ext>
            </a:extLst>
          </p:cNvPr>
          <p:cNvGrpSpPr/>
          <p:nvPr/>
        </p:nvGrpSpPr>
        <p:grpSpPr>
          <a:xfrm>
            <a:off x="1870364" y="5217194"/>
            <a:ext cx="7190509" cy="686674"/>
            <a:chOff x="1870364" y="5217194"/>
            <a:chExt cx="7190509" cy="686674"/>
          </a:xfrm>
        </p:grpSpPr>
        <p:grpSp>
          <p:nvGrpSpPr>
            <p:cNvPr id="21" name="Group 63">
              <a:extLst>
                <a:ext uri="{FF2B5EF4-FFF2-40B4-BE49-F238E27FC236}">
                  <a16:creationId xmlns:a16="http://schemas.microsoft.com/office/drawing/2014/main" id="{754166C1-C37B-40D0-BFA2-84451516CF50}"/>
                </a:ext>
              </a:extLst>
            </p:cNvPr>
            <p:cNvGrpSpPr/>
            <p:nvPr/>
          </p:nvGrpSpPr>
          <p:grpSpPr>
            <a:xfrm>
              <a:off x="1870364" y="5217194"/>
              <a:ext cx="7190509" cy="686674"/>
              <a:chOff x="128247" y="1952711"/>
              <a:chExt cx="7190509" cy="686674"/>
            </a:xfrm>
          </p:grpSpPr>
          <p:sp>
            <p:nvSpPr>
              <p:cNvPr id="22" name="Oval 7">
                <a:extLst>
                  <a:ext uri="{FF2B5EF4-FFF2-40B4-BE49-F238E27FC236}">
                    <a16:creationId xmlns:a16="http://schemas.microsoft.com/office/drawing/2014/main" id="{956D872D-E387-46D6-83EA-9AF1F1621612}"/>
                  </a:ext>
                </a:extLst>
              </p:cNvPr>
              <p:cNvSpPr/>
              <p:nvPr/>
            </p:nvSpPr>
            <p:spPr bwMode="gray">
              <a:xfrm>
                <a:off x="2882847" y="1952711"/>
                <a:ext cx="686674" cy="686674"/>
              </a:xfrm>
              <a:prstGeom prst="ellipse">
                <a:avLst/>
              </a:prstGeom>
              <a:noFill/>
              <a:ln w="22225" algn="ctr">
                <a:solidFill>
                  <a:schemeClr val="tx1">
                    <a:lumMod val="50000"/>
                    <a:lumOff val="50000"/>
                  </a:schemeClr>
                </a:solidFill>
                <a:prstDash val="sysDot"/>
                <a:miter lim="800000"/>
                <a:headEnd/>
                <a:tailEnd/>
              </a:ln>
            </p:spPr>
            <p:txBody>
              <a:bodyPr wrap="square" lIns="77961" tIns="77961" rIns="77961" bIns="77961" rtlCol="0" anchor="ctr"/>
              <a:lstStyle/>
              <a:p>
                <a:pPr marL="0" marR="0" lvl="0" indent="0" algn="l" defTabSz="801929" rtl="0" eaLnBrk="1" fontAlgn="auto" latinLnBrk="0" hangingPunct="1">
                  <a:lnSpc>
                    <a:spcPct val="106000"/>
                  </a:lnSpc>
                  <a:spcBef>
                    <a:spcPts val="0"/>
                  </a:spcBef>
                  <a:spcAft>
                    <a:spcPts val="0"/>
                  </a:spcAft>
                  <a:buClrTx/>
                  <a:buSzTx/>
                  <a:buFont typeface="Wingdings 2" pitchFamily="18" charset="2"/>
                  <a:buNone/>
                  <a:tabLst/>
                  <a:defRPr/>
                </a:pPr>
                <a:endParaRPr kumimoji="0" lang="fr-FR" sz="2400" b="1" i="0" u="none" strike="noStrike" kern="1200" cap="none" spc="0" normalizeH="0" baseline="0">
                  <a:ln>
                    <a:noFill/>
                  </a:ln>
                  <a:solidFill>
                    <a:prstClr val="white"/>
                  </a:solidFill>
                  <a:effectLst/>
                  <a:uLnTx/>
                  <a:uFillTx/>
                  <a:ea typeface="+mn-ea"/>
                  <a:cs typeface="+mn-cs"/>
                </a:endParaRPr>
              </a:p>
            </p:txBody>
          </p:sp>
          <p:cxnSp>
            <p:nvCxnSpPr>
              <p:cNvPr id="23" name="Straight Connector 8">
                <a:extLst>
                  <a:ext uri="{FF2B5EF4-FFF2-40B4-BE49-F238E27FC236}">
                    <a16:creationId xmlns:a16="http://schemas.microsoft.com/office/drawing/2014/main" id="{61F7FBBA-33DF-41AF-A4C7-C4ABC9BBAABF}"/>
                  </a:ext>
                </a:extLst>
              </p:cNvPr>
              <p:cNvCxnSpPr>
                <a:cxnSpLocks/>
                <a:endCxn id="22" idx="2"/>
              </p:cNvCxnSpPr>
              <p:nvPr/>
            </p:nvCxnSpPr>
            <p:spPr>
              <a:xfrm>
                <a:off x="128247" y="2296048"/>
                <a:ext cx="2754600" cy="0"/>
              </a:xfrm>
              <a:prstGeom prst="line">
                <a:avLst/>
              </a:prstGeom>
              <a:noFill/>
              <a:ln w="22225" algn="ctr">
                <a:solidFill>
                  <a:schemeClr val="tx1">
                    <a:lumMod val="50000"/>
                    <a:lumOff val="50000"/>
                  </a:schemeClr>
                </a:solidFill>
                <a:prstDash val="sysDot"/>
                <a:miter lim="800000"/>
                <a:headEnd/>
                <a:tailEnd/>
              </a:ln>
            </p:spPr>
          </p:cxnSp>
          <p:sp>
            <p:nvSpPr>
              <p:cNvPr id="24" name="Rectangle 23">
                <a:extLst>
                  <a:ext uri="{FF2B5EF4-FFF2-40B4-BE49-F238E27FC236}">
                    <a16:creationId xmlns:a16="http://schemas.microsoft.com/office/drawing/2014/main" id="{E1067234-0B57-4D51-AA9E-C3F5D84BD506}"/>
                  </a:ext>
                </a:extLst>
              </p:cNvPr>
              <p:cNvSpPr/>
              <p:nvPr/>
            </p:nvSpPr>
            <p:spPr>
              <a:xfrm>
                <a:off x="3723292" y="2089510"/>
                <a:ext cx="3595464" cy="461665"/>
              </a:xfrm>
              <a:prstGeom prst="rect">
                <a:avLst/>
              </a:prstGeom>
            </p:spPr>
            <p:txBody>
              <a:bodyPr wrap="square">
                <a:spAutoFit/>
              </a:bodyPr>
              <a:lstStyle/>
              <a:p>
                <a:pPr defTabSz="801929">
                  <a:defRPr/>
                </a:pPr>
                <a:r>
                  <a:rPr lang="fr-FR" sz="2400" dirty="0">
                    <a:solidFill>
                      <a:schemeClr val="bg1"/>
                    </a:solidFill>
                  </a:rPr>
                  <a:t>Conclusion et perspectives</a:t>
                </a:r>
              </a:p>
            </p:txBody>
          </p:sp>
        </p:grpSp>
        <p:sp>
          <p:nvSpPr>
            <p:cNvPr id="59" name="Freeform 528">
              <a:extLst>
                <a:ext uri="{FF2B5EF4-FFF2-40B4-BE49-F238E27FC236}">
                  <a16:creationId xmlns:a16="http://schemas.microsoft.com/office/drawing/2014/main" id="{2655AD68-470A-4F7E-BF38-1D1C6D555289}"/>
                </a:ext>
              </a:extLst>
            </p:cNvPr>
            <p:cNvSpPr>
              <a:spLocks noChangeAspect="1" noEditPoints="1"/>
            </p:cNvSpPr>
            <p:nvPr/>
          </p:nvSpPr>
          <p:spPr bwMode="auto">
            <a:xfrm>
              <a:off x="4648363" y="5241931"/>
              <a:ext cx="637200" cy="63720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106 w 512"/>
                <a:gd name="T11" fmla="*/ 256 h 512"/>
                <a:gd name="T12" fmla="*/ 117 w 512"/>
                <a:gd name="T13" fmla="*/ 245 h 512"/>
                <a:gd name="T14" fmla="*/ 273 w 512"/>
                <a:gd name="T15" fmla="*/ 245 h 512"/>
                <a:gd name="T16" fmla="*/ 248 w 512"/>
                <a:gd name="T17" fmla="*/ 221 h 512"/>
                <a:gd name="T18" fmla="*/ 248 w 512"/>
                <a:gd name="T19" fmla="*/ 205 h 512"/>
                <a:gd name="T20" fmla="*/ 263 w 512"/>
                <a:gd name="T21" fmla="*/ 205 h 512"/>
                <a:gd name="T22" fmla="*/ 306 w 512"/>
                <a:gd name="T23" fmla="*/ 248 h 512"/>
                <a:gd name="T24" fmla="*/ 308 w 512"/>
                <a:gd name="T25" fmla="*/ 252 h 512"/>
                <a:gd name="T26" fmla="*/ 308 w 512"/>
                <a:gd name="T27" fmla="*/ 260 h 512"/>
                <a:gd name="T28" fmla="*/ 306 w 512"/>
                <a:gd name="T29" fmla="*/ 263 h 512"/>
                <a:gd name="T30" fmla="*/ 263 w 512"/>
                <a:gd name="T31" fmla="*/ 306 h 512"/>
                <a:gd name="T32" fmla="*/ 256 w 512"/>
                <a:gd name="T33" fmla="*/ 309 h 512"/>
                <a:gd name="T34" fmla="*/ 248 w 512"/>
                <a:gd name="T35" fmla="*/ 306 h 512"/>
                <a:gd name="T36" fmla="*/ 248 w 512"/>
                <a:gd name="T37" fmla="*/ 291 h 512"/>
                <a:gd name="T38" fmla="*/ 273 w 512"/>
                <a:gd name="T39" fmla="*/ 266 h 512"/>
                <a:gd name="T40" fmla="*/ 117 w 512"/>
                <a:gd name="T41" fmla="*/ 266 h 512"/>
                <a:gd name="T42" fmla="*/ 106 w 512"/>
                <a:gd name="T43" fmla="*/ 256 h 512"/>
                <a:gd name="T44" fmla="*/ 373 w 512"/>
                <a:gd name="T45" fmla="*/ 405 h 512"/>
                <a:gd name="T46" fmla="*/ 362 w 512"/>
                <a:gd name="T47" fmla="*/ 416 h 512"/>
                <a:gd name="T48" fmla="*/ 202 w 512"/>
                <a:gd name="T49" fmla="*/ 416 h 512"/>
                <a:gd name="T50" fmla="*/ 192 w 512"/>
                <a:gd name="T51" fmla="*/ 405 h 512"/>
                <a:gd name="T52" fmla="*/ 192 w 512"/>
                <a:gd name="T53" fmla="*/ 309 h 512"/>
                <a:gd name="T54" fmla="*/ 202 w 512"/>
                <a:gd name="T55" fmla="*/ 298 h 512"/>
                <a:gd name="T56" fmla="*/ 213 w 512"/>
                <a:gd name="T57" fmla="*/ 309 h 512"/>
                <a:gd name="T58" fmla="*/ 213 w 512"/>
                <a:gd name="T59" fmla="*/ 394 h 512"/>
                <a:gd name="T60" fmla="*/ 352 w 512"/>
                <a:gd name="T61" fmla="*/ 394 h 512"/>
                <a:gd name="T62" fmla="*/ 352 w 512"/>
                <a:gd name="T63" fmla="*/ 117 h 512"/>
                <a:gd name="T64" fmla="*/ 213 w 512"/>
                <a:gd name="T65" fmla="*/ 117 h 512"/>
                <a:gd name="T66" fmla="*/ 213 w 512"/>
                <a:gd name="T67" fmla="*/ 202 h 512"/>
                <a:gd name="T68" fmla="*/ 202 w 512"/>
                <a:gd name="T69" fmla="*/ 213 h 512"/>
                <a:gd name="T70" fmla="*/ 192 w 512"/>
                <a:gd name="T71" fmla="*/ 202 h 512"/>
                <a:gd name="T72" fmla="*/ 192 w 512"/>
                <a:gd name="T73" fmla="*/ 106 h 512"/>
                <a:gd name="T74" fmla="*/ 202 w 512"/>
                <a:gd name="T75" fmla="*/ 96 h 512"/>
                <a:gd name="T76" fmla="*/ 362 w 512"/>
                <a:gd name="T77" fmla="*/ 96 h 512"/>
                <a:gd name="T78" fmla="*/ 373 w 512"/>
                <a:gd name="T79" fmla="*/ 106 h 512"/>
                <a:gd name="T80" fmla="*/ 373 w 512"/>
                <a:gd name="T81" fmla="*/ 40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106" y="256"/>
                  </a:moveTo>
                  <a:cubicBezTo>
                    <a:pt x="106" y="250"/>
                    <a:pt x="111" y="245"/>
                    <a:pt x="117" y="245"/>
                  </a:cubicBezTo>
                  <a:cubicBezTo>
                    <a:pt x="273" y="245"/>
                    <a:pt x="273" y="245"/>
                    <a:pt x="273" y="245"/>
                  </a:cubicBezTo>
                  <a:cubicBezTo>
                    <a:pt x="248" y="221"/>
                    <a:pt x="248" y="221"/>
                    <a:pt x="248" y="221"/>
                  </a:cubicBezTo>
                  <a:cubicBezTo>
                    <a:pt x="244" y="216"/>
                    <a:pt x="244" y="210"/>
                    <a:pt x="248" y="205"/>
                  </a:cubicBezTo>
                  <a:cubicBezTo>
                    <a:pt x="252" y="201"/>
                    <a:pt x="259" y="201"/>
                    <a:pt x="263" y="205"/>
                  </a:cubicBezTo>
                  <a:cubicBezTo>
                    <a:pt x="306" y="248"/>
                    <a:pt x="306" y="248"/>
                    <a:pt x="306" y="248"/>
                  </a:cubicBezTo>
                  <a:cubicBezTo>
                    <a:pt x="307" y="249"/>
                    <a:pt x="308" y="250"/>
                    <a:pt x="308" y="252"/>
                  </a:cubicBezTo>
                  <a:cubicBezTo>
                    <a:pt x="309" y="254"/>
                    <a:pt x="309" y="257"/>
                    <a:pt x="308" y="260"/>
                  </a:cubicBezTo>
                  <a:cubicBezTo>
                    <a:pt x="308" y="261"/>
                    <a:pt x="307" y="262"/>
                    <a:pt x="306" y="263"/>
                  </a:cubicBezTo>
                  <a:cubicBezTo>
                    <a:pt x="263" y="306"/>
                    <a:pt x="263" y="306"/>
                    <a:pt x="263" y="306"/>
                  </a:cubicBezTo>
                  <a:cubicBezTo>
                    <a:pt x="261" y="308"/>
                    <a:pt x="258" y="309"/>
                    <a:pt x="256" y="309"/>
                  </a:cubicBezTo>
                  <a:cubicBezTo>
                    <a:pt x="253" y="309"/>
                    <a:pt x="250" y="308"/>
                    <a:pt x="248" y="306"/>
                  </a:cubicBezTo>
                  <a:cubicBezTo>
                    <a:pt x="244" y="302"/>
                    <a:pt x="244" y="295"/>
                    <a:pt x="248" y="291"/>
                  </a:cubicBezTo>
                  <a:cubicBezTo>
                    <a:pt x="273" y="266"/>
                    <a:pt x="273" y="266"/>
                    <a:pt x="273" y="266"/>
                  </a:cubicBezTo>
                  <a:cubicBezTo>
                    <a:pt x="117" y="266"/>
                    <a:pt x="117" y="266"/>
                    <a:pt x="117" y="266"/>
                  </a:cubicBezTo>
                  <a:cubicBezTo>
                    <a:pt x="111" y="266"/>
                    <a:pt x="106" y="262"/>
                    <a:pt x="106" y="256"/>
                  </a:cubicBezTo>
                  <a:close/>
                  <a:moveTo>
                    <a:pt x="373" y="405"/>
                  </a:moveTo>
                  <a:cubicBezTo>
                    <a:pt x="373" y="411"/>
                    <a:pt x="368" y="416"/>
                    <a:pt x="362" y="416"/>
                  </a:cubicBezTo>
                  <a:cubicBezTo>
                    <a:pt x="202" y="416"/>
                    <a:pt x="202" y="416"/>
                    <a:pt x="202" y="416"/>
                  </a:cubicBezTo>
                  <a:cubicBezTo>
                    <a:pt x="196" y="416"/>
                    <a:pt x="192" y="411"/>
                    <a:pt x="192" y="405"/>
                  </a:cubicBezTo>
                  <a:cubicBezTo>
                    <a:pt x="192" y="309"/>
                    <a:pt x="192" y="309"/>
                    <a:pt x="192" y="309"/>
                  </a:cubicBezTo>
                  <a:cubicBezTo>
                    <a:pt x="192" y="303"/>
                    <a:pt x="196" y="298"/>
                    <a:pt x="202" y="298"/>
                  </a:cubicBezTo>
                  <a:cubicBezTo>
                    <a:pt x="208" y="298"/>
                    <a:pt x="213" y="303"/>
                    <a:pt x="213" y="309"/>
                  </a:cubicBezTo>
                  <a:cubicBezTo>
                    <a:pt x="213" y="394"/>
                    <a:pt x="213" y="394"/>
                    <a:pt x="213" y="394"/>
                  </a:cubicBezTo>
                  <a:cubicBezTo>
                    <a:pt x="352" y="394"/>
                    <a:pt x="352" y="394"/>
                    <a:pt x="352" y="394"/>
                  </a:cubicBezTo>
                  <a:cubicBezTo>
                    <a:pt x="352" y="117"/>
                    <a:pt x="352" y="117"/>
                    <a:pt x="352" y="117"/>
                  </a:cubicBezTo>
                  <a:cubicBezTo>
                    <a:pt x="213" y="117"/>
                    <a:pt x="213" y="117"/>
                    <a:pt x="213" y="117"/>
                  </a:cubicBezTo>
                  <a:cubicBezTo>
                    <a:pt x="213" y="202"/>
                    <a:pt x="213" y="202"/>
                    <a:pt x="213" y="202"/>
                  </a:cubicBezTo>
                  <a:cubicBezTo>
                    <a:pt x="213" y="208"/>
                    <a:pt x="208" y="213"/>
                    <a:pt x="202" y="213"/>
                  </a:cubicBezTo>
                  <a:cubicBezTo>
                    <a:pt x="196" y="213"/>
                    <a:pt x="192" y="208"/>
                    <a:pt x="192" y="202"/>
                  </a:cubicBezTo>
                  <a:cubicBezTo>
                    <a:pt x="192" y="106"/>
                    <a:pt x="192" y="106"/>
                    <a:pt x="192" y="106"/>
                  </a:cubicBezTo>
                  <a:cubicBezTo>
                    <a:pt x="192" y="100"/>
                    <a:pt x="196" y="96"/>
                    <a:pt x="202" y="96"/>
                  </a:cubicBezTo>
                  <a:cubicBezTo>
                    <a:pt x="362" y="96"/>
                    <a:pt x="362" y="96"/>
                    <a:pt x="362" y="96"/>
                  </a:cubicBezTo>
                  <a:cubicBezTo>
                    <a:pt x="368" y="96"/>
                    <a:pt x="373" y="100"/>
                    <a:pt x="373" y="106"/>
                  </a:cubicBezTo>
                  <a:lnTo>
                    <a:pt x="373" y="405"/>
                  </a:lnTo>
                  <a:close/>
                </a:path>
              </a:pathLst>
            </a:custGeom>
            <a:solidFill>
              <a:schemeClr val="bg1"/>
            </a:solidFill>
            <a:ln>
              <a:noFill/>
            </a:ln>
          </p:spPr>
          <p:txBody>
            <a:bodyPr vert="horz" wrap="square" lIns="182880" tIns="91440" rIns="182880" bIns="91440" numCol="1" anchor="t" anchorCtr="0" compatLnSpc="1">
              <a:prstTxWarp prst="textNoShape">
                <a:avLst/>
              </a:prstTxWarp>
            </a:bodyPr>
            <a:lstStyle/>
            <a:p>
              <a:pPr defTabSz="1828800"/>
              <a:endParaRPr lang="en-GB">
                <a:solidFill>
                  <a:prstClr val="black"/>
                </a:solidFill>
                <a:latin typeface="Verdana"/>
              </a:endParaRPr>
            </a:p>
          </p:txBody>
        </p:sp>
      </p:grpSp>
      <p:sp>
        <p:nvSpPr>
          <p:cNvPr id="5" name="Oval 18">
            <a:extLst>
              <a:ext uri="{FF2B5EF4-FFF2-40B4-BE49-F238E27FC236}">
                <a16:creationId xmlns:a16="http://schemas.microsoft.com/office/drawing/2014/main" id="{562886F5-F9D2-41B4-B6B7-9ADBAB09AF80}"/>
              </a:ext>
            </a:extLst>
          </p:cNvPr>
          <p:cNvSpPr/>
          <p:nvPr/>
        </p:nvSpPr>
        <p:spPr bwMode="gray">
          <a:xfrm>
            <a:off x="-2648726" y="1153149"/>
            <a:ext cx="5253376" cy="5253376"/>
          </a:xfrm>
          <a:prstGeom prst="ellipse">
            <a:avLst/>
          </a:prstGeom>
          <a:noFill/>
          <a:ln w="22225" algn="ctr">
            <a:solidFill>
              <a:schemeClr val="tx1">
                <a:lumMod val="50000"/>
                <a:lumOff val="50000"/>
              </a:schemeClr>
            </a:solidFill>
            <a:prstDash val="sysDot"/>
            <a:miter lim="800000"/>
            <a:headEnd/>
            <a:tailEnd/>
          </a:ln>
        </p:spPr>
        <p:txBody>
          <a:bodyPr wrap="square" lIns="77961" tIns="77961" rIns="77961" bIns="77961" rtlCol="0" anchor="ctr"/>
          <a:lstStyle/>
          <a:p>
            <a:pPr marL="0" marR="0" lvl="0" indent="0" algn="ctr" defTabSz="801929" rtl="0" eaLnBrk="1" fontAlgn="auto" latinLnBrk="0" hangingPunct="1">
              <a:lnSpc>
                <a:spcPct val="106000"/>
              </a:lnSpc>
              <a:spcBef>
                <a:spcPts val="0"/>
              </a:spcBef>
              <a:spcAft>
                <a:spcPts val="0"/>
              </a:spcAft>
              <a:buClrTx/>
              <a:buSzTx/>
              <a:buFont typeface="Wingdings 2" pitchFamily="18" charset="2"/>
              <a:buNone/>
              <a:tabLst/>
              <a:defRPr/>
            </a:pPr>
            <a:endParaRPr kumimoji="0" lang="fr-FR" sz="1403" b="1" i="0" u="none" strike="noStrike" kern="1200" cap="none" spc="0" normalizeH="0" baseline="0">
              <a:ln>
                <a:noFill/>
              </a:ln>
              <a:solidFill>
                <a:prstClr val="white"/>
              </a:solidFill>
              <a:effectLst/>
              <a:uLnTx/>
              <a:uFillTx/>
              <a:ea typeface="+mn-ea"/>
              <a:cs typeface="+mn-cs"/>
            </a:endParaRPr>
          </a:p>
        </p:txBody>
      </p:sp>
    </p:spTree>
    <p:extLst>
      <p:ext uri="{BB962C8B-B14F-4D97-AF65-F5344CB8AC3E}">
        <p14:creationId xmlns:p14="http://schemas.microsoft.com/office/powerpoint/2010/main" val="195497488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20">
            <a:extLst>
              <a:ext uri="{FF2B5EF4-FFF2-40B4-BE49-F238E27FC236}">
                <a16:creationId xmlns:a16="http://schemas.microsoft.com/office/drawing/2014/main" id="{88FEB537-EC55-4150-A542-18D9FF0ABEF4}"/>
              </a:ext>
            </a:extLst>
          </p:cNvPr>
          <p:cNvPicPr>
            <a:picLocks noChangeAspect="1"/>
          </p:cNvPicPr>
          <p:nvPr/>
        </p:nvPicPr>
        <p:blipFill rotWithShape="1">
          <a:blip r:embed="rId3"/>
          <a:srcRect l="18381"/>
          <a:stretch/>
        </p:blipFill>
        <p:spPr>
          <a:xfrm>
            <a:off x="0" y="2742187"/>
            <a:ext cx="13439775" cy="4238254"/>
          </a:xfrm>
          <a:prstGeom prst="rect">
            <a:avLst/>
          </a:prstGeom>
        </p:spPr>
      </p:pic>
      <p:grpSp>
        <p:nvGrpSpPr>
          <p:cNvPr id="42" name="Groupe 41">
            <a:extLst>
              <a:ext uri="{FF2B5EF4-FFF2-40B4-BE49-F238E27FC236}">
                <a16:creationId xmlns:a16="http://schemas.microsoft.com/office/drawing/2014/main" id="{5B865F31-7D89-4D58-BA48-2A35B33F67D2}"/>
              </a:ext>
            </a:extLst>
          </p:cNvPr>
          <p:cNvGrpSpPr/>
          <p:nvPr/>
        </p:nvGrpSpPr>
        <p:grpSpPr>
          <a:xfrm>
            <a:off x="2333667" y="1900831"/>
            <a:ext cx="8772441" cy="1170003"/>
            <a:chOff x="3500986" y="2026561"/>
            <a:chExt cx="8772441" cy="1170003"/>
          </a:xfrm>
        </p:grpSpPr>
        <p:sp>
          <p:nvSpPr>
            <p:cNvPr id="6" name="矩形 32">
              <a:extLst>
                <a:ext uri="{FF2B5EF4-FFF2-40B4-BE49-F238E27FC236}">
                  <a16:creationId xmlns:a16="http://schemas.microsoft.com/office/drawing/2014/main" id="{847A92B0-1BA6-406F-89CC-6FCC258A38C9}"/>
                </a:ext>
              </a:extLst>
            </p:cNvPr>
            <p:cNvSpPr/>
            <p:nvPr/>
          </p:nvSpPr>
          <p:spPr bwMode="gray">
            <a:xfrm>
              <a:off x="4668305" y="2026561"/>
              <a:ext cx="7499707" cy="1170000"/>
            </a:xfrm>
            <a:prstGeom prst="rect">
              <a:avLst/>
            </a:prstGeom>
            <a:solidFill>
              <a:srgbClr val="FFFFFF"/>
            </a:solidFill>
            <a:ln w="19050" algn="ctr">
              <a:solidFill>
                <a:schemeClr val="accent2"/>
              </a:solidFill>
              <a:miter lim="800000"/>
              <a:headEnd/>
              <a:tailEnd/>
            </a:ln>
          </p:spPr>
          <p:txBody>
            <a:bodyPr wrap="square" lIns="1080000" tIns="88900" rIns="108000" bIns="88900" rtlCol="0" anchor="ctr" anchorCtr="1"/>
            <a:lstStyle/>
            <a:p>
              <a:r>
                <a:rPr lang="fr-FR" dirty="0">
                  <a:solidFill>
                    <a:srgbClr val="000000"/>
                  </a:solidFill>
                  <a:ea typeface="Lato" pitchFamily="34" charset="0"/>
                  <a:cs typeface="Lato" pitchFamily="34" charset="0"/>
                </a:rPr>
                <a:t>Impliquer les utilisateurs finaux et les parties prenantes.</a:t>
              </a:r>
              <a:endParaRPr lang="en-US" dirty="0">
                <a:solidFill>
                  <a:srgbClr val="000000"/>
                </a:solidFill>
                <a:ea typeface="Lato" pitchFamily="34" charset="0"/>
                <a:cs typeface="Lato" pitchFamily="34" charset="0"/>
              </a:endParaRPr>
            </a:p>
          </p:txBody>
        </p:sp>
        <p:sp>
          <p:nvSpPr>
            <p:cNvPr id="7" name="任意多边形 37">
              <a:extLst>
                <a:ext uri="{FF2B5EF4-FFF2-40B4-BE49-F238E27FC236}">
                  <a16:creationId xmlns:a16="http://schemas.microsoft.com/office/drawing/2014/main" id="{A95EEB93-170D-4C9E-BA26-9D099421B3CE}"/>
                </a:ext>
              </a:extLst>
            </p:cNvPr>
            <p:cNvSpPr/>
            <p:nvPr/>
          </p:nvSpPr>
          <p:spPr bwMode="gray">
            <a:xfrm>
              <a:off x="3500986" y="2026564"/>
              <a:ext cx="1167319" cy="1170000"/>
            </a:xfrm>
            <a:custGeom>
              <a:avLst/>
              <a:gdLst>
                <a:gd name="connsiteX0" fmla="*/ 1167319 w 1167319"/>
                <a:gd name="connsiteY0" fmla="*/ 0 h 1177711"/>
                <a:gd name="connsiteX1" fmla="*/ 1167319 w 1167319"/>
                <a:gd name="connsiteY1" fmla="*/ 1177711 h 1177711"/>
                <a:gd name="connsiteX2" fmla="*/ 492 w 1167319"/>
                <a:gd name="connsiteY2" fmla="*/ 1177711 h 1177711"/>
                <a:gd name="connsiteX3" fmla="*/ 0 w 1167319"/>
                <a:gd name="connsiteY3" fmla="*/ 1167320 h 1177711"/>
                <a:gd name="connsiteX4" fmla="*/ 1047968 w 1167319"/>
                <a:gd name="connsiteY4" fmla="*/ 6027 h 1177711"/>
                <a:gd name="connsiteX5" fmla="*/ 1167319 w 1167319"/>
                <a:gd name="connsiteY5" fmla="*/ 0 h 117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7319" h="1177711">
                  <a:moveTo>
                    <a:pt x="1167319" y="0"/>
                  </a:moveTo>
                  <a:lnTo>
                    <a:pt x="1167319" y="1177711"/>
                  </a:lnTo>
                  <a:lnTo>
                    <a:pt x="492" y="1177711"/>
                  </a:lnTo>
                  <a:lnTo>
                    <a:pt x="0" y="1167320"/>
                  </a:lnTo>
                  <a:cubicBezTo>
                    <a:pt x="0" y="562920"/>
                    <a:pt x="459340" y="65805"/>
                    <a:pt x="1047968" y="6027"/>
                  </a:cubicBezTo>
                  <a:lnTo>
                    <a:pt x="1167319" y="0"/>
                  </a:lnTo>
                  <a:close/>
                </a:path>
              </a:pathLst>
            </a:custGeom>
            <a:solidFill>
              <a:schemeClr val="accent2">
                <a:lumMod val="40000"/>
                <a:lumOff val="60000"/>
              </a:schemeClr>
            </a:solidFill>
            <a:ln w="19050" algn="ctr">
              <a:solidFill>
                <a:schemeClr val="accent2"/>
              </a:solidFill>
              <a:miter lim="800000"/>
              <a:headEnd/>
              <a:tailEnd/>
            </a:ln>
          </p:spPr>
          <p:txBody>
            <a:bodyPr wrap="square" lIns="88900" tIns="88900" rIns="88900" bIns="88900" rtlCol="0" anchor="ctr"/>
            <a:lstStyle/>
            <a:p>
              <a:pPr algn="ctr">
                <a:buFont typeface="Wingdings 2" pitchFamily="18" charset="2"/>
                <a:buNone/>
              </a:pPr>
              <a:endParaRPr lang="en-US" b="1" dirty="0">
                <a:solidFill>
                  <a:schemeClr val="bg1"/>
                </a:solidFill>
              </a:endParaRPr>
            </a:p>
          </p:txBody>
        </p:sp>
        <p:sp>
          <p:nvSpPr>
            <p:cNvPr id="8" name="任意多边形 38">
              <a:extLst>
                <a:ext uri="{FF2B5EF4-FFF2-40B4-BE49-F238E27FC236}">
                  <a16:creationId xmlns:a16="http://schemas.microsoft.com/office/drawing/2014/main" id="{734BC65F-8BFB-4EB2-9364-5D654AE6BDE0}"/>
                </a:ext>
              </a:extLst>
            </p:cNvPr>
            <p:cNvSpPr/>
            <p:nvPr/>
          </p:nvSpPr>
          <p:spPr bwMode="gray">
            <a:xfrm flipH="1" flipV="1">
              <a:off x="4668305" y="2026563"/>
              <a:ext cx="1167319" cy="1170000"/>
            </a:xfrm>
            <a:custGeom>
              <a:avLst/>
              <a:gdLst>
                <a:gd name="connsiteX0" fmla="*/ 1167319 w 1167319"/>
                <a:gd name="connsiteY0" fmla="*/ 0 h 1177711"/>
                <a:gd name="connsiteX1" fmla="*/ 1167319 w 1167319"/>
                <a:gd name="connsiteY1" fmla="*/ 1177711 h 1177711"/>
                <a:gd name="connsiteX2" fmla="*/ 492 w 1167319"/>
                <a:gd name="connsiteY2" fmla="*/ 1177711 h 1177711"/>
                <a:gd name="connsiteX3" fmla="*/ 0 w 1167319"/>
                <a:gd name="connsiteY3" fmla="*/ 1167320 h 1177711"/>
                <a:gd name="connsiteX4" fmla="*/ 1047968 w 1167319"/>
                <a:gd name="connsiteY4" fmla="*/ 6027 h 1177711"/>
                <a:gd name="connsiteX5" fmla="*/ 1167319 w 1167319"/>
                <a:gd name="connsiteY5" fmla="*/ 0 h 117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7319" h="1177711">
                  <a:moveTo>
                    <a:pt x="1167319" y="0"/>
                  </a:moveTo>
                  <a:lnTo>
                    <a:pt x="1167319" y="1177711"/>
                  </a:lnTo>
                  <a:lnTo>
                    <a:pt x="492" y="1177711"/>
                  </a:lnTo>
                  <a:lnTo>
                    <a:pt x="0" y="1167320"/>
                  </a:lnTo>
                  <a:cubicBezTo>
                    <a:pt x="0" y="562920"/>
                    <a:pt x="459340" y="65805"/>
                    <a:pt x="1047968" y="6027"/>
                  </a:cubicBezTo>
                  <a:lnTo>
                    <a:pt x="1167319" y="0"/>
                  </a:lnTo>
                  <a:close/>
                </a:path>
              </a:pathLst>
            </a:custGeom>
            <a:solidFill>
              <a:schemeClr val="accent2"/>
            </a:solidFill>
            <a:ln w="19050" algn="ctr">
              <a:noFill/>
              <a:miter lim="800000"/>
              <a:headEnd/>
              <a:tailEnd/>
            </a:ln>
          </p:spPr>
          <p:txBody>
            <a:bodyPr vert="horz" wrap="square" lIns="88900" tIns="88900" rIns="88900" bIns="88900" rtlCol="0" anchor="ctr"/>
            <a:lstStyle/>
            <a:p>
              <a:pPr algn="ctr">
                <a:buFont typeface="Wingdings 2" pitchFamily="18" charset="2"/>
                <a:buNone/>
              </a:pPr>
              <a:endParaRPr lang="en-US" b="1" dirty="0">
                <a:solidFill>
                  <a:schemeClr val="bg1"/>
                </a:solidFill>
              </a:endParaRPr>
            </a:p>
          </p:txBody>
        </p:sp>
        <p:sp>
          <p:nvSpPr>
            <p:cNvPr id="9" name="文本框 35">
              <a:extLst>
                <a:ext uri="{FF2B5EF4-FFF2-40B4-BE49-F238E27FC236}">
                  <a16:creationId xmlns:a16="http://schemas.microsoft.com/office/drawing/2014/main" id="{702F4C0F-8852-4836-AE77-E6E9D5E6992A}"/>
                </a:ext>
              </a:extLst>
            </p:cNvPr>
            <p:cNvSpPr txBox="1"/>
            <p:nvPr/>
          </p:nvSpPr>
          <p:spPr>
            <a:xfrm>
              <a:off x="4825655" y="2321247"/>
              <a:ext cx="694967" cy="553998"/>
            </a:xfrm>
            <a:prstGeom prst="rect">
              <a:avLst/>
            </a:prstGeom>
            <a:noFill/>
          </p:spPr>
          <p:txBody>
            <a:bodyPr wrap="square" lIns="0" tIns="0" rIns="0" bIns="0" rtlCol="0">
              <a:spAutoFit/>
            </a:bodyPr>
            <a:lstStyle/>
            <a:p>
              <a:pPr>
                <a:buSzPct val="100000"/>
              </a:pPr>
              <a:r>
                <a:rPr lang="en-US" sz="3600" b="1" dirty="0">
                  <a:solidFill>
                    <a:srgbClr val="FFFFFF"/>
                  </a:solidFill>
                </a:rPr>
                <a:t>01</a:t>
              </a:r>
            </a:p>
          </p:txBody>
        </p:sp>
        <p:sp>
          <p:nvSpPr>
            <p:cNvPr id="10" name="矩形 36">
              <a:extLst>
                <a:ext uri="{FF2B5EF4-FFF2-40B4-BE49-F238E27FC236}">
                  <a16:creationId xmlns:a16="http://schemas.microsoft.com/office/drawing/2014/main" id="{38934224-B71F-434C-A864-E99EC74725AD}"/>
                </a:ext>
              </a:extLst>
            </p:cNvPr>
            <p:cNvSpPr/>
            <p:nvPr/>
          </p:nvSpPr>
          <p:spPr bwMode="gray">
            <a:xfrm>
              <a:off x="12168012" y="2026561"/>
              <a:ext cx="105415" cy="1170000"/>
            </a:xfrm>
            <a:prstGeom prst="rect">
              <a:avLst/>
            </a:prstGeom>
            <a:solidFill>
              <a:schemeClr val="accent2"/>
            </a:solidFill>
            <a:ln w="19050" algn="ctr">
              <a:solidFill>
                <a:srgbClr val="43B02A"/>
              </a:solidFill>
              <a:miter lim="800000"/>
              <a:headEnd/>
              <a:tailEnd/>
            </a:ln>
          </p:spPr>
          <p:txBody>
            <a:bodyPr wrap="square" lIns="88900" tIns="88900" rIns="88900" bIns="88900" rtlCol="0" anchor="ctr"/>
            <a:lstStyle/>
            <a:p>
              <a:pPr algn="ctr">
                <a:buFont typeface="Wingdings 2" pitchFamily="18" charset="2"/>
                <a:buNone/>
              </a:pPr>
              <a:endParaRPr lang="en-US" b="1" dirty="0">
                <a:solidFill>
                  <a:schemeClr val="bg1"/>
                </a:solidFill>
              </a:endParaRPr>
            </a:p>
          </p:txBody>
        </p:sp>
        <p:grpSp>
          <p:nvGrpSpPr>
            <p:cNvPr id="29" name="Groupe 28">
              <a:extLst>
                <a:ext uri="{FF2B5EF4-FFF2-40B4-BE49-F238E27FC236}">
                  <a16:creationId xmlns:a16="http://schemas.microsoft.com/office/drawing/2014/main" id="{AED4052F-929C-4370-A9FE-486E0BF80107}"/>
                </a:ext>
              </a:extLst>
            </p:cNvPr>
            <p:cNvGrpSpPr/>
            <p:nvPr/>
          </p:nvGrpSpPr>
          <p:grpSpPr>
            <a:xfrm>
              <a:off x="3997887" y="2445371"/>
              <a:ext cx="468000" cy="468000"/>
              <a:chOff x="858644" y="1449659"/>
              <a:chExt cx="1369608" cy="1368000"/>
            </a:xfrm>
          </p:grpSpPr>
          <p:pic>
            <p:nvPicPr>
              <p:cNvPr id="26" name="Graphique 25" descr="Questions contour">
                <a:extLst>
                  <a:ext uri="{FF2B5EF4-FFF2-40B4-BE49-F238E27FC236}">
                    <a16:creationId xmlns:a16="http://schemas.microsoft.com/office/drawing/2014/main" id="{1EF00B20-2FC8-456B-94DC-6AC48D4E5B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2111" y="1572322"/>
                <a:ext cx="1122674" cy="1122674"/>
              </a:xfrm>
              <a:prstGeom prst="rect">
                <a:avLst/>
              </a:prstGeom>
            </p:spPr>
          </p:pic>
          <p:sp>
            <p:nvSpPr>
              <p:cNvPr id="28" name="Ellipse 27">
                <a:extLst>
                  <a:ext uri="{FF2B5EF4-FFF2-40B4-BE49-F238E27FC236}">
                    <a16:creationId xmlns:a16="http://schemas.microsoft.com/office/drawing/2014/main" id="{CBF25018-0997-4B99-A20A-06F8D8F7E299}"/>
                  </a:ext>
                </a:extLst>
              </p:cNvPr>
              <p:cNvSpPr/>
              <p:nvPr/>
            </p:nvSpPr>
            <p:spPr bwMode="gray">
              <a:xfrm>
                <a:off x="858644" y="1449659"/>
                <a:ext cx="1369608" cy="1368000"/>
              </a:xfrm>
              <a:prstGeom prst="ellipse">
                <a:avLst/>
              </a:prstGeom>
              <a:noFill/>
              <a:ln w="19050" algn="ctr">
                <a:solidFill>
                  <a:schemeClr val="bg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fr-FR" b="1" dirty="0">
                  <a:solidFill>
                    <a:schemeClr val="bg1"/>
                  </a:solidFill>
                </a:endParaRPr>
              </a:p>
            </p:txBody>
          </p:sp>
        </p:grpSp>
      </p:grpSp>
      <p:grpSp>
        <p:nvGrpSpPr>
          <p:cNvPr id="41" name="Groupe 40">
            <a:extLst>
              <a:ext uri="{FF2B5EF4-FFF2-40B4-BE49-F238E27FC236}">
                <a16:creationId xmlns:a16="http://schemas.microsoft.com/office/drawing/2014/main" id="{4BC33681-33EF-4BF4-AF20-4B5E4BA642B8}"/>
              </a:ext>
            </a:extLst>
          </p:cNvPr>
          <p:cNvGrpSpPr/>
          <p:nvPr/>
        </p:nvGrpSpPr>
        <p:grpSpPr>
          <a:xfrm>
            <a:off x="2186426" y="3340000"/>
            <a:ext cx="9066923" cy="1170000"/>
            <a:chOff x="2333667" y="3194282"/>
            <a:chExt cx="9066923" cy="1170000"/>
          </a:xfrm>
        </p:grpSpPr>
        <p:sp>
          <p:nvSpPr>
            <p:cNvPr id="11" name="矩形 24">
              <a:extLst>
                <a:ext uri="{FF2B5EF4-FFF2-40B4-BE49-F238E27FC236}">
                  <a16:creationId xmlns:a16="http://schemas.microsoft.com/office/drawing/2014/main" id="{05559567-EADE-4F96-AFB6-612F49969B5A}"/>
                </a:ext>
              </a:extLst>
            </p:cNvPr>
            <p:cNvSpPr/>
            <p:nvPr/>
          </p:nvSpPr>
          <p:spPr bwMode="gray">
            <a:xfrm>
              <a:off x="3500986" y="3194282"/>
              <a:ext cx="7794189" cy="1170000"/>
            </a:xfrm>
            <a:prstGeom prst="rect">
              <a:avLst/>
            </a:prstGeom>
            <a:solidFill>
              <a:srgbClr val="FFFFFF"/>
            </a:solidFill>
            <a:ln w="19050" algn="ctr">
              <a:solidFill>
                <a:schemeClr val="accent2">
                  <a:lumMod val="60000"/>
                  <a:lumOff val="40000"/>
                </a:schemeClr>
              </a:solidFill>
              <a:miter lim="800000"/>
              <a:headEnd/>
              <a:tailEnd/>
            </a:ln>
          </p:spPr>
          <p:txBody>
            <a:bodyPr wrap="square" lIns="1404000" tIns="88900" rIns="324000" bIns="88900" rtlCol="0" anchor="ctr" anchorCtr="1"/>
            <a:lstStyle/>
            <a:p>
              <a:r>
                <a:rPr lang="fr-FR" dirty="0">
                  <a:solidFill>
                    <a:srgbClr val="000000"/>
                  </a:solidFill>
                  <a:ea typeface="Lato" pitchFamily="34" charset="0"/>
                  <a:cs typeface="Lato" pitchFamily="34" charset="0"/>
                </a:rPr>
                <a:t>Suivre les évolutions technologiques et les nouvelles tendances.</a:t>
              </a:r>
              <a:endParaRPr lang="en-US" dirty="0">
                <a:solidFill>
                  <a:srgbClr val="000000"/>
                </a:solidFill>
                <a:ea typeface="Lato" pitchFamily="34" charset="0"/>
                <a:cs typeface="Lato" pitchFamily="34" charset="0"/>
              </a:endParaRPr>
            </a:p>
          </p:txBody>
        </p:sp>
        <p:sp>
          <p:nvSpPr>
            <p:cNvPr id="12" name="任意多边形 29">
              <a:extLst>
                <a:ext uri="{FF2B5EF4-FFF2-40B4-BE49-F238E27FC236}">
                  <a16:creationId xmlns:a16="http://schemas.microsoft.com/office/drawing/2014/main" id="{8D4CCD11-0DF2-4583-9427-DF84CDEACDF1}"/>
                </a:ext>
              </a:extLst>
            </p:cNvPr>
            <p:cNvSpPr/>
            <p:nvPr/>
          </p:nvSpPr>
          <p:spPr bwMode="gray">
            <a:xfrm>
              <a:off x="2333667" y="3194282"/>
              <a:ext cx="1167319" cy="1170000"/>
            </a:xfrm>
            <a:custGeom>
              <a:avLst/>
              <a:gdLst>
                <a:gd name="connsiteX0" fmla="*/ 1167319 w 1167319"/>
                <a:gd name="connsiteY0" fmla="*/ 0 h 1177711"/>
                <a:gd name="connsiteX1" fmla="*/ 1167319 w 1167319"/>
                <a:gd name="connsiteY1" fmla="*/ 1177711 h 1177711"/>
                <a:gd name="connsiteX2" fmla="*/ 492 w 1167319"/>
                <a:gd name="connsiteY2" fmla="*/ 1177711 h 1177711"/>
                <a:gd name="connsiteX3" fmla="*/ 0 w 1167319"/>
                <a:gd name="connsiteY3" fmla="*/ 1167320 h 1177711"/>
                <a:gd name="connsiteX4" fmla="*/ 1047968 w 1167319"/>
                <a:gd name="connsiteY4" fmla="*/ 6027 h 1177711"/>
                <a:gd name="connsiteX5" fmla="*/ 1167319 w 1167319"/>
                <a:gd name="connsiteY5" fmla="*/ 0 h 117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7319" h="1177711">
                  <a:moveTo>
                    <a:pt x="1167319" y="0"/>
                  </a:moveTo>
                  <a:lnTo>
                    <a:pt x="1167319" y="1177711"/>
                  </a:lnTo>
                  <a:lnTo>
                    <a:pt x="492" y="1177711"/>
                  </a:lnTo>
                  <a:lnTo>
                    <a:pt x="0" y="1167320"/>
                  </a:lnTo>
                  <a:cubicBezTo>
                    <a:pt x="0" y="562920"/>
                    <a:pt x="459340" y="65805"/>
                    <a:pt x="1047968" y="6027"/>
                  </a:cubicBezTo>
                  <a:lnTo>
                    <a:pt x="1167319" y="0"/>
                  </a:lnTo>
                  <a:close/>
                </a:path>
              </a:pathLst>
            </a:custGeom>
            <a:solidFill>
              <a:schemeClr val="accent2">
                <a:lumMod val="40000"/>
                <a:lumOff val="60000"/>
              </a:schemeClr>
            </a:solidFill>
            <a:ln w="19050" algn="ctr">
              <a:solidFill>
                <a:schemeClr val="accent2">
                  <a:lumMod val="60000"/>
                  <a:lumOff val="40000"/>
                </a:schemeClr>
              </a:solidFill>
              <a:miter lim="800000"/>
              <a:headEnd/>
              <a:tailEnd/>
            </a:ln>
          </p:spPr>
          <p:txBody>
            <a:bodyPr wrap="square" lIns="88900" tIns="88900" rIns="88900" bIns="88900" rtlCol="0" anchor="ctr"/>
            <a:lstStyle/>
            <a:p>
              <a:pPr algn="ctr">
                <a:buFont typeface="Wingdings 2" pitchFamily="18" charset="2"/>
                <a:buNone/>
              </a:pPr>
              <a:endParaRPr lang="en-US" b="1" dirty="0">
                <a:solidFill>
                  <a:schemeClr val="bg1"/>
                </a:solidFill>
              </a:endParaRPr>
            </a:p>
          </p:txBody>
        </p:sp>
        <p:sp>
          <p:nvSpPr>
            <p:cNvPr id="13" name="任意多边形 30">
              <a:extLst>
                <a:ext uri="{FF2B5EF4-FFF2-40B4-BE49-F238E27FC236}">
                  <a16:creationId xmlns:a16="http://schemas.microsoft.com/office/drawing/2014/main" id="{91C48917-6D4B-4ED9-A591-EC9CA61939AF}"/>
                </a:ext>
              </a:extLst>
            </p:cNvPr>
            <p:cNvSpPr/>
            <p:nvPr/>
          </p:nvSpPr>
          <p:spPr bwMode="gray">
            <a:xfrm flipH="1" flipV="1">
              <a:off x="3500986" y="3194282"/>
              <a:ext cx="1167319" cy="1170000"/>
            </a:xfrm>
            <a:custGeom>
              <a:avLst/>
              <a:gdLst>
                <a:gd name="connsiteX0" fmla="*/ 1167319 w 1167319"/>
                <a:gd name="connsiteY0" fmla="*/ 0 h 1177711"/>
                <a:gd name="connsiteX1" fmla="*/ 1167319 w 1167319"/>
                <a:gd name="connsiteY1" fmla="*/ 1177711 h 1177711"/>
                <a:gd name="connsiteX2" fmla="*/ 492 w 1167319"/>
                <a:gd name="connsiteY2" fmla="*/ 1177711 h 1177711"/>
                <a:gd name="connsiteX3" fmla="*/ 0 w 1167319"/>
                <a:gd name="connsiteY3" fmla="*/ 1167320 h 1177711"/>
                <a:gd name="connsiteX4" fmla="*/ 1047968 w 1167319"/>
                <a:gd name="connsiteY4" fmla="*/ 6027 h 1177711"/>
                <a:gd name="connsiteX5" fmla="*/ 1167319 w 1167319"/>
                <a:gd name="connsiteY5" fmla="*/ 0 h 117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7319" h="1177711">
                  <a:moveTo>
                    <a:pt x="1167319" y="0"/>
                  </a:moveTo>
                  <a:lnTo>
                    <a:pt x="1167319" y="1177711"/>
                  </a:lnTo>
                  <a:lnTo>
                    <a:pt x="492" y="1177711"/>
                  </a:lnTo>
                  <a:lnTo>
                    <a:pt x="0" y="1167320"/>
                  </a:lnTo>
                  <a:cubicBezTo>
                    <a:pt x="0" y="562920"/>
                    <a:pt x="459340" y="65805"/>
                    <a:pt x="1047968" y="6027"/>
                  </a:cubicBezTo>
                  <a:lnTo>
                    <a:pt x="1167319" y="0"/>
                  </a:lnTo>
                  <a:close/>
                </a:path>
              </a:pathLst>
            </a:custGeom>
            <a:solidFill>
              <a:schemeClr val="accent2">
                <a:lumMod val="60000"/>
                <a:lumOff val="40000"/>
              </a:schemeClr>
            </a:solidFill>
            <a:ln w="19050" algn="ctr">
              <a:noFill/>
              <a:miter lim="800000"/>
              <a:headEnd/>
              <a:tailEnd/>
            </a:ln>
          </p:spPr>
          <p:txBody>
            <a:bodyPr vert="horz" wrap="square" lIns="88900" tIns="88900" rIns="88900" bIns="88900" rtlCol="0" anchor="ctr"/>
            <a:lstStyle/>
            <a:p>
              <a:pPr algn="ctr">
                <a:buFont typeface="Wingdings 2" pitchFamily="18" charset="2"/>
                <a:buNone/>
              </a:pPr>
              <a:endParaRPr lang="en-US" b="1" dirty="0">
                <a:solidFill>
                  <a:schemeClr val="bg1"/>
                </a:solidFill>
              </a:endParaRPr>
            </a:p>
          </p:txBody>
        </p:sp>
        <p:sp>
          <p:nvSpPr>
            <p:cNvPr id="14" name="文本框 27">
              <a:extLst>
                <a:ext uri="{FF2B5EF4-FFF2-40B4-BE49-F238E27FC236}">
                  <a16:creationId xmlns:a16="http://schemas.microsoft.com/office/drawing/2014/main" id="{1935FB17-4D7C-4977-9CEA-50E4075324C7}"/>
                </a:ext>
              </a:extLst>
            </p:cNvPr>
            <p:cNvSpPr txBox="1"/>
            <p:nvPr/>
          </p:nvSpPr>
          <p:spPr>
            <a:xfrm>
              <a:off x="3658336" y="3497395"/>
              <a:ext cx="694967" cy="553998"/>
            </a:xfrm>
            <a:prstGeom prst="rect">
              <a:avLst/>
            </a:prstGeom>
            <a:noFill/>
          </p:spPr>
          <p:txBody>
            <a:bodyPr wrap="square" lIns="0" tIns="0" rIns="0" bIns="0" rtlCol="0">
              <a:spAutoFit/>
            </a:bodyPr>
            <a:lstStyle/>
            <a:p>
              <a:pPr>
                <a:buSzPct val="100000"/>
              </a:pPr>
              <a:r>
                <a:rPr lang="en-US" sz="3600" b="1" dirty="0">
                  <a:solidFill>
                    <a:srgbClr val="FFFFFF"/>
                  </a:solidFill>
                </a:rPr>
                <a:t>02</a:t>
              </a:r>
            </a:p>
          </p:txBody>
        </p:sp>
        <p:sp>
          <p:nvSpPr>
            <p:cNvPr id="15" name="矩形 39">
              <a:extLst>
                <a:ext uri="{FF2B5EF4-FFF2-40B4-BE49-F238E27FC236}">
                  <a16:creationId xmlns:a16="http://schemas.microsoft.com/office/drawing/2014/main" id="{253599BA-DA44-4F68-A3E2-0424016142D9}"/>
                </a:ext>
              </a:extLst>
            </p:cNvPr>
            <p:cNvSpPr/>
            <p:nvPr/>
          </p:nvSpPr>
          <p:spPr bwMode="gray">
            <a:xfrm>
              <a:off x="11295175" y="3194282"/>
              <a:ext cx="105415" cy="1170000"/>
            </a:xfrm>
            <a:prstGeom prst="rect">
              <a:avLst/>
            </a:prstGeom>
            <a:solidFill>
              <a:schemeClr val="accent2">
                <a:lumMod val="40000"/>
                <a:lumOff val="60000"/>
              </a:schemeClr>
            </a:solidFill>
            <a:ln w="19050" algn="ctr">
              <a:solidFill>
                <a:schemeClr val="accent2">
                  <a:lumMod val="60000"/>
                  <a:lumOff val="40000"/>
                </a:schemeClr>
              </a:solidFill>
              <a:miter lim="800000"/>
              <a:headEnd/>
              <a:tailEnd/>
            </a:ln>
          </p:spPr>
          <p:txBody>
            <a:bodyPr wrap="square" lIns="88900" tIns="88900" rIns="88900" bIns="88900" rtlCol="0" anchor="ctr"/>
            <a:lstStyle/>
            <a:p>
              <a:pPr algn="ctr">
                <a:buFont typeface="Wingdings 2" pitchFamily="18" charset="2"/>
                <a:buNone/>
              </a:pPr>
              <a:endParaRPr lang="en-US" b="1" dirty="0">
                <a:solidFill>
                  <a:schemeClr val="bg1"/>
                </a:solidFill>
              </a:endParaRPr>
            </a:p>
          </p:txBody>
        </p:sp>
        <p:grpSp>
          <p:nvGrpSpPr>
            <p:cNvPr id="33" name="Groupe 32">
              <a:extLst>
                <a:ext uri="{FF2B5EF4-FFF2-40B4-BE49-F238E27FC236}">
                  <a16:creationId xmlns:a16="http://schemas.microsoft.com/office/drawing/2014/main" id="{2C647C21-2494-49A4-A02C-B1E3415ACB37}"/>
                </a:ext>
              </a:extLst>
            </p:cNvPr>
            <p:cNvGrpSpPr/>
            <p:nvPr/>
          </p:nvGrpSpPr>
          <p:grpSpPr>
            <a:xfrm>
              <a:off x="2766751" y="3660393"/>
              <a:ext cx="468000" cy="468000"/>
              <a:chOff x="758283" y="1215483"/>
              <a:chExt cx="1368000" cy="1368000"/>
            </a:xfrm>
          </p:grpSpPr>
          <p:pic>
            <p:nvPicPr>
              <p:cNvPr id="31" name="Graphique 30" descr="Internet des objets avec un remplissage uni">
                <a:extLst>
                  <a:ext uri="{FF2B5EF4-FFF2-40B4-BE49-F238E27FC236}">
                    <a16:creationId xmlns:a16="http://schemas.microsoft.com/office/drawing/2014/main" id="{14C41D92-A78C-447B-8C43-7BDCE007C79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3249" y="1360449"/>
                <a:ext cx="1078068" cy="1078068"/>
              </a:xfrm>
              <a:prstGeom prst="rect">
                <a:avLst/>
              </a:prstGeom>
            </p:spPr>
          </p:pic>
          <p:sp>
            <p:nvSpPr>
              <p:cNvPr id="32" name="Ellipse 31">
                <a:extLst>
                  <a:ext uri="{FF2B5EF4-FFF2-40B4-BE49-F238E27FC236}">
                    <a16:creationId xmlns:a16="http://schemas.microsoft.com/office/drawing/2014/main" id="{D6E0D87B-6449-4D24-967B-D2AE87C5F393}"/>
                  </a:ext>
                </a:extLst>
              </p:cNvPr>
              <p:cNvSpPr/>
              <p:nvPr/>
            </p:nvSpPr>
            <p:spPr bwMode="gray">
              <a:xfrm>
                <a:off x="758283" y="1215483"/>
                <a:ext cx="1368000" cy="1368000"/>
              </a:xfrm>
              <a:prstGeom prst="ellipse">
                <a:avLst/>
              </a:prstGeom>
              <a:noFill/>
              <a:ln w="19050" algn="ctr">
                <a:solidFill>
                  <a:schemeClr val="bg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fr-FR" b="1" dirty="0">
                  <a:solidFill>
                    <a:schemeClr val="bg1"/>
                  </a:solidFill>
                </a:endParaRPr>
              </a:p>
            </p:txBody>
          </p:sp>
        </p:grpSp>
      </p:grpSp>
      <p:grpSp>
        <p:nvGrpSpPr>
          <p:cNvPr id="40" name="Groupe 39">
            <a:extLst>
              <a:ext uri="{FF2B5EF4-FFF2-40B4-BE49-F238E27FC236}">
                <a16:creationId xmlns:a16="http://schemas.microsoft.com/office/drawing/2014/main" id="{54ABA50C-86B2-4275-953A-C2598CDDF7CC}"/>
              </a:ext>
            </a:extLst>
          </p:cNvPr>
          <p:cNvGrpSpPr/>
          <p:nvPr/>
        </p:nvGrpSpPr>
        <p:grpSpPr>
          <a:xfrm>
            <a:off x="2079059" y="4779167"/>
            <a:ext cx="9281657" cy="1170656"/>
            <a:chOff x="1166348" y="4904897"/>
            <a:chExt cx="9281657" cy="1170656"/>
          </a:xfrm>
        </p:grpSpPr>
        <p:sp>
          <p:nvSpPr>
            <p:cNvPr id="16" name="矩形 19">
              <a:extLst>
                <a:ext uri="{FF2B5EF4-FFF2-40B4-BE49-F238E27FC236}">
                  <a16:creationId xmlns:a16="http://schemas.microsoft.com/office/drawing/2014/main" id="{6660C3ED-F0B9-49FF-8B7C-93467C01634F}"/>
                </a:ext>
              </a:extLst>
            </p:cNvPr>
            <p:cNvSpPr/>
            <p:nvPr/>
          </p:nvSpPr>
          <p:spPr bwMode="gray">
            <a:xfrm>
              <a:off x="2333667" y="4905681"/>
              <a:ext cx="8010166" cy="1169089"/>
            </a:xfrm>
            <a:prstGeom prst="rect">
              <a:avLst/>
            </a:prstGeom>
            <a:solidFill>
              <a:srgbClr val="FFFFFF"/>
            </a:solidFill>
            <a:ln w="19050" algn="ctr">
              <a:solidFill>
                <a:schemeClr val="accent3">
                  <a:lumMod val="75000"/>
                </a:schemeClr>
              </a:solidFill>
              <a:miter lim="800000"/>
              <a:headEnd/>
              <a:tailEnd/>
            </a:ln>
          </p:spPr>
          <p:txBody>
            <a:bodyPr wrap="square" lIns="1440000" tIns="88900" rIns="144000" bIns="88900" rtlCol="0" anchor="ctr"/>
            <a:lstStyle/>
            <a:p>
              <a:r>
                <a:rPr lang="fr-FR" dirty="0">
                  <a:solidFill>
                    <a:srgbClr val="000000"/>
                  </a:solidFill>
                  <a:ea typeface="Lato" pitchFamily="34" charset="0"/>
                  <a:cs typeface="Lato" pitchFamily="34" charset="0"/>
                </a:rPr>
                <a:t>Apprentissage continu et partage d'expériences dans la communauté.</a:t>
              </a:r>
              <a:endParaRPr lang="en-US" dirty="0">
                <a:solidFill>
                  <a:srgbClr val="000000"/>
                </a:solidFill>
                <a:ea typeface="Lato" pitchFamily="34" charset="0"/>
                <a:cs typeface="Lato" pitchFamily="34" charset="0"/>
              </a:endParaRPr>
            </a:p>
          </p:txBody>
        </p:sp>
        <p:sp>
          <p:nvSpPr>
            <p:cNvPr id="17" name="任意多边形 13">
              <a:extLst>
                <a:ext uri="{FF2B5EF4-FFF2-40B4-BE49-F238E27FC236}">
                  <a16:creationId xmlns:a16="http://schemas.microsoft.com/office/drawing/2014/main" id="{EFC7C330-8152-454C-8D77-A36517F5F2DA}"/>
                </a:ext>
              </a:extLst>
            </p:cNvPr>
            <p:cNvSpPr/>
            <p:nvPr/>
          </p:nvSpPr>
          <p:spPr bwMode="gray">
            <a:xfrm>
              <a:off x="1166348" y="4905225"/>
              <a:ext cx="1167319" cy="1170000"/>
            </a:xfrm>
            <a:custGeom>
              <a:avLst/>
              <a:gdLst>
                <a:gd name="connsiteX0" fmla="*/ 1167319 w 1167319"/>
                <a:gd name="connsiteY0" fmla="*/ 0 h 1177711"/>
                <a:gd name="connsiteX1" fmla="*/ 1167319 w 1167319"/>
                <a:gd name="connsiteY1" fmla="*/ 1177711 h 1177711"/>
                <a:gd name="connsiteX2" fmla="*/ 492 w 1167319"/>
                <a:gd name="connsiteY2" fmla="*/ 1177711 h 1177711"/>
                <a:gd name="connsiteX3" fmla="*/ 0 w 1167319"/>
                <a:gd name="connsiteY3" fmla="*/ 1167320 h 1177711"/>
                <a:gd name="connsiteX4" fmla="*/ 1047968 w 1167319"/>
                <a:gd name="connsiteY4" fmla="*/ 6027 h 1177711"/>
                <a:gd name="connsiteX5" fmla="*/ 1167319 w 1167319"/>
                <a:gd name="connsiteY5" fmla="*/ 0 h 117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7319" h="1177711">
                  <a:moveTo>
                    <a:pt x="1167319" y="0"/>
                  </a:moveTo>
                  <a:lnTo>
                    <a:pt x="1167319" y="1177711"/>
                  </a:lnTo>
                  <a:lnTo>
                    <a:pt x="492" y="1177711"/>
                  </a:lnTo>
                  <a:lnTo>
                    <a:pt x="0" y="1167320"/>
                  </a:lnTo>
                  <a:cubicBezTo>
                    <a:pt x="0" y="562920"/>
                    <a:pt x="459340" y="65805"/>
                    <a:pt x="1047968" y="6027"/>
                  </a:cubicBezTo>
                  <a:lnTo>
                    <a:pt x="1167319" y="0"/>
                  </a:lnTo>
                  <a:close/>
                </a:path>
              </a:pathLst>
            </a:custGeom>
            <a:solidFill>
              <a:schemeClr val="accent2">
                <a:lumMod val="75000"/>
              </a:schemeClr>
            </a:solidFill>
            <a:ln w="19050" algn="ctr">
              <a:solidFill>
                <a:schemeClr val="accent3">
                  <a:lumMod val="75000"/>
                </a:schemeClr>
              </a:solidFill>
              <a:miter lim="800000"/>
              <a:headEnd/>
              <a:tailEnd/>
            </a:ln>
          </p:spPr>
          <p:txBody>
            <a:bodyPr wrap="square" lIns="88900" tIns="88900" rIns="88900" bIns="88900" rtlCol="0" anchor="ctr"/>
            <a:lstStyle/>
            <a:p>
              <a:pPr algn="ctr">
                <a:buFont typeface="Wingdings 2" pitchFamily="18" charset="2"/>
                <a:buNone/>
              </a:pPr>
              <a:endParaRPr lang="en-US" b="1" dirty="0">
                <a:solidFill>
                  <a:schemeClr val="bg1"/>
                </a:solidFill>
              </a:endParaRPr>
            </a:p>
          </p:txBody>
        </p:sp>
        <p:sp>
          <p:nvSpPr>
            <p:cNvPr id="18" name="任意多边形 17">
              <a:extLst>
                <a:ext uri="{FF2B5EF4-FFF2-40B4-BE49-F238E27FC236}">
                  <a16:creationId xmlns:a16="http://schemas.microsoft.com/office/drawing/2014/main" id="{49BD0CDE-2F8E-4BE1-ACE4-EBCF5DF159AA}"/>
                </a:ext>
              </a:extLst>
            </p:cNvPr>
            <p:cNvSpPr/>
            <p:nvPr/>
          </p:nvSpPr>
          <p:spPr bwMode="gray">
            <a:xfrm flipH="1" flipV="1">
              <a:off x="2333667" y="4905225"/>
              <a:ext cx="1167319" cy="1170000"/>
            </a:xfrm>
            <a:custGeom>
              <a:avLst/>
              <a:gdLst>
                <a:gd name="connsiteX0" fmla="*/ 1167319 w 1167319"/>
                <a:gd name="connsiteY0" fmla="*/ 0 h 1177711"/>
                <a:gd name="connsiteX1" fmla="*/ 1167319 w 1167319"/>
                <a:gd name="connsiteY1" fmla="*/ 1177711 h 1177711"/>
                <a:gd name="connsiteX2" fmla="*/ 492 w 1167319"/>
                <a:gd name="connsiteY2" fmla="*/ 1177711 h 1177711"/>
                <a:gd name="connsiteX3" fmla="*/ 0 w 1167319"/>
                <a:gd name="connsiteY3" fmla="*/ 1167320 h 1177711"/>
                <a:gd name="connsiteX4" fmla="*/ 1047968 w 1167319"/>
                <a:gd name="connsiteY4" fmla="*/ 6027 h 1177711"/>
                <a:gd name="connsiteX5" fmla="*/ 1167319 w 1167319"/>
                <a:gd name="connsiteY5" fmla="*/ 0 h 117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7319" h="1177711">
                  <a:moveTo>
                    <a:pt x="1167319" y="0"/>
                  </a:moveTo>
                  <a:lnTo>
                    <a:pt x="1167319" y="1177711"/>
                  </a:lnTo>
                  <a:lnTo>
                    <a:pt x="492" y="1177711"/>
                  </a:lnTo>
                  <a:lnTo>
                    <a:pt x="0" y="1167320"/>
                  </a:lnTo>
                  <a:cubicBezTo>
                    <a:pt x="0" y="562920"/>
                    <a:pt x="459340" y="65805"/>
                    <a:pt x="1047968" y="6027"/>
                  </a:cubicBezTo>
                  <a:lnTo>
                    <a:pt x="1167319" y="0"/>
                  </a:lnTo>
                  <a:close/>
                </a:path>
              </a:pathLst>
            </a:custGeom>
            <a:solidFill>
              <a:schemeClr val="accent3">
                <a:lumMod val="75000"/>
              </a:schemeClr>
            </a:solidFill>
            <a:ln w="19050" algn="ctr">
              <a:noFill/>
              <a:miter lim="800000"/>
              <a:headEnd/>
              <a:tailEnd/>
            </a:ln>
          </p:spPr>
          <p:txBody>
            <a:bodyPr vert="horz" wrap="square" lIns="88900" tIns="88900" rIns="88900" bIns="88900" rtlCol="0" anchor="ctr"/>
            <a:lstStyle/>
            <a:p>
              <a:pPr algn="ctr">
                <a:buFont typeface="Wingdings 2" pitchFamily="18" charset="2"/>
                <a:buNone/>
              </a:pPr>
              <a:endParaRPr lang="en-US" b="1" dirty="0">
                <a:solidFill>
                  <a:schemeClr val="bg1"/>
                </a:solidFill>
              </a:endParaRPr>
            </a:p>
          </p:txBody>
        </p:sp>
        <p:sp>
          <p:nvSpPr>
            <p:cNvPr id="20" name="文本框 10">
              <a:extLst>
                <a:ext uri="{FF2B5EF4-FFF2-40B4-BE49-F238E27FC236}">
                  <a16:creationId xmlns:a16="http://schemas.microsoft.com/office/drawing/2014/main" id="{CE36917F-EEAD-4AB3-895E-E637BDF9757F}"/>
                </a:ext>
              </a:extLst>
            </p:cNvPr>
            <p:cNvSpPr txBox="1"/>
            <p:nvPr/>
          </p:nvSpPr>
          <p:spPr>
            <a:xfrm>
              <a:off x="2491017" y="5209122"/>
              <a:ext cx="694967" cy="553998"/>
            </a:xfrm>
            <a:prstGeom prst="rect">
              <a:avLst/>
            </a:prstGeom>
            <a:noFill/>
          </p:spPr>
          <p:txBody>
            <a:bodyPr wrap="square" lIns="0" tIns="0" rIns="0" bIns="0" rtlCol="0">
              <a:spAutoFit/>
            </a:bodyPr>
            <a:lstStyle/>
            <a:p>
              <a:pPr>
                <a:buSzPct val="100000"/>
              </a:pPr>
              <a:r>
                <a:rPr lang="en-US" sz="3600" b="1" dirty="0">
                  <a:solidFill>
                    <a:srgbClr val="FFFFFF"/>
                  </a:solidFill>
                </a:rPr>
                <a:t>03</a:t>
              </a:r>
            </a:p>
          </p:txBody>
        </p:sp>
        <p:sp>
          <p:nvSpPr>
            <p:cNvPr id="21" name="矩形 40">
              <a:extLst>
                <a:ext uri="{FF2B5EF4-FFF2-40B4-BE49-F238E27FC236}">
                  <a16:creationId xmlns:a16="http://schemas.microsoft.com/office/drawing/2014/main" id="{C59DF20A-C5A2-4FD3-986D-13F3DAAF0435}"/>
                </a:ext>
              </a:extLst>
            </p:cNvPr>
            <p:cNvSpPr/>
            <p:nvPr/>
          </p:nvSpPr>
          <p:spPr bwMode="gray">
            <a:xfrm>
              <a:off x="10343833" y="4904897"/>
              <a:ext cx="104172" cy="1170656"/>
            </a:xfrm>
            <a:prstGeom prst="rect">
              <a:avLst/>
            </a:prstGeom>
            <a:solidFill>
              <a:schemeClr val="accent2">
                <a:lumMod val="75000"/>
              </a:schemeClr>
            </a:solidFill>
            <a:ln w="19050" algn="ctr">
              <a:solidFill>
                <a:schemeClr val="accent3">
                  <a:lumMod val="75000"/>
                </a:schemeClr>
              </a:solidFill>
              <a:miter lim="800000"/>
              <a:headEnd/>
              <a:tailEnd/>
            </a:ln>
          </p:spPr>
          <p:txBody>
            <a:bodyPr wrap="square" lIns="88900" tIns="88900" rIns="88900" bIns="88900" rtlCol="0" anchor="ctr"/>
            <a:lstStyle/>
            <a:p>
              <a:pPr algn="ctr">
                <a:buFont typeface="Wingdings 2" pitchFamily="18" charset="2"/>
                <a:buNone/>
              </a:pPr>
              <a:endParaRPr lang="en-US" b="1" dirty="0">
                <a:solidFill>
                  <a:schemeClr val="bg1"/>
                </a:solidFill>
              </a:endParaRPr>
            </a:p>
          </p:txBody>
        </p:sp>
        <p:grpSp>
          <p:nvGrpSpPr>
            <p:cNvPr id="37" name="Groupe 36">
              <a:extLst>
                <a:ext uri="{FF2B5EF4-FFF2-40B4-BE49-F238E27FC236}">
                  <a16:creationId xmlns:a16="http://schemas.microsoft.com/office/drawing/2014/main" id="{C9755054-1EE6-4375-BF88-AF490537E022}"/>
                </a:ext>
              </a:extLst>
            </p:cNvPr>
            <p:cNvGrpSpPr/>
            <p:nvPr/>
          </p:nvGrpSpPr>
          <p:grpSpPr>
            <a:xfrm>
              <a:off x="1615231" y="5256225"/>
              <a:ext cx="468000" cy="468000"/>
              <a:chOff x="1124158" y="1051441"/>
              <a:chExt cx="1393200" cy="1394515"/>
            </a:xfrm>
          </p:grpSpPr>
          <p:pic>
            <p:nvPicPr>
              <p:cNvPr id="35" name="Graphique 34" descr="Groupe contour">
                <a:extLst>
                  <a:ext uri="{FF2B5EF4-FFF2-40B4-BE49-F238E27FC236}">
                    <a16:creationId xmlns:a16="http://schemas.microsoft.com/office/drawing/2014/main" id="{482F73D0-6F71-43FA-B131-41EE1769971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78717" y="1213151"/>
                <a:ext cx="1079703" cy="1079703"/>
              </a:xfrm>
              <a:prstGeom prst="rect">
                <a:avLst/>
              </a:prstGeom>
            </p:spPr>
          </p:pic>
          <p:sp>
            <p:nvSpPr>
              <p:cNvPr id="36" name="Ellipse 35">
                <a:extLst>
                  <a:ext uri="{FF2B5EF4-FFF2-40B4-BE49-F238E27FC236}">
                    <a16:creationId xmlns:a16="http://schemas.microsoft.com/office/drawing/2014/main" id="{DABCFAD3-C632-4694-BFB8-08A62AE859E8}"/>
                  </a:ext>
                </a:extLst>
              </p:cNvPr>
              <p:cNvSpPr/>
              <p:nvPr/>
            </p:nvSpPr>
            <p:spPr bwMode="gray">
              <a:xfrm>
                <a:off x="1124158" y="1051441"/>
                <a:ext cx="1393200" cy="1394515"/>
              </a:xfrm>
              <a:prstGeom prst="ellipse">
                <a:avLst/>
              </a:prstGeom>
              <a:noFill/>
              <a:ln w="19050" algn="ctr">
                <a:solidFill>
                  <a:schemeClr val="bg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fr-FR" b="1" dirty="0">
                  <a:solidFill>
                    <a:schemeClr val="bg1"/>
                  </a:solidFill>
                </a:endParaRPr>
              </a:p>
            </p:txBody>
          </p:sp>
        </p:grpSp>
      </p:grpSp>
      <p:sp>
        <p:nvSpPr>
          <p:cNvPr id="39" name="ZoneTexte 38">
            <a:extLst>
              <a:ext uri="{FF2B5EF4-FFF2-40B4-BE49-F238E27FC236}">
                <a16:creationId xmlns:a16="http://schemas.microsoft.com/office/drawing/2014/main" id="{7C4DA9F1-C32D-4A97-97FC-1856D28FDB1E}"/>
              </a:ext>
            </a:extLst>
          </p:cNvPr>
          <p:cNvSpPr txBox="1"/>
          <p:nvPr/>
        </p:nvSpPr>
        <p:spPr>
          <a:xfrm>
            <a:off x="12780239" y="6949607"/>
            <a:ext cx="234038" cy="276999"/>
          </a:xfrm>
          <a:prstGeom prst="rect">
            <a:avLst/>
          </a:prstGeom>
          <a:noFill/>
        </p:spPr>
        <p:txBody>
          <a:bodyPr wrap="none" lIns="0" tIns="0" rIns="0" bIns="0" rtlCol="0">
            <a:spAutoFit/>
          </a:bodyPr>
          <a:lstStyle/>
          <a:p>
            <a:pPr>
              <a:spcBef>
                <a:spcPts val="600"/>
              </a:spcBef>
              <a:buSzPct val="100000"/>
            </a:pPr>
            <a:r>
              <a:rPr lang="fr-FR" dirty="0">
                <a:solidFill>
                  <a:srgbClr val="313131"/>
                </a:solidFill>
              </a:rPr>
              <a:t>29</a:t>
            </a:r>
          </a:p>
        </p:txBody>
      </p:sp>
      <p:sp>
        <p:nvSpPr>
          <p:cNvPr id="46" name="Rectangle 45">
            <a:extLst>
              <a:ext uri="{FF2B5EF4-FFF2-40B4-BE49-F238E27FC236}">
                <a16:creationId xmlns:a16="http://schemas.microsoft.com/office/drawing/2014/main" id="{F12C50F1-386E-4B89-8F56-E6F374FE83D7}"/>
              </a:ext>
            </a:extLst>
          </p:cNvPr>
          <p:cNvSpPr/>
          <p:nvPr/>
        </p:nvSpPr>
        <p:spPr bwMode="gray">
          <a:xfrm>
            <a:off x="4522575" y="190024"/>
            <a:ext cx="89172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85000"/>
                    <a:lumOff val="15000"/>
                  </a:schemeClr>
                </a:solidFill>
              </a:rPr>
              <a:t>IV. </a:t>
            </a:r>
            <a:r>
              <a:rPr lang="fr-FR" sz="1600" b="1" dirty="0">
                <a:solidFill>
                  <a:schemeClr val="tx1">
                    <a:lumMod val="75000"/>
                    <a:lumOff val="25000"/>
                  </a:schemeClr>
                </a:solidFill>
              </a:rPr>
              <a:t>Conclusion et perspectives</a:t>
            </a:r>
            <a:endParaRPr lang="fr-FR" sz="1600" b="1" dirty="0">
              <a:solidFill>
                <a:schemeClr val="tx1">
                  <a:lumMod val="85000"/>
                  <a:lumOff val="15000"/>
                </a:schemeClr>
              </a:solidFill>
            </a:endParaRPr>
          </a:p>
        </p:txBody>
      </p:sp>
      <p:sp>
        <p:nvSpPr>
          <p:cNvPr id="47" name="Rectangle 46">
            <a:extLst>
              <a:ext uri="{FF2B5EF4-FFF2-40B4-BE49-F238E27FC236}">
                <a16:creationId xmlns:a16="http://schemas.microsoft.com/office/drawing/2014/main" id="{A561F1DD-79E4-43C4-B8D8-1BF2C088A287}"/>
              </a:ext>
            </a:extLst>
          </p:cNvPr>
          <p:cNvSpPr/>
          <p:nvPr/>
        </p:nvSpPr>
        <p:spPr bwMode="gray">
          <a:xfrm>
            <a:off x="1507525"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II</a:t>
            </a:r>
          </a:p>
        </p:txBody>
      </p:sp>
      <p:sp>
        <p:nvSpPr>
          <p:cNvPr id="48" name="Rectangle 47">
            <a:extLst>
              <a:ext uri="{FF2B5EF4-FFF2-40B4-BE49-F238E27FC236}">
                <a16:creationId xmlns:a16="http://schemas.microsoft.com/office/drawing/2014/main" id="{10246E12-730F-4D35-9592-C9B8E1562F37}"/>
              </a:ext>
            </a:extLst>
          </p:cNvPr>
          <p:cNvSpPr/>
          <p:nvPr/>
        </p:nvSpPr>
        <p:spPr bwMode="gray">
          <a:xfrm>
            <a:off x="0" y="190024"/>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a:t>
            </a:r>
          </a:p>
        </p:txBody>
      </p:sp>
      <p:sp>
        <p:nvSpPr>
          <p:cNvPr id="49" name="Rectangle 48">
            <a:extLst>
              <a:ext uri="{FF2B5EF4-FFF2-40B4-BE49-F238E27FC236}">
                <a16:creationId xmlns:a16="http://schemas.microsoft.com/office/drawing/2014/main" id="{9A86F34B-4D97-4CA5-9737-69AC737FD985}"/>
              </a:ext>
            </a:extLst>
          </p:cNvPr>
          <p:cNvSpPr/>
          <p:nvPr/>
        </p:nvSpPr>
        <p:spPr bwMode="gray">
          <a:xfrm>
            <a:off x="3015050" y="190023"/>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85000"/>
                    <a:lumOff val="15000"/>
                  </a:schemeClr>
                </a:solidFill>
              </a:rPr>
              <a:t>III</a:t>
            </a:r>
          </a:p>
        </p:txBody>
      </p:sp>
    </p:spTree>
    <p:extLst>
      <p:ext uri="{BB962C8B-B14F-4D97-AF65-F5344CB8AC3E}">
        <p14:creationId xmlns:p14="http://schemas.microsoft.com/office/powerpoint/2010/main" val="2764590468"/>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26000">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14:bounceEnd="26000">
                                          <p:cBhvr additive="base">
                                            <p:cTn id="7" dur="500" fill="hold"/>
                                            <p:tgtEl>
                                              <p:spTgt spid="42"/>
                                            </p:tgtEl>
                                            <p:attrNameLst>
                                              <p:attrName>ppt_x</p:attrName>
                                            </p:attrNameLst>
                                          </p:cBhvr>
                                          <p:tavLst>
                                            <p:tav tm="0">
                                              <p:val>
                                                <p:strVal val="0-#ppt_w/2"/>
                                              </p:val>
                                            </p:tav>
                                            <p:tav tm="100000">
                                              <p:val>
                                                <p:strVal val="#ppt_x"/>
                                              </p:val>
                                            </p:tav>
                                          </p:tavLst>
                                        </p:anim>
                                        <p:anim calcmode="lin" valueType="num" p14:bounceEnd="26000">
                                          <p:cBhvr additive="base">
                                            <p:cTn id="8" dur="500" fill="hold"/>
                                            <p:tgtEl>
                                              <p:spTgt spid="4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14:presetBounceEnd="26000">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14:bounceEnd="26000">
                                          <p:cBhvr additive="base">
                                            <p:cTn id="12" dur="500" fill="hold"/>
                                            <p:tgtEl>
                                              <p:spTgt spid="41"/>
                                            </p:tgtEl>
                                            <p:attrNameLst>
                                              <p:attrName>ppt_x</p:attrName>
                                            </p:attrNameLst>
                                          </p:cBhvr>
                                          <p:tavLst>
                                            <p:tav tm="0">
                                              <p:val>
                                                <p:strVal val="0-#ppt_w/2"/>
                                              </p:val>
                                            </p:tav>
                                            <p:tav tm="100000">
                                              <p:val>
                                                <p:strVal val="#ppt_x"/>
                                              </p:val>
                                            </p:tav>
                                          </p:tavLst>
                                        </p:anim>
                                        <p:anim calcmode="lin" valueType="num" p14:bounceEnd="26000">
                                          <p:cBhvr additive="base">
                                            <p:cTn id="13" dur="500" fill="hold"/>
                                            <p:tgtEl>
                                              <p:spTgt spid="4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14:presetBounceEnd="26000">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14:bounceEnd="26000">
                                          <p:cBhvr additive="base">
                                            <p:cTn id="17" dur="500" fill="hold"/>
                                            <p:tgtEl>
                                              <p:spTgt spid="40"/>
                                            </p:tgtEl>
                                            <p:attrNameLst>
                                              <p:attrName>ppt_x</p:attrName>
                                            </p:attrNameLst>
                                          </p:cBhvr>
                                          <p:tavLst>
                                            <p:tav tm="0">
                                              <p:val>
                                                <p:strVal val="0-#ppt_w/2"/>
                                              </p:val>
                                            </p:tav>
                                            <p:tav tm="100000">
                                              <p:val>
                                                <p:strVal val="#ppt_x"/>
                                              </p:val>
                                            </p:tav>
                                          </p:tavLst>
                                        </p:anim>
                                        <p:anim calcmode="lin" valueType="num" p14:bounceEnd="26000">
                                          <p:cBhvr additive="base">
                                            <p:cTn id="18"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0-#ppt_w/2"/>
                                              </p:val>
                                            </p:tav>
                                            <p:tav tm="100000">
                                              <p:val>
                                                <p:strVal val="#ppt_x"/>
                                              </p:val>
                                            </p:tav>
                                          </p:tavLst>
                                        </p:anim>
                                        <p:anim calcmode="lin" valueType="num">
                                          <p:cBhvr additive="base">
                                            <p:cTn id="8" dur="500" fill="hold"/>
                                            <p:tgtEl>
                                              <p:spTgt spid="4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additive="base">
                                            <p:cTn id="12" dur="500" fill="hold"/>
                                            <p:tgtEl>
                                              <p:spTgt spid="41"/>
                                            </p:tgtEl>
                                            <p:attrNameLst>
                                              <p:attrName>ppt_x</p:attrName>
                                            </p:attrNameLst>
                                          </p:cBhvr>
                                          <p:tavLst>
                                            <p:tav tm="0">
                                              <p:val>
                                                <p:strVal val="0-#ppt_w/2"/>
                                              </p:val>
                                            </p:tav>
                                            <p:tav tm="100000">
                                              <p:val>
                                                <p:strVal val="#ppt_x"/>
                                              </p:val>
                                            </p:tav>
                                          </p:tavLst>
                                        </p:anim>
                                        <p:anim calcmode="lin" valueType="num">
                                          <p:cBhvr additive="base">
                                            <p:cTn id="13" dur="500" fill="hold"/>
                                            <p:tgtEl>
                                              <p:spTgt spid="4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500" fill="hold"/>
                                            <p:tgtEl>
                                              <p:spTgt spid="40"/>
                                            </p:tgtEl>
                                            <p:attrNameLst>
                                              <p:attrName>ppt_x</p:attrName>
                                            </p:attrNameLst>
                                          </p:cBhvr>
                                          <p:tavLst>
                                            <p:tav tm="0">
                                              <p:val>
                                                <p:strVal val="0-#ppt_w/2"/>
                                              </p:val>
                                            </p:tav>
                                            <p:tav tm="100000">
                                              <p:val>
                                                <p:strVal val="#ppt_x"/>
                                              </p:val>
                                            </p:tav>
                                          </p:tavLst>
                                        </p:anim>
                                        <p:anim calcmode="lin" valueType="num">
                                          <p:cBhvr additive="base">
                                            <p:cTn id="18"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B7B66E-1184-4615-BEAD-9AFB40C4BDBB}"/>
              </a:ext>
            </a:extLst>
          </p:cNvPr>
          <p:cNvSpPr/>
          <p:nvPr/>
        </p:nvSpPr>
        <p:spPr bwMode="gray">
          <a:xfrm>
            <a:off x="0" y="0"/>
            <a:ext cx="13439775" cy="7559675"/>
          </a:xfrm>
          <a:prstGeom prst="rect">
            <a:avLst/>
          </a:prstGeom>
          <a:solidFill>
            <a:schemeClr val="accent2">
              <a:alpha val="4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fr-FR" sz="1600" b="1" dirty="0">
              <a:solidFill>
                <a:schemeClr val="bg1"/>
              </a:solidFill>
            </a:endParaRPr>
          </a:p>
        </p:txBody>
      </p:sp>
      <p:grpSp>
        <p:nvGrpSpPr>
          <p:cNvPr id="59" name="Groupe 58">
            <a:extLst>
              <a:ext uri="{FF2B5EF4-FFF2-40B4-BE49-F238E27FC236}">
                <a16:creationId xmlns:a16="http://schemas.microsoft.com/office/drawing/2014/main" id="{1D925E33-F387-489E-84AA-AA3AE21DC9D8}"/>
              </a:ext>
            </a:extLst>
          </p:cNvPr>
          <p:cNvGrpSpPr/>
          <p:nvPr/>
        </p:nvGrpSpPr>
        <p:grpSpPr>
          <a:xfrm>
            <a:off x="0" y="3080176"/>
            <a:ext cx="13439775" cy="1399323"/>
            <a:chOff x="0" y="2975429"/>
            <a:chExt cx="13439775" cy="1399323"/>
          </a:xfrm>
          <a:solidFill>
            <a:srgbClr val="FDF8F5"/>
          </a:solidFill>
        </p:grpSpPr>
        <p:sp>
          <p:nvSpPr>
            <p:cNvPr id="43" name="Rectangle : coins arrondis 42">
              <a:extLst>
                <a:ext uri="{FF2B5EF4-FFF2-40B4-BE49-F238E27FC236}">
                  <a16:creationId xmlns:a16="http://schemas.microsoft.com/office/drawing/2014/main" id="{71056D2B-828B-41EF-A767-7A1931DC3A13}"/>
                </a:ext>
              </a:extLst>
            </p:cNvPr>
            <p:cNvSpPr/>
            <p:nvPr/>
          </p:nvSpPr>
          <p:spPr bwMode="gray">
            <a:xfrm>
              <a:off x="2002971" y="2975429"/>
              <a:ext cx="9463315" cy="1399323"/>
            </a:xfrm>
            <a:prstGeom prst="roundRect">
              <a:avLst/>
            </a:prstGeom>
            <a:grpFill/>
            <a:ln w="38100" algn="ctr">
              <a:solidFill>
                <a:schemeClr val="accent2"/>
              </a:solidFill>
              <a:miter lim="800000"/>
              <a:headEnd/>
              <a:tailEnd/>
            </a:ln>
          </p:spPr>
          <p:txBody>
            <a:bodyPr wrap="square" lIns="88900" tIns="88900" rIns="88900" bIns="88900" rtlCol="0" anchor="ctr"/>
            <a:lstStyle/>
            <a:p>
              <a:pPr algn="ctr">
                <a:lnSpc>
                  <a:spcPct val="106000"/>
                </a:lnSpc>
              </a:pPr>
              <a:r>
                <a:rPr lang="fr-FR" sz="4400" dirty="0">
                  <a:ln w="0"/>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cs typeface="Tahoma" panose="020B0604030504040204" pitchFamily="34" charset="0"/>
                </a:rPr>
                <a:t>Merci pour votre aimable attention</a:t>
              </a:r>
              <a:endParaRPr lang="fr-FR" sz="4400" dirty="0">
                <a:ln>
                  <a:solidFill>
                    <a:schemeClr val="accent1">
                      <a:lumMod val="60000"/>
                      <a:lumOff val="40000"/>
                    </a:schemeClr>
                  </a:solidFill>
                </a:ln>
                <a:solidFill>
                  <a:sysClr val="windowText" lastClr="000000"/>
                </a:solidFill>
                <a:latin typeface="Cambria" panose="02040503050406030204" pitchFamily="18" charset="0"/>
                <a:ea typeface="Cambria" panose="02040503050406030204" pitchFamily="18" charset="0"/>
                <a:cs typeface="Tahoma" panose="020B0604030504040204" pitchFamily="34" charset="0"/>
              </a:endParaRPr>
            </a:p>
          </p:txBody>
        </p:sp>
        <p:cxnSp>
          <p:nvCxnSpPr>
            <p:cNvPr id="49" name="Connecteur droit 48">
              <a:extLst>
                <a:ext uri="{FF2B5EF4-FFF2-40B4-BE49-F238E27FC236}">
                  <a16:creationId xmlns:a16="http://schemas.microsoft.com/office/drawing/2014/main" id="{612D022E-4E97-4E5F-9FF1-2A64217C09AB}"/>
                </a:ext>
              </a:extLst>
            </p:cNvPr>
            <p:cNvCxnSpPr>
              <a:cxnSpLocks/>
              <a:stCxn id="43" idx="3"/>
            </p:cNvCxnSpPr>
            <p:nvPr/>
          </p:nvCxnSpPr>
          <p:spPr>
            <a:xfrm>
              <a:off x="11466286" y="3675091"/>
              <a:ext cx="1973489" cy="0"/>
            </a:xfrm>
            <a:prstGeom prst="line">
              <a:avLst/>
            </a:prstGeom>
            <a:grpFill/>
            <a:ln w="38100"/>
          </p:spPr>
          <p:style>
            <a:lnRef idx="1">
              <a:schemeClr val="accent2"/>
            </a:lnRef>
            <a:fillRef idx="0">
              <a:schemeClr val="accent2"/>
            </a:fillRef>
            <a:effectRef idx="0">
              <a:schemeClr val="accent2"/>
            </a:effectRef>
            <a:fontRef idx="minor">
              <a:schemeClr val="tx1"/>
            </a:fontRef>
          </p:style>
        </p:cxnSp>
        <p:cxnSp>
          <p:nvCxnSpPr>
            <p:cNvPr id="51" name="Connecteur droit 50">
              <a:extLst>
                <a:ext uri="{FF2B5EF4-FFF2-40B4-BE49-F238E27FC236}">
                  <a16:creationId xmlns:a16="http://schemas.microsoft.com/office/drawing/2014/main" id="{0ABD1039-6654-45BD-9EE4-3C42E5B522BC}"/>
                </a:ext>
              </a:extLst>
            </p:cNvPr>
            <p:cNvCxnSpPr>
              <a:cxnSpLocks/>
              <a:stCxn id="43" idx="1"/>
            </p:cNvCxnSpPr>
            <p:nvPr/>
          </p:nvCxnSpPr>
          <p:spPr>
            <a:xfrm flipH="1" flipV="1">
              <a:off x="0" y="3675090"/>
              <a:ext cx="2002971" cy="1"/>
            </a:xfrm>
            <a:prstGeom prst="line">
              <a:avLst/>
            </a:prstGeom>
            <a:grpFill/>
            <a:ln w="38100"/>
          </p:spPr>
          <p:style>
            <a:lnRef idx="1">
              <a:schemeClr val="accent2"/>
            </a:lnRef>
            <a:fillRef idx="0">
              <a:schemeClr val="accent2"/>
            </a:fillRef>
            <a:effectRef idx="0">
              <a:schemeClr val="accent2"/>
            </a:effectRef>
            <a:fontRef idx="minor">
              <a:schemeClr val="tx1"/>
            </a:fontRef>
          </p:style>
        </p:cxnSp>
      </p:grpSp>
      <p:pic>
        <p:nvPicPr>
          <p:cNvPr id="6" name="Graphique 5" descr="Toque d'étudiant contour">
            <a:extLst>
              <a:ext uri="{FF2B5EF4-FFF2-40B4-BE49-F238E27FC236}">
                <a16:creationId xmlns:a16="http://schemas.microsoft.com/office/drawing/2014/main" id="{73BB4AEF-7B30-4242-9C68-325F857022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344010">
            <a:off x="1080757" y="1639992"/>
            <a:ext cx="2141198" cy="2141198"/>
          </a:xfrm>
          <a:prstGeom prst="rect">
            <a:avLst/>
          </a:prstGeom>
        </p:spPr>
      </p:pic>
    </p:spTree>
    <p:extLst>
      <p:ext uri="{BB962C8B-B14F-4D97-AF65-F5344CB8AC3E}">
        <p14:creationId xmlns:p14="http://schemas.microsoft.com/office/powerpoint/2010/main" val="285747420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CD5395D2-CF36-4C6D-8CAD-57609E8B6B7F}"/>
              </a:ext>
            </a:extLst>
          </p:cNvPr>
          <p:cNvGrpSpPr/>
          <p:nvPr/>
        </p:nvGrpSpPr>
        <p:grpSpPr>
          <a:xfrm>
            <a:off x="2089415" y="1293050"/>
            <a:ext cx="10204816" cy="4973571"/>
            <a:chOff x="2089415" y="1293050"/>
            <a:chExt cx="10204816" cy="4973571"/>
          </a:xfrm>
        </p:grpSpPr>
        <p:sp>
          <p:nvSpPr>
            <p:cNvPr id="70" name="Thought Bubble: Cloud 69">
              <a:extLst>
                <a:ext uri="{FF2B5EF4-FFF2-40B4-BE49-F238E27FC236}">
                  <a16:creationId xmlns:a16="http://schemas.microsoft.com/office/drawing/2014/main" id="{12DED6B2-D20C-42EE-A3F3-D85C39109C25}"/>
                </a:ext>
              </a:extLst>
            </p:cNvPr>
            <p:cNvSpPr/>
            <p:nvPr/>
          </p:nvSpPr>
          <p:spPr bwMode="gray">
            <a:xfrm>
              <a:off x="2089415" y="1293050"/>
              <a:ext cx="10204816" cy="4973571"/>
            </a:xfrm>
            <a:prstGeom prst="cloudCallout">
              <a:avLst>
                <a:gd name="adj1" fmla="val -49247"/>
                <a:gd name="adj2" fmla="val 46776"/>
              </a:avLst>
            </a:prstGeom>
            <a:solidFill>
              <a:schemeClr val="accent2">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fr-FR" sz="1600" b="1">
                <a:solidFill>
                  <a:schemeClr val="bg1"/>
                </a:solidFill>
              </a:endParaRPr>
            </a:p>
          </p:txBody>
        </p:sp>
        <p:pic>
          <p:nvPicPr>
            <p:cNvPr id="55" name="Graphic 54" descr="Question Mark with solid fill">
              <a:extLst>
                <a:ext uri="{FF2B5EF4-FFF2-40B4-BE49-F238E27FC236}">
                  <a16:creationId xmlns:a16="http://schemas.microsoft.com/office/drawing/2014/main" id="{91EB74D2-A698-4CCA-94EF-81646BC942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54487" y="2063734"/>
              <a:ext cx="2809056" cy="2809056"/>
            </a:xfrm>
            <a:prstGeom prst="rect">
              <a:avLst/>
            </a:prstGeom>
          </p:spPr>
        </p:pic>
        <p:sp>
          <p:nvSpPr>
            <p:cNvPr id="13" name="TextBox 12">
              <a:extLst>
                <a:ext uri="{FF2B5EF4-FFF2-40B4-BE49-F238E27FC236}">
                  <a16:creationId xmlns:a16="http://schemas.microsoft.com/office/drawing/2014/main" id="{83398356-7396-4559-9440-E3C5F2EBAED3}"/>
                </a:ext>
              </a:extLst>
            </p:cNvPr>
            <p:cNvSpPr txBox="1"/>
            <p:nvPr/>
          </p:nvSpPr>
          <p:spPr>
            <a:xfrm>
              <a:off x="3227581" y="2445433"/>
              <a:ext cx="6532658" cy="2352952"/>
            </a:xfrm>
            <a:prstGeom prst="rect">
              <a:avLst/>
            </a:prstGeom>
            <a:noFill/>
          </p:spPr>
          <p:txBody>
            <a:bodyPr wrap="square">
              <a:spAutoFit/>
            </a:bodyPr>
            <a:lstStyle/>
            <a:p>
              <a:pPr algn="just">
                <a:lnSpc>
                  <a:spcPct val="150000"/>
                </a:lnSpc>
              </a:pPr>
              <a:r>
                <a:rPr lang="fr-FR" sz="2000" dirty="0"/>
                <a:t>Comment les organisations peuvent-elles bénéficier des avantages d'un CISO expérimenté et hautement qualifié pour garantir la sécurité de leurs systèmes et actifs, tout en minimisant les coûts et les complexités liées à cette fonction importante et nécessaire au sein de chaque organisation ?</a:t>
              </a:r>
            </a:p>
          </p:txBody>
        </p:sp>
      </p:grpSp>
      <p:grpSp>
        <p:nvGrpSpPr>
          <p:cNvPr id="79" name="Group 78">
            <a:extLst>
              <a:ext uri="{FF2B5EF4-FFF2-40B4-BE49-F238E27FC236}">
                <a16:creationId xmlns:a16="http://schemas.microsoft.com/office/drawing/2014/main" id="{76387FC5-8544-495A-9427-0B04886943A0}"/>
              </a:ext>
            </a:extLst>
          </p:cNvPr>
          <p:cNvGrpSpPr/>
          <p:nvPr/>
        </p:nvGrpSpPr>
        <p:grpSpPr>
          <a:xfrm>
            <a:off x="536707" y="5650071"/>
            <a:ext cx="1608996" cy="1897857"/>
            <a:chOff x="536707" y="5650071"/>
            <a:chExt cx="1608996" cy="1897857"/>
          </a:xfrm>
        </p:grpSpPr>
        <p:sp>
          <p:nvSpPr>
            <p:cNvPr id="77" name="Freeform: Shape 76">
              <a:extLst>
                <a:ext uri="{FF2B5EF4-FFF2-40B4-BE49-F238E27FC236}">
                  <a16:creationId xmlns:a16="http://schemas.microsoft.com/office/drawing/2014/main" id="{4C5B210E-4CC4-4592-A5E5-8CFAE6271796}"/>
                </a:ext>
              </a:extLst>
            </p:cNvPr>
            <p:cNvSpPr/>
            <p:nvPr/>
          </p:nvSpPr>
          <p:spPr>
            <a:xfrm>
              <a:off x="795507" y="5650071"/>
              <a:ext cx="1090672" cy="1129662"/>
            </a:xfrm>
            <a:custGeom>
              <a:avLst/>
              <a:gdLst>
                <a:gd name="connsiteX0" fmla="*/ 25112 w 1090672"/>
                <a:gd name="connsiteY0" fmla="*/ 1129663 h 1129662"/>
                <a:gd name="connsiteX1" fmla="*/ 25489 w 1090672"/>
                <a:gd name="connsiteY1" fmla="*/ 1129663 h 1129662"/>
                <a:gd name="connsiteX2" fmla="*/ 301432 w 1090672"/>
                <a:gd name="connsiteY2" fmla="*/ 1079608 h 1129662"/>
                <a:gd name="connsiteX3" fmla="*/ 303695 w 1090672"/>
                <a:gd name="connsiteY3" fmla="*/ 1078250 h 1129662"/>
                <a:gd name="connsiteX4" fmla="*/ 406997 w 1090672"/>
                <a:gd name="connsiteY4" fmla="*/ 989278 h 1129662"/>
                <a:gd name="connsiteX5" fmla="*/ 423816 w 1090672"/>
                <a:gd name="connsiteY5" fmla="*/ 973339 h 1129662"/>
                <a:gd name="connsiteX6" fmla="*/ 526666 w 1090672"/>
                <a:gd name="connsiteY6" fmla="*/ 992345 h 1129662"/>
                <a:gd name="connsiteX7" fmla="*/ 545999 w 1090672"/>
                <a:gd name="connsiteY7" fmla="*/ 992798 h 1129662"/>
                <a:gd name="connsiteX8" fmla="*/ 649076 w 1090672"/>
                <a:gd name="connsiteY8" fmla="*/ 979171 h 1129662"/>
                <a:gd name="connsiteX9" fmla="*/ 663330 w 1090672"/>
                <a:gd name="connsiteY9" fmla="*/ 992571 h 1129662"/>
                <a:gd name="connsiteX10" fmla="*/ 760197 w 1090672"/>
                <a:gd name="connsiteY10" fmla="*/ 1076868 h 1129662"/>
                <a:gd name="connsiteX11" fmla="*/ 1071387 w 1090672"/>
                <a:gd name="connsiteY11" fmla="*/ 1086270 h 1129662"/>
                <a:gd name="connsiteX12" fmla="*/ 1090318 w 1090672"/>
                <a:gd name="connsiteY12" fmla="*/ 1066158 h 1129662"/>
                <a:gd name="connsiteX13" fmla="*/ 1079080 w 1090672"/>
                <a:gd name="connsiteY13" fmla="*/ 1040539 h 1129662"/>
                <a:gd name="connsiteX14" fmla="*/ 994834 w 1090672"/>
                <a:gd name="connsiteY14" fmla="*/ 876346 h 1129662"/>
                <a:gd name="connsiteX15" fmla="*/ 1022488 w 1090672"/>
                <a:gd name="connsiteY15" fmla="*/ 660842 h 1129662"/>
                <a:gd name="connsiteX16" fmla="*/ 1061808 w 1090672"/>
                <a:gd name="connsiteY16" fmla="*/ 406293 h 1129662"/>
                <a:gd name="connsiteX17" fmla="*/ 943270 w 1090672"/>
                <a:gd name="connsiteY17" fmla="*/ 160444 h 1129662"/>
                <a:gd name="connsiteX18" fmla="*/ 812715 w 1090672"/>
                <a:gd name="connsiteY18" fmla="*/ 152575 h 1129662"/>
                <a:gd name="connsiteX19" fmla="*/ 603797 w 1090672"/>
                <a:gd name="connsiteY19" fmla="*/ 18877 h 1129662"/>
                <a:gd name="connsiteX20" fmla="*/ 199789 w 1090672"/>
                <a:gd name="connsiteY20" fmla="*/ 70969 h 1129662"/>
                <a:gd name="connsiteX21" fmla="*/ 41730 w 1090672"/>
                <a:gd name="connsiteY21" fmla="*/ 461779 h 1129662"/>
                <a:gd name="connsiteX22" fmla="*/ 52339 w 1090672"/>
                <a:gd name="connsiteY22" fmla="*/ 748557 h 1129662"/>
                <a:gd name="connsiteX23" fmla="*/ 55985 w 1090672"/>
                <a:gd name="connsiteY23" fmla="*/ 961799 h 1129662"/>
                <a:gd name="connsiteX24" fmla="*/ 4899 w 1090672"/>
                <a:gd name="connsiteY24" fmla="*/ 1089614 h 1129662"/>
                <a:gd name="connsiteX25" fmla="*/ 10234 w 1090672"/>
                <a:gd name="connsiteY25" fmla="*/ 1124765 h 1129662"/>
                <a:gd name="connsiteX26" fmla="*/ 25011 w 1090672"/>
                <a:gd name="connsiteY26" fmla="*/ 1129663 h 1129662"/>
                <a:gd name="connsiteX27" fmla="*/ 528979 w 1090672"/>
                <a:gd name="connsiteY27" fmla="*/ 942114 h 1129662"/>
                <a:gd name="connsiteX28" fmla="*/ 194408 w 1090672"/>
                <a:gd name="connsiteY28" fmla="*/ 609655 h 1129662"/>
                <a:gd name="connsiteX29" fmla="*/ 194408 w 1090672"/>
                <a:gd name="connsiteY29" fmla="*/ 573151 h 1129662"/>
                <a:gd name="connsiteX30" fmla="*/ 241748 w 1090672"/>
                <a:gd name="connsiteY30" fmla="*/ 526314 h 1129662"/>
                <a:gd name="connsiteX31" fmla="*/ 295750 w 1090672"/>
                <a:gd name="connsiteY31" fmla="*/ 521286 h 1129662"/>
                <a:gd name="connsiteX32" fmla="*/ 532574 w 1090672"/>
                <a:gd name="connsiteY32" fmla="*/ 454438 h 1129662"/>
                <a:gd name="connsiteX33" fmla="*/ 761177 w 1090672"/>
                <a:gd name="connsiteY33" fmla="*/ 298239 h 1129662"/>
                <a:gd name="connsiteX34" fmla="*/ 802156 w 1090672"/>
                <a:gd name="connsiteY34" fmla="*/ 408732 h 1129662"/>
                <a:gd name="connsiteX35" fmla="*/ 803765 w 1090672"/>
                <a:gd name="connsiteY35" fmla="*/ 411045 h 1129662"/>
                <a:gd name="connsiteX36" fmla="*/ 837982 w 1090672"/>
                <a:gd name="connsiteY36" fmla="*/ 442119 h 1129662"/>
                <a:gd name="connsiteX37" fmla="*/ 842080 w 1090672"/>
                <a:gd name="connsiteY37" fmla="*/ 445211 h 1129662"/>
                <a:gd name="connsiteX38" fmla="*/ 855128 w 1090672"/>
                <a:gd name="connsiteY38" fmla="*/ 457530 h 1129662"/>
                <a:gd name="connsiteX39" fmla="*/ 895830 w 1090672"/>
                <a:gd name="connsiteY39" fmla="*/ 553718 h 1129662"/>
                <a:gd name="connsiteX40" fmla="*/ 897665 w 1090672"/>
                <a:gd name="connsiteY40" fmla="*/ 590549 h 1129662"/>
                <a:gd name="connsiteX41" fmla="*/ 545693 w 1090672"/>
                <a:gd name="connsiteY41" fmla="*/ 942511 h 1129662"/>
                <a:gd name="connsiteX42" fmla="*/ 528979 w 1090672"/>
                <a:gd name="connsiteY42" fmla="*/ 942114 h 1129662"/>
                <a:gd name="connsiteX43" fmla="*/ 102545 w 1090672"/>
                <a:gd name="connsiteY43" fmla="*/ 745364 h 1129662"/>
                <a:gd name="connsiteX44" fmla="*/ 92011 w 1090672"/>
                <a:gd name="connsiteY44" fmla="*/ 462231 h 1129662"/>
                <a:gd name="connsiteX45" fmla="*/ 225935 w 1090672"/>
                <a:gd name="connsiteY45" fmla="*/ 113909 h 1129662"/>
                <a:gd name="connsiteX46" fmla="*/ 589618 w 1090672"/>
                <a:gd name="connsiteY46" fmla="*/ 67047 h 1129662"/>
                <a:gd name="connsiteX47" fmla="*/ 779279 w 1090672"/>
                <a:gd name="connsiteY47" fmla="*/ 192749 h 1129662"/>
                <a:gd name="connsiteX48" fmla="*/ 808794 w 1090672"/>
                <a:gd name="connsiteY48" fmla="*/ 205068 h 1129662"/>
                <a:gd name="connsiteX49" fmla="*/ 920820 w 1090672"/>
                <a:gd name="connsiteY49" fmla="*/ 205295 h 1129662"/>
                <a:gd name="connsiteX50" fmla="*/ 1011326 w 1090672"/>
                <a:gd name="connsiteY50" fmla="*/ 405967 h 1129662"/>
                <a:gd name="connsiteX51" fmla="*/ 973188 w 1090672"/>
                <a:gd name="connsiteY51" fmla="*/ 649830 h 1129662"/>
                <a:gd name="connsiteX52" fmla="*/ 945986 w 1090672"/>
                <a:gd name="connsiteY52" fmla="*/ 888665 h 1129662"/>
                <a:gd name="connsiteX53" fmla="*/ 1014896 w 1090672"/>
                <a:gd name="connsiteY53" fmla="*/ 1045995 h 1129662"/>
                <a:gd name="connsiteX54" fmla="*/ 789561 w 1090672"/>
                <a:gd name="connsiteY54" fmla="*/ 1036190 h 1129662"/>
                <a:gd name="connsiteX55" fmla="*/ 702801 w 1090672"/>
                <a:gd name="connsiteY55" fmla="*/ 960769 h 1129662"/>
                <a:gd name="connsiteX56" fmla="*/ 947947 w 1090672"/>
                <a:gd name="connsiteY56" fmla="*/ 590549 h 1129662"/>
                <a:gd name="connsiteX57" fmla="*/ 945785 w 1090672"/>
                <a:gd name="connsiteY57" fmla="*/ 548463 h 1129662"/>
                <a:gd name="connsiteX58" fmla="*/ 892461 w 1090672"/>
                <a:gd name="connsiteY58" fmla="*/ 423867 h 1129662"/>
                <a:gd name="connsiteX59" fmla="*/ 872349 w 1090672"/>
                <a:gd name="connsiteY59" fmla="*/ 405036 h 1129662"/>
                <a:gd name="connsiteX60" fmla="*/ 868050 w 1090672"/>
                <a:gd name="connsiteY60" fmla="*/ 401818 h 1129662"/>
                <a:gd name="connsiteX61" fmla="*/ 844166 w 1090672"/>
                <a:gd name="connsiteY61" fmla="*/ 381077 h 1129662"/>
                <a:gd name="connsiteX62" fmla="*/ 810151 w 1090672"/>
                <a:gd name="connsiteY62" fmla="*/ 286147 h 1129662"/>
                <a:gd name="connsiteX63" fmla="*/ 755915 w 1090672"/>
                <a:gd name="connsiteY63" fmla="*/ 245874 h 1129662"/>
                <a:gd name="connsiteX64" fmla="*/ 730003 w 1090672"/>
                <a:gd name="connsiteY64" fmla="*/ 258492 h 1129662"/>
                <a:gd name="connsiteX65" fmla="*/ 511029 w 1090672"/>
                <a:gd name="connsiteY65" fmla="*/ 408858 h 1129662"/>
                <a:gd name="connsiteX66" fmla="*/ 288057 w 1090672"/>
                <a:gd name="connsiteY66" fmla="*/ 471483 h 1129662"/>
                <a:gd name="connsiteX67" fmla="*/ 240466 w 1090672"/>
                <a:gd name="connsiteY67" fmla="*/ 475983 h 1129662"/>
                <a:gd name="connsiteX68" fmla="*/ 144127 w 1090672"/>
                <a:gd name="connsiteY68" fmla="*/ 570612 h 1129662"/>
                <a:gd name="connsiteX69" fmla="*/ 144127 w 1090672"/>
                <a:gd name="connsiteY69" fmla="*/ 570612 h 1129662"/>
                <a:gd name="connsiteX70" fmla="*/ 144127 w 1090672"/>
                <a:gd name="connsiteY70" fmla="*/ 612220 h 1129662"/>
                <a:gd name="connsiteX71" fmla="*/ 372605 w 1090672"/>
                <a:gd name="connsiteY71" fmla="*/ 952573 h 1129662"/>
                <a:gd name="connsiteX72" fmla="*/ 372328 w 1090672"/>
                <a:gd name="connsiteY72" fmla="*/ 952849 h 1129662"/>
                <a:gd name="connsiteX73" fmla="*/ 276794 w 1090672"/>
                <a:gd name="connsiteY73" fmla="*/ 1035813 h 1129662"/>
                <a:gd name="connsiteX74" fmla="*/ 71748 w 1090672"/>
                <a:gd name="connsiteY74" fmla="*/ 1077270 h 1129662"/>
                <a:gd name="connsiteX75" fmla="*/ 105738 w 1090672"/>
                <a:gd name="connsiteY75" fmla="*/ 968713 h 1129662"/>
                <a:gd name="connsiteX76" fmla="*/ 102545 w 1090672"/>
                <a:gd name="connsiteY76" fmla="*/ 745364 h 112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090672" h="1129662">
                  <a:moveTo>
                    <a:pt x="25112" y="1129663"/>
                  </a:moveTo>
                  <a:lnTo>
                    <a:pt x="25489" y="1129663"/>
                  </a:lnTo>
                  <a:cubicBezTo>
                    <a:pt x="33031" y="1129663"/>
                    <a:pt x="212887" y="1126395"/>
                    <a:pt x="301432" y="1079608"/>
                  </a:cubicBezTo>
                  <a:cubicBezTo>
                    <a:pt x="302186" y="1079181"/>
                    <a:pt x="302965" y="1078728"/>
                    <a:pt x="303695" y="1078250"/>
                  </a:cubicBezTo>
                  <a:cubicBezTo>
                    <a:pt x="340392" y="1051327"/>
                    <a:pt x="374930" y="1021578"/>
                    <a:pt x="406997" y="989278"/>
                  </a:cubicBezTo>
                  <a:cubicBezTo>
                    <a:pt x="412779" y="983772"/>
                    <a:pt x="418361" y="978467"/>
                    <a:pt x="423816" y="973339"/>
                  </a:cubicBezTo>
                  <a:cubicBezTo>
                    <a:pt x="457095" y="984252"/>
                    <a:pt x="491686" y="990643"/>
                    <a:pt x="526666" y="992345"/>
                  </a:cubicBezTo>
                  <a:cubicBezTo>
                    <a:pt x="533127" y="992647"/>
                    <a:pt x="539588" y="992798"/>
                    <a:pt x="545999" y="992798"/>
                  </a:cubicBezTo>
                  <a:cubicBezTo>
                    <a:pt x="580801" y="992720"/>
                    <a:pt x="615448" y="988142"/>
                    <a:pt x="649076" y="979171"/>
                  </a:cubicBezTo>
                  <a:cubicBezTo>
                    <a:pt x="653676" y="983470"/>
                    <a:pt x="658327" y="987845"/>
                    <a:pt x="663330" y="992571"/>
                  </a:cubicBezTo>
                  <a:cubicBezTo>
                    <a:pt x="693876" y="1022612"/>
                    <a:pt x="726227" y="1050762"/>
                    <a:pt x="760197" y="1076868"/>
                  </a:cubicBezTo>
                  <a:cubicBezTo>
                    <a:pt x="842457" y="1136426"/>
                    <a:pt x="1048182" y="1091575"/>
                    <a:pt x="1071387" y="1086270"/>
                  </a:cubicBezTo>
                  <a:cubicBezTo>
                    <a:pt x="1081144" y="1083942"/>
                    <a:pt x="1088585" y="1076038"/>
                    <a:pt x="1090318" y="1066158"/>
                  </a:cubicBezTo>
                  <a:cubicBezTo>
                    <a:pt x="1092002" y="1056142"/>
                    <a:pt x="1087590" y="1046083"/>
                    <a:pt x="1079080" y="1040539"/>
                  </a:cubicBezTo>
                  <a:cubicBezTo>
                    <a:pt x="1078552" y="1040213"/>
                    <a:pt x="1027592" y="1005820"/>
                    <a:pt x="994834" y="876346"/>
                  </a:cubicBezTo>
                  <a:cubicBezTo>
                    <a:pt x="984099" y="834337"/>
                    <a:pt x="1002703" y="750065"/>
                    <a:pt x="1022488" y="660842"/>
                  </a:cubicBezTo>
                  <a:cubicBezTo>
                    <a:pt x="1044094" y="577526"/>
                    <a:pt x="1057268" y="492246"/>
                    <a:pt x="1061808" y="406293"/>
                  </a:cubicBezTo>
                  <a:cubicBezTo>
                    <a:pt x="1061808" y="278705"/>
                    <a:pt x="1024097" y="200568"/>
                    <a:pt x="943270" y="160444"/>
                  </a:cubicBezTo>
                  <a:cubicBezTo>
                    <a:pt x="901638" y="144273"/>
                    <a:pt x="855990" y="141523"/>
                    <a:pt x="812715" y="152575"/>
                  </a:cubicBezTo>
                  <a:cubicBezTo>
                    <a:pt x="790089" y="122180"/>
                    <a:pt x="729902" y="58172"/>
                    <a:pt x="603797" y="18877"/>
                  </a:cubicBezTo>
                  <a:cubicBezTo>
                    <a:pt x="467588" y="-18584"/>
                    <a:pt x="322042" y="182"/>
                    <a:pt x="199789" y="70969"/>
                  </a:cubicBezTo>
                  <a:cubicBezTo>
                    <a:pt x="94550" y="138848"/>
                    <a:pt x="44068" y="214773"/>
                    <a:pt x="41730" y="461779"/>
                  </a:cubicBezTo>
                  <a:cubicBezTo>
                    <a:pt x="40775" y="565911"/>
                    <a:pt x="46909" y="662903"/>
                    <a:pt x="52339" y="748557"/>
                  </a:cubicBezTo>
                  <a:cubicBezTo>
                    <a:pt x="59658" y="819403"/>
                    <a:pt x="60877" y="890744"/>
                    <a:pt x="55985" y="961799"/>
                  </a:cubicBezTo>
                  <a:cubicBezTo>
                    <a:pt x="50129" y="1008063"/>
                    <a:pt x="32543" y="1052059"/>
                    <a:pt x="4899" y="1089614"/>
                  </a:cubicBezTo>
                  <a:cubicBezTo>
                    <a:pt x="-3335" y="1100794"/>
                    <a:pt x="-946" y="1116532"/>
                    <a:pt x="10234" y="1124765"/>
                  </a:cubicBezTo>
                  <a:cubicBezTo>
                    <a:pt x="14518" y="1127921"/>
                    <a:pt x="19692" y="1129635"/>
                    <a:pt x="25011" y="1129663"/>
                  </a:cubicBezTo>
                  <a:close/>
                  <a:moveTo>
                    <a:pt x="528979" y="942114"/>
                  </a:moveTo>
                  <a:cubicBezTo>
                    <a:pt x="349214" y="932332"/>
                    <a:pt x="205327" y="789355"/>
                    <a:pt x="194408" y="609655"/>
                  </a:cubicBezTo>
                  <a:cubicBezTo>
                    <a:pt x="193793" y="597495"/>
                    <a:pt x="193793" y="585312"/>
                    <a:pt x="194408" y="573151"/>
                  </a:cubicBezTo>
                  <a:cubicBezTo>
                    <a:pt x="195585" y="547593"/>
                    <a:pt x="216180" y="527217"/>
                    <a:pt x="241748" y="526314"/>
                  </a:cubicBezTo>
                  <a:cubicBezTo>
                    <a:pt x="259852" y="526020"/>
                    <a:pt x="277905" y="524338"/>
                    <a:pt x="295750" y="521286"/>
                  </a:cubicBezTo>
                  <a:cubicBezTo>
                    <a:pt x="377492" y="510488"/>
                    <a:pt x="457251" y="487975"/>
                    <a:pt x="532574" y="454438"/>
                  </a:cubicBezTo>
                  <a:cubicBezTo>
                    <a:pt x="615385" y="412772"/>
                    <a:pt x="692265" y="360243"/>
                    <a:pt x="761177" y="298239"/>
                  </a:cubicBezTo>
                  <a:cubicBezTo>
                    <a:pt x="767425" y="337411"/>
                    <a:pt x="781353" y="374961"/>
                    <a:pt x="802156" y="408732"/>
                  </a:cubicBezTo>
                  <a:cubicBezTo>
                    <a:pt x="802642" y="409539"/>
                    <a:pt x="803177" y="410311"/>
                    <a:pt x="803765" y="411045"/>
                  </a:cubicBezTo>
                  <a:cubicBezTo>
                    <a:pt x="813714" y="422904"/>
                    <a:pt x="825223" y="433357"/>
                    <a:pt x="837982" y="442119"/>
                  </a:cubicBezTo>
                  <a:lnTo>
                    <a:pt x="842080" y="445211"/>
                  </a:lnTo>
                  <a:cubicBezTo>
                    <a:pt x="846816" y="448886"/>
                    <a:pt x="851186" y="453012"/>
                    <a:pt x="855128" y="457530"/>
                  </a:cubicBezTo>
                  <a:cubicBezTo>
                    <a:pt x="878559" y="484460"/>
                    <a:pt x="892813" y="518149"/>
                    <a:pt x="895830" y="553718"/>
                  </a:cubicBezTo>
                  <a:cubicBezTo>
                    <a:pt x="897085" y="565954"/>
                    <a:pt x="897698" y="578247"/>
                    <a:pt x="897665" y="590549"/>
                  </a:cubicBezTo>
                  <a:cubicBezTo>
                    <a:pt x="897663" y="784935"/>
                    <a:pt x="740079" y="942514"/>
                    <a:pt x="545693" y="942511"/>
                  </a:cubicBezTo>
                  <a:cubicBezTo>
                    <a:pt x="540119" y="942511"/>
                    <a:pt x="534545" y="942378"/>
                    <a:pt x="528979" y="942114"/>
                  </a:cubicBezTo>
                  <a:close/>
                  <a:moveTo>
                    <a:pt x="102545" y="745364"/>
                  </a:moveTo>
                  <a:cubicBezTo>
                    <a:pt x="97165" y="660615"/>
                    <a:pt x="91056" y="564528"/>
                    <a:pt x="92011" y="462231"/>
                  </a:cubicBezTo>
                  <a:cubicBezTo>
                    <a:pt x="94148" y="236896"/>
                    <a:pt x="135404" y="172436"/>
                    <a:pt x="225935" y="113909"/>
                  </a:cubicBezTo>
                  <a:cubicBezTo>
                    <a:pt x="336045" y="50362"/>
                    <a:pt x="466995" y="33488"/>
                    <a:pt x="589618" y="67047"/>
                  </a:cubicBezTo>
                  <a:cubicBezTo>
                    <a:pt x="733648" y="111922"/>
                    <a:pt x="778901" y="192196"/>
                    <a:pt x="779279" y="192749"/>
                  </a:cubicBezTo>
                  <a:cubicBezTo>
                    <a:pt x="784900" y="203391"/>
                    <a:pt x="797274" y="208555"/>
                    <a:pt x="808794" y="205068"/>
                  </a:cubicBezTo>
                  <a:cubicBezTo>
                    <a:pt x="828102" y="199261"/>
                    <a:pt x="885900" y="187948"/>
                    <a:pt x="920820" y="205295"/>
                  </a:cubicBezTo>
                  <a:cubicBezTo>
                    <a:pt x="963006" y="226211"/>
                    <a:pt x="1011326" y="267970"/>
                    <a:pt x="1011326" y="405967"/>
                  </a:cubicBezTo>
                  <a:cubicBezTo>
                    <a:pt x="1006680" y="488312"/>
                    <a:pt x="993906" y="569999"/>
                    <a:pt x="973188" y="649830"/>
                  </a:cubicBezTo>
                  <a:cubicBezTo>
                    <a:pt x="951240" y="749186"/>
                    <a:pt x="932284" y="835015"/>
                    <a:pt x="945986" y="888665"/>
                  </a:cubicBezTo>
                  <a:cubicBezTo>
                    <a:pt x="958274" y="945166"/>
                    <a:pt x="981700" y="998650"/>
                    <a:pt x="1014896" y="1045995"/>
                  </a:cubicBezTo>
                  <a:cubicBezTo>
                    <a:pt x="943245" y="1057786"/>
                    <a:pt x="832853" y="1067515"/>
                    <a:pt x="789561" y="1036190"/>
                  </a:cubicBezTo>
                  <a:cubicBezTo>
                    <a:pt x="759161" y="1012804"/>
                    <a:pt x="730189" y="987619"/>
                    <a:pt x="702801" y="960769"/>
                  </a:cubicBezTo>
                  <a:cubicBezTo>
                    <a:pt x="851440" y="897779"/>
                    <a:pt x="947982" y="751984"/>
                    <a:pt x="947947" y="590549"/>
                  </a:cubicBezTo>
                  <a:cubicBezTo>
                    <a:pt x="947947" y="576492"/>
                    <a:pt x="947225" y="562446"/>
                    <a:pt x="945785" y="548463"/>
                  </a:cubicBezTo>
                  <a:cubicBezTo>
                    <a:pt x="941672" y="502328"/>
                    <a:pt x="922997" y="458694"/>
                    <a:pt x="892461" y="423867"/>
                  </a:cubicBezTo>
                  <a:cubicBezTo>
                    <a:pt x="886370" y="416966"/>
                    <a:pt x="879635" y="410660"/>
                    <a:pt x="872349" y="405036"/>
                  </a:cubicBezTo>
                  <a:lnTo>
                    <a:pt x="868050" y="401818"/>
                  </a:lnTo>
                  <a:cubicBezTo>
                    <a:pt x="859316" y="395847"/>
                    <a:pt x="851301" y="388889"/>
                    <a:pt x="844166" y="381077"/>
                  </a:cubicBezTo>
                  <a:cubicBezTo>
                    <a:pt x="826533" y="352055"/>
                    <a:pt x="814961" y="319762"/>
                    <a:pt x="810151" y="286147"/>
                  </a:cubicBezTo>
                  <a:cubicBezTo>
                    <a:pt x="806295" y="260048"/>
                    <a:pt x="782014" y="242017"/>
                    <a:pt x="755915" y="245874"/>
                  </a:cubicBezTo>
                  <a:cubicBezTo>
                    <a:pt x="746184" y="247312"/>
                    <a:pt x="737135" y="251719"/>
                    <a:pt x="730003" y="258492"/>
                  </a:cubicBezTo>
                  <a:cubicBezTo>
                    <a:pt x="664100" y="318226"/>
                    <a:pt x="590445" y="368804"/>
                    <a:pt x="511029" y="408858"/>
                  </a:cubicBezTo>
                  <a:cubicBezTo>
                    <a:pt x="440087" y="440303"/>
                    <a:pt x="364997" y="461394"/>
                    <a:pt x="288057" y="471483"/>
                  </a:cubicBezTo>
                  <a:cubicBezTo>
                    <a:pt x="272332" y="474201"/>
                    <a:pt x="256423" y="475704"/>
                    <a:pt x="240466" y="475983"/>
                  </a:cubicBezTo>
                  <a:cubicBezTo>
                    <a:pt x="188609" y="477622"/>
                    <a:pt x="146694" y="518792"/>
                    <a:pt x="144127" y="570612"/>
                  </a:cubicBezTo>
                  <a:lnTo>
                    <a:pt x="144127" y="570612"/>
                  </a:lnTo>
                  <a:cubicBezTo>
                    <a:pt x="143474" y="584490"/>
                    <a:pt x="143499" y="598468"/>
                    <a:pt x="144127" y="612220"/>
                  </a:cubicBezTo>
                  <a:cubicBezTo>
                    <a:pt x="153057" y="758666"/>
                    <a:pt x="240448" y="888846"/>
                    <a:pt x="372605" y="952573"/>
                  </a:cubicBezTo>
                  <a:lnTo>
                    <a:pt x="372328" y="952849"/>
                  </a:lnTo>
                  <a:cubicBezTo>
                    <a:pt x="342567" y="982814"/>
                    <a:pt x="310636" y="1010544"/>
                    <a:pt x="276794" y="1035813"/>
                  </a:cubicBezTo>
                  <a:cubicBezTo>
                    <a:pt x="223999" y="1063141"/>
                    <a:pt x="128817" y="1073524"/>
                    <a:pt x="71748" y="1077270"/>
                  </a:cubicBezTo>
                  <a:cubicBezTo>
                    <a:pt x="89434" y="1043390"/>
                    <a:pt x="100943" y="1006630"/>
                    <a:pt x="105738" y="968713"/>
                  </a:cubicBezTo>
                  <a:cubicBezTo>
                    <a:pt x="111402" y="894319"/>
                    <a:pt x="110333" y="819567"/>
                    <a:pt x="102545" y="745364"/>
                  </a:cubicBezTo>
                  <a:close/>
                </a:path>
              </a:pathLst>
            </a:custGeom>
            <a:solidFill>
              <a:srgbClr val="000000"/>
            </a:solidFill>
            <a:ln w="25102" cap="flat">
              <a:noFill/>
              <a:prstDash val="solid"/>
              <a:miter/>
            </a:ln>
          </p:spPr>
          <p:txBody>
            <a:bodyPr rtlCol="0" anchor="ctr"/>
            <a:lstStyle/>
            <a:p>
              <a:endParaRPr lang="fr-FR"/>
            </a:p>
          </p:txBody>
        </p:sp>
        <p:sp>
          <p:nvSpPr>
            <p:cNvPr id="78" name="Freeform: Shape 77">
              <a:extLst>
                <a:ext uri="{FF2B5EF4-FFF2-40B4-BE49-F238E27FC236}">
                  <a16:creationId xmlns:a16="http://schemas.microsoft.com/office/drawing/2014/main" id="{A3C64D32-14DD-4C15-910D-8D29E9980949}"/>
                </a:ext>
              </a:extLst>
            </p:cNvPr>
            <p:cNvSpPr/>
            <p:nvPr/>
          </p:nvSpPr>
          <p:spPr>
            <a:xfrm>
              <a:off x="536707" y="6765479"/>
              <a:ext cx="1608996" cy="782449"/>
            </a:xfrm>
            <a:custGeom>
              <a:avLst/>
              <a:gdLst>
                <a:gd name="connsiteX0" fmla="*/ 1521834 w 1608996"/>
                <a:gd name="connsiteY0" fmla="*/ 217416 h 782449"/>
                <a:gd name="connsiteX1" fmla="*/ 1133211 w 1608996"/>
                <a:gd name="connsiteY1" fmla="*/ 27705 h 782449"/>
                <a:gd name="connsiteX2" fmla="*/ 1036017 w 1608996"/>
                <a:gd name="connsiteY2" fmla="*/ 2740 h 782449"/>
                <a:gd name="connsiteX3" fmla="*/ 1023271 w 1608996"/>
                <a:gd name="connsiteY3" fmla="*/ 0 h 782449"/>
                <a:gd name="connsiteX4" fmla="*/ 1013693 w 1608996"/>
                <a:gd name="connsiteY4" fmla="*/ 8875 h 782449"/>
                <a:gd name="connsiteX5" fmla="*/ 804498 w 1608996"/>
                <a:gd name="connsiteY5" fmla="*/ 103655 h 782449"/>
                <a:gd name="connsiteX6" fmla="*/ 595228 w 1608996"/>
                <a:gd name="connsiteY6" fmla="*/ 10132 h 782449"/>
                <a:gd name="connsiteX7" fmla="*/ 585700 w 1608996"/>
                <a:gd name="connsiteY7" fmla="*/ 1383 h 782449"/>
                <a:gd name="connsiteX8" fmla="*/ 573129 w 1608996"/>
                <a:gd name="connsiteY8" fmla="*/ 4048 h 782449"/>
                <a:gd name="connsiteX9" fmla="*/ 476162 w 1608996"/>
                <a:gd name="connsiteY9" fmla="*/ 27630 h 782449"/>
                <a:gd name="connsiteX10" fmla="*/ 87464 w 1608996"/>
                <a:gd name="connsiteY10" fmla="*/ 217240 h 782449"/>
                <a:gd name="connsiteX11" fmla="*/ 0 w 1608996"/>
                <a:gd name="connsiteY11" fmla="*/ 392771 h 782449"/>
                <a:gd name="connsiteX12" fmla="*/ 0 w 1608996"/>
                <a:gd name="connsiteY12" fmla="*/ 782450 h 782449"/>
                <a:gd name="connsiteX13" fmla="*/ 50281 w 1608996"/>
                <a:gd name="connsiteY13" fmla="*/ 782450 h 782449"/>
                <a:gd name="connsiteX14" fmla="*/ 50281 w 1608996"/>
                <a:gd name="connsiteY14" fmla="*/ 392771 h 782449"/>
                <a:gd name="connsiteX15" fmla="*/ 117859 w 1608996"/>
                <a:gd name="connsiteY15" fmla="*/ 257213 h 782449"/>
                <a:gd name="connsiteX16" fmla="*/ 489638 w 1608996"/>
                <a:gd name="connsiteY16" fmla="*/ 76201 h 782449"/>
                <a:gd name="connsiteX17" fmla="*/ 570967 w 1608996"/>
                <a:gd name="connsiteY17" fmla="*/ 56089 h 782449"/>
                <a:gd name="connsiteX18" fmla="*/ 804498 w 1608996"/>
                <a:gd name="connsiteY18" fmla="*/ 153936 h 782449"/>
                <a:gd name="connsiteX19" fmla="*/ 1038054 w 1608996"/>
                <a:gd name="connsiteY19" fmla="*/ 54656 h 782449"/>
                <a:gd name="connsiteX20" fmla="*/ 1119082 w 1608996"/>
                <a:gd name="connsiteY20" fmla="*/ 75975 h 782449"/>
                <a:gd name="connsiteX21" fmla="*/ 1490207 w 1608996"/>
                <a:gd name="connsiteY21" fmla="*/ 256509 h 782449"/>
                <a:gd name="connsiteX22" fmla="*/ 1558715 w 1608996"/>
                <a:gd name="connsiteY22" fmla="*/ 392771 h 782449"/>
                <a:gd name="connsiteX23" fmla="*/ 1558715 w 1608996"/>
                <a:gd name="connsiteY23" fmla="*/ 782450 h 782449"/>
                <a:gd name="connsiteX24" fmla="*/ 1608996 w 1608996"/>
                <a:gd name="connsiteY24" fmla="*/ 782450 h 782449"/>
                <a:gd name="connsiteX25" fmla="*/ 1608996 w 1608996"/>
                <a:gd name="connsiteY25" fmla="*/ 392771 h 782449"/>
                <a:gd name="connsiteX26" fmla="*/ 1521834 w 1608996"/>
                <a:gd name="connsiteY26" fmla="*/ 217416 h 782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8996" h="782449">
                  <a:moveTo>
                    <a:pt x="1521834" y="217416"/>
                  </a:moveTo>
                  <a:cubicBezTo>
                    <a:pt x="1406436" y="128576"/>
                    <a:pt x="1274237" y="64043"/>
                    <a:pt x="1133211" y="27705"/>
                  </a:cubicBezTo>
                  <a:cubicBezTo>
                    <a:pt x="1100729" y="17976"/>
                    <a:pt x="1068021" y="9579"/>
                    <a:pt x="1036017" y="2740"/>
                  </a:cubicBezTo>
                  <a:lnTo>
                    <a:pt x="1023271" y="0"/>
                  </a:lnTo>
                  <a:lnTo>
                    <a:pt x="1013693" y="8875"/>
                  </a:lnTo>
                  <a:cubicBezTo>
                    <a:pt x="911245" y="103655"/>
                    <a:pt x="841807" y="103655"/>
                    <a:pt x="804498" y="103655"/>
                  </a:cubicBezTo>
                  <a:cubicBezTo>
                    <a:pt x="767189" y="103655"/>
                    <a:pt x="697173" y="103655"/>
                    <a:pt x="595228" y="10132"/>
                  </a:cubicBezTo>
                  <a:lnTo>
                    <a:pt x="585700" y="1383"/>
                  </a:lnTo>
                  <a:lnTo>
                    <a:pt x="573129" y="4048"/>
                  </a:lnTo>
                  <a:cubicBezTo>
                    <a:pt x="542332" y="10534"/>
                    <a:pt x="509800" y="18453"/>
                    <a:pt x="476162" y="27630"/>
                  </a:cubicBezTo>
                  <a:cubicBezTo>
                    <a:pt x="336831" y="68463"/>
                    <a:pt x="205411" y="132571"/>
                    <a:pt x="87464" y="217240"/>
                  </a:cubicBezTo>
                  <a:cubicBezTo>
                    <a:pt x="33384" y="259609"/>
                    <a:pt x="1260" y="324082"/>
                    <a:pt x="0" y="392771"/>
                  </a:cubicBezTo>
                  <a:lnTo>
                    <a:pt x="0" y="782450"/>
                  </a:lnTo>
                  <a:lnTo>
                    <a:pt x="50281" y="782450"/>
                  </a:lnTo>
                  <a:lnTo>
                    <a:pt x="50281" y="392771"/>
                  </a:lnTo>
                  <a:cubicBezTo>
                    <a:pt x="51390" y="339750"/>
                    <a:pt x="76183" y="290012"/>
                    <a:pt x="117859" y="257213"/>
                  </a:cubicBezTo>
                  <a:cubicBezTo>
                    <a:pt x="230735" y="176414"/>
                    <a:pt x="356420" y="115219"/>
                    <a:pt x="489638" y="76201"/>
                  </a:cubicBezTo>
                  <a:cubicBezTo>
                    <a:pt x="517544" y="68659"/>
                    <a:pt x="544947" y="61821"/>
                    <a:pt x="570967" y="56089"/>
                  </a:cubicBezTo>
                  <a:cubicBezTo>
                    <a:pt x="668739" y="142044"/>
                    <a:pt x="743758" y="153936"/>
                    <a:pt x="804498" y="153936"/>
                  </a:cubicBezTo>
                  <a:cubicBezTo>
                    <a:pt x="865238" y="153936"/>
                    <a:pt x="939855" y="141893"/>
                    <a:pt x="1038054" y="54656"/>
                  </a:cubicBezTo>
                  <a:cubicBezTo>
                    <a:pt x="1064728" y="60689"/>
                    <a:pt x="1091855" y="67804"/>
                    <a:pt x="1119082" y="75975"/>
                  </a:cubicBezTo>
                  <a:cubicBezTo>
                    <a:pt x="1253705" y="110495"/>
                    <a:pt x="1379948" y="171906"/>
                    <a:pt x="1490207" y="256509"/>
                  </a:cubicBezTo>
                  <a:cubicBezTo>
                    <a:pt x="1532368" y="289320"/>
                    <a:pt x="1557526" y="339360"/>
                    <a:pt x="1558715" y="392771"/>
                  </a:cubicBezTo>
                  <a:lnTo>
                    <a:pt x="1558715" y="782450"/>
                  </a:lnTo>
                  <a:lnTo>
                    <a:pt x="1608996" y="782450"/>
                  </a:lnTo>
                  <a:lnTo>
                    <a:pt x="1608996" y="392771"/>
                  </a:lnTo>
                  <a:cubicBezTo>
                    <a:pt x="1607779" y="324188"/>
                    <a:pt x="1575770" y="259793"/>
                    <a:pt x="1521834" y="217416"/>
                  </a:cubicBezTo>
                  <a:close/>
                </a:path>
              </a:pathLst>
            </a:custGeom>
            <a:solidFill>
              <a:srgbClr val="000000"/>
            </a:solidFill>
            <a:ln w="25102" cap="flat">
              <a:noFill/>
              <a:prstDash val="solid"/>
              <a:miter/>
            </a:ln>
          </p:spPr>
          <p:txBody>
            <a:bodyPr rtlCol="0" anchor="ctr"/>
            <a:lstStyle/>
            <a:p>
              <a:endParaRPr lang="fr-FR"/>
            </a:p>
          </p:txBody>
        </p:sp>
      </p:grpSp>
      <p:pic>
        <p:nvPicPr>
          <p:cNvPr id="81" name="Graphic 80" descr="A confused face">
            <a:extLst>
              <a:ext uri="{FF2B5EF4-FFF2-40B4-BE49-F238E27FC236}">
                <a16:creationId xmlns:a16="http://schemas.microsoft.com/office/drawing/2014/main" id="{28DF0334-837A-4330-A885-F3E6A87CD4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9437" y="5960084"/>
            <a:ext cx="490458" cy="613073"/>
          </a:xfrm>
          <a:prstGeom prst="rect">
            <a:avLst/>
          </a:prstGeom>
        </p:spPr>
      </p:pic>
      <p:sp>
        <p:nvSpPr>
          <p:cNvPr id="17" name="ZoneTexte 16">
            <a:extLst>
              <a:ext uri="{FF2B5EF4-FFF2-40B4-BE49-F238E27FC236}">
                <a16:creationId xmlns:a16="http://schemas.microsoft.com/office/drawing/2014/main" id="{C951BED0-9848-470C-A82F-40DA99597AE4}"/>
              </a:ext>
            </a:extLst>
          </p:cNvPr>
          <p:cNvSpPr txBox="1"/>
          <p:nvPr/>
        </p:nvSpPr>
        <p:spPr>
          <a:xfrm>
            <a:off x="13011325" y="6989253"/>
            <a:ext cx="117020" cy="276999"/>
          </a:xfrm>
          <a:prstGeom prst="rect">
            <a:avLst/>
          </a:prstGeom>
          <a:noFill/>
        </p:spPr>
        <p:txBody>
          <a:bodyPr wrap="none" lIns="0" tIns="0" rIns="0" bIns="0" rtlCol="0">
            <a:spAutoFit/>
          </a:bodyPr>
          <a:lstStyle/>
          <a:p>
            <a:pPr>
              <a:spcBef>
                <a:spcPts val="600"/>
              </a:spcBef>
              <a:buSzPct val="100000"/>
            </a:pPr>
            <a:r>
              <a:rPr lang="fr-FR" dirty="0">
                <a:solidFill>
                  <a:srgbClr val="313131"/>
                </a:solidFill>
              </a:rPr>
              <a:t>3</a:t>
            </a:r>
          </a:p>
        </p:txBody>
      </p:sp>
      <p:sp>
        <p:nvSpPr>
          <p:cNvPr id="20" name="Freeform 926">
            <a:extLst>
              <a:ext uri="{FF2B5EF4-FFF2-40B4-BE49-F238E27FC236}">
                <a16:creationId xmlns:a16="http://schemas.microsoft.com/office/drawing/2014/main" id="{6FF58794-93A4-4250-8CAC-98C4B2C638F6}"/>
              </a:ext>
            </a:extLst>
          </p:cNvPr>
          <p:cNvSpPr>
            <a:spLocks noChangeAspect="1" noEditPoints="1"/>
          </p:cNvSpPr>
          <p:nvPr/>
        </p:nvSpPr>
        <p:spPr bwMode="auto">
          <a:xfrm>
            <a:off x="2659804" y="713868"/>
            <a:ext cx="295013" cy="295013"/>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21" name="Freeform 926">
            <a:extLst>
              <a:ext uri="{FF2B5EF4-FFF2-40B4-BE49-F238E27FC236}">
                <a16:creationId xmlns:a16="http://schemas.microsoft.com/office/drawing/2014/main" id="{C2AFAF79-CDAA-4F3D-98CA-03E65E7CA3BD}"/>
              </a:ext>
            </a:extLst>
          </p:cNvPr>
          <p:cNvSpPr>
            <a:spLocks noChangeAspect="1" noEditPoints="1"/>
          </p:cNvSpPr>
          <p:nvPr/>
        </p:nvSpPr>
        <p:spPr bwMode="auto">
          <a:xfrm>
            <a:off x="6612632" y="708374"/>
            <a:ext cx="306000" cy="306000"/>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23" name="TextBox 219">
            <a:extLst>
              <a:ext uri="{FF2B5EF4-FFF2-40B4-BE49-F238E27FC236}">
                <a16:creationId xmlns:a16="http://schemas.microsoft.com/office/drawing/2014/main" id="{5C4ADF1D-988B-4B33-9E84-B795E0604443}"/>
              </a:ext>
            </a:extLst>
          </p:cNvPr>
          <p:cNvSpPr txBox="1"/>
          <p:nvPr/>
        </p:nvSpPr>
        <p:spPr>
          <a:xfrm>
            <a:off x="2126176" y="469879"/>
            <a:ext cx="2535625" cy="307777"/>
          </a:xfrm>
          <a:prstGeom prst="rect">
            <a:avLst/>
          </a:prstGeom>
          <a:noFill/>
        </p:spPr>
        <p:txBody>
          <a:bodyPr wrap="square">
            <a:spAutoFit/>
          </a:bodyPr>
          <a:lstStyle/>
          <a:p>
            <a:pPr>
              <a:spcAft>
                <a:spcPts val="0"/>
              </a:spcAft>
            </a:pPr>
            <a:r>
              <a:rPr lang="fr-FR" altLang="zh-CN" sz="1400" dirty="0">
                <a:solidFill>
                  <a:schemeClr val="tx2"/>
                </a:solidFill>
              </a:rPr>
              <a:t>Organisme d’accueil</a:t>
            </a:r>
          </a:p>
        </p:txBody>
      </p:sp>
      <p:sp>
        <p:nvSpPr>
          <p:cNvPr id="24" name="TextBox 220">
            <a:extLst>
              <a:ext uri="{FF2B5EF4-FFF2-40B4-BE49-F238E27FC236}">
                <a16:creationId xmlns:a16="http://schemas.microsoft.com/office/drawing/2014/main" id="{3C6579A0-8C47-41B6-B342-C84B383F8D70}"/>
              </a:ext>
            </a:extLst>
          </p:cNvPr>
          <p:cNvSpPr txBox="1"/>
          <p:nvPr/>
        </p:nvSpPr>
        <p:spPr>
          <a:xfrm>
            <a:off x="5819704" y="469879"/>
            <a:ext cx="2535625" cy="307777"/>
          </a:xfrm>
          <a:prstGeom prst="rect">
            <a:avLst/>
          </a:prstGeom>
          <a:noFill/>
        </p:spPr>
        <p:txBody>
          <a:bodyPr wrap="square">
            <a:spAutoFit/>
          </a:bodyPr>
          <a:lstStyle/>
          <a:p>
            <a:pPr>
              <a:spcAft>
                <a:spcPts val="0"/>
              </a:spcAft>
            </a:pPr>
            <a:r>
              <a:rPr lang="fr-FR" altLang="zh-CN" sz="1400" b="1" dirty="0">
                <a:solidFill>
                  <a:schemeClr val="tx1">
                    <a:lumMod val="75000"/>
                    <a:lumOff val="25000"/>
                  </a:schemeClr>
                </a:solidFill>
              </a:rPr>
              <a:t>Problématique et objectifs</a:t>
            </a:r>
          </a:p>
        </p:txBody>
      </p:sp>
      <p:sp>
        <p:nvSpPr>
          <p:cNvPr id="25" name="TextBox 38">
            <a:extLst>
              <a:ext uri="{FF2B5EF4-FFF2-40B4-BE49-F238E27FC236}">
                <a16:creationId xmlns:a16="http://schemas.microsoft.com/office/drawing/2014/main" id="{752EA5E0-FD69-4D57-B58B-AD5741EAB711}"/>
              </a:ext>
            </a:extLst>
          </p:cNvPr>
          <p:cNvSpPr txBox="1"/>
          <p:nvPr/>
        </p:nvSpPr>
        <p:spPr>
          <a:xfrm>
            <a:off x="9513234" y="500490"/>
            <a:ext cx="2420555" cy="307777"/>
          </a:xfrm>
          <a:prstGeom prst="rect">
            <a:avLst/>
          </a:prstGeom>
          <a:noFill/>
        </p:spPr>
        <p:txBody>
          <a:bodyPr wrap="square">
            <a:spAutoFit/>
          </a:bodyPr>
          <a:lstStyle/>
          <a:p>
            <a:pPr>
              <a:spcAft>
                <a:spcPts val="0"/>
              </a:spcAft>
            </a:pPr>
            <a:r>
              <a:rPr lang="fr-FR" altLang="zh-CN" sz="1400" dirty="0">
                <a:solidFill>
                  <a:schemeClr val="tx2"/>
                </a:solidFill>
              </a:rPr>
              <a:t>Conduite du projet</a:t>
            </a:r>
          </a:p>
        </p:txBody>
      </p:sp>
      <p:sp>
        <p:nvSpPr>
          <p:cNvPr id="26" name="Freeform 926">
            <a:extLst>
              <a:ext uri="{FF2B5EF4-FFF2-40B4-BE49-F238E27FC236}">
                <a16:creationId xmlns:a16="http://schemas.microsoft.com/office/drawing/2014/main" id="{4E0B0CDC-119C-46E8-B50E-2ED2184FDF5C}"/>
              </a:ext>
            </a:extLst>
          </p:cNvPr>
          <p:cNvSpPr>
            <a:spLocks noChangeAspect="1" noEditPoints="1"/>
          </p:cNvSpPr>
          <p:nvPr/>
        </p:nvSpPr>
        <p:spPr bwMode="auto">
          <a:xfrm>
            <a:off x="10030659" y="713868"/>
            <a:ext cx="295013" cy="295013"/>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27" name="Rectangle 26">
            <a:extLst>
              <a:ext uri="{FF2B5EF4-FFF2-40B4-BE49-F238E27FC236}">
                <a16:creationId xmlns:a16="http://schemas.microsoft.com/office/drawing/2014/main" id="{3D6C0129-87D4-409D-80A8-23059C93FFB5}"/>
              </a:ext>
            </a:extLst>
          </p:cNvPr>
          <p:cNvSpPr/>
          <p:nvPr/>
        </p:nvSpPr>
        <p:spPr bwMode="gray">
          <a:xfrm>
            <a:off x="0" y="129978"/>
            <a:ext cx="8915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85000"/>
                    <a:lumOff val="15000"/>
                  </a:schemeClr>
                </a:solidFill>
              </a:rPr>
              <a:t>         I.  Contexte général</a:t>
            </a:r>
          </a:p>
        </p:txBody>
      </p:sp>
      <p:sp>
        <p:nvSpPr>
          <p:cNvPr id="28" name="Rectangle 27">
            <a:extLst>
              <a:ext uri="{FF2B5EF4-FFF2-40B4-BE49-F238E27FC236}">
                <a16:creationId xmlns:a16="http://schemas.microsoft.com/office/drawing/2014/main" id="{0DD9691D-A21B-4BF5-BB44-FBD57F16B0E1}"/>
              </a:ext>
            </a:extLst>
          </p:cNvPr>
          <p:cNvSpPr/>
          <p:nvPr/>
        </p:nvSpPr>
        <p:spPr bwMode="gray">
          <a:xfrm>
            <a:off x="12093375" y="136942"/>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85000"/>
                    <a:lumOff val="15000"/>
                  </a:schemeClr>
                </a:solidFill>
              </a:rPr>
              <a:t>IV</a:t>
            </a:r>
          </a:p>
        </p:txBody>
      </p:sp>
      <p:sp>
        <p:nvSpPr>
          <p:cNvPr id="29" name="Rectangle 28">
            <a:extLst>
              <a:ext uri="{FF2B5EF4-FFF2-40B4-BE49-F238E27FC236}">
                <a16:creationId xmlns:a16="http://schemas.microsoft.com/office/drawing/2014/main" id="{01E40990-57A4-4B17-B1E1-80C36A30D78E}"/>
              </a:ext>
            </a:extLst>
          </p:cNvPr>
          <p:cNvSpPr/>
          <p:nvPr/>
        </p:nvSpPr>
        <p:spPr bwMode="gray">
          <a:xfrm>
            <a:off x="10585348" y="129978"/>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85000"/>
                    <a:lumOff val="15000"/>
                  </a:schemeClr>
                </a:solidFill>
              </a:rPr>
              <a:t>III</a:t>
            </a:r>
          </a:p>
        </p:txBody>
      </p:sp>
      <p:sp>
        <p:nvSpPr>
          <p:cNvPr id="30" name="Rectangle 29">
            <a:extLst>
              <a:ext uri="{FF2B5EF4-FFF2-40B4-BE49-F238E27FC236}">
                <a16:creationId xmlns:a16="http://schemas.microsoft.com/office/drawing/2014/main" id="{3458C3F1-CB4E-4791-8359-8A9650902F44}"/>
              </a:ext>
            </a:extLst>
          </p:cNvPr>
          <p:cNvSpPr/>
          <p:nvPr/>
        </p:nvSpPr>
        <p:spPr bwMode="gray">
          <a:xfrm>
            <a:off x="9077026" y="129978"/>
            <a:ext cx="1346696"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II</a:t>
            </a:r>
          </a:p>
        </p:txBody>
      </p:sp>
    </p:spTree>
    <p:extLst>
      <p:ext uri="{BB962C8B-B14F-4D97-AF65-F5344CB8AC3E}">
        <p14:creationId xmlns:p14="http://schemas.microsoft.com/office/powerpoint/2010/main" val="819422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20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25416DE6-97DA-4AAB-80D6-E35DD0663BC5}"/>
              </a:ext>
            </a:extLst>
          </p:cNvPr>
          <p:cNvGrpSpPr/>
          <p:nvPr/>
        </p:nvGrpSpPr>
        <p:grpSpPr>
          <a:xfrm>
            <a:off x="2525221" y="1561264"/>
            <a:ext cx="9026509" cy="4991488"/>
            <a:chOff x="2525221" y="1561264"/>
            <a:chExt cx="9026509" cy="4991488"/>
          </a:xfrm>
        </p:grpSpPr>
        <p:sp>
          <p:nvSpPr>
            <p:cNvPr id="27" name="Rectangle 26">
              <a:extLst>
                <a:ext uri="{FF2B5EF4-FFF2-40B4-BE49-F238E27FC236}">
                  <a16:creationId xmlns:a16="http://schemas.microsoft.com/office/drawing/2014/main" id="{64DFCE42-165F-41B8-8FA3-9749DC703B7D}"/>
                </a:ext>
              </a:extLst>
            </p:cNvPr>
            <p:cNvSpPr/>
            <p:nvPr/>
          </p:nvSpPr>
          <p:spPr bwMode="gray">
            <a:xfrm>
              <a:off x="2801261" y="1736733"/>
              <a:ext cx="8568017" cy="4816019"/>
            </a:xfrm>
            <a:custGeom>
              <a:avLst/>
              <a:gdLst>
                <a:gd name="connsiteX0" fmla="*/ 0 w 8698831"/>
                <a:gd name="connsiteY0" fmla="*/ 0 h 4739924"/>
                <a:gd name="connsiteX1" fmla="*/ 8698831 w 8698831"/>
                <a:gd name="connsiteY1" fmla="*/ 0 h 4739924"/>
                <a:gd name="connsiteX2" fmla="*/ 8698831 w 8698831"/>
                <a:gd name="connsiteY2" fmla="*/ 4739924 h 4739924"/>
                <a:gd name="connsiteX3" fmla="*/ 0 w 8698831"/>
                <a:gd name="connsiteY3" fmla="*/ 4739924 h 4739924"/>
                <a:gd name="connsiteX4" fmla="*/ 0 w 8698831"/>
                <a:gd name="connsiteY4" fmla="*/ 0 h 4739924"/>
                <a:gd name="connsiteX0" fmla="*/ 0 w 8698831"/>
                <a:gd name="connsiteY0" fmla="*/ 0 h 4739924"/>
                <a:gd name="connsiteX1" fmla="*/ 8698831 w 8698831"/>
                <a:gd name="connsiteY1" fmla="*/ 0 h 4739924"/>
                <a:gd name="connsiteX2" fmla="*/ 8698831 w 8698831"/>
                <a:gd name="connsiteY2" fmla="*/ 4739924 h 4739924"/>
                <a:gd name="connsiteX3" fmla="*/ 673768 w 8698831"/>
                <a:gd name="connsiteY3" fmla="*/ 4366945 h 4739924"/>
                <a:gd name="connsiteX4" fmla="*/ 0 w 8698831"/>
                <a:gd name="connsiteY4" fmla="*/ 0 h 4739924"/>
                <a:gd name="connsiteX0" fmla="*/ 0 w 8698831"/>
                <a:gd name="connsiteY0" fmla="*/ 0 h 4739924"/>
                <a:gd name="connsiteX1" fmla="*/ 8698831 w 8698831"/>
                <a:gd name="connsiteY1" fmla="*/ 0 h 4739924"/>
                <a:gd name="connsiteX2" fmla="*/ 8698831 w 8698831"/>
                <a:gd name="connsiteY2" fmla="*/ 4739924 h 4739924"/>
                <a:gd name="connsiteX3" fmla="*/ 673768 w 8698831"/>
                <a:gd name="connsiteY3" fmla="*/ 4366945 h 4739924"/>
                <a:gd name="connsiteX4" fmla="*/ 0 w 8698831"/>
                <a:gd name="connsiteY4" fmla="*/ 0 h 4739924"/>
                <a:gd name="connsiteX0" fmla="*/ 0 w 8698831"/>
                <a:gd name="connsiteY0" fmla="*/ 0 h 4739924"/>
                <a:gd name="connsiteX1" fmla="*/ 8698831 w 8698831"/>
                <a:gd name="connsiteY1" fmla="*/ 0 h 4739924"/>
                <a:gd name="connsiteX2" fmla="*/ 8698831 w 8698831"/>
                <a:gd name="connsiteY2" fmla="*/ 4739924 h 4739924"/>
                <a:gd name="connsiteX3" fmla="*/ 673768 w 8698831"/>
                <a:gd name="connsiteY3" fmla="*/ 4366945 h 4739924"/>
                <a:gd name="connsiteX4" fmla="*/ 0 w 8698831"/>
                <a:gd name="connsiteY4" fmla="*/ 0 h 4739924"/>
                <a:gd name="connsiteX0" fmla="*/ 0 w 8698831"/>
                <a:gd name="connsiteY0" fmla="*/ 0 h 4865721"/>
                <a:gd name="connsiteX1" fmla="*/ 8698831 w 8698831"/>
                <a:gd name="connsiteY1" fmla="*/ 0 h 4865721"/>
                <a:gd name="connsiteX2" fmla="*/ 8698831 w 8698831"/>
                <a:gd name="connsiteY2" fmla="*/ 4739924 h 4865721"/>
                <a:gd name="connsiteX3" fmla="*/ 2803358 w 8698831"/>
                <a:gd name="connsiteY3" fmla="*/ 3464576 h 4865721"/>
                <a:gd name="connsiteX4" fmla="*/ 673768 w 8698831"/>
                <a:gd name="connsiteY4" fmla="*/ 4366945 h 4865721"/>
                <a:gd name="connsiteX5" fmla="*/ 0 w 8698831"/>
                <a:gd name="connsiteY5" fmla="*/ 0 h 4865721"/>
                <a:gd name="connsiteX0" fmla="*/ 0 w 8698831"/>
                <a:gd name="connsiteY0" fmla="*/ 0 h 4866396"/>
                <a:gd name="connsiteX1" fmla="*/ 8698831 w 8698831"/>
                <a:gd name="connsiteY1" fmla="*/ 0 h 4866396"/>
                <a:gd name="connsiteX2" fmla="*/ 8698831 w 8698831"/>
                <a:gd name="connsiteY2" fmla="*/ 4739924 h 4866396"/>
                <a:gd name="connsiteX3" fmla="*/ 2815389 w 8698831"/>
                <a:gd name="connsiteY3" fmla="*/ 3476608 h 4866396"/>
                <a:gd name="connsiteX4" fmla="*/ 673768 w 8698831"/>
                <a:gd name="connsiteY4" fmla="*/ 4366945 h 4866396"/>
                <a:gd name="connsiteX5" fmla="*/ 0 w 8698831"/>
                <a:gd name="connsiteY5" fmla="*/ 0 h 4866396"/>
                <a:gd name="connsiteX0" fmla="*/ 0 w 8698831"/>
                <a:gd name="connsiteY0" fmla="*/ 0 h 4860567"/>
                <a:gd name="connsiteX1" fmla="*/ 8698831 w 8698831"/>
                <a:gd name="connsiteY1" fmla="*/ 0 h 4860567"/>
                <a:gd name="connsiteX2" fmla="*/ 8698831 w 8698831"/>
                <a:gd name="connsiteY2" fmla="*/ 4739924 h 4860567"/>
                <a:gd name="connsiteX3" fmla="*/ 2707105 w 8698831"/>
                <a:gd name="connsiteY3" fmla="*/ 3368324 h 4860567"/>
                <a:gd name="connsiteX4" fmla="*/ 673768 w 8698831"/>
                <a:gd name="connsiteY4" fmla="*/ 4366945 h 4860567"/>
                <a:gd name="connsiteX5" fmla="*/ 0 w 8698831"/>
                <a:gd name="connsiteY5" fmla="*/ 0 h 4860567"/>
                <a:gd name="connsiteX0" fmla="*/ 0 w 8698831"/>
                <a:gd name="connsiteY0" fmla="*/ 0 h 4887429"/>
                <a:gd name="connsiteX1" fmla="*/ 8698831 w 8698831"/>
                <a:gd name="connsiteY1" fmla="*/ 0 h 4887429"/>
                <a:gd name="connsiteX2" fmla="*/ 8698831 w 8698831"/>
                <a:gd name="connsiteY2" fmla="*/ 4739924 h 4887429"/>
                <a:gd name="connsiteX3" fmla="*/ 2707105 w 8698831"/>
                <a:gd name="connsiteY3" fmla="*/ 3368324 h 4887429"/>
                <a:gd name="connsiteX4" fmla="*/ 673768 w 8698831"/>
                <a:gd name="connsiteY4" fmla="*/ 4366945 h 4887429"/>
                <a:gd name="connsiteX5" fmla="*/ 0 w 8698831"/>
                <a:gd name="connsiteY5" fmla="*/ 0 h 4887429"/>
                <a:gd name="connsiteX0" fmla="*/ 0 w 8698831"/>
                <a:gd name="connsiteY0" fmla="*/ 0 h 4887429"/>
                <a:gd name="connsiteX1" fmla="*/ 8698831 w 8698831"/>
                <a:gd name="connsiteY1" fmla="*/ 0 h 4887429"/>
                <a:gd name="connsiteX2" fmla="*/ 8698831 w 8698831"/>
                <a:gd name="connsiteY2" fmla="*/ 4739924 h 4887429"/>
                <a:gd name="connsiteX3" fmla="*/ 2707105 w 8698831"/>
                <a:gd name="connsiteY3" fmla="*/ 3368324 h 4887429"/>
                <a:gd name="connsiteX4" fmla="*/ 673768 w 8698831"/>
                <a:gd name="connsiteY4" fmla="*/ 4366945 h 4887429"/>
                <a:gd name="connsiteX5" fmla="*/ 0 w 8698831"/>
                <a:gd name="connsiteY5" fmla="*/ 0 h 4887429"/>
                <a:gd name="connsiteX0" fmla="*/ 0 w 8698831"/>
                <a:gd name="connsiteY0" fmla="*/ 0 h 4894044"/>
                <a:gd name="connsiteX1" fmla="*/ 8698831 w 8698831"/>
                <a:gd name="connsiteY1" fmla="*/ 0 h 4894044"/>
                <a:gd name="connsiteX2" fmla="*/ 8698831 w 8698831"/>
                <a:gd name="connsiteY2" fmla="*/ 4739924 h 4894044"/>
                <a:gd name="connsiteX3" fmla="*/ 2695073 w 8698831"/>
                <a:gd name="connsiteY3" fmla="*/ 3452545 h 4894044"/>
                <a:gd name="connsiteX4" fmla="*/ 673768 w 8698831"/>
                <a:gd name="connsiteY4" fmla="*/ 4366945 h 4894044"/>
                <a:gd name="connsiteX5" fmla="*/ 0 w 8698831"/>
                <a:gd name="connsiteY5" fmla="*/ 0 h 4894044"/>
                <a:gd name="connsiteX0" fmla="*/ 0 w 8698831"/>
                <a:gd name="connsiteY0" fmla="*/ 0 h 4894044"/>
                <a:gd name="connsiteX1" fmla="*/ 8698831 w 8698831"/>
                <a:gd name="connsiteY1" fmla="*/ 0 h 4894044"/>
                <a:gd name="connsiteX2" fmla="*/ 8698831 w 8698831"/>
                <a:gd name="connsiteY2" fmla="*/ 4739924 h 4894044"/>
                <a:gd name="connsiteX3" fmla="*/ 2695073 w 8698831"/>
                <a:gd name="connsiteY3" fmla="*/ 3452545 h 4894044"/>
                <a:gd name="connsiteX4" fmla="*/ 673768 w 8698831"/>
                <a:gd name="connsiteY4" fmla="*/ 4366945 h 4894044"/>
                <a:gd name="connsiteX5" fmla="*/ 0 w 8698831"/>
                <a:gd name="connsiteY5" fmla="*/ 0 h 4894044"/>
                <a:gd name="connsiteX0" fmla="*/ 0 w 8698831"/>
                <a:gd name="connsiteY0" fmla="*/ 0 h 4888219"/>
                <a:gd name="connsiteX1" fmla="*/ 8698831 w 8698831"/>
                <a:gd name="connsiteY1" fmla="*/ 0 h 4888219"/>
                <a:gd name="connsiteX2" fmla="*/ 8698831 w 8698831"/>
                <a:gd name="connsiteY2" fmla="*/ 4739924 h 4888219"/>
                <a:gd name="connsiteX3" fmla="*/ 3331333 w 8698831"/>
                <a:gd name="connsiteY3" fmla="*/ 3634974 h 4888219"/>
                <a:gd name="connsiteX4" fmla="*/ 2695073 w 8698831"/>
                <a:gd name="connsiteY4" fmla="*/ 3452545 h 4888219"/>
                <a:gd name="connsiteX5" fmla="*/ 673768 w 8698831"/>
                <a:gd name="connsiteY5" fmla="*/ 4366945 h 4888219"/>
                <a:gd name="connsiteX6" fmla="*/ 0 w 8698831"/>
                <a:gd name="connsiteY6" fmla="*/ 0 h 4888219"/>
                <a:gd name="connsiteX0" fmla="*/ 0 w 8698831"/>
                <a:gd name="connsiteY0" fmla="*/ 0 h 4941849"/>
                <a:gd name="connsiteX1" fmla="*/ 8698831 w 8698831"/>
                <a:gd name="connsiteY1" fmla="*/ 0 h 4941849"/>
                <a:gd name="connsiteX2" fmla="*/ 8698831 w 8698831"/>
                <a:gd name="connsiteY2" fmla="*/ 4739924 h 4941849"/>
                <a:gd name="connsiteX3" fmla="*/ 3331333 w 8698831"/>
                <a:gd name="connsiteY3" fmla="*/ 3634974 h 4941849"/>
                <a:gd name="connsiteX4" fmla="*/ 2695073 w 8698831"/>
                <a:gd name="connsiteY4" fmla="*/ 3452545 h 4941849"/>
                <a:gd name="connsiteX5" fmla="*/ 673768 w 8698831"/>
                <a:gd name="connsiteY5" fmla="*/ 4366945 h 4941849"/>
                <a:gd name="connsiteX6" fmla="*/ 0 w 8698831"/>
                <a:gd name="connsiteY6" fmla="*/ 0 h 4941849"/>
                <a:gd name="connsiteX0" fmla="*/ 0 w 8698831"/>
                <a:gd name="connsiteY0" fmla="*/ 0 h 4947778"/>
                <a:gd name="connsiteX1" fmla="*/ 8698831 w 8698831"/>
                <a:gd name="connsiteY1" fmla="*/ 0 h 4947778"/>
                <a:gd name="connsiteX2" fmla="*/ 8698831 w 8698831"/>
                <a:gd name="connsiteY2" fmla="*/ 4739924 h 4947778"/>
                <a:gd name="connsiteX3" fmla="*/ 3331333 w 8698831"/>
                <a:gd name="connsiteY3" fmla="*/ 3634974 h 4947778"/>
                <a:gd name="connsiteX4" fmla="*/ 2695073 w 8698831"/>
                <a:gd name="connsiteY4" fmla="*/ 3452545 h 4947778"/>
                <a:gd name="connsiteX5" fmla="*/ 673768 w 8698831"/>
                <a:gd name="connsiteY5" fmla="*/ 4366945 h 4947778"/>
                <a:gd name="connsiteX6" fmla="*/ 0 w 8698831"/>
                <a:gd name="connsiteY6" fmla="*/ 0 h 4947778"/>
                <a:gd name="connsiteX0" fmla="*/ 0 w 8698831"/>
                <a:gd name="connsiteY0" fmla="*/ 0 h 4981893"/>
                <a:gd name="connsiteX1" fmla="*/ 8698831 w 8698831"/>
                <a:gd name="connsiteY1" fmla="*/ 0 h 4981893"/>
                <a:gd name="connsiteX2" fmla="*/ 8698831 w 8698831"/>
                <a:gd name="connsiteY2" fmla="*/ 4739924 h 4981893"/>
                <a:gd name="connsiteX3" fmla="*/ 3331333 w 8698831"/>
                <a:gd name="connsiteY3" fmla="*/ 3634974 h 4981893"/>
                <a:gd name="connsiteX4" fmla="*/ 2695073 w 8698831"/>
                <a:gd name="connsiteY4" fmla="*/ 3452545 h 4981893"/>
                <a:gd name="connsiteX5" fmla="*/ 673768 w 8698831"/>
                <a:gd name="connsiteY5" fmla="*/ 4366945 h 4981893"/>
                <a:gd name="connsiteX6" fmla="*/ 0 w 8698831"/>
                <a:gd name="connsiteY6" fmla="*/ 0 h 4981893"/>
                <a:gd name="connsiteX0" fmla="*/ 0 w 8698831"/>
                <a:gd name="connsiteY0" fmla="*/ 0 h 5352446"/>
                <a:gd name="connsiteX1" fmla="*/ 8698831 w 8698831"/>
                <a:gd name="connsiteY1" fmla="*/ 0 h 5352446"/>
                <a:gd name="connsiteX2" fmla="*/ 8698831 w 8698831"/>
                <a:gd name="connsiteY2" fmla="*/ 4739924 h 5352446"/>
                <a:gd name="connsiteX3" fmla="*/ 3331333 w 8698831"/>
                <a:gd name="connsiteY3" fmla="*/ 3634974 h 5352446"/>
                <a:gd name="connsiteX4" fmla="*/ 2695073 w 8698831"/>
                <a:gd name="connsiteY4" fmla="*/ 3452545 h 5352446"/>
                <a:gd name="connsiteX5" fmla="*/ 673768 w 8698831"/>
                <a:gd name="connsiteY5" fmla="*/ 4366945 h 5352446"/>
                <a:gd name="connsiteX6" fmla="*/ 0 w 8698831"/>
                <a:gd name="connsiteY6" fmla="*/ 0 h 5352446"/>
                <a:gd name="connsiteX0" fmla="*/ 0 w 8698831"/>
                <a:gd name="connsiteY0" fmla="*/ 0 h 5419702"/>
                <a:gd name="connsiteX1" fmla="*/ 8698831 w 8698831"/>
                <a:gd name="connsiteY1" fmla="*/ 0 h 5419702"/>
                <a:gd name="connsiteX2" fmla="*/ 8698831 w 8698831"/>
                <a:gd name="connsiteY2" fmla="*/ 4739924 h 5419702"/>
                <a:gd name="connsiteX3" fmla="*/ 3186954 w 8698831"/>
                <a:gd name="connsiteY3" fmla="*/ 3776914 h 5419702"/>
                <a:gd name="connsiteX4" fmla="*/ 2695073 w 8698831"/>
                <a:gd name="connsiteY4" fmla="*/ 3452545 h 5419702"/>
                <a:gd name="connsiteX5" fmla="*/ 673768 w 8698831"/>
                <a:gd name="connsiteY5" fmla="*/ 4366945 h 5419702"/>
                <a:gd name="connsiteX6" fmla="*/ 0 w 8698831"/>
                <a:gd name="connsiteY6" fmla="*/ 0 h 5419702"/>
                <a:gd name="connsiteX0" fmla="*/ 0 w 8698831"/>
                <a:gd name="connsiteY0" fmla="*/ 0 h 5419702"/>
                <a:gd name="connsiteX1" fmla="*/ 8698831 w 8698831"/>
                <a:gd name="connsiteY1" fmla="*/ 0 h 5419702"/>
                <a:gd name="connsiteX2" fmla="*/ 8698831 w 8698831"/>
                <a:gd name="connsiteY2" fmla="*/ 4739924 h 5419702"/>
                <a:gd name="connsiteX3" fmla="*/ 3126796 w 8698831"/>
                <a:gd name="connsiteY3" fmla="*/ 3776914 h 5419702"/>
                <a:gd name="connsiteX4" fmla="*/ 2695073 w 8698831"/>
                <a:gd name="connsiteY4" fmla="*/ 3452545 h 5419702"/>
                <a:gd name="connsiteX5" fmla="*/ 673768 w 8698831"/>
                <a:gd name="connsiteY5" fmla="*/ 4366945 h 5419702"/>
                <a:gd name="connsiteX6" fmla="*/ 0 w 8698831"/>
                <a:gd name="connsiteY6" fmla="*/ 0 h 5419702"/>
                <a:gd name="connsiteX0" fmla="*/ 0 w 8698831"/>
                <a:gd name="connsiteY0" fmla="*/ 0 h 5419702"/>
                <a:gd name="connsiteX1" fmla="*/ 8698831 w 8698831"/>
                <a:gd name="connsiteY1" fmla="*/ 0 h 5419702"/>
                <a:gd name="connsiteX2" fmla="*/ 8698831 w 8698831"/>
                <a:gd name="connsiteY2" fmla="*/ 4739924 h 5419702"/>
                <a:gd name="connsiteX3" fmla="*/ 3126796 w 8698831"/>
                <a:gd name="connsiteY3" fmla="*/ 3776914 h 5419702"/>
                <a:gd name="connsiteX4" fmla="*/ 2695073 w 8698831"/>
                <a:gd name="connsiteY4" fmla="*/ 3452545 h 5419702"/>
                <a:gd name="connsiteX5" fmla="*/ 96252 w 8698831"/>
                <a:gd name="connsiteY5" fmla="*/ 2904281 h 5419702"/>
                <a:gd name="connsiteX6" fmla="*/ 0 w 8698831"/>
                <a:gd name="connsiteY6" fmla="*/ 0 h 5419702"/>
                <a:gd name="connsiteX0" fmla="*/ 0 w 8698831"/>
                <a:gd name="connsiteY0" fmla="*/ 0 h 5419702"/>
                <a:gd name="connsiteX1" fmla="*/ 8698831 w 8698831"/>
                <a:gd name="connsiteY1" fmla="*/ 0 h 5419702"/>
                <a:gd name="connsiteX2" fmla="*/ 8698831 w 8698831"/>
                <a:gd name="connsiteY2" fmla="*/ 4739924 h 5419702"/>
                <a:gd name="connsiteX3" fmla="*/ 3126796 w 8698831"/>
                <a:gd name="connsiteY3" fmla="*/ 3776914 h 5419702"/>
                <a:gd name="connsiteX4" fmla="*/ 2695073 w 8698831"/>
                <a:gd name="connsiteY4" fmla="*/ 3452545 h 5419702"/>
                <a:gd name="connsiteX5" fmla="*/ 96252 w 8698831"/>
                <a:gd name="connsiteY5" fmla="*/ 2904281 h 5419702"/>
                <a:gd name="connsiteX6" fmla="*/ 0 w 8698831"/>
                <a:gd name="connsiteY6" fmla="*/ 0 h 5419702"/>
                <a:gd name="connsiteX0" fmla="*/ 0 w 8698831"/>
                <a:gd name="connsiteY0" fmla="*/ 0 h 5419702"/>
                <a:gd name="connsiteX1" fmla="*/ 8698831 w 8698831"/>
                <a:gd name="connsiteY1" fmla="*/ 0 h 5419702"/>
                <a:gd name="connsiteX2" fmla="*/ 8698831 w 8698831"/>
                <a:gd name="connsiteY2" fmla="*/ 4739924 h 5419702"/>
                <a:gd name="connsiteX3" fmla="*/ 3126796 w 8698831"/>
                <a:gd name="connsiteY3" fmla="*/ 3776914 h 5419702"/>
                <a:gd name="connsiteX4" fmla="*/ 2695073 w 8698831"/>
                <a:gd name="connsiteY4" fmla="*/ 3452545 h 5419702"/>
                <a:gd name="connsiteX5" fmla="*/ 96252 w 8698831"/>
                <a:gd name="connsiteY5" fmla="*/ 2904281 h 5419702"/>
                <a:gd name="connsiteX6" fmla="*/ 0 w 8698831"/>
                <a:gd name="connsiteY6" fmla="*/ 0 h 5419702"/>
                <a:gd name="connsiteX0" fmla="*/ 0 w 8698831"/>
                <a:gd name="connsiteY0" fmla="*/ 0 h 5419702"/>
                <a:gd name="connsiteX1" fmla="*/ 8698831 w 8698831"/>
                <a:gd name="connsiteY1" fmla="*/ 0 h 5419702"/>
                <a:gd name="connsiteX2" fmla="*/ 8698831 w 8698831"/>
                <a:gd name="connsiteY2" fmla="*/ 4739924 h 5419702"/>
                <a:gd name="connsiteX3" fmla="*/ 3126796 w 8698831"/>
                <a:gd name="connsiteY3" fmla="*/ 3776914 h 5419702"/>
                <a:gd name="connsiteX4" fmla="*/ 2695073 w 8698831"/>
                <a:gd name="connsiteY4" fmla="*/ 3452545 h 5419702"/>
                <a:gd name="connsiteX5" fmla="*/ 96252 w 8698831"/>
                <a:gd name="connsiteY5" fmla="*/ 2904281 h 5419702"/>
                <a:gd name="connsiteX6" fmla="*/ 0 w 8698831"/>
                <a:gd name="connsiteY6" fmla="*/ 0 h 5419702"/>
                <a:gd name="connsiteX0" fmla="*/ 0 w 8698831"/>
                <a:gd name="connsiteY0" fmla="*/ 0 h 5419702"/>
                <a:gd name="connsiteX1" fmla="*/ 8698831 w 8698831"/>
                <a:gd name="connsiteY1" fmla="*/ 0 h 5419702"/>
                <a:gd name="connsiteX2" fmla="*/ 8698831 w 8698831"/>
                <a:gd name="connsiteY2" fmla="*/ 4739924 h 5419702"/>
                <a:gd name="connsiteX3" fmla="*/ 3126796 w 8698831"/>
                <a:gd name="connsiteY3" fmla="*/ 3776914 h 5419702"/>
                <a:gd name="connsiteX4" fmla="*/ 2695073 w 8698831"/>
                <a:gd name="connsiteY4" fmla="*/ 3452545 h 5419702"/>
                <a:gd name="connsiteX5" fmla="*/ 409073 w 8698831"/>
                <a:gd name="connsiteY5" fmla="*/ 2879279 h 5419702"/>
                <a:gd name="connsiteX6" fmla="*/ 0 w 8698831"/>
                <a:gd name="connsiteY6" fmla="*/ 0 h 5419702"/>
                <a:gd name="connsiteX0" fmla="*/ 0 w 8698831"/>
                <a:gd name="connsiteY0" fmla="*/ 0 h 5419702"/>
                <a:gd name="connsiteX1" fmla="*/ 8698831 w 8698831"/>
                <a:gd name="connsiteY1" fmla="*/ 0 h 5419702"/>
                <a:gd name="connsiteX2" fmla="*/ 8698831 w 8698831"/>
                <a:gd name="connsiteY2" fmla="*/ 4739924 h 5419702"/>
                <a:gd name="connsiteX3" fmla="*/ 3126796 w 8698831"/>
                <a:gd name="connsiteY3" fmla="*/ 3776914 h 5419702"/>
                <a:gd name="connsiteX4" fmla="*/ 2695073 w 8698831"/>
                <a:gd name="connsiteY4" fmla="*/ 3452545 h 5419702"/>
                <a:gd name="connsiteX5" fmla="*/ 192505 w 8698831"/>
                <a:gd name="connsiteY5" fmla="*/ 2879279 h 5419702"/>
                <a:gd name="connsiteX6" fmla="*/ 0 w 8698831"/>
                <a:gd name="connsiteY6" fmla="*/ 0 h 5419702"/>
                <a:gd name="connsiteX0" fmla="*/ 26793 w 8725624"/>
                <a:gd name="connsiteY0" fmla="*/ 0 h 5419702"/>
                <a:gd name="connsiteX1" fmla="*/ 8725624 w 8725624"/>
                <a:gd name="connsiteY1" fmla="*/ 0 h 5419702"/>
                <a:gd name="connsiteX2" fmla="*/ 8725624 w 8725624"/>
                <a:gd name="connsiteY2" fmla="*/ 4739924 h 5419702"/>
                <a:gd name="connsiteX3" fmla="*/ 3153589 w 8725624"/>
                <a:gd name="connsiteY3" fmla="*/ 3776914 h 5419702"/>
                <a:gd name="connsiteX4" fmla="*/ 2721866 w 8725624"/>
                <a:gd name="connsiteY4" fmla="*/ 3452545 h 5419702"/>
                <a:gd name="connsiteX5" fmla="*/ 219298 w 8725624"/>
                <a:gd name="connsiteY5" fmla="*/ 2879279 h 5419702"/>
                <a:gd name="connsiteX6" fmla="*/ 26793 w 8725624"/>
                <a:gd name="connsiteY6" fmla="*/ 0 h 5419702"/>
                <a:gd name="connsiteX0" fmla="*/ 82187 w 8781018"/>
                <a:gd name="connsiteY0" fmla="*/ 0 h 5419702"/>
                <a:gd name="connsiteX1" fmla="*/ 8781018 w 8781018"/>
                <a:gd name="connsiteY1" fmla="*/ 0 h 5419702"/>
                <a:gd name="connsiteX2" fmla="*/ 8781018 w 8781018"/>
                <a:gd name="connsiteY2" fmla="*/ 4739924 h 5419702"/>
                <a:gd name="connsiteX3" fmla="*/ 3208983 w 8781018"/>
                <a:gd name="connsiteY3" fmla="*/ 3776914 h 5419702"/>
                <a:gd name="connsiteX4" fmla="*/ 2777260 w 8781018"/>
                <a:gd name="connsiteY4" fmla="*/ 3452545 h 5419702"/>
                <a:gd name="connsiteX5" fmla="*/ 274692 w 8781018"/>
                <a:gd name="connsiteY5" fmla="*/ 2879279 h 5419702"/>
                <a:gd name="connsiteX6" fmla="*/ 82187 w 8781018"/>
                <a:gd name="connsiteY6" fmla="*/ 0 h 5419702"/>
                <a:gd name="connsiteX0" fmla="*/ 51640 w 8750471"/>
                <a:gd name="connsiteY0" fmla="*/ 0 h 5419702"/>
                <a:gd name="connsiteX1" fmla="*/ 8750471 w 8750471"/>
                <a:gd name="connsiteY1" fmla="*/ 0 h 5419702"/>
                <a:gd name="connsiteX2" fmla="*/ 8750471 w 8750471"/>
                <a:gd name="connsiteY2" fmla="*/ 4739924 h 5419702"/>
                <a:gd name="connsiteX3" fmla="*/ 3178436 w 8750471"/>
                <a:gd name="connsiteY3" fmla="*/ 3776914 h 5419702"/>
                <a:gd name="connsiteX4" fmla="*/ 2746713 w 8750471"/>
                <a:gd name="connsiteY4" fmla="*/ 3452545 h 5419702"/>
                <a:gd name="connsiteX5" fmla="*/ 244145 w 8750471"/>
                <a:gd name="connsiteY5" fmla="*/ 2879279 h 5419702"/>
                <a:gd name="connsiteX6" fmla="*/ 51640 w 8750471"/>
                <a:gd name="connsiteY6" fmla="*/ 0 h 5419702"/>
                <a:gd name="connsiteX0" fmla="*/ 51640 w 8750471"/>
                <a:gd name="connsiteY0" fmla="*/ 0 h 5419702"/>
                <a:gd name="connsiteX1" fmla="*/ 8750471 w 8750471"/>
                <a:gd name="connsiteY1" fmla="*/ 0 h 5419702"/>
                <a:gd name="connsiteX2" fmla="*/ 8750471 w 8750471"/>
                <a:gd name="connsiteY2" fmla="*/ 4739924 h 5419702"/>
                <a:gd name="connsiteX3" fmla="*/ 3178436 w 8750471"/>
                <a:gd name="connsiteY3" fmla="*/ 3776914 h 5419702"/>
                <a:gd name="connsiteX4" fmla="*/ 2746713 w 8750471"/>
                <a:gd name="connsiteY4" fmla="*/ 3452545 h 5419702"/>
                <a:gd name="connsiteX5" fmla="*/ 244145 w 8750471"/>
                <a:gd name="connsiteY5" fmla="*/ 2879279 h 5419702"/>
                <a:gd name="connsiteX6" fmla="*/ 51640 w 8750471"/>
                <a:gd name="connsiteY6" fmla="*/ 0 h 5419702"/>
                <a:gd name="connsiteX0" fmla="*/ 51640 w 8750471"/>
                <a:gd name="connsiteY0" fmla="*/ 0 h 5214285"/>
                <a:gd name="connsiteX1" fmla="*/ 8750471 w 8750471"/>
                <a:gd name="connsiteY1" fmla="*/ 0 h 5214285"/>
                <a:gd name="connsiteX2" fmla="*/ 8750471 w 8750471"/>
                <a:gd name="connsiteY2" fmla="*/ 4739924 h 5214285"/>
                <a:gd name="connsiteX3" fmla="*/ 3876267 w 8750471"/>
                <a:gd name="connsiteY3" fmla="*/ 4853494 h 5214285"/>
                <a:gd name="connsiteX4" fmla="*/ 3178436 w 8750471"/>
                <a:gd name="connsiteY4" fmla="*/ 3776914 h 5214285"/>
                <a:gd name="connsiteX5" fmla="*/ 2746713 w 8750471"/>
                <a:gd name="connsiteY5" fmla="*/ 3452545 h 5214285"/>
                <a:gd name="connsiteX6" fmla="*/ 244145 w 8750471"/>
                <a:gd name="connsiteY6" fmla="*/ 2879279 h 5214285"/>
                <a:gd name="connsiteX7" fmla="*/ 51640 w 8750471"/>
                <a:gd name="connsiteY7" fmla="*/ 0 h 5214285"/>
                <a:gd name="connsiteX0" fmla="*/ 51640 w 8750471"/>
                <a:gd name="connsiteY0" fmla="*/ 0 h 5214285"/>
                <a:gd name="connsiteX1" fmla="*/ 8750471 w 8750471"/>
                <a:gd name="connsiteY1" fmla="*/ 0 h 5214285"/>
                <a:gd name="connsiteX2" fmla="*/ 8750471 w 8750471"/>
                <a:gd name="connsiteY2" fmla="*/ 4739924 h 5214285"/>
                <a:gd name="connsiteX3" fmla="*/ 3876267 w 8750471"/>
                <a:gd name="connsiteY3" fmla="*/ 4853494 h 5214285"/>
                <a:gd name="connsiteX4" fmla="*/ 3178436 w 8750471"/>
                <a:gd name="connsiteY4" fmla="*/ 3776914 h 5214285"/>
                <a:gd name="connsiteX5" fmla="*/ 2746713 w 8750471"/>
                <a:gd name="connsiteY5" fmla="*/ 3452545 h 5214285"/>
                <a:gd name="connsiteX6" fmla="*/ 244145 w 8750471"/>
                <a:gd name="connsiteY6" fmla="*/ 2879279 h 5214285"/>
                <a:gd name="connsiteX7" fmla="*/ 51640 w 8750471"/>
                <a:gd name="connsiteY7" fmla="*/ 0 h 5214285"/>
                <a:gd name="connsiteX0" fmla="*/ 51640 w 8750471"/>
                <a:gd name="connsiteY0" fmla="*/ 0 h 5227753"/>
                <a:gd name="connsiteX1" fmla="*/ 8750471 w 8750471"/>
                <a:gd name="connsiteY1" fmla="*/ 0 h 5227753"/>
                <a:gd name="connsiteX2" fmla="*/ 8750471 w 8750471"/>
                <a:gd name="connsiteY2" fmla="*/ 4739924 h 5227753"/>
                <a:gd name="connsiteX3" fmla="*/ 3876267 w 8750471"/>
                <a:gd name="connsiteY3" fmla="*/ 4890999 h 5227753"/>
                <a:gd name="connsiteX4" fmla="*/ 3178436 w 8750471"/>
                <a:gd name="connsiteY4" fmla="*/ 3776914 h 5227753"/>
                <a:gd name="connsiteX5" fmla="*/ 2746713 w 8750471"/>
                <a:gd name="connsiteY5" fmla="*/ 3452545 h 5227753"/>
                <a:gd name="connsiteX6" fmla="*/ 244145 w 8750471"/>
                <a:gd name="connsiteY6" fmla="*/ 2879279 h 5227753"/>
                <a:gd name="connsiteX7" fmla="*/ 51640 w 8750471"/>
                <a:gd name="connsiteY7" fmla="*/ 0 h 5227753"/>
                <a:gd name="connsiteX0" fmla="*/ 51640 w 8750471"/>
                <a:gd name="connsiteY0" fmla="*/ 0 h 5216699"/>
                <a:gd name="connsiteX1" fmla="*/ 8750471 w 8750471"/>
                <a:gd name="connsiteY1" fmla="*/ 0 h 5216699"/>
                <a:gd name="connsiteX2" fmla="*/ 8750471 w 8750471"/>
                <a:gd name="connsiteY2" fmla="*/ 4739924 h 5216699"/>
                <a:gd name="connsiteX3" fmla="*/ 3876267 w 8750471"/>
                <a:gd name="connsiteY3" fmla="*/ 4890999 h 5216699"/>
                <a:gd name="connsiteX4" fmla="*/ 3178436 w 8750471"/>
                <a:gd name="connsiteY4" fmla="*/ 3776914 h 5216699"/>
                <a:gd name="connsiteX5" fmla="*/ 2746713 w 8750471"/>
                <a:gd name="connsiteY5" fmla="*/ 3452545 h 5216699"/>
                <a:gd name="connsiteX6" fmla="*/ 244145 w 8750471"/>
                <a:gd name="connsiteY6" fmla="*/ 2879279 h 5216699"/>
                <a:gd name="connsiteX7" fmla="*/ 51640 w 8750471"/>
                <a:gd name="connsiteY7" fmla="*/ 0 h 5216699"/>
                <a:gd name="connsiteX0" fmla="*/ 51640 w 8750471"/>
                <a:gd name="connsiteY0" fmla="*/ 0 h 5281730"/>
                <a:gd name="connsiteX1" fmla="*/ 8750471 w 8750471"/>
                <a:gd name="connsiteY1" fmla="*/ 0 h 5281730"/>
                <a:gd name="connsiteX2" fmla="*/ 8750471 w 8750471"/>
                <a:gd name="connsiteY2" fmla="*/ 4739924 h 5281730"/>
                <a:gd name="connsiteX3" fmla="*/ 3611572 w 8750471"/>
                <a:gd name="connsiteY3" fmla="*/ 5053517 h 5281730"/>
                <a:gd name="connsiteX4" fmla="*/ 3178436 w 8750471"/>
                <a:gd name="connsiteY4" fmla="*/ 3776914 h 5281730"/>
                <a:gd name="connsiteX5" fmla="*/ 2746713 w 8750471"/>
                <a:gd name="connsiteY5" fmla="*/ 3452545 h 5281730"/>
                <a:gd name="connsiteX6" fmla="*/ 244145 w 8750471"/>
                <a:gd name="connsiteY6" fmla="*/ 2879279 h 5281730"/>
                <a:gd name="connsiteX7" fmla="*/ 51640 w 8750471"/>
                <a:gd name="connsiteY7" fmla="*/ 0 h 5281730"/>
                <a:gd name="connsiteX0" fmla="*/ 51640 w 8750471"/>
                <a:gd name="connsiteY0" fmla="*/ 0 h 5345338"/>
                <a:gd name="connsiteX1" fmla="*/ 8750471 w 8750471"/>
                <a:gd name="connsiteY1" fmla="*/ 0 h 5345338"/>
                <a:gd name="connsiteX2" fmla="*/ 8750471 w 8750471"/>
                <a:gd name="connsiteY2" fmla="*/ 4739924 h 5345338"/>
                <a:gd name="connsiteX3" fmla="*/ 3611572 w 8750471"/>
                <a:gd name="connsiteY3" fmla="*/ 5053517 h 5345338"/>
                <a:gd name="connsiteX4" fmla="*/ 2119657 w 8750471"/>
                <a:gd name="connsiteY4" fmla="*/ 5278542 h 5345338"/>
                <a:gd name="connsiteX5" fmla="*/ 3178436 w 8750471"/>
                <a:gd name="connsiteY5" fmla="*/ 3776914 h 5345338"/>
                <a:gd name="connsiteX6" fmla="*/ 2746713 w 8750471"/>
                <a:gd name="connsiteY6" fmla="*/ 3452545 h 5345338"/>
                <a:gd name="connsiteX7" fmla="*/ 244145 w 8750471"/>
                <a:gd name="connsiteY7" fmla="*/ 2879279 h 5345338"/>
                <a:gd name="connsiteX8" fmla="*/ 51640 w 8750471"/>
                <a:gd name="connsiteY8" fmla="*/ 0 h 5345338"/>
                <a:gd name="connsiteX0" fmla="*/ 51640 w 8750471"/>
                <a:gd name="connsiteY0" fmla="*/ 0 h 5281730"/>
                <a:gd name="connsiteX1" fmla="*/ 8750471 w 8750471"/>
                <a:gd name="connsiteY1" fmla="*/ 0 h 5281730"/>
                <a:gd name="connsiteX2" fmla="*/ 8750471 w 8750471"/>
                <a:gd name="connsiteY2" fmla="*/ 4739924 h 5281730"/>
                <a:gd name="connsiteX3" fmla="*/ 3611572 w 8750471"/>
                <a:gd name="connsiteY3" fmla="*/ 5053517 h 5281730"/>
                <a:gd name="connsiteX4" fmla="*/ 2119657 w 8750471"/>
                <a:gd name="connsiteY4" fmla="*/ 5053517 h 5281730"/>
                <a:gd name="connsiteX5" fmla="*/ 3178436 w 8750471"/>
                <a:gd name="connsiteY5" fmla="*/ 3776914 h 5281730"/>
                <a:gd name="connsiteX6" fmla="*/ 2746713 w 8750471"/>
                <a:gd name="connsiteY6" fmla="*/ 3452545 h 5281730"/>
                <a:gd name="connsiteX7" fmla="*/ 244145 w 8750471"/>
                <a:gd name="connsiteY7" fmla="*/ 2879279 h 5281730"/>
                <a:gd name="connsiteX8" fmla="*/ 51640 w 8750471"/>
                <a:gd name="connsiteY8" fmla="*/ 0 h 5281730"/>
                <a:gd name="connsiteX0" fmla="*/ 51640 w 8750471"/>
                <a:gd name="connsiteY0" fmla="*/ 0 h 5281730"/>
                <a:gd name="connsiteX1" fmla="*/ 8750471 w 8750471"/>
                <a:gd name="connsiteY1" fmla="*/ 0 h 5281730"/>
                <a:gd name="connsiteX2" fmla="*/ 8750471 w 8750471"/>
                <a:gd name="connsiteY2" fmla="*/ 4739924 h 5281730"/>
                <a:gd name="connsiteX3" fmla="*/ 3611572 w 8750471"/>
                <a:gd name="connsiteY3" fmla="*/ 5053517 h 5281730"/>
                <a:gd name="connsiteX4" fmla="*/ 2288099 w 8750471"/>
                <a:gd name="connsiteY4" fmla="*/ 4765986 h 5281730"/>
                <a:gd name="connsiteX5" fmla="*/ 3178436 w 8750471"/>
                <a:gd name="connsiteY5" fmla="*/ 3776914 h 5281730"/>
                <a:gd name="connsiteX6" fmla="*/ 2746713 w 8750471"/>
                <a:gd name="connsiteY6" fmla="*/ 3452545 h 5281730"/>
                <a:gd name="connsiteX7" fmla="*/ 244145 w 8750471"/>
                <a:gd name="connsiteY7" fmla="*/ 2879279 h 5281730"/>
                <a:gd name="connsiteX8" fmla="*/ 51640 w 8750471"/>
                <a:gd name="connsiteY8" fmla="*/ 0 h 5281730"/>
                <a:gd name="connsiteX0" fmla="*/ 51640 w 8750471"/>
                <a:gd name="connsiteY0" fmla="*/ 0 h 5281730"/>
                <a:gd name="connsiteX1" fmla="*/ 8750471 w 8750471"/>
                <a:gd name="connsiteY1" fmla="*/ 0 h 5281730"/>
                <a:gd name="connsiteX2" fmla="*/ 8750471 w 8750471"/>
                <a:gd name="connsiteY2" fmla="*/ 4739924 h 5281730"/>
                <a:gd name="connsiteX3" fmla="*/ 3611572 w 8750471"/>
                <a:gd name="connsiteY3" fmla="*/ 5053517 h 5281730"/>
                <a:gd name="connsiteX4" fmla="*/ 2288099 w 8750471"/>
                <a:gd name="connsiteY4" fmla="*/ 4765986 h 5281730"/>
                <a:gd name="connsiteX5" fmla="*/ 3094215 w 8750471"/>
                <a:gd name="connsiteY5" fmla="*/ 3864424 h 5281730"/>
                <a:gd name="connsiteX6" fmla="*/ 2746713 w 8750471"/>
                <a:gd name="connsiteY6" fmla="*/ 3452545 h 5281730"/>
                <a:gd name="connsiteX7" fmla="*/ 244145 w 8750471"/>
                <a:gd name="connsiteY7" fmla="*/ 2879279 h 5281730"/>
                <a:gd name="connsiteX8" fmla="*/ 51640 w 8750471"/>
                <a:gd name="connsiteY8" fmla="*/ 0 h 5281730"/>
                <a:gd name="connsiteX0" fmla="*/ 51640 w 8750471"/>
                <a:gd name="connsiteY0" fmla="*/ 0 h 5281730"/>
                <a:gd name="connsiteX1" fmla="*/ 8750471 w 8750471"/>
                <a:gd name="connsiteY1" fmla="*/ 0 h 5281730"/>
                <a:gd name="connsiteX2" fmla="*/ 8750471 w 8750471"/>
                <a:gd name="connsiteY2" fmla="*/ 4739924 h 5281730"/>
                <a:gd name="connsiteX3" fmla="*/ 3611572 w 8750471"/>
                <a:gd name="connsiteY3" fmla="*/ 5053517 h 5281730"/>
                <a:gd name="connsiteX4" fmla="*/ 2288099 w 8750471"/>
                <a:gd name="connsiteY4" fmla="*/ 4765986 h 5281730"/>
                <a:gd name="connsiteX5" fmla="*/ 3094215 w 8750471"/>
                <a:gd name="connsiteY5" fmla="*/ 3864424 h 5281730"/>
                <a:gd name="connsiteX6" fmla="*/ 2650460 w 8750471"/>
                <a:gd name="connsiteY6" fmla="*/ 3677571 h 5281730"/>
                <a:gd name="connsiteX7" fmla="*/ 244145 w 8750471"/>
                <a:gd name="connsiteY7" fmla="*/ 2879279 h 5281730"/>
                <a:gd name="connsiteX8" fmla="*/ 51640 w 8750471"/>
                <a:gd name="connsiteY8" fmla="*/ 0 h 5281730"/>
                <a:gd name="connsiteX0" fmla="*/ 132106 w 8830937"/>
                <a:gd name="connsiteY0" fmla="*/ 0 h 5281730"/>
                <a:gd name="connsiteX1" fmla="*/ 8830937 w 8830937"/>
                <a:gd name="connsiteY1" fmla="*/ 0 h 5281730"/>
                <a:gd name="connsiteX2" fmla="*/ 8830937 w 8830937"/>
                <a:gd name="connsiteY2" fmla="*/ 4739924 h 5281730"/>
                <a:gd name="connsiteX3" fmla="*/ 3692038 w 8830937"/>
                <a:gd name="connsiteY3" fmla="*/ 5053517 h 5281730"/>
                <a:gd name="connsiteX4" fmla="*/ 2368565 w 8830937"/>
                <a:gd name="connsiteY4" fmla="*/ 4765986 h 5281730"/>
                <a:gd name="connsiteX5" fmla="*/ 3174681 w 8830937"/>
                <a:gd name="connsiteY5" fmla="*/ 3864424 h 5281730"/>
                <a:gd name="connsiteX6" fmla="*/ 2730926 w 8830937"/>
                <a:gd name="connsiteY6" fmla="*/ 3677571 h 5281730"/>
                <a:gd name="connsiteX7" fmla="*/ 204295 w 8830937"/>
                <a:gd name="connsiteY7" fmla="*/ 2866777 h 5281730"/>
                <a:gd name="connsiteX8" fmla="*/ 132106 w 8830937"/>
                <a:gd name="connsiteY8" fmla="*/ 0 h 5281730"/>
                <a:gd name="connsiteX0" fmla="*/ 114925 w 8813756"/>
                <a:gd name="connsiteY0" fmla="*/ 0 h 5281730"/>
                <a:gd name="connsiteX1" fmla="*/ 8813756 w 8813756"/>
                <a:gd name="connsiteY1" fmla="*/ 0 h 5281730"/>
                <a:gd name="connsiteX2" fmla="*/ 8813756 w 8813756"/>
                <a:gd name="connsiteY2" fmla="*/ 4739924 h 5281730"/>
                <a:gd name="connsiteX3" fmla="*/ 3674857 w 8813756"/>
                <a:gd name="connsiteY3" fmla="*/ 5053517 h 5281730"/>
                <a:gd name="connsiteX4" fmla="*/ 2351384 w 8813756"/>
                <a:gd name="connsiteY4" fmla="*/ 4765986 h 5281730"/>
                <a:gd name="connsiteX5" fmla="*/ 3157500 w 8813756"/>
                <a:gd name="connsiteY5" fmla="*/ 3864424 h 5281730"/>
                <a:gd name="connsiteX6" fmla="*/ 2713745 w 8813756"/>
                <a:gd name="connsiteY6" fmla="*/ 3677571 h 5281730"/>
                <a:gd name="connsiteX7" fmla="*/ 211177 w 8813756"/>
                <a:gd name="connsiteY7" fmla="*/ 2629251 h 5281730"/>
                <a:gd name="connsiteX8" fmla="*/ 114925 w 8813756"/>
                <a:gd name="connsiteY8" fmla="*/ 0 h 5281730"/>
                <a:gd name="connsiteX0" fmla="*/ 51640 w 8750471"/>
                <a:gd name="connsiteY0" fmla="*/ 0 h 5281730"/>
                <a:gd name="connsiteX1" fmla="*/ 8750471 w 8750471"/>
                <a:gd name="connsiteY1" fmla="*/ 0 h 5281730"/>
                <a:gd name="connsiteX2" fmla="*/ 8750471 w 8750471"/>
                <a:gd name="connsiteY2" fmla="*/ 4739924 h 5281730"/>
                <a:gd name="connsiteX3" fmla="*/ 3611572 w 8750471"/>
                <a:gd name="connsiteY3" fmla="*/ 5053517 h 5281730"/>
                <a:gd name="connsiteX4" fmla="*/ 2288099 w 8750471"/>
                <a:gd name="connsiteY4" fmla="*/ 4765986 h 5281730"/>
                <a:gd name="connsiteX5" fmla="*/ 3094215 w 8750471"/>
                <a:gd name="connsiteY5" fmla="*/ 3864424 h 5281730"/>
                <a:gd name="connsiteX6" fmla="*/ 2650460 w 8750471"/>
                <a:gd name="connsiteY6" fmla="*/ 3677571 h 5281730"/>
                <a:gd name="connsiteX7" fmla="*/ 244145 w 8750471"/>
                <a:gd name="connsiteY7" fmla="*/ 2629252 h 5281730"/>
                <a:gd name="connsiteX8" fmla="*/ 51640 w 8750471"/>
                <a:gd name="connsiteY8" fmla="*/ 0 h 5281730"/>
                <a:gd name="connsiteX0" fmla="*/ 51640 w 8750471"/>
                <a:gd name="connsiteY0" fmla="*/ 0 h 5281730"/>
                <a:gd name="connsiteX1" fmla="*/ 8750471 w 8750471"/>
                <a:gd name="connsiteY1" fmla="*/ 0 h 5281730"/>
                <a:gd name="connsiteX2" fmla="*/ 8750471 w 8750471"/>
                <a:gd name="connsiteY2" fmla="*/ 4739924 h 5281730"/>
                <a:gd name="connsiteX3" fmla="*/ 3611572 w 8750471"/>
                <a:gd name="connsiteY3" fmla="*/ 5053517 h 5281730"/>
                <a:gd name="connsiteX4" fmla="*/ 2769362 w 8750471"/>
                <a:gd name="connsiteY4" fmla="*/ 4628471 h 5281730"/>
                <a:gd name="connsiteX5" fmla="*/ 3094215 w 8750471"/>
                <a:gd name="connsiteY5" fmla="*/ 3864424 h 5281730"/>
                <a:gd name="connsiteX6" fmla="*/ 2650460 w 8750471"/>
                <a:gd name="connsiteY6" fmla="*/ 3677571 h 5281730"/>
                <a:gd name="connsiteX7" fmla="*/ 244145 w 8750471"/>
                <a:gd name="connsiteY7" fmla="*/ 2629252 h 5281730"/>
                <a:gd name="connsiteX8" fmla="*/ 51640 w 8750471"/>
                <a:gd name="connsiteY8" fmla="*/ 0 h 5281730"/>
                <a:gd name="connsiteX0" fmla="*/ 51640 w 8750471"/>
                <a:gd name="connsiteY0" fmla="*/ 0 h 5281730"/>
                <a:gd name="connsiteX1" fmla="*/ 8750471 w 8750471"/>
                <a:gd name="connsiteY1" fmla="*/ 0 h 5281730"/>
                <a:gd name="connsiteX2" fmla="*/ 8750471 w 8750471"/>
                <a:gd name="connsiteY2" fmla="*/ 4739924 h 5281730"/>
                <a:gd name="connsiteX3" fmla="*/ 3611572 w 8750471"/>
                <a:gd name="connsiteY3" fmla="*/ 5053517 h 5281730"/>
                <a:gd name="connsiteX4" fmla="*/ 2769362 w 8750471"/>
                <a:gd name="connsiteY4" fmla="*/ 4628471 h 5281730"/>
                <a:gd name="connsiteX5" fmla="*/ 3094215 w 8750471"/>
                <a:gd name="connsiteY5" fmla="*/ 3864424 h 5281730"/>
                <a:gd name="connsiteX6" fmla="*/ 2650460 w 8750471"/>
                <a:gd name="connsiteY6" fmla="*/ 3677571 h 5281730"/>
                <a:gd name="connsiteX7" fmla="*/ 244145 w 8750471"/>
                <a:gd name="connsiteY7" fmla="*/ 2629252 h 5281730"/>
                <a:gd name="connsiteX8" fmla="*/ 51640 w 8750471"/>
                <a:gd name="connsiteY8" fmla="*/ 0 h 5281730"/>
                <a:gd name="connsiteX0" fmla="*/ 51640 w 8750471"/>
                <a:gd name="connsiteY0" fmla="*/ 0 h 5281730"/>
                <a:gd name="connsiteX1" fmla="*/ 8750471 w 8750471"/>
                <a:gd name="connsiteY1" fmla="*/ 0 h 5281730"/>
                <a:gd name="connsiteX2" fmla="*/ 8750471 w 8750471"/>
                <a:gd name="connsiteY2" fmla="*/ 4739924 h 5281730"/>
                <a:gd name="connsiteX3" fmla="*/ 3611572 w 8750471"/>
                <a:gd name="connsiteY3" fmla="*/ 5053517 h 5281730"/>
                <a:gd name="connsiteX4" fmla="*/ 2805457 w 8750471"/>
                <a:gd name="connsiteY4" fmla="*/ 4628472 h 5281730"/>
                <a:gd name="connsiteX5" fmla="*/ 3094215 w 8750471"/>
                <a:gd name="connsiteY5" fmla="*/ 3864424 h 5281730"/>
                <a:gd name="connsiteX6" fmla="*/ 2650460 w 8750471"/>
                <a:gd name="connsiteY6" fmla="*/ 3677571 h 5281730"/>
                <a:gd name="connsiteX7" fmla="*/ 244145 w 8750471"/>
                <a:gd name="connsiteY7" fmla="*/ 2629252 h 5281730"/>
                <a:gd name="connsiteX8" fmla="*/ 51640 w 8750471"/>
                <a:gd name="connsiteY8" fmla="*/ 0 h 5281730"/>
                <a:gd name="connsiteX0" fmla="*/ 51640 w 8750471"/>
                <a:gd name="connsiteY0" fmla="*/ 0 h 5281730"/>
                <a:gd name="connsiteX1" fmla="*/ 8750471 w 8750471"/>
                <a:gd name="connsiteY1" fmla="*/ 0 h 5281730"/>
                <a:gd name="connsiteX2" fmla="*/ 8750471 w 8750471"/>
                <a:gd name="connsiteY2" fmla="*/ 4739924 h 5281730"/>
                <a:gd name="connsiteX3" fmla="*/ 3611572 w 8750471"/>
                <a:gd name="connsiteY3" fmla="*/ 5053517 h 5281730"/>
                <a:gd name="connsiteX4" fmla="*/ 2805457 w 8750471"/>
                <a:gd name="connsiteY4" fmla="*/ 4628472 h 5281730"/>
                <a:gd name="connsiteX5" fmla="*/ 3094215 w 8750471"/>
                <a:gd name="connsiteY5" fmla="*/ 3864424 h 5281730"/>
                <a:gd name="connsiteX6" fmla="*/ 2650460 w 8750471"/>
                <a:gd name="connsiteY6" fmla="*/ 3677571 h 5281730"/>
                <a:gd name="connsiteX7" fmla="*/ 244145 w 8750471"/>
                <a:gd name="connsiteY7" fmla="*/ 2629252 h 5281730"/>
                <a:gd name="connsiteX8" fmla="*/ 51640 w 8750471"/>
                <a:gd name="connsiteY8" fmla="*/ 0 h 5281730"/>
                <a:gd name="connsiteX0" fmla="*/ 51640 w 8750471"/>
                <a:gd name="connsiteY0" fmla="*/ 0 h 5281730"/>
                <a:gd name="connsiteX1" fmla="*/ 8750471 w 8750471"/>
                <a:gd name="connsiteY1" fmla="*/ 0 h 5281730"/>
                <a:gd name="connsiteX2" fmla="*/ 8750471 w 8750471"/>
                <a:gd name="connsiteY2" fmla="*/ 4739924 h 5281730"/>
                <a:gd name="connsiteX3" fmla="*/ 3611572 w 8750471"/>
                <a:gd name="connsiteY3" fmla="*/ 5053517 h 5281730"/>
                <a:gd name="connsiteX4" fmla="*/ 2973898 w 8750471"/>
                <a:gd name="connsiteY4" fmla="*/ 4778485 h 5281730"/>
                <a:gd name="connsiteX5" fmla="*/ 2805457 w 8750471"/>
                <a:gd name="connsiteY5" fmla="*/ 4628472 h 5281730"/>
                <a:gd name="connsiteX6" fmla="*/ 3094215 w 8750471"/>
                <a:gd name="connsiteY6" fmla="*/ 3864424 h 5281730"/>
                <a:gd name="connsiteX7" fmla="*/ 2650460 w 8750471"/>
                <a:gd name="connsiteY7" fmla="*/ 3677571 h 5281730"/>
                <a:gd name="connsiteX8" fmla="*/ 244145 w 8750471"/>
                <a:gd name="connsiteY8" fmla="*/ 2629252 h 5281730"/>
                <a:gd name="connsiteX9" fmla="*/ 51640 w 8750471"/>
                <a:gd name="connsiteY9" fmla="*/ 0 h 5281730"/>
                <a:gd name="connsiteX0" fmla="*/ 51640 w 8750471"/>
                <a:gd name="connsiteY0" fmla="*/ 0 h 5281730"/>
                <a:gd name="connsiteX1" fmla="*/ 8750471 w 8750471"/>
                <a:gd name="connsiteY1" fmla="*/ 0 h 5281730"/>
                <a:gd name="connsiteX2" fmla="*/ 8750471 w 8750471"/>
                <a:gd name="connsiteY2" fmla="*/ 4739924 h 5281730"/>
                <a:gd name="connsiteX3" fmla="*/ 3611572 w 8750471"/>
                <a:gd name="connsiteY3" fmla="*/ 5053517 h 5281730"/>
                <a:gd name="connsiteX4" fmla="*/ 2937803 w 8750471"/>
                <a:gd name="connsiteY4" fmla="*/ 4815990 h 5281730"/>
                <a:gd name="connsiteX5" fmla="*/ 2805457 w 8750471"/>
                <a:gd name="connsiteY5" fmla="*/ 4628472 h 5281730"/>
                <a:gd name="connsiteX6" fmla="*/ 3094215 w 8750471"/>
                <a:gd name="connsiteY6" fmla="*/ 3864424 h 5281730"/>
                <a:gd name="connsiteX7" fmla="*/ 2650460 w 8750471"/>
                <a:gd name="connsiteY7" fmla="*/ 3677571 h 5281730"/>
                <a:gd name="connsiteX8" fmla="*/ 244145 w 8750471"/>
                <a:gd name="connsiteY8" fmla="*/ 2629252 h 5281730"/>
                <a:gd name="connsiteX9" fmla="*/ 51640 w 8750471"/>
                <a:gd name="connsiteY9" fmla="*/ 0 h 5281730"/>
                <a:gd name="connsiteX0" fmla="*/ 51640 w 8750471"/>
                <a:gd name="connsiteY0" fmla="*/ 0 h 5281730"/>
                <a:gd name="connsiteX1" fmla="*/ 8750471 w 8750471"/>
                <a:gd name="connsiteY1" fmla="*/ 0 h 5281730"/>
                <a:gd name="connsiteX2" fmla="*/ 8750471 w 8750471"/>
                <a:gd name="connsiteY2" fmla="*/ 4739924 h 5281730"/>
                <a:gd name="connsiteX3" fmla="*/ 3611572 w 8750471"/>
                <a:gd name="connsiteY3" fmla="*/ 5053517 h 5281730"/>
                <a:gd name="connsiteX4" fmla="*/ 2937803 w 8750471"/>
                <a:gd name="connsiteY4" fmla="*/ 4815990 h 5281730"/>
                <a:gd name="connsiteX5" fmla="*/ 2805457 w 8750471"/>
                <a:gd name="connsiteY5" fmla="*/ 4628472 h 5281730"/>
                <a:gd name="connsiteX6" fmla="*/ 3094215 w 8750471"/>
                <a:gd name="connsiteY6" fmla="*/ 3864424 h 5281730"/>
                <a:gd name="connsiteX7" fmla="*/ 2650460 w 8750471"/>
                <a:gd name="connsiteY7" fmla="*/ 3677571 h 5281730"/>
                <a:gd name="connsiteX8" fmla="*/ 244145 w 8750471"/>
                <a:gd name="connsiteY8" fmla="*/ 2629252 h 5281730"/>
                <a:gd name="connsiteX9" fmla="*/ 51640 w 8750471"/>
                <a:gd name="connsiteY9" fmla="*/ 0 h 5281730"/>
                <a:gd name="connsiteX0" fmla="*/ 51640 w 8750471"/>
                <a:gd name="connsiteY0" fmla="*/ 0 h 5281730"/>
                <a:gd name="connsiteX1" fmla="*/ 8750471 w 8750471"/>
                <a:gd name="connsiteY1" fmla="*/ 0 h 5281730"/>
                <a:gd name="connsiteX2" fmla="*/ 8750471 w 8750471"/>
                <a:gd name="connsiteY2" fmla="*/ 4739924 h 5281730"/>
                <a:gd name="connsiteX3" fmla="*/ 3611572 w 8750471"/>
                <a:gd name="connsiteY3" fmla="*/ 5053517 h 5281730"/>
                <a:gd name="connsiteX4" fmla="*/ 2937803 w 8750471"/>
                <a:gd name="connsiteY4" fmla="*/ 4815990 h 5281730"/>
                <a:gd name="connsiteX5" fmla="*/ 2576857 w 8750471"/>
                <a:gd name="connsiteY5" fmla="*/ 4790991 h 5281730"/>
                <a:gd name="connsiteX6" fmla="*/ 3094215 w 8750471"/>
                <a:gd name="connsiteY6" fmla="*/ 3864424 h 5281730"/>
                <a:gd name="connsiteX7" fmla="*/ 2650460 w 8750471"/>
                <a:gd name="connsiteY7" fmla="*/ 3677571 h 5281730"/>
                <a:gd name="connsiteX8" fmla="*/ 244145 w 8750471"/>
                <a:gd name="connsiteY8" fmla="*/ 2629252 h 5281730"/>
                <a:gd name="connsiteX9" fmla="*/ 51640 w 8750471"/>
                <a:gd name="connsiteY9" fmla="*/ 0 h 5281730"/>
                <a:gd name="connsiteX0" fmla="*/ 51640 w 8750471"/>
                <a:gd name="connsiteY0" fmla="*/ 0 h 5281730"/>
                <a:gd name="connsiteX1" fmla="*/ 8750471 w 8750471"/>
                <a:gd name="connsiteY1" fmla="*/ 0 h 5281730"/>
                <a:gd name="connsiteX2" fmla="*/ 8750471 w 8750471"/>
                <a:gd name="connsiteY2" fmla="*/ 4739924 h 5281730"/>
                <a:gd name="connsiteX3" fmla="*/ 3611572 w 8750471"/>
                <a:gd name="connsiteY3" fmla="*/ 5053517 h 5281730"/>
                <a:gd name="connsiteX4" fmla="*/ 2576855 w 8750471"/>
                <a:gd name="connsiteY4" fmla="*/ 4878497 h 5281730"/>
                <a:gd name="connsiteX5" fmla="*/ 2576857 w 8750471"/>
                <a:gd name="connsiteY5" fmla="*/ 4790991 h 5281730"/>
                <a:gd name="connsiteX6" fmla="*/ 3094215 w 8750471"/>
                <a:gd name="connsiteY6" fmla="*/ 3864424 h 5281730"/>
                <a:gd name="connsiteX7" fmla="*/ 2650460 w 8750471"/>
                <a:gd name="connsiteY7" fmla="*/ 3677571 h 5281730"/>
                <a:gd name="connsiteX8" fmla="*/ 244145 w 8750471"/>
                <a:gd name="connsiteY8" fmla="*/ 2629252 h 5281730"/>
                <a:gd name="connsiteX9" fmla="*/ 51640 w 8750471"/>
                <a:gd name="connsiteY9" fmla="*/ 0 h 5281730"/>
                <a:gd name="connsiteX0" fmla="*/ 51640 w 8750471"/>
                <a:gd name="connsiteY0" fmla="*/ 0 h 5306461"/>
                <a:gd name="connsiteX1" fmla="*/ 8750471 w 8750471"/>
                <a:gd name="connsiteY1" fmla="*/ 0 h 5306461"/>
                <a:gd name="connsiteX2" fmla="*/ 8750471 w 8750471"/>
                <a:gd name="connsiteY2" fmla="*/ 4739924 h 5306461"/>
                <a:gd name="connsiteX3" fmla="*/ 3439543 w 8750471"/>
                <a:gd name="connsiteY3" fmla="*/ 5106544 h 5306461"/>
                <a:gd name="connsiteX4" fmla="*/ 2576855 w 8750471"/>
                <a:gd name="connsiteY4" fmla="*/ 4878497 h 5306461"/>
                <a:gd name="connsiteX5" fmla="*/ 2576857 w 8750471"/>
                <a:gd name="connsiteY5" fmla="*/ 4790991 h 5306461"/>
                <a:gd name="connsiteX6" fmla="*/ 3094215 w 8750471"/>
                <a:gd name="connsiteY6" fmla="*/ 3864424 h 5306461"/>
                <a:gd name="connsiteX7" fmla="*/ 2650460 w 8750471"/>
                <a:gd name="connsiteY7" fmla="*/ 3677571 h 5306461"/>
                <a:gd name="connsiteX8" fmla="*/ 244145 w 8750471"/>
                <a:gd name="connsiteY8" fmla="*/ 2629252 h 5306461"/>
                <a:gd name="connsiteX9" fmla="*/ 51640 w 8750471"/>
                <a:gd name="connsiteY9" fmla="*/ 0 h 5306461"/>
                <a:gd name="connsiteX0" fmla="*/ 51640 w 8750471"/>
                <a:gd name="connsiteY0" fmla="*/ 0 h 5306461"/>
                <a:gd name="connsiteX1" fmla="*/ 8750471 w 8750471"/>
                <a:gd name="connsiteY1" fmla="*/ 0 h 5306461"/>
                <a:gd name="connsiteX2" fmla="*/ 8750471 w 8750471"/>
                <a:gd name="connsiteY2" fmla="*/ 4739924 h 5306461"/>
                <a:gd name="connsiteX3" fmla="*/ 3439543 w 8750471"/>
                <a:gd name="connsiteY3" fmla="*/ 5106544 h 5306461"/>
                <a:gd name="connsiteX4" fmla="*/ 2576855 w 8750471"/>
                <a:gd name="connsiteY4" fmla="*/ 4878497 h 5306461"/>
                <a:gd name="connsiteX5" fmla="*/ 2576857 w 8750471"/>
                <a:gd name="connsiteY5" fmla="*/ 4790991 h 5306461"/>
                <a:gd name="connsiteX6" fmla="*/ 3094215 w 8750471"/>
                <a:gd name="connsiteY6" fmla="*/ 3864424 h 5306461"/>
                <a:gd name="connsiteX7" fmla="*/ 2650460 w 8750471"/>
                <a:gd name="connsiteY7" fmla="*/ 3677571 h 5306461"/>
                <a:gd name="connsiteX8" fmla="*/ 244145 w 8750471"/>
                <a:gd name="connsiteY8" fmla="*/ 2629252 h 5306461"/>
                <a:gd name="connsiteX9" fmla="*/ 51640 w 8750471"/>
                <a:gd name="connsiteY9" fmla="*/ 0 h 5306461"/>
                <a:gd name="connsiteX0" fmla="*/ 51640 w 8750471"/>
                <a:gd name="connsiteY0" fmla="*/ 0 h 5306461"/>
                <a:gd name="connsiteX1" fmla="*/ 8750471 w 8750471"/>
                <a:gd name="connsiteY1" fmla="*/ 0 h 5306461"/>
                <a:gd name="connsiteX2" fmla="*/ 8750471 w 8750471"/>
                <a:gd name="connsiteY2" fmla="*/ 4739924 h 5306461"/>
                <a:gd name="connsiteX3" fmla="*/ 3439543 w 8750471"/>
                <a:gd name="connsiteY3" fmla="*/ 5106544 h 5306461"/>
                <a:gd name="connsiteX4" fmla="*/ 2736597 w 8750471"/>
                <a:gd name="connsiteY4" fmla="*/ 4772442 h 5306461"/>
                <a:gd name="connsiteX5" fmla="*/ 2576857 w 8750471"/>
                <a:gd name="connsiteY5" fmla="*/ 4790991 h 5306461"/>
                <a:gd name="connsiteX6" fmla="*/ 3094215 w 8750471"/>
                <a:gd name="connsiteY6" fmla="*/ 3864424 h 5306461"/>
                <a:gd name="connsiteX7" fmla="*/ 2650460 w 8750471"/>
                <a:gd name="connsiteY7" fmla="*/ 3677571 h 5306461"/>
                <a:gd name="connsiteX8" fmla="*/ 244145 w 8750471"/>
                <a:gd name="connsiteY8" fmla="*/ 2629252 h 5306461"/>
                <a:gd name="connsiteX9" fmla="*/ 51640 w 8750471"/>
                <a:gd name="connsiteY9" fmla="*/ 0 h 5306461"/>
                <a:gd name="connsiteX0" fmla="*/ 51640 w 8750471"/>
                <a:gd name="connsiteY0" fmla="*/ 0 h 5306461"/>
                <a:gd name="connsiteX1" fmla="*/ 8750471 w 8750471"/>
                <a:gd name="connsiteY1" fmla="*/ 0 h 5306461"/>
                <a:gd name="connsiteX2" fmla="*/ 8750471 w 8750471"/>
                <a:gd name="connsiteY2" fmla="*/ 4739924 h 5306461"/>
                <a:gd name="connsiteX3" fmla="*/ 3439543 w 8750471"/>
                <a:gd name="connsiteY3" fmla="*/ 5106544 h 5306461"/>
                <a:gd name="connsiteX4" fmla="*/ 2564568 w 8750471"/>
                <a:gd name="connsiteY4" fmla="*/ 4825469 h 5306461"/>
                <a:gd name="connsiteX5" fmla="*/ 2576857 w 8750471"/>
                <a:gd name="connsiteY5" fmla="*/ 4790991 h 5306461"/>
                <a:gd name="connsiteX6" fmla="*/ 3094215 w 8750471"/>
                <a:gd name="connsiteY6" fmla="*/ 3864424 h 5306461"/>
                <a:gd name="connsiteX7" fmla="*/ 2650460 w 8750471"/>
                <a:gd name="connsiteY7" fmla="*/ 3677571 h 5306461"/>
                <a:gd name="connsiteX8" fmla="*/ 244145 w 8750471"/>
                <a:gd name="connsiteY8" fmla="*/ 2629252 h 5306461"/>
                <a:gd name="connsiteX9" fmla="*/ 51640 w 8750471"/>
                <a:gd name="connsiteY9" fmla="*/ 0 h 530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0471" h="5306461">
                  <a:moveTo>
                    <a:pt x="51640" y="0"/>
                  </a:moveTo>
                  <a:lnTo>
                    <a:pt x="8750471" y="0"/>
                  </a:lnTo>
                  <a:lnTo>
                    <a:pt x="8750471" y="4739924"/>
                  </a:lnTo>
                  <a:cubicBezTo>
                    <a:pt x="8030346" y="5638433"/>
                    <a:pt x="6124825" y="5229542"/>
                    <a:pt x="3439543" y="5106544"/>
                  </a:cubicBezTo>
                  <a:cubicBezTo>
                    <a:pt x="2477036" y="4886094"/>
                    <a:pt x="2698921" y="4896310"/>
                    <a:pt x="2564568" y="4825469"/>
                  </a:cubicBezTo>
                  <a:cubicBezTo>
                    <a:pt x="2177553" y="4792133"/>
                    <a:pt x="2544773" y="4968337"/>
                    <a:pt x="2576857" y="4790991"/>
                  </a:cubicBezTo>
                  <a:cubicBezTo>
                    <a:pt x="2504668" y="4578224"/>
                    <a:pt x="2981685" y="4160422"/>
                    <a:pt x="3094215" y="3864424"/>
                  </a:cubicBezTo>
                  <a:cubicBezTo>
                    <a:pt x="2093589" y="3649861"/>
                    <a:pt x="3097398" y="3569613"/>
                    <a:pt x="2650460" y="3677571"/>
                  </a:cubicBezTo>
                  <a:cubicBezTo>
                    <a:pt x="891844" y="4180892"/>
                    <a:pt x="825672" y="5618042"/>
                    <a:pt x="244145" y="2629252"/>
                  </a:cubicBezTo>
                  <a:cubicBezTo>
                    <a:pt x="-205034" y="1706996"/>
                    <a:pt x="115808" y="959760"/>
                    <a:pt x="51640" y="0"/>
                  </a:cubicBezTo>
                  <a:close/>
                </a:path>
              </a:pathLst>
            </a:custGeom>
            <a:solidFill>
              <a:schemeClr val="accent2">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fr-FR" sz="1600" b="1">
                <a:solidFill>
                  <a:schemeClr val="bg1"/>
                </a:solidFill>
              </a:endParaRPr>
            </a:p>
          </p:txBody>
        </p:sp>
        <p:sp>
          <p:nvSpPr>
            <p:cNvPr id="23" name="Freeform: Shape 22">
              <a:extLst>
                <a:ext uri="{FF2B5EF4-FFF2-40B4-BE49-F238E27FC236}">
                  <a16:creationId xmlns:a16="http://schemas.microsoft.com/office/drawing/2014/main" id="{FC313D76-E7BA-43FD-AD6B-6AD5770E468A}"/>
                </a:ext>
              </a:extLst>
            </p:cNvPr>
            <p:cNvSpPr/>
            <p:nvPr/>
          </p:nvSpPr>
          <p:spPr>
            <a:xfrm>
              <a:off x="2525221" y="1561264"/>
              <a:ext cx="9026509" cy="4969042"/>
            </a:xfrm>
            <a:custGeom>
              <a:avLst/>
              <a:gdLst>
                <a:gd name="connsiteX0" fmla="*/ 8381759 w 9026509"/>
                <a:gd name="connsiteY0" fmla="*/ 0 h 4969042"/>
                <a:gd name="connsiteX1" fmla="*/ 644751 w 9026509"/>
                <a:gd name="connsiteY1" fmla="*/ 0 h 4969042"/>
                <a:gd name="connsiteX2" fmla="*/ 0 w 9026509"/>
                <a:gd name="connsiteY2" fmla="*/ 517609 h 4969042"/>
                <a:gd name="connsiteX3" fmla="*/ 0 w 9026509"/>
                <a:gd name="connsiteY3" fmla="*/ 1999315 h 4969042"/>
                <a:gd name="connsiteX4" fmla="*/ 257900 w 9026509"/>
                <a:gd name="connsiteY4" fmla="*/ 1969501 h 4969042"/>
                <a:gd name="connsiteX5" fmla="*/ 257900 w 9026509"/>
                <a:gd name="connsiteY5" fmla="*/ 517609 h 4969042"/>
                <a:gd name="connsiteX6" fmla="*/ 644751 w 9026509"/>
                <a:gd name="connsiteY6" fmla="*/ 207043 h 4969042"/>
                <a:gd name="connsiteX7" fmla="*/ 8381759 w 9026509"/>
                <a:gd name="connsiteY7" fmla="*/ 207043 h 4969042"/>
                <a:gd name="connsiteX8" fmla="*/ 8768609 w 9026509"/>
                <a:gd name="connsiteY8" fmla="*/ 517609 h 4969042"/>
                <a:gd name="connsiteX9" fmla="*/ 8768609 w 9026509"/>
                <a:gd name="connsiteY9" fmla="*/ 4451434 h 4969042"/>
                <a:gd name="connsiteX10" fmla="*/ 8381759 w 9026509"/>
                <a:gd name="connsiteY10" fmla="*/ 4761999 h 4969042"/>
                <a:gd name="connsiteX11" fmla="*/ 3396160 w 9026509"/>
                <a:gd name="connsiteY11" fmla="*/ 4761999 h 4969042"/>
                <a:gd name="connsiteX12" fmla="*/ 3155539 w 9026509"/>
                <a:gd name="connsiteY12" fmla="*/ 4969042 h 4969042"/>
                <a:gd name="connsiteX13" fmla="*/ 8381759 w 9026509"/>
                <a:gd name="connsiteY13" fmla="*/ 4969042 h 4969042"/>
                <a:gd name="connsiteX14" fmla="*/ 9026509 w 9026509"/>
                <a:gd name="connsiteY14" fmla="*/ 4451434 h 4969042"/>
                <a:gd name="connsiteX15" fmla="*/ 9026509 w 9026509"/>
                <a:gd name="connsiteY15" fmla="*/ 517609 h 4969042"/>
                <a:gd name="connsiteX16" fmla="*/ 8381759 w 9026509"/>
                <a:gd name="connsiteY16" fmla="*/ 0 h 4969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26509" h="4969042">
                  <a:moveTo>
                    <a:pt x="8381759" y="0"/>
                  </a:moveTo>
                  <a:lnTo>
                    <a:pt x="644751" y="0"/>
                  </a:lnTo>
                  <a:cubicBezTo>
                    <a:pt x="288835" y="342"/>
                    <a:pt x="425" y="231878"/>
                    <a:pt x="0" y="517609"/>
                  </a:cubicBezTo>
                  <a:lnTo>
                    <a:pt x="0" y="1999315"/>
                  </a:lnTo>
                  <a:cubicBezTo>
                    <a:pt x="84578" y="1982772"/>
                    <a:pt x="170936" y="1972782"/>
                    <a:pt x="257900" y="1969501"/>
                  </a:cubicBezTo>
                  <a:lnTo>
                    <a:pt x="257900" y="517609"/>
                  </a:lnTo>
                  <a:cubicBezTo>
                    <a:pt x="257900" y="346083"/>
                    <a:pt x="431093" y="207043"/>
                    <a:pt x="644751" y="207043"/>
                  </a:cubicBezTo>
                  <a:lnTo>
                    <a:pt x="8381759" y="207043"/>
                  </a:lnTo>
                  <a:cubicBezTo>
                    <a:pt x="8595416" y="207043"/>
                    <a:pt x="8768609" y="346083"/>
                    <a:pt x="8768609" y="517609"/>
                  </a:cubicBezTo>
                  <a:lnTo>
                    <a:pt x="8768609" y="4451434"/>
                  </a:lnTo>
                  <a:cubicBezTo>
                    <a:pt x="8768609" y="4622959"/>
                    <a:pt x="8595416" y="4761999"/>
                    <a:pt x="8381759" y="4761999"/>
                  </a:cubicBezTo>
                  <a:lnTo>
                    <a:pt x="3396160" y="4761999"/>
                  </a:lnTo>
                  <a:lnTo>
                    <a:pt x="3155539" y="4969042"/>
                  </a:lnTo>
                  <a:lnTo>
                    <a:pt x="8381759" y="4969042"/>
                  </a:lnTo>
                  <a:cubicBezTo>
                    <a:pt x="8737674" y="4968700"/>
                    <a:pt x="9026083" y="4737164"/>
                    <a:pt x="9026509" y="4451434"/>
                  </a:cubicBezTo>
                  <a:lnTo>
                    <a:pt x="9026509" y="517609"/>
                  </a:lnTo>
                  <a:cubicBezTo>
                    <a:pt x="9026083" y="231878"/>
                    <a:pt x="8737674" y="342"/>
                    <a:pt x="8381759" y="0"/>
                  </a:cubicBezTo>
                  <a:close/>
                </a:path>
              </a:pathLst>
            </a:custGeom>
            <a:solidFill>
              <a:srgbClr val="000000"/>
            </a:solidFill>
            <a:ln w="128885" cap="flat">
              <a:solidFill>
                <a:schemeClr val="bg1"/>
              </a:solidFill>
              <a:prstDash val="solid"/>
              <a:miter/>
            </a:ln>
          </p:spPr>
          <p:txBody>
            <a:bodyPr rtlCol="0" anchor="ctr"/>
            <a:lstStyle/>
            <a:p>
              <a:endParaRPr lang="fr-FR"/>
            </a:p>
          </p:txBody>
        </p:sp>
        <p:pic>
          <p:nvPicPr>
            <p:cNvPr id="16" name="Graphic 15" descr="Exclamation mark with solid fill">
              <a:extLst>
                <a:ext uri="{FF2B5EF4-FFF2-40B4-BE49-F238E27FC236}">
                  <a16:creationId xmlns:a16="http://schemas.microsoft.com/office/drawing/2014/main" id="{2D24B78C-2916-42BE-99A8-AB5F72507F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26268" y="3002839"/>
              <a:ext cx="1732747" cy="1553994"/>
            </a:xfrm>
            <a:prstGeom prst="rect">
              <a:avLst/>
            </a:prstGeom>
          </p:spPr>
        </p:pic>
        <p:sp>
          <p:nvSpPr>
            <p:cNvPr id="19" name="TextBox 18">
              <a:extLst>
                <a:ext uri="{FF2B5EF4-FFF2-40B4-BE49-F238E27FC236}">
                  <a16:creationId xmlns:a16="http://schemas.microsoft.com/office/drawing/2014/main" id="{711A4463-86F1-48FD-B2D7-7CA00A902C71}"/>
                </a:ext>
              </a:extLst>
            </p:cNvPr>
            <p:cNvSpPr txBox="1"/>
            <p:nvPr/>
          </p:nvSpPr>
          <p:spPr>
            <a:xfrm>
              <a:off x="4347442" y="3364338"/>
              <a:ext cx="4744889" cy="830997"/>
            </a:xfrm>
            <a:prstGeom prst="rect">
              <a:avLst/>
            </a:prstGeom>
            <a:noFill/>
          </p:spPr>
          <p:txBody>
            <a:bodyPr wrap="none" lIns="0" tIns="0" rIns="0" bIns="0" rtlCol="0">
              <a:spAutoFit/>
            </a:bodyPr>
            <a:lstStyle/>
            <a:p>
              <a:pPr>
                <a:spcBef>
                  <a:spcPts val="600"/>
                </a:spcBef>
                <a:buSzPct val="100000"/>
              </a:pPr>
              <a:r>
                <a:rPr lang="fr-FR" sz="5400"/>
                <a:t>CISO as a Service</a:t>
              </a:r>
            </a:p>
          </p:txBody>
        </p:sp>
      </p:grpSp>
      <p:sp>
        <p:nvSpPr>
          <p:cNvPr id="24" name="Freeform: Shape 23">
            <a:extLst>
              <a:ext uri="{FF2B5EF4-FFF2-40B4-BE49-F238E27FC236}">
                <a16:creationId xmlns:a16="http://schemas.microsoft.com/office/drawing/2014/main" id="{73DA98BA-DF33-46AB-A50F-4250F979BE33}"/>
              </a:ext>
            </a:extLst>
          </p:cNvPr>
          <p:cNvSpPr/>
          <p:nvPr/>
        </p:nvSpPr>
        <p:spPr>
          <a:xfrm>
            <a:off x="364723" y="4993104"/>
            <a:ext cx="5530751" cy="2674089"/>
          </a:xfrm>
          <a:custGeom>
            <a:avLst/>
            <a:gdLst>
              <a:gd name="connsiteX0" fmla="*/ 6802704 w 6803110"/>
              <a:gd name="connsiteY0" fmla="*/ 477473 h 3408496"/>
              <a:gd name="connsiteX1" fmla="*/ 6165832 w 6803110"/>
              <a:gd name="connsiteY1" fmla="*/ 300 h 3408496"/>
              <a:gd name="connsiteX2" fmla="*/ 5736544 w 6803110"/>
              <a:gd name="connsiteY2" fmla="*/ 157280 h 3408496"/>
              <a:gd name="connsiteX3" fmla="*/ 3928534 w 6803110"/>
              <a:gd name="connsiteY3" fmla="*/ 1720458 h 3408496"/>
              <a:gd name="connsiteX4" fmla="*/ 2493448 w 6803110"/>
              <a:gd name="connsiteY4" fmla="*/ 1444883 h 3408496"/>
              <a:gd name="connsiteX5" fmla="*/ 2483261 w 6803110"/>
              <a:gd name="connsiteY5" fmla="*/ 1443227 h 3408496"/>
              <a:gd name="connsiteX6" fmla="*/ 2454505 w 6803110"/>
              <a:gd name="connsiteY6" fmla="*/ 1444055 h 3408496"/>
              <a:gd name="connsiteX7" fmla="*/ 2418786 w 6803110"/>
              <a:gd name="connsiteY7" fmla="*/ 1443227 h 3408496"/>
              <a:gd name="connsiteX8" fmla="*/ 2405891 w 6803110"/>
              <a:gd name="connsiteY8" fmla="*/ 1445401 h 3408496"/>
              <a:gd name="connsiteX9" fmla="*/ 694594 w 6803110"/>
              <a:gd name="connsiteY9" fmla="*/ 1849135 h 3408496"/>
              <a:gd name="connsiteX10" fmla="*/ 307743 w 6803110"/>
              <a:gd name="connsiteY10" fmla="*/ 2274506 h 3408496"/>
              <a:gd name="connsiteX11" fmla="*/ 4453 w 6803110"/>
              <a:gd name="connsiteY11" fmla="*/ 3176387 h 3408496"/>
              <a:gd name="connsiteX12" fmla="*/ 95362 w 6803110"/>
              <a:gd name="connsiteY12" fmla="*/ 3303201 h 3408496"/>
              <a:gd name="connsiteX13" fmla="*/ 129147 w 6803110"/>
              <a:gd name="connsiteY13" fmla="*/ 3306825 h 3408496"/>
              <a:gd name="connsiteX14" fmla="*/ 253584 w 6803110"/>
              <a:gd name="connsiteY14" fmla="*/ 3230219 h 3408496"/>
              <a:gd name="connsiteX15" fmla="*/ 556359 w 6803110"/>
              <a:gd name="connsiteY15" fmla="*/ 2328752 h 3408496"/>
              <a:gd name="connsiteX16" fmla="*/ 834891 w 6803110"/>
              <a:gd name="connsiteY16" fmla="*/ 2023155 h 3408496"/>
              <a:gd name="connsiteX17" fmla="*/ 2453087 w 6803110"/>
              <a:gd name="connsiteY17" fmla="*/ 1651616 h 3408496"/>
              <a:gd name="connsiteX18" fmla="*/ 3893718 w 6803110"/>
              <a:gd name="connsiteY18" fmla="*/ 1940338 h 3408496"/>
              <a:gd name="connsiteX19" fmla="*/ 4050005 w 6803110"/>
              <a:gd name="connsiteY19" fmla="*/ 1919634 h 3408496"/>
              <a:gd name="connsiteX20" fmla="*/ 5924812 w 6803110"/>
              <a:gd name="connsiteY20" fmla="*/ 298277 h 3408496"/>
              <a:gd name="connsiteX21" fmla="*/ 6431005 w 6803110"/>
              <a:gd name="connsiteY21" fmla="*/ 284353 h 3408496"/>
              <a:gd name="connsiteX22" fmla="*/ 6448349 w 6803110"/>
              <a:gd name="connsiteY22" fmla="*/ 690728 h 3408496"/>
              <a:gd name="connsiteX23" fmla="*/ 3491006 w 6803110"/>
              <a:gd name="connsiteY23" fmla="*/ 3234360 h 3408496"/>
              <a:gd name="connsiteX24" fmla="*/ 3497389 w 6803110"/>
              <a:gd name="connsiteY24" fmla="*/ 3380688 h 3408496"/>
              <a:gd name="connsiteX25" fmla="*/ 3679660 w 6803110"/>
              <a:gd name="connsiteY25" fmla="*/ 3375563 h 3408496"/>
              <a:gd name="connsiteX26" fmla="*/ 6637003 w 6803110"/>
              <a:gd name="connsiteY26" fmla="*/ 831931 h 3408496"/>
              <a:gd name="connsiteX27" fmla="*/ 6802704 w 6803110"/>
              <a:gd name="connsiteY27" fmla="*/ 477473 h 340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803110" h="3408496">
                <a:moveTo>
                  <a:pt x="6802704" y="477473"/>
                </a:moveTo>
                <a:cubicBezTo>
                  <a:pt x="6790969" y="204517"/>
                  <a:pt x="6505835" y="-9120"/>
                  <a:pt x="6165832" y="300"/>
                </a:cubicBezTo>
                <a:cubicBezTo>
                  <a:pt x="6002465" y="4824"/>
                  <a:pt x="5848022" y="61295"/>
                  <a:pt x="5736544" y="157280"/>
                </a:cubicBezTo>
                <a:lnTo>
                  <a:pt x="3928534" y="1720458"/>
                </a:lnTo>
                <a:cubicBezTo>
                  <a:pt x="3481632" y="1544109"/>
                  <a:pt x="2991376" y="1449977"/>
                  <a:pt x="2493448" y="1444883"/>
                </a:cubicBezTo>
                <a:cubicBezTo>
                  <a:pt x="2489967" y="1444883"/>
                  <a:pt x="2486872" y="1443227"/>
                  <a:pt x="2483261" y="1443227"/>
                </a:cubicBezTo>
                <a:cubicBezTo>
                  <a:pt x="2473590" y="1443227"/>
                  <a:pt x="2464176" y="1443952"/>
                  <a:pt x="2454505" y="1444055"/>
                </a:cubicBezTo>
                <a:cubicBezTo>
                  <a:pt x="2442513" y="1444055"/>
                  <a:pt x="2430778" y="1443227"/>
                  <a:pt x="2418786" y="1443227"/>
                </a:cubicBezTo>
                <a:cubicBezTo>
                  <a:pt x="2414440" y="1443755"/>
                  <a:pt x="2410133" y="1444480"/>
                  <a:pt x="2405891" y="1445401"/>
                </a:cubicBezTo>
                <a:cubicBezTo>
                  <a:pt x="1800006" y="1450732"/>
                  <a:pt x="1207738" y="1590456"/>
                  <a:pt x="694594" y="1849135"/>
                </a:cubicBezTo>
                <a:cubicBezTo>
                  <a:pt x="504780" y="1947833"/>
                  <a:pt x="367027" y="2099306"/>
                  <a:pt x="307743" y="2274506"/>
                </a:cubicBezTo>
                <a:lnTo>
                  <a:pt x="4453" y="3176387"/>
                </a:lnTo>
                <a:cubicBezTo>
                  <a:pt x="-14020" y="3231554"/>
                  <a:pt x="26665" y="3288305"/>
                  <a:pt x="95362" y="3303201"/>
                </a:cubicBezTo>
                <a:cubicBezTo>
                  <a:pt x="106371" y="3305613"/>
                  <a:pt x="117734" y="3306835"/>
                  <a:pt x="129147" y="3306825"/>
                </a:cubicBezTo>
                <a:cubicBezTo>
                  <a:pt x="187424" y="3306794"/>
                  <a:pt x="238433" y="3275396"/>
                  <a:pt x="253584" y="3230219"/>
                </a:cubicBezTo>
                <a:lnTo>
                  <a:pt x="556359" y="2328752"/>
                </a:lnTo>
                <a:cubicBezTo>
                  <a:pt x="599109" y="2202808"/>
                  <a:pt x="698301" y="2093975"/>
                  <a:pt x="834891" y="2023155"/>
                </a:cubicBezTo>
                <a:cubicBezTo>
                  <a:pt x="1319899" y="1779362"/>
                  <a:pt x="1880858" y="1650571"/>
                  <a:pt x="2453087" y="1651616"/>
                </a:cubicBezTo>
                <a:cubicBezTo>
                  <a:pt x="2955464" y="1651947"/>
                  <a:pt x="3450090" y="1751069"/>
                  <a:pt x="3893718" y="1940338"/>
                </a:cubicBezTo>
                <a:cubicBezTo>
                  <a:pt x="3945581" y="1962968"/>
                  <a:pt x="4009953" y="1954438"/>
                  <a:pt x="4050005" y="1919634"/>
                </a:cubicBezTo>
                <a:lnTo>
                  <a:pt x="5924812" y="298277"/>
                </a:lnTo>
                <a:cubicBezTo>
                  <a:pt x="6059809" y="182218"/>
                  <a:pt x="6286439" y="175976"/>
                  <a:pt x="6431005" y="284353"/>
                </a:cubicBezTo>
                <a:cubicBezTo>
                  <a:pt x="6575571" y="392730"/>
                  <a:pt x="6583347" y="574669"/>
                  <a:pt x="6448349" y="690728"/>
                </a:cubicBezTo>
                <a:lnTo>
                  <a:pt x="3491006" y="3234360"/>
                </a:lnTo>
                <a:cubicBezTo>
                  <a:pt x="3442431" y="3276183"/>
                  <a:pt x="3445293" y="3341691"/>
                  <a:pt x="3497389" y="3380688"/>
                </a:cubicBezTo>
                <a:cubicBezTo>
                  <a:pt x="3549485" y="3419684"/>
                  <a:pt x="3631085" y="3417386"/>
                  <a:pt x="3679660" y="3375563"/>
                </a:cubicBezTo>
                <a:lnTo>
                  <a:pt x="6637003" y="831931"/>
                </a:lnTo>
                <a:cubicBezTo>
                  <a:pt x="6748983" y="736288"/>
                  <a:pt x="6808661" y="608645"/>
                  <a:pt x="6802704" y="477473"/>
                </a:cubicBezTo>
                <a:close/>
              </a:path>
            </a:pathLst>
          </a:custGeom>
          <a:solidFill>
            <a:srgbClr val="000000"/>
          </a:solidFill>
          <a:ln w="128885" cap="flat">
            <a:solidFill>
              <a:schemeClr val="bg1"/>
            </a:solidFill>
            <a:prstDash val="solid"/>
            <a:miter/>
          </a:ln>
        </p:spPr>
        <p:txBody>
          <a:bodyPr rtlCol="0" anchor="ctr"/>
          <a:lstStyle/>
          <a:p>
            <a:endParaRPr lang="fr-FR"/>
          </a:p>
        </p:txBody>
      </p:sp>
      <p:sp>
        <p:nvSpPr>
          <p:cNvPr id="30" name="Freeform: Shape 29">
            <a:extLst>
              <a:ext uri="{FF2B5EF4-FFF2-40B4-BE49-F238E27FC236}">
                <a16:creationId xmlns:a16="http://schemas.microsoft.com/office/drawing/2014/main" id="{5EC182A3-C022-4B35-8CB8-89097A56693F}"/>
              </a:ext>
            </a:extLst>
          </p:cNvPr>
          <p:cNvSpPr/>
          <p:nvPr/>
        </p:nvSpPr>
        <p:spPr>
          <a:xfrm>
            <a:off x="1103974" y="4095415"/>
            <a:ext cx="2026124" cy="2002223"/>
          </a:xfrm>
          <a:custGeom>
            <a:avLst/>
            <a:gdLst>
              <a:gd name="connsiteX0" fmla="*/ 25112 w 1090672"/>
              <a:gd name="connsiteY0" fmla="*/ 1129663 h 1129662"/>
              <a:gd name="connsiteX1" fmla="*/ 25489 w 1090672"/>
              <a:gd name="connsiteY1" fmla="*/ 1129663 h 1129662"/>
              <a:gd name="connsiteX2" fmla="*/ 301432 w 1090672"/>
              <a:gd name="connsiteY2" fmla="*/ 1079608 h 1129662"/>
              <a:gd name="connsiteX3" fmla="*/ 303695 w 1090672"/>
              <a:gd name="connsiteY3" fmla="*/ 1078250 h 1129662"/>
              <a:gd name="connsiteX4" fmla="*/ 406997 w 1090672"/>
              <a:gd name="connsiteY4" fmla="*/ 989278 h 1129662"/>
              <a:gd name="connsiteX5" fmla="*/ 423816 w 1090672"/>
              <a:gd name="connsiteY5" fmla="*/ 973339 h 1129662"/>
              <a:gd name="connsiteX6" fmla="*/ 526666 w 1090672"/>
              <a:gd name="connsiteY6" fmla="*/ 992345 h 1129662"/>
              <a:gd name="connsiteX7" fmla="*/ 545999 w 1090672"/>
              <a:gd name="connsiteY7" fmla="*/ 992798 h 1129662"/>
              <a:gd name="connsiteX8" fmla="*/ 649076 w 1090672"/>
              <a:gd name="connsiteY8" fmla="*/ 979171 h 1129662"/>
              <a:gd name="connsiteX9" fmla="*/ 663330 w 1090672"/>
              <a:gd name="connsiteY9" fmla="*/ 992571 h 1129662"/>
              <a:gd name="connsiteX10" fmla="*/ 760197 w 1090672"/>
              <a:gd name="connsiteY10" fmla="*/ 1076868 h 1129662"/>
              <a:gd name="connsiteX11" fmla="*/ 1071387 w 1090672"/>
              <a:gd name="connsiteY11" fmla="*/ 1086270 h 1129662"/>
              <a:gd name="connsiteX12" fmla="*/ 1090318 w 1090672"/>
              <a:gd name="connsiteY12" fmla="*/ 1066158 h 1129662"/>
              <a:gd name="connsiteX13" fmla="*/ 1079080 w 1090672"/>
              <a:gd name="connsiteY13" fmla="*/ 1040539 h 1129662"/>
              <a:gd name="connsiteX14" fmla="*/ 994834 w 1090672"/>
              <a:gd name="connsiteY14" fmla="*/ 876346 h 1129662"/>
              <a:gd name="connsiteX15" fmla="*/ 1022488 w 1090672"/>
              <a:gd name="connsiteY15" fmla="*/ 660842 h 1129662"/>
              <a:gd name="connsiteX16" fmla="*/ 1061808 w 1090672"/>
              <a:gd name="connsiteY16" fmla="*/ 406293 h 1129662"/>
              <a:gd name="connsiteX17" fmla="*/ 943270 w 1090672"/>
              <a:gd name="connsiteY17" fmla="*/ 160444 h 1129662"/>
              <a:gd name="connsiteX18" fmla="*/ 812715 w 1090672"/>
              <a:gd name="connsiteY18" fmla="*/ 152575 h 1129662"/>
              <a:gd name="connsiteX19" fmla="*/ 603797 w 1090672"/>
              <a:gd name="connsiteY19" fmla="*/ 18877 h 1129662"/>
              <a:gd name="connsiteX20" fmla="*/ 199789 w 1090672"/>
              <a:gd name="connsiteY20" fmla="*/ 70969 h 1129662"/>
              <a:gd name="connsiteX21" fmla="*/ 41730 w 1090672"/>
              <a:gd name="connsiteY21" fmla="*/ 461779 h 1129662"/>
              <a:gd name="connsiteX22" fmla="*/ 52339 w 1090672"/>
              <a:gd name="connsiteY22" fmla="*/ 748557 h 1129662"/>
              <a:gd name="connsiteX23" fmla="*/ 55985 w 1090672"/>
              <a:gd name="connsiteY23" fmla="*/ 961799 h 1129662"/>
              <a:gd name="connsiteX24" fmla="*/ 4899 w 1090672"/>
              <a:gd name="connsiteY24" fmla="*/ 1089614 h 1129662"/>
              <a:gd name="connsiteX25" fmla="*/ 10234 w 1090672"/>
              <a:gd name="connsiteY25" fmla="*/ 1124765 h 1129662"/>
              <a:gd name="connsiteX26" fmla="*/ 25011 w 1090672"/>
              <a:gd name="connsiteY26" fmla="*/ 1129663 h 1129662"/>
              <a:gd name="connsiteX27" fmla="*/ 528979 w 1090672"/>
              <a:gd name="connsiteY27" fmla="*/ 942114 h 1129662"/>
              <a:gd name="connsiteX28" fmla="*/ 194408 w 1090672"/>
              <a:gd name="connsiteY28" fmla="*/ 609655 h 1129662"/>
              <a:gd name="connsiteX29" fmla="*/ 194408 w 1090672"/>
              <a:gd name="connsiteY29" fmla="*/ 573151 h 1129662"/>
              <a:gd name="connsiteX30" fmla="*/ 241748 w 1090672"/>
              <a:gd name="connsiteY30" fmla="*/ 526314 h 1129662"/>
              <a:gd name="connsiteX31" fmla="*/ 295750 w 1090672"/>
              <a:gd name="connsiteY31" fmla="*/ 521286 h 1129662"/>
              <a:gd name="connsiteX32" fmla="*/ 532574 w 1090672"/>
              <a:gd name="connsiteY32" fmla="*/ 454438 h 1129662"/>
              <a:gd name="connsiteX33" fmla="*/ 761177 w 1090672"/>
              <a:gd name="connsiteY33" fmla="*/ 298239 h 1129662"/>
              <a:gd name="connsiteX34" fmla="*/ 802156 w 1090672"/>
              <a:gd name="connsiteY34" fmla="*/ 408732 h 1129662"/>
              <a:gd name="connsiteX35" fmla="*/ 803765 w 1090672"/>
              <a:gd name="connsiteY35" fmla="*/ 411045 h 1129662"/>
              <a:gd name="connsiteX36" fmla="*/ 837982 w 1090672"/>
              <a:gd name="connsiteY36" fmla="*/ 442119 h 1129662"/>
              <a:gd name="connsiteX37" fmla="*/ 842080 w 1090672"/>
              <a:gd name="connsiteY37" fmla="*/ 445211 h 1129662"/>
              <a:gd name="connsiteX38" fmla="*/ 855128 w 1090672"/>
              <a:gd name="connsiteY38" fmla="*/ 457530 h 1129662"/>
              <a:gd name="connsiteX39" fmla="*/ 895830 w 1090672"/>
              <a:gd name="connsiteY39" fmla="*/ 553718 h 1129662"/>
              <a:gd name="connsiteX40" fmla="*/ 897665 w 1090672"/>
              <a:gd name="connsiteY40" fmla="*/ 590549 h 1129662"/>
              <a:gd name="connsiteX41" fmla="*/ 545693 w 1090672"/>
              <a:gd name="connsiteY41" fmla="*/ 942511 h 1129662"/>
              <a:gd name="connsiteX42" fmla="*/ 528979 w 1090672"/>
              <a:gd name="connsiteY42" fmla="*/ 942114 h 1129662"/>
              <a:gd name="connsiteX43" fmla="*/ 102545 w 1090672"/>
              <a:gd name="connsiteY43" fmla="*/ 745364 h 1129662"/>
              <a:gd name="connsiteX44" fmla="*/ 92011 w 1090672"/>
              <a:gd name="connsiteY44" fmla="*/ 462231 h 1129662"/>
              <a:gd name="connsiteX45" fmla="*/ 225935 w 1090672"/>
              <a:gd name="connsiteY45" fmla="*/ 113909 h 1129662"/>
              <a:gd name="connsiteX46" fmla="*/ 589618 w 1090672"/>
              <a:gd name="connsiteY46" fmla="*/ 67047 h 1129662"/>
              <a:gd name="connsiteX47" fmla="*/ 779279 w 1090672"/>
              <a:gd name="connsiteY47" fmla="*/ 192749 h 1129662"/>
              <a:gd name="connsiteX48" fmla="*/ 808794 w 1090672"/>
              <a:gd name="connsiteY48" fmla="*/ 205068 h 1129662"/>
              <a:gd name="connsiteX49" fmla="*/ 920820 w 1090672"/>
              <a:gd name="connsiteY49" fmla="*/ 205295 h 1129662"/>
              <a:gd name="connsiteX50" fmla="*/ 1011326 w 1090672"/>
              <a:gd name="connsiteY50" fmla="*/ 405967 h 1129662"/>
              <a:gd name="connsiteX51" fmla="*/ 973188 w 1090672"/>
              <a:gd name="connsiteY51" fmla="*/ 649830 h 1129662"/>
              <a:gd name="connsiteX52" fmla="*/ 945986 w 1090672"/>
              <a:gd name="connsiteY52" fmla="*/ 888665 h 1129662"/>
              <a:gd name="connsiteX53" fmla="*/ 1014896 w 1090672"/>
              <a:gd name="connsiteY53" fmla="*/ 1045995 h 1129662"/>
              <a:gd name="connsiteX54" fmla="*/ 789561 w 1090672"/>
              <a:gd name="connsiteY54" fmla="*/ 1036190 h 1129662"/>
              <a:gd name="connsiteX55" fmla="*/ 702801 w 1090672"/>
              <a:gd name="connsiteY55" fmla="*/ 960769 h 1129662"/>
              <a:gd name="connsiteX56" fmla="*/ 947947 w 1090672"/>
              <a:gd name="connsiteY56" fmla="*/ 590549 h 1129662"/>
              <a:gd name="connsiteX57" fmla="*/ 945785 w 1090672"/>
              <a:gd name="connsiteY57" fmla="*/ 548463 h 1129662"/>
              <a:gd name="connsiteX58" fmla="*/ 892461 w 1090672"/>
              <a:gd name="connsiteY58" fmla="*/ 423867 h 1129662"/>
              <a:gd name="connsiteX59" fmla="*/ 872349 w 1090672"/>
              <a:gd name="connsiteY59" fmla="*/ 405036 h 1129662"/>
              <a:gd name="connsiteX60" fmla="*/ 868050 w 1090672"/>
              <a:gd name="connsiteY60" fmla="*/ 401818 h 1129662"/>
              <a:gd name="connsiteX61" fmla="*/ 844166 w 1090672"/>
              <a:gd name="connsiteY61" fmla="*/ 381077 h 1129662"/>
              <a:gd name="connsiteX62" fmla="*/ 810151 w 1090672"/>
              <a:gd name="connsiteY62" fmla="*/ 286147 h 1129662"/>
              <a:gd name="connsiteX63" fmla="*/ 755915 w 1090672"/>
              <a:gd name="connsiteY63" fmla="*/ 245874 h 1129662"/>
              <a:gd name="connsiteX64" fmla="*/ 730003 w 1090672"/>
              <a:gd name="connsiteY64" fmla="*/ 258492 h 1129662"/>
              <a:gd name="connsiteX65" fmla="*/ 511029 w 1090672"/>
              <a:gd name="connsiteY65" fmla="*/ 408858 h 1129662"/>
              <a:gd name="connsiteX66" fmla="*/ 288057 w 1090672"/>
              <a:gd name="connsiteY66" fmla="*/ 471483 h 1129662"/>
              <a:gd name="connsiteX67" fmla="*/ 240466 w 1090672"/>
              <a:gd name="connsiteY67" fmla="*/ 475983 h 1129662"/>
              <a:gd name="connsiteX68" fmla="*/ 144127 w 1090672"/>
              <a:gd name="connsiteY68" fmla="*/ 570612 h 1129662"/>
              <a:gd name="connsiteX69" fmla="*/ 144127 w 1090672"/>
              <a:gd name="connsiteY69" fmla="*/ 570612 h 1129662"/>
              <a:gd name="connsiteX70" fmla="*/ 144127 w 1090672"/>
              <a:gd name="connsiteY70" fmla="*/ 612220 h 1129662"/>
              <a:gd name="connsiteX71" fmla="*/ 372605 w 1090672"/>
              <a:gd name="connsiteY71" fmla="*/ 952573 h 1129662"/>
              <a:gd name="connsiteX72" fmla="*/ 372328 w 1090672"/>
              <a:gd name="connsiteY72" fmla="*/ 952849 h 1129662"/>
              <a:gd name="connsiteX73" fmla="*/ 276794 w 1090672"/>
              <a:gd name="connsiteY73" fmla="*/ 1035813 h 1129662"/>
              <a:gd name="connsiteX74" fmla="*/ 71748 w 1090672"/>
              <a:gd name="connsiteY74" fmla="*/ 1077270 h 1129662"/>
              <a:gd name="connsiteX75" fmla="*/ 105738 w 1090672"/>
              <a:gd name="connsiteY75" fmla="*/ 968713 h 1129662"/>
              <a:gd name="connsiteX76" fmla="*/ 102545 w 1090672"/>
              <a:gd name="connsiteY76" fmla="*/ 745364 h 112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090672" h="1129662">
                <a:moveTo>
                  <a:pt x="25112" y="1129663"/>
                </a:moveTo>
                <a:lnTo>
                  <a:pt x="25489" y="1129663"/>
                </a:lnTo>
                <a:cubicBezTo>
                  <a:pt x="33031" y="1129663"/>
                  <a:pt x="212887" y="1126395"/>
                  <a:pt x="301432" y="1079608"/>
                </a:cubicBezTo>
                <a:cubicBezTo>
                  <a:pt x="302186" y="1079181"/>
                  <a:pt x="302965" y="1078728"/>
                  <a:pt x="303695" y="1078250"/>
                </a:cubicBezTo>
                <a:cubicBezTo>
                  <a:pt x="340392" y="1051327"/>
                  <a:pt x="374930" y="1021578"/>
                  <a:pt x="406997" y="989278"/>
                </a:cubicBezTo>
                <a:cubicBezTo>
                  <a:pt x="412779" y="983772"/>
                  <a:pt x="418361" y="978467"/>
                  <a:pt x="423816" y="973339"/>
                </a:cubicBezTo>
                <a:cubicBezTo>
                  <a:pt x="457095" y="984252"/>
                  <a:pt x="491686" y="990643"/>
                  <a:pt x="526666" y="992345"/>
                </a:cubicBezTo>
                <a:cubicBezTo>
                  <a:pt x="533127" y="992647"/>
                  <a:pt x="539588" y="992798"/>
                  <a:pt x="545999" y="992798"/>
                </a:cubicBezTo>
                <a:cubicBezTo>
                  <a:pt x="580801" y="992720"/>
                  <a:pt x="615448" y="988142"/>
                  <a:pt x="649076" y="979171"/>
                </a:cubicBezTo>
                <a:cubicBezTo>
                  <a:pt x="653676" y="983470"/>
                  <a:pt x="658327" y="987845"/>
                  <a:pt x="663330" y="992571"/>
                </a:cubicBezTo>
                <a:cubicBezTo>
                  <a:pt x="693876" y="1022612"/>
                  <a:pt x="726227" y="1050762"/>
                  <a:pt x="760197" y="1076868"/>
                </a:cubicBezTo>
                <a:cubicBezTo>
                  <a:pt x="842457" y="1136426"/>
                  <a:pt x="1048182" y="1091575"/>
                  <a:pt x="1071387" y="1086270"/>
                </a:cubicBezTo>
                <a:cubicBezTo>
                  <a:pt x="1081144" y="1083942"/>
                  <a:pt x="1088585" y="1076038"/>
                  <a:pt x="1090318" y="1066158"/>
                </a:cubicBezTo>
                <a:cubicBezTo>
                  <a:pt x="1092002" y="1056142"/>
                  <a:pt x="1087590" y="1046083"/>
                  <a:pt x="1079080" y="1040539"/>
                </a:cubicBezTo>
                <a:cubicBezTo>
                  <a:pt x="1078552" y="1040213"/>
                  <a:pt x="1027592" y="1005820"/>
                  <a:pt x="994834" y="876346"/>
                </a:cubicBezTo>
                <a:cubicBezTo>
                  <a:pt x="984099" y="834337"/>
                  <a:pt x="1002703" y="750065"/>
                  <a:pt x="1022488" y="660842"/>
                </a:cubicBezTo>
                <a:cubicBezTo>
                  <a:pt x="1044094" y="577526"/>
                  <a:pt x="1057268" y="492246"/>
                  <a:pt x="1061808" y="406293"/>
                </a:cubicBezTo>
                <a:cubicBezTo>
                  <a:pt x="1061808" y="278705"/>
                  <a:pt x="1024097" y="200568"/>
                  <a:pt x="943270" y="160444"/>
                </a:cubicBezTo>
                <a:cubicBezTo>
                  <a:pt x="901638" y="144273"/>
                  <a:pt x="855990" y="141523"/>
                  <a:pt x="812715" y="152575"/>
                </a:cubicBezTo>
                <a:cubicBezTo>
                  <a:pt x="790089" y="122180"/>
                  <a:pt x="729902" y="58172"/>
                  <a:pt x="603797" y="18877"/>
                </a:cubicBezTo>
                <a:cubicBezTo>
                  <a:pt x="467588" y="-18584"/>
                  <a:pt x="322042" y="182"/>
                  <a:pt x="199789" y="70969"/>
                </a:cubicBezTo>
                <a:cubicBezTo>
                  <a:pt x="94550" y="138848"/>
                  <a:pt x="44068" y="214773"/>
                  <a:pt x="41730" y="461779"/>
                </a:cubicBezTo>
                <a:cubicBezTo>
                  <a:pt x="40775" y="565911"/>
                  <a:pt x="46909" y="662903"/>
                  <a:pt x="52339" y="748557"/>
                </a:cubicBezTo>
                <a:cubicBezTo>
                  <a:pt x="59658" y="819403"/>
                  <a:pt x="60877" y="890744"/>
                  <a:pt x="55985" y="961799"/>
                </a:cubicBezTo>
                <a:cubicBezTo>
                  <a:pt x="50129" y="1008063"/>
                  <a:pt x="32543" y="1052059"/>
                  <a:pt x="4899" y="1089614"/>
                </a:cubicBezTo>
                <a:cubicBezTo>
                  <a:pt x="-3335" y="1100794"/>
                  <a:pt x="-946" y="1116532"/>
                  <a:pt x="10234" y="1124765"/>
                </a:cubicBezTo>
                <a:cubicBezTo>
                  <a:pt x="14518" y="1127921"/>
                  <a:pt x="19692" y="1129635"/>
                  <a:pt x="25011" y="1129663"/>
                </a:cubicBezTo>
                <a:close/>
                <a:moveTo>
                  <a:pt x="528979" y="942114"/>
                </a:moveTo>
                <a:cubicBezTo>
                  <a:pt x="349214" y="932332"/>
                  <a:pt x="205327" y="789355"/>
                  <a:pt x="194408" y="609655"/>
                </a:cubicBezTo>
                <a:cubicBezTo>
                  <a:pt x="193793" y="597495"/>
                  <a:pt x="193793" y="585312"/>
                  <a:pt x="194408" y="573151"/>
                </a:cubicBezTo>
                <a:cubicBezTo>
                  <a:pt x="195585" y="547593"/>
                  <a:pt x="216180" y="527217"/>
                  <a:pt x="241748" y="526314"/>
                </a:cubicBezTo>
                <a:cubicBezTo>
                  <a:pt x="259852" y="526020"/>
                  <a:pt x="277905" y="524338"/>
                  <a:pt x="295750" y="521286"/>
                </a:cubicBezTo>
                <a:cubicBezTo>
                  <a:pt x="377492" y="510488"/>
                  <a:pt x="457251" y="487975"/>
                  <a:pt x="532574" y="454438"/>
                </a:cubicBezTo>
                <a:cubicBezTo>
                  <a:pt x="615385" y="412772"/>
                  <a:pt x="692265" y="360243"/>
                  <a:pt x="761177" y="298239"/>
                </a:cubicBezTo>
                <a:cubicBezTo>
                  <a:pt x="767425" y="337411"/>
                  <a:pt x="781353" y="374961"/>
                  <a:pt x="802156" y="408732"/>
                </a:cubicBezTo>
                <a:cubicBezTo>
                  <a:pt x="802642" y="409539"/>
                  <a:pt x="803177" y="410311"/>
                  <a:pt x="803765" y="411045"/>
                </a:cubicBezTo>
                <a:cubicBezTo>
                  <a:pt x="813714" y="422904"/>
                  <a:pt x="825223" y="433357"/>
                  <a:pt x="837982" y="442119"/>
                </a:cubicBezTo>
                <a:lnTo>
                  <a:pt x="842080" y="445211"/>
                </a:lnTo>
                <a:cubicBezTo>
                  <a:pt x="846816" y="448886"/>
                  <a:pt x="851186" y="453012"/>
                  <a:pt x="855128" y="457530"/>
                </a:cubicBezTo>
                <a:cubicBezTo>
                  <a:pt x="878559" y="484460"/>
                  <a:pt x="892813" y="518149"/>
                  <a:pt x="895830" y="553718"/>
                </a:cubicBezTo>
                <a:cubicBezTo>
                  <a:pt x="897085" y="565954"/>
                  <a:pt x="897698" y="578247"/>
                  <a:pt x="897665" y="590549"/>
                </a:cubicBezTo>
                <a:cubicBezTo>
                  <a:pt x="897663" y="784935"/>
                  <a:pt x="740079" y="942514"/>
                  <a:pt x="545693" y="942511"/>
                </a:cubicBezTo>
                <a:cubicBezTo>
                  <a:pt x="540119" y="942511"/>
                  <a:pt x="534545" y="942378"/>
                  <a:pt x="528979" y="942114"/>
                </a:cubicBezTo>
                <a:close/>
                <a:moveTo>
                  <a:pt x="102545" y="745364"/>
                </a:moveTo>
                <a:cubicBezTo>
                  <a:pt x="97165" y="660615"/>
                  <a:pt x="91056" y="564528"/>
                  <a:pt x="92011" y="462231"/>
                </a:cubicBezTo>
                <a:cubicBezTo>
                  <a:pt x="94148" y="236896"/>
                  <a:pt x="135404" y="172436"/>
                  <a:pt x="225935" y="113909"/>
                </a:cubicBezTo>
                <a:cubicBezTo>
                  <a:pt x="336045" y="50362"/>
                  <a:pt x="466995" y="33488"/>
                  <a:pt x="589618" y="67047"/>
                </a:cubicBezTo>
                <a:cubicBezTo>
                  <a:pt x="733648" y="111922"/>
                  <a:pt x="778901" y="192196"/>
                  <a:pt x="779279" y="192749"/>
                </a:cubicBezTo>
                <a:cubicBezTo>
                  <a:pt x="784900" y="203391"/>
                  <a:pt x="797274" y="208555"/>
                  <a:pt x="808794" y="205068"/>
                </a:cubicBezTo>
                <a:cubicBezTo>
                  <a:pt x="828102" y="199261"/>
                  <a:pt x="885900" y="187948"/>
                  <a:pt x="920820" y="205295"/>
                </a:cubicBezTo>
                <a:cubicBezTo>
                  <a:pt x="963006" y="226211"/>
                  <a:pt x="1011326" y="267970"/>
                  <a:pt x="1011326" y="405967"/>
                </a:cubicBezTo>
                <a:cubicBezTo>
                  <a:pt x="1006680" y="488312"/>
                  <a:pt x="993906" y="569999"/>
                  <a:pt x="973188" y="649830"/>
                </a:cubicBezTo>
                <a:cubicBezTo>
                  <a:pt x="951240" y="749186"/>
                  <a:pt x="932284" y="835015"/>
                  <a:pt x="945986" y="888665"/>
                </a:cubicBezTo>
                <a:cubicBezTo>
                  <a:pt x="958274" y="945166"/>
                  <a:pt x="981700" y="998650"/>
                  <a:pt x="1014896" y="1045995"/>
                </a:cubicBezTo>
                <a:cubicBezTo>
                  <a:pt x="943245" y="1057786"/>
                  <a:pt x="832853" y="1067515"/>
                  <a:pt x="789561" y="1036190"/>
                </a:cubicBezTo>
                <a:cubicBezTo>
                  <a:pt x="759161" y="1012804"/>
                  <a:pt x="730189" y="987619"/>
                  <a:pt x="702801" y="960769"/>
                </a:cubicBezTo>
                <a:cubicBezTo>
                  <a:pt x="851440" y="897779"/>
                  <a:pt x="947982" y="751984"/>
                  <a:pt x="947947" y="590549"/>
                </a:cubicBezTo>
                <a:cubicBezTo>
                  <a:pt x="947947" y="576492"/>
                  <a:pt x="947225" y="562446"/>
                  <a:pt x="945785" y="548463"/>
                </a:cubicBezTo>
                <a:cubicBezTo>
                  <a:pt x="941672" y="502328"/>
                  <a:pt x="922997" y="458694"/>
                  <a:pt x="892461" y="423867"/>
                </a:cubicBezTo>
                <a:cubicBezTo>
                  <a:pt x="886370" y="416966"/>
                  <a:pt x="879635" y="410660"/>
                  <a:pt x="872349" y="405036"/>
                </a:cubicBezTo>
                <a:lnTo>
                  <a:pt x="868050" y="401818"/>
                </a:lnTo>
                <a:cubicBezTo>
                  <a:pt x="859316" y="395847"/>
                  <a:pt x="851301" y="388889"/>
                  <a:pt x="844166" y="381077"/>
                </a:cubicBezTo>
                <a:cubicBezTo>
                  <a:pt x="826533" y="352055"/>
                  <a:pt x="814961" y="319762"/>
                  <a:pt x="810151" y="286147"/>
                </a:cubicBezTo>
                <a:cubicBezTo>
                  <a:pt x="806295" y="260048"/>
                  <a:pt x="782014" y="242017"/>
                  <a:pt x="755915" y="245874"/>
                </a:cubicBezTo>
                <a:cubicBezTo>
                  <a:pt x="746184" y="247312"/>
                  <a:pt x="737135" y="251719"/>
                  <a:pt x="730003" y="258492"/>
                </a:cubicBezTo>
                <a:cubicBezTo>
                  <a:pt x="664100" y="318226"/>
                  <a:pt x="590445" y="368804"/>
                  <a:pt x="511029" y="408858"/>
                </a:cubicBezTo>
                <a:cubicBezTo>
                  <a:pt x="440087" y="440303"/>
                  <a:pt x="364997" y="461394"/>
                  <a:pt x="288057" y="471483"/>
                </a:cubicBezTo>
                <a:cubicBezTo>
                  <a:pt x="272332" y="474201"/>
                  <a:pt x="256423" y="475704"/>
                  <a:pt x="240466" y="475983"/>
                </a:cubicBezTo>
                <a:cubicBezTo>
                  <a:pt x="188609" y="477622"/>
                  <a:pt x="146694" y="518792"/>
                  <a:pt x="144127" y="570612"/>
                </a:cubicBezTo>
                <a:lnTo>
                  <a:pt x="144127" y="570612"/>
                </a:lnTo>
                <a:cubicBezTo>
                  <a:pt x="143474" y="584490"/>
                  <a:pt x="143499" y="598468"/>
                  <a:pt x="144127" y="612220"/>
                </a:cubicBezTo>
                <a:cubicBezTo>
                  <a:pt x="153057" y="758666"/>
                  <a:pt x="240448" y="888846"/>
                  <a:pt x="372605" y="952573"/>
                </a:cubicBezTo>
                <a:lnTo>
                  <a:pt x="372328" y="952849"/>
                </a:lnTo>
                <a:cubicBezTo>
                  <a:pt x="342567" y="982814"/>
                  <a:pt x="310636" y="1010544"/>
                  <a:pt x="276794" y="1035813"/>
                </a:cubicBezTo>
                <a:cubicBezTo>
                  <a:pt x="223999" y="1063141"/>
                  <a:pt x="128817" y="1073524"/>
                  <a:pt x="71748" y="1077270"/>
                </a:cubicBezTo>
                <a:cubicBezTo>
                  <a:pt x="89434" y="1043390"/>
                  <a:pt x="100943" y="1006630"/>
                  <a:pt x="105738" y="968713"/>
                </a:cubicBezTo>
                <a:cubicBezTo>
                  <a:pt x="111402" y="894319"/>
                  <a:pt x="110333" y="819567"/>
                  <a:pt x="102545" y="745364"/>
                </a:cubicBezTo>
                <a:close/>
              </a:path>
            </a:pathLst>
          </a:custGeom>
          <a:solidFill>
            <a:srgbClr val="000000"/>
          </a:solidFill>
          <a:ln w="38100" cap="flat">
            <a:solidFill>
              <a:srgbClr val="FFFFFF"/>
            </a:solidFill>
            <a:prstDash val="solid"/>
            <a:miter/>
          </a:ln>
        </p:spPr>
        <p:txBody>
          <a:bodyPr rtlCol="0" anchor="ctr"/>
          <a:lstStyle/>
          <a:p>
            <a:endParaRPr lang="fr-FR"/>
          </a:p>
        </p:txBody>
      </p:sp>
      <p:pic>
        <p:nvPicPr>
          <p:cNvPr id="35" name="Graphic 34" descr="A woman's face">
            <a:extLst>
              <a:ext uri="{FF2B5EF4-FFF2-40B4-BE49-F238E27FC236}">
                <a16:creationId xmlns:a16="http://schemas.microsoft.com/office/drawing/2014/main" id="{071CE6CA-96B4-4EE4-9995-0088254ECE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69162" y="4658447"/>
            <a:ext cx="994079" cy="1056208"/>
          </a:xfrm>
          <a:prstGeom prst="rect">
            <a:avLst/>
          </a:prstGeom>
        </p:spPr>
      </p:pic>
      <p:sp>
        <p:nvSpPr>
          <p:cNvPr id="17" name="ZoneTexte 16">
            <a:extLst>
              <a:ext uri="{FF2B5EF4-FFF2-40B4-BE49-F238E27FC236}">
                <a16:creationId xmlns:a16="http://schemas.microsoft.com/office/drawing/2014/main" id="{03D1B9AB-A2E1-4DBE-9BD7-E102C7BC53B5}"/>
              </a:ext>
            </a:extLst>
          </p:cNvPr>
          <p:cNvSpPr txBox="1"/>
          <p:nvPr/>
        </p:nvSpPr>
        <p:spPr>
          <a:xfrm>
            <a:off x="13011325" y="6989253"/>
            <a:ext cx="117020" cy="276999"/>
          </a:xfrm>
          <a:prstGeom prst="rect">
            <a:avLst/>
          </a:prstGeom>
          <a:noFill/>
        </p:spPr>
        <p:txBody>
          <a:bodyPr wrap="none" lIns="0" tIns="0" rIns="0" bIns="0" rtlCol="0">
            <a:spAutoFit/>
          </a:bodyPr>
          <a:lstStyle/>
          <a:p>
            <a:pPr>
              <a:spcBef>
                <a:spcPts val="600"/>
              </a:spcBef>
              <a:buSzPct val="100000"/>
            </a:pPr>
            <a:r>
              <a:rPr lang="fr-FR" dirty="0">
                <a:solidFill>
                  <a:srgbClr val="313131"/>
                </a:solidFill>
              </a:rPr>
              <a:t>4</a:t>
            </a:r>
          </a:p>
        </p:txBody>
      </p:sp>
      <p:sp>
        <p:nvSpPr>
          <p:cNvPr id="25" name="Freeform 926">
            <a:extLst>
              <a:ext uri="{FF2B5EF4-FFF2-40B4-BE49-F238E27FC236}">
                <a16:creationId xmlns:a16="http://schemas.microsoft.com/office/drawing/2014/main" id="{06FC41A0-236C-4B5E-B602-FB289FCC3CB0}"/>
              </a:ext>
            </a:extLst>
          </p:cNvPr>
          <p:cNvSpPr>
            <a:spLocks noChangeAspect="1" noEditPoints="1"/>
          </p:cNvSpPr>
          <p:nvPr/>
        </p:nvSpPr>
        <p:spPr bwMode="auto">
          <a:xfrm>
            <a:off x="2659804" y="713868"/>
            <a:ext cx="295013" cy="295013"/>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8" name="Freeform 926">
            <a:extLst>
              <a:ext uri="{FF2B5EF4-FFF2-40B4-BE49-F238E27FC236}">
                <a16:creationId xmlns:a16="http://schemas.microsoft.com/office/drawing/2014/main" id="{A277E185-E823-4B78-9CFD-F4EAEE8B88D4}"/>
              </a:ext>
            </a:extLst>
          </p:cNvPr>
          <p:cNvSpPr>
            <a:spLocks noChangeAspect="1" noEditPoints="1"/>
          </p:cNvSpPr>
          <p:nvPr/>
        </p:nvSpPr>
        <p:spPr bwMode="auto">
          <a:xfrm>
            <a:off x="6612632" y="708374"/>
            <a:ext cx="306000" cy="306000"/>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39" name="TextBox 219">
            <a:extLst>
              <a:ext uri="{FF2B5EF4-FFF2-40B4-BE49-F238E27FC236}">
                <a16:creationId xmlns:a16="http://schemas.microsoft.com/office/drawing/2014/main" id="{6BA86156-344A-438F-85FF-475EFD8B7403}"/>
              </a:ext>
            </a:extLst>
          </p:cNvPr>
          <p:cNvSpPr txBox="1"/>
          <p:nvPr/>
        </p:nvSpPr>
        <p:spPr>
          <a:xfrm>
            <a:off x="2126176" y="469879"/>
            <a:ext cx="2535625" cy="307777"/>
          </a:xfrm>
          <a:prstGeom prst="rect">
            <a:avLst/>
          </a:prstGeom>
          <a:noFill/>
        </p:spPr>
        <p:txBody>
          <a:bodyPr wrap="square">
            <a:spAutoFit/>
          </a:bodyPr>
          <a:lstStyle/>
          <a:p>
            <a:pPr>
              <a:spcAft>
                <a:spcPts val="0"/>
              </a:spcAft>
            </a:pPr>
            <a:r>
              <a:rPr lang="fr-FR" altLang="zh-CN" sz="1400" dirty="0">
                <a:solidFill>
                  <a:schemeClr val="tx2"/>
                </a:solidFill>
              </a:rPr>
              <a:t>Organisme d’accueil</a:t>
            </a:r>
          </a:p>
        </p:txBody>
      </p:sp>
      <p:sp>
        <p:nvSpPr>
          <p:cNvPr id="40" name="TextBox 220">
            <a:extLst>
              <a:ext uri="{FF2B5EF4-FFF2-40B4-BE49-F238E27FC236}">
                <a16:creationId xmlns:a16="http://schemas.microsoft.com/office/drawing/2014/main" id="{4DBF8A78-F10B-4013-935A-6279D2AF5D12}"/>
              </a:ext>
            </a:extLst>
          </p:cNvPr>
          <p:cNvSpPr txBox="1"/>
          <p:nvPr/>
        </p:nvSpPr>
        <p:spPr>
          <a:xfrm>
            <a:off x="5819704" y="469879"/>
            <a:ext cx="2535625" cy="307777"/>
          </a:xfrm>
          <a:prstGeom prst="rect">
            <a:avLst/>
          </a:prstGeom>
          <a:noFill/>
        </p:spPr>
        <p:txBody>
          <a:bodyPr wrap="square">
            <a:spAutoFit/>
          </a:bodyPr>
          <a:lstStyle/>
          <a:p>
            <a:pPr>
              <a:spcAft>
                <a:spcPts val="0"/>
              </a:spcAft>
            </a:pPr>
            <a:r>
              <a:rPr lang="fr-FR" altLang="zh-CN" sz="1400" b="1" dirty="0">
                <a:solidFill>
                  <a:schemeClr val="tx1">
                    <a:lumMod val="75000"/>
                    <a:lumOff val="25000"/>
                  </a:schemeClr>
                </a:solidFill>
              </a:rPr>
              <a:t>Problématique et objectifs</a:t>
            </a:r>
          </a:p>
        </p:txBody>
      </p:sp>
      <p:sp>
        <p:nvSpPr>
          <p:cNvPr id="41" name="TextBox 38">
            <a:extLst>
              <a:ext uri="{FF2B5EF4-FFF2-40B4-BE49-F238E27FC236}">
                <a16:creationId xmlns:a16="http://schemas.microsoft.com/office/drawing/2014/main" id="{56F8E6B0-AA77-4E21-97AC-6FEF223244B5}"/>
              </a:ext>
            </a:extLst>
          </p:cNvPr>
          <p:cNvSpPr txBox="1"/>
          <p:nvPr/>
        </p:nvSpPr>
        <p:spPr>
          <a:xfrm>
            <a:off x="9513234" y="500490"/>
            <a:ext cx="2420555" cy="307777"/>
          </a:xfrm>
          <a:prstGeom prst="rect">
            <a:avLst/>
          </a:prstGeom>
          <a:noFill/>
        </p:spPr>
        <p:txBody>
          <a:bodyPr wrap="square">
            <a:spAutoFit/>
          </a:bodyPr>
          <a:lstStyle/>
          <a:p>
            <a:pPr>
              <a:spcAft>
                <a:spcPts val="0"/>
              </a:spcAft>
            </a:pPr>
            <a:r>
              <a:rPr lang="fr-FR" altLang="zh-CN" sz="1400" dirty="0">
                <a:solidFill>
                  <a:schemeClr val="tx2"/>
                </a:solidFill>
              </a:rPr>
              <a:t>Conduite du projet</a:t>
            </a:r>
          </a:p>
        </p:txBody>
      </p:sp>
      <p:sp>
        <p:nvSpPr>
          <p:cNvPr id="42" name="Freeform 926">
            <a:extLst>
              <a:ext uri="{FF2B5EF4-FFF2-40B4-BE49-F238E27FC236}">
                <a16:creationId xmlns:a16="http://schemas.microsoft.com/office/drawing/2014/main" id="{0C07D793-8320-4F34-9466-74C3D3A2FF3D}"/>
              </a:ext>
            </a:extLst>
          </p:cNvPr>
          <p:cNvSpPr>
            <a:spLocks noChangeAspect="1" noEditPoints="1"/>
          </p:cNvSpPr>
          <p:nvPr/>
        </p:nvSpPr>
        <p:spPr bwMode="auto">
          <a:xfrm>
            <a:off x="10030659" y="713868"/>
            <a:ext cx="295013" cy="295013"/>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43" name="Rectangle 42">
            <a:extLst>
              <a:ext uri="{FF2B5EF4-FFF2-40B4-BE49-F238E27FC236}">
                <a16:creationId xmlns:a16="http://schemas.microsoft.com/office/drawing/2014/main" id="{23AEF1C4-9337-449F-9C7B-DAB1F3D2DE10}"/>
              </a:ext>
            </a:extLst>
          </p:cNvPr>
          <p:cNvSpPr/>
          <p:nvPr/>
        </p:nvSpPr>
        <p:spPr bwMode="gray">
          <a:xfrm>
            <a:off x="0" y="129978"/>
            <a:ext cx="8915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85000"/>
                    <a:lumOff val="15000"/>
                  </a:schemeClr>
                </a:solidFill>
              </a:rPr>
              <a:t>         I.  Contexte général</a:t>
            </a:r>
          </a:p>
        </p:txBody>
      </p:sp>
      <p:sp>
        <p:nvSpPr>
          <p:cNvPr id="44" name="Rectangle 43">
            <a:extLst>
              <a:ext uri="{FF2B5EF4-FFF2-40B4-BE49-F238E27FC236}">
                <a16:creationId xmlns:a16="http://schemas.microsoft.com/office/drawing/2014/main" id="{A924C82E-4462-4A88-ACA9-135F41627593}"/>
              </a:ext>
            </a:extLst>
          </p:cNvPr>
          <p:cNvSpPr/>
          <p:nvPr/>
        </p:nvSpPr>
        <p:spPr bwMode="gray">
          <a:xfrm>
            <a:off x="12093375" y="136942"/>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85000"/>
                    <a:lumOff val="15000"/>
                  </a:schemeClr>
                </a:solidFill>
              </a:rPr>
              <a:t>IV</a:t>
            </a:r>
          </a:p>
        </p:txBody>
      </p:sp>
      <p:sp>
        <p:nvSpPr>
          <p:cNvPr id="45" name="Rectangle 44">
            <a:extLst>
              <a:ext uri="{FF2B5EF4-FFF2-40B4-BE49-F238E27FC236}">
                <a16:creationId xmlns:a16="http://schemas.microsoft.com/office/drawing/2014/main" id="{46995204-309C-4BBA-B5EC-D4A928CAA8AE}"/>
              </a:ext>
            </a:extLst>
          </p:cNvPr>
          <p:cNvSpPr/>
          <p:nvPr/>
        </p:nvSpPr>
        <p:spPr bwMode="gray">
          <a:xfrm>
            <a:off x="10585348" y="129978"/>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85000"/>
                    <a:lumOff val="15000"/>
                  </a:schemeClr>
                </a:solidFill>
              </a:rPr>
              <a:t>III</a:t>
            </a:r>
          </a:p>
        </p:txBody>
      </p:sp>
      <p:sp>
        <p:nvSpPr>
          <p:cNvPr id="46" name="Rectangle 45">
            <a:extLst>
              <a:ext uri="{FF2B5EF4-FFF2-40B4-BE49-F238E27FC236}">
                <a16:creationId xmlns:a16="http://schemas.microsoft.com/office/drawing/2014/main" id="{16494CBA-B009-4492-BDC7-7555CED0779B}"/>
              </a:ext>
            </a:extLst>
          </p:cNvPr>
          <p:cNvSpPr/>
          <p:nvPr/>
        </p:nvSpPr>
        <p:spPr bwMode="gray">
          <a:xfrm>
            <a:off x="9077026" y="129978"/>
            <a:ext cx="1346696"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II</a:t>
            </a:r>
          </a:p>
        </p:txBody>
      </p:sp>
    </p:spTree>
    <p:extLst>
      <p:ext uri="{BB962C8B-B14F-4D97-AF65-F5344CB8AC3E}">
        <p14:creationId xmlns:p14="http://schemas.microsoft.com/office/powerpoint/2010/main" val="691375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strips(downLeft)">
                                      <p:cBhvr>
                                        <p:cTn id="7" dur="1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AC24E6CE-6CB0-483D-B9DE-49369F158678}"/>
              </a:ext>
            </a:extLst>
          </p:cNvPr>
          <p:cNvGrpSpPr/>
          <p:nvPr/>
        </p:nvGrpSpPr>
        <p:grpSpPr>
          <a:xfrm>
            <a:off x="3356994" y="5939019"/>
            <a:ext cx="8342669" cy="795338"/>
            <a:chOff x="3414757" y="6049971"/>
            <a:chExt cx="8342669" cy="795338"/>
          </a:xfrm>
        </p:grpSpPr>
        <p:sp>
          <p:nvSpPr>
            <p:cNvPr id="125" name="Rectangle 14">
              <a:extLst>
                <a:ext uri="{FF2B5EF4-FFF2-40B4-BE49-F238E27FC236}">
                  <a16:creationId xmlns:a16="http://schemas.microsoft.com/office/drawing/2014/main" id="{2DAC146E-9949-4F3C-AB58-D525CB78D374}"/>
                </a:ext>
              </a:extLst>
            </p:cNvPr>
            <p:cNvSpPr>
              <a:spLocks noChangeArrowheads="1"/>
            </p:cNvSpPr>
            <p:nvPr/>
          </p:nvSpPr>
          <p:spPr bwMode="auto">
            <a:xfrm>
              <a:off x="3414757" y="6049971"/>
              <a:ext cx="3715260" cy="795338"/>
            </a:xfrm>
            <a:prstGeom prst="rect">
              <a:avLst/>
            </a:prstGeom>
            <a:solidFill>
              <a:srgbClr val="9698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Rectangle 15">
              <a:extLst>
                <a:ext uri="{FF2B5EF4-FFF2-40B4-BE49-F238E27FC236}">
                  <a16:creationId xmlns:a16="http://schemas.microsoft.com/office/drawing/2014/main" id="{77FC47C5-7F1B-4A3B-82CB-2BCBDE2864E8}"/>
                </a:ext>
              </a:extLst>
            </p:cNvPr>
            <p:cNvSpPr>
              <a:spLocks noChangeArrowheads="1"/>
            </p:cNvSpPr>
            <p:nvPr/>
          </p:nvSpPr>
          <p:spPr bwMode="auto">
            <a:xfrm>
              <a:off x="3554458" y="6049971"/>
              <a:ext cx="8202968" cy="795338"/>
            </a:xfrm>
            <a:prstGeom prst="rect">
              <a:avLst/>
            </a:prstGeom>
            <a:noFill/>
            <a:ln w="22225" cap="flat">
              <a:solidFill>
                <a:srgbClr val="96989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4" name="文本框 106">
              <a:extLst>
                <a:ext uri="{FF2B5EF4-FFF2-40B4-BE49-F238E27FC236}">
                  <a16:creationId xmlns:a16="http://schemas.microsoft.com/office/drawing/2014/main" id="{43090170-9E86-4302-B872-1EFF239B40FB}"/>
                </a:ext>
              </a:extLst>
            </p:cNvPr>
            <p:cNvSpPr txBox="1"/>
            <p:nvPr/>
          </p:nvSpPr>
          <p:spPr>
            <a:xfrm>
              <a:off x="5511830" y="6102234"/>
              <a:ext cx="1464564" cy="646331"/>
            </a:xfrm>
            <a:prstGeom prst="rect">
              <a:avLst/>
            </a:prstGeom>
            <a:noFill/>
          </p:spPr>
          <p:txBody>
            <a:bodyPr vert="horz" wrap="square" lIns="0" tIns="0" rIns="0" bIns="0" rtlCol="0">
              <a:spAutoFit/>
            </a:bodyPr>
            <a:lstStyle/>
            <a:p>
              <a:pPr algn="ctr">
                <a:spcBef>
                  <a:spcPts val="200"/>
                </a:spcBef>
                <a:buSzPct val="100000"/>
              </a:pPr>
              <a:r>
                <a:rPr lang="fr-FR" sz="1400" b="1" dirty="0">
                  <a:solidFill>
                    <a:schemeClr val="bg1"/>
                  </a:solidFill>
                </a:rPr>
                <a:t>Accès à des ressources avancées</a:t>
              </a:r>
              <a:endParaRPr lang="en-US" sz="1400" b="1" dirty="0">
                <a:solidFill>
                  <a:schemeClr val="bg1"/>
                </a:solidFill>
              </a:endParaRPr>
            </a:p>
          </p:txBody>
        </p:sp>
        <p:sp>
          <p:nvSpPr>
            <p:cNvPr id="165" name="文本框 106">
              <a:extLst>
                <a:ext uri="{FF2B5EF4-FFF2-40B4-BE49-F238E27FC236}">
                  <a16:creationId xmlns:a16="http://schemas.microsoft.com/office/drawing/2014/main" id="{F413437A-2C06-42B3-A5EE-895BD0130AE9}"/>
                </a:ext>
              </a:extLst>
            </p:cNvPr>
            <p:cNvSpPr txBox="1"/>
            <p:nvPr/>
          </p:nvSpPr>
          <p:spPr>
            <a:xfrm>
              <a:off x="7435733" y="6144668"/>
              <a:ext cx="4209381" cy="430887"/>
            </a:xfrm>
            <a:prstGeom prst="rect">
              <a:avLst/>
            </a:prstGeom>
            <a:noFill/>
          </p:spPr>
          <p:txBody>
            <a:bodyPr vert="horz" wrap="square" lIns="0" tIns="0" rIns="0" bIns="0" rtlCol="0">
              <a:spAutoFit/>
            </a:bodyPr>
            <a:lstStyle/>
            <a:p>
              <a:pPr>
                <a:spcBef>
                  <a:spcPts val="200"/>
                </a:spcBef>
                <a:buSzPct val="100000"/>
              </a:pPr>
              <a:r>
                <a:rPr lang="fr-FR" altLang="zh-CN" sz="1400" dirty="0"/>
                <a:t>Utilisation des meilleures pratiques, outils et technologies de pointe pour renforcer la sécurité de l'information.</a:t>
              </a:r>
              <a:endParaRPr lang="en-US" sz="1400" dirty="0"/>
            </a:p>
          </p:txBody>
        </p:sp>
      </p:grpSp>
      <p:sp>
        <p:nvSpPr>
          <p:cNvPr id="117" name="Rectangle 6">
            <a:extLst>
              <a:ext uri="{FF2B5EF4-FFF2-40B4-BE49-F238E27FC236}">
                <a16:creationId xmlns:a16="http://schemas.microsoft.com/office/drawing/2014/main" id="{106CD99C-D06C-4500-8C85-1DF22392E543}"/>
              </a:ext>
            </a:extLst>
          </p:cNvPr>
          <p:cNvSpPr>
            <a:spLocks noChangeArrowheads="1"/>
          </p:cNvSpPr>
          <p:nvPr/>
        </p:nvSpPr>
        <p:spPr bwMode="auto">
          <a:xfrm>
            <a:off x="4111413" y="2633571"/>
            <a:ext cx="2912586" cy="795338"/>
          </a:xfrm>
          <a:prstGeom prst="rect">
            <a:avLst/>
          </a:prstGeom>
          <a:solidFill>
            <a:srgbClr val="696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7">
            <a:extLst>
              <a:ext uri="{FF2B5EF4-FFF2-40B4-BE49-F238E27FC236}">
                <a16:creationId xmlns:a16="http://schemas.microsoft.com/office/drawing/2014/main" id="{D6230F0A-3089-4FE2-8CA2-9F4872ED312A}"/>
              </a:ext>
            </a:extLst>
          </p:cNvPr>
          <p:cNvSpPr>
            <a:spLocks noChangeArrowheads="1"/>
          </p:cNvSpPr>
          <p:nvPr/>
        </p:nvSpPr>
        <p:spPr bwMode="auto">
          <a:xfrm>
            <a:off x="4662275" y="2644684"/>
            <a:ext cx="7303302" cy="795338"/>
          </a:xfrm>
          <a:prstGeom prst="rect">
            <a:avLst/>
          </a:prstGeom>
          <a:noFill/>
          <a:ln w="22225" cap="flat">
            <a:solidFill>
              <a:srgbClr val="696B7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文本框 106">
            <a:extLst>
              <a:ext uri="{FF2B5EF4-FFF2-40B4-BE49-F238E27FC236}">
                <a16:creationId xmlns:a16="http://schemas.microsoft.com/office/drawing/2014/main" id="{F304A6DC-172E-4ABC-80E5-27A0DFC66EA2}"/>
              </a:ext>
            </a:extLst>
          </p:cNvPr>
          <p:cNvSpPr txBox="1"/>
          <p:nvPr/>
        </p:nvSpPr>
        <p:spPr>
          <a:xfrm>
            <a:off x="5443978" y="2792356"/>
            <a:ext cx="1236946" cy="430887"/>
          </a:xfrm>
          <a:prstGeom prst="rect">
            <a:avLst/>
          </a:prstGeom>
          <a:noFill/>
        </p:spPr>
        <p:txBody>
          <a:bodyPr vert="horz" wrap="square" lIns="0" tIns="0" rIns="0" bIns="0" rtlCol="0">
            <a:spAutoFit/>
          </a:bodyPr>
          <a:lstStyle/>
          <a:p>
            <a:pPr algn="ctr">
              <a:spcBef>
                <a:spcPts val="200"/>
              </a:spcBef>
              <a:buSzPct val="100000"/>
            </a:pPr>
            <a:r>
              <a:rPr lang="fr-FR" sz="1400" b="1" i="0" dirty="0">
                <a:solidFill>
                  <a:schemeClr val="bg1"/>
                </a:solidFill>
                <a:effectLst/>
              </a:rPr>
              <a:t>Expertise spécialisée </a:t>
            </a:r>
            <a:endParaRPr lang="en-US" sz="1400" b="1" dirty="0">
              <a:solidFill>
                <a:schemeClr val="bg1"/>
              </a:solidFill>
            </a:endParaRPr>
          </a:p>
        </p:txBody>
      </p:sp>
      <p:sp>
        <p:nvSpPr>
          <p:cNvPr id="163" name="文本框 106">
            <a:extLst>
              <a:ext uri="{FF2B5EF4-FFF2-40B4-BE49-F238E27FC236}">
                <a16:creationId xmlns:a16="http://schemas.microsoft.com/office/drawing/2014/main" id="{85611E3E-9EA2-439F-A0D8-419697612AD8}"/>
              </a:ext>
            </a:extLst>
          </p:cNvPr>
          <p:cNvSpPr txBox="1"/>
          <p:nvPr/>
        </p:nvSpPr>
        <p:spPr>
          <a:xfrm>
            <a:off x="7179847" y="2816809"/>
            <a:ext cx="4614106" cy="430887"/>
          </a:xfrm>
          <a:prstGeom prst="rect">
            <a:avLst/>
          </a:prstGeom>
          <a:noFill/>
        </p:spPr>
        <p:txBody>
          <a:bodyPr vert="horz" wrap="square" lIns="0" tIns="0" rIns="0" bIns="0" rtlCol="0">
            <a:spAutoFit/>
          </a:bodyPr>
          <a:lstStyle/>
          <a:p>
            <a:pPr>
              <a:spcBef>
                <a:spcPts val="200"/>
              </a:spcBef>
              <a:buSzPct val="100000"/>
            </a:pPr>
            <a:r>
              <a:rPr lang="fr-FR" altLang="zh-CN" sz="1400" b="1" dirty="0"/>
              <a:t>Accès à une expertise hautement qualifiée en matière de cybersécurité pour faire face aux menaces sophistiquées.</a:t>
            </a:r>
            <a:endParaRPr lang="en-US" sz="1400" b="1" dirty="0"/>
          </a:p>
        </p:txBody>
      </p:sp>
      <p:grpSp>
        <p:nvGrpSpPr>
          <p:cNvPr id="5" name="Groupe 4">
            <a:extLst>
              <a:ext uri="{FF2B5EF4-FFF2-40B4-BE49-F238E27FC236}">
                <a16:creationId xmlns:a16="http://schemas.microsoft.com/office/drawing/2014/main" id="{B99FB03A-A3A4-48C5-9FA8-4AD4DBF1946D}"/>
              </a:ext>
            </a:extLst>
          </p:cNvPr>
          <p:cNvGrpSpPr/>
          <p:nvPr/>
        </p:nvGrpSpPr>
        <p:grpSpPr>
          <a:xfrm>
            <a:off x="5260763" y="3741746"/>
            <a:ext cx="6438900" cy="795338"/>
            <a:chOff x="5087982" y="3238509"/>
            <a:chExt cx="6438900" cy="795338"/>
          </a:xfrm>
        </p:grpSpPr>
        <p:sp>
          <p:nvSpPr>
            <p:cNvPr id="119" name="Rectangle 8">
              <a:extLst>
                <a:ext uri="{FF2B5EF4-FFF2-40B4-BE49-F238E27FC236}">
                  <a16:creationId xmlns:a16="http://schemas.microsoft.com/office/drawing/2014/main" id="{8BB3E113-DBDC-4943-BC20-08A1D8647163}"/>
                </a:ext>
              </a:extLst>
            </p:cNvPr>
            <p:cNvSpPr>
              <a:spLocks noChangeArrowheads="1"/>
            </p:cNvSpPr>
            <p:nvPr/>
          </p:nvSpPr>
          <p:spPr bwMode="auto">
            <a:xfrm>
              <a:off x="5087982" y="3238509"/>
              <a:ext cx="1811491" cy="795338"/>
            </a:xfrm>
            <a:prstGeom prst="rect">
              <a:avLst/>
            </a:prstGeom>
            <a:solidFill>
              <a:srgbClr val="9AD3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9">
              <a:extLst>
                <a:ext uri="{FF2B5EF4-FFF2-40B4-BE49-F238E27FC236}">
                  <a16:creationId xmlns:a16="http://schemas.microsoft.com/office/drawing/2014/main" id="{DBA511E5-8029-4BAF-B020-F9BACBA7C36A}"/>
                </a:ext>
              </a:extLst>
            </p:cNvPr>
            <p:cNvSpPr>
              <a:spLocks noChangeArrowheads="1"/>
            </p:cNvSpPr>
            <p:nvPr/>
          </p:nvSpPr>
          <p:spPr bwMode="auto">
            <a:xfrm>
              <a:off x="5087982" y="3238509"/>
              <a:ext cx="6438900" cy="795338"/>
            </a:xfrm>
            <a:prstGeom prst="rect">
              <a:avLst/>
            </a:prstGeom>
            <a:noFill/>
            <a:ln w="22225" cap="flat">
              <a:solidFill>
                <a:srgbClr val="9AD3C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文本框 106">
              <a:extLst>
                <a:ext uri="{FF2B5EF4-FFF2-40B4-BE49-F238E27FC236}">
                  <a16:creationId xmlns:a16="http://schemas.microsoft.com/office/drawing/2014/main" id="{D27B26C8-C13D-464F-B11A-DE828B22FFC3}"/>
                </a:ext>
              </a:extLst>
            </p:cNvPr>
            <p:cNvSpPr txBox="1"/>
            <p:nvPr/>
          </p:nvSpPr>
          <p:spPr>
            <a:xfrm>
              <a:off x="5549945" y="3435562"/>
              <a:ext cx="1236946" cy="215444"/>
            </a:xfrm>
            <a:prstGeom prst="rect">
              <a:avLst/>
            </a:prstGeom>
            <a:noFill/>
          </p:spPr>
          <p:txBody>
            <a:bodyPr vert="horz" wrap="square" lIns="0" tIns="0" rIns="0" bIns="0" rtlCol="0">
              <a:spAutoFit/>
            </a:bodyPr>
            <a:lstStyle/>
            <a:p>
              <a:pPr algn="ctr">
                <a:spcBef>
                  <a:spcPts val="200"/>
                </a:spcBef>
                <a:buSzPct val="100000"/>
              </a:pPr>
              <a:r>
                <a:rPr lang="fr-FR" sz="1400" b="1" dirty="0">
                  <a:solidFill>
                    <a:schemeClr val="bg1"/>
                  </a:solidFill>
                </a:rPr>
                <a:t>Coûts réduits</a:t>
              </a:r>
            </a:p>
          </p:txBody>
        </p:sp>
        <p:sp>
          <p:nvSpPr>
            <p:cNvPr id="167" name="文本框 106">
              <a:extLst>
                <a:ext uri="{FF2B5EF4-FFF2-40B4-BE49-F238E27FC236}">
                  <a16:creationId xmlns:a16="http://schemas.microsoft.com/office/drawing/2014/main" id="{3DDDC167-0805-4D3B-AE2C-251C02306ACE}"/>
                </a:ext>
              </a:extLst>
            </p:cNvPr>
            <p:cNvSpPr txBox="1"/>
            <p:nvPr/>
          </p:nvSpPr>
          <p:spPr>
            <a:xfrm>
              <a:off x="7091004" y="3420734"/>
              <a:ext cx="3727266" cy="430887"/>
            </a:xfrm>
            <a:prstGeom prst="rect">
              <a:avLst/>
            </a:prstGeom>
            <a:noFill/>
          </p:spPr>
          <p:txBody>
            <a:bodyPr vert="horz" wrap="square" lIns="0" tIns="0" rIns="0" bIns="0" rtlCol="0">
              <a:spAutoFit/>
            </a:bodyPr>
            <a:lstStyle/>
            <a:p>
              <a:pPr>
                <a:spcBef>
                  <a:spcPts val="200"/>
                </a:spcBef>
                <a:buSzPct val="100000"/>
              </a:pPr>
              <a:r>
                <a:rPr lang="fr-FR" altLang="zh-CN" sz="1400" dirty="0"/>
                <a:t>Économies financières par rapport à l'embauche d'un CISO permanent.</a:t>
              </a:r>
              <a:endParaRPr lang="en-US" sz="1400" dirty="0"/>
            </a:p>
          </p:txBody>
        </p:sp>
      </p:grpSp>
      <p:sp>
        <p:nvSpPr>
          <p:cNvPr id="121" name="Rectangle 10">
            <a:extLst>
              <a:ext uri="{FF2B5EF4-FFF2-40B4-BE49-F238E27FC236}">
                <a16:creationId xmlns:a16="http://schemas.microsoft.com/office/drawing/2014/main" id="{EECC24BB-F3E3-4694-B71D-CFCCEB9DDADC}"/>
              </a:ext>
            </a:extLst>
          </p:cNvPr>
          <p:cNvSpPr>
            <a:spLocks noChangeArrowheads="1"/>
          </p:cNvSpPr>
          <p:nvPr/>
        </p:nvSpPr>
        <p:spPr bwMode="auto">
          <a:xfrm>
            <a:off x="5181388" y="4839237"/>
            <a:ext cx="1890866" cy="803917"/>
          </a:xfrm>
          <a:prstGeom prst="rect">
            <a:avLst/>
          </a:prstGeom>
          <a:solidFill>
            <a:srgbClr val="7FBE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11">
            <a:extLst>
              <a:ext uri="{FF2B5EF4-FFF2-40B4-BE49-F238E27FC236}">
                <a16:creationId xmlns:a16="http://schemas.microsoft.com/office/drawing/2014/main" id="{4799DAD5-7EDB-4FB6-9D0D-6E4A79685091}"/>
              </a:ext>
            </a:extLst>
          </p:cNvPr>
          <p:cNvSpPr>
            <a:spLocks noChangeArrowheads="1"/>
          </p:cNvSpPr>
          <p:nvPr/>
        </p:nvSpPr>
        <p:spPr bwMode="auto">
          <a:xfrm>
            <a:off x="5536988" y="4839236"/>
            <a:ext cx="6162675" cy="796925"/>
          </a:xfrm>
          <a:prstGeom prst="rect">
            <a:avLst/>
          </a:prstGeom>
          <a:noFill/>
          <a:ln w="22225" cap="flat">
            <a:solidFill>
              <a:srgbClr val="7FBE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 name="文本框 106">
            <a:extLst>
              <a:ext uri="{FF2B5EF4-FFF2-40B4-BE49-F238E27FC236}">
                <a16:creationId xmlns:a16="http://schemas.microsoft.com/office/drawing/2014/main" id="{19781465-D084-42C0-8F11-EA8A6B40B50B}"/>
              </a:ext>
            </a:extLst>
          </p:cNvPr>
          <p:cNvSpPr txBox="1"/>
          <p:nvPr/>
        </p:nvSpPr>
        <p:spPr>
          <a:xfrm>
            <a:off x="5992601" y="5016113"/>
            <a:ext cx="935037" cy="430887"/>
          </a:xfrm>
          <a:prstGeom prst="rect">
            <a:avLst/>
          </a:prstGeom>
          <a:noFill/>
        </p:spPr>
        <p:txBody>
          <a:bodyPr vert="horz" wrap="square" lIns="0" tIns="0" rIns="0" bIns="0" rtlCol="0">
            <a:spAutoFit/>
          </a:bodyPr>
          <a:lstStyle/>
          <a:p>
            <a:pPr>
              <a:spcBef>
                <a:spcPts val="200"/>
              </a:spcBef>
              <a:buSzPct val="100000"/>
            </a:pPr>
            <a:r>
              <a:rPr lang="fr-FR" sz="1400" b="1">
                <a:solidFill>
                  <a:schemeClr val="bg1"/>
                </a:solidFill>
              </a:rPr>
              <a:t>Flexibilité et scalabilité</a:t>
            </a:r>
            <a:endParaRPr lang="fr-FR" sz="1400" b="1" dirty="0">
              <a:solidFill>
                <a:schemeClr val="bg1"/>
              </a:solidFill>
            </a:endParaRPr>
          </a:p>
        </p:txBody>
      </p:sp>
      <p:sp>
        <p:nvSpPr>
          <p:cNvPr id="171" name="文本框 106">
            <a:extLst>
              <a:ext uri="{FF2B5EF4-FFF2-40B4-BE49-F238E27FC236}">
                <a16:creationId xmlns:a16="http://schemas.microsoft.com/office/drawing/2014/main" id="{D628E6C3-A266-430E-8C58-90D97AB26078}"/>
              </a:ext>
            </a:extLst>
          </p:cNvPr>
          <p:cNvSpPr txBox="1"/>
          <p:nvPr/>
        </p:nvSpPr>
        <p:spPr>
          <a:xfrm>
            <a:off x="7364691" y="4932898"/>
            <a:ext cx="4222660" cy="646331"/>
          </a:xfrm>
          <a:prstGeom prst="rect">
            <a:avLst/>
          </a:prstGeom>
          <a:noFill/>
        </p:spPr>
        <p:txBody>
          <a:bodyPr vert="horz" wrap="square" lIns="0" tIns="0" rIns="0" bIns="0" rtlCol="0">
            <a:spAutoFit/>
          </a:bodyPr>
          <a:lstStyle/>
          <a:p>
            <a:pPr>
              <a:spcBef>
                <a:spcPts val="200"/>
              </a:spcBef>
              <a:buSzPct val="100000"/>
            </a:pPr>
            <a:r>
              <a:rPr lang="fr-FR" altLang="zh-CN" sz="1400" dirty="0"/>
              <a:t>Adaptabilité aux besoins changeants de l'entreprise, en permettant une augmentation ou une diminution de la portée des services.</a:t>
            </a:r>
            <a:endParaRPr lang="en-US" sz="1400" dirty="0"/>
          </a:p>
        </p:txBody>
      </p:sp>
      <p:sp>
        <p:nvSpPr>
          <p:cNvPr id="61" name="TextBox 60">
            <a:extLst>
              <a:ext uri="{FF2B5EF4-FFF2-40B4-BE49-F238E27FC236}">
                <a16:creationId xmlns:a16="http://schemas.microsoft.com/office/drawing/2014/main" id="{7106FA92-EF01-4191-90E3-6759EF0B7553}"/>
              </a:ext>
            </a:extLst>
          </p:cNvPr>
          <p:cNvSpPr txBox="1"/>
          <p:nvPr/>
        </p:nvSpPr>
        <p:spPr>
          <a:xfrm>
            <a:off x="565980" y="1428403"/>
            <a:ext cx="12247049" cy="342210"/>
          </a:xfrm>
          <a:prstGeom prst="rect">
            <a:avLst/>
          </a:prstGeom>
          <a:noFill/>
          <a:ln>
            <a:noFill/>
            <a:prstDash val="dash"/>
          </a:ln>
        </p:spPr>
        <p:txBody>
          <a:bodyPr wrap="square">
            <a:spAutoFit/>
          </a:bodyPr>
          <a:lstStyle/>
          <a:p>
            <a:pPr marL="0" lvl="1" algn="just" fontAlgn="base">
              <a:lnSpc>
                <a:spcPct val="106000"/>
              </a:lnSpc>
              <a:spcAft>
                <a:spcPts val="364"/>
              </a:spcAft>
              <a:buClr>
                <a:srgbClr val="000000"/>
              </a:buClr>
            </a:pPr>
            <a:r>
              <a:rPr lang="fr-FR" sz="1600"/>
              <a:t>L'intérêt du CISO en tant que service réside dans plusieurs aspects clés :</a:t>
            </a:r>
            <a:endParaRPr lang="fr-FR" sz="1200">
              <a:cs typeface="Times New Roman" panose="02020603050405020304" pitchFamily="18" charset="0"/>
            </a:endParaRPr>
          </a:p>
        </p:txBody>
      </p:sp>
      <p:sp>
        <p:nvSpPr>
          <p:cNvPr id="127" name="Oval 16">
            <a:extLst>
              <a:ext uri="{FF2B5EF4-FFF2-40B4-BE49-F238E27FC236}">
                <a16:creationId xmlns:a16="http://schemas.microsoft.com/office/drawing/2014/main" id="{36D2A68F-A686-4C36-B5F1-3B7F8C1B8339}"/>
              </a:ext>
            </a:extLst>
          </p:cNvPr>
          <p:cNvSpPr>
            <a:spLocks noChangeArrowheads="1"/>
          </p:cNvSpPr>
          <p:nvPr/>
        </p:nvSpPr>
        <p:spPr bwMode="auto">
          <a:xfrm>
            <a:off x="1132725" y="2211067"/>
            <a:ext cx="4564063" cy="4735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ZoneTexte 64">
            <a:extLst>
              <a:ext uri="{FF2B5EF4-FFF2-40B4-BE49-F238E27FC236}">
                <a16:creationId xmlns:a16="http://schemas.microsoft.com/office/drawing/2014/main" id="{734D484A-4F6E-4414-ADCA-F3C326F314EE}"/>
              </a:ext>
            </a:extLst>
          </p:cNvPr>
          <p:cNvSpPr txBox="1"/>
          <p:nvPr/>
        </p:nvSpPr>
        <p:spPr>
          <a:xfrm>
            <a:off x="13011325" y="6989253"/>
            <a:ext cx="117020" cy="276999"/>
          </a:xfrm>
          <a:prstGeom prst="rect">
            <a:avLst/>
          </a:prstGeom>
          <a:noFill/>
        </p:spPr>
        <p:txBody>
          <a:bodyPr wrap="none" lIns="0" tIns="0" rIns="0" bIns="0" rtlCol="0">
            <a:spAutoFit/>
          </a:bodyPr>
          <a:lstStyle/>
          <a:p>
            <a:pPr>
              <a:spcBef>
                <a:spcPts val="600"/>
              </a:spcBef>
              <a:buSzPct val="100000"/>
            </a:pPr>
            <a:r>
              <a:rPr lang="fr-FR" dirty="0">
                <a:solidFill>
                  <a:srgbClr val="313131"/>
                </a:solidFill>
              </a:rPr>
              <a:t>5</a:t>
            </a:r>
          </a:p>
        </p:txBody>
      </p:sp>
      <p:sp>
        <p:nvSpPr>
          <p:cNvPr id="128" name="Freeform 17">
            <a:extLst>
              <a:ext uri="{FF2B5EF4-FFF2-40B4-BE49-F238E27FC236}">
                <a16:creationId xmlns:a16="http://schemas.microsoft.com/office/drawing/2014/main" id="{E24EA950-C290-4C89-9F1C-40F15363E3BF}"/>
              </a:ext>
            </a:extLst>
          </p:cNvPr>
          <p:cNvSpPr>
            <a:spLocks/>
          </p:cNvSpPr>
          <p:nvPr/>
        </p:nvSpPr>
        <p:spPr bwMode="auto">
          <a:xfrm>
            <a:off x="4185486" y="6033716"/>
            <a:ext cx="207963" cy="207963"/>
          </a:xfrm>
          <a:custGeom>
            <a:avLst/>
            <a:gdLst>
              <a:gd name="T0" fmla="*/ 34 w 37"/>
              <a:gd name="T1" fmla="*/ 14 h 37"/>
              <a:gd name="T2" fmla="*/ 24 w 37"/>
              <a:gd name="T3" fmla="*/ 34 h 37"/>
              <a:gd name="T4" fmla="*/ 3 w 37"/>
              <a:gd name="T5" fmla="*/ 24 h 37"/>
              <a:gd name="T6" fmla="*/ 14 w 37"/>
              <a:gd name="T7" fmla="*/ 3 h 37"/>
              <a:gd name="T8" fmla="*/ 34 w 37"/>
              <a:gd name="T9" fmla="*/ 14 h 37"/>
            </a:gdLst>
            <a:ahLst/>
            <a:cxnLst>
              <a:cxn ang="0">
                <a:pos x="T0" y="T1"/>
              </a:cxn>
              <a:cxn ang="0">
                <a:pos x="T2" y="T3"/>
              </a:cxn>
              <a:cxn ang="0">
                <a:pos x="T4" y="T5"/>
              </a:cxn>
              <a:cxn ang="0">
                <a:pos x="T6" y="T7"/>
              </a:cxn>
              <a:cxn ang="0">
                <a:pos x="T8" y="T9"/>
              </a:cxn>
            </a:cxnLst>
            <a:rect l="0" t="0" r="r" b="b"/>
            <a:pathLst>
              <a:path w="37" h="37">
                <a:moveTo>
                  <a:pt x="34" y="14"/>
                </a:moveTo>
                <a:cubicBezTo>
                  <a:pt x="37" y="22"/>
                  <a:pt x="32" y="32"/>
                  <a:pt x="24" y="34"/>
                </a:cubicBezTo>
                <a:cubicBezTo>
                  <a:pt x="15" y="37"/>
                  <a:pt x="6" y="32"/>
                  <a:pt x="3" y="24"/>
                </a:cubicBezTo>
                <a:cubicBezTo>
                  <a:pt x="0" y="15"/>
                  <a:pt x="5" y="6"/>
                  <a:pt x="14" y="3"/>
                </a:cubicBezTo>
                <a:cubicBezTo>
                  <a:pt x="22" y="0"/>
                  <a:pt x="31" y="5"/>
                  <a:pt x="34" y="14"/>
                </a:cubicBezTo>
                <a:close/>
              </a:path>
            </a:pathLst>
          </a:custGeom>
          <a:solidFill>
            <a:srgbClr val="9698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22">
            <a:extLst>
              <a:ext uri="{FF2B5EF4-FFF2-40B4-BE49-F238E27FC236}">
                <a16:creationId xmlns:a16="http://schemas.microsoft.com/office/drawing/2014/main" id="{9009F0D8-05B2-4A33-9FA3-73A1B1C17DD4}"/>
              </a:ext>
            </a:extLst>
          </p:cNvPr>
          <p:cNvSpPr>
            <a:spLocks/>
          </p:cNvSpPr>
          <p:nvPr/>
        </p:nvSpPr>
        <p:spPr bwMode="auto">
          <a:xfrm rot="20992730">
            <a:off x="4374762" y="5399223"/>
            <a:ext cx="845930" cy="664291"/>
          </a:xfrm>
          <a:custGeom>
            <a:avLst/>
            <a:gdLst>
              <a:gd name="T0" fmla="*/ 4 w 127"/>
              <a:gd name="T1" fmla="*/ 95 h 95"/>
              <a:gd name="T2" fmla="*/ 0 w 127"/>
              <a:gd name="T3" fmla="*/ 87 h 95"/>
              <a:gd name="T4" fmla="*/ 121 w 127"/>
              <a:gd name="T5" fmla="*/ 0 h 95"/>
              <a:gd name="T6" fmla="*/ 127 w 127"/>
              <a:gd name="T7" fmla="*/ 6 h 95"/>
              <a:gd name="T8" fmla="*/ 4 w 127"/>
              <a:gd name="T9" fmla="*/ 95 h 95"/>
            </a:gdLst>
            <a:ahLst/>
            <a:cxnLst>
              <a:cxn ang="0">
                <a:pos x="T0" y="T1"/>
              </a:cxn>
              <a:cxn ang="0">
                <a:pos x="T2" y="T3"/>
              </a:cxn>
              <a:cxn ang="0">
                <a:pos x="T4" y="T5"/>
              </a:cxn>
              <a:cxn ang="0">
                <a:pos x="T6" y="T7"/>
              </a:cxn>
              <a:cxn ang="0">
                <a:pos x="T8" y="T9"/>
              </a:cxn>
            </a:cxnLst>
            <a:rect l="0" t="0" r="r" b="b"/>
            <a:pathLst>
              <a:path w="127" h="95">
                <a:moveTo>
                  <a:pt x="4" y="95"/>
                </a:moveTo>
                <a:cubicBezTo>
                  <a:pt x="0" y="87"/>
                  <a:pt x="0" y="87"/>
                  <a:pt x="0" y="87"/>
                </a:cubicBezTo>
                <a:cubicBezTo>
                  <a:pt x="46" y="67"/>
                  <a:pt x="88" y="37"/>
                  <a:pt x="121" y="0"/>
                </a:cubicBezTo>
                <a:cubicBezTo>
                  <a:pt x="127" y="6"/>
                  <a:pt x="127" y="6"/>
                  <a:pt x="127" y="6"/>
                </a:cubicBezTo>
                <a:cubicBezTo>
                  <a:pt x="94" y="44"/>
                  <a:pt x="51" y="75"/>
                  <a:pt x="4" y="95"/>
                </a:cubicBezTo>
                <a:close/>
              </a:path>
            </a:pathLst>
          </a:custGeom>
          <a:solidFill>
            <a:srgbClr val="7FBE2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4" name="Freeform 23">
            <a:extLst>
              <a:ext uri="{FF2B5EF4-FFF2-40B4-BE49-F238E27FC236}">
                <a16:creationId xmlns:a16="http://schemas.microsoft.com/office/drawing/2014/main" id="{96D4CE5B-DE4E-4185-8E77-7765B2AD0DDE}"/>
              </a:ext>
            </a:extLst>
          </p:cNvPr>
          <p:cNvSpPr>
            <a:spLocks/>
          </p:cNvSpPr>
          <p:nvPr/>
        </p:nvSpPr>
        <p:spPr bwMode="auto">
          <a:xfrm rot="20331017">
            <a:off x="5144973" y="4226899"/>
            <a:ext cx="326538" cy="785740"/>
          </a:xfrm>
          <a:custGeom>
            <a:avLst/>
            <a:gdLst>
              <a:gd name="T0" fmla="*/ 8 w 55"/>
              <a:gd name="T1" fmla="*/ 146 h 146"/>
              <a:gd name="T2" fmla="*/ 0 w 55"/>
              <a:gd name="T3" fmla="*/ 141 h 146"/>
              <a:gd name="T4" fmla="*/ 46 w 55"/>
              <a:gd name="T5" fmla="*/ 0 h 146"/>
              <a:gd name="T6" fmla="*/ 55 w 55"/>
              <a:gd name="T7" fmla="*/ 1 h 146"/>
              <a:gd name="T8" fmla="*/ 8 w 55"/>
              <a:gd name="T9" fmla="*/ 146 h 146"/>
            </a:gdLst>
            <a:ahLst/>
            <a:cxnLst>
              <a:cxn ang="0">
                <a:pos x="T0" y="T1"/>
              </a:cxn>
              <a:cxn ang="0">
                <a:pos x="T2" y="T3"/>
              </a:cxn>
              <a:cxn ang="0">
                <a:pos x="T4" y="T5"/>
              </a:cxn>
              <a:cxn ang="0">
                <a:pos x="T6" y="T7"/>
              </a:cxn>
              <a:cxn ang="0">
                <a:pos x="T8" y="T9"/>
              </a:cxn>
            </a:cxnLst>
            <a:rect l="0" t="0" r="r" b="b"/>
            <a:pathLst>
              <a:path w="55" h="146">
                <a:moveTo>
                  <a:pt x="8" y="146"/>
                </a:moveTo>
                <a:cubicBezTo>
                  <a:pt x="0" y="141"/>
                  <a:pt x="0" y="141"/>
                  <a:pt x="0" y="141"/>
                </a:cubicBezTo>
                <a:cubicBezTo>
                  <a:pt x="25" y="98"/>
                  <a:pt x="41" y="49"/>
                  <a:pt x="46" y="0"/>
                </a:cubicBezTo>
                <a:cubicBezTo>
                  <a:pt x="55" y="1"/>
                  <a:pt x="55" y="1"/>
                  <a:pt x="55" y="1"/>
                </a:cubicBezTo>
                <a:cubicBezTo>
                  <a:pt x="50" y="52"/>
                  <a:pt x="34" y="102"/>
                  <a:pt x="8" y="146"/>
                </a:cubicBezTo>
                <a:close/>
              </a:path>
            </a:pathLst>
          </a:custGeom>
          <a:solidFill>
            <a:srgbClr val="9AD3CE"/>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25">
            <a:extLst>
              <a:ext uri="{FF2B5EF4-FFF2-40B4-BE49-F238E27FC236}">
                <a16:creationId xmlns:a16="http://schemas.microsoft.com/office/drawing/2014/main" id="{CD998AF5-EB20-47BD-9416-32F2C36292B6}"/>
              </a:ext>
            </a:extLst>
          </p:cNvPr>
          <p:cNvSpPr>
            <a:spLocks/>
          </p:cNvSpPr>
          <p:nvPr/>
        </p:nvSpPr>
        <p:spPr bwMode="auto">
          <a:xfrm>
            <a:off x="4451189" y="3069942"/>
            <a:ext cx="685160" cy="835026"/>
          </a:xfrm>
          <a:custGeom>
            <a:avLst/>
            <a:gdLst>
              <a:gd name="T0" fmla="*/ 121 w 127"/>
              <a:gd name="T1" fmla="*/ 96 h 96"/>
              <a:gd name="T2" fmla="*/ 0 w 127"/>
              <a:gd name="T3" fmla="*/ 9 h 96"/>
              <a:gd name="T4" fmla="*/ 4 w 127"/>
              <a:gd name="T5" fmla="*/ 0 h 96"/>
              <a:gd name="T6" fmla="*/ 127 w 127"/>
              <a:gd name="T7" fmla="*/ 90 h 96"/>
              <a:gd name="T8" fmla="*/ 121 w 127"/>
              <a:gd name="T9" fmla="*/ 96 h 96"/>
            </a:gdLst>
            <a:ahLst/>
            <a:cxnLst>
              <a:cxn ang="0">
                <a:pos x="T0" y="T1"/>
              </a:cxn>
              <a:cxn ang="0">
                <a:pos x="T2" y="T3"/>
              </a:cxn>
              <a:cxn ang="0">
                <a:pos x="T4" y="T5"/>
              </a:cxn>
              <a:cxn ang="0">
                <a:pos x="T6" y="T7"/>
              </a:cxn>
              <a:cxn ang="0">
                <a:pos x="T8" y="T9"/>
              </a:cxn>
            </a:cxnLst>
            <a:rect l="0" t="0" r="r" b="b"/>
            <a:pathLst>
              <a:path w="127" h="96">
                <a:moveTo>
                  <a:pt x="121" y="96"/>
                </a:moveTo>
                <a:cubicBezTo>
                  <a:pt x="88" y="58"/>
                  <a:pt x="46" y="28"/>
                  <a:pt x="0" y="9"/>
                </a:cubicBezTo>
                <a:cubicBezTo>
                  <a:pt x="4" y="0"/>
                  <a:pt x="4" y="0"/>
                  <a:pt x="4" y="0"/>
                </a:cubicBezTo>
                <a:cubicBezTo>
                  <a:pt x="51" y="20"/>
                  <a:pt x="94" y="52"/>
                  <a:pt x="127" y="90"/>
                </a:cubicBezTo>
                <a:lnTo>
                  <a:pt x="121" y="96"/>
                </a:lnTo>
                <a:close/>
              </a:path>
            </a:pathLst>
          </a:custGeom>
          <a:solidFill>
            <a:srgbClr val="696B7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7" name="Freeform 26">
            <a:extLst>
              <a:ext uri="{FF2B5EF4-FFF2-40B4-BE49-F238E27FC236}">
                <a16:creationId xmlns:a16="http://schemas.microsoft.com/office/drawing/2014/main" id="{CCDF4F6F-D84D-4041-B1F9-1A4E99D3B08C}"/>
              </a:ext>
            </a:extLst>
          </p:cNvPr>
          <p:cNvSpPr>
            <a:spLocks/>
          </p:cNvSpPr>
          <p:nvPr/>
        </p:nvSpPr>
        <p:spPr bwMode="auto">
          <a:xfrm>
            <a:off x="2451144" y="5829309"/>
            <a:ext cx="912813" cy="333375"/>
          </a:xfrm>
          <a:custGeom>
            <a:avLst/>
            <a:gdLst>
              <a:gd name="T0" fmla="*/ 162 w 162"/>
              <a:gd name="T1" fmla="*/ 59 h 59"/>
              <a:gd name="T2" fmla="*/ 0 w 162"/>
              <a:gd name="T3" fmla="*/ 7 h 59"/>
              <a:gd name="T4" fmla="*/ 5 w 162"/>
              <a:gd name="T5" fmla="*/ 0 h 59"/>
              <a:gd name="T6" fmla="*/ 162 w 162"/>
              <a:gd name="T7" fmla="*/ 50 h 59"/>
              <a:gd name="T8" fmla="*/ 162 w 162"/>
              <a:gd name="T9" fmla="*/ 59 h 59"/>
            </a:gdLst>
            <a:ahLst/>
            <a:cxnLst>
              <a:cxn ang="0">
                <a:pos x="T0" y="T1"/>
              </a:cxn>
              <a:cxn ang="0">
                <a:pos x="T2" y="T3"/>
              </a:cxn>
              <a:cxn ang="0">
                <a:pos x="T4" y="T5"/>
              </a:cxn>
              <a:cxn ang="0">
                <a:pos x="T6" y="T7"/>
              </a:cxn>
              <a:cxn ang="0">
                <a:pos x="T8" y="T9"/>
              </a:cxn>
            </a:cxnLst>
            <a:rect l="0" t="0" r="r" b="b"/>
            <a:pathLst>
              <a:path w="162" h="59">
                <a:moveTo>
                  <a:pt x="162" y="59"/>
                </a:moveTo>
                <a:cubicBezTo>
                  <a:pt x="104" y="59"/>
                  <a:pt x="48" y="41"/>
                  <a:pt x="0" y="7"/>
                </a:cubicBezTo>
                <a:cubicBezTo>
                  <a:pt x="5" y="0"/>
                  <a:pt x="5" y="0"/>
                  <a:pt x="5" y="0"/>
                </a:cubicBezTo>
                <a:cubicBezTo>
                  <a:pt x="52" y="32"/>
                  <a:pt x="106" y="50"/>
                  <a:pt x="162" y="50"/>
                </a:cubicBezTo>
                <a:lnTo>
                  <a:pt x="162" y="59"/>
                </a:lnTo>
                <a:close/>
              </a:path>
            </a:pathLst>
          </a:custGeom>
          <a:solidFill>
            <a:srgbClr val="9698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27">
            <a:extLst>
              <a:ext uri="{FF2B5EF4-FFF2-40B4-BE49-F238E27FC236}">
                <a16:creationId xmlns:a16="http://schemas.microsoft.com/office/drawing/2014/main" id="{C4279C18-DBD1-47DD-B06A-CBD3B382187D}"/>
              </a:ext>
            </a:extLst>
          </p:cNvPr>
          <p:cNvSpPr>
            <a:spLocks/>
          </p:cNvSpPr>
          <p:nvPr/>
        </p:nvSpPr>
        <p:spPr bwMode="auto">
          <a:xfrm>
            <a:off x="1841544" y="5045084"/>
            <a:ext cx="598488" cy="795338"/>
          </a:xfrm>
          <a:custGeom>
            <a:avLst/>
            <a:gdLst>
              <a:gd name="T0" fmla="*/ 101 w 106"/>
              <a:gd name="T1" fmla="*/ 141 h 141"/>
              <a:gd name="T2" fmla="*/ 0 w 106"/>
              <a:gd name="T3" fmla="*/ 3 h 141"/>
              <a:gd name="T4" fmla="*/ 9 w 106"/>
              <a:gd name="T5" fmla="*/ 0 h 141"/>
              <a:gd name="T6" fmla="*/ 106 w 106"/>
              <a:gd name="T7" fmla="*/ 134 h 141"/>
              <a:gd name="T8" fmla="*/ 101 w 106"/>
              <a:gd name="T9" fmla="*/ 141 h 141"/>
            </a:gdLst>
            <a:ahLst/>
            <a:cxnLst>
              <a:cxn ang="0">
                <a:pos x="T0" y="T1"/>
              </a:cxn>
              <a:cxn ang="0">
                <a:pos x="T2" y="T3"/>
              </a:cxn>
              <a:cxn ang="0">
                <a:pos x="T4" y="T5"/>
              </a:cxn>
              <a:cxn ang="0">
                <a:pos x="T6" y="T7"/>
              </a:cxn>
              <a:cxn ang="0">
                <a:pos x="T8" y="T9"/>
              </a:cxn>
            </a:cxnLst>
            <a:rect l="0" t="0" r="r" b="b"/>
            <a:pathLst>
              <a:path w="106" h="141">
                <a:moveTo>
                  <a:pt x="101" y="141"/>
                </a:moveTo>
                <a:cubicBezTo>
                  <a:pt x="54" y="106"/>
                  <a:pt x="19" y="58"/>
                  <a:pt x="0" y="3"/>
                </a:cubicBezTo>
                <a:cubicBezTo>
                  <a:pt x="9" y="0"/>
                  <a:pt x="9" y="0"/>
                  <a:pt x="9" y="0"/>
                </a:cubicBezTo>
                <a:cubicBezTo>
                  <a:pt x="27" y="54"/>
                  <a:pt x="61" y="100"/>
                  <a:pt x="106" y="134"/>
                </a:cubicBezTo>
                <a:lnTo>
                  <a:pt x="101" y="141"/>
                </a:lnTo>
                <a:close/>
              </a:path>
            </a:pathLst>
          </a:custGeom>
          <a:solidFill>
            <a:srgbClr val="00AA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28">
            <a:extLst>
              <a:ext uri="{FF2B5EF4-FFF2-40B4-BE49-F238E27FC236}">
                <a16:creationId xmlns:a16="http://schemas.microsoft.com/office/drawing/2014/main" id="{A8359647-0C46-4769-9E91-6B7A18890B2B}"/>
              </a:ext>
            </a:extLst>
          </p:cNvPr>
          <p:cNvSpPr>
            <a:spLocks/>
          </p:cNvSpPr>
          <p:nvPr/>
        </p:nvSpPr>
        <p:spPr bwMode="auto">
          <a:xfrm>
            <a:off x="1728832" y="4051309"/>
            <a:ext cx="147638" cy="965200"/>
          </a:xfrm>
          <a:custGeom>
            <a:avLst/>
            <a:gdLst>
              <a:gd name="T0" fmla="*/ 17 w 26"/>
              <a:gd name="T1" fmla="*/ 171 h 171"/>
              <a:gd name="T2" fmla="*/ 17 w 26"/>
              <a:gd name="T3" fmla="*/ 0 h 171"/>
              <a:gd name="T4" fmla="*/ 26 w 26"/>
              <a:gd name="T5" fmla="*/ 3 h 171"/>
              <a:gd name="T6" fmla="*/ 26 w 26"/>
              <a:gd name="T7" fmla="*/ 168 h 171"/>
              <a:gd name="T8" fmla="*/ 17 w 26"/>
              <a:gd name="T9" fmla="*/ 171 h 171"/>
            </a:gdLst>
            <a:ahLst/>
            <a:cxnLst>
              <a:cxn ang="0">
                <a:pos x="T0" y="T1"/>
              </a:cxn>
              <a:cxn ang="0">
                <a:pos x="T2" y="T3"/>
              </a:cxn>
              <a:cxn ang="0">
                <a:pos x="T4" y="T5"/>
              </a:cxn>
              <a:cxn ang="0">
                <a:pos x="T6" y="T7"/>
              </a:cxn>
              <a:cxn ang="0">
                <a:pos x="T8" y="T9"/>
              </a:cxn>
            </a:cxnLst>
            <a:rect l="0" t="0" r="r" b="b"/>
            <a:pathLst>
              <a:path w="26" h="171">
                <a:moveTo>
                  <a:pt x="17" y="171"/>
                </a:moveTo>
                <a:cubicBezTo>
                  <a:pt x="0" y="115"/>
                  <a:pt x="0" y="56"/>
                  <a:pt x="17" y="0"/>
                </a:cubicBezTo>
                <a:cubicBezTo>
                  <a:pt x="26" y="3"/>
                  <a:pt x="26" y="3"/>
                  <a:pt x="26" y="3"/>
                </a:cubicBezTo>
                <a:cubicBezTo>
                  <a:pt x="9" y="57"/>
                  <a:pt x="9" y="114"/>
                  <a:pt x="26" y="168"/>
                </a:cubicBezTo>
                <a:lnTo>
                  <a:pt x="17" y="171"/>
                </a:lnTo>
                <a:close/>
              </a:path>
            </a:pathLst>
          </a:custGeom>
          <a:solidFill>
            <a:srgbClr val="7FB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29">
            <a:extLst>
              <a:ext uri="{FF2B5EF4-FFF2-40B4-BE49-F238E27FC236}">
                <a16:creationId xmlns:a16="http://schemas.microsoft.com/office/drawing/2014/main" id="{CAA7ACED-407E-44A1-8A1A-69800FADEE5F}"/>
              </a:ext>
            </a:extLst>
          </p:cNvPr>
          <p:cNvSpPr>
            <a:spLocks/>
          </p:cNvSpPr>
          <p:nvPr/>
        </p:nvSpPr>
        <p:spPr bwMode="auto">
          <a:xfrm>
            <a:off x="1841544" y="3227396"/>
            <a:ext cx="592138" cy="795338"/>
          </a:xfrm>
          <a:custGeom>
            <a:avLst/>
            <a:gdLst>
              <a:gd name="T0" fmla="*/ 8 w 105"/>
              <a:gd name="T1" fmla="*/ 141 h 141"/>
              <a:gd name="T2" fmla="*/ 0 w 105"/>
              <a:gd name="T3" fmla="*/ 138 h 141"/>
              <a:gd name="T4" fmla="*/ 100 w 105"/>
              <a:gd name="T5" fmla="*/ 0 h 141"/>
              <a:gd name="T6" fmla="*/ 105 w 105"/>
              <a:gd name="T7" fmla="*/ 7 h 141"/>
              <a:gd name="T8" fmla="*/ 8 w 105"/>
              <a:gd name="T9" fmla="*/ 141 h 141"/>
            </a:gdLst>
            <a:ahLst/>
            <a:cxnLst>
              <a:cxn ang="0">
                <a:pos x="T0" y="T1"/>
              </a:cxn>
              <a:cxn ang="0">
                <a:pos x="T2" y="T3"/>
              </a:cxn>
              <a:cxn ang="0">
                <a:pos x="T4" y="T5"/>
              </a:cxn>
              <a:cxn ang="0">
                <a:pos x="T6" y="T7"/>
              </a:cxn>
              <a:cxn ang="0">
                <a:pos x="T8" y="T9"/>
              </a:cxn>
            </a:cxnLst>
            <a:rect l="0" t="0" r="r" b="b"/>
            <a:pathLst>
              <a:path w="105" h="141">
                <a:moveTo>
                  <a:pt x="8" y="141"/>
                </a:moveTo>
                <a:cubicBezTo>
                  <a:pt x="0" y="138"/>
                  <a:pt x="0" y="138"/>
                  <a:pt x="0" y="138"/>
                </a:cubicBezTo>
                <a:cubicBezTo>
                  <a:pt x="19" y="83"/>
                  <a:pt x="53" y="35"/>
                  <a:pt x="100" y="0"/>
                </a:cubicBezTo>
                <a:cubicBezTo>
                  <a:pt x="105" y="7"/>
                  <a:pt x="105" y="7"/>
                  <a:pt x="105" y="7"/>
                </a:cubicBezTo>
                <a:cubicBezTo>
                  <a:pt x="60" y="41"/>
                  <a:pt x="26" y="87"/>
                  <a:pt x="8" y="141"/>
                </a:cubicBezTo>
                <a:close/>
              </a:path>
            </a:pathLst>
          </a:custGeom>
          <a:solidFill>
            <a:srgbClr val="9AD3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30">
            <a:extLst>
              <a:ext uri="{FF2B5EF4-FFF2-40B4-BE49-F238E27FC236}">
                <a16:creationId xmlns:a16="http://schemas.microsoft.com/office/drawing/2014/main" id="{40F701DE-DC13-42E5-A750-9D2B7638CAA3}"/>
              </a:ext>
            </a:extLst>
          </p:cNvPr>
          <p:cNvSpPr>
            <a:spLocks/>
          </p:cNvSpPr>
          <p:nvPr/>
        </p:nvSpPr>
        <p:spPr bwMode="auto">
          <a:xfrm>
            <a:off x="2444794" y="2894021"/>
            <a:ext cx="912813" cy="344488"/>
          </a:xfrm>
          <a:custGeom>
            <a:avLst/>
            <a:gdLst>
              <a:gd name="T0" fmla="*/ 5 w 162"/>
              <a:gd name="T1" fmla="*/ 61 h 61"/>
              <a:gd name="T2" fmla="*/ 0 w 162"/>
              <a:gd name="T3" fmla="*/ 53 h 61"/>
              <a:gd name="T4" fmla="*/ 162 w 162"/>
              <a:gd name="T5" fmla="*/ 0 h 61"/>
              <a:gd name="T6" fmla="*/ 162 w 162"/>
              <a:gd name="T7" fmla="*/ 9 h 61"/>
              <a:gd name="T8" fmla="*/ 5 w 162"/>
              <a:gd name="T9" fmla="*/ 61 h 61"/>
            </a:gdLst>
            <a:ahLst/>
            <a:cxnLst>
              <a:cxn ang="0">
                <a:pos x="T0" y="T1"/>
              </a:cxn>
              <a:cxn ang="0">
                <a:pos x="T2" y="T3"/>
              </a:cxn>
              <a:cxn ang="0">
                <a:pos x="T4" y="T5"/>
              </a:cxn>
              <a:cxn ang="0">
                <a:pos x="T6" y="T7"/>
              </a:cxn>
              <a:cxn ang="0">
                <a:pos x="T8" y="T9"/>
              </a:cxn>
            </a:cxnLst>
            <a:rect l="0" t="0" r="r" b="b"/>
            <a:pathLst>
              <a:path w="162" h="61">
                <a:moveTo>
                  <a:pt x="5" y="61"/>
                </a:moveTo>
                <a:cubicBezTo>
                  <a:pt x="0" y="53"/>
                  <a:pt x="0" y="53"/>
                  <a:pt x="0" y="53"/>
                </a:cubicBezTo>
                <a:cubicBezTo>
                  <a:pt x="47" y="20"/>
                  <a:pt x="103" y="1"/>
                  <a:pt x="162" y="0"/>
                </a:cubicBezTo>
                <a:cubicBezTo>
                  <a:pt x="162" y="9"/>
                  <a:pt x="162" y="9"/>
                  <a:pt x="162" y="9"/>
                </a:cubicBezTo>
                <a:cubicBezTo>
                  <a:pt x="105" y="10"/>
                  <a:pt x="51" y="28"/>
                  <a:pt x="5" y="61"/>
                </a:cubicBezTo>
                <a:close/>
              </a:path>
            </a:pathLst>
          </a:custGeom>
          <a:solidFill>
            <a:srgbClr val="696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31">
            <a:extLst>
              <a:ext uri="{FF2B5EF4-FFF2-40B4-BE49-F238E27FC236}">
                <a16:creationId xmlns:a16="http://schemas.microsoft.com/office/drawing/2014/main" id="{E8725292-D9C8-45A1-BC87-5A1F18FC783A}"/>
              </a:ext>
            </a:extLst>
          </p:cNvPr>
          <p:cNvSpPr>
            <a:spLocks noEditPoints="1"/>
          </p:cNvSpPr>
          <p:nvPr/>
        </p:nvSpPr>
        <p:spPr bwMode="auto">
          <a:xfrm>
            <a:off x="4083886" y="5943228"/>
            <a:ext cx="411163" cy="395288"/>
          </a:xfrm>
          <a:custGeom>
            <a:avLst/>
            <a:gdLst>
              <a:gd name="T0" fmla="*/ 37 w 73"/>
              <a:gd name="T1" fmla="*/ 70 h 70"/>
              <a:gd name="T2" fmla="*/ 3 w 73"/>
              <a:gd name="T3" fmla="*/ 46 h 70"/>
              <a:gd name="T4" fmla="*/ 5 w 73"/>
              <a:gd name="T5" fmla="*/ 19 h 70"/>
              <a:gd name="T6" fmla="*/ 26 w 73"/>
              <a:gd name="T7" fmla="*/ 2 h 70"/>
              <a:gd name="T8" fmla="*/ 37 w 73"/>
              <a:gd name="T9" fmla="*/ 0 h 70"/>
              <a:gd name="T10" fmla="*/ 70 w 73"/>
              <a:gd name="T11" fmla="*/ 24 h 70"/>
              <a:gd name="T12" fmla="*/ 68 w 73"/>
              <a:gd name="T13" fmla="*/ 51 h 70"/>
              <a:gd name="T14" fmla="*/ 47 w 73"/>
              <a:gd name="T15" fmla="*/ 68 h 70"/>
              <a:gd name="T16" fmla="*/ 37 w 73"/>
              <a:gd name="T17" fmla="*/ 70 h 70"/>
              <a:gd name="T18" fmla="*/ 37 w 73"/>
              <a:gd name="T19" fmla="*/ 9 h 70"/>
              <a:gd name="T20" fmla="*/ 29 w 73"/>
              <a:gd name="T21" fmla="*/ 10 h 70"/>
              <a:gd name="T22" fmla="*/ 13 w 73"/>
              <a:gd name="T23" fmla="*/ 23 h 70"/>
              <a:gd name="T24" fmla="*/ 12 w 73"/>
              <a:gd name="T25" fmla="*/ 43 h 70"/>
              <a:gd name="T26" fmla="*/ 37 w 73"/>
              <a:gd name="T27" fmla="*/ 61 h 70"/>
              <a:gd name="T28" fmla="*/ 45 w 73"/>
              <a:gd name="T29" fmla="*/ 59 h 70"/>
              <a:gd name="T30" fmla="*/ 60 w 73"/>
              <a:gd name="T31" fmla="*/ 47 h 70"/>
              <a:gd name="T32" fmla="*/ 61 w 73"/>
              <a:gd name="T33" fmla="*/ 27 h 70"/>
              <a:gd name="T34" fmla="*/ 37 w 73"/>
              <a:gd name="T35" fmla="*/ 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70">
                <a:moveTo>
                  <a:pt x="37" y="70"/>
                </a:moveTo>
                <a:cubicBezTo>
                  <a:pt x="21" y="70"/>
                  <a:pt x="8" y="60"/>
                  <a:pt x="3" y="46"/>
                </a:cubicBezTo>
                <a:cubicBezTo>
                  <a:pt x="0" y="37"/>
                  <a:pt x="1" y="27"/>
                  <a:pt x="5" y="19"/>
                </a:cubicBezTo>
                <a:cubicBezTo>
                  <a:pt x="10" y="11"/>
                  <a:pt x="17" y="4"/>
                  <a:pt x="26" y="2"/>
                </a:cubicBezTo>
                <a:cubicBezTo>
                  <a:pt x="29" y="0"/>
                  <a:pt x="33" y="0"/>
                  <a:pt x="37" y="0"/>
                </a:cubicBezTo>
                <a:cubicBezTo>
                  <a:pt x="52" y="0"/>
                  <a:pt x="65" y="10"/>
                  <a:pt x="70" y="24"/>
                </a:cubicBezTo>
                <a:cubicBezTo>
                  <a:pt x="73" y="33"/>
                  <a:pt x="72" y="42"/>
                  <a:pt x="68" y="51"/>
                </a:cubicBezTo>
                <a:cubicBezTo>
                  <a:pt x="64" y="59"/>
                  <a:pt x="56" y="65"/>
                  <a:pt x="47" y="68"/>
                </a:cubicBezTo>
                <a:cubicBezTo>
                  <a:pt x="44" y="69"/>
                  <a:pt x="40" y="70"/>
                  <a:pt x="37" y="70"/>
                </a:cubicBezTo>
                <a:close/>
                <a:moveTo>
                  <a:pt x="37" y="9"/>
                </a:moveTo>
                <a:cubicBezTo>
                  <a:pt x="34" y="9"/>
                  <a:pt x="31" y="9"/>
                  <a:pt x="29" y="10"/>
                </a:cubicBezTo>
                <a:cubicBezTo>
                  <a:pt x="22" y="12"/>
                  <a:pt x="17" y="17"/>
                  <a:pt x="13" y="23"/>
                </a:cubicBezTo>
                <a:cubicBezTo>
                  <a:pt x="10" y="29"/>
                  <a:pt x="10" y="36"/>
                  <a:pt x="12" y="43"/>
                </a:cubicBezTo>
                <a:cubicBezTo>
                  <a:pt x="15" y="54"/>
                  <a:pt x="25" y="61"/>
                  <a:pt x="37" y="61"/>
                </a:cubicBezTo>
                <a:cubicBezTo>
                  <a:pt x="39" y="61"/>
                  <a:pt x="42" y="60"/>
                  <a:pt x="45" y="59"/>
                </a:cubicBezTo>
                <a:cubicBezTo>
                  <a:pt x="51" y="57"/>
                  <a:pt x="57" y="53"/>
                  <a:pt x="60" y="47"/>
                </a:cubicBezTo>
                <a:cubicBezTo>
                  <a:pt x="63" y="40"/>
                  <a:pt x="63" y="33"/>
                  <a:pt x="61" y="27"/>
                </a:cubicBezTo>
                <a:cubicBezTo>
                  <a:pt x="58" y="16"/>
                  <a:pt x="48" y="9"/>
                  <a:pt x="37" y="9"/>
                </a:cubicBezTo>
                <a:close/>
              </a:path>
            </a:pathLst>
          </a:custGeom>
          <a:solidFill>
            <a:srgbClr val="9698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8" name="Groupe 7">
            <a:extLst>
              <a:ext uri="{FF2B5EF4-FFF2-40B4-BE49-F238E27FC236}">
                <a16:creationId xmlns:a16="http://schemas.microsoft.com/office/drawing/2014/main" id="{588710C3-C70A-4830-9BFD-DFFE69E4778E}"/>
              </a:ext>
            </a:extLst>
          </p:cNvPr>
          <p:cNvGrpSpPr/>
          <p:nvPr/>
        </p:nvGrpSpPr>
        <p:grpSpPr>
          <a:xfrm>
            <a:off x="5034749" y="4986518"/>
            <a:ext cx="388938" cy="395288"/>
            <a:chOff x="4954397" y="5103340"/>
            <a:chExt cx="388938" cy="395288"/>
          </a:xfrm>
        </p:grpSpPr>
        <p:sp>
          <p:nvSpPr>
            <p:cNvPr id="130" name="Oval 19">
              <a:extLst>
                <a:ext uri="{FF2B5EF4-FFF2-40B4-BE49-F238E27FC236}">
                  <a16:creationId xmlns:a16="http://schemas.microsoft.com/office/drawing/2014/main" id="{1EEF6D97-684A-411E-8440-BB5DD08116AC}"/>
                </a:ext>
              </a:extLst>
            </p:cNvPr>
            <p:cNvSpPr>
              <a:spLocks noChangeArrowheads="1"/>
            </p:cNvSpPr>
            <p:nvPr/>
          </p:nvSpPr>
          <p:spPr bwMode="auto">
            <a:xfrm>
              <a:off x="5055997" y="5204940"/>
              <a:ext cx="185738" cy="185738"/>
            </a:xfrm>
            <a:prstGeom prst="ellipse">
              <a:avLst/>
            </a:prstGeom>
            <a:solidFill>
              <a:srgbClr val="7FB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33">
              <a:extLst>
                <a:ext uri="{FF2B5EF4-FFF2-40B4-BE49-F238E27FC236}">
                  <a16:creationId xmlns:a16="http://schemas.microsoft.com/office/drawing/2014/main" id="{4570C6EC-9734-4697-872B-9382D48F1655}"/>
                </a:ext>
              </a:extLst>
            </p:cNvPr>
            <p:cNvSpPr>
              <a:spLocks noEditPoints="1"/>
            </p:cNvSpPr>
            <p:nvPr/>
          </p:nvSpPr>
          <p:spPr bwMode="auto">
            <a:xfrm>
              <a:off x="4954397" y="5103340"/>
              <a:ext cx="388938" cy="395288"/>
            </a:xfrm>
            <a:custGeom>
              <a:avLst/>
              <a:gdLst>
                <a:gd name="T0" fmla="*/ 35 w 69"/>
                <a:gd name="T1" fmla="*/ 70 h 70"/>
                <a:gd name="T2" fmla="*/ 0 w 69"/>
                <a:gd name="T3" fmla="*/ 35 h 70"/>
                <a:gd name="T4" fmla="*/ 35 w 69"/>
                <a:gd name="T5" fmla="*/ 0 h 70"/>
                <a:gd name="T6" fmla="*/ 69 w 69"/>
                <a:gd name="T7" fmla="*/ 35 h 70"/>
                <a:gd name="T8" fmla="*/ 35 w 69"/>
                <a:gd name="T9" fmla="*/ 70 h 70"/>
                <a:gd name="T10" fmla="*/ 35 w 69"/>
                <a:gd name="T11" fmla="*/ 9 h 70"/>
                <a:gd name="T12" fmla="*/ 9 w 69"/>
                <a:gd name="T13" fmla="*/ 35 h 70"/>
                <a:gd name="T14" fmla="*/ 35 w 69"/>
                <a:gd name="T15" fmla="*/ 61 h 70"/>
                <a:gd name="T16" fmla="*/ 60 w 69"/>
                <a:gd name="T17" fmla="*/ 35 h 70"/>
                <a:gd name="T18" fmla="*/ 35 w 69"/>
                <a:gd name="T19" fmla="*/ 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70">
                  <a:moveTo>
                    <a:pt x="35" y="70"/>
                  </a:moveTo>
                  <a:cubicBezTo>
                    <a:pt x="15" y="70"/>
                    <a:pt x="0" y="54"/>
                    <a:pt x="0" y="35"/>
                  </a:cubicBezTo>
                  <a:cubicBezTo>
                    <a:pt x="0" y="16"/>
                    <a:pt x="15" y="0"/>
                    <a:pt x="35" y="0"/>
                  </a:cubicBezTo>
                  <a:cubicBezTo>
                    <a:pt x="54" y="0"/>
                    <a:pt x="69" y="16"/>
                    <a:pt x="69" y="35"/>
                  </a:cubicBezTo>
                  <a:cubicBezTo>
                    <a:pt x="69" y="54"/>
                    <a:pt x="54" y="70"/>
                    <a:pt x="35" y="70"/>
                  </a:cubicBezTo>
                  <a:close/>
                  <a:moveTo>
                    <a:pt x="35" y="9"/>
                  </a:moveTo>
                  <a:cubicBezTo>
                    <a:pt x="20" y="9"/>
                    <a:pt x="9" y="21"/>
                    <a:pt x="9" y="35"/>
                  </a:cubicBezTo>
                  <a:cubicBezTo>
                    <a:pt x="9" y="49"/>
                    <a:pt x="20" y="61"/>
                    <a:pt x="35" y="61"/>
                  </a:cubicBezTo>
                  <a:cubicBezTo>
                    <a:pt x="49" y="61"/>
                    <a:pt x="60" y="49"/>
                    <a:pt x="60" y="35"/>
                  </a:cubicBezTo>
                  <a:cubicBezTo>
                    <a:pt x="60" y="21"/>
                    <a:pt x="49" y="9"/>
                    <a:pt x="35" y="9"/>
                  </a:cubicBezTo>
                  <a:close/>
                </a:path>
              </a:pathLst>
            </a:custGeom>
            <a:solidFill>
              <a:srgbClr val="7FB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e 6">
            <a:extLst>
              <a:ext uri="{FF2B5EF4-FFF2-40B4-BE49-F238E27FC236}">
                <a16:creationId xmlns:a16="http://schemas.microsoft.com/office/drawing/2014/main" id="{52FF8857-F7B0-4176-828A-3136C527472B}"/>
              </a:ext>
            </a:extLst>
          </p:cNvPr>
          <p:cNvGrpSpPr/>
          <p:nvPr/>
        </p:nvGrpSpPr>
        <p:grpSpPr>
          <a:xfrm>
            <a:off x="4976467" y="3876393"/>
            <a:ext cx="406400" cy="395288"/>
            <a:chOff x="4726032" y="3209934"/>
            <a:chExt cx="406400" cy="395288"/>
          </a:xfrm>
        </p:grpSpPr>
        <p:sp>
          <p:nvSpPr>
            <p:cNvPr id="131" name="Freeform 20">
              <a:extLst>
                <a:ext uri="{FF2B5EF4-FFF2-40B4-BE49-F238E27FC236}">
                  <a16:creationId xmlns:a16="http://schemas.microsoft.com/office/drawing/2014/main" id="{DF8200B6-512E-499F-952E-96B34C74C71D}"/>
                </a:ext>
              </a:extLst>
            </p:cNvPr>
            <p:cNvSpPr>
              <a:spLocks/>
            </p:cNvSpPr>
            <p:nvPr/>
          </p:nvSpPr>
          <p:spPr bwMode="auto">
            <a:xfrm>
              <a:off x="4822869" y="3300421"/>
              <a:ext cx="214313" cy="209550"/>
            </a:xfrm>
            <a:custGeom>
              <a:avLst/>
              <a:gdLst>
                <a:gd name="T0" fmla="*/ 9 w 38"/>
                <a:gd name="T1" fmla="*/ 6 h 37"/>
                <a:gd name="T2" fmla="*/ 32 w 38"/>
                <a:gd name="T3" fmla="*/ 9 h 37"/>
                <a:gd name="T4" fmla="*/ 29 w 38"/>
                <a:gd name="T5" fmla="*/ 32 h 37"/>
                <a:gd name="T6" fmla="*/ 6 w 38"/>
                <a:gd name="T7" fmla="*/ 29 h 37"/>
                <a:gd name="T8" fmla="*/ 9 w 38"/>
                <a:gd name="T9" fmla="*/ 6 h 37"/>
              </a:gdLst>
              <a:ahLst/>
              <a:cxnLst>
                <a:cxn ang="0">
                  <a:pos x="T0" y="T1"/>
                </a:cxn>
                <a:cxn ang="0">
                  <a:pos x="T2" y="T3"/>
                </a:cxn>
                <a:cxn ang="0">
                  <a:pos x="T4" y="T5"/>
                </a:cxn>
                <a:cxn ang="0">
                  <a:pos x="T6" y="T7"/>
                </a:cxn>
                <a:cxn ang="0">
                  <a:pos x="T8" y="T9"/>
                </a:cxn>
              </a:cxnLst>
              <a:rect l="0" t="0" r="r" b="b"/>
              <a:pathLst>
                <a:path w="38" h="37">
                  <a:moveTo>
                    <a:pt x="9" y="6"/>
                  </a:moveTo>
                  <a:cubicBezTo>
                    <a:pt x="17" y="0"/>
                    <a:pt x="27" y="2"/>
                    <a:pt x="32" y="9"/>
                  </a:cubicBezTo>
                  <a:cubicBezTo>
                    <a:pt x="38" y="17"/>
                    <a:pt x="36" y="27"/>
                    <a:pt x="29" y="32"/>
                  </a:cubicBezTo>
                  <a:cubicBezTo>
                    <a:pt x="21" y="37"/>
                    <a:pt x="11" y="36"/>
                    <a:pt x="6" y="29"/>
                  </a:cubicBezTo>
                  <a:cubicBezTo>
                    <a:pt x="0" y="21"/>
                    <a:pt x="2" y="11"/>
                    <a:pt x="9" y="6"/>
                  </a:cubicBezTo>
                  <a:close/>
                </a:path>
              </a:pathLst>
            </a:custGeom>
            <a:solidFill>
              <a:srgbClr val="9AD3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34">
              <a:extLst>
                <a:ext uri="{FF2B5EF4-FFF2-40B4-BE49-F238E27FC236}">
                  <a16:creationId xmlns:a16="http://schemas.microsoft.com/office/drawing/2014/main" id="{8F7A0821-82ED-46D1-A15B-A284B2A9C669}"/>
                </a:ext>
              </a:extLst>
            </p:cNvPr>
            <p:cNvSpPr>
              <a:spLocks noEditPoints="1"/>
            </p:cNvSpPr>
            <p:nvPr/>
          </p:nvSpPr>
          <p:spPr bwMode="auto">
            <a:xfrm>
              <a:off x="4726032" y="3209934"/>
              <a:ext cx="406400" cy="395288"/>
            </a:xfrm>
            <a:custGeom>
              <a:avLst/>
              <a:gdLst>
                <a:gd name="T0" fmla="*/ 36 w 72"/>
                <a:gd name="T1" fmla="*/ 70 h 70"/>
                <a:gd name="T2" fmla="*/ 8 w 72"/>
                <a:gd name="T3" fmla="*/ 55 h 70"/>
                <a:gd name="T4" fmla="*/ 1 w 72"/>
                <a:gd name="T5" fmla="*/ 29 h 70"/>
                <a:gd name="T6" fmla="*/ 15 w 72"/>
                <a:gd name="T7" fmla="*/ 7 h 70"/>
                <a:gd name="T8" fmla="*/ 36 w 72"/>
                <a:gd name="T9" fmla="*/ 0 h 70"/>
                <a:gd name="T10" fmla="*/ 64 w 72"/>
                <a:gd name="T11" fmla="*/ 14 h 70"/>
                <a:gd name="T12" fmla="*/ 70 w 72"/>
                <a:gd name="T13" fmla="*/ 40 h 70"/>
                <a:gd name="T14" fmla="*/ 56 w 72"/>
                <a:gd name="T15" fmla="*/ 63 h 70"/>
                <a:gd name="T16" fmla="*/ 36 w 72"/>
                <a:gd name="T17" fmla="*/ 70 h 70"/>
                <a:gd name="T18" fmla="*/ 36 w 72"/>
                <a:gd name="T19" fmla="*/ 9 h 70"/>
                <a:gd name="T20" fmla="*/ 21 w 72"/>
                <a:gd name="T21" fmla="*/ 14 h 70"/>
                <a:gd name="T22" fmla="*/ 10 w 72"/>
                <a:gd name="T23" fmla="*/ 31 h 70"/>
                <a:gd name="T24" fmla="*/ 15 w 72"/>
                <a:gd name="T25" fmla="*/ 50 h 70"/>
                <a:gd name="T26" fmla="*/ 36 w 72"/>
                <a:gd name="T27" fmla="*/ 61 h 70"/>
                <a:gd name="T28" fmla="*/ 51 w 72"/>
                <a:gd name="T29" fmla="*/ 56 h 70"/>
                <a:gd name="T30" fmla="*/ 62 w 72"/>
                <a:gd name="T31" fmla="*/ 39 h 70"/>
                <a:gd name="T32" fmla="*/ 57 w 72"/>
                <a:gd name="T33" fmla="*/ 20 h 70"/>
                <a:gd name="T34" fmla="*/ 36 w 72"/>
                <a:gd name="T35" fmla="*/ 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0">
                  <a:moveTo>
                    <a:pt x="36" y="70"/>
                  </a:moveTo>
                  <a:cubicBezTo>
                    <a:pt x="25" y="70"/>
                    <a:pt x="14" y="64"/>
                    <a:pt x="8" y="55"/>
                  </a:cubicBezTo>
                  <a:cubicBezTo>
                    <a:pt x="2" y="48"/>
                    <a:pt x="0" y="39"/>
                    <a:pt x="1" y="29"/>
                  </a:cubicBezTo>
                  <a:cubicBezTo>
                    <a:pt x="3" y="20"/>
                    <a:pt x="8" y="12"/>
                    <a:pt x="15" y="7"/>
                  </a:cubicBezTo>
                  <a:cubicBezTo>
                    <a:pt x="21" y="2"/>
                    <a:pt x="28" y="0"/>
                    <a:pt x="36" y="0"/>
                  </a:cubicBezTo>
                  <a:cubicBezTo>
                    <a:pt x="47" y="0"/>
                    <a:pt x="58" y="5"/>
                    <a:pt x="64" y="14"/>
                  </a:cubicBezTo>
                  <a:cubicBezTo>
                    <a:pt x="70" y="22"/>
                    <a:pt x="72" y="31"/>
                    <a:pt x="70" y="40"/>
                  </a:cubicBezTo>
                  <a:cubicBezTo>
                    <a:pt x="69" y="50"/>
                    <a:pt x="64" y="58"/>
                    <a:pt x="56" y="63"/>
                  </a:cubicBezTo>
                  <a:cubicBezTo>
                    <a:pt x="50" y="68"/>
                    <a:pt x="43" y="70"/>
                    <a:pt x="36" y="70"/>
                  </a:cubicBezTo>
                  <a:close/>
                  <a:moveTo>
                    <a:pt x="36" y="9"/>
                  </a:moveTo>
                  <a:cubicBezTo>
                    <a:pt x="30" y="9"/>
                    <a:pt x="25" y="11"/>
                    <a:pt x="21" y="14"/>
                  </a:cubicBezTo>
                  <a:cubicBezTo>
                    <a:pt x="15" y="18"/>
                    <a:pt x="11" y="24"/>
                    <a:pt x="10" y="31"/>
                  </a:cubicBezTo>
                  <a:cubicBezTo>
                    <a:pt x="9" y="38"/>
                    <a:pt x="11" y="45"/>
                    <a:pt x="15" y="50"/>
                  </a:cubicBezTo>
                  <a:cubicBezTo>
                    <a:pt x="20" y="57"/>
                    <a:pt x="28" y="61"/>
                    <a:pt x="36" y="61"/>
                  </a:cubicBezTo>
                  <a:cubicBezTo>
                    <a:pt x="41" y="61"/>
                    <a:pt x="47" y="59"/>
                    <a:pt x="51" y="56"/>
                  </a:cubicBezTo>
                  <a:cubicBezTo>
                    <a:pt x="57" y="52"/>
                    <a:pt x="60" y="46"/>
                    <a:pt x="62" y="39"/>
                  </a:cubicBezTo>
                  <a:cubicBezTo>
                    <a:pt x="63" y="32"/>
                    <a:pt x="61" y="25"/>
                    <a:pt x="57" y="20"/>
                  </a:cubicBezTo>
                  <a:cubicBezTo>
                    <a:pt x="52" y="13"/>
                    <a:pt x="44" y="9"/>
                    <a:pt x="36" y="9"/>
                  </a:cubicBezTo>
                  <a:close/>
                </a:path>
              </a:pathLst>
            </a:custGeom>
            <a:solidFill>
              <a:srgbClr val="9AD3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 name="Groupe 8">
            <a:extLst>
              <a:ext uri="{FF2B5EF4-FFF2-40B4-BE49-F238E27FC236}">
                <a16:creationId xmlns:a16="http://schemas.microsoft.com/office/drawing/2014/main" id="{1494306F-4324-4EF8-9B0F-A5BCCFEBCBEC}"/>
              </a:ext>
            </a:extLst>
          </p:cNvPr>
          <p:cNvGrpSpPr/>
          <p:nvPr/>
        </p:nvGrpSpPr>
        <p:grpSpPr>
          <a:xfrm>
            <a:off x="4094267" y="2868621"/>
            <a:ext cx="411163" cy="395288"/>
            <a:chOff x="3768769" y="2516196"/>
            <a:chExt cx="411163" cy="395288"/>
          </a:xfrm>
        </p:grpSpPr>
        <p:sp>
          <p:nvSpPr>
            <p:cNvPr id="132" name="Freeform 21">
              <a:extLst>
                <a:ext uri="{FF2B5EF4-FFF2-40B4-BE49-F238E27FC236}">
                  <a16:creationId xmlns:a16="http://schemas.microsoft.com/office/drawing/2014/main" id="{4562122B-A6A5-47CA-B6C1-375FC34CF071}"/>
                </a:ext>
              </a:extLst>
            </p:cNvPr>
            <p:cNvSpPr>
              <a:spLocks/>
            </p:cNvSpPr>
            <p:nvPr/>
          </p:nvSpPr>
          <p:spPr bwMode="auto">
            <a:xfrm>
              <a:off x="3870369" y="2606684"/>
              <a:ext cx="207963" cy="207963"/>
            </a:xfrm>
            <a:custGeom>
              <a:avLst/>
              <a:gdLst>
                <a:gd name="T0" fmla="*/ 3 w 37"/>
                <a:gd name="T1" fmla="*/ 14 h 37"/>
                <a:gd name="T2" fmla="*/ 24 w 37"/>
                <a:gd name="T3" fmla="*/ 3 h 37"/>
                <a:gd name="T4" fmla="*/ 34 w 37"/>
                <a:gd name="T5" fmla="*/ 24 h 37"/>
                <a:gd name="T6" fmla="*/ 14 w 37"/>
                <a:gd name="T7" fmla="*/ 35 h 37"/>
                <a:gd name="T8" fmla="*/ 3 w 37"/>
                <a:gd name="T9" fmla="*/ 14 h 37"/>
              </a:gdLst>
              <a:ahLst/>
              <a:cxnLst>
                <a:cxn ang="0">
                  <a:pos x="T0" y="T1"/>
                </a:cxn>
                <a:cxn ang="0">
                  <a:pos x="T2" y="T3"/>
                </a:cxn>
                <a:cxn ang="0">
                  <a:pos x="T4" y="T5"/>
                </a:cxn>
                <a:cxn ang="0">
                  <a:pos x="T6" y="T7"/>
                </a:cxn>
                <a:cxn ang="0">
                  <a:pos x="T8" y="T9"/>
                </a:cxn>
              </a:cxnLst>
              <a:rect l="0" t="0" r="r" b="b"/>
              <a:pathLst>
                <a:path w="37" h="37">
                  <a:moveTo>
                    <a:pt x="3" y="14"/>
                  </a:moveTo>
                  <a:cubicBezTo>
                    <a:pt x="6" y="5"/>
                    <a:pt x="15" y="0"/>
                    <a:pt x="24" y="3"/>
                  </a:cubicBezTo>
                  <a:cubicBezTo>
                    <a:pt x="32" y="6"/>
                    <a:pt x="37" y="15"/>
                    <a:pt x="34" y="24"/>
                  </a:cubicBezTo>
                  <a:cubicBezTo>
                    <a:pt x="31" y="33"/>
                    <a:pt x="22" y="37"/>
                    <a:pt x="14" y="35"/>
                  </a:cubicBezTo>
                  <a:cubicBezTo>
                    <a:pt x="5" y="32"/>
                    <a:pt x="0" y="22"/>
                    <a:pt x="3" y="14"/>
                  </a:cubicBezTo>
                  <a:close/>
                </a:path>
              </a:pathLst>
            </a:custGeom>
            <a:solidFill>
              <a:srgbClr val="696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35">
              <a:extLst>
                <a:ext uri="{FF2B5EF4-FFF2-40B4-BE49-F238E27FC236}">
                  <a16:creationId xmlns:a16="http://schemas.microsoft.com/office/drawing/2014/main" id="{320A3C98-E4C7-48B6-ABCC-EB3CB87CFA10}"/>
                </a:ext>
              </a:extLst>
            </p:cNvPr>
            <p:cNvSpPr>
              <a:spLocks noEditPoints="1"/>
            </p:cNvSpPr>
            <p:nvPr/>
          </p:nvSpPr>
          <p:spPr bwMode="auto">
            <a:xfrm>
              <a:off x="3768769" y="2516196"/>
              <a:ext cx="411163" cy="395288"/>
            </a:xfrm>
            <a:custGeom>
              <a:avLst/>
              <a:gdLst>
                <a:gd name="T0" fmla="*/ 37 w 73"/>
                <a:gd name="T1" fmla="*/ 70 h 70"/>
                <a:gd name="T2" fmla="*/ 26 w 73"/>
                <a:gd name="T3" fmla="*/ 68 h 70"/>
                <a:gd name="T4" fmla="*/ 5 w 73"/>
                <a:gd name="T5" fmla="*/ 51 h 70"/>
                <a:gd name="T6" fmla="*/ 3 w 73"/>
                <a:gd name="T7" fmla="*/ 24 h 70"/>
                <a:gd name="T8" fmla="*/ 37 w 73"/>
                <a:gd name="T9" fmla="*/ 0 h 70"/>
                <a:gd name="T10" fmla="*/ 47 w 73"/>
                <a:gd name="T11" fmla="*/ 2 h 70"/>
                <a:gd name="T12" fmla="*/ 68 w 73"/>
                <a:gd name="T13" fmla="*/ 19 h 70"/>
                <a:gd name="T14" fmla="*/ 70 w 73"/>
                <a:gd name="T15" fmla="*/ 46 h 70"/>
                <a:gd name="T16" fmla="*/ 37 w 73"/>
                <a:gd name="T17" fmla="*/ 70 h 70"/>
                <a:gd name="T18" fmla="*/ 37 w 73"/>
                <a:gd name="T19" fmla="*/ 9 h 70"/>
                <a:gd name="T20" fmla="*/ 12 w 73"/>
                <a:gd name="T21" fmla="*/ 27 h 70"/>
                <a:gd name="T22" fmla="*/ 13 w 73"/>
                <a:gd name="T23" fmla="*/ 47 h 70"/>
                <a:gd name="T24" fmla="*/ 29 w 73"/>
                <a:gd name="T25" fmla="*/ 60 h 70"/>
                <a:gd name="T26" fmla="*/ 37 w 73"/>
                <a:gd name="T27" fmla="*/ 61 h 70"/>
                <a:gd name="T28" fmla="*/ 61 w 73"/>
                <a:gd name="T29" fmla="*/ 43 h 70"/>
                <a:gd name="T30" fmla="*/ 60 w 73"/>
                <a:gd name="T31" fmla="*/ 23 h 70"/>
                <a:gd name="T32" fmla="*/ 45 w 73"/>
                <a:gd name="T33" fmla="*/ 10 h 70"/>
                <a:gd name="T34" fmla="*/ 37 w 73"/>
                <a:gd name="T35" fmla="*/ 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70">
                  <a:moveTo>
                    <a:pt x="37" y="70"/>
                  </a:moveTo>
                  <a:cubicBezTo>
                    <a:pt x="33" y="70"/>
                    <a:pt x="29" y="69"/>
                    <a:pt x="26" y="68"/>
                  </a:cubicBezTo>
                  <a:cubicBezTo>
                    <a:pt x="17" y="65"/>
                    <a:pt x="10" y="59"/>
                    <a:pt x="5" y="51"/>
                  </a:cubicBezTo>
                  <a:cubicBezTo>
                    <a:pt x="1" y="42"/>
                    <a:pt x="0" y="33"/>
                    <a:pt x="3" y="24"/>
                  </a:cubicBezTo>
                  <a:cubicBezTo>
                    <a:pt x="8" y="10"/>
                    <a:pt x="21" y="0"/>
                    <a:pt x="37" y="0"/>
                  </a:cubicBezTo>
                  <a:cubicBezTo>
                    <a:pt x="40" y="0"/>
                    <a:pt x="44" y="1"/>
                    <a:pt x="47" y="2"/>
                  </a:cubicBezTo>
                  <a:cubicBezTo>
                    <a:pt x="56" y="5"/>
                    <a:pt x="64" y="11"/>
                    <a:pt x="68" y="19"/>
                  </a:cubicBezTo>
                  <a:cubicBezTo>
                    <a:pt x="72" y="27"/>
                    <a:pt x="73" y="37"/>
                    <a:pt x="70" y="46"/>
                  </a:cubicBezTo>
                  <a:cubicBezTo>
                    <a:pt x="65" y="60"/>
                    <a:pt x="52" y="70"/>
                    <a:pt x="37" y="70"/>
                  </a:cubicBezTo>
                  <a:close/>
                  <a:moveTo>
                    <a:pt x="37" y="9"/>
                  </a:moveTo>
                  <a:cubicBezTo>
                    <a:pt x="25" y="9"/>
                    <a:pt x="15" y="16"/>
                    <a:pt x="12" y="27"/>
                  </a:cubicBezTo>
                  <a:cubicBezTo>
                    <a:pt x="10" y="33"/>
                    <a:pt x="10" y="41"/>
                    <a:pt x="13" y="47"/>
                  </a:cubicBezTo>
                  <a:cubicBezTo>
                    <a:pt x="17" y="53"/>
                    <a:pt x="22" y="57"/>
                    <a:pt x="29" y="60"/>
                  </a:cubicBezTo>
                  <a:cubicBezTo>
                    <a:pt x="31" y="60"/>
                    <a:pt x="34" y="61"/>
                    <a:pt x="37" y="61"/>
                  </a:cubicBezTo>
                  <a:cubicBezTo>
                    <a:pt x="48" y="61"/>
                    <a:pt x="58" y="54"/>
                    <a:pt x="61" y="43"/>
                  </a:cubicBezTo>
                  <a:cubicBezTo>
                    <a:pt x="63" y="36"/>
                    <a:pt x="63" y="29"/>
                    <a:pt x="60" y="23"/>
                  </a:cubicBezTo>
                  <a:cubicBezTo>
                    <a:pt x="57" y="17"/>
                    <a:pt x="51" y="12"/>
                    <a:pt x="45" y="10"/>
                  </a:cubicBezTo>
                  <a:cubicBezTo>
                    <a:pt x="42" y="9"/>
                    <a:pt x="39" y="9"/>
                    <a:pt x="37" y="9"/>
                  </a:cubicBezTo>
                  <a:close/>
                </a:path>
              </a:pathLst>
            </a:custGeom>
            <a:solidFill>
              <a:srgbClr val="696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47" name="Picture 36">
            <a:extLst>
              <a:ext uri="{FF2B5EF4-FFF2-40B4-BE49-F238E27FC236}">
                <a16:creationId xmlns:a16="http://schemas.microsoft.com/office/drawing/2014/main" id="{2694479C-5DC3-4DF5-8ECA-2878CAC996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1744" y="3640146"/>
            <a:ext cx="1047750"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 name="Picture 37">
            <a:extLst>
              <a:ext uri="{FF2B5EF4-FFF2-40B4-BE49-F238E27FC236}">
                <a16:creationId xmlns:a16="http://schemas.microsoft.com/office/drawing/2014/main" id="{E5352050-802F-4283-8975-B73A209FF6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3519" y="3335346"/>
            <a:ext cx="35401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 name="Picture 38">
            <a:extLst>
              <a:ext uri="{FF2B5EF4-FFF2-40B4-BE49-F238E27FC236}">
                <a16:creationId xmlns:a16="http://schemas.microsoft.com/office/drawing/2014/main" id="{5022A6F0-FCD1-4CC4-A4A6-8D2655B265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1744" y="4203709"/>
            <a:ext cx="89693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 name="Picture 39">
            <a:extLst>
              <a:ext uri="{FF2B5EF4-FFF2-40B4-BE49-F238E27FC236}">
                <a16:creationId xmlns:a16="http://schemas.microsoft.com/office/drawing/2014/main" id="{54F94781-CB97-41A8-AB23-4482B30B94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3519" y="4610109"/>
            <a:ext cx="9969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 name="Picture 40">
            <a:extLst>
              <a:ext uri="{FF2B5EF4-FFF2-40B4-BE49-F238E27FC236}">
                <a16:creationId xmlns:a16="http://schemas.microsoft.com/office/drawing/2014/main" id="{1717FCCE-BE4C-413A-82B6-8EA46A261C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41744" y="5191134"/>
            <a:ext cx="963613" cy="10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 name="Picture 41">
            <a:extLst>
              <a:ext uri="{FF2B5EF4-FFF2-40B4-BE49-F238E27FC236}">
                <a16:creationId xmlns:a16="http://schemas.microsoft.com/office/drawing/2014/main" id="{E8B9C698-6FF6-4BBB-A46D-3CE7B84BCCA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14769" y="5191134"/>
            <a:ext cx="4572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 name="Freeform 42">
            <a:extLst>
              <a:ext uri="{FF2B5EF4-FFF2-40B4-BE49-F238E27FC236}">
                <a16:creationId xmlns:a16="http://schemas.microsoft.com/office/drawing/2014/main" id="{77E05EB0-F0EF-4138-A873-30DD08732090}"/>
              </a:ext>
            </a:extLst>
          </p:cNvPr>
          <p:cNvSpPr>
            <a:spLocks/>
          </p:cNvSpPr>
          <p:nvPr/>
        </p:nvSpPr>
        <p:spPr bwMode="auto">
          <a:xfrm>
            <a:off x="2197144" y="3194059"/>
            <a:ext cx="1189038" cy="2692400"/>
          </a:xfrm>
          <a:custGeom>
            <a:avLst/>
            <a:gdLst>
              <a:gd name="T0" fmla="*/ 211 w 211"/>
              <a:gd name="T1" fmla="*/ 0 h 477"/>
              <a:gd name="T2" fmla="*/ 211 w 211"/>
              <a:gd name="T3" fmla="*/ 464 h 477"/>
              <a:gd name="T4" fmla="*/ 174 w 211"/>
              <a:gd name="T5" fmla="*/ 464 h 477"/>
              <a:gd name="T6" fmla="*/ 152 w 211"/>
              <a:gd name="T7" fmla="*/ 430 h 477"/>
              <a:gd name="T8" fmla="*/ 51 w 211"/>
              <a:gd name="T9" fmla="*/ 424 h 477"/>
              <a:gd name="T10" fmla="*/ 44 w 211"/>
              <a:gd name="T11" fmla="*/ 378 h 477"/>
              <a:gd name="T12" fmla="*/ 33 w 211"/>
              <a:gd name="T13" fmla="*/ 356 h 477"/>
              <a:gd name="T14" fmla="*/ 36 w 211"/>
              <a:gd name="T15" fmla="*/ 345 h 477"/>
              <a:gd name="T16" fmla="*/ 28 w 211"/>
              <a:gd name="T17" fmla="*/ 333 h 477"/>
              <a:gd name="T18" fmla="*/ 28 w 211"/>
              <a:gd name="T19" fmla="*/ 299 h 477"/>
              <a:gd name="T20" fmla="*/ 5 w 211"/>
              <a:gd name="T21" fmla="*/ 292 h 477"/>
              <a:gd name="T22" fmla="*/ 33 w 211"/>
              <a:gd name="T23" fmla="*/ 214 h 477"/>
              <a:gd name="T24" fmla="*/ 211 w 211"/>
              <a:gd name="T25"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1" h="477">
                <a:moveTo>
                  <a:pt x="211" y="0"/>
                </a:moveTo>
                <a:cubicBezTo>
                  <a:pt x="211" y="464"/>
                  <a:pt x="211" y="464"/>
                  <a:pt x="211" y="464"/>
                </a:cubicBezTo>
                <a:cubicBezTo>
                  <a:pt x="184" y="473"/>
                  <a:pt x="177" y="477"/>
                  <a:pt x="174" y="464"/>
                </a:cubicBezTo>
                <a:cubicBezTo>
                  <a:pt x="170" y="450"/>
                  <a:pt x="165" y="429"/>
                  <a:pt x="152" y="430"/>
                </a:cubicBezTo>
                <a:cubicBezTo>
                  <a:pt x="108" y="431"/>
                  <a:pt x="64" y="431"/>
                  <a:pt x="51" y="424"/>
                </a:cubicBezTo>
                <a:cubicBezTo>
                  <a:pt x="38" y="417"/>
                  <a:pt x="46" y="385"/>
                  <a:pt x="44" y="378"/>
                </a:cubicBezTo>
                <a:cubicBezTo>
                  <a:pt x="41" y="371"/>
                  <a:pt x="34" y="361"/>
                  <a:pt x="33" y="356"/>
                </a:cubicBezTo>
                <a:cubicBezTo>
                  <a:pt x="32" y="350"/>
                  <a:pt x="36" y="345"/>
                  <a:pt x="36" y="345"/>
                </a:cubicBezTo>
                <a:cubicBezTo>
                  <a:pt x="36" y="345"/>
                  <a:pt x="32" y="341"/>
                  <a:pt x="28" y="333"/>
                </a:cubicBezTo>
                <a:cubicBezTo>
                  <a:pt x="24" y="324"/>
                  <a:pt x="30" y="305"/>
                  <a:pt x="28" y="299"/>
                </a:cubicBezTo>
                <a:cubicBezTo>
                  <a:pt x="27" y="294"/>
                  <a:pt x="10" y="299"/>
                  <a:pt x="5" y="292"/>
                </a:cubicBezTo>
                <a:cubicBezTo>
                  <a:pt x="0" y="284"/>
                  <a:pt x="32" y="225"/>
                  <a:pt x="33" y="214"/>
                </a:cubicBezTo>
                <a:cubicBezTo>
                  <a:pt x="34" y="203"/>
                  <a:pt x="24" y="0"/>
                  <a:pt x="211" y="0"/>
                </a:cubicBezTo>
                <a:close/>
              </a:path>
            </a:pathLst>
          </a:custGeom>
          <a:solidFill>
            <a:srgbClr val="7FB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Oval 43">
            <a:extLst>
              <a:ext uri="{FF2B5EF4-FFF2-40B4-BE49-F238E27FC236}">
                <a16:creationId xmlns:a16="http://schemas.microsoft.com/office/drawing/2014/main" id="{1D6803C8-99D6-4C22-84D9-493018A41570}"/>
              </a:ext>
            </a:extLst>
          </p:cNvPr>
          <p:cNvSpPr>
            <a:spLocks noChangeArrowheads="1"/>
          </p:cNvSpPr>
          <p:nvPr/>
        </p:nvSpPr>
        <p:spPr bwMode="auto">
          <a:xfrm>
            <a:off x="3887832" y="3271846"/>
            <a:ext cx="174625" cy="180975"/>
          </a:xfrm>
          <a:prstGeom prst="ellipse">
            <a:avLst/>
          </a:prstGeom>
          <a:solidFill>
            <a:srgbClr val="9698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44">
            <a:extLst>
              <a:ext uri="{FF2B5EF4-FFF2-40B4-BE49-F238E27FC236}">
                <a16:creationId xmlns:a16="http://schemas.microsoft.com/office/drawing/2014/main" id="{9A3E178D-2130-453B-9553-ED59069037D0}"/>
              </a:ext>
            </a:extLst>
          </p:cNvPr>
          <p:cNvSpPr>
            <a:spLocks/>
          </p:cNvSpPr>
          <p:nvPr/>
        </p:nvSpPr>
        <p:spPr bwMode="auto">
          <a:xfrm>
            <a:off x="4140244" y="4090996"/>
            <a:ext cx="311150" cy="355600"/>
          </a:xfrm>
          <a:custGeom>
            <a:avLst/>
            <a:gdLst>
              <a:gd name="T0" fmla="*/ 23 w 55"/>
              <a:gd name="T1" fmla="*/ 4 h 63"/>
              <a:gd name="T2" fmla="*/ 12 w 55"/>
              <a:gd name="T3" fmla="*/ 47 h 63"/>
              <a:gd name="T4" fmla="*/ 55 w 55"/>
              <a:gd name="T5" fmla="*/ 29 h 63"/>
              <a:gd name="T6" fmla="*/ 23 w 55"/>
              <a:gd name="T7" fmla="*/ 4 h 63"/>
            </a:gdLst>
            <a:ahLst/>
            <a:cxnLst>
              <a:cxn ang="0">
                <a:pos x="T0" y="T1"/>
              </a:cxn>
              <a:cxn ang="0">
                <a:pos x="T2" y="T3"/>
              </a:cxn>
              <a:cxn ang="0">
                <a:pos x="T4" y="T5"/>
              </a:cxn>
              <a:cxn ang="0">
                <a:pos x="T6" y="T7"/>
              </a:cxn>
            </a:cxnLst>
            <a:rect l="0" t="0" r="r" b="b"/>
            <a:pathLst>
              <a:path w="55" h="63">
                <a:moveTo>
                  <a:pt x="23" y="4"/>
                </a:moveTo>
                <a:cubicBezTo>
                  <a:pt x="4" y="10"/>
                  <a:pt x="0" y="33"/>
                  <a:pt x="12" y="47"/>
                </a:cubicBezTo>
                <a:cubicBezTo>
                  <a:pt x="27" y="63"/>
                  <a:pt x="55" y="50"/>
                  <a:pt x="55" y="29"/>
                </a:cubicBezTo>
                <a:cubicBezTo>
                  <a:pt x="55" y="12"/>
                  <a:pt x="39" y="0"/>
                  <a:pt x="23" y="4"/>
                </a:cubicBezTo>
                <a:close/>
              </a:path>
            </a:pathLst>
          </a:custGeom>
          <a:solidFill>
            <a:srgbClr val="9698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45">
            <a:extLst>
              <a:ext uri="{FF2B5EF4-FFF2-40B4-BE49-F238E27FC236}">
                <a16:creationId xmlns:a16="http://schemas.microsoft.com/office/drawing/2014/main" id="{9F83DFC8-7281-4EAB-A8B4-A862926D4BC8}"/>
              </a:ext>
            </a:extLst>
          </p:cNvPr>
          <p:cNvSpPr>
            <a:spLocks/>
          </p:cNvSpPr>
          <p:nvPr/>
        </p:nvSpPr>
        <p:spPr bwMode="auto">
          <a:xfrm>
            <a:off x="3594144" y="4537084"/>
            <a:ext cx="293688" cy="254000"/>
          </a:xfrm>
          <a:custGeom>
            <a:avLst/>
            <a:gdLst>
              <a:gd name="T0" fmla="*/ 39 w 52"/>
              <a:gd name="T1" fmla="*/ 8 h 45"/>
              <a:gd name="T2" fmla="*/ 13 w 52"/>
              <a:gd name="T3" fmla="*/ 5 h 45"/>
              <a:gd name="T4" fmla="*/ 3 w 52"/>
              <a:gd name="T5" fmla="*/ 29 h 45"/>
              <a:gd name="T6" fmla="*/ 5 w 52"/>
              <a:gd name="T7" fmla="*/ 32 h 45"/>
              <a:gd name="T8" fmla="*/ 20 w 52"/>
              <a:gd name="T9" fmla="*/ 44 h 45"/>
              <a:gd name="T10" fmla="*/ 24 w 52"/>
              <a:gd name="T11" fmla="*/ 44 h 45"/>
              <a:gd name="T12" fmla="*/ 39 w 52"/>
              <a:gd name="T13" fmla="*/ 8 h 45"/>
            </a:gdLst>
            <a:ahLst/>
            <a:cxnLst>
              <a:cxn ang="0">
                <a:pos x="T0" y="T1"/>
              </a:cxn>
              <a:cxn ang="0">
                <a:pos x="T2" y="T3"/>
              </a:cxn>
              <a:cxn ang="0">
                <a:pos x="T4" y="T5"/>
              </a:cxn>
              <a:cxn ang="0">
                <a:pos x="T6" y="T7"/>
              </a:cxn>
              <a:cxn ang="0">
                <a:pos x="T8" y="T9"/>
              </a:cxn>
              <a:cxn ang="0">
                <a:pos x="T10" y="T11"/>
              </a:cxn>
              <a:cxn ang="0">
                <a:pos x="T12" y="T13"/>
              </a:cxn>
            </a:cxnLst>
            <a:rect l="0" t="0" r="r" b="b"/>
            <a:pathLst>
              <a:path w="52" h="45">
                <a:moveTo>
                  <a:pt x="39" y="8"/>
                </a:moveTo>
                <a:cubicBezTo>
                  <a:pt x="32" y="1"/>
                  <a:pt x="21" y="0"/>
                  <a:pt x="13" y="5"/>
                </a:cubicBezTo>
                <a:cubicBezTo>
                  <a:pt x="5" y="9"/>
                  <a:pt x="0" y="20"/>
                  <a:pt x="3" y="29"/>
                </a:cubicBezTo>
                <a:cubicBezTo>
                  <a:pt x="4" y="30"/>
                  <a:pt x="4" y="31"/>
                  <a:pt x="5" y="32"/>
                </a:cubicBezTo>
                <a:cubicBezTo>
                  <a:pt x="7" y="39"/>
                  <a:pt x="13" y="45"/>
                  <a:pt x="20" y="44"/>
                </a:cubicBezTo>
                <a:cubicBezTo>
                  <a:pt x="22" y="44"/>
                  <a:pt x="23" y="44"/>
                  <a:pt x="24" y="44"/>
                </a:cubicBezTo>
                <a:cubicBezTo>
                  <a:pt x="42" y="44"/>
                  <a:pt x="52" y="21"/>
                  <a:pt x="39" y="8"/>
                </a:cubicBezTo>
                <a:close/>
              </a:path>
            </a:pathLst>
          </a:custGeom>
          <a:solidFill>
            <a:srgbClr val="9698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Oval 46">
            <a:extLst>
              <a:ext uri="{FF2B5EF4-FFF2-40B4-BE49-F238E27FC236}">
                <a16:creationId xmlns:a16="http://schemas.microsoft.com/office/drawing/2014/main" id="{F130C76A-AED5-4242-A5C8-E47C73884E78}"/>
              </a:ext>
            </a:extLst>
          </p:cNvPr>
          <p:cNvSpPr>
            <a:spLocks noChangeArrowheads="1"/>
          </p:cNvSpPr>
          <p:nvPr/>
        </p:nvSpPr>
        <p:spPr bwMode="auto">
          <a:xfrm>
            <a:off x="4248194" y="5129221"/>
            <a:ext cx="230188" cy="231775"/>
          </a:xfrm>
          <a:prstGeom prst="ellipse">
            <a:avLst/>
          </a:prstGeom>
          <a:solidFill>
            <a:srgbClr val="9698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47">
            <a:extLst>
              <a:ext uri="{FF2B5EF4-FFF2-40B4-BE49-F238E27FC236}">
                <a16:creationId xmlns:a16="http://schemas.microsoft.com/office/drawing/2014/main" id="{AE783DF8-9A92-4299-8115-E0412D7F2F95}"/>
              </a:ext>
            </a:extLst>
          </p:cNvPr>
          <p:cNvSpPr>
            <a:spLocks/>
          </p:cNvSpPr>
          <p:nvPr/>
        </p:nvSpPr>
        <p:spPr bwMode="auto">
          <a:xfrm>
            <a:off x="3790994" y="3876684"/>
            <a:ext cx="236538" cy="207963"/>
          </a:xfrm>
          <a:custGeom>
            <a:avLst/>
            <a:gdLst>
              <a:gd name="T0" fmla="*/ 21 w 42"/>
              <a:gd name="T1" fmla="*/ 0 h 37"/>
              <a:gd name="T2" fmla="*/ 3 w 42"/>
              <a:gd name="T3" fmla="*/ 23 h 37"/>
              <a:gd name="T4" fmla="*/ 3 w 42"/>
              <a:gd name="T5" fmla="*/ 24 h 37"/>
              <a:gd name="T6" fmla="*/ 21 w 42"/>
              <a:gd name="T7" fmla="*/ 37 h 37"/>
              <a:gd name="T8" fmla="*/ 38 w 42"/>
              <a:gd name="T9" fmla="*/ 24 h 37"/>
              <a:gd name="T10" fmla="*/ 38 w 42"/>
              <a:gd name="T11" fmla="*/ 23 h 37"/>
              <a:gd name="T12" fmla="*/ 21 w 42"/>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42" h="37">
                <a:moveTo>
                  <a:pt x="21" y="0"/>
                </a:moveTo>
                <a:cubicBezTo>
                  <a:pt x="9" y="0"/>
                  <a:pt x="0" y="12"/>
                  <a:pt x="3" y="23"/>
                </a:cubicBezTo>
                <a:cubicBezTo>
                  <a:pt x="3" y="24"/>
                  <a:pt x="3" y="24"/>
                  <a:pt x="3" y="24"/>
                </a:cubicBezTo>
                <a:cubicBezTo>
                  <a:pt x="6" y="32"/>
                  <a:pt x="13" y="37"/>
                  <a:pt x="21" y="37"/>
                </a:cubicBezTo>
                <a:cubicBezTo>
                  <a:pt x="29" y="37"/>
                  <a:pt x="36" y="32"/>
                  <a:pt x="38" y="24"/>
                </a:cubicBezTo>
                <a:cubicBezTo>
                  <a:pt x="38" y="24"/>
                  <a:pt x="38" y="24"/>
                  <a:pt x="38" y="23"/>
                </a:cubicBezTo>
                <a:cubicBezTo>
                  <a:pt x="42" y="12"/>
                  <a:pt x="32" y="0"/>
                  <a:pt x="21" y="0"/>
                </a:cubicBezTo>
                <a:close/>
              </a:path>
            </a:pathLst>
          </a:custGeom>
          <a:solidFill>
            <a:srgbClr val="696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48">
            <a:extLst>
              <a:ext uri="{FF2B5EF4-FFF2-40B4-BE49-F238E27FC236}">
                <a16:creationId xmlns:a16="http://schemas.microsoft.com/office/drawing/2014/main" id="{9F7B9A85-30FF-4FCE-AB0B-7E182D779B47}"/>
              </a:ext>
            </a:extLst>
          </p:cNvPr>
          <p:cNvSpPr>
            <a:spLocks/>
          </p:cNvSpPr>
          <p:nvPr/>
        </p:nvSpPr>
        <p:spPr bwMode="auto">
          <a:xfrm>
            <a:off x="4349794" y="3611571"/>
            <a:ext cx="190500" cy="192088"/>
          </a:xfrm>
          <a:custGeom>
            <a:avLst/>
            <a:gdLst>
              <a:gd name="T0" fmla="*/ 32 w 34"/>
              <a:gd name="T1" fmla="*/ 13 h 34"/>
              <a:gd name="T2" fmla="*/ 32 w 34"/>
              <a:gd name="T3" fmla="*/ 12 h 34"/>
              <a:gd name="T4" fmla="*/ 11 w 34"/>
              <a:gd name="T5" fmla="*/ 3 h 34"/>
              <a:gd name="T6" fmla="*/ 9 w 34"/>
              <a:gd name="T7" fmla="*/ 4 h 34"/>
              <a:gd name="T8" fmla="*/ 2 w 34"/>
              <a:gd name="T9" fmla="*/ 22 h 34"/>
              <a:gd name="T10" fmla="*/ 4 w 34"/>
              <a:gd name="T11" fmla="*/ 27 h 34"/>
              <a:gd name="T12" fmla="*/ 19 w 34"/>
              <a:gd name="T13" fmla="*/ 33 h 34"/>
              <a:gd name="T14" fmla="*/ 21 w 34"/>
              <a:gd name="T15" fmla="*/ 33 h 34"/>
              <a:gd name="T16" fmla="*/ 32 w 34"/>
              <a:gd name="T17" fmla="*/ 1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4">
                <a:moveTo>
                  <a:pt x="32" y="13"/>
                </a:moveTo>
                <a:cubicBezTo>
                  <a:pt x="32" y="13"/>
                  <a:pt x="32" y="13"/>
                  <a:pt x="32" y="12"/>
                </a:cubicBezTo>
                <a:cubicBezTo>
                  <a:pt x="30" y="2"/>
                  <a:pt x="19" y="0"/>
                  <a:pt x="11" y="3"/>
                </a:cubicBezTo>
                <a:cubicBezTo>
                  <a:pt x="9" y="4"/>
                  <a:pt x="9" y="4"/>
                  <a:pt x="9" y="4"/>
                </a:cubicBezTo>
                <a:cubicBezTo>
                  <a:pt x="3" y="7"/>
                  <a:pt x="0" y="15"/>
                  <a:pt x="2" y="22"/>
                </a:cubicBezTo>
                <a:cubicBezTo>
                  <a:pt x="3" y="24"/>
                  <a:pt x="3" y="25"/>
                  <a:pt x="4" y="27"/>
                </a:cubicBezTo>
                <a:cubicBezTo>
                  <a:pt x="7" y="33"/>
                  <a:pt x="14" y="34"/>
                  <a:pt x="19" y="33"/>
                </a:cubicBezTo>
                <a:cubicBezTo>
                  <a:pt x="20" y="33"/>
                  <a:pt x="21" y="33"/>
                  <a:pt x="21" y="33"/>
                </a:cubicBezTo>
                <a:cubicBezTo>
                  <a:pt x="30" y="30"/>
                  <a:pt x="34" y="22"/>
                  <a:pt x="32" y="13"/>
                </a:cubicBezTo>
                <a:close/>
              </a:path>
            </a:pathLst>
          </a:custGeom>
          <a:solidFill>
            <a:srgbClr val="696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Oval 49">
            <a:extLst>
              <a:ext uri="{FF2B5EF4-FFF2-40B4-BE49-F238E27FC236}">
                <a16:creationId xmlns:a16="http://schemas.microsoft.com/office/drawing/2014/main" id="{D228FAF3-16FC-44B0-A7D3-6508C4275095}"/>
              </a:ext>
            </a:extLst>
          </p:cNvPr>
          <p:cNvSpPr>
            <a:spLocks noChangeArrowheads="1"/>
          </p:cNvSpPr>
          <p:nvPr/>
        </p:nvSpPr>
        <p:spPr bwMode="auto">
          <a:xfrm>
            <a:off x="4502194" y="4808546"/>
            <a:ext cx="223838" cy="225425"/>
          </a:xfrm>
          <a:prstGeom prst="ellipse">
            <a:avLst/>
          </a:prstGeom>
          <a:solidFill>
            <a:srgbClr val="696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50">
            <a:extLst>
              <a:ext uri="{FF2B5EF4-FFF2-40B4-BE49-F238E27FC236}">
                <a16:creationId xmlns:a16="http://schemas.microsoft.com/office/drawing/2014/main" id="{F13B4A82-773E-4C38-B4BC-9FC2D1B9181A}"/>
              </a:ext>
            </a:extLst>
          </p:cNvPr>
          <p:cNvSpPr>
            <a:spLocks/>
          </p:cNvSpPr>
          <p:nvPr/>
        </p:nvSpPr>
        <p:spPr bwMode="auto">
          <a:xfrm>
            <a:off x="3786232" y="5440371"/>
            <a:ext cx="292100" cy="225425"/>
          </a:xfrm>
          <a:custGeom>
            <a:avLst/>
            <a:gdLst>
              <a:gd name="T0" fmla="*/ 26 w 52"/>
              <a:gd name="T1" fmla="*/ 0 h 40"/>
              <a:gd name="T2" fmla="*/ 26 w 52"/>
              <a:gd name="T3" fmla="*/ 40 h 40"/>
              <a:gd name="T4" fmla="*/ 26 w 52"/>
              <a:gd name="T5" fmla="*/ 0 h 40"/>
            </a:gdLst>
            <a:ahLst/>
            <a:cxnLst>
              <a:cxn ang="0">
                <a:pos x="T0" y="T1"/>
              </a:cxn>
              <a:cxn ang="0">
                <a:pos x="T2" y="T3"/>
              </a:cxn>
              <a:cxn ang="0">
                <a:pos x="T4" y="T5"/>
              </a:cxn>
            </a:cxnLst>
            <a:rect l="0" t="0" r="r" b="b"/>
            <a:pathLst>
              <a:path w="52" h="40">
                <a:moveTo>
                  <a:pt x="26" y="0"/>
                </a:moveTo>
                <a:cubicBezTo>
                  <a:pt x="0" y="0"/>
                  <a:pt x="0" y="40"/>
                  <a:pt x="26" y="40"/>
                </a:cubicBezTo>
                <a:cubicBezTo>
                  <a:pt x="52" y="40"/>
                  <a:pt x="52" y="0"/>
                  <a:pt x="26" y="0"/>
                </a:cubicBezTo>
                <a:close/>
              </a:path>
            </a:pathLst>
          </a:custGeom>
          <a:solidFill>
            <a:srgbClr val="696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926">
            <a:extLst>
              <a:ext uri="{FF2B5EF4-FFF2-40B4-BE49-F238E27FC236}">
                <a16:creationId xmlns:a16="http://schemas.microsoft.com/office/drawing/2014/main" id="{9C87BCE3-8BEC-4B81-BC00-EC91A35D9A67}"/>
              </a:ext>
            </a:extLst>
          </p:cNvPr>
          <p:cNvSpPr>
            <a:spLocks noChangeAspect="1" noEditPoints="1"/>
          </p:cNvSpPr>
          <p:nvPr/>
        </p:nvSpPr>
        <p:spPr bwMode="auto">
          <a:xfrm>
            <a:off x="2659804" y="713868"/>
            <a:ext cx="295013" cy="295013"/>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72" name="Freeform 926">
            <a:extLst>
              <a:ext uri="{FF2B5EF4-FFF2-40B4-BE49-F238E27FC236}">
                <a16:creationId xmlns:a16="http://schemas.microsoft.com/office/drawing/2014/main" id="{4F65D99B-B459-45F4-A065-22FB2C6EF1B6}"/>
              </a:ext>
            </a:extLst>
          </p:cNvPr>
          <p:cNvSpPr>
            <a:spLocks noChangeAspect="1" noEditPoints="1"/>
          </p:cNvSpPr>
          <p:nvPr/>
        </p:nvSpPr>
        <p:spPr bwMode="auto">
          <a:xfrm>
            <a:off x="6612632" y="708374"/>
            <a:ext cx="306000" cy="306000"/>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73" name="TextBox 219">
            <a:extLst>
              <a:ext uri="{FF2B5EF4-FFF2-40B4-BE49-F238E27FC236}">
                <a16:creationId xmlns:a16="http://schemas.microsoft.com/office/drawing/2014/main" id="{261272EB-798A-4D25-A0CA-B7FA8A95C70E}"/>
              </a:ext>
            </a:extLst>
          </p:cNvPr>
          <p:cNvSpPr txBox="1"/>
          <p:nvPr/>
        </p:nvSpPr>
        <p:spPr>
          <a:xfrm>
            <a:off x="2126176" y="469879"/>
            <a:ext cx="2535625" cy="307777"/>
          </a:xfrm>
          <a:prstGeom prst="rect">
            <a:avLst/>
          </a:prstGeom>
          <a:noFill/>
        </p:spPr>
        <p:txBody>
          <a:bodyPr wrap="square">
            <a:spAutoFit/>
          </a:bodyPr>
          <a:lstStyle/>
          <a:p>
            <a:pPr>
              <a:spcAft>
                <a:spcPts val="0"/>
              </a:spcAft>
            </a:pPr>
            <a:r>
              <a:rPr lang="fr-FR" altLang="zh-CN" sz="1400" dirty="0">
                <a:solidFill>
                  <a:schemeClr val="tx2"/>
                </a:solidFill>
              </a:rPr>
              <a:t>Organisme d’accueil</a:t>
            </a:r>
          </a:p>
        </p:txBody>
      </p:sp>
      <p:sp>
        <p:nvSpPr>
          <p:cNvPr id="74" name="TextBox 220">
            <a:extLst>
              <a:ext uri="{FF2B5EF4-FFF2-40B4-BE49-F238E27FC236}">
                <a16:creationId xmlns:a16="http://schemas.microsoft.com/office/drawing/2014/main" id="{61F02B5D-16D0-4FED-B556-C14E4E94A4EF}"/>
              </a:ext>
            </a:extLst>
          </p:cNvPr>
          <p:cNvSpPr txBox="1"/>
          <p:nvPr/>
        </p:nvSpPr>
        <p:spPr>
          <a:xfrm>
            <a:off x="5819704" y="469879"/>
            <a:ext cx="2535625" cy="307777"/>
          </a:xfrm>
          <a:prstGeom prst="rect">
            <a:avLst/>
          </a:prstGeom>
          <a:noFill/>
        </p:spPr>
        <p:txBody>
          <a:bodyPr wrap="square">
            <a:spAutoFit/>
          </a:bodyPr>
          <a:lstStyle/>
          <a:p>
            <a:pPr>
              <a:spcAft>
                <a:spcPts val="0"/>
              </a:spcAft>
            </a:pPr>
            <a:r>
              <a:rPr lang="fr-FR" altLang="zh-CN" sz="1400" b="1" dirty="0">
                <a:solidFill>
                  <a:schemeClr val="tx1">
                    <a:lumMod val="75000"/>
                    <a:lumOff val="25000"/>
                  </a:schemeClr>
                </a:solidFill>
              </a:rPr>
              <a:t>Problématique et objectifs</a:t>
            </a:r>
          </a:p>
        </p:txBody>
      </p:sp>
      <p:sp>
        <p:nvSpPr>
          <p:cNvPr id="77" name="TextBox 38">
            <a:extLst>
              <a:ext uri="{FF2B5EF4-FFF2-40B4-BE49-F238E27FC236}">
                <a16:creationId xmlns:a16="http://schemas.microsoft.com/office/drawing/2014/main" id="{3075BFA1-C20F-4717-939F-64AFE6DBDF15}"/>
              </a:ext>
            </a:extLst>
          </p:cNvPr>
          <p:cNvSpPr txBox="1"/>
          <p:nvPr/>
        </p:nvSpPr>
        <p:spPr>
          <a:xfrm>
            <a:off x="9513234" y="500490"/>
            <a:ext cx="2420555" cy="307777"/>
          </a:xfrm>
          <a:prstGeom prst="rect">
            <a:avLst/>
          </a:prstGeom>
          <a:noFill/>
        </p:spPr>
        <p:txBody>
          <a:bodyPr wrap="square">
            <a:spAutoFit/>
          </a:bodyPr>
          <a:lstStyle/>
          <a:p>
            <a:pPr>
              <a:spcAft>
                <a:spcPts val="0"/>
              </a:spcAft>
            </a:pPr>
            <a:r>
              <a:rPr lang="fr-FR" altLang="zh-CN" sz="1400" dirty="0">
                <a:solidFill>
                  <a:schemeClr val="tx2"/>
                </a:solidFill>
              </a:rPr>
              <a:t>Conduite du projet</a:t>
            </a:r>
          </a:p>
        </p:txBody>
      </p:sp>
      <p:sp>
        <p:nvSpPr>
          <p:cNvPr id="82" name="Freeform 926">
            <a:extLst>
              <a:ext uri="{FF2B5EF4-FFF2-40B4-BE49-F238E27FC236}">
                <a16:creationId xmlns:a16="http://schemas.microsoft.com/office/drawing/2014/main" id="{D9E596C3-D9D0-4C90-86FA-C6948AF557CF}"/>
              </a:ext>
            </a:extLst>
          </p:cNvPr>
          <p:cNvSpPr>
            <a:spLocks noChangeAspect="1" noEditPoints="1"/>
          </p:cNvSpPr>
          <p:nvPr/>
        </p:nvSpPr>
        <p:spPr bwMode="auto">
          <a:xfrm>
            <a:off x="10030659" y="713868"/>
            <a:ext cx="295013" cy="295013"/>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83" name="Rectangle 82">
            <a:extLst>
              <a:ext uri="{FF2B5EF4-FFF2-40B4-BE49-F238E27FC236}">
                <a16:creationId xmlns:a16="http://schemas.microsoft.com/office/drawing/2014/main" id="{D9A04349-B2EB-48F8-9B71-3A71D1C85E30}"/>
              </a:ext>
            </a:extLst>
          </p:cNvPr>
          <p:cNvSpPr/>
          <p:nvPr/>
        </p:nvSpPr>
        <p:spPr bwMode="gray">
          <a:xfrm>
            <a:off x="0" y="129978"/>
            <a:ext cx="8915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85000"/>
                    <a:lumOff val="15000"/>
                  </a:schemeClr>
                </a:solidFill>
              </a:rPr>
              <a:t>         I.  Contexte général</a:t>
            </a:r>
          </a:p>
        </p:txBody>
      </p:sp>
      <p:sp>
        <p:nvSpPr>
          <p:cNvPr id="84" name="Rectangle 83">
            <a:extLst>
              <a:ext uri="{FF2B5EF4-FFF2-40B4-BE49-F238E27FC236}">
                <a16:creationId xmlns:a16="http://schemas.microsoft.com/office/drawing/2014/main" id="{46C52FD7-7E4F-4875-8BA7-83F1841126FD}"/>
              </a:ext>
            </a:extLst>
          </p:cNvPr>
          <p:cNvSpPr/>
          <p:nvPr/>
        </p:nvSpPr>
        <p:spPr bwMode="gray">
          <a:xfrm>
            <a:off x="12093375" y="136942"/>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85000"/>
                    <a:lumOff val="15000"/>
                  </a:schemeClr>
                </a:solidFill>
              </a:rPr>
              <a:t>IV</a:t>
            </a:r>
          </a:p>
        </p:txBody>
      </p:sp>
      <p:sp>
        <p:nvSpPr>
          <p:cNvPr id="85" name="Rectangle 84">
            <a:extLst>
              <a:ext uri="{FF2B5EF4-FFF2-40B4-BE49-F238E27FC236}">
                <a16:creationId xmlns:a16="http://schemas.microsoft.com/office/drawing/2014/main" id="{72559064-76C7-4122-A9B1-578B14785BAB}"/>
              </a:ext>
            </a:extLst>
          </p:cNvPr>
          <p:cNvSpPr/>
          <p:nvPr/>
        </p:nvSpPr>
        <p:spPr bwMode="gray">
          <a:xfrm>
            <a:off x="10585348" y="129978"/>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85000"/>
                    <a:lumOff val="15000"/>
                  </a:schemeClr>
                </a:solidFill>
              </a:rPr>
              <a:t>III</a:t>
            </a:r>
          </a:p>
        </p:txBody>
      </p:sp>
      <p:sp>
        <p:nvSpPr>
          <p:cNvPr id="86" name="Rectangle 85">
            <a:extLst>
              <a:ext uri="{FF2B5EF4-FFF2-40B4-BE49-F238E27FC236}">
                <a16:creationId xmlns:a16="http://schemas.microsoft.com/office/drawing/2014/main" id="{0DFCCBA6-A9A0-4ACA-8C7B-5AAB6C41A30D}"/>
              </a:ext>
            </a:extLst>
          </p:cNvPr>
          <p:cNvSpPr/>
          <p:nvPr/>
        </p:nvSpPr>
        <p:spPr bwMode="gray">
          <a:xfrm>
            <a:off x="9077026" y="129978"/>
            <a:ext cx="1346696"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II</a:t>
            </a:r>
          </a:p>
        </p:txBody>
      </p:sp>
    </p:spTree>
    <p:extLst>
      <p:ext uri="{BB962C8B-B14F-4D97-AF65-F5344CB8AC3E}">
        <p14:creationId xmlns:p14="http://schemas.microsoft.com/office/powerpoint/2010/main" val="3911279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AC24E6CE-6CB0-483D-B9DE-49369F158678}"/>
              </a:ext>
            </a:extLst>
          </p:cNvPr>
          <p:cNvGrpSpPr/>
          <p:nvPr/>
        </p:nvGrpSpPr>
        <p:grpSpPr>
          <a:xfrm>
            <a:off x="3356994" y="5939019"/>
            <a:ext cx="8342669" cy="795338"/>
            <a:chOff x="3414757" y="6049971"/>
            <a:chExt cx="8342669" cy="795338"/>
          </a:xfrm>
        </p:grpSpPr>
        <p:sp>
          <p:nvSpPr>
            <p:cNvPr id="125" name="Rectangle 14">
              <a:extLst>
                <a:ext uri="{FF2B5EF4-FFF2-40B4-BE49-F238E27FC236}">
                  <a16:creationId xmlns:a16="http://schemas.microsoft.com/office/drawing/2014/main" id="{2DAC146E-9949-4F3C-AB58-D525CB78D374}"/>
                </a:ext>
              </a:extLst>
            </p:cNvPr>
            <p:cNvSpPr>
              <a:spLocks noChangeArrowheads="1"/>
            </p:cNvSpPr>
            <p:nvPr/>
          </p:nvSpPr>
          <p:spPr bwMode="auto">
            <a:xfrm>
              <a:off x="3414757" y="6049971"/>
              <a:ext cx="3715260" cy="795338"/>
            </a:xfrm>
            <a:prstGeom prst="rect">
              <a:avLst/>
            </a:prstGeom>
            <a:solidFill>
              <a:srgbClr val="9698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Rectangle 15">
              <a:extLst>
                <a:ext uri="{FF2B5EF4-FFF2-40B4-BE49-F238E27FC236}">
                  <a16:creationId xmlns:a16="http://schemas.microsoft.com/office/drawing/2014/main" id="{77FC47C5-7F1B-4A3B-82CB-2BCBDE2864E8}"/>
                </a:ext>
              </a:extLst>
            </p:cNvPr>
            <p:cNvSpPr>
              <a:spLocks noChangeArrowheads="1"/>
            </p:cNvSpPr>
            <p:nvPr/>
          </p:nvSpPr>
          <p:spPr bwMode="auto">
            <a:xfrm>
              <a:off x="3554458" y="6049971"/>
              <a:ext cx="8202968" cy="795338"/>
            </a:xfrm>
            <a:prstGeom prst="rect">
              <a:avLst/>
            </a:prstGeom>
            <a:noFill/>
            <a:ln w="22225" cap="flat">
              <a:solidFill>
                <a:srgbClr val="96989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4" name="文本框 106">
              <a:extLst>
                <a:ext uri="{FF2B5EF4-FFF2-40B4-BE49-F238E27FC236}">
                  <a16:creationId xmlns:a16="http://schemas.microsoft.com/office/drawing/2014/main" id="{43090170-9E86-4302-B872-1EFF239B40FB}"/>
                </a:ext>
              </a:extLst>
            </p:cNvPr>
            <p:cNvSpPr txBox="1"/>
            <p:nvPr/>
          </p:nvSpPr>
          <p:spPr>
            <a:xfrm>
              <a:off x="5511830" y="6102234"/>
              <a:ext cx="1464564" cy="646331"/>
            </a:xfrm>
            <a:prstGeom prst="rect">
              <a:avLst/>
            </a:prstGeom>
            <a:noFill/>
          </p:spPr>
          <p:txBody>
            <a:bodyPr vert="horz" wrap="square" lIns="0" tIns="0" rIns="0" bIns="0" rtlCol="0">
              <a:spAutoFit/>
            </a:bodyPr>
            <a:lstStyle/>
            <a:p>
              <a:pPr algn="ctr">
                <a:spcBef>
                  <a:spcPts val="200"/>
                </a:spcBef>
                <a:buSzPct val="100000"/>
              </a:pPr>
              <a:r>
                <a:rPr lang="fr-FR" sz="1400" b="1" dirty="0">
                  <a:solidFill>
                    <a:schemeClr val="bg1"/>
                  </a:solidFill>
                </a:rPr>
                <a:t>Accès à des ressources avancées</a:t>
              </a:r>
              <a:endParaRPr lang="en-US" sz="1400" b="1" dirty="0">
                <a:solidFill>
                  <a:schemeClr val="bg1"/>
                </a:solidFill>
              </a:endParaRPr>
            </a:p>
          </p:txBody>
        </p:sp>
        <p:sp>
          <p:nvSpPr>
            <p:cNvPr id="165" name="文本框 106">
              <a:extLst>
                <a:ext uri="{FF2B5EF4-FFF2-40B4-BE49-F238E27FC236}">
                  <a16:creationId xmlns:a16="http://schemas.microsoft.com/office/drawing/2014/main" id="{F413437A-2C06-42B3-A5EE-895BD0130AE9}"/>
                </a:ext>
              </a:extLst>
            </p:cNvPr>
            <p:cNvSpPr txBox="1"/>
            <p:nvPr/>
          </p:nvSpPr>
          <p:spPr>
            <a:xfrm>
              <a:off x="7435733" y="6144668"/>
              <a:ext cx="4209381" cy="430887"/>
            </a:xfrm>
            <a:prstGeom prst="rect">
              <a:avLst/>
            </a:prstGeom>
            <a:noFill/>
          </p:spPr>
          <p:txBody>
            <a:bodyPr vert="horz" wrap="square" lIns="0" tIns="0" rIns="0" bIns="0" rtlCol="0">
              <a:spAutoFit/>
            </a:bodyPr>
            <a:lstStyle/>
            <a:p>
              <a:pPr>
                <a:spcBef>
                  <a:spcPts val="200"/>
                </a:spcBef>
                <a:buSzPct val="100000"/>
              </a:pPr>
              <a:r>
                <a:rPr lang="fr-FR" altLang="zh-CN" sz="1400" dirty="0"/>
                <a:t>Utilisation des meilleures pratiques, outils et technologies de pointe pour renforcer la sécurité de l'information.</a:t>
              </a:r>
              <a:endParaRPr lang="en-US" sz="1400" dirty="0"/>
            </a:p>
          </p:txBody>
        </p:sp>
      </p:grpSp>
      <p:grpSp>
        <p:nvGrpSpPr>
          <p:cNvPr id="6" name="Groupe 5">
            <a:extLst>
              <a:ext uri="{FF2B5EF4-FFF2-40B4-BE49-F238E27FC236}">
                <a16:creationId xmlns:a16="http://schemas.microsoft.com/office/drawing/2014/main" id="{878D30EE-6415-4F2B-997F-462A6E9F98E7}"/>
              </a:ext>
            </a:extLst>
          </p:cNvPr>
          <p:cNvGrpSpPr/>
          <p:nvPr/>
        </p:nvGrpSpPr>
        <p:grpSpPr>
          <a:xfrm>
            <a:off x="4111413" y="2633571"/>
            <a:ext cx="7682540" cy="806451"/>
            <a:chOff x="3938632" y="2290771"/>
            <a:chExt cx="7682540" cy="806451"/>
          </a:xfrm>
        </p:grpSpPr>
        <p:sp>
          <p:nvSpPr>
            <p:cNvPr id="117" name="Rectangle 6">
              <a:extLst>
                <a:ext uri="{FF2B5EF4-FFF2-40B4-BE49-F238E27FC236}">
                  <a16:creationId xmlns:a16="http://schemas.microsoft.com/office/drawing/2014/main" id="{106CD99C-D06C-4500-8C85-1DF22392E543}"/>
                </a:ext>
              </a:extLst>
            </p:cNvPr>
            <p:cNvSpPr>
              <a:spLocks noChangeArrowheads="1"/>
            </p:cNvSpPr>
            <p:nvPr/>
          </p:nvSpPr>
          <p:spPr bwMode="auto">
            <a:xfrm>
              <a:off x="3938632" y="2290771"/>
              <a:ext cx="2912586" cy="795338"/>
            </a:xfrm>
            <a:prstGeom prst="rect">
              <a:avLst/>
            </a:prstGeom>
            <a:solidFill>
              <a:srgbClr val="696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7">
              <a:extLst>
                <a:ext uri="{FF2B5EF4-FFF2-40B4-BE49-F238E27FC236}">
                  <a16:creationId xmlns:a16="http://schemas.microsoft.com/office/drawing/2014/main" id="{D6230F0A-3089-4FE2-8CA2-9F4872ED312A}"/>
                </a:ext>
              </a:extLst>
            </p:cNvPr>
            <p:cNvSpPr>
              <a:spLocks noChangeArrowheads="1"/>
            </p:cNvSpPr>
            <p:nvPr/>
          </p:nvSpPr>
          <p:spPr bwMode="auto">
            <a:xfrm>
              <a:off x="4489494" y="2301884"/>
              <a:ext cx="7037388" cy="795338"/>
            </a:xfrm>
            <a:prstGeom prst="rect">
              <a:avLst/>
            </a:prstGeom>
            <a:noFill/>
            <a:ln w="22225" cap="flat">
              <a:solidFill>
                <a:srgbClr val="696B7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文本框 106">
              <a:extLst>
                <a:ext uri="{FF2B5EF4-FFF2-40B4-BE49-F238E27FC236}">
                  <a16:creationId xmlns:a16="http://schemas.microsoft.com/office/drawing/2014/main" id="{F304A6DC-172E-4ABC-80E5-27A0DFC66EA2}"/>
                </a:ext>
              </a:extLst>
            </p:cNvPr>
            <p:cNvSpPr txBox="1"/>
            <p:nvPr/>
          </p:nvSpPr>
          <p:spPr>
            <a:xfrm>
              <a:off x="5271197" y="2449556"/>
              <a:ext cx="1236946" cy="430887"/>
            </a:xfrm>
            <a:prstGeom prst="rect">
              <a:avLst/>
            </a:prstGeom>
            <a:noFill/>
          </p:spPr>
          <p:txBody>
            <a:bodyPr vert="horz" wrap="square" lIns="0" tIns="0" rIns="0" bIns="0" rtlCol="0">
              <a:spAutoFit/>
            </a:bodyPr>
            <a:lstStyle/>
            <a:p>
              <a:pPr algn="ctr">
                <a:spcBef>
                  <a:spcPts val="200"/>
                </a:spcBef>
                <a:buSzPct val="100000"/>
              </a:pPr>
              <a:r>
                <a:rPr lang="fr-FR" sz="1400" b="1" i="0" dirty="0">
                  <a:solidFill>
                    <a:schemeClr val="bg1"/>
                  </a:solidFill>
                  <a:effectLst/>
                </a:rPr>
                <a:t>Expertise spécialisée </a:t>
              </a:r>
              <a:endParaRPr lang="en-US" sz="1400" b="1" dirty="0">
                <a:solidFill>
                  <a:schemeClr val="bg1"/>
                </a:solidFill>
              </a:endParaRPr>
            </a:p>
          </p:txBody>
        </p:sp>
        <p:sp>
          <p:nvSpPr>
            <p:cNvPr id="163" name="文本框 106">
              <a:extLst>
                <a:ext uri="{FF2B5EF4-FFF2-40B4-BE49-F238E27FC236}">
                  <a16:creationId xmlns:a16="http://schemas.microsoft.com/office/drawing/2014/main" id="{85611E3E-9EA2-439F-A0D8-419697612AD8}"/>
                </a:ext>
              </a:extLst>
            </p:cNvPr>
            <p:cNvSpPr txBox="1"/>
            <p:nvPr/>
          </p:nvSpPr>
          <p:spPr>
            <a:xfrm>
              <a:off x="7007066" y="2474009"/>
              <a:ext cx="4614106" cy="430887"/>
            </a:xfrm>
            <a:prstGeom prst="rect">
              <a:avLst/>
            </a:prstGeom>
            <a:noFill/>
          </p:spPr>
          <p:txBody>
            <a:bodyPr vert="horz" wrap="square" lIns="0" tIns="0" rIns="0" bIns="0" rtlCol="0">
              <a:spAutoFit/>
            </a:bodyPr>
            <a:lstStyle/>
            <a:p>
              <a:pPr>
                <a:spcBef>
                  <a:spcPts val="200"/>
                </a:spcBef>
                <a:buSzPct val="100000"/>
              </a:pPr>
              <a:r>
                <a:rPr lang="fr-FR" altLang="zh-CN" sz="1400" dirty="0"/>
                <a:t>Accès à une expertise hautement qualifiée en matière de cybersécurité pour faire face aux menaces sophistiquées.</a:t>
              </a:r>
              <a:endParaRPr lang="en-US" sz="1400" dirty="0"/>
            </a:p>
          </p:txBody>
        </p:sp>
      </p:grpSp>
      <p:sp>
        <p:nvSpPr>
          <p:cNvPr id="119" name="Rectangle 8">
            <a:extLst>
              <a:ext uri="{FF2B5EF4-FFF2-40B4-BE49-F238E27FC236}">
                <a16:creationId xmlns:a16="http://schemas.microsoft.com/office/drawing/2014/main" id="{8BB3E113-DBDC-4943-BC20-08A1D8647163}"/>
              </a:ext>
            </a:extLst>
          </p:cNvPr>
          <p:cNvSpPr>
            <a:spLocks noChangeArrowheads="1"/>
          </p:cNvSpPr>
          <p:nvPr/>
        </p:nvSpPr>
        <p:spPr bwMode="auto">
          <a:xfrm>
            <a:off x="5260763" y="3741746"/>
            <a:ext cx="1811491" cy="795338"/>
          </a:xfrm>
          <a:prstGeom prst="rect">
            <a:avLst/>
          </a:prstGeom>
          <a:solidFill>
            <a:srgbClr val="9AD3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9">
            <a:extLst>
              <a:ext uri="{FF2B5EF4-FFF2-40B4-BE49-F238E27FC236}">
                <a16:creationId xmlns:a16="http://schemas.microsoft.com/office/drawing/2014/main" id="{DBA511E5-8029-4BAF-B020-F9BACBA7C36A}"/>
              </a:ext>
            </a:extLst>
          </p:cNvPr>
          <p:cNvSpPr>
            <a:spLocks noChangeArrowheads="1"/>
          </p:cNvSpPr>
          <p:nvPr/>
        </p:nvSpPr>
        <p:spPr bwMode="auto">
          <a:xfrm>
            <a:off x="5260763" y="3741746"/>
            <a:ext cx="6730940" cy="795338"/>
          </a:xfrm>
          <a:prstGeom prst="rect">
            <a:avLst/>
          </a:prstGeom>
          <a:noFill/>
          <a:ln w="22225" cap="flat">
            <a:solidFill>
              <a:srgbClr val="9AD3C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文本框 106">
            <a:extLst>
              <a:ext uri="{FF2B5EF4-FFF2-40B4-BE49-F238E27FC236}">
                <a16:creationId xmlns:a16="http://schemas.microsoft.com/office/drawing/2014/main" id="{D27B26C8-C13D-464F-B11A-DE828B22FFC3}"/>
              </a:ext>
            </a:extLst>
          </p:cNvPr>
          <p:cNvSpPr txBox="1"/>
          <p:nvPr/>
        </p:nvSpPr>
        <p:spPr>
          <a:xfrm>
            <a:off x="5722726" y="3938799"/>
            <a:ext cx="1236946" cy="215444"/>
          </a:xfrm>
          <a:prstGeom prst="rect">
            <a:avLst/>
          </a:prstGeom>
          <a:noFill/>
        </p:spPr>
        <p:txBody>
          <a:bodyPr vert="horz" wrap="square" lIns="0" tIns="0" rIns="0" bIns="0" rtlCol="0">
            <a:spAutoFit/>
          </a:bodyPr>
          <a:lstStyle/>
          <a:p>
            <a:pPr algn="ctr">
              <a:spcBef>
                <a:spcPts val="200"/>
              </a:spcBef>
              <a:buSzPct val="100000"/>
            </a:pPr>
            <a:r>
              <a:rPr lang="fr-FR" sz="1400" b="1" dirty="0">
                <a:solidFill>
                  <a:schemeClr val="bg1"/>
                </a:solidFill>
              </a:rPr>
              <a:t>Coûts réduits</a:t>
            </a:r>
          </a:p>
        </p:txBody>
      </p:sp>
      <p:sp>
        <p:nvSpPr>
          <p:cNvPr id="167" name="文本框 106">
            <a:extLst>
              <a:ext uri="{FF2B5EF4-FFF2-40B4-BE49-F238E27FC236}">
                <a16:creationId xmlns:a16="http://schemas.microsoft.com/office/drawing/2014/main" id="{3DDDC167-0805-4D3B-AE2C-251C02306ACE}"/>
              </a:ext>
            </a:extLst>
          </p:cNvPr>
          <p:cNvSpPr txBox="1"/>
          <p:nvPr/>
        </p:nvSpPr>
        <p:spPr>
          <a:xfrm>
            <a:off x="7263785" y="3923971"/>
            <a:ext cx="3727266" cy="430887"/>
          </a:xfrm>
          <a:prstGeom prst="rect">
            <a:avLst/>
          </a:prstGeom>
          <a:noFill/>
        </p:spPr>
        <p:txBody>
          <a:bodyPr vert="horz" wrap="square" lIns="0" tIns="0" rIns="0" bIns="0" rtlCol="0">
            <a:spAutoFit/>
          </a:bodyPr>
          <a:lstStyle/>
          <a:p>
            <a:pPr>
              <a:spcBef>
                <a:spcPts val="200"/>
              </a:spcBef>
              <a:buSzPct val="100000"/>
            </a:pPr>
            <a:r>
              <a:rPr lang="fr-FR" altLang="zh-CN" sz="1400" b="1" dirty="0"/>
              <a:t>Économies financières par rapport à l'embauche d'un CISO permanent.</a:t>
            </a:r>
            <a:endParaRPr lang="en-US" sz="1400" b="1" dirty="0"/>
          </a:p>
        </p:txBody>
      </p:sp>
      <p:sp>
        <p:nvSpPr>
          <p:cNvPr id="121" name="Rectangle 10">
            <a:extLst>
              <a:ext uri="{FF2B5EF4-FFF2-40B4-BE49-F238E27FC236}">
                <a16:creationId xmlns:a16="http://schemas.microsoft.com/office/drawing/2014/main" id="{EECC24BB-F3E3-4694-B71D-CFCCEB9DDADC}"/>
              </a:ext>
            </a:extLst>
          </p:cNvPr>
          <p:cNvSpPr>
            <a:spLocks noChangeArrowheads="1"/>
          </p:cNvSpPr>
          <p:nvPr/>
        </p:nvSpPr>
        <p:spPr bwMode="auto">
          <a:xfrm>
            <a:off x="5181388" y="4839237"/>
            <a:ext cx="1890866" cy="803917"/>
          </a:xfrm>
          <a:prstGeom prst="rect">
            <a:avLst/>
          </a:prstGeom>
          <a:solidFill>
            <a:srgbClr val="7FBE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11">
            <a:extLst>
              <a:ext uri="{FF2B5EF4-FFF2-40B4-BE49-F238E27FC236}">
                <a16:creationId xmlns:a16="http://schemas.microsoft.com/office/drawing/2014/main" id="{4799DAD5-7EDB-4FB6-9D0D-6E4A79685091}"/>
              </a:ext>
            </a:extLst>
          </p:cNvPr>
          <p:cNvSpPr>
            <a:spLocks noChangeArrowheads="1"/>
          </p:cNvSpPr>
          <p:nvPr/>
        </p:nvSpPr>
        <p:spPr bwMode="auto">
          <a:xfrm>
            <a:off x="5536988" y="4839236"/>
            <a:ext cx="6162675" cy="796925"/>
          </a:xfrm>
          <a:prstGeom prst="rect">
            <a:avLst/>
          </a:prstGeom>
          <a:noFill/>
          <a:ln w="22225" cap="flat">
            <a:solidFill>
              <a:srgbClr val="7FBE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 name="文本框 106">
            <a:extLst>
              <a:ext uri="{FF2B5EF4-FFF2-40B4-BE49-F238E27FC236}">
                <a16:creationId xmlns:a16="http://schemas.microsoft.com/office/drawing/2014/main" id="{19781465-D084-42C0-8F11-EA8A6B40B50B}"/>
              </a:ext>
            </a:extLst>
          </p:cNvPr>
          <p:cNvSpPr txBox="1"/>
          <p:nvPr/>
        </p:nvSpPr>
        <p:spPr>
          <a:xfrm>
            <a:off x="5992601" y="5016113"/>
            <a:ext cx="935037" cy="430887"/>
          </a:xfrm>
          <a:prstGeom prst="rect">
            <a:avLst/>
          </a:prstGeom>
          <a:noFill/>
        </p:spPr>
        <p:txBody>
          <a:bodyPr vert="horz" wrap="square" lIns="0" tIns="0" rIns="0" bIns="0" rtlCol="0">
            <a:spAutoFit/>
          </a:bodyPr>
          <a:lstStyle/>
          <a:p>
            <a:pPr>
              <a:spcBef>
                <a:spcPts val="200"/>
              </a:spcBef>
              <a:buSzPct val="100000"/>
            </a:pPr>
            <a:r>
              <a:rPr lang="fr-FR" sz="1400" b="1" dirty="0">
                <a:solidFill>
                  <a:schemeClr val="bg1"/>
                </a:solidFill>
              </a:rPr>
              <a:t>Flexibilité et scalabilité</a:t>
            </a:r>
          </a:p>
        </p:txBody>
      </p:sp>
      <p:sp>
        <p:nvSpPr>
          <p:cNvPr id="171" name="文本框 106">
            <a:extLst>
              <a:ext uri="{FF2B5EF4-FFF2-40B4-BE49-F238E27FC236}">
                <a16:creationId xmlns:a16="http://schemas.microsoft.com/office/drawing/2014/main" id="{D628E6C3-A266-430E-8C58-90D97AB26078}"/>
              </a:ext>
            </a:extLst>
          </p:cNvPr>
          <p:cNvSpPr txBox="1"/>
          <p:nvPr/>
        </p:nvSpPr>
        <p:spPr>
          <a:xfrm>
            <a:off x="7364691" y="4932898"/>
            <a:ext cx="4222660" cy="646331"/>
          </a:xfrm>
          <a:prstGeom prst="rect">
            <a:avLst/>
          </a:prstGeom>
          <a:noFill/>
        </p:spPr>
        <p:txBody>
          <a:bodyPr vert="horz" wrap="square" lIns="0" tIns="0" rIns="0" bIns="0" rtlCol="0">
            <a:spAutoFit/>
          </a:bodyPr>
          <a:lstStyle/>
          <a:p>
            <a:pPr>
              <a:spcBef>
                <a:spcPts val="200"/>
              </a:spcBef>
              <a:buSzPct val="100000"/>
            </a:pPr>
            <a:r>
              <a:rPr lang="fr-FR" altLang="zh-CN" sz="1400" dirty="0"/>
              <a:t>Adaptabilité aux besoins changeants de l'entreprise, en permettant une augmentation ou une diminution de la portée des services.</a:t>
            </a:r>
            <a:endParaRPr lang="en-US" sz="1400" dirty="0"/>
          </a:p>
        </p:txBody>
      </p:sp>
      <p:sp>
        <p:nvSpPr>
          <p:cNvPr id="61" name="TextBox 60">
            <a:extLst>
              <a:ext uri="{FF2B5EF4-FFF2-40B4-BE49-F238E27FC236}">
                <a16:creationId xmlns:a16="http://schemas.microsoft.com/office/drawing/2014/main" id="{7106FA92-EF01-4191-90E3-6759EF0B7553}"/>
              </a:ext>
            </a:extLst>
          </p:cNvPr>
          <p:cNvSpPr txBox="1"/>
          <p:nvPr/>
        </p:nvSpPr>
        <p:spPr>
          <a:xfrm>
            <a:off x="565980" y="1428403"/>
            <a:ext cx="12247049" cy="342210"/>
          </a:xfrm>
          <a:prstGeom prst="rect">
            <a:avLst/>
          </a:prstGeom>
          <a:noFill/>
          <a:ln>
            <a:noFill/>
            <a:prstDash val="dash"/>
          </a:ln>
        </p:spPr>
        <p:txBody>
          <a:bodyPr wrap="square">
            <a:spAutoFit/>
          </a:bodyPr>
          <a:lstStyle/>
          <a:p>
            <a:pPr marL="0" lvl="1" algn="just" fontAlgn="base">
              <a:lnSpc>
                <a:spcPct val="106000"/>
              </a:lnSpc>
              <a:spcAft>
                <a:spcPts val="364"/>
              </a:spcAft>
              <a:buClr>
                <a:srgbClr val="000000"/>
              </a:buClr>
            </a:pPr>
            <a:r>
              <a:rPr lang="fr-FR" sz="1600"/>
              <a:t>L'intérêt du CISO en tant que service réside dans plusieurs aspects clés :</a:t>
            </a:r>
            <a:endParaRPr lang="fr-FR" sz="1200">
              <a:cs typeface="Times New Roman" panose="02020603050405020304" pitchFamily="18" charset="0"/>
            </a:endParaRPr>
          </a:p>
        </p:txBody>
      </p:sp>
      <p:sp>
        <p:nvSpPr>
          <p:cNvPr id="127" name="Oval 16">
            <a:extLst>
              <a:ext uri="{FF2B5EF4-FFF2-40B4-BE49-F238E27FC236}">
                <a16:creationId xmlns:a16="http://schemas.microsoft.com/office/drawing/2014/main" id="{36D2A68F-A686-4C36-B5F1-3B7F8C1B8339}"/>
              </a:ext>
            </a:extLst>
          </p:cNvPr>
          <p:cNvSpPr>
            <a:spLocks noChangeArrowheads="1"/>
          </p:cNvSpPr>
          <p:nvPr/>
        </p:nvSpPr>
        <p:spPr bwMode="auto">
          <a:xfrm>
            <a:off x="1132725" y="2211067"/>
            <a:ext cx="4564063" cy="4735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ZoneTexte 64">
            <a:extLst>
              <a:ext uri="{FF2B5EF4-FFF2-40B4-BE49-F238E27FC236}">
                <a16:creationId xmlns:a16="http://schemas.microsoft.com/office/drawing/2014/main" id="{734D484A-4F6E-4414-ADCA-F3C326F314EE}"/>
              </a:ext>
            </a:extLst>
          </p:cNvPr>
          <p:cNvSpPr txBox="1"/>
          <p:nvPr/>
        </p:nvSpPr>
        <p:spPr>
          <a:xfrm>
            <a:off x="13011325" y="6989253"/>
            <a:ext cx="117020" cy="276999"/>
          </a:xfrm>
          <a:prstGeom prst="rect">
            <a:avLst/>
          </a:prstGeom>
          <a:noFill/>
        </p:spPr>
        <p:txBody>
          <a:bodyPr wrap="none" lIns="0" tIns="0" rIns="0" bIns="0" rtlCol="0">
            <a:spAutoFit/>
          </a:bodyPr>
          <a:lstStyle/>
          <a:p>
            <a:pPr>
              <a:spcBef>
                <a:spcPts val="600"/>
              </a:spcBef>
              <a:buSzPct val="100000"/>
            </a:pPr>
            <a:r>
              <a:rPr lang="fr-FR" dirty="0">
                <a:solidFill>
                  <a:srgbClr val="313131"/>
                </a:solidFill>
              </a:rPr>
              <a:t>5</a:t>
            </a:r>
          </a:p>
        </p:txBody>
      </p:sp>
      <p:sp>
        <p:nvSpPr>
          <p:cNvPr id="128" name="Freeform 17">
            <a:extLst>
              <a:ext uri="{FF2B5EF4-FFF2-40B4-BE49-F238E27FC236}">
                <a16:creationId xmlns:a16="http://schemas.microsoft.com/office/drawing/2014/main" id="{E24EA950-C290-4C89-9F1C-40F15363E3BF}"/>
              </a:ext>
            </a:extLst>
          </p:cNvPr>
          <p:cNvSpPr>
            <a:spLocks/>
          </p:cNvSpPr>
          <p:nvPr/>
        </p:nvSpPr>
        <p:spPr bwMode="auto">
          <a:xfrm>
            <a:off x="4185486" y="6033716"/>
            <a:ext cx="207963" cy="207963"/>
          </a:xfrm>
          <a:custGeom>
            <a:avLst/>
            <a:gdLst>
              <a:gd name="T0" fmla="*/ 34 w 37"/>
              <a:gd name="T1" fmla="*/ 14 h 37"/>
              <a:gd name="T2" fmla="*/ 24 w 37"/>
              <a:gd name="T3" fmla="*/ 34 h 37"/>
              <a:gd name="T4" fmla="*/ 3 w 37"/>
              <a:gd name="T5" fmla="*/ 24 h 37"/>
              <a:gd name="T6" fmla="*/ 14 w 37"/>
              <a:gd name="T7" fmla="*/ 3 h 37"/>
              <a:gd name="T8" fmla="*/ 34 w 37"/>
              <a:gd name="T9" fmla="*/ 14 h 37"/>
            </a:gdLst>
            <a:ahLst/>
            <a:cxnLst>
              <a:cxn ang="0">
                <a:pos x="T0" y="T1"/>
              </a:cxn>
              <a:cxn ang="0">
                <a:pos x="T2" y="T3"/>
              </a:cxn>
              <a:cxn ang="0">
                <a:pos x="T4" y="T5"/>
              </a:cxn>
              <a:cxn ang="0">
                <a:pos x="T6" y="T7"/>
              </a:cxn>
              <a:cxn ang="0">
                <a:pos x="T8" y="T9"/>
              </a:cxn>
            </a:cxnLst>
            <a:rect l="0" t="0" r="r" b="b"/>
            <a:pathLst>
              <a:path w="37" h="37">
                <a:moveTo>
                  <a:pt x="34" y="14"/>
                </a:moveTo>
                <a:cubicBezTo>
                  <a:pt x="37" y="22"/>
                  <a:pt x="32" y="32"/>
                  <a:pt x="24" y="34"/>
                </a:cubicBezTo>
                <a:cubicBezTo>
                  <a:pt x="15" y="37"/>
                  <a:pt x="6" y="32"/>
                  <a:pt x="3" y="24"/>
                </a:cubicBezTo>
                <a:cubicBezTo>
                  <a:pt x="0" y="15"/>
                  <a:pt x="5" y="6"/>
                  <a:pt x="14" y="3"/>
                </a:cubicBezTo>
                <a:cubicBezTo>
                  <a:pt x="22" y="0"/>
                  <a:pt x="31" y="5"/>
                  <a:pt x="34" y="14"/>
                </a:cubicBezTo>
                <a:close/>
              </a:path>
            </a:pathLst>
          </a:custGeom>
          <a:solidFill>
            <a:srgbClr val="9698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22">
            <a:extLst>
              <a:ext uri="{FF2B5EF4-FFF2-40B4-BE49-F238E27FC236}">
                <a16:creationId xmlns:a16="http://schemas.microsoft.com/office/drawing/2014/main" id="{9009F0D8-05B2-4A33-9FA3-73A1B1C17DD4}"/>
              </a:ext>
            </a:extLst>
          </p:cNvPr>
          <p:cNvSpPr>
            <a:spLocks/>
          </p:cNvSpPr>
          <p:nvPr/>
        </p:nvSpPr>
        <p:spPr bwMode="auto">
          <a:xfrm rot="20992730">
            <a:off x="4374762" y="5399223"/>
            <a:ext cx="845930" cy="664291"/>
          </a:xfrm>
          <a:custGeom>
            <a:avLst/>
            <a:gdLst>
              <a:gd name="T0" fmla="*/ 4 w 127"/>
              <a:gd name="T1" fmla="*/ 95 h 95"/>
              <a:gd name="T2" fmla="*/ 0 w 127"/>
              <a:gd name="T3" fmla="*/ 87 h 95"/>
              <a:gd name="T4" fmla="*/ 121 w 127"/>
              <a:gd name="T5" fmla="*/ 0 h 95"/>
              <a:gd name="T6" fmla="*/ 127 w 127"/>
              <a:gd name="T7" fmla="*/ 6 h 95"/>
              <a:gd name="T8" fmla="*/ 4 w 127"/>
              <a:gd name="T9" fmla="*/ 95 h 95"/>
            </a:gdLst>
            <a:ahLst/>
            <a:cxnLst>
              <a:cxn ang="0">
                <a:pos x="T0" y="T1"/>
              </a:cxn>
              <a:cxn ang="0">
                <a:pos x="T2" y="T3"/>
              </a:cxn>
              <a:cxn ang="0">
                <a:pos x="T4" y="T5"/>
              </a:cxn>
              <a:cxn ang="0">
                <a:pos x="T6" y="T7"/>
              </a:cxn>
              <a:cxn ang="0">
                <a:pos x="T8" y="T9"/>
              </a:cxn>
            </a:cxnLst>
            <a:rect l="0" t="0" r="r" b="b"/>
            <a:pathLst>
              <a:path w="127" h="95">
                <a:moveTo>
                  <a:pt x="4" y="95"/>
                </a:moveTo>
                <a:cubicBezTo>
                  <a:pt x="0" y="87"/>
                  <a:pt x="0" y="87"/>
                  <a:pt x="0" y="87"/>
                </a:cubicBezTo>
                <a:cubicBezTo>
                  <a:pt x="46" y="67"/>
                  <a:pt x="88" y="37"/>
                  <a:pt x="121" y="0"/>
                </a:cubicBezTo>
                <a:cubicBezTo>
                  <a:pt x="127" y="6"/>
                  <a:pt x="127" y="6"/>
                  <a:pt x="127" y="6"/>
                </a:cubicBezTo>
                <a:cubicBezTo>
                  <a:pt x="94" y="44"/>
                  <a:pt x="51" y="75"/>
                  <a:pt x="4" y="95"/>
                </a:cubicBezTo>
                <a:close/>
              </a:path>
            </a:pathLst>
          </a:custGeom>
          <a:solidFill>
            <a:srgbClr val="7FBE2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4" name="Freeform 23">
            <a:extLst>
              <a:ext uri="{FF2B5EF4-FFF2-40B4-BE49-F238E27FC236}">
                <a16:creationId xmlns:a16="http://schemas.microsoft.com/office/drawing/2014/main" id="{96D4CE5B-DE4E-4185-8E77-7765B2AD0DDE}"/>
              </a:ext>
            </a:extLst>
          </p:cNvPr>
          <p:cNvSpPr>
            <a:spLocks/>
          </p:cNvSpPr>
          <p:nvPr/>
        </p:nvSpPr>
        <p:spPr bwMode="auto">
          <a:xfrm rot="20331017">
            <a:off x="5144973" y="4226899"/>
            <a:ext cx="326538" cy="785740"/>
          </a:xfrm>
          <a:custGeom>
            <a:avLst/>
            <a:gdLst>
              <a:gd name="T0" fmla="*/ 8 w 55"/>
              <a:gd name="T1" fmla="*/ 146 h 146"/>
              <a:gd name="T2" fmla="*/ 0 w 55"/>
              <a:gd name="T3" fmla="*/ 141 h 146"/>
              <a:gd name="T4" fmla="*/ 46 w 55"/>
              <a:gd name="T5" fmla="*/ 0 h 146"/>
              <a:gd name="T6" fmla="*/ 55 w 55"/>
              <a:gd name="T7" fmla="*/ 1 h 146"/>
              <a:gd name="T8" fmla="*/ 8 w 55"/>
              <a:gd name="T9" fmla="*/ 146 h 146"/>
            </a:gdLst>
            <a:ahLst/>
            <a:cxnLst>
              <a:cxn ang="0">
                <a:pos x="T0" y="T1"/>
              </a:cxn>
              <a:cxn ang="0">
                <a:pos x="T2" y="T3"/>
              </a:cxn>
              <a:cxn ang="0">
                <a:pos x="T4" y="T5"/>
              </a:cxn>
              <a:cxn ang="0">
                <a:pos x="T6" y="T7"/>
              </a:cxn>
              <a:cxn ang="0">
                <a:pos x="T8" y="T9"/>
              </a:cxn>
            </a:cxnLst>
            <a:rect l="0" t="0" r="r" b="b"/>
            <a:pathLst>
              <a:path w="55" h="146">
                <a:moveTo>
                  <a:pt x="8" y="146"/>
                </a:moveTo>
                <a:cubicBezTo>
                  <a:pt x="0" y="141"/>
                  <a:pt x="0" y="141"/>
                  <a:pt x="0" y="141"/>
                </a:cubicBezTo>
                <a:cubicBezTo>
                  <a:pt x="25" y="98"/>
                  <a:pt x="41" y="49"/>
                  <a:pt x="46" y="0"/>
                </a:cubicBezTo>
                <a:cubicBezTo>
                  <a:pt x="55" y="1"/>
                  <a:pt x="55" y="1"/>
                  <a:pt x="55" y="1"/>
                </a:cubicBezTo>
                <a:cubicBezTo>
                  <a:pt x="50" y="52"/>
                  <a:pt x="34" y="102"/>
                  <a:pt x="8" y="146"/>
                </a:cubicBezTo>
                <a:close/>
              </a:path>
            </a:pathLst>
          </a:custGeom>
          <a:solidFill>
            <a:srgbClr val="9AD3CE"/>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25">
            <a:extLst>
              <a:ext uri="{FF2B5EF4-FFF2-40B4-BE49-F238E27FC236}">
                <a16:creationId xmlns:a16="http://schemas.microsoft.com/office/drawing/2014/main" id="{CD998AF5-EB20-47BD-9416-32F2C36292B6}"/>
              </a:ext>
            </a:extLst>
          </p:cNvPr>
          <p:cNvSpPr>
            <a:spLocks/>
          </p:cNvSpPr>
          <p:nvPr/>
        </p:nvSpPr>
        <p:spPr bwMode="auto">
          <a:xfrm>
            <a:off x="4451189" y="3069942"/>
            <a:ext cx="685160" cy="835026"/>
          </a:xfrm>
          <a:custGeom>
            <a:avLst/>
            <a:gdLst>
              <a:gd name="T0" fmla="*/ 121 w 127"/>
              <a:gd name="T1" fmla="*/ 96 h 96"/>
              <a:gd name="T2" fmla="*/ 0 w 127"/>
              <a:gd name="T3" fmla="*/ 9 h 96"/>
              <a:gd name="T4" fmla="*/ 4 w 127"/>
              <a:gd name="T5" fmla="*/ 0 h 96"/>
              <a:gd name="T6" fmla="*/ 127 w 127"/>
              <a:gd name="T7" fmla="*/ 90 h 96"/>
              <a:gd name="T8" fmla="*/ 121 w 127"/>
              <a:gd name="T9" fmla="*/ 96 h 96"/>
            </a:gdLst>
            <a:ahLst/>
            <a:cxnLst>
              <a:cxn ang="0">
                <a:pos x="T0" y="T1"/>
              </a:cxn>
              <a:cxn ang="0">
                <a:pos x="T2" y="T3"/>
              </a:cxn>
              <a:cxn ang="0">
                <a:pos x="T4" y="T5"/>
              </a:cxn>
              <a:cxn ang="0">
                <a:pos x="T6" y="T7"/>
              </a:cxn>
              <a:cxn ang="0">
                <a:pos x="T8" y="T9"/>
              </a:cxn>
            </a:cxnLst>
            <a:rect l="0" t="0" r="r" b="b"/>
            <a:pathLst>
              <a:path w="127" h="96">
                <a:moveTo>
                  <a:pt x="121" y="96"/>
                </a:moveTo>
                <a:cubicBezTo>
                  <a:pt x="88" y="58"/>
                  <a:pt x="46" y="28"/>
                  <a:pt x="0" y="9"/>
                </a:cubicBezTo>
                <a:cubicBezTo>
                  <a:pt x="4" y="0"/>
                  <a:pt x="4" y="0"/>
                  <a:pt x="4" y="0"/>
                </a:cubicBezTo>
                <a:cubicBezTo>
                  <a:pt x="51" y="20"/>
                  <a:pt x="94" y="52"/>
                  <a:pt x="127" y="90"/>
                </a:cubicBezTo>
                <a:lnTo>
                  <a:pt x="121" y="96"/>
                </a:lnTo>
                <a:close/>
              </a:path>
            </a:pathLst>
          </a:custGeom>
          <a:solidFill>
            <a:srgbClr val="696B7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7" name="Freeform 26">
            <a:extLst>
              <a:ext uri="{FF2B5EF4-FFF2-40B4-BE49-F238E27FC236}">
                <a16:creationId xmlns:a16="http://schemas.microsoft.com/office/drawing/2014/main" id="{CCDF4F6F-D84D-4041-B1F9-1A4E99D3B08C}"/>
              </a:ext>
            </a:extLst>
          </p:cNvPr>
          <p:cNvSpPr>
            <a:spLocks/>
          </p:cNvSpPr>
          <p:nvPr/>
        </p:nvSpPr>
        <p:spPr bwMode="auto">
          <a:xfrm>
            <a:off x="2451144" y="5829309"/>
            <a:ext cx="912813" cy="333375"/>
          </a:xfrm>
          <a:custGeom>
            <a:avLst/>
            <a:gdLst>
              <a:gd name="T0" fmla="*/ 162 w 162"/>
              <a:gd name="T1" fmla="*/ 59 h 59"/>
              <a:gd name="T2" fmla="*/ 0 w 162"/>
              <a:gd name="T3" fmla="*/ 7 h 59"/>
              <a:gd name="T4" fmla="*/ 5 w 162"/>
              <a:gd name="T5" fmla="*/ 0 h 59"/>
              <a:gd name="T6" fmla="*/ 162 w 162"/>
              <a:gd name="T7" fmla="*/ 50 h 59"/>
              <a:gd name="T8" fmla="*/ 162 w 162"/>
              <a:gd name="T9" fmla="*/ 59 h 59"/>
            </a:gdLst>
            <a:ahLst/>
            <a:cxnLst>
              <a:cxn ang="0">
                <a:pos x="T0" y="T1"/>
              </a:cxn>
              <a:cxn ang="0">
                <a:pos x="T2" y="T3"/>
              </a:cxn>
              <a:cxn ang="0">
                <a:pos x="T4" y="T5"/>
              </a:cxn>
              <a:cxn ang="0">
                <a:pos x="T6" y="T7"/>
              </a:cxn>
              <a:cxn ang="0">
                <a:pos x="T8" y="T9"/>
              </a:cxn>
            </a:cxnLst>
            <a:rect l="0" t="0" r="r" b="b"/>
            <a:pathLst>
              <a:path w="162" h="59">
                <a:moveTo>
                  <a:pt x="162" y="59"/>
                </a:moveTo>
                <a:cubicBezTo>
                  <a:pt x="104" y="59"/>
                  <a:pt x="48" y="41"/>
                  <a:pt x="0" y="7"/>
                </a:cubicBezTo>
                <a:cubicBezTo>
                  <a:pt x="5" y="0"/>
                  <a:pt x="5" y="0"/>
                  <a:pt x="5" y="0"/>
                </a:cubicBezTo>
                <a:cubicBezTo>
                  <a:pt x="52" y="32"/>
                  <a:pt x="106" y="50"/>
                  <a:pt x="162" y="50"/>
                </a:cubicBezTo>
                <a:lnTo>
                  <a:pt x="162" y="59"/>
                </a:lnTo>
                <a:close/>
              </a:path>
            </a:pathLst>
          </a:custGeom>
          <a:solidFill>
            <a:srgbClr val="9698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27">
            <a:extLst>
              <a:ext uri="{FF2B5EF4-FFF2-40B4-BE49-F238E27FC236}">
                <a16:creationId xmlns:a16="http://schemas.microsoft.com/office/drawing/2014/main" id="{C4279C18-DBD1-47DD-B06A-CBD3B382187D}"/>
              </a:ext>
            </a:extLst>
          </p:cNvPr>
          <p:cNvSpPr>
            <a:spLocks/>
          </p:cNvSpPr>
          <p:nvPr/>
        </p:nvSpPr>
        <p:spPr bwMode="auto">
          <a:xfrm>
            <a:off x="1841544" y="5045084"/>
            <a:ext cx="598488" cy="795338"/>
          </a:xfrm>
          <a:custGeom>
            <a:avLst/>
            <a:gdLst>
              <a:gd name="T0" fmla="*/ 101 w 106"/>
              <a:gd name="T1" fmla="*/ 141 h 141"/>
              <a:gd name="T2" fmla="*/ 0 w 106"/>
              <a:gd name="T3" fmla="*/ 3 h 141"/>
              <a:gd name="T4" fmla="*/ 9 w 106"/>
              <a:gd name="T5" fmla="*/ 0 h 141"/>
              <a:gd name="T6" fmla="*/ 106 w 106"/>
              <a:gd name="T7" fmla="*/ 134 h 141"/>
              <a:gd name="T8" fmla="*/ 101 w 106"/>
              <a:gd name="T9" fmla="*/ 141 h 141"/>
            </a:gdLst>
            <a:ahLst/>
            <a:cxnLst>
              <a:cxn ang="0">
                <a:pos x="T0" y="T1"/>
              </a:cxn>
              <a:cxn ang="0">
                <a:pos x="T2" y="T3"/>
              </a:cxn>
              <a:cxn ang="0">
                <a:pos x="T4" y="T5"/>
              </a:cxn>
              <a:cxn ang="0">
                <a:pos x="T6" y="T7"/>
              </a:cxn>
              <a:cxn ang="0">
                <a:pos x="T8" y="T9"/>
              </a:cxn>
            </a:cxnLst>
            <a:rect l="0" t="0" r="r" b="b"/>
            <a:pathLst>
              <a:path w="106" h="141">
                <a:moveTo>
                  <a:pt x="101" y="141"/>
                </a:moveTo>
                <a:cubicBezTo>
                  <a:pt x="54" y="106"/>
                  <a:pt x="19" y="58"/>
                  <a:pt x="0" y="3"/>
                </a:cubicBezTo>
                <a:cubicBezTo>
                  <a:pt x="9" y="0"/>
                  <a:pt x="9" y="0"/>
                  <a:pt x="9" y="0"/>
                </a:cubicBezTo>
                <a:cubicBezTo>
                  <a:pt x="27" y="54"/>
                  <a:pt x="61" y="100"/>
                  <a:pt x="106" y="134"/>
                </a:cubicBezTo>
                <a:lnTo>
                  <a:pt x="101" y="141"/>
                </a:lnTo>
                <a:close/>
              </a:path>
            </a:pathLst>
          </a:custGeom>
          <a:solidFill>
            <a:srgbClr val="00AA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28">
            <a:extLst>
              <a:ext uri="{FF2B5EF4-FFF2-40B4-BE49-F238E27FC236}">
                <a16:creationId xmlns:a16="http://schemas.microsoft.com/office/drawing/2014/main" id="{A8359647-0C46-4769-9E91-6B7A18890B2B}"/>
              </a:ext>
            </a:extLst>
          </p:cNvPr>
          <p:cNvSpPr>
            <a:spLocks/>
          </p:cNvSpPr>
          <p:nvPr/>
        </p:nvSpPr>
        <p:spPr bwMode="auto">
          <a:xfrm>
            <a:off x="1728832" y="4051309"/>
            <a:ext cx="147638" cy="965200"/>
          </a:xfrm>
          <a:custGeom>
            <a:avLst/>
            <a:gdLst>
              <a:gd name="T0" fmla="*/ 17 w 26"/>
              <a:gd name="T1" fmla="*/ 171 h 171"/>
              <a:gd name="T2" fmla="*/ 17 w 26"/>
              <a:gd name="T3" fmla="*/ 0 h 171"/>
              <a:gd name="T4" fmla="*/ 26 w 26"/>
              <a:gd name="T5" fmla="*/ 3 h 171"/>
              <a:gd name="T6" fmla="*/ 26 w 26"/>
              <a:gd name="T7" fmla="*/ 168 h 171"/>
              <a:gd name="T8" fmla="*/ 17 w 26"/>
              <a:gd name="T9" fmla="*/ 171 h 171"/>
            </a:gdLst>
            <a:ahLst/>
            <a:cxnLst>
              <a:cxn ang="0">
                <a:pos x="T0" y="T1"/>
              </a:cxn>
              <a:cxn ang="0">
                <a:pos x="T2" y="T3"/>
              </a:cxn>
              <a:cxn ang="0">
                <a:pos x="T4" y="T5"/>
              </a:cxn>
              <a:cxn ang="0">
                <a:pos x="T6" y="T7"/>
              </a:cxn>
              <a:cxn ang="0">
                <a:pos x="T8" y="T9"/>
              </a:cxn>
            </a:cxnLst>
            <a:rect l="0" t="0" r="r" b="b"/>
            <a:pathLst>
              <a:path w="26" h="171">
                <a:moveTo>
                  <a:pt x="17" y="171"/>
                </a:moveTo>
                <a:cubicBezTo>
                  <a:pt x="0" y="115"/>
                  <a:pt x="0" y="56"/>
                  <a:pt x="17" y="0"/>
                </a:cubicBezTo>
                <a:cubicBezTo>
                  <a:pt x="26" y="3"/>
                  <a:pt x="26" y="3"/>
                  <a:pt x="26" y="3"/>
                </a:cubicBezTo>
                <a:cubicBezTo>
                  <a:pt x="9" y="57"/>
                  <a:pt x="9" y="114"/>
                  <a:pt x="26" y="168"/>
                </a:cubicBezTo>
                <a:lnTo>
                  <a:pt x="17" y="171"/>
                </a:lnTo>
                <a:close/>
              </a:path>
            </a:pathLst>
          </a:custGeom>
          <a:solidFill>
            <a:srgbClr val="7FB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29">
            <a:extLst>
              <a:ext uri="{FF2B5EF4-FFF2-40B4-BE49-F238E27FC236}">
                <a16:creationId xmlns:a16="http://schemas.microsoft.com/office/drawing/2014/main" id="{CAA7ACED-407E-44A1-8A1A-69800FADEE5F}"/>
              </a:ext>
            </a:extLst>
          </p:cNvPr>
          <p:cNvSpPr>
            <a:spLocks/>
          </p:cNvSpPr>
          <p:nvPr/>
        </p:nvSpPr>
        <p:spPr bwMode="auto">
          <a:xfrm>
            <a:off x="1841544" y="3227396"/>
            <a:ext cx="592138" cy="795338"/>
          </a:xfrm>
          <a:custGeom>
            <a:avLst/>
            <a:gdLst>
              <a:gd name="T0" fmla="*/ 8 w 105"/>
              <a:gd name="T1" fmla="*/ 141 h 141"/>
              <a:gd name="T2" fmla="*/ 0 w 105"/>
              <a:gd name="T3" fmla="*/ 138 h 141"/>
              <a:gd name="T4" fmla="*/ 100 w 105"/>
              <a:gd name="T5" fmla="*/ 0 h 141"/>
              <a:gd name="T6" fmla="*/ 105 w 105"/>
              <a:gd name="T7" fmla="*/ 7 h 141"/>
              <a:gd name="T8" fmla="*/ 8 w 105"/>
              <a:gd name="T9" fmla="*/ 141 h 141"/>
            </a:gdLst>
            <a:ahLst/>
            <a:cxnLst>
              <a:cxn ang="0">
                <a:pos x="T0" y="T1"/>
              </a:cxn>
              <a:cxn ang="0">
                <a:pos x="T2" y="T3"/>
              </a:cxn>
              <a:cxn ang="0">
                <a:pos x="T4" y="T5"/>
              </a:cxn>
              <a:cxn ang="0">
                <a:pos x="T6" y="T7"/>
              </a:cxn>
              <a:cxn ang="0">
                <a:pos x="T8" y="T9"/>
              </a:cxn>
            </a:cxnLst>
            <a:rect l="0" t="0" r="r" b="b"/>
            <a:pathLst>
              <a:path w="105" h="141">
                <a:moveTo>
                  <a:pt x="8" y="141"/>
                </a:moveTo>
                <a:cubicBezTo>
                  <a:pt x="0" y="138"/>
                  <a:pt x="0" y="138"/>
                  <a:pt x="0" y="138"/>
                </a:cubicBezTo>
                <a:cubicBezTo>
                  <a:pt x="19" y="83"/>
                  <a:pt x="53" y="35"/>
                  <a:pt x="100" y="0"/>
                </a:cubicBezTo>
                <a:cubicBezTo>
                  <a:pt x="105" y="7"/>
                  <a:pt x="105" y="7"/>
                  <a:pt x="105" y="7"/>
                </a:cubicBezTo>
                <a:cubicBezTo>
                  <a:pt x="60" y="41"/>
                  <a:pt x="26" y="87"/>
                  <a:pt x="8" y="141"/>
                </a:cubicBezTo>
                <a:close/>
              </a:path>
            </a:pathLst>
          </a:custGeom>
          <a:solidFill>
            <a:srgbClr val="9AD3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30">
            <a:extLst>
              <a:ext uri="{FF2B5EF4-FFF2-40B4-BE49-F238E27FC236}">
                <a16:creationId xmlns:a16="http://schemas.microsoft.com/office/drawing/2014/main" id="{40F701DE-DC13-42E5-A750-9D2B7638CAA3}"/>
              </a:ext>
            </a:extLst>
          </p:cNvPr>
          <p:cNvSpPr>
            <a:spLocks/>
          </p:cNvSpPr>
          <p:nvPr/>
        </p:nvSpPr>
        <p:spPr bwMode="auto">
          <a:xfrm>
            <a:off x="2444794" y="2894021"/>
            <a:ext cx="912813" cy="344488"/>
          </a:xfrm>
          <a:custGeom>
            <a:avLst/>
            <a:gdLst>
              <a:gd name="T0" fmla="*/ 5 w 162"/>
              <a:gd name="T1" fmla="*/ 61 h 61"/>
              <a:gd name="T2" fmla="*/ 0 w 162"/>
              <a:gd name="T3" fmla="*/ 53 h 61"/>
              <a:gd name="T4" fmla="*/ 162 w 162"/>
              <a:gd name="T5" fmla="*/ 0 h 61"/>
              <a:gd name="T6" fmla="*/ 162 w 162"/>
              <a:gd name="T7" fmla="*/ 9 h 61"/>
              <a:gd name="T8" fmla="*/ 5 w 162"/>
              <a:gd name="T9" fmla="*/ 61 h 61"/>
            </a:gdLst>
            <a:ahLst/>
            <a:cxnLst>
              <a:cxn ang="0">
                <a:pos x="T0" y="T1"/>
              </a:cxn>
              <a:cxn ang="0">
                <a:pos x="T2" y="T3"/>
              </a:cxn>
              <a:cxn ang="0">
                <a:pos x="T4" y="T5"/>
              </a:cxn>
              <a:cxn ang="0">
                <a:pos x="T6" y="T7"/>
              </a:cxn>
              <a:cxn ang="0">
                <a:pos x="T8" y="T9"/>
              </a:cxn>
            </a:cxnLst>
            <a:rect l="0" t="0" r="r" b="b"/>
            <a:pathLst>
              <a:path w="162" h="61">
                <a:moveTo>
                  <a:pt x="5" y="61"/>
                </a:moveTo>
                <a:cubicBezTo>
                  <a:pt x="0" y="53"/>
                  <a:pt x="0" y="53"/>
                  <a:pt x="0" y="53"/>
                </a:cubicBezTo>
                <a:cubicBezTo>
                  <a:pt x="47" y="20"/>
                  <a:pt x="103" y="1"/>
                  <a:pt x="162" y="0"/>
                </a:cubicBezTo>
                <a:cubicBezTo>
                  <a:pt x="162" y="9"/>
                  <a:pt x="162" y="9"/>
                  <a:pt x="162" y="9"/>
                </a:cubicBezTo>
                <a:cubicBezTo>
                  <a:pt x="105" y="10"/>
                  <a:pt x="51" y="28"/>
                  <a:pt x="5" y="61"/>
                </a:cubicBezTo>
                <a:close/>
              </a:path>
            </a:pathLst>
          </a:custGeom>
          <a:solidFill>
            <a:srgbClr val="696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31">
            <a:extLst>
              <a:ext uri="{FF2B5EF4-FFF2-40B4-BE49-F238E27FC236}">
                <a16:creationId xmlns:a16="http://schemas.microsoft.com/office/drawing/2014/main" id="{E8725292-D9C8-45A1-BC87-5A1F18FC783A}"/>
              </a:ext>
            </a:extLst>
          </p:cNvPr>
          <p:cNvSpPr>
            <a:spLocks noEditPoints="1"/>
          </p:cNvSpPr>
          <p:nvPr/>
        </p:nvSpPr>
        <p:spPr bwMode="auto">
          <a:xfrm>
            <a:off x="4083886" y="5943228"/>
            <a:ext cx="411163" cy="395288"/>
          </a:xfrm>
          <a:custGeom>
            <a:avLst/>
            <a:gdLst>
              <a:gd name="T0" fmla="*/ 37 w 73"/>
              <a:gd name="T1" fmla="*/ 70 h 70"/>
              <a:gd name="T2" fmla="*/ 3 w 73"/>
              <a:gd name="T3" fmla="*/ 46 h 70"/>
              <a:gd name="T4" fmla="*/ 5 w 73"/>
              <a:gd name="T5" fmla="*/ 19 h 70"/>
              <a:gd name="T6" fmla="*/ 26 w 73"/>
              <a:gd name="T7" fmla="*/ 2 h 70"/>
              <a:gd name="T8" fmla="*/ 37 w 73"/>
              <a:gd name="T9" fmla="*/ 0 h 70"/>
              <a:gd name="T10" fmla="*/ 70 w 73"/>
              <a:gd name="T11" fmla="*/ 24 h 70"/>
              <a:gd name="T12" fmla="*/ 68 w 73"/>
              <a:gd name="T13" fmla="*/ 51 h 70"/>
              <a:gd name="T14" fmla="*/ 47 w 73"/>
              <a:gd name="T15" fmla="*/ 68 h 70"/>
              <a:gd name="T16" fmla="*/ 37 w 73"/>
              <a:gd name="T17" fmla="*/ 70 h 70"/>
              <a:gd name="T18" fmla="*/ 37 w 73"/>
              <a:gd name="T19" fmla="*/ 9 h 70"/>
              <a:gd name="T20" fmla="*/ 29 w 73"/>
              <a:gd name="T21" fmla="*/ 10 h 70"/>
              <a:gd name="T22" fmla="*/ 13 w 73"/>
              <a:gd name="T23" fmla="*/ 23 h 70"/>
              <a:gd name="T24" fmla="*/ 12 w 73"/>
              <a:gd name="T25" fmla="*/ 43 h 70"/>
              <a:gd name="T26" fmla="*/ 37 w 73"/>
              <a:gd name="T27" fmla="*/ 61 h 70"/>
              <a:gd name="T28" fmla="*/ 45 w 73"/>
              <a:gd name="T29" fmla="*/ 59 h 70"/>
              <a:gd name="T30" fmla="*/ 60 w 73"/>
              <a:gd name="T31" fmla="*/ 47 h 70"/>
              <a:gd name="T32" fmla="*/ 61 w 73"/>
              <a:gd name="T33" fmla="*/ 27 h 70"/>
              <a:gd name="T34" fmla="*/ 37 w 73"/>
              <a:gd name="T35" fmla="*/ 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70">
                <a:moveTo>
                  <a:pt x="37" y="70"/>
                </a:moveTo>
                <a:cubicBezTo>
                  <a:pt x="21" y="70"/>
                  <a:pt x="8" y="60"/>
                  <a:pt x="3" y="46"/>
                </a:cubicBezTo>
                <a:cubicBezTo>
                  <a:pt x="0" y="37"/>
                  <a:pt x="1" y="27"/>
                  <a:pt x="5" y="19"/>
                </a:cubicBezTo>
                <a:cubicBezTo>
                  <a:pt x="10" y="11"/>
                  <a:pt x="17" y="4"/>
                  <a:pt x="26" y="2"/>
                </a:cubicBezTo>
                <a:cubicBezTo>
                  <a:pt x="29" y="0"/>
                  <a:pt x="33" y="0"/>
                  <a:pt x="37" y="0"/>
                </a:cubicBezTo>
                <a:cubicBezTo>
                  <a:pt x="52" y="0"/>
                  <a:pt x="65" y="10"/>
                  <a:pt x="70" y="24"/>
                </a:cubicBezTo>
                <a:cubicBezTo>
                  <a:pt x="73" y="33"/>
                  <a:pt x="72" y="42"/>
                  <a:pt x="68" y="51"/>
                </a:cubicBezTo>
                <a:cubicBezTo>
                  <a:pt x="64" y="59"/>
                  <a:pt x="56" y="65"/>
                  <a:pt x="47" y="68"/>
                </a:cubicBezTo>
                <a:cubicBezTo>
                  <a:pt x="44" y="69"/>
                  <a:pt x="40" y="70"/>
                  <a:pt x="37" y="70"/>
                </a:cubicBezTo>
                <a:close/>
                <a:moveTo>
                  <a:pt x="37" y="9"/>
                </a:moveTo>
                <a:cubicBezTo>
                  <a:pt x="34" y="9"/>
                  <a:pt x="31" y="9"/>
                  <a:pt x="29" y="10"/>
                </a:cubicBezTo>
                <a:cubicBezTo>
                  <a:pt x="22" y="12"/>
                  <a:pt x="17" y="17"/>
                  <a:pt x="13" y="23"/>
                </a:cubicBezTo>
                <a:cubicBezTo>
                  <a:pt x="10" y="29"/>
                  <a:pt x="10" y="36"/>
                  <a:pt x="12" y="43"/>
                </a:cubicBezTo>
                <a:cubicBezTo>
                  <a:pt x="15" y="54"/>
                  <a:pt x="25" y="61"/>
                  <a:pt x="37" y="61"/>
                </a:cubicBezTo>
                <a:cubicBezTo>
                  <a:pt x="39" y="61"/>
                  <a:pt x="42" y="60"/>
                  <a:pt x="45" y="59"/>
                </a:cubicBezTo>
                <a:cubicBezTo>
                  <a:pt x="51" y="57"/>
                  <a:pt x="57" y="53"/>
                  <a:pt x="60" y="47"/>
                </a:cubicBezTo>
                <a:cubicBezTo>
                  <a:pt x="63" y="40"/>
                  <a:pt x="63" y="33"/>
                  <a:pt x="61" y="27"/>
                </a:cubicBezTo>
                <a:cubicBezTo>
                  <a:pt x="58" y="16"/>
                  <a:pt x="48" y="9"/>
                  <a:pt x="37" y="9"/>
                </a:cubicBezTo>
                <a:close/>
              </a:path>
            </a:pathLst>
          </a:custGeom>
          <a:solidFill>
            <a:srgbClr val="9698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8" name="Groupe 7">
            <a:extLst>
              <a:ext uri="{FF2B5EF4-FFF2-40B4-BE49-F238E27FC236}">
                <a16:creationId xmlns:a16="http://schemas.microsoft.com/office/drawing/2014/main" id="{588710C3-C70A-4830-9BFD-DFFE69E4778E}"/>
              </a:ext>
            </a:extLst>
          </p:cNvPr>
          <p:cNvGrpSpPr/>
          <p:nvPr/>
        </p:nvGrpSpPr>
        <p:grpSpPr>
          <a:xfrm>
            <a:off x="5034749" y="4986518"/>
            <a:ext cx="388938" cy="395288"/>
            <a:chOff x="4954397" y="5103340"/>
            <a:chExt cx="388938" cy="395288"/>
          </a:xfrm>
        </p:grpSpPr>
        <p:sp>
          <p:nvSpPr>
            <p:cNvPr id="130" name="Oval 19">
              <a:extLst>
                <a:ext uri="{FF2B5EF4-FFF2-40B4-BE49-F238E27FC236}">
                  <a16:creationId xmlns:a16="http://schemas.microsoft.com/office/drawing/2014/main" id="{1EEF6D97-684A-411E-8440-BB5DD08116AC}"/>
                </a:ext>
              </a:extLst>
            </p:cNvPr>
            <p:cNvSpPr>
              <a:spLocks noChangeArrowheads="1"/>
            </p:cNvSpPr>
            <p:nvPr/>
          </p:nvSpPr>
          <p:spPr bwMode="auto">
            <a:xfrm>
              <a:off x="5055997" y="5204940"/>
              <a:ext cx="185738" cy="185738"/>
            </a:xfrm>
            <a:prstGeom prst="ellipse">
              <a:avLst/>
            </a:prstGeom>
            <a:solidFill>
              <a:srgbClr val="7FB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33">
              <a:extLst>
                <a:ext uri="{FF2B5EF4-FFF2-40B4-BE49-F238E27FC236}">
                  <a16:creationId xmlns:a16="http://schemas.microsoft.com/office/drawing/2014/main" id="{4570C6EC-9734-4697-872B-9382D48F1655}"/>
                </a:ext>
              </a:extLst>
            </p:cNvPr>
            <p:cNvSpPr>
              <a:spLocks noEditPoints="1"/>
            </p:cNvSpPr>
            <p:nvPr/>
          </p:nvSpPr>
          <p:spPr bwMode="auto">
            <a:xfrm>
              <a:off x="4954397" y="5103340"/>
              <a:ext cx="388938" cy="395288"/>
            </a:xfrm>
            <a:custGeom>
              <a:avLst/>
              <a:gdLst>
                <a:gd name="T0" fmla="*/ 35 w 69"/>
                <a:gd name="T1" fmla="*/ 70 h 70"/>
                <a:gd name="T2" fmla="*/ 0 w 69"/>
                <a:gd name="T3" fmla="*/ 35 h 70"/>
                <a:gd name="T4" fmla="*/ 35 w 69"/>
                <a:gd name="T5" fmla="*/ 0 h 70"/>
                <a:gd name="T6" fmla="*/ 69 w 69"/>
                <a:gd name="T7" fmla="*/ 35 h 70"/>
                <a:gd name="T8" fmla="*/ 35 w 69"/>
                <a:gd name="T9" fmla="*/ 70 h 70"/>
                <a:gd name="T10" fmla="*/ 35 w 69"/>
                <a:gd name="T11" fmla="*/ 9 h 70"/>
                <a:gd name="T12" fmla="*/ 9 w 69"/>
                <a:gd name="T13" fmla="*/ 35 h 70"/>
                <a:gd name="T14" fmla="*/ 35 w 69"/>
                <a:gd name="T15" fmla="*/ 61 h 70"/>
                <a:gd name="T16" fmla="*/ 60 w 69"/>
                <a:gd name="T17" fmla="*/ 35 h 70"/>
                <a:gd name="T18" fmla="*/ 35 w 69"/>
                <a:gd name="T19" fmla="*/ 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70">
                  <a:moveTo>
                    <a:pt x="35" y="70"/>
                  </a:moveTo>
                  <a:cubicBezTo>
                    <a:pt x="15" y="70"/>
                    <a:pt x="0" y="54"/>
                    <a:pt x="0" y="35"/>
                  </a:cubicBezTo>
                  <a:cubicBezTo>
                    <a:pt x="0" y="16"/>
                    <a:pt x="15" y="0"/>
                    <a:pt x="35" y="0"/>
                  </a:cubicBezTo>
                  <a:cubicBezTo>
                    <a:pt x="54" y="0"/>
                    <a:pt x="69" y="16"/>
                    <a:pt x="69" y="35"/>
                  </a:cubicBezTo>
                  <a:cubicBezTo>
                    <a:pt x="69" y="54"/>
                    <a:pt x="54" y="70"/>
                    <a:pt x="35" y="70"/>
                  </a:cubicBezTo>
                  <a:close/>
                  <a:moveTo>
                    <a:pt x="35" y="9"/>
                  </a:moveTo>
                  <a:cubicBezTo>
                    <a:pt x="20" y="9"/>
                    <a:pt x="9" y="21"/>
                    <a:pt x="9" y="35"/>
                  </a:cubicBezTo>
                  <a:cubicBezTo>
                    <a:pt x="9" y="49"/>
                    <a:pt x="20" y="61"/>
                    <a:pt x="35" y="61"/>
                  </a:cubicBezTo>
                  <a:cubicBezTo>
                    <a:pt x="49" y="61"/>
                    <a:pt x="60" y="49"/>
                    <a:pt x="60" y="35"/>
                  </a:cubicBezTo>
                  <a:cubicBezTo>
                    <a:pt x="60" y="21"/>
                    <a:pt x="49" y="9"/>
                    <a:pt x="35" y="9"/>
                  </a:cubicBezTo>
                  <a:close/>
                </a:path>
              </a:pathLst>
            </a:custGeom>
            <a:solidFill>
              <a:srgbClr val="7FB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e 6">
            <a:extLst>
              <a:ext uri="{FF2B5EF4-FFF2-40B4-BE49-F238E27FC236}">
                <a16:creationId xmlns:a16="http://schemas.microsoft.com/office/drawing/2014/main" id="{52FF8857-F7B0-4176-828A-3136C527472B}"/>
              </a:ext>
            </a:extLst>
          </p:cNvPr>
          <p:cNvGrpSpPr/>
          <p:nvPr/>
        </p:nvGrpSpPr>
        <p:grpSpPr>
          <a:xfrm>
            <a:off x="4976467" y="3876393"/>
            <a:ext cx="406400" cy="395288"/>
            <a:chOff x="4726032" y="3209934"/>
            <a:chExt cx="406400" cy="395288"/>
          </a:xfrm>
        </p:grpSpPr>
        <p:sp>
          <p:nvSpPr>
            <p:cNvPr id="131" name="Freeform 20">
              <a:extLst>
                <a:ext uri="{FF2B5EF4-FFF2-40B4-BE49-F238E27FC236}">
                  <a16:creationId xmlns:a16="http://schemas.microsoft.com/office/drawing/2014/main" id="{DF8200B6-512E-499F-952E-96B34C74C71D}"/>
                </a:ext>
              </a:extLst>
            </p:cNvPr>
            <p:cNvSpPr>
              <a:spLocks/>
            </p:cNvSpPr>
            <p:nvPr/>
          </p:nvSpPr>
          <p:spPr bwMode="auto">
            <a:xfrm>
              <a:off x="4822869" y="3300421"/>
              <a:ext cx="214313" cy="209550"/>
            </a:xfrm>
            <a:custGeom>
              <a:avLst/>
              <a:gdLst>
                <a:gd name="T0" fmla="*/ 9 w 38"/>
                <a:gd name="T1" fmla="*/ 6 h 37"/>
                <a:gd name="T2" fmla="*/ 32 w 38"/>
                <a:gd name="T3" fmla="*/ 9 h 37"/>
                <a:gd name="T4" fmla="*/ 29 w 38"/>
                <a:gd name="T5" fmla="*/ 32 h 37"/>
                <a:gd name="T6" fmla="*/ 6 w 38"/>
                <a:gd name="T7" fmla="*/ 29 h 37"/>
                <a:gd name="T8" fmla="*/ 9 w 38"/>
                <a:gd name="T9" fmla="*/ 6 h 37"/>
              </a:gdLst>
              <a:ahLst/>
              <a:cxnLst>
                <a:cxn ang="0">
                  <a:pos x="T0" y="T1"/>
                </a:cxn>
                <a:cxn ang="0">
                  <a:pos x="T2" y="T3"/>
                </a:cxn>
                <a:cxn ang="0">
                  <a:pos x="T4" y="T5"/>
                </a:cxn>
                <a:cxn ang="0">
                  <a:pos x="T6" y="T7"/>
                </a:cxn>
                <a:cxn ang="0">
                  <a:pos x="T8" y="T9"/>
                </a:cxn>
              </a:cxnLst>
              <a:rect l="0" t="0" r="r" b="b"/>
              <a:pathLst>
                <a:path w="38" h="37">
                  <a:moveTo>
                    <a:pt x="9" y="6"/>
                  </a:moveTo>
                  <a:cubicBezTo>
                    <a:pt x="17" y="0"/>
                    <a:pt x="27" y="2"/>
                    <a:pt x="32" y="9"/>
                  </a:cubicBezTo>
                  <a:cubicBezTo>
                    <a:pt x="38" y="17"/>
                    <a:pt x="36" y="27"/>
                    <a:pt x="29" y="32"/>
                  </a:cubicBezTo>
                  <a:cubicBezTo>
                    <a:pt x="21" y="37"/>
                    <a:pt x="11" y="36"/>
                    <a:pt x="6" y="29"/>
                  </a:cubicBezTo>
                  <a:cubicBezTo>
                    <a:pt x="0" y="21"/>
                    <a:pt x="2" y="11"/>
                    <a:pt x="9" y="6"/>
                  </a:cubicBezTo>
                  <a:close/>
                </a:path>
              </a:pathLst>
            </a:custGeom>
            <a:solidFill>
              <a:srgbClr val="9AD3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34">
              <a:extLst>
                <a:ext uri="{FF2B5EF4-FFF2-40B4-BE49-F238E27FC236}">
                  <a16:creationId xmlns:a16="http://schemas.microsoft.com/office/drawing/2014/main" id="{8F7A0821-82ED-46D1-A15B-A284B2A9C669}"/>
                </a:ext>
              </a:extLst>
            </p:cNvPr>
            <p:cNvSpPr>
              <a:spLocks noEditPoints="1"/>
            </p:cNvSpPr>
            <p:nvPr/>
          </p:nvSpPr>
          <p:spPr bwMode="auto">
            <a:xfrm>
              <a:off x="4726032" y="3209934"/>
              <a:ext cx="406400" cy="395288"/>
            </a:xfrm>
            <a:custGeom>
              <a:avLst/>
              <a:gdLst>
                <a:gd name="T0" fmla="*/ 36 w 72"/>
                <a:gd name="T1" fmla="*/ 70 h 70"/>
                <a:gd name="T2" fmla="*/ 8 w 72"/>
                <a:gd name="T3" fmla="*/ 55 h 70"/>
                <a:gd name="T4" fmla="*/ 1 w 72"/>
                <a:gd name="T5" fmla="*/ 29 h 70"/>
                <a:gd name="T6" fmla="*/ 15 w 72"/>
                <a:gd name="T7" fmla="*/ 7 h 70"/>
                <a:gd name="T8" fmla="*/ 36 w 72"/>
                <a:gd name="T9" fmla="*/ 0 h 70"/>
                <a:gd name="T10" fmla="*/ 64 w 72"/>
                <a:gd name="T11" fmla="*/ 14 h 70"/>
                <a:gd name="T12" fmla="*/ 70 w 72"/>
                <a:gd name="T13" fmla="*/ 40 h 70"/>
                <a:gd name="T14" fmla="*/ 56 w 72"/>
                <a:gd name="T15" fmla="*/ 63 h 70"/>
                <a:gd name="T16" fmla="*/ 36 w 72"/>
                <a:gd name="T17" fmla="*/ 70 h 70"/>
                <a:gd name="T18" fmla="*/ 36 w 72"/>
                <a:gd name="T19" fmla="*/ 9 h 70"/>
                <a:gd name="T20" fmla="*/ 21 w 72"/>
                <a:gd name="T21" fmla="*/ 14 h 70"/>
                <a:gd name="T22" fmla="*/ 10 w 72"/>
                <a:gd name="T23" fmla="*/ 31 h 70"/>
                <a:gd name="T24" fmla="*/ 15 w 72"/>
                <a:gd name="T25" fmla="*/ 50 h 70"/>
                <a:gd name="T26" fmla="*/ 36 w 72"/>
                <a:gd name="T27" fmla="*/ 61 h 70"/>
                <a:gd name="T28" fmla="*/ 51 w 72"/>
                <a:gd name="T29" fmla="*/ 56 h 70"/>
                <a:gd name="T30" fmla="*/ 62 w 72"/>
                <a:gd name="T31" fmla="*/ 39 h 70"/>
                <a:gd name="T32" fmla="*/ 57 w 72"/>
                <a:gd name="T33" fmla="*/ 20 h 70"/>
                <a:gd name="T34" fmla="*/ 36 w 72"/>
                <a:gd name="T35" fmla="*/ 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0">
                  <a:moveTo>
                    <a:pt x="36" y="70"/>
                  </a:moveTo>
                  <a:cubicBezTo>
                    <a:pt x="25" y="70"/>
                    <a:pt x="14" y="64"/>
                    <a:pt x="8" y="55"/>
                  </a:cubicBezTo>
                  <a:cubicBezTo>
                    <a:pt x="2" y="48"/>
                    <a:pt x="0" y="39"/>
                    <a:pt x="1" y="29"/>
                  </a:cubicBezTo>
                  <a:cubicBezTo>
                    <a:pt x="3" y="20"/>
                    <a:pt x="8" y="12"/>
                    <a:pt x="15" y="7"/>
                  </a:cubicBezTo>
                  <a:cubicBezTo>
                    <a:pt x="21" y="2"/>
                    <a:pt x="28" y="0"/>
                    <a:pt x="36" y="0"/>
                  </a:cubicBezTo>
                  <a:cubicBezTo>
                    <a:pt x="47" y="0"/>
                    <a:pt x="58" y="5"/>
                    <a:pt x="64" y="14"/>
                  </a:cubicBezTo>
                  <a:cubicBezTo>
                    <a:pt x="70" y="22"/>
                    <a:pt x="72" y="31"/>
                    <a:pt x="70" y="40"/>
                  </a:cubicBezTo>
                  <a:cubicBezTo>
                    <a:pt x="69" y="50"/>
                    <a:pt x="64" y="58"/>
                    <a:pt x="56" y="63"/>
                  </a:cubicBezTo>
                  <a:cubicBezTo>
                    <a:pt x="50" y="68"/>
                    <a:pt x="43" y="70"/>
                    <a:pt x="36" y="70"/>
                  </a:cubicBezTo>
                  <a:close/>
                  <a:moveTo>
                    <a:pt x="36" y="9"/>
                  </a:moveTo>
                  <a:cubicBezTo>
                    <a:pt x="30" y="9"/>
                    <a:pt x="25" y="11"/>
                    <a:pt x="21" y="14"/>
                  </a:cubicBezTo>
                  <a:cubicBezTo>
                    <a:pt x="15" y="18"/>
                    <a:pt x="11" y="24"/>
                    <a:pt x="10" y="31"/>
                  </a:cubicBezTo>
                  <a:cubicBezTo>
                    <a:pt x="9" y="38"/>
                    <a:pt x="11" y="45"/>
                    <a:pt x="15" y="50"/>
                  </a:cubicBezTo>
                  <a:cubicBezTo>
                    <a:pt x="20" y="57"/>
                    <a:pt x="28" y="61"/>
                    <a:pt x="36" y="61"/>
                  </a:cubicBezTo>
                  <a:cubicBezTo>
                    <a:pt x="41" y="61"/>
                    <a:pt x="47" y="59"/>
                    <a:pt x="51" y="56"/>
                  </a:cubicBezTo>
                  <a:cubicBezTo>
                    <a:pt x="57" y="52"/>
                    <a:pt x="60" y="46"/>
                    <a:pt x="62" y="39"/>
                  </a:cubicBezTo>
                  <a:cubicBezTo>
                    <a:pt x="63" y="32"/>
                    <a:pt x="61" y="25"/>
                    <a:pt x="57" y="20"/>
                  </a:cubicBezTo>
                  <a:cubicBezTo>
                    <a:pt x="52" y="13"/>
                    <a:pt x="44" y="9"/>
                    <a:pt x="36" y="9"/>
                  </a:cubicBezTo>
                  <a:close/>
                </a:path>
              </a:pathLst>
            </a:custGeom>
            <a:solidFill>
              <a:srgbClr val="9AD3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 name="Groupe 8">
            <a:extLst>
              <a:ext uri="{FF2B5EF4-FFF2-40B4-BE49-F238E27FC236}">
                <a16:creationId xmlns:a16="http://schemas.microsoft.com/office/drawing/2014/main" id="{1494306F-4324-4EF8-9B0F-A5BCCFEBCBEC}"/>
              </a:ext>
            </a:extLst>
          </p:cNvPr>
          <p:cNvGrpSpPr/>
          <p:nvPr/>
        </p:nvGrpSpPr>
        <p:grpSpPr>
          <a:xfrm>
            <a:off x="4094267" y="2868621"/>
            <a:ext cx="411163" cy="395288"/>
            <a:chOff x="3768769" y="2516196"/>
            <a:chExt cx="411163" cy="395288"/>
          </a:xfrm>
        </p:grpSpPr>
        <p:sp>
          <p:nvSpPr>
            <p:cNvPr id="132" name="Freeform 21">
              <a:extLst>
                <a:ext uri="{FF2B5EF4-FFF2-40B4-BE49-F238E27FC236}">
                  <a16:creationId xmlns:a16="http://schemas.microsoft.com/office/drawing/2014/main" id="{4562122B-A6A5-47CA-B6C1-375FC34CF071}"/>
                </a:ext>
              </a:extLst>
            </p:cNvPr>
            <p:cNvSpPr>
              <a:spLocks/>
            </p:cNvSpPr>
            <p:nvPr/>
          </p:nvSpPr>
          <p:spPr bwMode="auto">
            <a:xfrm>
              <a:off x="3870369" y="2606684"/>
              <a:ext cx="207963" cy="207963"/>
            </a:xfrm>
            <a:custGeom>
              <a:avLst/>
              <a:gdLst>
                <a:gd name="T0" fmla="*/ 3 w 37"/>
                <a:gd name="T1" fmla="*/ 14 h 37"/>
                <a:gd name="T2" fmla="*/ 24 w 37"/>
                <a:gd name="T3" fmla="*/ 3 h 37"/>
                <a:gd name="T4" fmla="*/ 34 w 37"/>
                <a:gd name="T5" fmla="*/ 24 h 37"/>
                <a:gd name="T6" fmla="*/ 14 w 37"/>
                <a:gd name="T7" fmla="*/ 35 h 37"/>
                <a:gd name="T8" fmla="*/ 3 w 37"/>
                <a:gd name="T9" fmla="*/ 14 h 37"/>
              </a:gdLst>
              <a:ahLst/>
              <a:cxnLst>
                <a:cxn ang="0">
                  <a:pos x="T0" y="T1"/>
                </a:cxn>
                <a:cxn ang="0">
                  <a:pos x="T2" y="T3"/>
                </a:cxn>
                <a:cxn ang="0">
                  <a:pos x="T4" y="T5"/>
                </a:cxn>
                <a:cxn ang="0">
                  <a:pos x="T6" y="T7"/>
                </a:cxn>
                <a:cxn ang="0">
                  <a:pos x="T8" y="T9"/>
                </a:cxn>
              </a:cxnLst>
              <a:rect l="0" t="0" r="r" b="b"/>
              <a:pathLst>
                <a:path w="37" h="37">
                  <a:moveTo>
                    <a:pt x="3" y="14"/>
                  </a:moveTo>
                  <a:cubicBezTo>
                    <a:pt x="6" y="5"/>
                    <a:pt x="15" y="0"/>
                    <a:pt x="24" y="3"/>
                  </a:cubicBezTo>
                  <a:cubicBezTo>
                    <a:pt x="32" y="6"/>
                    <a:pt x="37" y="15"/>
                    <a:pt x="34" y="24"/>
                  </a:cubicBezTo>
                  <a:cubicBezTo>
                    <a:pt x="31" y="33"/>
                    <a:pt x="22" y="37"/>
                    <a:pt x="14" y="35"/>
                  </a:cubicBezTo>
                  <a:cubicBezTo>
                    <a:pt x="5" y="32"/>
                    <a:pt x="0" y="22"/>
                    <a:pt x="3" y="14"/>
                  </a:cubicBezTo>
                  <a:close/>
                </a:path>
              </a:pathLst>
            </a:custGeom>
            <a:solidFill>
              <a:srgbClr val="696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35">
              <a:extLst>
                <a:ext uri="{FF2B5EF4-FFF2-40B4-BE49-F238E27FC236}">
                  <a16:creationId xmlns:a16="http://schemas.microsoft.com/office/drawing/2014/main" id="{320A3C98-E4C7-48B6-ABCC-EB3CB87CFA10}"/>
                </a:ext>
              </a:extLst>
            </p:cNvPr>
            <p:cNvSpPr>
              <a:spLocks noEditPoints="1"/>
            </p:cNvSpPr>
            <p:nvPr/>
          </p:nvSpPr>
          <p:spPr bwMode="auto">
            <a:xfrm>
              <a:off x="3768769" y="2516196"/>
              <a:ext cx="411163" cy="395288"/>
            </a:xfrm>
            <a:custGeom>
              <a:avLst/>
              <a:gdLst>
                <a:gd name="T0" fmla="*/ 37 w 73"/>
                <a:gd name="T1" fmla="*/ 70 h 70"/>
                <a:gd name="T2" fmla="*/ 26 w 73"/>
                <a:gd name="T3" fmla="*/ 68 h 70"/>
                <a:gd name="T4" fmla="*/ 5 w 73"/>
                <a:gd name="T5" fmla="*/ 51 h 70"/>
                <a:gd name="T6" fmla="*/ 3 w 73"/>
                <a:gd name="T7" fmla="*/ 24 h 70"/>
                <a:gd name="T8" fmla="*/ 37 w 73"/>
                <a:gd name="T9" fmla="*/ 0 h 70"/>
                <a:gd name="T10" fmla="*/ 47 w 73"/>
                <a:gd name="T11" fmla="*/ 2 h 70"/>
                <a:gd name="T12" fmla="*/ 68 w 73"/>
                <a:gd name="T13" fmla="*/ 19 h 70"/>
                <a:gd name="T14" fmla="*/ 70 w 73"/>
                <a:gd name="T15" fmla="*/ 46 h 70"/>
                <a:gd name="T16" fmla="*/ 37 w 73"/>
                <a:gd name="T17" fmla="*/ 70 h 70"/>
                <a:gd name="T18" fmla="*/ 37 w 73"/>
                <a:gd name="T19" fmla="*/ 9 h 70"/>
                <a:gd name="T20" fmla="*/ 12 w 73"/>
                <a:gd name="T21" fmla="*/ 27 h 70"/>
                <a:gd name="T22" fmla="*/ 13 w 73"/>
                <a:gd name="T23" fmla="*/ 47 h 70"/>
                <a:gd name="T24" fmla="*/ 29 w 73"/>
                <a:gd name="T25" fmla="*/ 60 h 70"/>
                <a:gd name="T26" fmla="*/ 37 w 73"/>
                <a:gd name="T27" fmla="*/ 61 h 70"/>
                <a:gd name="T28" fmla="*/ 61 w 73"/>
                <a:gd name="T29" fmla="*/ 43 h 70"/>
                <a:gd name="T30" fmla="*/ 60 w 73"/>
                <a:gd name="T31" fmla="*/ 23 h 70"/>
                <a:gd name="T32" fmla="*/ 45 w 73"/>
                <a:gd name="T33" fmla="*/ 10 h 70"/>
                <a:gd name="T34" fmla="*/ 37 w 73"/>
                <a:gd name="T35" fmla="*/ 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70">
                  <a:moveTo>
                    <a:pt x="37" y="70"/>
                  </a:moveTo>
                  <a:cubicBezTo>
                    <a:pt x="33" y="70"/>
                    <a:pt x="29" y="69"/>
                    <a:pt x="26" y="68"/>
                  </a:cubicBezTo>
                  <a:cubicBezTo>
                    <a:pt x="17" y="65"/>
                    <a:pt x="10" y="59"/>
                    <a:pt x="5" y="51"/>
                  </a:cubicBezTo>
                  <a:cubicBezTo>
                    <a:pt x="1" y="42"/>
                    <a:pt x="0" y="33"/>
                    <a:pt x="3" y="24"/>
                  </a:cubicBezTo>
                  <a:cubicBezTo>
                    <a:pt x="8" y="10"/>
                    <a:pt x="21" y="0"/>
                    <a:pt x="37" y="0"/>
                  </a:cubicBezTo>
                  <a:cubicBezTo>
                    <a:pt x="40" y="0"/>
                    <a:pt x="44" y="1"/>
                    <a:pt x="47" y="2"/>
                  </a:cubicBezTo>
                  <a:cubicBezTo>
                    <a:pt x="56" y="5"/>
                    <a:pt x="64" y="11"/>
                    <a:pt x="68" y="19"/>
                  </a:cubicBezTo>
                  <a:cubicBezTo>
                    <a:pt x="72" y="27"/>
                    <a:pt x="73" y="37"/>
                    <a:pt x="70" y="46"/>
                  </a:cubicBezTo>
                  <a:cubicBezTo>
                    <a:pt x="65" y="60"/>
                    <a:pt x="52" y="70"/>
                    <a:pt x="37" y="70"/>
                  </a:cubicBezTo>
                  <a:close/>
                  <a:moveTo>
                    <a:pt x="37" y="9"/>
                  </a:moveTo>
                  <a:cubicBezTo>
                    <a:pt x="25" y="9"/>
                    <a:pt x="15" y="16"/>
                    <a:pt x="12" y="27"/>
                  </a:cubicBezTo>
                  <a:cubicBezTo>
                    <a:pt x="10" y="33"/>
                    <a:pt x="10" y="41"/>
                    <a:pt x="13" y="47"/>
                  </a:cubicBezTo>
                  <a:cubicBezTo>
                    <a:pt x="17" y="53"/>
                    <a:pt x="22" y="57"/>
                    <a:pt x="29" y="60"/>
                  </a:cubicBezTo>
                  <a:cubicBezTo>
                    <a:pt x="31" y="60"/>
                    <a:pt x="34" y="61"/>
                    <a:pt x="37" y="61"/>
                  </a:cubicBezTo>
                  <a:cubicBezTo>
                    <a:pt x="48" y="61"/>
                    <a:pt x="58" y="54"/>
                    <a:pt x="61" y="43"/>
                  </a:cubicBezTo>
                  <a:cubicBezTo>
                    <a:pt x="63" y="36"/>
                    <a:pt x="63" y="29"/>
                    <a:pt x="60" y="23"/>
                  </a:cubicBezTo>
                  <a:cubicBezTo>
                    <a:pt x="57" y="17"/>
                    <a:pt x="51" y="12"/>
                    <a:pt x="45" y="10"/>
                  </a:cubicBezTo>
                  <a:cubicBezTo>
                    <a:pt x="42" y="9"/>
                    <a:pt x="39" y="9"/>
                    <a:pt x="37" y="9"/>
                  </a:cubicBezTo>
                  <a:close/>
                </a:path>
              </a:pathLst>
            </a:custGeom>
            <a:solidFill>
              <a:srgbClr val="696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47" name="Picture 36">
            <a:extLst>
              <a:ext uri="{FF2B5EF4-FFF2-40B4-BE49-F238E27FC236}">
                <a16:creationId xmlns:a16="http://schemas.microsoft.com/office/drawing/2014/main" id="{2694479C-5DC3-4DF5-8ECA-2878CAC996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1744" y="3640146"/>
            <a:ext cx="1047750"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 name="Picture 37">
            <a:extLst>
              <a:ext uri="{FF2B5EF4-FFF2-40B4-BE49-F238E27FC236}">
                <a16:creationId xmlns:a16="http://schemas.microsoft.com/office/drawing/2014/main" id="{E5352050-802F-4283-8975-B73A209FF6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3519" y="3335346"/>
            <a:ext cx="35401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 name="Picture 38">
            <a:extLst>
              <a:ext uri="{FF2B5EF4-FFF2-40B4-BE49-F238E27FC236}">
                <a16:creationId xmlns:a16="http://schemas.microsoft.com/office/drawing/2014/main" id="{5022A6F0-FCD1-4CC4-A4A6-8D2655B265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1744" y="4203709"/>
            <a:ext cx="89693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 name="Picture 39">
            <a:extLst>
              <a:ext uri="{FF2B5EF4-FFF2-40B4-BE49-F238E27FC236}">
                <a16:creationId xmlns:a16="http://schemas.microsoft.com/office/drawing/2014/main" id="{54F94781-CB97-41A8-AB23-4482B30B94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3519" y="4610109"/>
            <a:ext cx="9969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 name="Picture 40">
            <a:extLst>
              <a:ext uri="{FF2B5EF4-FFF2-40B4-BE49-F238E27FC236}">
                <a16:creationId xmlns:a16="http://schemas.microsoft.com/office/drawing/2014/main" id="{1717FCCE-BE4C-413A-82B6-8EA46A261C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41744" y="5191134"/>
            <a:ext cx="963613" cy="10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 name="Picture 41">
            <a:extLst>
              <a:ext uri="{FF2B5EF4-FFF2-40B4-BE49-F238E27FC236}">
                <a16:creationId xmlns:a16="http://schemas.microsoft.com/office/drawing/2014/main" id="{E8B9C698-6FF6-4BBB-A46D-3CE7B84BCCA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14769" y="5191134"/>
            <a:ext cx="4572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 name="Freeform 42">
            <a:extLst>
              <a:ext uri="{FF2B5EF4-FFF2-40B4-BE49-F238E27FC236}">
                <a16:creationId xmlns:a16="http://schemas.microsoft.com/office/drawing/2014/main" id="{77E05EB0-F0EF-4138-A873-30DD08732090}"/>
              </a:ext>
            </a:extLst>
          </p:cNvPr>
          <p:cNvSpPr>
            <a:spLocks/>
          </p:cNvSpPr>
          <p:nvPr/>
        </p:nvSpPr>
        <p:spPr bwMode="auto">
          <a:xfrm>
            <a:off x="2197144" y="3194059"/>
            <a:ext cx="1189038" cy="2692400"/>
          </a:xfrm>
          <a:custGeom>
            <a:avLst/>
            <a:gdLst>
              <a:gd name="T0" fmla="*/ 211 w 211"/>
              <a:gd name="T1" fmla="*/ 0 h 477"/>
              <a:gd name="T2" fmla="*/ 211 w 211"/>
              <a:gd name="T3" fmla="*/ 464 h 477"/>
              <a:gd name="T4" fmla="*/ 174 w 211"/>
              <a:gd name="T5" fmla="*/ 464 h 477"/>
              <a:gd name="T6" fmla="*/ 152 w 211"/>
              <a:gd name="T7" fmla="*/ 430 h 477"/>
              <a:gd name="T8" fmla="*/ 51 w 211"/>
              <a:gd name="T9" fmla="*/ 424 h 477"/>
              <a:gd name="T10" fmla="*/ 44 w 211"/>
              <a:gd name="T11" fmla="*/ 378 h 477"/>
              <a:gd name="T12" fmla="*/ 33 w 211"/>
              <a:gd name="T13" fmla="*/ 356 h 477"/>
              <a:gd name="T14" fmla="*/ 36 w 211"/>
              <a:gd name="T15" fmla="*/ 345 h 477"/>
              <a:gd name="T16" fmla="*/ 28 w 211"/>
              <a:gd name="T17" fmla="*/ 333 h 477"/>
              <a:gd name="T18" fmla="*/ 28 w 211"/>
              <a:gd name="T19" fmla="*/ 299 h 477"/>
              <a:gd name="T20" fmla="*/ 5 w 211"/>
              <a:gd name="T21" fmla="*/ 292 h 477"/>
              <a:gd name="T22" fmla="*/ 33 w 211"/>
              <a:gd name="T23" fmla="*/ 214 h 477"/>
              <a:gd name="T24" fmla="*/ 211 w 211"/>
              <a:gd name="T25"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1" h="477">
                <a:moveTo>
                  <a:pt x="211" y="0"/>
                </a:moveTo>
                <a:cubicBezTo>
                  <a:pt x="211" y="464"/>
                  <a:pt x="211" y="464"/>
                  <a:pt x="211" y="464"/>
                </a:cubicBezTo>
                <a:cubicBezTo>
                  <a:pt x="184" y="473"/>
                  <a:pt x="177" y="477"/>
                  <a:pt x="174" y="464"/>
                </a:cubicBezTo>
                <a:cubicBezTo>
                  <a:pt x="170" y="450"/>
                  <a:pt x="165" y="429"/>
                  <a:pt x="152" y="430"/>
                </a:cubicBezTo>
                <a:cubicBezTo>
                  <a:pt x="108" y="431"/>
                  <a:pt x="64" y="431"/>
                  <a:pt x="51" y="424"/>
                </a:cubicBezTo>
                <a:cubicBezTo>
                  <a:pt x="38" y="417"/>
                  <a:pt x="46" y="385"/>
                  <a:pt x="44" y="378"/>
                </a:cubicBezTo>
                <a:cubicBezTo>
                  <a:pt x="41" y="371"/>
                  <a:pt x="34" y="361"/>
                  <a:pt x="33" y="356"/>
                </a:cubicBezTo>
                <a:cubicBezTo>
                  <a:pt x="32" y="350"/>
                  <a:pt x="36" y="345"/>
                  <a:pt x="36" y="345"/>
                </a:cubicBezTo>
                <a:cubicBezTo>
                  <a:pt x="36" y="345"/>
                  <a:pt x="32" y="341"/>
                  <a:pt x="28" y="333"/>
                </a:cubicBezTo>
                <a:cubicBezTo>
                  <a:pt x="24" y="324"/>
                  <a:pt x="30" y="305"/>
                  <a:pt x="28" y="299"/>
                </a:cubicBezTo>
                <a:cubicBezTo>
                  <a:pt x="27" y="294"/>
                  <a:pt x="10" y="299"/>
                  <a:pt x="5" y="292"/>
                </a:cubicBezTo>
                <a:cubicBezTo>
                  <a:pt x="0" y="284"/>
                  <a:pt x="32" y="225"/>
                  <a:pt x="33" y="214"/>
                </a:cubicBezTo>
                <a:cubicBezTo>
                  <a:pt x="34" y="203"/>
                  <a:pt x="24" y="0"/>
                  <a:pt x="211" y="0"/>
                </a:cubicBezTo>
                <a:close/>
              </a:path>
            </a:pathLst>
          </a:custGeom>
          <a:solidFill>
            <a:srgbClr val="7FB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Oval 43">
            <a:extLst>
              <a:ext uri="{FF2B5EF4-FFF2-40B4-BE49-F238E27FC236}">
                <a16:creationId xmlns:a16="http://schemas.microsoft.com/office/drawing/2014/main" id="{1D6803C8-99D6-4C22-84D9-493018A41570}"/>
              </a:ext>
            </a:extLst>
          </p:cNvPr>
          <p:cNvSpPr>
            <a:spLocks noChangeArrowheads="1"/>
          </p:cNvSpPr>
          <p:nvPr/>
        </p:nvSpPr>
        <p:spPr bwMode="auto">
          <a:xfrm>
            <a:off x="3887832" y="3271846"/>
            <a:ext cx="174625" cy="180975"/>
          </a:xfrm>
          <a:prstGeom prst="ellipse">
            <a:avLst/>
          </a:prstGeom>
          <a:solidFill>
            <a:srgbClr val="9698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44">
            <a:extLst>
              <a:ext uri="{FF2B5EF4-FFF2-40B4-BE49-F238E27FC236}">
                <a16:creationId xmlns:a16="http://schemas.microsoft.com/office/drawing/2014/main" id="{9A3E178D-2130-453B-9553-ED59069037D0}"/>
              </a:ext>
            </a:extLst>
          </p:cNvPr>
          <p:cNvSpPr>
            <a:spLocks/>
          </p:cNvSpPr>
          <p:nvPr/>
        </p:nvSpPr>
        <p:spPr bwMode="auto">
          <a:xfrm>
            <a:off x="4140244" y="4090996"/>
            <a:ext cx="311150" cy="355600"/>
          </a:xfrm>
          <a:custGeom>
            <a:avLst/>
            <a:gdLst>
              <a:gd name="T0" fmla="*/ 23 w 55"/>
              <a:gd name="T1" fmla="*/ 4 h 63"/>
              <a:gd name="T2" fmla="*/ 12 w 55"/>
              <a:gd name="T3" fmla="*/ 47 h 63"/>
              <a:gd name="T4" fmla="*/ 55 w 55"/>
              <a:gd name="T5" fmla="*/ 29 h 63"/>
              <a:gd name="T6" fmla="*/ 23 w 55"/>
              <a:gd name="T7" fmla="*/ 4 h 63"/>
            </a:gdLst>
            <a:ahLst/>
            <a:cxnLst>
              <a:cxn ang="0">
                <a:pos x="T0" y="T1"/>
              </a:cxn>
              <a:cxn ang="0">
                <a:pos x="T2" y="T3"/>
              </a:cxn>
              <a:cxn ang="0">
                <a:pos x="T4" y="T5"/>
              </a:cxn>
              <a:cxn ang="0">
                <a:pos x="T6" y="T7"/>
              </a:cxn>
            </a:cxnLst>
            <a:rect l="0" t="0" r="r" b="b"/>
            <a:pathLst>
              <a:path w="55" h="63">
                <a:moveTo>
                  <a:pt x="23" y="4"/>
                </a:moveTo>
                <a:cubicBezTo>
                  <a:pt x="4" y="10"/>
                  <a:pt x="0" y="33"/>
                  <a:pt x="12" y="47"/>
                </a:cubicBezTo>
                <a:cubicBezTo>
                  <a:pt x="27" y="63"/>
                  <a:pt x="55" y="50"/>
                  <a:pt x="55" y="29"/>
                </a:cubicBezTo>
                <a:cubicBezTo>
                  <a:pt x="55" y="12"/>
                  <a:pt x="39" y="0"/>
                  <a:pt x="23" y="4"/>
                </a:cubicBezTo>
                <a:close/>
              </a:path>
            </a:pathLst>
          </a:custGeom>
          <a:solidFill>
            <a:srgbClr val="9698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45">
            <a:extLst>
              <a:ext uri="{FF2B5EF4-FFF2-40B4-BE49-F238E27FC236}">
                <a16:creationId xmlns:a16="http://schemas.microsoft.com/office/drawing/2014/main" id="{9F83DFC8-7281-4EAB-A8B4-A862926D4BC8}"/>
              </a:ext>
            </a:extLst>
          </p:cNvPr>
          <p:cNvSpPr>
            <a:spLocks/>
          </p:cNvSpPr>
          <p:nvPr/>
        </p:nvSpPr>
        <p:spPr bwMode="auto">
          <a:xfrm>
            <a:off x="3594144" y="4537084"/>
            <a:ext cx="293688" cy="254000"/>
          </a:xfrm>
          <a:custGeom>
            <a:avLst/>
            <a:gdLst>
              <a:gd name="T0" fmla="*/ 39 w 52"/>
              <a:gd name="T1" fmla="*/ 8 h 45"/>
              <a:gd name="T2" fmla="*/ 13 w 52"/>
              <a:gd name="T3" fmla="*/ 5 h 45"/>
              <a:gd name="T4" fmla="*/ 3 w 52"/>
              <a:gd name="T5" fmla="*/ 29 h 45"/>
              <a:gd name="T6" fmla="*/ 5 w 52"/>
              <a:gd name="T7" fmla="*/ 32 h 45"/>
              <a:gd name="T8" fmla="*/ 20 w 52"/>
              <a:gd name="T9" fmla="*/ 44 h 45"/>
              <a:gd name="T10" fmla="*/ 24 w 52"/>
              <a:gd name="T11" fmla="*/ 44 h 45"/>
              <a:gd name="T12" fmla="*/ 39 w 52"/>
              <a:gd name="T13" fmla="*/ 8 h 45"/>
            </a:gdLst>
            <a:ahLst/>
            <a:cxnLst>
              <a:cxn ang="0">
                <a:pos x="T0" y="T1"/>
              </a:cxn>
              <a:cxn ang="0">
                <a:pos x="T2" y="T3"/>
              </a:cxn>
              <a:cxn ang="0">
                <a:pos x="T4" y="T5"/>
              </a:cxn>
              <a:cxn ang="0">
                <a:pos x="T6" y="T7"/>
              </a:cxn>
              <a:cxn ang="0">
                <a:pos x="T8" y="T9"/>
              </a:cxn>
              <a:cxn ang="0">
                <a:pos x="T10" y="T11"/>
              </a:cxn>
              <a:cxn ang="0">
                <a:pos x="T12" y="T13"/>
              </a:cxn>
            </a:cxnLst>
            <a:rect l="0" t="0" r="r" b="b"/>
            <a:pathLst>
              <a:path w="52" h="45">
                <a:moveTo>
                  <a:pt x="39" y="8"/>
                </a:moveTo>
                <a:cubicBezTo>
                  <a:pt x="32" y="1"/>
                  <a:pt x="21" y="0"/>
                  <a:pt x="13" y="5"/>
                </a:cubicBezTo>
                <a:cubicBezTo>
                  <a:pt x="5" y="9"/>
                  <a:pt x="0" y="20"/>
                  <a:pt x="3" y="29"/>
                </a:cubicBezTo>
                <a:cubicBezTo>
                  <a:pt x="4" y="30"/>
                  <a:pt x="4" y="31"/>
                  <a:pt x="5" y="32"/>
                </a:cubicBezTo>
                <a:cubicBezTo>
                  <a:pt x="7" y="39"/>
                  <a:pt x="13" y="45"/>
                  <a:pt x="20" y="44"/>
                </a:cubicBezTo>
                <a:cubicBezTo>
                  <a:pt x="22" y="44"/>
                  <a:pt x="23" y="44"/>
                  <a:pt x="24" y="44"/>
                </a:cubicBezTo>
                <a:cubicBezTo>
                  <a:pt x="42" y="44"/>
                  <a:pt x="52" y="21"/>
                  <a:pt x="39" y="8"/>
                </a:cubicBezTo>
                <a:close/>
              </a:path>
            </a:pathLst>
          </a:custGeom>
          <a:solidFill>
            <a:srgbClr val="9698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Oval 46">
            <a:extLst>
              <a:ext uri="{FF2B5EF4-FFF2-40B4-BE49-F238E27FC236}">
                <a16:creationId xmlns:a16="http://schemas.microsoft.com/office/drawing/2014/main" id="{F130C76A-AED5-4242-A5C8-E47C73884E78}"/>
              </a:ext>
            </a:extLst>
          </p:cNvPr>
          <p:cNvSpPr>
            <a:spLocks noChangeArrowheads="1"/>
          </p:cNvSpPr>
          <p:nvPr/>
        </p:nvSpPr>
        <p:spPr bwMode="auto">
          <a:xfrm>
            <a:off x="4248194" y="5129221"/>
            <a:ext cx="230188" cy="231775"/>
          </a:xfrm>
          <a:prstGeom prst="ellipse">
            <a:avLst/>
          </a:prstGeom>
          <a:solidFill>
            <a:srgbClr val="9698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47">
            <a:extLst>
              <a:ext uri="{FF2B5EF4-FFF2-40B4-BE49-F238E27FC236}">
                <a16:creationId xmlns:a16="http://schemas.microsoft.com/office/drawing/2014/main" id="{AE783DF8-9A92-4299-8115-E0412D7F2F95}"/>
              </a:ext>
            </a:extLst>
          </p:cNvPr>
          <p:cNvSpPr>
            <a:spLocks/>
          </p:cNvSpPr>
          <p:nvPr/>
        </p:nvSpPr>
        <p:spPr bwMode="auto">
          <a:xfrm>
            <a:off x="3790994" y="3876684"/>
            <a:ext cx="236538" cy="207963"/>
          </a:xfrm>
          <a:custGeom>
            <a:avLst/>
            <a:gdLst>
              <a:gd name="T0" fmla="*/ 21 w 42"/>
              <a:gd name="T1" fmla="*/ 0 h 37"/>
              <a:gd name="T2" fmla="*/ 3 w 42"/>
              <a:gd name="T3" fmla="*/ 23 h 37"/>
              <a:gd name="T4" fmla="*/ 3 w 42"/>
              <a:gd name="T5" fmla="*/ 24 h 37"/>
              <a:gd name="T6" fmla="*/ 21 w 42"/>
              <a:gd name="T7" fmla="*/ 37 h 37"/>
              <a:gd name="T8" fmla="*/ 38 w 42"/>
              <a:gd name="T9" fmla="*/ 24 h 37"/>
              <a:gd name="T10" fmla="*/ 38 w 42"/>
              <a:gd name="T11" fmla="*/ 23 h 37"/>
              <a:gd name="T12" fmla="*/ 21 w 42"/>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42" h="37">
                <a:moveTo>
                  <a:pt x="21" y="0"/>
                </a:moveTo>
                <a:cubicBezTo>
                  <a:pt x="9" y="0"/>
                  <a:pt x="0" y="12"/>
                  <a:pt x="3" y="23"/>
                </a:cubicBezTo>
                <a:cubicBezTo>
                  <a:pt x="3" y="24"/>
                  <a:pt x="3" y="24"/>
                  <a:pt x="3" y="24"/>
                </a:cubicBezTo>
                <a:cubicBezTo>
                  <a:pt x="6" y="32"/>
                  <a:pt x="13" y="37"/>
                  <a:pt x="21" y="37"/>
                </a:cubicBezTo>
                <a:cubicBezTo>
                  <a:pt x="29" y="37"/>
                  <a:pt x="36" y="32"/>
                  <a:pt x="38" y="24"/>
                </a:cubicBezTo>
                <a:cubicBezTo>
                  <a:pt x="38" y="24"/>
                  <a:pt x="38" y="24"/>
                  <a:pt x="38" y="23"/>
                </a:cubicBezTo>
                <a:cubicBezTo>
                  <a:pt x="42" y="12"/>
                  <a:pt x="32" y="0"/>
                  <a:pt x="21" y="0"/>
                </a:cubicBezTo>
                <a:close/>
              </a:path>
            </a:pathLst>
          </a:custGeom>
          <a:solidFill>
            <a:srgbClr val="696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48">
            <a:extLst>
              <a:ext uri="{FF2B5EF4-FFF2-40B4-BE49-F238E27FC236}">
                <a16:creationId xmlns:a16="http://schemas.microsoft.com/office/drawing/2014/main" id="{9F7B9A85-30FF-4FCE-AB0B-7E182D779B47}"/>
              </a:ext>
            </a:extLst>
          </p:cNvPr>
          <p:cNvSpPr>
            <a:spLocks/>
          </p:cNvSpPr>
          <p:nvPr/>
        </p:nvSpPr>
        <p:spPr bwMode="auto">
          <a:xfrm>
            <a:off x="4349794" y="3611571"/>
            <a:ext cx="190500" cy="192088"/>
          </a:xfrm>
          <a:custGeom>
            <a:avLst/>
            <a:gdLst>
              <a:gd name="T0" fmla="*/ 32 w 34"/>
              <a:gd name="T1" fmla="*/ 13 h 34"/>
              <a:gd name="T2" fmla="*/ 32 w 34"/>
              <a:gd name="T3" fmla="*/ 12 h 34"/>
              <a:gd name="T4" fmla="*/ 11 w 34"/>
              <a:gd name="T5" fmla="*/ 3 h 34"/>
              <a:gd name="T6" fmla="*/ 9 w 34"/>
              <a:gd name="T7" fmla="*/ 4 h 34"/>
              <a:gd name="T8" fmla="*/ 2 w 34"/>
              <a:gd name="T9" fmla="*/ 22 h 34"/>
              <a:gd name="T10" fmla="*/ 4 w 34"/>
              <a:gd name="T11" fmla="*/ 27 h 34"/>
              <a:gd name="T12" fmla="*/ 19 w 34"/>
              <a:gd name="T13" fmla="*/ 33 h 34"/>
              <a:gd name="T14" fmla="*/ 21 w 34"/>
              <a:gd name="T15" fmla="*/ 33 h 34"/>
              <a:gd name="T16" fmla="*/ 32 w 34"/>
              <a:gd name="T17" fmla="*/ 1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4">
                <a:moveTo>
                  <a:pt x="32" y="13"/>
                </a:moveTo>
                <a:cubicBezTo>
                  <a:pt x="32" y="13"/>
                  <a:pt x="32" y="13"/>
                  <a:pt x="32" y="12"/>
                </a:cubicBezTo>
                <a:cubicBezTo>
                  <a:pt x="30" y="2"/>
                  <a:pt x="19" y="0"/>
                  <a:pt x="11" y="3"/>
                </a:cubicBezTo>
                <a:cubicBezTo>
                  <a:pt x="9" y="4"/>
                  <a:pt x="9" y="4"/>
                  <a:pt x="9" y="4"/>
                </a:cubicBezTo>
                <a:cubicBezTo>
                  <a:pt x="3" y="7"/>
                  <a:pt x="0" y="15"/>
                  <a:pt x="2" y="22"/>
                </a:cubicBezTo>
                <a:cubicBezTo>
                  <a:pt x="3" y="24"/>
                  <a:pt x="3" y="25"/>
                  <a:pt x="4" y="27"/>
                </a:cubicBezTo>
                <a:cubicBezTo>
                  <a:pt x="7" y="33"/>
                  <a:pt x="14" y="34"/>
                  <a:pt x="19" y="33"/>
                </a:cubicBezTo>
                <a:cubicBezTo>
                  <a:pt x="20" y="33"/>
                  <a:pt x="21" y="33"/>
                  <a:pt x="21" y="33"/>
                </a:cubicBezTo>
                <a:cubicBezTo>
                  <a:pt x="30" y="30"/>
                  <a:pt x="34" y="22"/>
                  <a:pt x="32" y="13"/>
                </a:cubicBezTo>
                <a:close/>
              </a:path>
            </a:pathLst>
          </a:custGeom>
          <a:solidFill>
            <a:srgbClr val="696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Oval 49">
            <a:extLst>
              <a:ext uri="{FF2B5EF4-FFF2-40B4-BE49-F238E27FC236}">
                <a16:creationId xmlns:a16="http://schemas.microsoft.com/office/drawing/2014/main" id="{D228FAF3-16FC-44B0-A7D3-6508C4275095}"/>
              </a:ext>
            </a:extLst>
          </p:cNvPr>
          <p:cNvSpPr>
            <a:spLocks noChangeArrowheads="1"/>
          </p:cNvSpPr>
          <p:nvPr/>
        </p:nvSpPr>
        <p:spPr bwMode="auto">
          <a:xfrm>
            <a:off x="4502194" y="4808546"/>
            <a:ext cx="223838" cy="225425"/>
          </a:xfrm>
          <a:prstGeom prst="ellipse">
            <a:avLst/>
          </a:prstGeom>
          <a:solidFill>
            <a:srgbClr val="696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50">
            <a:extLst>
              <a:ext uri="{FF2B5EF4-FFF2-40B4-BE49-F238E27FC236}">
                <a16:creationId xmlns:a16="http://schemas.microsoft.com/office/drawing/2014/main" id="{F13B4A82-773E-4C38-B4BC-9FC2D1B9181A}"/>
              </a:ext>
            </a:extLst>
          </p:cNvPr>
          <p:cNvSpPr>
            <a:spLocks/>
          </p:cNvSpPr>
          <p:nvPr/>
        </p:nvSpPr>
        <p:spPr bwMode="auto">
          <a:xfrm>
            <a:off x="3786232" y="5440371"/>
            <a:ext cx="292100" cy="225425"/>
          </a:xfrm>
          <a:custGeom>
            <a:avLst/>
            <a:gdLst>
              <a:gd name="T0" fmla="*/ 26 w 52"/>
              <a:gd name="T1" fmla="*/ 0 h 40"/>
              <a:gd name="T2" fmla="*/ 26 w 52"/>
              <a:gd name="T3" fmla="*/ 40 h 40"/>
              <a:gd name="T4" fmla="*/ 26 w 52"/>
              <a:gd name="T5" fmla="*/ 0 h 40"/>
            </a:gdLst>
            <a:ahLst/>
            <a:cxnLst>
              <a:cxn ang="0">
                <a:pos x="T0" y="T1"/>
              </a:cxn>
              <a:cxn ang="0">
                <a:pos x="T2" y="T3"/>
              </a:cxn>
              <a:cxn ang="0">
                <a:pos x="T4" y="T5"/>
              </a:cxn>
            </a:cxnLst>
            <a:rect l="0" t="0" r="r" b="b"/>
            <a:pathLst>
              <a:path w="52" h="40">
                <a:moveTo>
                  <a:pt x="26" y="0"/>
                </a:moveTo>
                <a:cubicBezTo>
                  <a:pt x="0" y="0"/>
                  <a:pt x="0" y="40"/>
                  <a:pt x="26" y="40"/>
                </a:cubicBezTo>
                <a:cubicBezTo>
                  <a:pt x="52" y="40"/>
                  <a:pt x="52" y="0"/>
                  <a:pt x="26" y="0"/>
                </a:cubicBezTo>
                <a:close/>
              </a:path>
            </a:pathLst>
          </a:custGeom>
          <a:solidFill>
            <a:srgbClr val="696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926">
            <a:extLst>
              <a:ext uri="{FF2B5EF4-FFF2-40B4-BE49-F238E27FC236}">
                <a16:creationId xmlns:a16="http://schemas.microsoft.com/office/drawing/2014/main" id="{D44D4C6F-985C-45DA-9246-F667A3C56AAE}"/>
              </a:ext>
            </a:extLst>
          </p:cNvPr>
          <p:cNvSpPr>
            <a:spLocks noChangeAspect="1" noEditPoints="1"/>
          </p:cNvSpPr>
          <p:nvPr/>
        </p:nvSpPr>
        <p:spPr bwMode="auto">
          <a:xfrm>
            <a:off x="2659804" y="713868"/>
            <a:ext cx="295013" cy="295013"/>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72" name="Freeform 926">
            <a:extLst>
              <a:ext uri="{FF2B5EF4-FFF2-40B4-BE49-F238E27FC236}">
                <a16:creationId xmlns:a16="http://schemas.microsoft.com/office/drawing/2014/main" id="{E1990BF4-2F62-4ECF-870B-C3D4428C86A5}"/>
              </a:ext>
            </a:extLst>
          </p:cNvPr>
          <p:cNvSpPr>
            <a:spLocks noChangeAspect="1" noEditPoints="1"/>
          </p:cNvSpPr>
          <p:nvPr/>
        </p:nvSpPr>
        <p:spPr bwMode="auto">
          <a:xfrm>
            <a:off x="6612632" y="708374"/>
            <a:ext cx="306000" cy="306000"/>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73" name="TextBox 219">
            <a:extLst>
              <a:ext uri="{FF2B5EF4-FFF2-40B4-BE49-F238E27FC236}">
                <a16:creationId xmlns:a16="http://schemas.microsoft.com/office/drawing/2014/main" id="{4C67A1DD-B02A-4240-9CF0-7E2221509CD2}"/>
              </a:ext>
            </a:extLst>
          </p:cNvPr>
          <p:cNvSpPr txBox="1"/>
          <p:nvPr/>
        </p:nvSpPr>
        <p:spPr>
          <a:xfrm>
            <a:off x="2126176" y="469879"/>
            <a:ext cx="2535625" cy="307777"/>
          </a:xfrm>
          <a:prstGeom prst="rect">
            <a:avLst/>
          </a:prstGeom>
          <a:noFill/>
        </p:spPr>
        <p:txBody>
          <a:bodyPr wrap="square">
            <a:spAutoFit/>
          </a:bodyPr>
          <a:lstStyle/>
          <a:p>
            <a:pPr>
              <a:spcAft>
                <a:spcPts val="0"/>
              </a:spcAft>
            </a:pPr>
            <a:r>
              <a:rPr lang="fr-FR" altLang="zh-CN" sz="1400" dirty="0">
                <a:solidFill>
                  <a:schemeClr val="tx2"/>
                </a:solidFill>
              </a:rPr>
              <a:t>Organisme d’accueil</a:t>
            </a:r>
          </a:p>
        </p:txBody>
      </p:sp>
      <p:sp>
        <p:nvSpPr>
          <p:cNvPr id="74" name="TextBox 220">
            <a:extLst>
              <a:ext uri="{FF2B5EF4-FFF2-40B4-BE49-F238E27FC236}">
                <a16:creationId xmlns:a16="http://schemas.microsoft.com/office/drawing/2014/main" id="{EA2EF373-334E-40A9-8F5A-F722A54926E6}"/>
              </a:ext>
            </a:extLst>
          </p:cNvPr>
          <p:cNvSpPr txBox="1"/>
          <p:nvPr/>
        </p:nvSpPr>
        <p:spPr>
          <a:xfrm>
            <a:off x="5819704" y="469879"/>
            <a:ext cx="2535625" cy="307777"/>
          </a:xfrm>
          <a:prstGeom prst="rect">
            <a:avLst/>
          </a:prstGeom>
          <a:noFill/>
        </p:spPr>
        <p:txBody>
          <a:bodyPr wrap="square">
            <a:spAutoFit/>
          </a:bodyPr>
          <a:lstStyle/>
          <a:p>
            <a:pPr>
              <a:spcAft>
                <a:spcPts val="0"/>
              </a:spcAft>
            </a:pPr>
            <a:r>
              <a:rPr lang="fr-FR" altLang="zh-CN" sz="1400" b="1" dirty="0">
                <a:solidFill>
                  <a:schemeClr val="tx1">
                    <a:lumMod val="75000"/>
                    <a:lumOff val="25000"/>
                  </a:schemeClr>
                </a:solidFill>
              </a:rPr>
              <a:t>Problématique et objectifs</a:t>
            </a:r>
          </a:p>
        </p:txBody>
      </p:sp>
      <p:sp>
        <p:nvSpPr>
          <p:cNvPr id="77" name="TextBox 38">
            <a:extLst>
              <a:ext uri="{FF2B5EF4-FFF2-40B4-BE49-F238E27FC236}">
                <a16:creationId xmlns:a16="http://schemas.microsoft.com/office/drawing/2014/main" id="{AE222612-8157-4765-932F-ECC2FBC1B2DA}"/>
              </a:ext>
            </a:extLst>
          </p:cNvPr>
          <p:cNvSpPr txBox="1"/>
          <p:nvPr/>
        </p:nvSpPr>
        <p:spPr>
          <a:xfrm>
            <a:off x="9513234" y="500490"/>
            <a:ext cx="2420555" cy="307777"/>
          </a:xfrm>
          <a:prstGeom prst="rect">
            <a:avLst/>
          </a:prstGeom>
          <a:noFill/>
        </p:spPr>
        <p:txBody>
          <a:bodyPr wrap="square">
            <a:spAutoFit/>
          </a:bodyPr>
          <a:lstStyle/>
          <a:p>
            <a:pPr>
              <a:spcAft>
                <a:spcPts val="0"/>
              </a:spcAft>
            </a:pPr>
            <a:r>
              <a:rPr lang="fr-FR" altLang="zh-CN" sz="1400" dirty="0">
                <a:solidFill>
                  <a:schemeClr val="tx2"/>
                </a:solidFill>
              </a:rPr>
              <a:t>Conduite du projet</a:t>
            </a:r>
          </a:p>
        </p:txBody>
      </p:sp>
      <p:sp>
        <p:nvSpPr>
          <p:cNvPr id="82" name="Freeform 926">
            <a:extLst>
              <a:ext uri="{FF2B5EF4-FFF2-40B4-BE49-F238E27FC236}">
                <a16:creationId xmlns:a16="http://schemas.microsoft.com/office/drawing/2014/main" id="{2D8446CE-31B9-485B-8C0A-4954ABF3BF2E}"/>
              </a:ext>
            </a:extLst>
          </p:cNvPr>
          <p:cNvSpPr>
            <a:spLocks noChangeAspect="1" noEditPoints="1"/>
          </p:cNvSpPr>
          <p:nvPr/>
        </p:nvSpPr>
        <p:spPr bwMode="auto">
          <a:xfrm>
            <a:off x="10030659" y="713868"/>
            <a:ext cx="295013" cy="295013"/>
          </a:xfrm>
          <a:custGeom>
            <a:avLst/>
            <a:gdLst>
              <a:gd name="T0" fmla="*/ 296 w 512"/>
              <a:gd name="T1" fmla="*/ 352 h 512"/>
              <a:gd name="T2" fmla="*/ 215 w 512"/>
              <a:gd name="T3" fmla="*/ 352 h 512"/>
              <a:gd name="T4" fmla="*/ 234 w 512"/>
              <a:gd name="T5" fmla="*/ 192 h 512"/>
              <a:gd name="T6" fmla="*/ 277 w 512"/>
              <a:gd name="T7" fmla="*/ 192 h 512"/>
              <a:gd name="T8" fmla="*/ 296 w 512"/>
              <a:gd name="T9" fmla="*/ 352 h 512"/>
              <a:gd name="T10" fmla="*/ 288 w 512"/>
              <a:gd name="T11" fmla="*/ 138 h 512"/>
              <a:gd name="T12" fmla="*/ 224 w 512"/>
              <a:gd name="T13" fmla="*/ 138 h 512"/>
              <a:gd name="T14" fmla="*/ 224 w 512"/>
              <a:gd name="T15" fmla="*/ 170 h 512"/>
              <a:gd name="T16" fmla="*/ 288 w 512"/>
              <a:gd name="T17" fmla="*/ 170 h 512"/>
              <a:gd name="T18" fmla="*/ 288 w 512"/>
              <a:gd name="T19" fmla="*/ 138 h 512"/>
              <a:gd name="T20" fmla="*/ 202 w 512"/>
              <a:gd name="T21" fmla="*/ 394 h 512"/>
              <a:gd name="T22" fmla="*/ 309 w 512"/>
              <a:gd name="T23" fmla="*/ 394 h 512"/>
              <a:gd name="T24" fmla="*/ 309 w 512"/>
              <a:gd name="T25" fmla="*/ 373 h 512"/>
              <a:gd name="T26" fmla="*/ 202 w 512"/>
              <a:gd name="T27" fmla="*/ 373 h 512"/>
              <a:gd name="T28" fmla="*/ 202 w 512"/>
              <a:gd name="T29" fmla="*/ 39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30 w 512"/>
              <a:gd name="T41" fmla="*/ 362 h 512"/>
              <a:gd name="T42" fmla="*/ 320 w 512"/>
              <a:gd name="T43" fmla="*/ 352 h 512"/>
              <a:gd name="T44" fmla="*/ 318 w 512"/>
              <a:gd name="T45" fmla="*/ 352 h 512"/>
              <a:gd name="T46" fmla="*/ 298 w 512"/>
              <a:gd name="T47" fmla="*/ 192 h 512"/>
              <a:gd name="T48" fmla="*/ 309 w 512"/>
              <a:gd name="T49" fmla="*/ 181 h 512"/>
              <a:gd name="T50" fmla="*/ 309 w 512"/>
              <a:gd name="T51" fmla="*/ 138 h 512"/>
              <a:gd name="T52" fmla="*/ 319 w 512"/>
              <a:gd name="T53" fmla="*/ 132 h 512"/>
              <a:gd name="T54" fmla="*/ 329 w 512"/>
              <a:gd name="T55" fmla="*/ 111 h 512"/>
              <a:gd name="T56" fmla="*/ 324 w 512"/>
              <a:gd name="T57" fmla="*/ 97 h 512"/>
              <a:gd name="T58" fmla="*/ 310 w 512"/>
              <a:gd name="T59" fmla="*/ 102 h 512"/>
              <a:gd name="T60" fmla="*/ 302 w 512"/>
              <a:gd name="T61" fmla="*/ 117 h 512"/>
              <a:gd name="T62" fmla="*/ 288 w 512"/>
              <a:gd name="T63" fmla="*/ 117 h 512"/>
              <a:gd name="T64" fmla="*/ 288 w 512"/>
              <a:gd name="T65" fmla="*/ 106 h 512"/>
              <a:gd name="T66" fmla="*/ 277 w 512"/>
              <a:gd name="T67" fmla="*/ 96 h 512"/>
              <a:gd name="T68" fmla="*/ 266 w 512"/>
              <a:gd name="T69" fmla="*/ 106 h 512"/>
              <a:gd name="T70" fmla="*/ 266 w 512"/>
              <a:gd name="T71" fmla="*/ 117 h 512"/>
              <a:gd name="T72" fmla="*/ 245 w 512"/>
              <a:gd name="T73" fmla="*/ 117 h 512"/>
              <a:gd name="T74" fmla="*/ 245 w 512"/>
              <a:gd name="T75" fmla="*/ 106 h 512"/>
              <a:gd name="T76" fmla="*/ 234 w 512"/>
              <a:gd name="T77" fmla="*/ 96 h 512"/>
              <a:gd name="T78" fmla="*/ 224 w 512"/>
              <a:gd name="T79" fmla="*/ 106 h 512"/>
              <a:gd name="T80" fmla="*/ 224 w 512"/>
              <a:gd name="T81" fmla="*/ 117 h 512"/>
              <a:gd name="T82" fmla="*/ 209 w 512"/>
              <a:gd name="T83" fmla="*/ 117 h 512"/>
              <a:gd name="T84" fmla="*/ 201 w 512"/>
              <a:gd name="T85" fmla="*/ 102 h 512"/>
              <a:gd name="T86" fmla="*/ 187 w 512"/>
              <a:gd name="T87" fmla="*/ 97 h 512"/>
              <a:gd name="T88" fmla="*/ 182 w 512"/>
              <a:gd name="T89" fmla="*/ 111 h 512"/>
              <a:gd name="T90" fmla="*/ 193 w 512"/>
              <a:gd name="T91" fmla="*/ 132 h 512"/>
              <a:gd name="T92" fmla="*/ 202 w 512"/>
              <a:gd name="T93" fmla="*/ 138 h 512"/>
              <a:gd name="T94" fmla="*/ 202 w 512"/>
              <a:gd name="T95" fmla="*/ 181 h 512"/>
              <a:gd name="T96" fmla="*/ 213 w 512"/>
              <a:gd name="T97" fmla="*/ 192 h 512"/>
              <a:gd name="T98" fmla="*/ 194 w 512"/>
              <a:gd name="T99" fmla="*/ 352 h 512"/>
              <a:gd name="T100" fmla="*/ 192 w 512"/>
              <a:gd name="T101" fmla="*/ 352 h 512"/>
              <a:gd name="T102" fmla="*/ 181 w 512"/>
              <a:gd name="T103" fmla="*/ 362 h 512"/>
              <a:gd name="T104" fmla="*/ 181 w 512"/>
              <a:gd name="T105" fmla="*/ 405 h 512"/>
              <a:gd name="T106" fmla="*/ 192 w 512"/>
              <a:gd name="T107" fmla="*/ 416 h 512"/>
              <a:gd name="T108" fmla="*/ 320 w 512"/>
              <a:gd name="T109" fmla="*/ 416 h 512"/>
              <a:gd name="T110" fmla="*/ 330 w 512"/>
              <a:gd name="T111" fmla="*/ 405 h 512"/>
              <a:gd name="T112" fmla="*/ 330 w 512"/>
              <a:gd name="T113"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96" y="352"/>
                </a:moveTo>
                <a:cubicBezTo>
                  <a:pt x="215" y="352"/>
                  <a:pt x="215" y="352"/>
                  <a:pt x="215" y="352"/>
                </a:cubicBezTo>
                <a:cubicBezTo>
                  <a:pt x="221" y="324"/>
                  <a:pt x="233" y="256"/>
                  <a:pt x="234" y="192"/>
                </a:cubicBezTo>
                <a:cubicBezTo>
                  <a:pt x="277" y="192"/>
                  <a:pt x="277" y="192"/>
                  <a:pt x="277" y="192"/>
                </a:cubicBezTo>
                <a:cubicBezTo>
                  <a:pt x="278" y="256"/>
                  <a:pt x="290" y="324"/>
                  <a:pt x="296" y="352"/>
                </a:cubicBezTo>
                <a:close/>
                <a:moveTo>
                  <a:pt x="288" y="138"/>
                </a:moveTo>
                <a:cubicBezTo>
                  <a:pt x="224" y="138"/>
                  <a:pt x="224" y="138"/>
                  <a:pt x="224" y="138"/>
                </a:cubicBezTo>
                <a:cubicBezTo>
                  <a:pt x="224" y="170"/>
                  <a:pt x="224" y="170"/>
                  <a:pt x="224" y="170"/>
                </a:cubicBezTo>
                <a:cubicBezTo>
                  <a:pt x="288" y="170"/>
                  <a:pt x="288" y="170"/>
                  <a:pt x="288" y="170"/>
                </a:cubicBezTo>
                <a:lnTo>
                  <a:pt x="288" y="138"/>
                </a:lnTo>
                <a:close/>
                <a:moveTo>
                  <a:pt x="202" y="394"/>
                </a:moveTo>
                <a:cubicBezTo>
                  <a:pt x="309" y="394"/>
                  <a:pt x="309" y="394"/>
                  <a:pt x="309" y="394"/>
                </a:cubicBezTo>
                <a:cubicBezTo>
                  <a:pt x="309" y="373"/>
                  <a:pt x="309" y="373"/>
                  <a:pt x="309" y="373"/>
                </a:cubicBezTo>
                <a:cubicBezTo>
                  <a:pt x="202" y="373"/>
                  <a:pt x="202" y="373"/>
                  <a:pt x="202" y="373"/>
                </a:cubicBezTo>
                <a:lnTo>
                  <a:pt x="202"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8" y="352"/>
                  <a:pt x="318" y="352"/>
                  <a:pt x="318" y="352"/>
                </a:cubicBezTo>
                <a:cubicBezTo>
                  <a:pt x="313" y="328"/>
                  <a:pt x="300" y="257"/>
                  <a:pt x="298" y="192"/>
                </a:cubicBezTo>
                <a:cubicBezTo>
                  <a:pt x="304" y="192"/>
                  <a:pt x="309" y="187"/>
                  <a:pt x="309" y="181"/>
                </a:cubicBezTo>
                <a:cubicBezTo>
                  <a:pt x="309" y="138"/>
                  <a:pt x="309" y="138"/>
                  <a:pt x="309" y="138"/>
                </a:cubicBezTo>
                <a:cubicBezTo>
                  <a:pt x="313" y="138"/>
                  <a:pt x="317" y="136"/>
                  <a:pt x="319" y="132"/>
                </a:cubicBezTo>
                <a:cubicBezTo>
                  <a:pt x="329" y="111"/>
                  <a:pt x="329" y="111"/>
                  <a:pt x="329" y="111"/>
                </a:cubicBezTo>
                <a:cubicBezTo>
                  <a:pt x="332" y="106"/>
                  <a:pt x="330" y="99"/>
                  <a:pt x="324" y="97"/>
                </a:cubicBezTo>
                <a:cubicBezTo>
                  <a:pt x="319" y="94"/>
                  <a:pt x="313" y="96"/>
                  <a:pt x="310" y="102"/>
                </a:cubicBezTo>
                <a:cubicBezTo>
                  <a:pt x="302" y="117"/>
                  <a:pt x="302" y="117"/>
                  <a:pt x="302" y="117"/>
                </a:cubicBezTo>
                <a:cubicBezTo>
                  <a:pt x="288" y="117"/>
                  <a:pt x="288" y="117"/>
                  <a:pt x="288" y="117"/>
                </a:cubicBezTo>
                <a:cubicBezTo>
                  <a:pt x="288" y="106"/>
                  <a:pt x="288" y="106"/>
                  <a:pt x="288" y="106"/>
                </a:cubicBezTo>
                <a:cubicBezTo>
                  <a:pt x="288" y="100"/>
                  <a:pt x="283" y="96"/>
                  <a:pt x="277" y="96"/>
                </a:cubicBezTo>
                <a:cubicBezTo>
                  <a:pt x="271" y="96"/>
                  <a:pt x="266" y="100"/>
                  <a:pt x="266" y="106"/>
                </a:cubicBezTo>
                <a:cubicBezTo>
                  <a:pt x="266" y="117"/>
                  <a:pt x="266" y="117"/>
                  <a:pt x="266" y="117"/>
                </a:cubicBezTo>
                <a:cubicBezTo>
                  <a:pt x="245" y="117"/>
                  <a:pt x="245" y="117"/>
                  <a:pt x="245" y="117"/>
                </a:cubicBezTo>
                <a:cubicBezTo>
                  <a:pt x="245" y="106"/>
                  <a:pt x="245" y="106"/>
                  <a:pt x="245" y="106"/>
                </a:cubicBezTo>
                <a:cubicBezTo>
                  <a:pt x="245" y="100"/>
                  <a:pt x="240" y="96"/>
                  <a:pt x="234" y="96"/>
                </a:cubicBezTo>
                <a:cubicBezTo>
                  <a:pt x="228" y="96"/>
                  <a:pt x="224" y="100"/>
                  <a:pt x="224" y="106"/>
                </a:cubicBezTo>
                <a:cubicBezTo>
                  <a:pt x="224" y="117"/>
                  <a:pt x="224" y="117"/>
                  <a:pt x="224" y="117"/>
                </a:cubicBezTo>
                <a:cubicBezTo>
                  <a:pt x="209" y="117"/>
                  <a:pt x="209" y="117"/>
                  <a:pt x="209" y="117"/>
                </a:cubicBezTo>
                <a:cubicBezTo>
                  <a:pt x="201" y="102"/>
                  <a:pt x="201" y="102"/>
                  <a:pt x="201" y="102"/>
                </a:cubicBezTo>
                <a:cubicBezTo>
                  <a:pt x="199" y="96"/>
                  <a:pt x="192" y="94"/>
                  <a:pt x="187" y="97"/>
                </a:cubicBezTo>
                <a:cubicBezTo>
                  <a:pt x="182" y="99"/>
                  <a:pt x="179" y="106"/>
                  <a:pt x="182" y="111"/>
                </a:cubicBezTo>
                <a:cubicBezTo>
                  <a:pt x="193" y="132"/>
                  <a:pt x="193" y="132"/>
                  <a:pt x="193" y="132"/>
                </a:cubicBezTo>
                <a:cubicBezTo>
                  <a:pt x="195" y="136"/>
                  <a:pt x="198" y="138"/>
                  <a:pt x="202" y="138"/>
                </a:cubicBezTo>
                <a:cubicBezTo>
                  <a:pt x="202" y="181"/>
                  <a:pt x="202" y="181"/>
                  <a:pt x="202" y="181"/>
                </a:cubicBezTo>
                <a:cubicBezTo>
                  <a:pt x="202" y="187"/>
                  <a:pt x="207" y="192"/>
                  <a:pt x="213" y="192"/>
                </a:cubicBezTo>
                <a:cubicBezTo>
                  <a:pt x="211" y="257"/>
                  <a:pt x="198" y="328"/>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83" name="Rectangle 82">
            <a:extLst>
              <a:ext uri="{FF2B5EF4-FFF2-40B4-BE49-F238E27FC236}">
                <a16:creationId xmlns:a16="http://schemas.microsoft.com/office/drawing/2014/main" id="{6F68B69B-9603-4776-BBEA-A2D810BD292B}"/>
              </a:ext>
            </a:extLst>
          </p:cNvPr>
          <p:cNvSpPr/>
          <p:nvPr/>
        </p:nvSpPr>
        <p:spPr bwMode="gray">
          <a:xfrm>
            <a:off x="0" y="129978"/>
            <a:ext cx="8915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85000"/>
                    <a:lumOff val="15000"/>
                  </a:schemeClr>
                </a:solidFill>
              </a:rPr>
              <a:t>         I.  Contexte général</a:t>
            </a:r>
          </a:p>
        </p:txBody>
      </p:sp>
      <p:sp>
        <p:nvSpPr>
          <p:cNvPr id="84" name="Rectangle 83">
            <a:extLst>
              <a:ext uri="{FF2B5EF4-FFF2-40B4-BE49-F238E27FC236}">
                <a16:creationId xmlns:a16="http://schemas.microsoft.com/office/drawing/2014/main" id="{E2B9853B-A126-481A-B8FC-5B64138C8FC6}"/>
              </a:ext>
            </a:extLst>
          </p:cNvPr>
          <p:cNvSpPr/>
          <p:nvPr/>
        </p:nvSpPr>
        <p:spPr bwMode="gray">
          <a:xfrm>
            <a:off x="12093375" y="136942"/>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85000"/>
                    <a:lumOff val="15000"/>
                  </a:schemeClr>
                </a:solidFill>
              </a:rPr>
              <a:t>IV</a:t>
            </a:r>
          </a:p>
        </p:txBody>
      </p:sp>
      <p:sp>
        <p:nvSpPr>
          <p:cNvPr id="85" name="Rectangle 84">
            <a:extLst>
              <a:ext uri="{FF2B5EF4-FFF2-40B4-BE49-F238E27FC236}">
                <a16:creationId xmlns:a16="http://schemas.microsoft.com/office/drawing/2014/main" id="{B108D9E1-6721-4946-82CE-A875E0AB48B8}"/>
              </a:ext>
            </a:extLst>
          </p:cNvPr>
          <p:cNvSpPr/>
          <p:nvPr/>
        </p:nvSpPr>
        <p:spPr bwMode="gray">
          <a:xfrm>
            <a:off x="10585348" y="129978"/>
            <a:ext cx="1346400"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tx1">
                    <a:lumMod val="85000"/>
                    <a:lumOff val="15000"/>
                  </a:schemeClr>
                </a:solidFill>
              </a:rPr>
              <a:t>III</a:t>
            </a:r>
          </a:p>
        </p:txBody>
      </p:sp>
      <p:sp>
        <p:nvSpPr>
          <p:cNvPr id="86" name="Rectangle 85">
            <a:extLst>
              <a:ext uri="{FF2B5EF4-FFF2-40B4-BE49-F238E27FC236}">
                <a16:creationId xmlns:a16="http://schemas.microsoft.com/office/drawing/2014/main" id="{DF00AD9F-B4E9-4F38-9E57-81A01C74CFCB}"/>
              </a:ext>
            </a:extLst>
          </p:cNvPr>
          <p:cNvSpPr/>
          <p:nvPr/>
        </p:nvSpPr>
        <p:spPr bwMode="gray">
          <a:xfrm>
            <a:off x="9077026" y="129978"/>
            <a:ext cx="1346696" cy="34836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a:solidFill>
                  <a:schemeClr val="tx1">
                    <a:lumMod val="85000"/>
                    <a:lumOff val="15000"/>
                  </a:schemeClr>
                </a:solidFill>
              </a:rPr>
              <a:t>II</a:t>
            </a:r>
          </a:p>
        </p:txBody>
      </p:sp>
    </p:spTree>
    <p:extLst>
      <p:ext uri="{BB962C8B-B14F-4D97-AF65-F5344CB8AC3E}">
        <p14:creationId xmlns:p14="http://schemas.microsoft.com/office/powerpoint/2010/main" val="80071013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NUM" val="1"/>
</p:tagLst>
</file>

<file path=ppt/tags/tag11.xml><?xml version="1.0" encoding="utf-8"?>
<p:tagLst xmlns:a="http://schemas.openxmlformats.org/drawingml/2006/main" xmlns:r="http://schemas.openxmlformats.org/officeDocument/2006/relationships" xmlns:p="http://schemas.openxmlformats.org/presentationml/2006/main">
  <p:tag name="NUM" val="1"/>
</p:tagLst>
</file>

<file path=ppt/tags/tag2.xml><?xml version="1.0" encoding="utf-8"?>
<p:tagLst xmlns:a="http://schemas.openxmlformats.org/drawingml/2006/main" xmlns:r="http://schemas.openxmlformats.org/officeDocument/2006/relationships" xmlns:p="http://schemas.openxmlformats.org/presentationml/2006/main">
  <p:tag name="NUM" val="1"/>
</p:tagLst>
</file>

<file path=ppt/tags/tag3.xml><?xml version="1.0" encoding="utf-8"?>
<p:tagLst xmlns:a="http://schemas.openxmlformats.org/drawingml/2006/main" xmlns:r="http://schemas.openxmlformats.org/officeDocument/2006/relationships" xmlns:p="http://schemas.openxmlformats.org/presentationml/2006/main">
  <p:tag name="NUM" val="22"/>
</p:tagLst>
</file>

<file path=ppt/tags/tag4.xml><?xml version="1.0" encoding="utf-8"?>
<p:tagLst xmlns:a="http://schemas.openxmlformats.org/drawingml/2006/main" xmlns:r="http://schemas.openxmlformats.org/officeDocument/2006/relationships" xmlns:p="http://schemas.openxmlformats.org/presentationml/2006/main">
  <p:tag name="NUM" val="1"/>
</p:tagLst>
</file>

<file path=ppt/tags/tag5.xml><?xml version="1.0" encoding="utf-8"?>
<p:tagLst xmlns:a="http://schemas.openxmlformats.org/drawingml/2006/main" xmlns:r="http://schemas.openxmlformats.org/officeDocument/2006/relationships" xmlns:p="http://schemas.openxmlformats.org/presentationml/2006/main">
  <p:tag name="NUM" val="28"/>
</p:tagLst>
</file>

<file path=ppt/tags/tag6.xml><?xml version="1.0" encoding="utf-8"?>
<p:tagLst xmlns:a="http://schemas.openxmlformats.org/drawingml/2006/main" xmlns:r="http://schemas.openxmlformats.org/officeDocument/2006/relationships" xmlns:p="http://schemas.openxmlformats.org/presentationml/2006/main">
  <p:tag name="NUM" val="24"/>
</p:tagLst>
</file>

<file path=ppt/tags/tag7.xml><?xml version="1.0" encoding="utf-8"?>
<p:tagLst xmlns:a="http://schemas.openxmlformats.org/drawingml/2006/main" xmlns:r="http://schemas.openxmlformats.org/officeDocument/2006/relationships" xmlns:p="http://schemas.openxmlformats.org/presentationml/2006/main">
  <p:tag name="NUM" val="30"/>
</p:tagLst>
</file>

<file path=ppt/tags/tag8.xml><?xml version="1.0" encoding="utf-8"?>
<p:tagLst xmlns:a="http://schemas.openxmlformats.org/drawingml/2006/main" xmlns:r="http://schemas.openxmlformats.org/officeDocument/2006/relationships" xmlns:p="http://schemas.openxmlformats.org/presentationml/2006/main">
  <p:tag name="NUM" val="26"/>
</p:tagLst>
</file>

<file path=ppt/tags/tag9.xml><?xml version="1.0" encoding="utf-8"?>
<p:tagLst xmlns:a="http://schemas.openxmlformats.org/drawingml/2006/main" xmlns:r="http://schemas.openxmlformats.org/officeDocument/2006/relationships" xmlns:p="http://schemas.openxmlformats.org/presentationml/2006/main">
  <p:tag name="NUM" val="1"/>
</p:tagLst>
</file>

<file path=ppt/theme/theme1.xml><?xml version="1.0" encoding="utf-8"?>
<a:theme xmlns:a="http://schemas.openxmlformats.org/drawingml/2006/main" name="Default Theme">
  <a:themeElements>
    <a:clrScheme name="Custom 1">
      <a:dk1>
        <a:sysClr val="windowText" lastClr="000000"/>
      </a:dk1>
      <a:lt1>
        <a:sysClr val="window" lastClr="FFFFFF"/>
      </a:lt1>
      <a:dk2>
        <a:srgbClr val="D0D0CE"/>
      </a:dk2>
      <a:lt2>
        <a:srgbClr val="53565A"/>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efault Theme" id="{30D23596-C60A-493D-B210-FAEB436D8986}" vid="{E7DE79C4-FB34-4429-B6D1-386817C710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685D0C9C98C504296A1479F96A4E295" ma:contentTypeVersion="6" ma:contentTypeDescription="Create a new document." ma:contentTypeScope="" ma:versionID="f592b31f9ceadb241bed8f9e9ae05a04">
  <xsd:schema xmlns:xsd="http://www.w3.org/2001/XMLSchema" xmlns:xs="http://www.w3.org/2001/XMLSchema" xmlns:p="http://schemas.microsoft.com/office/2006/metadata/properties" xmlns:ns2="8b3c0b11-1945-4763-a012-472344be3fdd" xmlns:ns3="fed9ef73-2b7e-4bbe-aac8-42bf0494de1a" targetNamespace="http://schemas.microsoft.com/office/2006/metadata/properties" ma:root="true" ma:fieldsID="d1aa41a849e0a5ba333b4981524c6ca8" ns2:_="" ns3:_="">
    <xsd:import namespace="8b3c0b11-1945-4763-a012-472344be3fdd"/>
    <xsd:import namespace="fed9ef73-2b7e-4bbe-aac8-42bf0494de1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3c0b11-1945-4763-a012-472344be3f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SearchProperties" ma:index="1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d9ef73-2b7e-4bbe-aac8-42bf0494de1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8D2AEEA-5F3C-4544-9A8F-1E6B7988FCC6}">
  <ds:schemaRefs>
    <ds:schemaRef ds:uri="http://schemas.microsoft.com/sharepoint/v3/contenttype/forms"/>
  </ds:schemaRefs>
</ds:datastoreItem>
</file>

<file path=customXml/itemProps2.xml><?xml version="1.0" encoding="utf-8"?>
<ds:datastoreItem xmlns:ds="http://schemas.openxmlformats.org/officeDocument/2006/customXml" ds:itemID="{40D79925-B213-44B7-A7F0-8E0066AC65EC}">
  <ds:schemaRefs>
    <ds:schemaRef ds:uri="http://purl.org/dc/dcmitype/"/>
    <ds:schemaRef ds:uri="http://purl.org/dc/elements/1.1/"/>
    <ds:schemaRef ds:uri="8b3c0b11-1945-4763-a012-472344be3fdd"/>
    <ds:schemaRef ds:uri="http://schemas.microsoft.com/office/2006/documentManagement/types"/>
    <ds:schemaRef ds:uri="http://www.w3.org/XML/1998/namespace"/>
    <ds:schemaRef ds:uri="http://schemas.microsoft.com/office/2006/metadata/properties"/>
    <ds:schemaRef ds:uri="http://purl.org/dc/terms/"/>
    <ds:schemaRef ds:uri="http://schemas.microsoft.com/office/infopath/2007/PartnerControls"/>
    <ds:schemaRef ds:uri="http://schemas.openxmlformats.org/package/2006/metadata/core-properties"/>
    <ds:schemaRef ds:uri="fed9ef73-2b7e-4bbe-aac8-42bf0494de1a"/>
  </ds:schemaRefs>
</ds:datastoreItem>
</file>

<file path=customXml/itemProps3.xml><?xml version="1.0" encoding="utf-8"?>
<ds:datastoreItem xmlns:ds="http://schemas.openxmlformats.org/officeDocument/2006/customXml" ds:itemID="{1787DCEE-6A43-4023-91D6-2A231A6659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3c0b11-1945-4763-a012-472344be3fdd"/>
    <ds:schemaRef ds:uri="fed9ef73-2b7e-4bbe-aac8-42bf0494de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Default Theme</Template>
  <TotalTime>5403</TotalTime>
  <Words>6658</Words>
  <Application>Microsoft Office PowerPoint</Application>
  <PresentationFormat>Custom</PresentationFormat>
  <Paragraphs>1382</Paragraphs>
  <Slides>52</Slides>
  <Notes>48</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52</vt:i4>
      </vt:variant>
    </vt:vector>
  </HeadingPairs>
  <TitlesOfParts>
    <vt:vector size="63" baseType="lpstr">
      <vt:lpstr>Arial</vt:lpstr>
      <vt:lpstr>Bahnschrift</vt:lpstr>
      <vt:lpstr>Calibri</vt:lpstr>
      <vt:lpstr>Calibri Light</vt:lpstr>
      <vt:lpstr>Cambria</vt:lpstr>
      <vt:lpstr>Söhne</vt:lpstr>
      <vt:lpstr>Verdana</vt:lpstr>
      <vt:lpstr>Wingdings</vt:lpstr>
      <vt:lpstr>Wingdings 2</vt:lpstr>
      <vt:lpstr>Default Theme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 Bakkouri, Manal</dc:creator>
  <cp:lastModifiedBy>El Bakkouri, Manal</cp:lastModifiedBy>
  <cp:revision>1</cp:revision>
  <dcterms:created xsi:type="dcterms:W3CDTF">2023-05-15T14:37:08Z</dcterms:created>
  <dcterms:modified xsi:type="dcterms:W3CDTF">2024-02-22T08:50:17Z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2023-05-15T14:37:09Z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0fd50613-b60a-4271-a455-a84c6bee2b61</vt:lpwstr>
  </property>
  <property fmtid="{D5CDD505-2E9C-101B-9397-08002B2CF9AE}" pid="8" name="MSIP_Label_ea60d57e-af5b-4752-ac57-3e4f28ca11dc_ContentBits">
    <vt:lpwstr>0</vt:lpwstr>
  </property>
  <property fmtid="{D5CDD505-2E9C-101B-9397-08002B2CF9AE}" pid="9" name="ContentTypeId">
    <vt:lpwstr>0x0101009685D0C9C98C504296A1479F96A4E295</vt:lpwstr>
  </property>
</Properties>
</file>